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74" r:id="rId1"/>
    <p:sldMasterId id="2147483688" r:id="rId2"/>
  </p:sldMasterIdLst>
  <p:notesMasterIdLst>
    <p:notesMasterId r:id="rId39"/>
  </p:notesMasterIdLst>
  <p:handoutMasterIdLst>
    <p:handoutMasterId r:id="rId40"/>
  </p:handoutMasterIdLst>
  <p:sldIdLst>
    <p:sldId id="328" r:id="rId3"/>
    <p:sldId id="394" r:id="rId4"/>
    <p:sldId id="310" r:id="rId5"/>
    <p:sldId id="354" r:id="rId6"/>
    <p:sldId id="371" r:id="rId7"/>
    <p:sldId id="396" r:id="rId8"/>
    <p:sldId id="373" r:id="rId9"/>
    <p:sldId id="375" r:id="rId10"/>
    <p:sldId id="374" r:id="rId11"/>
    <p:sldId id="387" r:id="rId12"/>
    <p:sldId id="391" r:id="rId13"/>
    <p:sldId id="393" r:id="rId14"/>
    <p:sldId id="350" r:id="rId15"/>
    <p:sldId id="352" r:id="rId16"/>
    <p:sldId id="355" r:id="rId17"/>
    <p:sldId id="356" r:id="rId18"/>
    <p:sldId id="358" r:id="rId19"/>
    <p:sldId id="359" r:id="rId20"/>
    <p:sldId id="360" r:id="rId21"/>
    <p:sldId id="361" r:id="rId22"/>
    <p:sldId id="363" r:id="rId23"/>
    <p:sldId id="364" r:id="rId24"/>
    <p:sldId id="365" r:id="rId25"/>
    <p:sldId id="366" r:id="rId26"/>
    <p:sldId id="370" r:id="rId27"/>
    <p:sldId id="376" r:id="rId28"/>
    <p:sldId id="392" r:id="rId29"/>
    <p:sldId id="367" r:id="rId30"/>
    <p:sldId id="381" r:id="rId31"/>
    <p:sldId id="382" r:id="rId32"/>
    <p:sldId id="395" r:id="rId33"/>
    <p:sldId id="264" r:id="rId34"/>
    <p:sldId id="390" r:id="rId35"/>
    <p:sldId id="388" r:id="rId36"/>
    <p:sldId id="389" r:id="rId37"/>
    <p:sldId id="362" r:id="rId38"/>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pe Ximena Luna Cargua" initials="LXLC" lastIdx="1" clrIdx="0">
    <p:extLst>
      <p:ext uri="{19B8F6BF-5375-455C-9EA6-DF929625EA0E}">
        <p15:presenceInfo xmlns:p15="http://schemas.microsoft.com/office/powerpoint/2012/main" userId="138d72afcd72ae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59EB91"/>
    <a:srgbClr val="45FFB8"/>
    <a:srgbClr val="FF5050"/>
    <a:srgbClr val="FF0066"/>
    <a:srgbClr val="FF7C80"/>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322" autoAdjust="0"/>
  </p:normalViewPr>
  <p:slideViewPr>
    <p:cSldViewPr snapToGrid="0">
      <p:cViewPr varScale="1">
        <p:scale>
          <a:sx n="73" d="100"/>
          <a:sy n="73" d="100"/>
        </p:scale>
        <p:origin x="5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pe Ximena Luna Cargua" userId="138d72afcd72aee9" providerId="LiveId" clId="{522A983D-DEED-4380-8507-314E5D3D73E1}"/>
    <pc:docChg chg="undo redo custSel addSld delSld modSld sldOrd">
      <pc:chgData name="Lupe Ximena Luna Cargua" userId="138d72afcd72aee9" providerId="LiveId" clId="{522A983D-DEED-4380-8507-314E5D3D73E1}" dt="2021-03-30T13:04:41.615" v="4190" actId="6549"/>
      <pc:docMkLst>
        <pc:docMk/>
      </pc:docMkLst>
      <pc:sldChg chg="addSp delSp modSp add mod modNotes">
        <pc:chgData name="Lupe Ximena Luna Cargua" userId="138d72afcd72aee9" providerId="LiveId" clId="{522A983D-DEED-4380-8507-314E5D3D73E1}" dt="2021-03-24T13:42:12.613" v="2330" actId="255"/>
        <pc:sldMkLst>
          <pc:docMk/>
          <pc:sldMk cId="0" sldId="264"/>
        </pc:sldMkLst>
        <pc:spChg chg="add del mod">
          <ac:chgData name="Lupe Ximena Luna Cargua" userId="138d72afcd72aee9" providerId="LiveId" clId="{522A983D-DEED-4380-8507-314E5D3D73E1}" dt="2021-03-24T13:26:31.643" v="2165" actId="478"/>
          <ac:spMkLst>
            <pc:docMk/>
            <pc:sldMk cId="0" sldId="264"/>
            <ac:spMk id="3" creationId="{C1A283B5-FE0A-4A28-873F-940183318BF8}"/>
          </ac:spMkLst>
        </pc:spChg>
        <pc:spChg chg="add del mod">
          <ac:chgData name="Lupe Ximena Luna Cargua" userId="138d72afcd72aee9" providerId="LiveId" clId="{522A983D-DEED-4380-8507-314E5D3D73E1}" dt="2021-03-24T13:26:30.509" v="2164" actId="478"/>
          <ac:spMkLst>
            <pc:docMk/>
            <pc:sldMk cId="0" sldId="264"/>
            <ac:spMk id="5" creationId="{E383375C-B8C2-4557-A00F-DDAA22577014}"/>
          </ac:spMkLst>
        </pc:spChg>
        <pc:spChg chg="add del mod">
          <ac:chgData name="Lupe Ximena Luna Cargua" userId="138d72afcd72aee9" providerId="LiveId" clId="{522A983D-DEED-4380-8507-314E5D3D73E1}" dt="2021-03-24T13:26:35.990" v="2167" actId="478"/>
          <ac:spMkLst>
            <pc:docMk/>
            <pc:sldMk cId="0" sldId="264"/>
            <ac:spMk id="7" creationId="{F79C1968-B2F2-4378-8DF0-C560720FBBA8}"/>
          </ac:spMkLst>
        </pc:spChg>
        <pc:spChg chg="add del mod">
          <ac:chgData name="Lupe Ximena Luna Cargua" userId="138d72afcd72aee9" providerId="LiveId" clId="{522A983D-DEED-4380-8507-314E5D3D73E1}" dt="2021-03-24T13:26:39.966" v="2170" actId="478"/>
          <ac:spMkLst>
            <pc:docMk/>
            <pc:sldMk cId="0" sldId="264"/>
            <ac:spMk id="9" creationId="{AB1658C0-C057-4DC9-9ED7-B652EE7BA85C}"/>
          </ac:spMkLst>
        </pc:spChg>
        <pc:spChg chg="add del mod">
          <ac:chgData name="Lupe Ximena Luna Cargua" userId="138d72afcd72aee9" providerId="LiveId" clId="{522A983D-DEED-4380-8507-314E5D3D73E1}" dt="2021-03-24T13:26:46.193" v="2174" actId="478"/>
          <ac:spMkLst>
            <pc:docMk/>
            <pc:sldMk cId="0" sldId="264"/>
            <ac:spMk id="11" creationId="{0CB75344-C562-4E0E-9B54-1636671262FF}"/>
          </ac:spMkLst>
        </pc:spChg>
        <pc:spChg chg="add del mod">
          <ac:chgData name="Lupe Ximena Luna Cargua" userId="138d72afcd72aee9" providerId="LiveId" clId="{522A983D-DEED-4380-8507-314E5D3D73E1}" dt="2021-03-24T13:26:44.705" v="2173" actId="478"/>
          <ac:spMkLst>
            <pc:docMk/>
            <pc:sldMk cId="0" sldId="264"/>
            <ac:spMk id="13" creationId="{4D3BBDAE-6F04-4FAE-BA18-4ECA8E3BE5BB}"/>
          </ac:spMkLst>
        </pc:spChg>
        <pc:spChg chg="add del mod">
          <ac:chgData name="Lupe Ximena Luna Cargua" userId="138d72afcd72aee9" providerId="LiveId" clId="{522A983D-DEED-4380-8507-314E5D3D73E1}" dt="2021-03-24T13:26:51.929" v="2178" actId="478"/>
          <ac:spMkLst>
            <pc:docMk/>
            <pc:sldMk cId="0" sldId="264"/>
            <ac:spMk id="15" creationId="{D6F39CCF-5356-4981-910D-715BAC822D4F}"/>
          </ac:spMkLst>
        </pc:spChg>
        <pc:spChg chg="add mod">
          <ac:chgData name="Lupe Ximena Luna Cargua" userId="138d72afcd72aee9" providerId="LiveId" clId="{522A983D-DEED-4380-8507-314E5D3D73E1}" dt="2021-03-24T13:41:45.731" v="2326" actId="20577"/>
          <ac:spMkLst>
            <pc:docMk/>
            <pc:sldMk cId="0" sldId="264"/>
            <ac:spMk id="16" creationId="{7CAA353D-1EAF-43BC-9593-215133621AA8}"/>
          </ac:spMkLst>
        </pc:spChg>
        <pc:spChg chg="add mod">
          <ac:chgData name="Lupe Ximena Luna Cargua" userId="138d72afcd72aee9" providerId="LiveId" clId="{522A983D-DEED-4380-8507-314E5D3D73E1}" dt="2021-03-24T13:40:03.487" v="2271" actId="6549"/>
          <ac:spMkLst>
            <pc:docMk/>
            <pc:sldMk cId="0" sldId="264"/>
            <ac:spMk id="33" creationId="{7E15B641-2ED1-452B-8C0F-56BB81BBE820}"/>
          </ac:spMkLst>
        </pc:spChg>
        <pc:spChg chg="add mod">
          <ac:chgData name="Lupe Ximena Luna Cargua" userId="138d72afcd72aee9" providerId="LiveId" clId="{522A983D-DEED-4380-8507-314E5D3D73E1}" dt="2021-03-24T13:42:12.613" v="2330" actId="255"/>
          <ac:spMkLst>
            <pc:docMk/>
            <pc:sldMk cId="0" sldId="264"/>
            <ac:spMk id="49" creationId="{2C0E8838-A9B5-4D39-8BF3-451F5581BE14}"/>
          </ac:spMkLst>
        </pc:spChg>
        <pc:spChg chg="del">
          <ac:chgData name="Lupe Ximena Luna Cargua" userId="138d72afcd72aee9" providerId="LiveId" clId="{522A983D-DEED-4380-8507-314E5D3D73E1}" dt="2021-03-24T13:26:50.444" v="2177" actId="478"/>
          <ac:spMkLst>
            <pc:docMk/>
            <pc:sldMk cId="0" sldId="264"/>
            <ac:spMk id="288" creationId="{00000000-0000-0000-0000-000000000000}"/>
          </ac:spMkLst>
        </pc:spChg>
        <pc:spChg chg="del mod">
          <ac:chgData name="Lupe Ximena Luna Cargua" userId="138d72afcd72aee9" providerId="LiveId" clId="{522A983D-DEED-4380-8507-314E5D3D73E1}" dt="2021-03-24T13:25:57.358" v="2157" actId="478"/>
          <ac:spMkLst>
            <pc:docMk/>
            <pc:sldMk cId="0" sldId="264"/>
            <ac:spMk id="293" creationId="{00000000-0000-0000-0000-000000000000}"/>
          </ac:spMkLst>
        </pc:spChg>
        <pc:spChg chg="del">
          <ac:chgData name="Lupe Ximena Luna Cargua" userId="138d72afcd72aee9" providerId="LiveId" clId="{522A983D-DEED-4380-8507-314E5D3D73E1}" dt="2021-03-24T13:26:21.885" v="2161" actId="478"/>
          <ac:spMkLst>
            <pc:docMk/>
            <pc:sldMk cId="0" sldId="264"/>
            <ac:spMk id="294" creationId="{00000000-0000-0000-0000-000000000000}"/>
          </ac:spMkLst>
        </pc:spChg>
        <pc:spChg chg="del">
          <ac:chgData name="Lupe Ximena Luna Cargua" userId="138d72afcd72aee9" providerId="LiveId" clId="{522A983D-DEED-4380-8507-314E5D3D73E1}" dt="2021-03-24T13:26:21.885" v="2161" actId="478"/>
          <ac:spMkLst>
            <pc:docMk/>
            <pc:sldMk cId="0" sldId="264"/>
            <ac:spMk id="295" creationId="{00000000-0000-0000-0000-000000000000}"/>
          </ac:spMkLst>
        </pc:spChg>
        <pc:spChg chg="del">
          <ac:chgData name="Lupe Ximena Luna Cargua" userId="138d72afcd72aee9" providerId="LiveId" clId="{522A983D-DEED-4380-8507-314E5D3D73E1}" dt="2021-03-24T13:26:34.244" v="2166" actId="478"/>
          <ac:spMkLst>
            <pc:docMk/>
            <pc:sldMk cId="0" sldId="264"/>
            <ac:spMk id="296" creationId="{00000000-0000-0000-0000-000000000000}"/>
          </ac:spMkLst>
        </pc:spChg>
        <pc:spChg chg="del">
          <ac:chgData name="Lupe Ximena Luna Cargua" userId="138d72afcd72aee9" providerId="LiveId" clId="{522A983D-DEED-4380-8507-314E5D3D73E1}" dt="2021-03-24T13:26:37.657" v="2168" actId="478"/>
          <ac:spMkLst>
            <pc:docMk/>
            <pc:sldMk cId="0" sldId="264"/>
            <ac:spMk id="297" creationId="{00000000-0000-0000-0000-000000000000}"/>
          </ac:spMkLst>
        </pc:spChg>
        <pc:spChg chg="del">
          <ac:chgData name="Lupe Ximena Luna Cargua" userId="138d72afcd72aee9" providerId="LiveId" clId="{522A983D-DEED-4380-8507-314E5D3D73E1}" dt="2021-03-24T13:26:43.192" v="2172" actId="478"/>
          <ac:spMkLst>
            <pc:docMk/>
            <pc:sldMk cId="0" sldId="264"/>
            <ac:spMk id="298" creationId="{00000000-0000-0000-0000-000000000000}"/>
          </ac:spMkLst>
        </pc:spChg>
        <pc:spChg chg="del">
          <ac:chgData name="Lupe Ximena Luna Cargua" userId="138d72afcd72aee9" providerId="LiveId" clId="{522A983D-DEED-4380-8507-314E5D3D73E1}" dt="2021-03-24T13:26:41.617" v="2171" actId="478"/>
          <ac:spMkLst>
            <pc:docMk/>
            <pc:sldMk cId="0" sldId="264"/>
            <ac:spMk id="299" creationId="{00000000-0000-0000-0000-000000000000}"/>
          </ac:spMkLst>
        </pc:spChg>
        <pc:spChg chg="del">
          <ac:chgData name="Lupe Ximena Luna Cargua" userId="138d72afcd72aee9" providerId="LiveId" clId="{522A983D-DEED-4380-8507-314E5D3D73E1}" dt="2021-03-24T13:26:46.741" v="2175" actId="478"/>
          <ac:spMkLst>
            <pc:docMk/>
            <pc:sldMk cId="0" sldId="264"/>
            <ac:spMk id="318" creationId="{00000000-0000-0000-0000-000000000000}"/>
          </ac:spMkLst>
        </pc:spChg>
        <pc:grpChg chg="del">
          <ac:chgData name="Lupe Ximena Luna Cargua" userId="138d72afcd72aee9" providerId="LiveId" clId="{522A983D-DEED-4380-8507-314E5D3D73E1}" dt="2021-03-24T13:26:48.371" v="2176" actId="478"/>
          <ac:grpSpMkLst>
            <pc:docMk/>
            <pc:sldMk cId="0" sldId="264"/>
            <ac:grpSpMk id="289" creationId="{00000000-0000-0000-0000-000000000000}"/>
          </ac:grpSpMkLst>
        </pc:grpChg>
        <pc:grpChg chg="del">
          <ac:chgData name="Lupe Ximena Luna Cargua" userId="138d72afcd72aee9" providerId="LiveId" clId="{522A983D-DEED-4380-8507-314E5D3D73E1}" dt="2021-03-24T13:26:24.200" v="2162" actId="478"/>
          <ac:grpSpMkLst>
            <pc:docMk/>
            <pc:sldMk cId="0" sldId="264"/>
            <ac:grpSpMk id="300" creationId="{00000000-0000-0000-0000-000000000000}"/>
          </ac:grpSpMkLst>
        </pc:grpChg>
        <pc:grpChg chg="del">
          <ac:chgData name="Lupe Ximena Luna Cargua" userId="138d72afcd72aee9" providerId="LiveId" clId="{522A983D-DEED-4380-8507-314E5D3D73E1}" dt="2021-03-24T13:26:39.181" v="2169" actId="478"/>
          <ac:grpSpMkLst>
            <pc:docMk/>
            <pc:sldMk cId="0" sldId="264"/>
            <ac:grpSpMk id="312" creationId="{00000000-0000-0000-0000-000000000000}"/>
          </ac:grpSpMkLst>
        </pc:grpChg>
      </pc:sldChg>
      <pc:sldChg chg="addSp delSp modSp mod">
        <pc:chgData name="Lupe Ximena Luna Cargua" userId="138d72afcd72aee9" providerId="LiveId" clId="{522A983D-DEED-4380-8507-314E5D3D73E1}" dt="2021-03-23T03:05:24.635" v="1273" actId="20577"/>
        <pc:sldMkLst>
          <pc:docMk/>
          <pc:sldMk cId="3145204907" sldId="310"/>
        </pc:sldMkLst>
        <pc:spChg chg="del mod">
          <ac:chgData name="Lupe Ximena Luna Cargua" userId="138d72afcd72aee9" providerId="LiveId" clId="{522A983D-DEED-4380-8507-314E5D3D73E1}" dt="2021-03-23T01:55:34.123" v="98" actId="478"/>
          <ac:spMkLst>
            <pc:docMk/>
            <pc:sldMk cId="3145204907" sldId="310"/>
            <ac:spMk id="3" creationId="{5ED3FB2B-1805-40F4-949E-2B89144FC793}"/>
          </ac:spMkLst>
        </pc:spChg>
        <pc:spChg chg="mod">
          <ac:chgData name="Lupe Ximena Luna Cargua" userId="138d72afcd72aee9" providerId="LiveId" clId="{522A983D-DEED-4380-8507-314E5D3D73E1}" dt="2021-03-23T01:55:41.301" v="100" actId="1076"/>
          <ac:spMkLst>
            <pc:docMk/>
            <pc:sldMk cId="3145204907" sldId="310"/>
            <ac:spMk id="4" creationId="{69EDDF42-F22C-4FBA-8DC6-7BAFC73A75BE}"/>
          </ac:spMkLst>
        </pc:spChg>
        <pc:spChg chg="mod">
          <ac:chgData name="Lupe Ximena Luna Cargua" userId="138d72afcd72aee9" providerId="LiveId" clId="{522A983D-DEED-4380-8507-314E5D3D73E1}" dt="2021-03-23T01:54:39.358" v="80" actId="20577"/>
          <ac:spMkLst>
            <pc:docMk/>
            <pc:sldMk cId="3145204907" sldId="310"/>
            <ac:spMk id="13" creationId="{9CE8EA27-B1A1-4092-8F2B-31FBBDB45EB3}"/>
          </ac:spMkLst>
        </pc:spChg>
        <pc:spChg chg="mod">
          <ac:chgData name="Lupe Ximena Luna Cargua" userId="138d72afcd72aee9" providerId="LiveId" clId="{522A983D-DEED-4380-8507-314E5D3D73E1}" dt="2021-03-23T01:55:57.102" v="106" actId="6549"/>
          <ac:spMkLst>
            <pc:docMk/>
            <pc:sldMk cId="3145204907" sldId="310"/>
            <ac:spMk id="21" creationId="{04E53B4D-755E-4A2E-A884-4D34F5F832FE}"/>
          </ac:spMkLst>
        </pc:spChg>
        <pc:spChg chg="mod">
          <ac:chgData name="Lupe Ximena Luna Cargua" userId="138d72afcd72aee9" providerId="LiveId" clId="{522A983D-DEED-4380-8507-314E5D3D73E1}" dt="2021-03-23T01:54:17.246" v="47" actId="20577"/>
          <ac:spMkLst>
            <pc:docMk/>
            <pc:sldMk cId="3145204907" sldId="310"/>
            <ac:spMk id="29" creationId="{F8D3A157-EBDF-4824-A9AB-58E4E5B5F10E}"/>
          </ac:spMkLst>
        </pc:spChg>
        <pc:spChg chg="mod">
          <ac:chgData name="Lupe Ximena Luna Cargua" userId="138d72afcd72aee9" providerId="LiveId" clId="{522A983D-DEED-4380-8507-314E5D3D73E1}" dt="2021-03-23T01:53:54.903" v="37" actId="6549"/>
          <ac:spMkLst>
            <pc:docMk/>
            <pc:sldMk cId="3145204907" sldId="310"/>
            <ac:spMk id="30" creationId="{5E71FEB7-4EFD-4CD1-A569-A1967466C30E}"/>
          </ac:spMkLst>
        </pc:spChg>
        <pc:spChg chg="mod">
          <ac:chgData name="Lupe Ximena Luna Cargua" userId="138d72afcd72aee9" providerId="LiveId" clId="{522A983D-DEED-4380-8507-314E5D3D73E1}" dt="2021-03-23T01:53:37.708" v="29" actId="20577"/>
          <ac:spMkLst>
            <pc:docMk/>
            <pc:sldMk cId="3145204907" sldId="310"/>
            <ac:spMk id="38" creationId="{EB056CEC-AC64-4BE2-A665-71A9A33592A4}"/>
          </ac:spMkLst>
        </pc:spChg>
        <pc:spChg chg="mod">
          <ac:chgData name="Lupe Ximena Luna Cargua" userId="138d72afcd72aee9" providerId="LiveId" clId="{522A983D-DEED-4380-8507-314E5D3D73E1}" dt="2021-03-23T01:53:42.340" v="32" actId="6549"/>
          <ac:spMkLst>
            <pc:docMk/>
            <pc:sldMk cId="3145204907" sldId="310"/>
            <ac:spMk id="39" creationId="{EE4BABE2-042B-410B-9694-0FC08669C4AB}"/>
          </ac:spMkLst>
        </pc:spChg>
        <pc:spChg chg="mod">
          <ac:chgData name="Lupe Ximena Luna Cargua" userId="138d72afcd72aee9" providerId="LiveId" clId="{522A983D-DEED-4380-8507-314E5D3D73E1}" dt="2021-03-23T01:54:30.381" v="61" actId="20577"/>
          <ac:spMkLst>
            <pc:docMk/>
            <pc:sldMk cId="3145204907" sldId="310"/>
            <ac:spMk id="47" creationId="{43B51F7C-BD3F-43C5-996F-F76D1C2C87B7}"/>
          </ac:spMkLst>
        </pc:spChg>
        <pc:spChg chg="mod">
          <ac:chgData name="Lupe Ximena Luna Cargua" userId="138d72afcd72aee9" providerId="LiveId" clId="{522A983D-DEED-4380-8507-314E5D3D73E1}" dt="2021-03-23T01:55:54.387" v="105" actId="6549"/>
          <ac:spMkLst>
            <pc:docMk/>
            <pc:sldMk cId="3145204907" sldId="310"/>
            <ac:spMk id="50" creationId="{52397A8E-6635-4B02-A7A7-86629E56F72E}"/>
          </ac:spMkLst>
        </pc:spChg>
        <pc:spChg chg="mod">
          <ac:chgData name="Lupe Ximena Luna Cargua" userId="138d72afcd72aee9" providerId="LiveId" clId="{522A983D-DEED-4380-8507-314E5D3D73E1}" dt="2021-03-23T01:53:31.730" v="20" actId="20577"/>
          <ac:spMkLst>
            <pc:docMk/>
            <pc:sldMk cId="3145204907" sldId="310"/>
            <ac:spMk id="58" creationId="{90CCE98E-4ED7-4DE2-A1F0-04C71B6FB239}"/>
          </ac:spMkLst>
        </pc:spChg>
        <pc:spChg chg="mod">
          <ac:chgData name="Lupe Ximena Luna Cargua" userId="138d72afcd72aee9" providerId="LiveId" clId="{522A983D-DEED-4380-8507-314E5D3D73E1}" dt="2021-03-23T01:53:08.190" v="8" actId="20577"/>
          <ac:spMkLst>
            <pc:docMk/>
            <pc:sldMk cId="3145204907" sldId="310"/>
            <ac:spMk id="59" creationId="{FAB24C0D-CC8C-43E8-9CFB-322C50B1C199}"/>
          </ac:spMkLst>
        </pc:spChg>
        <pc:spChg chg="mod">
          <ac:chgData name="Lupe Ximena Luna Cargua" userId="138d72afcd72aee9" providerId="LiveId" clId="{522A983D-DEED-4380-8507-314E5D3D73E1}" dt="2021-03-23T01:53:21.935" v="11" actId="14100"/>
          <ac:spMkLst>
            <pc:docMk/>
            <pc:sldMk cId="3145204907" sldId="310"/>
            <ac:spMk id="63" creationId="{0489F959-4BDD-451C-ADE7-B415CD281C00}"/>
          </ac:spMkLst>
        </pc:spChg>
        <pc:spChg chg="mod">
          <ac:chgData name="Lupe Ximena Luna Cargua" userId="138d72afcd72aee9" providerId="LiveId" clId="{522A983D-DEED-4380-8507-314E5D3D73E1}" dt="2021-03-23T01:53:16.702" v="9" actId="14100"/>
          <ac:spMkLst>
            <pc:docMk/>
            <pc:sldMk cId="3145204907" sldId="310"/>
            <ac:spMk id="67" creationId="{E13DA514-A4F4-4276-AB56-7CE24487E301}"/>
          </ac:spMkLst>
        </pc:spChg>
        <pc:spChg chg="mod">
          <ac:chgData name="Lupe Ximena Luna Cargua" userId="138d72afcd72aee9" providerId="LiveId" clId="{522A983D-DEED-4380-8507-314E5D3D73E1}" dt="2021-03-23T01:53:02.520" v="7" actId="20577"/>
          <ac:spMkLst>
            <pc:docMk/>
            <pc:sldMk cId="3145204907" sldId="310"/>
            <ac:spMk id="70" creationId="{965346B6-DEDC-42D0-A488-7F4D62FDEE14}"/>
          </ac:spMkLst>
        </pc:spChg>
        <pc:spChg chg="add del mod">
          <ac:chgData name="Lupe Ximena Luna Cargua" userId="138d72afcd72aee9" providerId="LiveId" clId="{522A983D-DEED-4380-8507-314E5D3D73E1}" dt="2021-03-23T01:55:36.543" v="99" actId="478"/>
          <ac:spMkLst>
            <pc:docMk/>
            <pc:sldMk cId="3145204907" sldId="310"/>
            <ac:spMk id="76" creationId="{D5A70A3B-E573-4282-BC3F-97C4E805C4B0}"/>
          </ac:spMkLst>
        </pc:spChg>
        <pc:spChg chg="mod">
          <ac:chgData name="Lupe Ximena Luna Cargua" userId="138d72afcd72aee9" providerId="LiveId" clId="{522A983D-DEED-4380-8507-314E5D3D73E1}" dt="2021-03-23T01:55:46.332" v="101"/>
          <ac:spMkLst>
            <pc:docMk/>
            <pc:sldMk cId="3145204907" sldId="310"/>
            <ac:spMk id="78" creationId="{D326475D-3915-46A4-9676-601F01FE2CD6}"/>
          </ac:spMkLst>
        </pc:spChg>
        <pc:spChg chg="mod">
          <ac:chgData name="Lupe Ximena Luna Cargua" userId="138d72afcd72aee9" providerId="LiveId" clId="{522A983D-DEED-4380-8507-314E5D3D73E1}" dt="2021-03-23T01:55:46.332" v="101"/>
          <ac:spMkLst>
            <pc:docMk/>
            <pc:sldMk cId="3145204907" sldId="310"/>
            <ac:spMk id="85" creationId="{C6656FE5-4C8A-406A-ADFD-110039BCF865}"/>
          </ac:spMkLst>
        </pc:spChg>
        <pc:spChg chg="mod">
          <ac:chgData name="Lupe Ximena Luna Cargua" userId="138d72afcd72aee9" providerId="LiveId" clId="{522A983D-DEED-4380-8507-314E5D3D73E1}" dt="2021-03-23T01:55:46.332" v="101"/>
          <ac:spMkLst>
            <pc:docMk/>
            <pc:sldMk cId="3145204907" sldId="310"/>
            <ac:spMk id="86" creationId="{E7C43703-915B-44A9-9AC2-5FA4AB5FF2AF}"/>
          </ac:spMkLst>
        </pc:spChg>
        <pc:spChg chg="mod">
          <ac:chgData name="Lupe Ximena Luna Cargua" userId="138d72afcd72aee9" providerId="LiveId" clId="{522A983D-DEED-4380-8507-314E5D3D73E1}" dt="2021-03-23T01:55:46.332" v="101"/>
          <ac:spMkLst>
            <pc:docMk/>
            <pc:sldMk cId="3145204907" sldId="310"/>
            <ac:spMk id="87" creationId="{5712FF0E-FDA1-4624-BC40-B1AF8DA5E441}"/>
          </ac:spMkLst>
        </pc:spChg>
        <pc:spChg chg="mod">
          <ac:chgData name="Lupe Ximena Luna Cargua" userId="138d72afcd72aee9" providerId="LiveId" clId="{522A983D-DEED-4380-8507-314E5D3D73E1}" dt="2021-03-23T01:55:46.332" v="101"/>
          <ac:spMkLst>
            <pc:docMk/>
            <pc:sldMk cId="3145204907" sldId="310"/>
            <ac:spMk id="88" creationId="{03CC300A-B9A8-48E9-95E6-208716E5282A}"/>
          </ac:spMkLst>
        </pc:spChg>
        <pc:spChg chg="mod">
          <ac:chgData name="Lupe Ximena Luna Cargua" userId="138d72afcd72aee9" providerId="LiveId" clId="{522A983D-DEED-4380-8507-314E5D3D73E1}" dt="2021-03-23T01:55:46.332" v="101"/>
          <ac:spMkLst>
            <pc:docMk/>
            <pc:sldMk cId="3145204907" sldId="310"/>
            <ac:spMk id="89" creationId="{F6D3F456-EAEE-49BF-9B06-8A7265B4EE38}"/>
          </ac:spMkLst>
        </pc:spChg>
        <pc:spChg chg="mod">
          <ac:chgData name="Lupe Ximena Luna Cargua" userId="138d72afcd72aee9" providerId="LiveId" clId="{522A983D-DEED-4380-8507-314E5D3D73E1}" dt="2021-03-23T01:55:46.332" v="101"/>
          <ac:spMkLst>
            <pc:docMk/>
            <pc:sldMk cId="3145204907" sldId="310"/>
            <ac:spMk id="90" creationId="{C531DA8E-0CFF-4E3A-B206-9A4C265B43A4}"/>
          </ac:spMkLst>
        </pc:spChg>
        <pc:spChg chg="mod">
          <ac:chgData name="Lupe Ximena Luna Cargua" userId="138d72afcd72aee9" providerId="LiveId" clId="{522A983D-DEED-4380-8507-314E5D3D73E1}" dt="2021-03-23T02:03:52.583" v="214" actId="20577"/>
          <ac:spMkLst>
            <pc:docMk/>
            <pc:sldMk cId="3145204907" sldId="310"/>
            <ac:spMk id="91" creationId="{A3CDB8BF-64C0-49BF-B9F6-DCE0C871A37F}"/>
          </ac:spMkLst>
        </pc:spChg>
        <pc:spChg chg="mod">
          <ac:chgData name="Lupe Ximena Luna Cargua" userId="138d72afcd72aee9" providerId="LiveId" clId="{522A983D-DEED-4380-8507-314E5D3D73E1}" dt="2021-03-23T01:55:46.332" v="101"/>
          <ac:spMkLst>
            <pc:docMk/>
            <pc:sldMk cId="3145204907" sldId="310"/>
            <ac:spMk id="92" creationId="{AD7BEF2A-1360-4FAB-8549-F882A0B41DA9}"/>
          </ac:spMkLst>
        </pc:spChg>
        <pc:spChg chg="mod">
          <ac:chgData name="Lupe Ximena Luna Cargua" userId="138d72afcd72aee9" providerId="LiveId" clId="{522A983D-DEED-4380-8507-314E5D3D73E1}" dt="2021-03-23T01:55:46.332" v="101"/>
          <ac:spMkLst>
            <pc:docMk/>
            <pc:sldMk cId="3145204907" sldId="310"/>
            <ac:spMk id="93" creationId="{90F8FC37-1E0D-4C7F-B14D-C55104EE79A5}"/>
          </ac:spMkLst>
        </pc:spChg>
        <pc:spChg chg="mod">
          <ac:chgData name="Lupe Ximena Luna Cargua" userId="138d72afcd72aee9" providerId="LiveId" clId="{522A983D-DEED-4380-8507-314E5D3D73E1}" dt="2021-03-23T01:56:03.152" v="108" actId="20577"/>
          <ac:spMkLst>
            <pc:docMk/>
            <pc:sldMk cId="3145204907" sldId="310"/>
            <ac:spMk id="94" creationId="{F461BB7C-6282-4235-A354-EF6FBBE73700}"/>
          </ac:spMkLst>
        </pc:spChg>
        <pc:spChg chg="mod">
          <ac:chgData name="Lupe Ximena Luna Cargua" userId="138d72afcd72aee9" providerId="LiveId" clId="{522A983D-DEED-4380-8507-314E5D3D73E1}" dt="2021-03-23T01:55:46.332" v="101"/>
          <ac:spMkLst>
            <pc:docMk/>
            <pc:sldMk cId="3145204907" sldId="310"/>
            <ac:spMk id="95" creationId="{460E5831-4D35-4B0A-9920-2048347A7E2D}"/>
          </ac:spMkLst>
        </pc:spChg>
        <pc:spChg chg="mod">
          <ac:chgData name="Lupe Ximena Luna Cargua" userId="138d72afcd72aee9" providerId="LiveId" clId="{522A983D-DEED-4380-8507-314E5D3D73E1}" dt="2021-03-23T01:55:46.332" v="101"/>
          <ac:spMkLst>
            <pc:docMk/>
            <pc:sldMk cId="3145204907" sldId="310"/>
            <ac:spMk id="96" creationId="{78FCD6D2-A23E-479D-91E4-19FB44CBABC6}"/>
          </ac:spMkLst>
        </pc:spChg>
        <pc:spChg chg="mod">
          <ac:chgData name="Lupe Ximena Luna Cargua" userId="138d72afcd72aee9" providerId="LiveId" clId="{522A983D-DEED-4380-8507-314E5D3D73E1}" dt="2021-03-23T01:55:46.332" v="101"/>
          <ac:spMkLst>
            <pc:docMk/>
            <pc:sldMk cId="3145204907" sldId="310"/>
            <ac:spMk id="97" creationId="{73C60F70-7A4A-4551-80CD-2115FEF0F39E}"/>
          </ac:spMkLst>
        </pc:spChg>
        <pc:spChg chg="mod">
          <ac:chgData name="Lupe Ximena Luna Cargua" userId="138d72afcd72aee9" providerId="LiveId" clId="{522A983D-DEED-4380-8507-314E5D3D73E1}" dt="2021-03-23T01:55:46.332" v="101"/>
          <ac:spMkLst>
            <pc:docMk/>
            <pc:sldMk cId="3145204907" sldId="310"/>
            <ac:spMk id="98" creationId="{88D8A2CD-E3FE-47B4-B1F3-7507835BF343}"/>
          </ac:spMkLst>
        </pc:spChg>
        <pc:spChg chg="mod">
          <ac:chgData name="Lupe Ximena Luna Cargua" userId="138d72afcd72aee9" providerId="LiveId" clId="{522A983D-DEED-4380-8507-314E5D3D73E1}" dt="2021-03-23T01:55:46.332" v="101"/>
          <ac:spMkLst>
            <pc:docMk/>
            <pc:sldMk cId="3145204907" sldId="310"/>
            <ac:spMk id="99" creationId="{FF7BBE5D-9C99-423C-8856-633EEC366981}"/>
          </ac:spMkLst>
        </pc:spChg>
        <pc:spChg chg="mod">
          <ac:chgData name="Lupe Ximena Luna Cargua" userId="138d72afcd72aee9" providerId="LiveId" clId="{522A983D-DEED-4380-8507-314E5D3D73E1}" dt="2021-03-23T01:55:46.332" v="101"/>
          <ac:spMkLst>
            <pc:docMk/>
            <pc:sldMk cId="3145204907" sldId="310"/>
            <ac:spMk id="100" creationId="{3A521EFC-C733-4C5E-9861-ED76D8FF30B6}"/>
          </ac:spMkLst>
        </pc:spChg>
        <pc:spChg chg="mod">
          <ac:chgData name="Lupe Ximena Luna Cargua" userId="138d72afcd72aee9" providerId="LiveId" clId="{522A983D-DEED-4380-8507-314E5D3D73E1}" dt="2021-03-23T02:04:08" v="250" actId="20577"/>
          <ac:spMkLst>
            <pc:docMk/>
            <pc:sldMk cId="3145204907" sldId="310"/>
            <ac:spMk id="101" creationId="{D5BF1CEB-1D4A-426F-86FB-9A0F37F4DDB4}"/>
          </ac:spMkLst>
        </pc:spChg>
        <pc:spChg chg="mod">
          <ac:chgData name="Lupe Ximena Luna Cargua" userId="138d72afcd72aee9" providerId="LiveId" clId="{522A983D-DEED-4380-8507-314E5D3D73E1}" dt="2021-03-23T01:56:08.299" v="110" actId="20577"/>
          <ac:spMkLst>
            <pc:docMk/>
            <pc:sldMk cId="3145204907" sldId="310"/>
            <ac:spMk id="102" creationId="{656FBF69-7D86-4816-8969-20C75634FEA1}"/>
          </ac:spMkLst>
        </pc:spChg>
        <pc:spChg chg="mod">
          <ac:chgData name="Lupe Ximena Luna Cargua" userId="138d72afcd72aee9" providerId="LiveId" clId="{522A983D-DEED-4380-8507-314E5D3D73E1}" dt="2021-03-23T01:55:46.332" v="101"/>
          <ac:spMkLst>
            <pc:docMk/>
            <pc:sldMk cId="3145204907" sldId="310"/>
            <ac:spMk id="103" creationId="{AFF84341-46FC-43AC-9A13-7C500F5C0223}"/>
          </ac:spMkLst>
        </pc:spChg>
        <pc:spChg chg="mod">
          <ac:chgData name="Lupe Ximena Luna Cargua" userId="138d72afcd72aee9" providerId="LiveId" clId="{522A983D-DEED-4380-8507-314E5D3D73E1}" dt="2021-03-23T01:55:46.332" v="101"/>
          <ac:spMkLst>
            <pc:docMk/>
            <pc:sldMk cId="3145204907" sldId="310"/>
            <ac:spMk id="104" creationId="{3265B41B-9A40-4952-B8D9-B2B49DFE82F6}"/>
          </ac:spMkLst>
        </pc:spChg>
        <pc:spChg chg="mod">
          <ac:chgData name="Lupe Ximena Luna Cargua" userId="138d72afcd72aee9" providerId="LiveId" clId="{522A983D-DEED-4380-8507-314E5D3D73E1}" dt="2021-03-23T01:55:46.332" v="101"/>
          <ac:spMkLst>
            <pc:docMk/>
            <pc:sldMk cId="3145204907" sldId="310"/>
            <ac:spMk id="105" creationId="{98ABF4E2-248A-4783-9CA5-0C0C070A2881}"/>
          </ac:spMkLst>
        </pc:spChg>
        <pc:spChg chg="mod">
          <ac:chgData name="Lupe Ximena Luna Cargua" userId="138d72afcd72aee9" providerId="LiveId" clId="{522A983D-DEED-4380-8507-314E5D3D73E1}" dt="2021-03-23T01:55:46.332" v="101"/>
          <ac:spMkLst>
            <pc:docMk/>
            <pc:sldMk cId="3145204907" sldId="310"/>
            <ac:spMk id="106" creationId="{EFDC5A13-B6BC-4736-81D5-8570F1D81E1D}"/>
          </ac:spMkLst>
        </pc:spChg>
        <pc:spChg chg="mod">
          <ac:chgData name="Lupe Ximena Luna Cargua" userId="138d72afcd72aee9" providerId="LiveId" clId="{522A983D-DEED-4380-8507-314E5D3D73E1}" dt="2021-03-23T01:55:46.332" v="101"/>
          <ac:spMkLst>
            <pc:docMk/>
            <pc:sldMk cId="3145204907" sldId="310"/>
            <ac:spMk id="107" creationId="{6AE3755A-36C6-44B2-90CA-DFBE99440F91}"/>
          </ac:spMkLst>
        </pc:spChg>
        <pc:spChg chg="mod">
          <ac:chgData name="Lupe Ximena Luna Cargua" userId="138d72afcd72aee9" providerId="LiveId" clId="{522A983D-DEED-4380-8507-314E5D3D73E1}" dt="2021-03-23T01:55:46.332" v="101"/>
          <ac:spMkLst>
            <pc:docMk/>
            <pc:sldMk cId="3145204907" sldId="310"/>
            <ac:spMk id="108" creationId="{0E6FA1A3-D170-48FC-AF32-EAA2773A5150}"/>
          </ac:spMkLst>
        </pc:spChg>
        <pc:spChg chg="mod">
          <ac:chgData name="Lupe Ximena Luna Cargua" userId="138d72afcd72aee9" providerId="LiveId" clId="{522A983D-DEED-4380-8507-314E5D3D73E1}" dt="2021-03-23T03:05:24.635" v="1273" actId="20577"/>
          <ac:spMkLst>
            <pc:docMk/>
            <pc:sldMk cId="3145204907" sldId="310"/>
            <ac:spMk id="109" creationId="{BFDA218E-6778-400C-9A54-684C66840841}"/>
          </ac:spMkLst>
        </pc:spChg>
        <pc:spChg chg="mod">
          <ac:chgData name="Lupe Ximena Luna Cargua" userId="138d72afcd72aee9" providerId="LiveId" clId="{522A983D-DEED-4380-8507-314E5D3D73E1}" dt="2021-03-23T01:55:46.332" v="101"/>
          <ac:spMkLst>
            <pc:docMk/>
            <pc:sldMk cId="3145204907" sldId="310"/>
            <ac:spMk id="110" creationId="{8F09B659-FB5F-4731-BB76-2432431FB0EE}"/>
          </ac:spMkLst>
        </pc:spChg>
        <pc:spChg chg="mod">
          <ac:chgData name="Lupe Ximena Luna Cargua" userId="138d72afcd72aee9" providerId="LiveId" clId="{522A983D-DEED-4380-8507-314E5D3D73E1}" dt="2021-03-23T01:55:46.332" v="101"/>
          <ac:spMkLst>
            <pc:docMk/>
            <pc:sldMk cId="3145204907" sldId="310"/>
            <ac:spMk id="111" creationId="{2AC619D0-3978-408E-B3E0-042D7B586CDC}"/>
          </ac:spMkLst>
        </pc:spChg>
        <pc:spChg chg="mod">
          <ac:chgData name="Lupe Ximena Luna Cargua" userId="138d72afcd72aee9" providerId="LiveId" clId="{522A983D-DEED-4380-8507-314E5D3D73E1}" dt="2021-03-23T01:56:26.255" v="117" actId="20577"/>
          <ac:spMkLst>
            <pc:docMk/>
            <pc:sldMk cId="3145204907" sldId="310"/>
            <ac:spMk id="112" creationId="{93A2CD91-855D-43D1-A73D-A5F4209DEE95}"/>
          </ac:spMkLst>
        </pc:spChg>
        <pc:spChg chg="mod">
          <ac:chgData name="Lupe Ximena Luna Cargua" userId="138d72afcd72aee9" providerId="LiveId" clId="{522A983D-DEED-4380-8507-314E5D3D73E1}" dt="2021-03-23T01:55:46.332" v="101"/>
          <ac:spMkLst>
            <pc:docMk/>
            <pc:sldMk cId="3145204907" sldId="310"/>
            <ac:spMk id="113" creationId="{7FCCB9B4-1E9C-4923-BF9E-6C8F1C161B97}"/>
          </ac:spMkLst>
        </pc:spChg>
        <pc:spChg chg="mod">
          <ac:chgData name="Lupe Ximena Luna Cargua" userId="138d72afcd72aee9" providerId="LiveId" clId="{522A983D-DEED-4380-8507-314E5D3D73E1}" dt="2021-03-23T01:55:46.332" v="101"/>
          <ac:spMkLst>
            <pc:docMk/>
            <pc:sldMk cId="3145204907" sldId="310"/>
            <ac:spMk id="114" creationId="{AB2883D0-F54E-4A98-86CC-E00DBB48672E}"/>
          </ac:spMkLst>
        </pc:spChg>
        <pc:spChg chg="mod">
          <ac:chgData name="Lupe Ximena Luna Cargua" userId="138d72afcd72aee9" providerId="LiveId" clId="{522A983D-DEED-4380-8507-314E5D3D73E1}" dt="2021-03-23T01:55:46.332" v="101"/>
          <ac:spMkLst>
            <pc:docMk/>
            <pc:sldMk cId="3145204907" sldId="310"/>
            <ac:spMk id="115" creationId="{56C12ED2-1039-4B47-AD4A-8FBE79A01D15}"/>
          </ac:spMkLst>
        </pc:spChg>
        <pc:spChg chg="mod">
          <ac:chgData name="Lupe Ximena Luna Cargua" userId="138d72afcd72aee9" providerId="LiveId" clId="{522A983D-DEED-4380-8507-314E5D3D73E1}" dt="2021-03-23T01:55:46.332" v="101"/>
          <ac:spMkLst>
            <pc:docMk/>
            <pc:sldMk cId="3145204907" sldId="310"/>
            <ac:spMk id="116" creationId="{B0065987-4684-4573-B090-256ADB3DFFAD}"/>
          </ac:spMkLst>
        </pc:spChg>
        <pc:spChg chg="mod">
          <ac:chgData name="Lupe Ximena Luna Cargua" userId="138d72afcd72aee9" providerId="LiveId" clId="{522A983D-DEED-4380-8507-314E5D3D73E1}" dt="2021-03-23T01:55:46.332" v="101"/>
          <ac:spMkLst>
            <pc:docMk/>
            <pc:sldMk cId="3145204907" sldId="310"/>
            <ac:spMk id="117" creationId="{B9F82007-FDF0-4684-9CF7-A356DB46F039}"/>
          </ac:spMkLst>
        </pc:spChg>
        <pc:spChg chg="mod">
          <ac:chgData name="Lupe Ximena Luna Cargua" userId="138d72afcd72aee9" providerId="LiveId" clId="{522A983D-DEED-4380-8507-314E5D3D73E1}" dt="2021-03-23T01:55:46.332" v="101"/>
          <ac:spMkLst>
            <pc:docMk/>
            <pc:sldMk cId="3145204907" sldId="310"/>
            <ac:spMk id="118" creationId="{BD10717E-E843-425E-AD41-91381D98BA02}"/>
          </ac:spMkLst>
        </pc:spChg>
        <pc:spChg chg="mod">
          <ac:chgData name="Lupe Ximena Luna Cargua" userId="138d72afcd72aee9" providerId="LiveId" clId="{522A983D-DEED-4380-8507-314E5D3D73E1}" dt="2021-03-23T02:04:37.618" v="276" actId="20577"/>
          <ac:spMkLst>
            <pc:docMk/>
            <pc:sldMk cId="3145204907" sldId="310"/>
            <ac:spMk id="119" creationId="{DCEAF592-AED1-4570-9E0A-A25B4417A36F}"/>
          </ac:spMkLst>
        </pc:spChg>
        <pc:spChg chg="mod">
          <ac:chgData name="Lupe Ximena Luna Cargua" userId="138d72afcd72aee9" providerId="LiveId" clId="{522A983D-DEED-4380-8507-314E5D3D73E1}" dt="2021-03-23T01:56:13.120" v="111" actId="20577"/>
          <ac:spMkLst>
            <pc:docMk/>
            <pc:sldMk cId="3145204907" sldId="310"/>
            <ac:spMk id="120" creationId="{B299A399-36FC-4A33-AC75-986F578088BE}"/>
          </ac:spMkLst>
        </pc:spChg>
        <pc:spChg chg="mod">
          <ac:chgData name="Lupe Ximena Luna Cargua" userId="138d72afcd72aee9" providerId="LiveId" clId="{522A983D-DEED-4380-8507-314E5D3D73E1}" dt="2021-03-23T01:55:46.332" v="101"/>
          <ac:spMkLst>
            <pc:docMk/>
            <pc:sldMk cId="3145204907" sldId="310"/>
            <ac:spMk id="121" creationId="{2D7A7777-F86F-4C4B-B26A-F56C3AF892E3}"/>
          </ac:spMkLst>
        </pc:spChg>
        <pc:spChg chg="mod">
          <ac:chgData name="Lupe Ximena Luna Cargua" userId="138d72afcd72aee9" providerId="LiveId" clId="{522A983D-DEED-4380-8507-314E5D3D73E1}" dt="2021-03-23T01:55:46.332" v="101"/>
          <ac:spMkLst>
            <pc:docMk/>
            <pc:sldMk cId="3145204907" sldId="310"/>
            <ac:spMk id="122" creationId="{9713D76B-DE64-4A97-AF8D-1CB7622F123A}"/>
          </ac:spMkLst>
        </pc:spChg>
        <pc:spChg chg="mod">
          <ac:chgData name="Lupe Ximena Luna Cargua" userId="138d72afcd72aee9" providerId="LiveId" clId="{522A983D-DEED-4380-8507-314E5D3D73E1}" dt="2021-03-23T01:55:46.332" v="101"/>
          <ac:spMkLst>
            <pc:docMk/>
            <pc:sldMk cId="3145204907" sldId="310"/>
            <ac:spMk id="123" creationId="{B66EA03B-EC24-4730-8819-5321D3EDAB3A}"/>
          </ac:spMkLst>
        </pc:spChg>
        <pc:spChg chg="mod">
          <ac:chgData name="Lupe Ximena Luna Cargua" userId="138d72afcd72aee9" providerId="LiveId" clId="{522A983D-DEED-4380-8507-314E5D3D73E1}" dt="2021-03-23T01:55:46.332" v="101"/>
          <ac:spMkLst>
            <pc:docMk/>
            <pc:sldMk cId="3145204907" sldId="310"/>
            <ac:spMk id="124" creationId="{A5BD6791-8021-4915-A6B1-6EF59B9D0FF3}"/>
          </ac:spMkLst>
        </pc:spChg>
        <pc:spChg chg="mod">
          <ac:chgData name="Lupe Ximena Luna Cargua" userId="138d72afcd72aee9" providerId="LiveId" clId="{522A983D-DEED-4380-8507-314E5D3D73E1}" dt="2021-03-23T01:55:46.332" v="101"/>
          <ac:spMkLst>
            <pc:docMk/>
            <pc:sldMk cId="3145204907" sldId="310"/>
            <ac:spMk id="125" creationId="{5D6DA5A0-C80E-4351-820C-B489F5CFBA46}"/>
          </ac:spMkLst>
        </pc:spChg>
        <pc:spChg chg="mod">
          <ac:chgData name="Lupe Ximena Luna Cargua" userId="138d72afcd72aee9" providerId="LiveId" clId="{522A983D-DEED-4380-8507-314E5D3D73E1}" dt="2021-03-23T01:55:46.332" v="101"/>
          <ac:spMkLst>
            <pc:docMk/>
            <pc:sldMk cId="3145204907" sldId="310"/>
            <ac:spMk id="126" creationId="{F40650E7-D02F-4A4E-B590-71B02A2AC0E5}"/>
          </ac:spMkLst>
        </pc:spChg>
        <pc:spChg chg="mod">
          <ac:chgData name="Lupe Ximena Luna Cargua" userId="138d72afcd72aee9" providerId="LiveId" clId="{522A983D-DEED-4380-8507-314E5D3D73E1}" dt="2021-03-23T02:04:45.357" v="283" actId="20577"/>
          <ac:spMkLst>
            <pc:docMk/>
            <pc:sldMk cId="3145204907" sldId="310"/>
            <ac:spMk id="127" creationId="{2A96329F-28A4-4FD6-827F-3AF0AF60A427}"/>
          </ac:spMkLst>
        </pc:spChg>
        <pc:spChg chg="mod">
          <ac:chgData name="Lupe Ximena Luna Cargua" userId="138d72afcd72aee9" providerId="LiveId" clId="{522A983D-DEED-4380-8507-314E5D3D73E1}" dt="2021-03-23T01:56:18.130" v="114" actId="20577"/>
          <ac:spMkLst>
            <pc:docMk/>
            <pc:sldMk cId="3145204907" sldId="310"/>
            <ac:spMk id="128" creationId="{681FBCC5-9773-48CE-8E04-F2ED04B369B7}"/>
          </ac:spMkLst>
        </pc:spChg>
        <pc:spChg chg="mod">
          <ac:chgData name="Lupe Ximena Luna Cargua" userId="138d72afcd72aee9" providerId="LiveId" clId="{522A983D-DEED-4380-8507-314E5D3D73E1}" dt="2021-03-23T01:55:46.332" v="101"/>
          <ac:spMkLst>
            <pc:docMk/>
            <pc:sldMk cId="3145204907" sldId="310"/>
            <ac:spMk id="129" creationId="{84EF4668-FD3F-4AC4-9840-AE7E91F9E54B}"/>
          </ac:spMkLst>
        </pc:spChg>
        <pc:spChg chg="mod">
          <ac:chgData name="Lupe Ximena Luna Cargua" userId="138d72afcd72aee9" providerId="LiveId" clId="{522A983D-DEED-4380-8507-314E5D3D73E1}" dt="2021-03-23T01:55:46.332" v="101"/>
          <ac:spMkLst>
            <pc:docMk/>
            <pc:sldMk cId="3145204907" sldId="310"/>
            <ac:spMk id="130" creationId="{1E9B3C41-9A72-490C-A878-3D7E8E33201D}"/>
          </ac:spMkLst>
        </pc:spChg>
        <pc:spChg chg="mod">
          <ac:chgData name="Lupe Ximena Luna Cargua" userId="138d72afcd72aee9" providerId="LiveId" clId="{522A983D-DEED-4380-8507-314E5D3D73E1}" dt="2021-03-23T01:55:46.332" v="101"/>
          <ac:spMkLst>
            <pc:docMk/>
            <pc:sldMk cId="3145204907" sldId="310"/>
            <ac:spMk id="131" creationId="{F6DEDE9A-91BE-42A8-B89E-50C3204630B5}"/>
          </ac:spMkLst>
        </pc:spChg>
        <pc:spChg chg="mod">
          <ac:chgData name="Lupe Ximena Luna Cargua" userId="138d72afcd72aee9" providerId="LiveId" clId="{522A983D-DEED-4380-8507-314E5D3D73E1}" dt="2021-03-23T01:55:46.332" v="101"/>
          <ac:spMkLst>
            <pc:docMk/>
            <pc:sldMk cId="3145204907" sldId="310"/>
            <ac:spMk id="132" creationId="{7F76DF5C-EF10-4509-99E1-2D5D19C8D299}"/>
          </ac:spMkLst>
        </pc:spChg>
        <pc:spChg chg="mod">
          <ac:chgData name="Lupe Ximena Luna Cargua" userId="138d72afcd72aee9" providerId="LiveId" clId="{522A983D-DEED-4380-8507-314E5D3D73E1}" dt="2021-03-23T01:55:46.332" v="101"/>
          <ac:spMkLst>
            <pc:docMk/>
            <pc:sldMk cId="3145204907" sldId="310"/>
            <ac:spMk id="133" creationId="{EEC41CE1-C88A-453C-9B9F-224BEF004E18}"/>
          </ac:spMkLst>
        </pc:spChg>
        <pc:spChg chg="mod">
          <ac:chgData name="Lupe Ximena Luna Cargua" userId="138d72afcd72aee9" providerId="LiveId" clId="{522A983D-DEED-4380-8507-314E5D3D73E1}" dt="2021-03-23T01:55:46.332" v="101"/>
          <ac:spMkLst>
            <pc:docMk/>
            <pc:sldMk cId="3145204907" sldId="310"/>
            <ac:spMk id="134" creationId="{D167D378-3D88-4617-8BC9-3D4563D43B0C}"/>
          </ac:spMkLst>
        </pc:spChg>
        <pc:spChg chg="mod">
          <ac:chgData name="Lupe Ximena Luna Cargua" userId="138d72afcd72aee9" providerId="LiveId" clId="{522A983D-DEED-4380-8507-314E5D3D73E1}" dt="2021-03-23T02:05:14.357" v="336" actId="20577"/>
          <ac:spMkLst>
            <pc:docMk/>
            <pc:sldMk cId="3145204907" sldId="310"/>
            <ac:spMk id="135" creationId="{50346D89-9381-4454-BF34-2017769479CC}"/>
          </ac:spMkLst>
        </pc:spChg>
        <pc:spChg chg="mod">
          <ac:chgData name="Lupe Ximena Luna Cargua" userId="138d72afcd72aee9" providerId="LiveId" clId="{522A983D-DEED-4380-8507-314E5D3D73E1}" dt="2021-03-23T01:55:46.332" v="101"/>
          <ac:spMkLst>
            <pc:docMk/>
            <pc:sldMk cId="3145204907" sldId="310"/>
            <ac:spMk id="136" creationId="{E83B3E0A-8F6D-4707-AAFB-5DADC97B891B}"/>
          </ac:spMkLst>
        </pc:spChg>
        <pc:spChg chg="mod">
          <ac:chgData name="Lupe Ximena Luna Cargua" userId="138d72afcd72aee9" providerId="LiveId" clId="{522A983D-DEED-4380-8507-314E5D3D73E1}" dt="2021-03-23T01:55:46.332" v="101"/>
          <ac:spMkLst>
            <pc:docMk/>
            <pc:sldMk cId="3145204907" sldId="310"/>
            <ac:spMk id="137" creationId="{22B93234-8D93-435E-892E-FD5C4630A0C8}"/>
          </ac:spMkLst>
        </pc:spChg>
        <pc:spChg chg="mod">
          <ac:chgData name="Lupe Ximena Luna Cargua" userId="138d72afcd72aee9" providerId="LiveId" clId="{522A983D-DEED-4380-8507-314E5D3D73E1}" dt="2021-03-23T01:55:46.332" v="101"/>
          <ac:spMkLst>
            <pc:docMk/>
            <pc:sldMk cId="3145204907" sldId="310"/>
            <ac:spMk id="138" creationId="{E51498EF-98D1-4556-BAAF-7D427BADF10C}"/>
          </ac:spMkLst>
        </pc:spChg>
        <pc:spChg chg="mod">
          <ac:chgData name="Lupe Ximena Luna Cargua" userId="138d72afcd72aee9" providerId="LiveId" clId="{522A983D-DEED-4380-8507-314E5D3D73E1}" dt="2021-03-23T01:55:46.332" v="101"/>
          <ac:spMkLst>
            <pc:docMk/>
            <pc:sldMk cId="3145204907" sldId="310"/>
            <ac:spMk id="139" creationId="{A30ED58A-4019-49B6-BA17-001AF6FBD9F6}"/>
          </ac:spMkLst>
        </pc:spChg>
        <pc:spChg chg="mod">
          <ac:chgData name="Lupe Ximena Luna Cargua" userId="138d72afcd72aee9" providerId="LiveId" clId="{522A983D-DEED-4380-8507-314E5D3D73E1}" dt="2021-03-23T01:55:46.332" v="101"/>
          <ac:spMkLst>
            <pc:docMk/>
            <pc:sldMk cId="3145204907" sldId="310"/>
            <ac:spMk id="140" creationId="{818D0560-C2F9-4EBA-9AA7-695B8AFBBACE}"/>
          </ac:spMkLst>
        </pc:spChg>
        <pc:spChg chg="mod">
          <ac:chgData name="Lupe Ximena Luna Cargua" userId="138d72afcd72aee9" providerId="LiveId" clId="{522A983D-DEED-4380-8507-314E5D3D73E1}" dt="2021-03-23T01:55:46.332" v="101"/>
          <ac:spMkLst>
            <pc:docMk/>
            <pc:sldMk cId="3145204907" sldId="310"/>
            <ac:spMk id="141" creationId="{D2933997-5147-410F-A7F4-BB384AFC0AB0}"/>
          </ac:spMkLst>
        </pc:spChg>
        <pc:spChg chg="mod">
          <ac:chgData name="Lupe Ximena Luna Cargua" userId="138d72afcd72aee9" providerId="LiveId" clId="{522A983D-DEED-4380-8507-314E5D3D73E1}" dt="2021-03-23T01:55:46.332" v="101"/>
          <ac:spMkLst>
            <pc:docMk/>
            <pc:sldMk cId="3145204907" sldId="310"/>
            <ac:spMk id="142" creationId="{0ECC9204-50B7-4E85-A05B-1D367DAA309D}"/>
          </ac:spMkLst>
        </pc:spChg>
        <pc:spChg chg="mod">
          <ac:chgData name="Lupe Ximena Luna Cargua" userId="138d72afcd72aee9" providerId="LiveId" clId="{522A983D-DEED-4380-8507-314E5D3D73E1}" dt="2021-03-23T01:56:46.058" v="119" actId="20577"/>
          <ac:spMkLst>
            <pc:docMk/>
            <pc:sldMk cId="3145204907" sldId="310"/>
            <ac:spMk id="143" creationId="{527AB98D-F3F8-4A31-A77A-20E69CCDFA68}"/>
          </ac:spMkLst>
        </pc:spChg>
        <pc:spChg chg="add mod">
          <ac:chgData name="Lupe Ximena Luna Cargua" userId="138d72afcd72aee9" providerId="LiveId" clId="{522A983D-DEED-4380-8507-314E5D3D73E1}" dt="2021-03-23T02:05:52.344" v="375" actId="164"/>
          <ac:spMkLst>
            <pc:docMk/>
            <pc:sldMk cId="3145204907" sldId="310"/>
            <ac:spMk id="144" creationId="{92F343D7-5965-4C5B-93B4-0187D50B11E1}"/>
          </ac:spMkLst>
        </pc:spChg>
        <pc:spChg chg="add mod">
          <ac:chgData name="Lupe Ximena Luna Cargua" userId="138d72afcd72aee9" providerId="LiveId" clId="{522A983D-DEED-4380-8507-314E5D3D73E1}" dt="2021-03-23T02:05:52.344" v="375" actId="164"/>
          <ac:spMkLst>
            <pc:docMk/>
            <pc:sldMk cId="3145204907" sldId="310"/>
            <ac:spMk id="145" creationId="{99499FCC-D23E-4B88-A67F-DD81FFC69FD8}"/>
          </ac:spMkLst>
        </pc:spChg>
        <pc:spChg chg="add mod">
          <ac:chgData name="Lupe Ximena Luna Cargua" userId="138d72afcd72aee9" providerId="LiveId" clId="{522A983D-DEED-4380-8507-314E5D3D73E1}" dt="2021-03-23T02:05:52.344" v="375" actId="164"/>
          <ac:spMkLst>
            <pc:docMk/>
            <pc:sldMk cId="3145204907" sldId="310"/>
            <ac:spMk id="146" creationId="{C1C02F85-AA43-4DAD-97B8-4FC6BEA2AA40}"/>
          </ac:spMkLst>
        </pc:spChg>
        <pc:spChg chg="add del mod">
          <ac:chgData name="Lupe Ximena Luna Cargua" userId="138d72afcd72aee9" providerId="LiveId" clId="{522A983D-DEED-4380-8507-314E5D3D73E1}" dt="2021-03-23T01:58:15.775" v="177" actId="478"/>
          <ac:spMkLst>
            <pc:docMk/>
            <pc:sldMk cId="3145204907" sldId="310"/>
            <ac:spMk id="147" creationId="{F6A1AE4E-71A0-4C7A-8778-7DB6B3A7F847}"/>
          </ac:spMkLst>
        </pc:spChg>
        <pc:spChg chg="add del mod">
          <ac:chgData name="Lupe Ximena Luna Cargua" userId="138d72afcd72aee9" providerId="LiveId" clId="{522A983D-DEED-4380-8507-314E5D3D73E1}" dt="2021-03-23T01:58:15.038" v="176" actId="478"/>
          <ac:spMkLst>
            <pc:docMk/>
            <pc:sldMk cId="3145204907" sldId="310"/>
            <ac:spMk id="148" creationId="{3CA3FEA4-87D4-4076-9BCB-8394724117F6}"/>
          </ac:spMkLst>
        </pc:spChg>
        <pc:spChg chg="add del mod">
          <ac:chgData name="Lupe Ximena Luna Cargua" userId="138d72afcd72aee9" providerId="LiveId" clId="{522A983D-DEED-4380-8507-314E5D3D73E1}" dt="2021-03-23T01:58:08.039" v="173"/>
          <ac:spMkLst>
            <pc:docMk/>
            <pc:sldMk cId="3145204907" sldId="310"/>
            <ac:spMk id="149" creationId="{F264C332-83F6-4C6C-AD8D-458475EB146B}"/>
          </ac:spMkLst>
        </pc:spChg>
        <pc:spChg chg="add mod">
          <ac:chgData name="Lupe Ximena Luna Cargua" userId="138d72afcd72aee9" providerId="LiveId" clId="{522A983D-DEED-4380-8507-314E5D3D73E1}" dt="2021-03-23T02:05:52.344" v="375" actId="164"/>
          <ac:spMkLst>
            <pc:docMk/>
            <pc:sldMk cId="3145204907" sldId="310"/>
            <ac:spMk id="150" creationId="{A0738BDD-94A0-4FCF-B5E1-E344C8F06E73}"/>
          </ac:spMkLst>
        </pc:spChg>
        <pc:spChg chg="add mod">
          <ac:chgData name="Lupe Ximena Luna Cargua" userId="138d72afcd72aee9" providerId="LiveId" clId="{522A983D-DEED-4380-8507-314E5D3D73E1}" dt="2021-03-23T02:05:52.344" v="375" actId="164"/>
          <ac:spMkLst>
            <pc:docMk/>
            <pc:sldMk cId="3145204907" sldId="310"/>
            <ac:spMk id="151" creationId="{CD985469-DF14-4C26-9595-AFD48BF05BD5}"/>
          </ac:spMkLst>
        </pc:spChg>
        <pc:grpChg chg="mod">
          <ac:chgData name="Lupe Ximena Luna Cargua" userId="138d72afcd72aee9" providerId="LiveId" clId="{522A983D-DEED-4380-8507-314E5D3D73E1}" dt="2021-03-23T01:55:30.133" v="96" actId="1076"/>
          <ac:grpSpMkLst>
            <pc:docMk/>
            <pc:sldMk cId="3145204907" sldId="310"/>
            <ac:grpSpMk id="71" creationId="{7C556195-9655-4DE9-9595-A0970CD98331}"/>
          </ac:grpSpMkLst>
        </pc:grpChg>
        <pc:grpChg chg="del mod">
          <ac:chgData name="Lupe Ximena Luna Cargua" userId="138d72afcd72aee9" providerId="LiveId" clId="{522A983D-DEED-4380-8507-314E5D3D73E1}" dt="2021-03-23T01:55:31.723" v="97" actId="478"/>
          <ac:grpSpMkLst>
            <pc:docMk/>
            <pc:sldMk cId="3145204907" sldId="310"/>
            <ac:grpSpMk id="72" creationId="{463120E7-BF20-4FCF-935B-391B4B495B11}"/>
          </ac:grpSpMkLst>
        </pc:grpChg>
        <pc:grpChg chg="add mod">
          <ac:chgData name="Lupe Ximena Luna Cargua" userId="138d72afcd72aee9" providerId="LiveId" clId="{522A983D-DEED-4380-8507-314E5D3D73E1}" dt="2021-03-23T02:05:52.344" v="375" actId="164"/>
          <ac:grpSpMkLst>
            <pc:docMk/>
            <pc:sldMk cId="3145204907" sldId="310"/>
            <ac:grpSpMk id="77" creationId="{82BDF3E8-35FE-4B29-96CE-4CEB4F7AE182}"/>
          </ac:grpSpMkLst>
        </pc:grpChg>
        <pc:grpChg chg="mod">
          <ac:chgData name="Lupe Ximena Luna Cargua" userId="138d72afcd72aee9" providerId="LiveId" clId="{522A983D-DEED-4380-8507-314E5D3D73E1}" dt="2021-03-23T01:55:46.332" v="101"/>
          <ac:grpSpMkLst>
            <pc:docMk/>
            <pc:sldMk cId="3145204907" sldId="310"/>
            <ac:grpSpMk id="79" creationId="{8A7998A9-608D-4CFE-860B-38FE8885323E}"/>
          </ac:grpSpMkLst>
        </pc:grpChg>
        <pc:grpChg chg="mod">
          <ac:chgData name="Lupe Ximena Luna Cargua" userId="138d72afcd72aee9" providerId="LiveId" clId="{522A983D-DEED-4380-8507-314E5D3D73E1}" dt="2021-03-23T01:55:46.332" v="101"/>
          <ac:grpSpMkLst>
            <pc:docMk/>
            <pc:sldMk cId="3145204907" sldId="310"/>
            <ac:grpSpMk id="80" creationId="{D9FF12B3-7BE0-4D5E-81BB-997EFB9ECFF1}"/>
          </ac:grpSpMkLst>
        </pc:grpChg>
        <pc:grpChg chg="mod">
          <ac:chgData name="Lupe Ximena Luna Cargua" userId="138d72afcd72aee9" providerId="LiveId" clId="{522A983D-DEED-4380-8507-314E5D3D73E1}" dt="2021-03-23T01:55:46.332" v="101"/>
          <ac:grpSpMkLst>
            <pc:docMk/>
            <pc:sldMk cId="3145204907" sldId="310"/>
            <ac:grpSpMk id="81" creationId="{712FE2F6-1EC3-4BC8-93BA-BF26EAB10D98}"/>
          </ac:grpSpMkLst>
        </pc:grpChg>
        <pc:grpChg chg="mod">
          <ac:chgData name="Lupe Ximena Luna Cargua" userId="138d72afcd72aee9" providerId="LiveId" clId="{522A983D-DEED-4380-8507-314E5D3D73E1}" dt="2021-03-23T01:55:46.332" v="101"/>
          <ac:grpSpMkLst>
            <pc:docMk/>
            <pc:sldMk cId="3145204907" sldId="310"/>
            <ac:grpSpMk id="82" creationId="{634F8608-12BC-4DB9-94E6-7535B902262B}"/>
          </ac:grpSpMkLst>
        </pc:grpChg>
        <pc:grpChg chg="mod">
          <ac:chgData name="Lupe Ximena Luna Cargua" userId="138d72afcd72aee9" providerId="LiveId" clId="{522A983D-DEED-4380-8507-314E5D3D73E1}" dt="2021-03-23T01:55:46.332" v="101"/>
          <ac:grpSpMkLst>
            <pc:docMk/>
            <pc:sldMk cId="3145204907" sldId="310"/>
            <ac:grpSpMk id="83" creationId="{848B136E-16DB-40A4-B779-5550B3F9BB3E}"/>
          </ac:grpSpMkLst>
        </pc:grpChg>
        <pc:grpChg chg="mod">
          <ac:chgData name="Lupe Ximena Luna Cargua" userId="138d72afcd72aee9" providerId="LiveId" clId="{522A983D-DEED-4380-8507-314E5D3D73E1}" dt="2021-03-23T01:55:46.332" v="101"/>
          <ac:grpSpMkLst>
            <pc:docMk/>
            <pc:sldMk cId="3145204907" sldId="310"/>
            <ac:grpSpMk id="84" creationId="{74DA2B42-06D1-4F61-9B12-1B12A59ADEC7}"/>
          </ac:grpSpMkLst>
        </pc:grpChg>
        <pc:grpChg chg="add mod">
          <ac:chgData name="Lupe Ximena Luna Cargua" userId="138d72afcd72aee9" providerId="LiveId" clId="{522A983D-DEED-4380-8507-314E5D3D73E1}" dt="2021-03-23T02:05:55.924" v="376" actId="1076"/>
          <ac:grpSpMkLst>
            <pc:docMk/>
            <pc:sldMk cId="3145204907" sldId="310"/>
            <ac:grpSpMk id="152" creationId="{52349815-B184-4391-9950-7504A244C480}"/>
          </ac:grpSpMkLst>
        </pc:grpChg>
      </pc:sldChg>
      <pc:sldChg chg="modSp mod">
        <pc:chgData name="Lupe Ximena Luna Cargua" userId="138d72afcd72aee9" providerId="LiveId" clId="{522A983D-DEED-4380-8507-314E5D3D73E1}" dt="2021-03-29T19:32:58.387" v="4074" actId="20577"/>
        <pc:sldMkLst>
          <pc:docMk/>
          <pc:sldMk cId="209783298" sldId="328"/>
        </pc:sldMkLst>
        <pc:spChg chg="mod">
          <ac:chgData name="Lupe Ximena Luna Cargua" userId="138d72afcd72aee9" providerId="LiveId" clId="{522A983D-DEED-4380-8507-314E5D3D73E1}" dt="2021-03-29T19:32:58.387" v="4074" actId="20577"/>
          <ac:spMkLst>
            <pc:docMk/>
            <pc:sldMk cId="209783298" sldId="328"/>
            <ac:spMk id="4" creationId="{BEAA7C07-55AA-45AB-B536-8A3F467D3E12}"/>
          </ac:spMkLst>
        </pc:spChg>
      </pc:sldChg>
      <pc:sldChg chg="modSp mod">
        <pc:chgData name="Lupe Ximena Luna Cargua" userId="138d72afcd72aee9" providerId="LiveId" clId="{522A983D-DEED-4380-8507-314E5D3D73E1}" dt="2021-03-28T00:04:47.507" v="2420" actId="171"/>
        <pc:sldMkLst>
          <pc:docMk/>
          <pc:sldMk cId="3424341126" sldId="350"/>
        </pc:sldMkLst>
        <pc:spChg chg="mod">
          <ac:chgData name="Lupe Ximena Luna Cargua" userId="138d72afcd72aee9" providerId="LiveId" clId="{522A983D-DEED-4380-8507-314E5D3D73E1}" dt="2021-03-23T02:06:29.200" v="386" actId="20577"/>
          <ac:spMkLst>
            <pc:docMk/>
            <pc:sldMk cId="3424341126" sldId="350"/>
            <ac:spMk id="2" creationId="{50CE8BF6-199F-4169-A904-6F39DFBDF3FA}"/>
          </ac:spMkLst>
        </pc:spChg>
        <pc:picChg chg="mod ord">
          <ac:chgData name="Lupe Ximena Luna Cargua" userId="138d72afcd72aee9" providerId="LiveId" clId="{522A983D-DEED-4380-8507-314E5D3D73E1}" dt="2021-03-28T00:04:47.507" v="2420" actId="171"/>
          <ac:picMkLst>
            <pc:docMk/>
            <pc:sldMk cId="3424341126" sldId="350"/>
            <ac:picMk id="6" creationId="{081EA2E2-4FB4-4240-B5E0-D135F7AE5866}"/>
          </ac:picMkLst>
        </pc:picChg>
      </pc:sldChg>
      <pc:sldChg chg="addSp modSp mod">
        <pc:chgData name="Lupe Ximena Luna Cargua" userId="138d72afcd72aee9" providerId="LiveId" clId="{522A983D-DEED-4380-8507-314E5D3D73E1}" dt="2021-03-30T13:04:41.615" v="4190" actId="6549"/>
        <pc:sldMkLst>
          <pc:docMk/>
          <pc:sldMk cId="3893971168" sldId="352"/>
        </pc:sldMkLst>
        <pc:spChg chg="mod">
          <ac:chgData name="Lupe Ximena Luna Cargua" userId="138d72afcd72aee9" providerId="LiveId" clId="{522A983D-DEED-4380-8507-314E5D3D73E1}" dt="2021-03-29T20:26:29.387" v="4108" actId="571"/>
          <ac:spMkLst>
            <pc:docMk/>
            <pc:sldMk cId="3893971168" sldId="352"/>
            <ac:spMk id="5" creationId="{D63CFC27-F61B-4ED2-B2A0-FD7F7A23C6B7}"/>
          </ac:spMkLst>
        </pc:spChg>
        <pc:spChg chg="mod">
          <ac:chgData name="Lupe Ximena Luna Cargua" userId="138d72afcd72aee9" providerId="LiveId" clId="{522A983D-DEED-4380-8507-314E5D3D73E1}" dt="2021-03-29T20:26:29.387" v="4108" actId="571"/>
          <ac:spMkLst>
            <pc:docMk/>
            <pc:sldMk cId="3893971168" sldId="352"/>
            <ac:spMk id="6" creationId="{3D8D1575-57F9-4084-894D-25E0C55E33DC}"/>
          </ac:spMkLst>
        </pc:spChg>
        <pc:spChg chg="mod">
          <ac:chgData name="Lupe Ximena Luna Cargua" userId="138d72afcd72aee9" providerId="LiveId" clId="{522A983D-DEED-4380-8507-314E5D3D73E1}" dt="2021-03-29T20:26:29.387" v="4108" actId="571"/>
          <ac:spMkLst>
            <pc:docMk/>
            <pc:sldMk cId="3893971168" sldId="352"/>
            <ac:spMk id="7" creationId="{910AEFB4-DB77-49F7-A7D9-BCC40953A9AA}"/>
          </ac:spMkLst>
        </pc:spChg>
        <pc:spChg chg="mod">
          <ac:chgData name="Lupe Ximena Luna Cargua" userId="138d72afcd72aee9" providerId="LiveId" clId="{522A983D-DEED-4380-8507-314E5D3D73E1}" dt="2021-03-29T20:26:29.387" v="4108" actId="571"/>
          <ac:spMkLst>
            <pc:docMk/>
            <pc:sldMk cId="3893971168" sldId="352"/>
            <ac:spMk id="8" creationId="{3CC8B715-37E6-467F-8983-D6D58640B3FE}"/>
          </ac:spMkLst>
        </pc:spChg>
        <pc:spChg chg="mod">
          <ac:chgData name="Lupe Ximena Luna Cargua" userId="138d72afcd72aee9" providerId="LiveId" clId="{522A983D-DEED-4380-8507-314E5D3D73E1}" dt="2021-03-29T20:26:29.387" v="4108" actId="571"/>
          <ac:spMkLst>
            <pc:docMk/>
            <pc:sldMk cId="3893971168" sldId="352"/>
            <ac:spMk id="10" creationId="{C70FB8B7-C29A-46F1-B1F4-B0EB8F60EA0C}"/>
          </ac:spMkLst>
        </pc:spChg>
        <pc:spChg chg="mod">
          <ac:chgData name="Lupe Ximena Luna Cargua" userId="138d72afcd72aee9" providerId="LiveId" clId="{522A983D-DEED-4380-8507-314E5D3D73E1}" dt="2021-03-29T20:26:29.387" v="4108" actId="571"/>
          <ac:spMkLst>
            <pc:docMk/>
            <pc:sldMk cId="3893971168" sldId="352"/>
            <ac:spMk id="11" creationId="{C62AA553-2292-4B4A-A606-6C6B01BDE094}"/>
          </ac:spMkLst>
        </pc:spChg>
        <pc:spChg chg="mod">
          <ac:chgData name="Lupe Ximena Luna Cargua" userId="138d72afcd72aee9" providerId="LiveId" clId="{522A983D-DEED-4380-8507-314E5D3D73E1}" dt="2021-03-29T20:26:29.387" v="4108" actId="571"/>
          <ac:spMkLst>
            <pc:docMk/>
            <pc:sldMk cId="3893971168" sldId="352"/>
            <ac:spMk id="12" creationId="{6744F8A3-593D-4763-8F75-A87A0FA0F758}"/>
          </ac:spMkLst>
        </pc:spChg>
        <pc:spChg chg="mod">
          <ac:chgData name="Lupe Ximena Luna Cargua" userId="138d72afcd72aee9" providerId="LiveId" clId="{522A983D-DEED-4380-8507-314E5D3D73E1}" dt="2021-03-29T20:26:29.387" v="4108" actId="571"/>
          <ac:spMkLst>
            <pc:docMk/>
            <pc:sldMk cId="3893971168" sldId="352"/>
            <ac:spMk id="13" creationId="{86005D68-5678-46B3-9DB0-3DDC8077028F}"/>
          </ac:spMkLst>
        </pc:spChg>
        <pc:spChg chg="mod">
          <ac:chgData name="Lupe Ximena Luna Cargua" userId="138d72afcd72aee9" providerId="LiveId" clId="{522A983D-DEED-4380-8507-314E5D3D73E1}" dt="2021-03-29T20:26:29.387" v="4108" actId="571"/>
          <ac:spMkLst>
            <pc:docMk/>
            <pc:sldMk cId="3893971168" sldId="352"/>
            <ac:spMk id="14" creationId="{1AC289F7-CBBD-4691-9150-84F1E26298ED}"/>
          </ac:spMkLst>
        </pc:spChg>
        <pc:spChg chg="mod">
          <ac:chgData name="Lupe Ximena Luna Cargua" userId="138d72afcd72aee9" providerId="LiveId" clId="{522A983D-DEED-4380-8507-314E5D3D73E1}" dt="2021-03-30T13:03:56.928" v="4189" actId="20577"/>
          <ac:spMkLst>
            <pc:docMk/>
            <pc:sldMk cId="3893971168" sldId="352"/>
            <ac:spMk id="16" creationId="{43D7DC69-1A0C-4C93-8F31-DFDACAC3A426}"/>
          </ac:spMkLst>
        </pc:spChg>
        <pc:spChg chg="mod">
          <ac:chgData name="Lupe Ximena Luna Cargua" userId="138d72afcd72aee9" providerId="LiveId" clId="{522A983D-DEED-4380-8507-314E5D3D73E1}" dt="2021-03-29T20:26:29.387" v="4108" actId="571"/>
          <ac:spMkLst>
            <pc:docMk/>
            <pc:sldMk cId="3893971168" sldId="352"/>
            <ac:spMk id="17" creationId="{98788933-39E9-462B-9C0A-2A7B92C2D257}"/>
          </ac:spMkLst>
        </pc:spChg>
        <pc:spChg chg="mod">
          <ac:chgData name="Lupe Ximena Luna Cargua" userId="138d72afcd72aee9" providerId="LiveId" clId="{522A983D-DEED-4380-8507-314E5D3D73E1}" dt="2021-03-29T20:26:29.387" v="4108" actId="571"/>
          <ac:spMkLst>
            <pc:docMk/>
            <pc:sldMk cId="3893971168" sldId="352"/>
            <ac:spMk id="18" creationId="{FDEB36A0-312F-409A-88CE-022C3198CD93}"/>
          </ac:spMkLst>
        </pc:spChg>
        <pc:spChg chg="mod">
          <ac:chgData name="Lupe Ximena Luna Cargua" userId="138d72afcd72aee9" providerId="LiveId" clId="{522A983D-DEED-4380-8507-314E5D3D73E1}" dt="2021-03-29T20:26:29.387" v="4108" actId="571"/>
          <ac:spMkLst>
            <pc:docMk/>
            <pc:sldMk cId="3893971168" sldId="352"/>
            <ac:spMk id="19" creationId="{69561FDD-A86D-4CE4-A0DB-072EED28BFE6}"/>
          </ac:spMkLst>
        </pc:spChg>
        <pc:spChg chg="mod">
          <ac:chgData name="Lupe Ximena Luna Cargua" userId="138d72afcd72aee9" providerId="LiveId" clId="{522A983D-DEED-4380-8507-314E5D3D73E1}" dt="2021-03-29T20:26:29.387" v="4108" actId="571"/>
          <ac:spMkLst>
            <pc:docMk/>
            <pc:sldMk cId="3893971168" sldId="352"/>
            <ac:spMk id="20" creationId="{1D0EB265-3D97-4B51-B1CB-7CAF7B78E50E}"/>
          </ac:spMkLst>
        </pc:spChg>
        <pc:spChg chg="mod">
          <ac:chgData name="Lupe Ximena Luna Cargua" userId="138d72afcd72aee9" providerId="LiveId" clId="{522A983D-DEED-4380-8507-314E5D3D73E1}" dt="2021-03-29T20:26:29.387" v="4108" actId="571"/>
          <ac:spMkLst>
            <pc:docMk/>
            <pc:sldMk cId="3893971168" sldId="352"/>
            <ac:spMk id="22" creationId="{DFBF1B43-B948-4BDA-9CB0-CFCC9AC950B0}"/>
          </ac:spMkLst>
        </pc:spChg>
        <pc:spChg chg="mod">
          <ac:chgData name="Lupe Ximena Luna Cargua" userId="138d72afcd72aee9" providerId="LiveId" clId="{522A983D-DEED-4380-8507-314E5D3D73E1}" dt="2021-03-29T20:26:29.387" v="4108" actId="571"/>
          <ac:spMkLst>
            <pc:docMk/>
            <pc:sldMk cId="3893971168" sldId="352"/>
            <ac:spMk id="23" creationId="{68FCEF31-91D9-464F-B4BF-16B5DC2A9709}"/>
          </ac:spMkLst>
        </pc:spChg>
        <pc:spChg chg="mod">
          <ac:chgData name="Lupe Ximena Luna Cargua" userId="138d72afcd72aee9" providerId="LiveId" clId="{522A983D-DEED-4380-8507-314E5D3D73E1}" dt="2021-03-29T20:26:29.387" v="4108" actId="571"/>
          <ac:spMkLst>
            <pc:docMk/>
            <pc:sldMk cId="3893971168" sldId="352"/>
            <ac:spMk id="24" creationId="{E0004FA8-5E96-4733-835F-2A11F8FF2318}"/>
          </ac:spMkLst>
        </pc:spChg>
        <pc:spChg chg="mod">
          <ac:chgData name="Lupe Ximena Luna Cargua" userId="138d72afcd72aee9" providerId="LiveId" clId="{522A983D-DEED-4380-8507-314E5D3D73E1}" dt="2021-03-29T20:26:29.387" v="4108" actId="571"/>
          <ac:spMkLst>
            <pc:docMk/>
            <pc:sldMk cId="3893971168" sldId="352"/>
            <ac:spMk id="25" creationId="{577A4DEE-1CBB-4476-AEC0-D452564987CF}"/>
          </ac:spMkLst>
        </pc:spChg>
        <pc:spChg chg="mod">
          <ac:chgData name="Lupe Ximena Luna Cargua" userId="138d72afcd72aee9" providerId="LiveId" clId="{522A983D-DEED-4380-8507-314E5D3D73E1}" dt="2021-03-29T20:26:43.276" v="4111" actId="20577"/>
          <ac:spMkLst>
            <pc:docMk/>
            <pc:sldMk cId="3893971168" sldId="352"/>
            <ac:spMk id="26" creationId="{77277A6C-3C38-490B-84E2-3AAAB8B806D1}"/>
          </ac:spMkLst>
        </pc:spChg>
        <pc:spChg chg="mod">
          <ac:chgData name="Lupe Ximena Luna Cargua" userId="138d72afcd72aee9" providerId="LiveId" clId="{522A983D-DEED-4380-8507-314E5D3D73E1}" dt="2021-03-29T20:26:29.387" v="4108" actId="571"/>
          <ac:spMkLst>
            <pc:docMk/>
            <pc:sldMk cId="3893971168" sldId="352"/>
            <ac:spMk id="29" creationId="{3087CC29-20FD-4229-A370-834A22EF4190}"/>
          </ac:spMkLst>
        </pc:spChg>
        <pc:spChg chg="mod">
          <ac:chgData name="Lupe Ximena Luna Cargua" userId="138d72afcd72aee9" providerId="LiveId" clId="{522A983D-DEED-4380-8507-314E5D3D73E1}" dt="2021-03-29T20:26:29.387" v="4108" actId="571"/>
          <ac:spMkLst>
            <pc:docMk/>
            <pc:sldMk cId="3893971168" sldId="352"/>
            <ac:spMk id="30" creationId="{D90D07E2-E4AC-444C-8EAC-5989569DE94A}"/>
          </ac:spMkLst>
        </pc:spChg>
        <pc:spChg chg="mod">
          <ac:chgData name="Lupe Ximena Luna Cargua" userId="138d72afcd72aee9" providerId="LiveId" clId="{522A983D-DEED-4380-8507-314E5D3D73E1}" dt="2021-03-29T20:26:29.387" v="4108" actId="571"/>
          <ac:spMkLst>
            <pc:docMk/>
            <pc:sldMk cId="3893971168" sldId="352"/>
            <ac:spMk id="31" creationId="{02162820-C8E7-4E93-AED7-FA8811534649}"/>
          </ac:spMkLst>
        </pc:spChg>
        <pc:spChg chg="mod">
          <ac:chgData name="Lupe Ximena Luna Cargua" userId="138d72afcd72aee9" providerId="LiveId" clId="{522A983D-DEED-4380-8507-314E5D3D73E1}" dt="2021-03-29T20:26:30.627" v="4109" actId="113"/>
          <ac:spMkLst>
            <pc:docMk/>
            <pc:sldMk cId="3893971168" sldId="352"/>
            <ac:spMk id="32" creationId="{75D6CEE8-017D-44A2-B54D-2526D499E540}"/>
          </ac:spMkLst>
        </pc:spChg>
        <pc:spChg chg="mod">
          <ac:chgData name="Lupe Ximena Luna Cargua" userId="138d72afcd72aee9" providerId="LiveId" clId="{522A983D-DEED-4380-8507-314E5D3D73E1}" dt="2021-03-29T20:26:29.387" v="4108" actId="571"/>
          <ac:spMkLst>
            <pc:docMk/>
            <pc:sldMk cId="3893971168" sldId="352"/>
            <ac:spMk id="33" creationId="{6056B1EA-5747-4186-A743-646AB5D72023}"/>
          </ac:spMkLst>
        </pc:spChg>
        <pc:spChg chg="mod">
          <ac:chgData name="Lupe Ximena Luna Cargua" userId="138d72afcd72aee9" providerId="LiveId" clId="{522A983D-DEED-4380-8507-314E5D3D73E1}" dt="2021-03-29T20:26:29.387" v="4108" actId="571"/>
          <ac:spMkLst>
            <pc:docMk/>
            <pc:sldMk cId="3893971168" sldId="352"/>
            <ac:spMk id="34" creationId="{A9BCA057-728A-4FC2-8BAB-3AC48BD9B944}"/>
          </ac:spMkLst>
        </pc:spChg>
        <pc:spChg chg="mod">
          <ac:chgData name="Lupe Ximena Luna Cargua" userId="138d72afcd72aee9" providerId="LiveId" clId="{522A983D-DEED-4380-8507-314E5D3D73E1}" dt="2021-03-29T20:26:29.387" v="4108" actId="571"/>
          <ac:spMkLst>
            <pc:docMk/>
            <pc:sldMk cId="3893971168" sldId="352"/>
            <ac:spMk id="39" creationId="{D473AED9-8D55-4715-8CBA-2463E54CB127}"/>
          </ac:spMkLst>
        </pc:spChg>
        <pc:spChg chg="mod">
          <ac:chgData name="Lupe Ximena Luna Cargua" userId="138d72afcd72aee9" providerId="LiveId" clId="{522A983D-DEED-4380-8507-314E5D3D73E1}" dt="2021-03-29T20:26:29.387" v="4108" actId="571"/>
          <ac:spMkLst>
            <pc:docMk/>
            <pc:sldMk cId="3893971168" sldId="352"/>
            <ac:spMk id="40" creationId="{622CD03E-DFCB-4825-80F8-AF3D1DE326B0}"/>
          </ac:spMkLst>
        </pc:spChg>
        <pc:spChg chg="mod">
          <ac:chgData name="Lupe Ximena Luna Cargua" userId="138d72afcd72aee9" providerId="LiveId" clId="{522A983D-DEED-4380-8507-314E5D3D73E1}" dt="2021-03-29T20:26:29.387" v="4108" actId="571"/>
          <ac:spMkLst>
            <pc:docMk/>
            <pc:sldMk cId="3893971168" sldId="352"/>
            <ac:spMk id="41" creationId="{BD5F4656-B5D6-42AF-9284-BE25CC67A8CD}"/>
          </ac:spMkLst>
        </pc:spChg>
        <pc:spChg chg="mod">
          <ac:chgData name="Lupe Ximena Luna Cargua" userId="138d72afcd72aee9" providerId="LiveId" clId="{522A983D-DEED-4380-8507-314E5D3D73E1}" dt="2021-03-29T20:26:29.387" v="4108" actId="571"/>
          <ac:spMkLst>
            <pc:docMk/>
            <pc:sldMk cId="3893971168" sldId="352"/>
            <ac:spMk id="42" creationId="{BE4B030B-7F4D-4B47-8545-D4C4EA755F4A}"/>
          </ac:spMkLst>
        </pc:spChg>
        <pc:spChg chg="mod">
          <ac:chgData name="Lupe Ximena Luna Cargua" userId="138d72afcd72aee9" providerId="LiveId" clId="{522A983D-DEED-4380-8507-314E5D3D73E1}" dt="2021-03-29T20:26:29.387" v="4108" actId="571"/>
          <ac:spMkLst>
            <pc:docMk/>
            <pc:sldMk cId="3893971168" sldId="352"/>
            <ac:spMk id="43" creationId="{2900EB0C-C116-4F3D-8BDD-B46797EFCCFF}"/>
          </ac:spMkLst>
        </pc:spChg>
        <pc:spChg chg="add mod">
          <ac:chgData name="Lupe Ximena Luna Cargua" userId="138d72afcd72aee9" providerId="LiveId" clId="{522A983D-DEED-4380-8507-314E5D3D73E1}" dt="2021-03-30T13:04:41.615" v="4190" actId="6549"/>
          <ac:spMkLst>
            <pc:docMk/>
            <pc:sldMk cId="3893971168" sldId="352"/>
            <ac:spMk id="44" creationId="{1B36C1D0-B0CB-4501-B5D3-A8FDAD60308F}"/>
          </ac:spMkLst>
        </pc:spChg>
        <pc:spChg chg="mod">
          <ac:chgData name="Lupe Ximena Luna Cargua" userId="138d72afcd72aee9" providerId="LiveId" clId="{522A983D-DEED-4380-8507-314E5D3D73E1}" dt="2021-03-29T20:26:29.387" v="4108" actId="571"/>
          <ac:spMkLst>
            <pc:docMk/>
            <pc:sldMk cId="3893971168" sldId="352"/>
            <ac:spMk id="46" creationId="{932C48E5-DDA6-4CE0-8570-B989B8D6ADAC}"/>
          </ac:spMkLst>
        </pc:spChg>
        <pc:spChg chg="mod">
          <ac:chgData name="Lupe Ximena Luna Cargua" userId="138d72afcd72aee9" providerId="LiveId" clId="{522A983D-DEED-4380-8507-314E5D3D73E1}" dt="2021-03-29T20:26:29.387" v="4108" actId="571"/>
          <ac:spMkLst>
            <pc:docMk/>
            <pc:sldMk cId="3893971168" sldId="352"/>
            <ac:spMk id="47" creationId="{F448B36A-B601-441E-AFB4-84AD74698C87}"/>
          </ac:spMkLst>
        </pc:spChg>
        <pc:spChg chg="add mod">
          <ac:chgData name="Lupe Ximena Luna Cargua" userId="138d72afcd72aee9" providerId="LiveId" clId="{522A983D-DEED-4380-8507-314E5D3D73E1}" dt="2021-03-29T20:26:29.387" v="4108" actId="571"/>
          <ac:spMkLst>
            <pc:docMk/>
            <pc:sldMk cId="3893971168" sldId="352"/>
            <ac:spMk id="50" creationId="{C8A7FF7F-2386-4B23-A3D9-B7749F992469}"/>
          </ac:spMkLst>
        </pc:spChg>
        <pc:spChg chg="add mod">
          <ac:chgData name="Lupe Ximena Luna Cargua" userId="138d72afcd72aee9" providerId="LiveId" clId="{522A983D-DEED-4380-8507-314E5D3D73E1}" dt="2021-03-29T20:26:29.387" v="4108" actId="571"/>
          <ac:spMkLst>
            <pc:docMk/>
            <pc:sldMk cId="3893971168" sldId="352"/>
            <ac:spMk id="52" creationId="{2C0CEBF0-D3D3-4C2D-87BF-03C9DB7B25C6}"/>
          </ac:spMkLst>
        </pc:spChg>
        <pc:grpChg chg="mod">
          <ac:chgData name="Lupe Ximena Luna Cargua" userId="138d72afcd72aee9" providerId="LiveId" clId="{522A983D-DEED-4380-8507-314E5D3D73E1}" dt="2021-03-29T20:26:29.387" v="4108" actId="571"/>
          <ac:grpSpMkLst>
            <pc:docMk/>
            <pc:sldMk cId="3893971168" sldId="352"/>
            <ac:grpSpMk id="9" creationId="{53D5AFE9-A663-4C03-8FD8-9892A07C1F0B}"/>
          </ac:grpSpMkLst>
        </pc:grpChg>
        <pc:grpChg chg="mod">
          <ac:chgData name="Lupe Ximena Luna Cargua" userId="138d72afcd72aee9" providerId="LiveId" clId="{522A983D-DEED-4380-8507-314E5D3D73E1}" dt="2021-03-29T20:26:29.387" v="4108" actId="571"/>
          <ac:grpSpMkLst>
            <pc:docMk/>
            <pc:sldMk cId="3893971168" sldId="352"/>
            <ac:grpSpMk id="15" creationId="{BCBE144C-8056-409B-9C80-31519BDB8ABF}"/>
          </ac:grpSpMkLst>
        </pc:grpChg>
        <pc:grpChg chg="mod">
          <ac:chgData name="Lupe Ximena Luna Cargua" userId="138d72afcd72aee9" providerId="LiveId" clId="{522A983D-DEED-4380-8507-314E5D3D73E1}" dt="2021-03-29T20:26:29.387" v="4108" actId="571"/>
          <ac:grpSpMkLst>
            <pc:docMk/>
            <pc:sldMk cId="3893971168" sldId="352"/>
            <ac:grpSpMk id="21" creationId="{126E323E-3C88-433B-AF31-F8FDE73B90B0}"/>
          </ac:grpSpMkLst>
        </pc:grpChg>
        <pc:grpChg chg="mod">
          <ac:chgData name="Lupe Ximena Luna Cargua" userId="138d72afcd72aee9" providerId="LiveId" clId="{522A983D-DEED-4380-8507-314E5D3D73E1}" dt="2021-03-29T20:26:29.387" v="4108" actId="571"/>
          <ac:grpSpMkLst>
            <pc:docMk/>
            <pc:sldMk cId="3893971168" sldId="352"/>
            <ac:grpSpMk id="27" creationId="{EC98A42B-BDAE-4C26-B3E0-003716219DDC}"/>
          </ac:grpSpMkLst>
        </pc:grpChg>
        <pc:grpChg chg="mod">
          <ac:chgData name="Lupe Ximena Luna Cargua" userId="138d72afcd72aee9" providerId="LiveId" clId="{522A983D-DEED-4380-8507-314E5D3D73E1}" dt="2021-03-29T20:26:29.387" v="4108" actId="571"/>
          <ac:grpSpMkLst>
            <pc:docMk/>
            <pc:sldMk cId="3893971168" sldId="352"/>
            <ac:grpSpMk id="35" creationId="{93065766-6A34-4CEF-B17F-031DB740BFBC}"/>
          </ac:grpSpMkLst>
        </pc:grpChg>
        <pc:grpChg chg="mod">
          <ac:chgData name="Lupe Ximena Luna Cargua" userId="138d72afcd72aee9" providerId="LiveId" clId="{522A983D-DEED-4380-8507-314E5D3D73E1}" dt="2021-03-29T20:26:29.387" v="4108" actId="571"/>
          <ac:grpSpMkLst>
            <pc:docMk/>
            <pc:sldMk cId="3893971168" sldId="352"/>
            <ac:grpSpMk id="51" creationId="{9D9DA28C-1B36-4932-8F8E-A667D2339B44}"/>
          </ac:grpSpMkLst>
        </pc:grpChg>
        <pc:cxnChg chg="mod">
          <ac:chgData name="Lupe Ximena Luna Cargua" userId="138d72afcd72aee9" providerId="LiveId" clId="{522A983D-DEED-4380-8507-314E5D3D73E1}" dt="2021-03-29T20:26:29.387" v="4108" actId="571"/>
          <ac:cxnSpMkLst>
            <pc:docMk/>
            <pc:sldMk cId="3893971168" sldId="352"/>
            <ac:cxnSpMk id="45" creationId="{671D5E1C-E723-4A5C-9E7C-0B80403D9243}"/>
          </ac:cxnSpMkLst>
        </pc:cxnChg>
        <pc:cxnChg chg="mod">
          <ac:chgData name="Lupe Ximena Luna Cargua" userId="138d72afcd72aee9" providerId="LiveId" clId="{522A983D-DEED-4380-8507-314E5D3D73E1}" dt="2021-03-29T20:26:29.387" v="4108" actId="571"/>
          <ac:cxnSpMkLst>
            <pc:docMk/>
            <pc:sldMk cId="3893971168" sldId="352"/>
            <ac:cxnSpMk id="48" creationId="{BDAE89D5-1C6C-4700-B8C8-12F6044B7F01}"/>
          </ac:cxnSpMkLst>
        </pc:cxnChg>
        <pc:cxnChg chg="add mod">
          <ac:chgData name="Lupe Ximena Luna Cargua" userId="138d72afcd72aee9" providerId="LiveId" clId="{522A983D-DEED-4380-8507-314E5D3D73E1}" dt="2021-03-29T04:42:41.248" v="3440" actId="208"/>
          <ac:cxnSpMkLst>
            <pc:docMk/>
            <pc:sldMk cId="3893971168" sldId="352"/>
            <ac:cxnSpMk id="49" creationId="{4DB1C680-FB7E-407C-9839-8A30028732E7}"/>
          </ac:cxnSpMkLst>
        </pc:cxnChg>
      </pc:sldChg>
      <pc:sldChg chg="addSp delSp modSp mod">
        <pc:chgData name="Lupe Ximena Luna Cargua" userId="138d72afcd72aee9" providerId="LiveId" clId="{522A983D-DEED-4380-8507-314E5D3D73E1}" dt="2021-03-29T20:31:14.019" v="4125" actId="404"/>
        <pc:sldMkLst>
          <pc:docMk/>
          <pc:sldMk cId="2008735260" sldId="355"/>
        </pc:sldMkLst>
        <pc:spChg chg="add mod">
          <ac:chgData name="Lupe Ximena Luna Cargua" userId="138d72afcd72aee9" providerId="LiveId" clId="{522A983D-DEED-4380-8507-314E5D3D73E1}" dt="2021-03-23T02:16:03.970" v="604" actId="164"/>
          <ac:spMkLst>
            <pc:docMk/>
            <pc:sldMk cId="2008735260" sldId="355"/>
            <ac:spMk id="4" creationId="{8B73DFA3-8480-44FA-AD64-18488746E675}"/>
          </ac:spMkLst>
        </pc:spChg>
        <pc:spChg chg="mod">
          <ac:chgData name="Lupe Ximena Luna Cargua" userId="138d72afcd72aee9" providerId="LiveId" clId="{522A983D-DEED-4380-8507-314E5D3D73E1}" dt="2021-03-23T02:08:09.536" v="442" actId="164"/>
          <ac:spMkLst>
            <pc:docMk/>
            <pc:sldMk cId="2008735260" sldId="355"/>
            <ac:spMk id="6" creationId="{2284C6D1-1926-46AD-AD87-ACD85D0280B0}"/>
          </ac:spMkLst>
        </pc:spChg>
        <pc:spChg chg="add mod">
          <ac:chgData name="Lupe Ximena Luna Cargua" userId="138d72afcd72aee9" providerId="LiveId" clId="{522A983D-DEED-4380-8507-314E5D3D73E1}" dt="2021-03-23T02:28:37.663" v="913" actId="1076"/>
          <ac:spMkLst>
            <pc:docMk/>
            <pc:sldMk cId="2008735260" sldId="355"/>
            <ac:spMk id="9" creationId="{CF3BE8E3-8230-41D7-A428-80FF6FE0E6A1}"/>
          </ac:spMkLst>
        </pc:spChg>
        <pc:spChg chg="mod">
          <ac:chgData name="Lupe Ximena Luna Cargua" userId="138d72afcd72aee9" providerId="LiveId" clId="{522A983D-DEED-4380-8507-314E5D3D73E1}" dt="2021-03-23T02:28:37.663" v="913" actId="1076"/>
          <ac:spMkLst>
            <pc:docMk/>
            <pc:sldMk cId="2008735260" sldId="355"/>
            <ac:spMk id="11" creationId="{EE6DDD4D-F21D-4114-9E02-78CD12B0AA8B}"/>
          </ac:spMkLst>
        </pc:spChg>
        <pc:spChg chg="mod">
          <ac:chgData name="Lupe Ximena Luna Cargua" userId="138d72afcd72aee9" providerId="LiveId" clId="{522A983D-DEED-4380-8507-314E5D3D73E1}" dt="2021-03-23T02:28:37.663" v="913" actId="1076"/>
          <ac:spMkLst>
            <pc:docMk/>
            <pc:sldMk cId="2008735260" sldId="355"/>
            <ac:spMk id="12" creationId="{A871342D-DCAC-49CA-976B-78EDD2CD02B9}"/>
          </ac:spMkLst>
        </pc:spChg>
        <pc:spChg chg="mod">
          <ac:chgData name="Lupe Ximena Luna Cargua" userId="138d72afcd72aee9" providerId="LiveId" clId="{522A983D-DEED-4380-8507-314E5D3D73E1}" dt="2021-03-23T02:28:37.663" v="913" actId="1076"/>
          <ac:spMkLst>
            <pc:docMk/>
            <pc:sldMk cId="2008735260" sldId="355"/>
            <ac:spMk id="13" creationId="{5329D5DA-0192-4065-9F85-D0ECF25201FE}"/>
          </ac:spMkLst>
        </pc:spChg>
        <pc:spChg chg="mod">
          <ac:chgData name="Lupe Ximena Luna Cargua" userId="138d72afcd72aee9" providerId="LiveId" clId="{522A983D-DEED-4380-8507-314E5D3D73E1}" dt="2021-03-23T02:28:37.663" v="913" actId="1076"/>
          <ac:spMkLst>
            <pc:docMk/>
            <pc:sldMk cId="2008735260" sldId="355"/>
            <ac:spMk id="14" creationId="{7233FD11-C7D3-4ED9-9380-C454F90A3527}"/>
          </ac:spMkLst>
        </pc:spChg>
        <pc:spChg chg="mod">
          <ac:chgData name="Lupe Ximena Luna Cargua" userId="138d72afcd72aee9" providerId="LiveId" clId="{522A983D-DEED-4380-8507-314E5D3D73E1}" dt="2021-03-23T02:28:37.663" v="913" actId="1076"/>
          <ac:spMkLst>
            <pc:docMk/>
            <pc:sldMk cId="2008735260" sldId="355"/>
            <ac:spMk id="15" creationId="{654F282A-BD77-4C65-96AF-3FBA0F4A52A3}"/>
          </ac:spMkLst>
        </pc:spChg>
        <pc:spChg chg="mod">
          <ac:chgData name="Lupe Ximena Luna Cargua" userId="138d72afcd72aee9" providerId="LiveId" clId="{522A983D-DEED-4380-8507-314E5D3D73E1}" dt="2021-03-23T02:28:37.663" v="913" actId="1076"/>
          <ac:spMkLst>
            <pc:docMk/>
            <pc:sldMk cId="2008735260" sldId="355"/>
            <ac:spMk id="16" creationId="{36CC2D69-FAD6-4211-A161-3D4C07546688}"/>
          </ac:spMkLst>
        </pc:spChg>
        <pc:spChg chg="add mod">
          <ac:chgData name="Lupe Ximena Luna Cargua" userId="138d72afcd72aee9" providerId="LiveId" clId="{522A983D-DEED-4380-8507-314E5D3D73E1}" dt="2021-03-23T02:28:37.663" v="913" actId="1076"/>
          <ac:spMkLst>
            <pc:docMk/>
            <pc:sldMk cId="2008735260" sldId="355"/>
            <ac:spMk id="17" creationId="{07A0EE05-7E4E-4F45-9C6C-0C8FCC433258}"/>
          </ac:spMkLst>
        </pc:spChg>
        <pc:spChg chg="mod">
          <ac:chgData name="Lupe Ximena Luna Cargua" userId="138d72afcd72aee9" providerId="LiveId" clId="{522A983D-DEED-4380-8507-314E5D3D73E1}" dt="2021-03-23T02:28:37.663" v="913" actId="1076"/>
          <ac:spMkLst>
            <pc:docMk/>
            <pc:sldMk cId="2008735260" sldId="355"/>
            <ac:spMk id="19" creationId="{362B2F7D-9864-4476-8450-DAAFC9BDEE20}"/>
          </ac:spMkLst>
        </pc:spChg>
        <pc:spChg chg="mod">
          <ac:chgData name="Lupe Ximena Luna Cargua" userId="138d72afcd72aee9" providerId="LiveId" clId="{522A983D-DEED-4380-8507-314E5D3D73E1}" dt="2021-03-23T02:28:37.663" v="913" actId="1076"/>
          <ac:spMkLst>
            <pc:docMk/>
            <pc:sldMk cId="2008735260" sldId="355"/>
            <ac:spMk id="20" creationId="{23B7FFAB-DC80-4FA0-8AC8-8C8F735BD93C}"/>
          </ac:spMkLst>
        </pc:spChg>
        <pc:spChg chg="mod">
          <ac:chgData name="Lupe Ximena Luna Cargua" userId="138d72afcd72aee9" providerId="LiveId" clId="{522A983D-DEED-4380-8507-314E5D3D73E1}" dt="2021-03-23T02:28:37.663" v="913" actId="1076"/>
          <ac:spMkLst>
            <pc:docMk/>
            <pc:sldMk cId="2008735260" sldId="355"/>
            <ac:spMk id="21" creationId="{E8EFB557-D535-4E18-BE60-3A563EDF78A6}"/>
          </ac:spMkLst>
        </pc:spChg>
        <pc:spChg chg="mod">
          <ac:chgData name="Lupe Ximena Luna Cargua" userId="138d72afcd72aee9" providerId="LiveId" clId="{522A983D-DEED-4380-8507-314E5D3D73E1}" dt="2021-03-23T02:28:37.663" v="913" actId="1076"/>
          <ac:spMkLst>
            <pc:docMk/>
            <pc:sldMk cId="2008735260" sldId="355"/>
            <ac:spMk id="22" creationId="{40BE5649-16CA-4513-ABA2-92054DC14DF6}"/>
          </ac:spMkLst>
        </pc:spChg>
        <pc:spChg chg="mod">
          <ac:chgData name="Lupe Ximena Luna Cargua" userId="138d72afcd72aee9" providerId="LiveId" clId="{522A983D-DEED-4380-8507-314E5D3D73E1}" dt="2021-03-23T02:28:37.663" v="913" actId="1076"/>
          <ac:spMkLst>
            <pc:docMk/>
            <pc:sldMk cId="2008735260" sldId="355"/>
            <ac:spMk id="23" creationId="{F9D6BE63-3F39-4861-9E3C-BC6B537C9A02}"/>
          </ac:spMkLst>
        </pc:spChg>
        <pc:spChg chg="add mod">
          <ac:chgData name="Lupe Ximena Luna Cargua" userId="138d72afcd72aee9" providerId="LiveId" clId="{522A983D-DEED-4380-8507-314E5D3D73E1}" dt="2021-03-23T02:11:37.415" v="448" actId="1076"/>
          <ac:spMkLst>
            <pc:docMk/>
            <pc:sldMk cId="2008735260" sldId="355"/>
            <ac:spMk id="24" creationId="{BC98AB50-FD5B-4489-BD58-8049B4FA8B6E}"/>
          </ac:spMkLst>
        </pc:spChg>
        <pc:spChg chg="add mod">
          <ac:chgData name="Lupe Ximena Luna Cargua" userId="138d72afcd72aee9" providerId="LiveId" clId="{522A983D-DEED-4380-8507-314E5D3D73E1}" dt="2021-03-23T02:18:29.371" v="664" actId="122"/>
          <ac:spMkLst>
            <pc:docMk/>
            <pc:sldMk cId="2008735260" sldId="355"/>
            <ac:spMk id="30" creationId="{FF4D0477-B11C-4940-95CE-577C70C517E8}"/>
          </ac:spMkLst>
        </pc:spChg>
        <pc:spChg chg="add mod">
          <ac:chgData name="Lupe Ximena Luna Cargua" userId="138d72afcd72aee9" providerId="LiveId" clId="{522A983D-DEED-4380-8507-314E5D3D73E1}" dt="2021-03-23T02:29:35.605" v="976" actId="20577"/>
          <ac:spMkLst>
            <pc:docMk/>
            <pc:sldMk cId="2008735260" sldId="355"/>
            <ac:spMk id="39" creationId="{3958ABF9-9079-4CF5-961D-47F70C5824A7}"/>
          </ac:spMkLst>
        </pc:spChg>
        <pc:spChg chg="mod">
          <ac:chgData name="Lupe Ximena Luna Cargua" userId="138d72afcd72aee9" providerId="LiveId" clId="{522A983D-DEED-4380-8507-314E5D3D73E1}" dt="2021-03-23T02:25:43.695" v="770"/>
          <ac:spMkLst>
            <pc:docMk/>
            <pc:sldMk cId="2008735260" sldId="355"/>
            <ac:spMk id="41" creationId="{0323A8DB-A363-431F-BA43-4ED150CD699D}"/>
          </ac:spMkLst>
        </pc:spChg>
        <pc:spChg chg="mod">
          <ac:chgData name="Lupe Ximena Luna Cargua" userId="138d72afcd72aee9" providerId="LiveId" clId="{522A983D-DEED-4380-8507-314E5D3D73E1}" dt="2021-03-23T02:25:43.695" v="770"/>
          <ac:spMkLst>
            <pc:docMk/>
            <pc:sldMk cId="2008735260" sldId="355"/>
            <ac:spMk id="42" creationId="{383C6E4B-630C-4211-BC47-990B383BA990}"/>
          </ac:spMkLst>
        </pc:spChg>
        <pc:spChg chg="mod">
          <ac:chgData name="Lupe Ximena Luna Cargua" userId="138d72afcd72aee9" providerId="LiveId" clId="{522A983D-DEED-4380-8507-314E5D3D73E1}" dt="2021-03-23T02:25:43.695" v="770"/>
          <ac:spMkLst>
            <pc:docMk/>
            <pc:sldMk cId="2008735260" sldId="355"/>
            <ac:spMk id="43" creationId="{630ADE7B-E182-4FB3-BD2C-2C0DC29A1946}"/>
          </ac:spMkLst>
        </pc:spChg>
        <pc:spChg chg="mod">
          <ac:chgData name="Lupe Ximena Luna Cargua" userId="138d72afcd72aee9" providerId="LiveId" clId="{522A983D-DEED-4380-8507-314E5D3D73E1}" dt="2021-03-23T02:25:43.695" v="770"/>
          <ac:spMkLst>
            <pc:docMk/>
            <pc:sldMk cId="2008735260" sldId="355"/>
            <ac:spMk id="44" creationId="{6B9A3807-511F-40F4-833A-05BAFF32CFA5}"/>
          </ac:spMkLst>
        </pc:spChg>
        <pc:spChg chg="mod">
          <ac:chgData name="Lupe Ximena Luna Cargua" userId="138d72afcd72aee9" providerId="LiveId" clId="{522A983D-DEED-4380-8507-314E5D3D73E1}" dt="2021-03-23T02:25:43.695" v="770"/>
          <ac:spMkLst>
            <pc:docMk/>
            <pc:sldMk cId="2008735260" sldId="355"/>
            <ac:spMk id="45" creationId="{9839542D-89B0-463C-8BDF-4E8CA368AC51}"/>
          </ac:spMkLst>
        </pc:spChg>
        <pc:spChg chg="mod">
          <ac:chgData name="Lupe Ximena Luna Cargua" userId="138d72afcd72aee9" providerId="LiveId" clId="{522A983D-DEED-4380-8507-314E5D3D73E1}" dt="2021-03-23T02:25:43.695" v="770"/>
          <ac:spMkLst>
            <pc:docMk/>
            <pc:sldMk cId="2008735260" sldId="355"/>
            <ac:spMk id="46" creationId="{E2A5DE6C-16CE-4045-A297-D072FCB72FAF}"/>
          </ac:spMkLst>
        </pc:spChg>
        <pc:spChg chg="mod">
          <ac:chgData name="Lupe Ximena Luna Cargua" userId="138d72afcd72aee9" providerId="LiveId" clId="{522A983D-DEED-4380-8507-314E5D3D73E1}" dt="2021-03-23T02:25:43.695" v="770"/>
          <ac:spMkLst>
            <pc:docMk/>
            <pc:sldMk cId="2008735260" sldId="355"/>
            <ac:spMk id="47" creationId="{80E8DF05-107F-4647-AAF2-714A192BE4AB}"/>
          </ac:spMkLst>
        </pc:spChg>
        <pc:spChg chg="mod">
          <ac:chgData name="Lupe Ximena Luna Cargua" userId="138d72afcd72aee9" providerId="LiveId" clId="{522A983D-DEED-4380-8507-314E5D3D73E1}" dt="2021-03-23T02:25:43.695" v="770"/>
          <ac:spMkLst>
            <pc:docMk/>
            <pc:sldMk cId="2008735260" sldId="355"/>
            <ac:spMk id="48" creationId="{037F63D8-571E-496B-A048-131A5BB8977B}"/>
          </ac:spMkLst>
        </pc:spChg>
        <pc:spChg chg="mod">
          <ac:chgData name="Lupe Ximena Luna Cargua" userId="138d72afcd72aee9" providerId="LiveId" clId="{522A983D-DEED-4380-8507-314E5D3D73E1}" dt="2021-03-23T02:25:43.695" v="770"/>
          <ac:spMkLst>
            <pc:docMk/>
            <pc:sldMk cId="2008735260" sldId="355"/>
            <ac:spMk id="49" creationId="{83ACD12B-686F-4848-AF53-77EC074700E2}"/>
          </ac:spMkLst>
        </pc:spChg>
        <pc:spChg chg="mod">
          <ac:chgData name="Lupe Ximena Luna Cargua" userId="138d72afcd72aee9" providerId="LiveId" clId="{522A983D-DEED-4380-8507-314E5D3D73E1}" dt="2021-03-23T02:25:43.695" v="770"/>
          <ac:spMkLst>
            <pc:docMk/>
            <pc:sldMk cId="2008735260" sldId="355"/>
            <ac:spMk id="50" creationId="{6866F766-6A26-49B2-AC1E-5C3C15909DA4}"/>
          </ac:spMkLst>
        </pc:spChg>
        <pc:spChg chg="mod">
          <ac:chgData name="Lupe Ximena Luna Cargua" userId="138d72afcd72aee9" providerId="LiveId" clId="{522A983D-DEED-4380-8507-314E5D3D73E1}" dt="2021-03-23T02:25:43.695" v="770"/>
          <ac:spMkLst>
            <pc:docMk/>
            <pc:sldMk cId="2008735260" sldId="355"/>
            <ac:spMk id="51" creationId="{4E767FF7-C61B-4DB8-981D-3ACD2CA870B9}"/>
          </ac:spMkLst>
        </pc:spChg>
        <pc:spChg chg="mod">
          <ac:chgData name="Lupe Ximena Luna Cargua" userId="138d72afcd72aee9" providerId="LiveId" clId="{522A983D-DEED-4380-8507-314E5D3D73E1}" dt="2021-03-23T02:25:43.695" v="770"/>
          <ac:spMkLst>
            <pc:docMk/>
            <pc:sldMk cId="2008735260" sldId="355"/>
            <ac:spMk id="52" creationId="{4251B28E-3C80-47C2-85BD-6BDA924FF9EA}"/>
          </ac:spMkLst>
        </pc:spChg>
        <pc:spChg chg="mod">
          <ac:chgData name="Lupe Ximena Luna Cargua" userId="138d72afcd72aee9" providerId="LiveId" clId="{522A983D-DEED-4380-8507-314E5D3D73E1}" dt="2021-03-23T02:25:43.695" v="770"/>
          <ac:spMkLst>
            <pc:docMk/>
            <pc:sldMk cId="2008735260" sldId="355"/>
            <ac:spMk id="53" creationId="{CEB3379C-0976-41C2-B2FA-8321AB2AEFD5}"/>
          </ac:spMkLst>
        </pc:spChg>
        <pc:spChg chg="mod">
          <ac:chgData name="Lupe Ximena Luna Cargua" userId="138d72afcd72aee9" providerId="LiveId" clId="{522A983D-DEED-4380-8507-314E5D3D73E1}" dt="2021-03-23T02:25:43.695" v="770"/>
          <ac:spMkLst>
            <pc:docMk/>
            <pc:sldMk cId="2008735260" sldId="355"/>
            <ac:spMk id="54" creationId="{C29C4241-72F1-4A5B-83C8-36D9A1DFEF09}"/>
          </ac:spMkLst>
        </pc:spChg>
        <pc:spChg chg="mod">
          <ac:chgData name="Lupe Ximena Luna Cargua" userId="138d72afcd72aee9" providerId="LiveId" clId="{522A983D-DEED-4380-8507-314E5D3D73E1}" dt="2021-03-23T02:25:43.695" v="770"/>
          <ac:spMkLst>
            <pc:docMk/>
            <pc:sldMk cId="2008735260" sldId="355"/>
            <ac:spMk id="55" creationId="{B23C651E-4C44-490F-B78F-7CBB5AC5BC6D}"/>
          </ac:spMkLst>
        </pc:spChg>
        <pc:spChg chg="mod">
          <ac:chgData name="Lupe Ximena Luna Cargua" userId="138d72afcd72aee9" providerId="LiveId" clId="{522A983D-DEED-4380-8507-314E5D3D73E1}" dt="2021-03-23T02:25:43.695" v="770"/>
          <ac:spMkLst>
            <pc:docMk/>
            <pc:sldMk cId="2008735260" sldId="355"/>
            <ac:spMk id="56" creationId="{C3C00730-FF22-475B-B6AE-796F491D8D33}"/>
          </ac:spMkLst>
        </pc:spChg>
        <pc:spChg chg="mod">
          <ac:chgData name="Lupe Ximena Luna Cargua" userId="138d72afcd72aee9" providerId="LiveId" clId="{522A983D-DEED-4380-8507-314E5D3D73E1}" dt="2021-03-23T02:25:43.695" v="770"/>
          <ac:spMkLst>
            <pc:docMk/>
            <pc:sldMk cId="2008735260" sldId="355"/>
            <ac:spMk id="57" creationId="{BE195121-5B30-49AD-AAF6-05D67D04AB38}"/>
          </ac:spMkLst>
        </pc:spChg>
        <pc:spChg chg="mod">
          <ac:chgData name="Lupe Ximena Luna Cargua" userId="138d72afcd72aee9" providerId="LiveId" clId="{522A983D-DEED-4380-8507-314E5D3D73E1}" dt="2021-03-29T20:31:14.019" v="4125" actId="404"/>
          <ac:spMkLst>
            <pc:docMk/>
            <pc:sldMk cId="2008735260" sldId="355"/>
            <ac:spMk id="62" creationId="{BBEAC8B7-27C6-4585-A175-7D388823805E}"/>
          </ac:spMkLst>
        </pc:spChg>
        <pc:spChg chg="mod">
          <ac:chgData name="Lupe Ximena Luna Cargua" userId="138d72afcd72aee9" providerId="LiveId" clId="{522A983D-DEED-4380-8507-314E5D3D73E1}" dt="2021-03-23T02:27:27.195" v="846"/>
          <ac:spMkLst>
            <pc:docMk/>
            <pc:sldMk cId="2008735260" sldId="355"/>
            <ac:spMk id="63" creationId="{3AC821DD-C873-48EA-9F96-B4655D54A965}"/>
          </ac:spMkLst>
        </pc:spChg>
        <pc:spChg chg="mod">
          <ac:chgData name="Lupe Ximena Luna Cargua" userId="138d72afcd72aee9" providerId="LiveId" clId="{522A983D-DEED-4380-8507-314E5D3D73E1}" dt="2021-03-23T02:27:27.195" v="846"/>
          <ac:spMkLst>
            <pc:docMk/>
            <pc:sldMk cId="2008735260" sldId="355"/>
            <ac:spMk id="64" creationId="{0CE5BDCE-BF3E-43C3-A210-93F473CA8130}"/>
          </ac:spMkLst>
        </pc:spChg>
        <pc:spChg chg="mod">
          <ac:chgData name="Lupe Ximena Luna Cargua" userId="138d72afcd72aee9" providerId="LiveId" clId="{522A983D-DEED-4380-8507-314E5D3D73E1}" dt="2021-03-23T02:27:27.195" v="846"/>
          <ac:spMkLst>
            <pc:docMk/>
            <pc:sldMk cId="2008735260" sldId="355"/>
            <ac:spMk id="65" creationId="{994774CA-4F8F-4822-A103-6CA3025A8768}"/>
          </ac:spMkLst>
        </pc:spChg>
        <pc:spChg chg="mod">
          <ac:chgData name="Lupe Ximena Luna Cargua" userId="138d72afcd72aee9" providerId="LiveId" clId="{522A983D-DEED-4380-8507-314E5D3D73E1}" dt="2021-03-23T02:27:27.195" v="846"/>
          <ac:spMkLst>
            <pc:docMk/>
            <pc:sldMk cId="2008735260" sldId="355"/>
            <ac:spMk id="66" creationId="{F738BCFF-B775-44DA-92D0-9D9803ACAB2A}"/>
          </ac:spMkLst>
        </pc:spChg>
        <pc:spChg chg="mod">
          <ac:chgData name="Lupe Ximena Luna Cargua" userId="138d72afcd72aee9" providerId="LiveId" clId="{522A983D-DEED-4380-8507-314E5D3D73E1}" dt="2021-03-23T02:27:27.195" v="846"/>
          <ac:spMkLst>
            <pc:docMk/>
            <pc:sldMk cId="2008735260" sldId="355"/>
            <ac:spMk id="67" creationId="{486D3098-6FD0-4171-B2A5-7758C836C83C}"/>
          </ac:spMkLst>
        </pc:spChg>
        <pc:spChg chg="mod">
          <ac:chgData name="Lupe Ximena Luna Cargua" userId="138d72afcd72aee9" providerId="LiveId" clId="{522A983D-DEED-4380-8507-314E5D3D73E1}" dt="2021-03-23T02:27:27.195" v="846"/>
          <ac:spMkLst>
            <pc:docMk/>
            <pc:sldMk cId="2008735260" sldId="355"/>
            <ac:spMk id="68" creationId="{DCAEA519-32A8-46E2-8FF8-F863FB27753C}"/>
          </ac:spMkLst>
        </pc:spChg>
        <pc:spChg chg="mod">
          <ac:chgData name="Lupe Ximena Luna Cargua" userId="138d72afcd72aee9" providerId="LiveId" clId="{522A983D-DEED-4380-8507-314E5D3D73E1}" dt="2021-03-23T02:27:27.195" v="846"/>
          <ac:spMkLst>
            <pc:docMk/>
            <pc:sldMk cId="2008735260" sldId="355"/>
            <ac:spMk id="69" creationId="{824680B7-321C-49DB-88DE-AA1DD13429AB}"/>
          </ac:spMkLst>
        </pc:spChg>
        <pc:spChg chg="mod">
          <ac:chgData name="Lupe Ximena Luna Cargua" userId="138d72afcd72aee9" providerId="LiveId" clId="{522A983D-DEED-4380-8507-314E5D3D73E1}" dt="2021-03-23T02:27:27.195" v="846"/>
          <ac:spMkLst>
            <pc:docMk/>
            <pc:sldMk cId="2008735260" sldId="355"/>
            <ac:spMk id="70" creationId="{BE2221B7-E4AC-4284-A866-1D1D1269DD80}"/>
          </ac:spMkLst>
        </pc:spChg>
        <pc:spChg chg="mod">
          <ac:chgData name="Lupe Ximena Luna Cargua" userId="138d72afcd72aee9" providerId="LiveId" clId="{522A983D-DEED-4380-8507-314E5D3D73E1}" dt="2021-03-23T02:27:27.195" v="846"/>
          <ac:spMkLst>
            <pc:docMk/>
            <pc:sldMk cId="2008735260" sldId="355"/>
            <ac:spMk id="71" creationId="{08E497FB-DE44-43FC-A5EC-14D5BBADF89F}"/>
          </ac:spMkLst>
        </pc:spChg>
        <pc:spChg chg="mod">
          <ac:chgData name="Lupe Ximena Luna Cargua" userId="138d72afcd72aee9" providerId="LiveId" clId="{522A983D-DEED-4380-8507-314E5D3D73E1}" dt="2021-03-23T02:27:27.195" v="846"/>
          <ac:spMkLst>
            <pc:docMk/>
            <pc:sldMk cId="2008735260" sldId="355"/>
            <ac:spMk id="72" creationId="{7B17A5E1-BF4B-454B-861E-FDD861002EC3}"/>
          </ac:spMkLst>
        </pc:spChg>
        <pc:spChg chg="mod">
          <ac:chgData name="Lupe Ximena Luna Cargua" userId="138d72afcd72aee9" providerId="LiveId" clId="{522A983D-DEED-4380-8507-314E5D3D73E1}" dt="2021-03-23T02:27:27.195" v="846"/>
          <ac:spMkLst>
            <pc:docMk/>
            <pc:sldMk cId="2008735260" sldId="355"/>
            <ac:spMk id="73" creationId="{D1E380A2-CC92-42BB-BFEB-151F0E8CA16F}"/>
          </ac:spMkLst>
        </pc:spChg>
        <pc:spChg chg="mod">
          <ac:chgData name="Lupe Ximena Luna Cargua" userId="138d72afcd72aee9" providerId="LiveId" clId="{522A983D-DEED-4380-8507-314E5D3D73E1}" dt="2021-03-23T02:27:27.195" v="846"/>
          <ac:spMkLst>
            <pc:docMk/>
            <pc:sldMk cId="2008735260" sldId="355"/>
            <ac:spMk id="74" creationId="{61E151DF-81DF-41C9-91FE-D707FCA7D659}"/>
          </ac:spMkLst>
        </pc:spChg>
        <pc:spChg chg="mod">
          <ac:chgData name="Lupe Ximena Luna Cargua" userId="138d72afcd72aee9" providerId="LiveId" clId="{522A983D-DEED-4380-8507-314E5D3D73E1}" dt="2021-03-23T02:27:27.195" v="846"/>
          <ac:spMkLst>
            <pc:docMk/>
            <pc:sldMk cId="2008735260" sldId="355"/>
            <ac:spMk id="75" creationId="{3117FFE3-A6CE-4A9A-BF1D-2B7AD086F7AB}"/>
          </ac:spMkLst>
        </pc:spChg>
        <pc:spChg chg="mod">
          <ac:chgData name="Lupe Ximena Luna Cargua" userId="138d72afcd72aee9" providerId="LiveId" clId="{522A983D-DEED-4380-8507-314E5D3D73E1}" dt="2021-03-23T02:27:27.195" v="846"/>
          <ac:spMkLst>
            <pc:docMk/>
            <pc:sldMk cId="2008735260" sldId="355"/>
            <ac:spMk id="76" creationId="{09E827F3-B2A5-4CA1-93AB-F25987236463}"/>
          </ac:spMkLst>
        </pc:spChg>
        <pc:spChg chg="mod">
          <ac:chgData name="Lupe Ximena Luna Cargua" userId="138d72afcd72aee9" providerId="LiveId" clId="{522A983D-DEED-4380-8507-314E5D3D73E1}" dt="2021-03-23T02:27:27.195" v="846"/>
          <ac:spMkLst>
            <pc:docMk/>
            <pc:sldMk cId="2008735260" sldId="355"/>
            <ac:spMk id="77" creationId="{2CFC82D2-3FED-48C3-B761-7DEFFB15B172}"/>
          </ac:spMkLst>
        </pc:spChg>
        <pc:spChg chg="mod">
          <ac:chgData name="Lupe Ximena Luna Cargua" userId="138d72afcd72aee9" providerId="LiveId" clId="{522A983D-DEED-4380-8507-314E5D3D73E1}" dt="2021-03-23T02:27:27.195" v="846"/>
          <ac:spMkLst>
            <pc:docMk/>
            <pc:sldMk cId="2008735260" sldId="355"/>
            <ac:spMk id="78" creationId="{C4FAF5FB-7B6F-40A7-AF7B-67B578B8DE2E}"/>
          </ac:spMkLst>
        </pc:spChg>
        <pc:spChg chg="mod">
          <ac:chgData name="Lupe Ximena Luna Cargua" userId="138d72afcd72aee9" providerId="LiveId" clId="{522A983D-DEED-4380-8507-314E5D3D73E1}" dt="2021-03-23T02:27:27.195" v="846"/>
          <ac:spMkLst>
            <pc:docMk/>
            <pc:sldMk cId="2008735260" sldId="355"/>
            <ac:spMk id="79" creationId="{45CC70DF-8283-4C5F-8397-A2C7831AE941}"/>
          </ac:spMkLst>
        </pc:spChg>
        <pc:grpChg chg="add del mod">
          <ac:chgData name="Lupe Ximena Luna Cargua" userId="138d72afcd72aee9" providerId="LiveId" clId="{522A983D-DEED-4380-8507-314E5D3D73E1}" dt="2021-03-23T02:08:10.777" v="443" actId="21"/>
          <ac:grpSpMkLst>
            <pc:docMk/>
            <pc:sldMk cId="2008735260" sldId="355"/>
            <ac:grpSpMk id="2" creationId="{A540853B-D229-43DE-8722-E73650111502}"/>
          </ac:grpSpMkLst>
        </pc:grpChg>
        <pc:grpChg chg="add mod">
          <ac:chgData name="Lupe Ximena Luna Cargua" userId="138d72afcd72aee9" providerId="LiveId" clId="{522A983D-DEED-4380-8507-314E5D3D73E1}" dt="2021-03-23T02:28:37.663" v="913" actId="1076"/>
          <ac:grpSpMkLst>
            <pc:docMk/>
            <pc:sldMk cId="2008735260" sldId="355"/>
            <ac:grpSpMk id="3" creationId="{C0D7839A-7E5F-41A7-92CC-6EDB2BA17D4A}"/>
          </ac:grpSpMkLst>
        </pc:grpChg>
        <pc:grpChg chg="add mod">
          <ac:chgData name="Lupe Ximena Luna Cargua" userId="138d72afcd72aee9" providerId="LiveId" clId="{522A983D-DEED-4380-8507-314E5D3D73E1}" dt="2021-03-23T02:27:34.165" v="848" actId="1076"/>
          <ac:grpSpMkLst>
            <pc:docMk/>
            <pc:sldMk cId="2008735260" sldId="355"/>
            <ac:grpSpMk id="7" creationId="{41742162-F633-4A28-902C-2EBBAF16A8A8}"/>
          </ac:grpSpMkLst>
        </pc:grpChg>
        <pc:grpChg chg="add del mod">
          <ac:chgData name="Lupe Ximena Luna Cargua" userId="138d72afcd72aee9" providerId="LiveId" clId="{522A983D-DEED-4380-8507-314E5D3D73E1}" dt="2021-03-23T02:19:22.237" v="669" actId="21"/>
          <ac:grpSpMkLst>
            <pc:docMk/>
            <pc:sldMk cId="2008735260" sldId="355"/>
            <ac:grpSpMk id="8" creationId="{76A2E0CF-7259-4652-91E7-A22837E38535}"/>
          </ac:grpSpMkLst>
        </pc:grpChg>
        <pc:grpChg chg="mod">
          <ac:chgData name="Lupe Ximena Luna Cargua" userId="138d72afcd72aee9" providerId="LiveId" clId="{522A983D-DEED-4380-8507-314E5D3D73E1}" dt="2021-03-23T02:28:37.663" v="913" actId="1076"/>
          <ac:grpSpMkLst>
            <pc:docMk/>
            <pc:sldMk cId="2008735260" sldId="355"/>
            <ac:grpSpMk id="10" creationId="{56ADB870-B541-4512-BFFC-4AA7667366E3}"/>
          </ac:grpSpMkLst>
        </pc:grpChg>
        <pc:grpChg chg="mod">
          <ac:chgData name="Lupe Ximena Luna Cargua" userId="138d72afcd72aee9" providerId="LiveId" clId="{522A983D-DEED-4380-8507-314E5D3D73E1}" dt="2021-03-23T02:28:37.663" v="913" actId="1076"/>
          <ac:grpSpMkLst>
            <pc:docMk/>
            <pc:sldMk cId="2008735260" sldId="355"/>
            <ac:grpSpMk id="18" creationId="{5E29D0A6-7A72-4F83-94CB-7BD0B5C721F2}"/>
          </ac:grpSpMkLst>
        </pc:grpChg>
        <pc:grpChg chg="mod">
          <ac:chgData name="Lupe Ximena Luna Cargua" userId="138d72afcd72aee9" providerId="LiveId" clId="{522A983D-DEED-4380-8507-314E5D3D73E1}" dt="2021-03-23T02:28:37.663" v="913" actId="1076"/>
          <ac:grpSpMkLst>
            <pc:docMk/>
            <pc:sldMk cId="2008735260" sldId="355"/>
            <ac:grpSpMk id="25" creationId="{262260CE-7C8A-4046-B820-339AE65D901A}"/>
          </ac:grpSpMkLst>
        </pc:grpChg>
        <pc:grpChg chg="add mod">
          <ac:chgData name="Lupe Ximena Luna Cargua" userId="138d72afcd72aee9" providerId="LiveId" clId="{522A983D-DEED-4380-8507-314E5D3D73E1}" dt="2021-03-23T02:27:25.044" v="845" actId="164"/>
          <ac:grpSpMkLst>
            <pc:docMk/>
            <pc:sldMk cId="2008735260" sldId="355"/>
            <ac:grpSpMk id="40" creationId="{87479D4F-8B24-4F58-A908-492B34CAEA18}"/>
          </ac:grpSpMkLst>
        </pc:grpChg>
        <pc:grpChg chg="add mod">
          <ac:chgData name="Lupe Ximena Luna Cargua" userId="138d72afcd72aee9" providerId="LiveId" clId="{522A983D-DEED-4380-8507-314E5D3D73E1}" dt="2021-03-23T02:28:26.085" v="911" actId="1076"/>
          <ac:grpSpMkLst>
            <pc:docMk/>
            <pc:sldMk cId="2008735260" sldId="355"/>
            <ac:grpSpMk id="58" creationId="{0425D5E8-F7D8-482A-9036-0422A144228A}"/>
          </ac:grpSpMkLst>
        </pc:grpChg>
        <pc:grpChg chg="add mod">
          <ac:chgData name="Lupe Ximena Luna Cargua" userId="138d72afcd72aee9" providerId="LiveId" clId="{522A983D-DEED-4380-8507-314E5D3D73E1}" dt="2021-03-23T02:28:37.663" v="913" actId="1076"/>
          <ac:grpSpMkLst>
            <pc:docMk/>
            <pc:sldMk cId="2008735260" sldId="355"/>
            <ac:grpSpMk id="59" creationId="{B5B743D6-D985-427C-A4E1-3241565A2A9A}"/>
          </ac:grpSpMkLst>
        </pc:grpChg>
        <pc:grpChg chg="add mod">
          <ac:chgData name="Lupe Ximena Luna Cargua" userId="138d72afcd72aee9" providerId="LiveId" clId="{522A983D-DEED-4380-8507-314E5D3D73E1}" dt="2021-03-23T02:27:36.419" v="849" actId="1076"/>
          <ac:grpSpMkLst>
            <pc:docMk/>
            <pc:sldMk cId="2008735260" sldId="355"/>
            <ac:grpSpMk id="60" creationId="{14D0FC3D-3345-4A5F-BA11-89822F46CDE5}"/>
          </ac:grpSpMkLst>
        </pc:grpChg>
        <pc:grpChg chg="mod">
          <ac:chgData name="Lupe Ximena Luna Cargua" userId="138d72afcd72aee9" providerId="LiveId" clId="{522A983D-DEED-4380-8507-314E5D3D73E1}" dt="2021-03-23T02:27:27.195" v="846"/>
          <ac:grpSpMkLst>
            <pc:docMk/>
            <pc:sldMk cId="2008735260" sldId="355"/>
            <ac:grpSpMk id="61" creationId="{F7FE11FC-17D4-447F-99A9-4382F2E2B4EB}"/>
          </ac:grpSpMkLst>
        </pc:grpChg>
        <pc:picChg chg="add del mod">
          <ac:chgData name="Lupe Ximena Luna Cargua" userId="138d72afcd72aee9" providerId="LiveId" clId="{522A983D-DEED-4380-8507-314E5D3D73E1}" dt="2021-03-23T02:08:09.536" v="442" actId="164"/>
          <ac:picMkLst>
            <pc:docMk/>
            <pc:sldMk cId="2008735260" sldId="355"/>
            <ac:picMk id="5" creationId="{7AA773C6-B1FA-4840-9390-B4BE6FDB42EA}"/>
          </ac:picMkLst>
        </pc:picChg>
        <pc:picChg chg="add del mod">
          <ac:chgData name="Lupe Ximena Luna Cargua" userId="138d72afcd72aee9" providerId="LiveId" clId="{522A983D-DEED-4380-8507-314E5D3D73E1}" dt="2021-03-23T02:14:57.233" v="576"/>
          <ac:picMkLst>
            <pc:docMk/>
            <pc:sldMk cId="2008735260" sldId="355"/>
            <ac:picMk id="26" creationId="{D5BDF90E-98ED-46E9-AAB5-A6854B5A7105}"/>
          </ac:picMkLst>
        </pc:picChg>
        <pc:picChg chg="add del mod">
          <ac:chgData name="Lupe Ximena Luna Cargua" userId="138d72afcd72aee9" providerId="LiveId" clId="{522A983D-DEED-4380-8507-314E5D3D73E1}" dt="2021-03-23T02:16:24.237" v="607" actId="478"/>
          <ac:picMkLst>
            <pc:docMk/>
            <pc:sldMk cId="2008735260" sldId="355"/>
            <ac:picMk id="27" creationId="{1D19920A-E552-4143-B4E0-C881402DDEA9}"/>
          </ac:picMkLst>
        </pc:picChg>
        <pc:picChg chg="add mod">
          <ac:chgData name="Lupe Ximena Luna Cargua" userId="138d72afcd72aee9" providerId="LiveId" clId="{522A983D-DEED-4380-8507-314E5D3D73E1}" dt="2021-03-23T02:16:03.970" v="604" actId="164"/>
          <ac:picMkLst>
            <pc:docMk/>
            <pc:sldMk cId="2008735260" sldId="355"/>
            <ac:picMk id="28" creationId="{696F5113-BC99-4E08-8125-6E12E4462579}"/>
          </ac:picMkLst>
        </pc:picChg>
        <pc:picChg chg="add mod">
          <ac:chgData name="Lupe Ximena Luna Cargua" userId="138d72afcd72aee9" providerId="LiveId" clId="{522A983D-DEED-4380-8507-314E5D3D73E1}" dt="2021-03-23T02:17:04.286" v="631" actId="164"/>
          <ac:picMkLst>
            <pc:docMk/>
            <pc:sldMk cId="2008735260" sldId="355"/>
            <ac:picMk id="29" creationId="{901296A9-73BB-4D2D-A861-CFF6896612B8}"/>
          </ac:picMkLst>
        </pc:picChg>
        <pc:picChg chg="add mod">
          <ac:chgData name="Lupe Ximena Luna Cargua" userId="138d72afcd72aee9" providerId="LiveId" clId="{522A983D-DEED-4380-8507-314E5D3D73E1}" dt="2021-03-23T02:27:41.361" v="851" actId="1076"/>
          <ac:picMkLst>
            <pc:docMk/>
            <pc:sldMk cId="2008735260" sldId="355"/>
            <ac:picMk id="32" creationId="{FF1D5BF5-0A6D-43B9-8C52-F4C176E0A9E2}"/>
          </ac:picMkLst>
        </pc:picChg>
        <pc:picChg chg="add mod">
          <ac:chgData name="Lupe Ximena Luna Cargua" userId="138d72afcd72aee9" providerId="LiveId" clId="{522A983D-DEED-4380-8507-314E5D3D73E1}" dt="2021-03-23T02:27:37.934" v="850" actId="1076"/>
          <ac:picMkLst>
            <pc:docMk/>
            <pc:sldMk cId="2008735260" sldId="355"/>
            <ac:picMk id="34" creationId="{734F80F8-5755-463D-9B78-FDFD82B4A1CE}"/>
          </ac:picMkLst>
        </pc:picChg>
        <pc:picChg chg="add mod">
          <ac:chgData name="Lupe Ximena Luna Cargua" userId="138d72afcd72aee9" providerId="LiveId" clId="{522A983D-DEED-4380-8507-314E5D3D73E1}" dt="2021-03-23T02:24:58.230" v="768" actId="1076"/>
          <ac:picMkLst>
            <pc:docMk/>
            <pc:sldMk cId="2008735260" sldId="355"/>
            <ac:picMk id="36" creationId="{18E713B2-511B-4D15-B5FB-95C8A70C65C3}"/>
          </ac:picMkLst>
        </pc:picChg>
        <pc:picChg chg="add mod">
          <ac:chgData name="Lupe Ximena Luna Cargua" userId="138d72afcd72aee9" providerId="LiveId" clId="{522A983D-DEED-4380-8507-314E5D3D73E1}" dt="2021-03-23T02:24:59.563" v="769" actId="1076"/>
          <ac:picMkLst>
            <pc:docMk/>
            <pc:sldMk cId="2008735260" sldId="355"/>
            <ac:picMk id="38" creationId="{8948232D-4D9B-4E6E-9081-12AC3CBF71AA}"/>
          </ac:picMkLst>
        </pc:picChg>
        <pc:picChg chg="mod">
          <ac:chgData name="Lupe Ximena Luna Cargua" userId="138d72afcd72aee9" providerId="LiveId" clId="{522A983D-DEED-4380-8507-314E5D3D73E1}" dt="2021-03-23T02:28:37.663" v="913" actId="1076"/>
          <ac:picMkLst>
            <pc:docMk/>
            <pc:sldMk cId="2008735260" sldId="355"/>
            <ac:picMk id="2050" creationId="{44DCD04D-09E5-4393-91DC-6C418D8D0738}"/>
          </ac:picMkLst>
        </pc:picChg>
      </pc:sldChg>
      <pc:sldChg chg="addSp delSp modSp mod">
        <pc:chgData name="Lupe Ximena Luna Cargua" userId="138d72afcd72aee9" providerId="LiveId" clId="{522A983D-DEED-4380-8507-314E5D3D73E1}" dt="2021-03-23T02:59:05.371" v="1171" actId="20577"/>
        <pc:sldMkLst>
          <pc:docMk/>
          <pc:sldMk cId="2362529506" sldId="356"/>
        </pc:sldMkLst>
        <pc:spChg chg="del">
          <ac:chgData name="Lupe Ximena Luna Cargua" userId="138d72afcd72aee9" providerId="LiveId" clId="{522A983D-DEED-4380-8507-314E5D3D73E1}" dt="2021-03-23T02:42:59.938" v="1101"/>
          <ac:spMkLst>
            <pc:docMk/>
            <pc:sldMk cId="2362529506" sldId="356"/>
            <ac:spMk id="2" creationId="{6F9C7970-73CA-4A22-ADAB-3BE9DED0CC0E}"/>
          </ac:spMkLst>
        </pc:spChg>
        <pc:spChg chg="del">
          <ac:chgData name="Lupe Ximena Luna Cargua" userId="138d72afcd72aee9" providerId="LiveId" clId="{522A983D-DEED-4380-8507-314E5D3D73E1}" dt="2021-03-23T02:08:15.872" v="445" actId="478"/>
          <ac:spMkLst>
            <pc:docMk/>
            <pc:sldMk cId="2362529506" sldId="356"/>
            <ac:spMk id="3" creationId="{358FBB8F-A9A9-4FA1-9D37-44A71C31B179}"/>
          </ac:spMkLst>
        </pc:spChg>
        <pc:spChg chg="mod">
          <ac:chgData name="Lupe Ximena Luna Cargua" userId="138d72afcd72aee9" providerId="LiveId" clId="{522A983D-DEED-4380-8507-314E5D3D73E1}" dt="2021-03-23T02:08:13.802" v="444"/>
          <ac:spMkLst>
            <pc:docMk/>
            <pc:sldMk cId="2362529506" sldId="356"/>
            <ac:spMk id="7" creationId="{37883F3C-A68A-4B5D-A2CA-68B8D8CB0AA7}"/>
          </ac:spMkLst>
        </pc:spChg>
        <pc:spChg chg="add mod">
          <ac:chgData name="Lupe Ximena Luna Cargua" userId="138d72afcd72aee9" providerId="LiveId" clId="{522A983D-DEED-4380-8507-314E5D3D73E1}" dt="2021-03-23T02:43:39.736" v="1130" actId="14100"/>
          <ac:spMkLst>
            <pc:docMk/>
            <pc:sldMk cId="2362529506" sldId="356"/>
            <ac:spMk id="8" creationId="{21E353FB-AEDE-4009-B6C7-A5A21C84E7E7}"/>
          </ac:spMkLst>
        </pc:spChg>
        <pc:spChg chg="add mod">
          <ac:chgData name="Lupe Ximena Luna Cargua" userId="138d72afcd72aee9" providerId="LiveId" clId="{522A983D-DEED-4380-8507-314E5D3D73E1}" dt="2021-03-23T02:57:48.975" v="1159" actId="122"/>
          <ac:spMkLst>
            <pc:docMk/>
            <pc:sldMk cId="2362529506" sldId="356"/>
            <ac:spMk id="11" creationId="{83942030-C508-4695-8B81-95179BC31EC4}"/>
          </ac:spMkLst>
        </pc:spChg>
        <pc:spChg chg="add mod">
          <ac:chgData name="Lupe Ximena Luna Cargua" userId="138d72afcd72aee9" providerId="LiveId" clId="{522A983D-DEED-4380-8507-314E5D3D73E1}" dt="2021-03-23T02:59:05.371" v="1171" actId="20577"/>
          <ac:spMkLst>
            <pc:docMk/>
            <pc:sldMk cId="2362529506" sldId="356"/>
            <ac:spMk id="18" creationId="{776AD148-3A16-405C-954A-1F92EE517314}"/>
          </ac:spMkLst>
        </pc:spChg>
        <pc:grpChg chg="add del mod">
          <ac:chgData name="Lupe Ximena Luna Cargua" userId="138d72afcd72aee9" providerId="LiveId" clId="{522A983D-DEED-4380-8507-314E5D3D73E1}" dt="2021-03-23T02:42:55.666" v="1099" actId="478"/>
          <ac:grpSpMkLst>
            <pc:docMk/>
            <pc:sldMk cId="2362529506" sldId="356"/>
            <ac:grpSpMk id="5" creationId="{011B8591-7C0D-4025-8687-86E2DD992956}"/>
          </ac:grpSpMkLst>
        </pc:grpChg>
        <pc:picChg chg="mod">
          <ac:chgData name="Lupe Ximena Luna Cargua" userId="138d72afcd72aee9" providerId="LiveId" clId="{522A983D-DEED-4380-8507-314E5D3D73E1}" dt="2021-03-23T02:43:41.339" v="1131" actId="1076"/>
          <ac:picMkLst>
            <pc:docMk/>
            <pc:sldMk cId="2362529506" sldId="356"/>
            <ac:picMk id="4" creationId="{B5B7A0E2-C316-4DC8-94C2-25155F32A486}"/>
          </ac:picMkLst>
        </pc:picChg>
        <pc:picChg chg="mod">
          <ac:chgData name="Lupe Ximena Luna Cargua" userId="138d72afcd72aee9" providerId="LiveId" clId="{522A983D-DEED-4380-8507-314E5D3D73E1}" dt="2021-03-23T02:08:13.802" v="444"/>
          <ac:picMkLst>
            <pc:docMk/>
            <pc:sldMk cId="2362529506" sldId="356"/>
            <ac:picMk id="6" creationId="{0CD0A8B4-114A-433B-84E8-44A166197EC2}"/>
          </ac:picMkLst>
        </pc:picChg>
        <pc:picChg chg="add mod">
          <ac:chgData name="Lupe Ximena Luna Cargua" userId="138d72afcd72aee9" providerId="LiveId" clId="{522A983D-DEED-4380-8507-314E5D3D73E1}" dt="2021-03-23T02:51:52.574" v="1149" actId="1076"/>
          <ac:picMkLst>
            <pc:docMk/>
            <pc:sldMk cId="2362529506" sldId="356"/>
            <ac:picMk id="10" creationId="{2183A3F5-0BCF-4614-BE28-D66705F96326}"/>
          </ac:picMkLst>
        </pc:picChg>
        <pc:picChg chg="add mod modCrop">
          <ac:chgData name="Lupe Ximena Luna Cargua" userId="138d72afcd72aee9" providerId="LiveId" clId="{522A983D-DEED-4380-8507-314E5D3D73E1}" dt="2021-03-23T02:58:53.969" v="1165" actId="14100"/>
          <ac:picMkLst>
            <pc:docMk/>
            <pc:sldMk cId="2362529506" sldId="356"/>
            <ac:picMk id="13" creationId="{0642FA3F-D032-45C3-A77F-289DEA4BBE95}"/>
          </ac:picMkLst>
        </pc:picChg>
        <pc:picChg chg="add mod">
          <ac:chgData name="Lupe Ximena Luna Cargua" userId="138d72afcd72aee9" providerId="LiveId" clId="{522A983D-DEED-4380-8507-314E5D3D73E1}" dt="2021-03-23T02:48:20.476" v="1135" actId="1076"/>
          <ac:picMkLst>
            <pc:docMk/>
            <pc:sldMk cId="2362529506" sldId="356"/>
            <ac:picMk id="2050" creationId="{B102269A-4FF4-4F0D-970E-69BF34E8C85B}"/>
          </ac:picMkLst>
        </pc:picChg>
        <pc:picChg chg="add del mod">
          <ac:chgData name="Lupe Ximena Luna Cargua" userId="138d72afcd72aee9" providerId="LiveId" clId="{522A983D-DEED-4380-8507-314E5D3D73E1}" dt="2021-03-23T02:49:00.777" v="1139" actId="478"/>
          <ac:picMkLst>
            <pc:docMk/>
            <pc:sldMk cId="2362529506" sldId="356"/>
            <ac:picMk id="2052" creationId="{CCA2B02D-F776-44F2-B011-4C373B57582C}"/>
          </ac:picMkLst>
        </pc:picChg>
        <pc:picChg chg="add mod">
          <ac:chgData name="Lupe Ximena Luna Cargua" userId="138d72afcd72aee9" providerId="LiveId" clId="{522A983D-DEED-4380-8507-314E5D3D73E1}" dt="2021-03-23T02:49:16.701" v="1146" actId="1076"/>
          <ac:picMkLst>
            <pc:docMk/>
            <pc:sldMk cId="2362529506" sldId="356"/>
            <ac:picMk id="2054" creationId="{17A61690-00B0-4BA7-AA71-C4C7C6159BC0}"/>
          </ac:picMkLst>
        </pc:picChg>
        <pc:picChg chg="add del mod">
          <ac:chgData name="Lupe Ximena Luna Cargua" userId="138d72afcd72aee9" providerId="LiveId" clId="{522A983D-DEED-4380-8507-314E5D3D73E1}" dt="2021-03-23T02:57:35.325" v="1152" actId="478"/>
          <ac:picMkLst>
            <pc:docMk/>
            <pc:sldMk cId="2362529506" sldId="356"/>
            <ac:picMk id="2056" creationId="{6F87CF33-8395-4E38-B48F-738A690D26D2}"/>
          </ac:picMkLst>
        </pc:picChg>
      </pc:sldChg>
      <pc:sldChg chg="addSp delSp modSp new mod">
        <pc:chgData name="Lupe Ximena Luna Cargua" userId="138d72afcd72aee9" providerId="LiveId" clId="{522A983D-DEED-4380-8507-314E5D3D73E1}" dt="2021-03-23T02:42:32.408" v="1098" actId="1076"/>
        <pc:sldMkLst>
          <pc:docMk/>
          <pc:sldMk cId="1322860882" sldId="357"/>
        </pc:sldMkLst>
        <pc:spChg chg="del">
          <ac:chgData name="Lupe Ximena Luna Cargua" userId="138d72afcd72aee9" providerId="LiveId" clId="{522A983D-DEED-4380-8507-314E5D3D73E1}" dt="2021-03-23T02:31:17.632" v="977" actId="478"/>
          <ac:spMkLst>
            <pc:docMk/>
            <pc:sldMk cId="1322860882" sldId="357"/>
            <ac:spMk id="2" creationId="{999895A9-02E5-41C2-BBBC-2708B6BEE95D}"/>
          </ac:spMkLst>
        </pc:spChg>
        <pc:spChg chg="del">
          <ac:chgData name="Lupe Ximena Luna Cargua" userId="138d72afcd72aee9" providerId="LiveId" clId="{522A983D-DEED-4380-8507-314E5D3D73E1}" dt="2021-03-23T02:19:26.590" v="671" actId="478"/>
          <ac:spMkLst>
            <pc:docMk/>
            <pc:sldMk cId="1322860882" sldId="357"/>
            <ac:spMk id="3" creationId="{1C1F8D72-0C5E-4939-9924-D77E88980E29}"/>
          </ac:spMkLst>
        </pc:spChg>
        <pc:spChg chg="mod">
          <ac:chgData name="Lupe Ximena Luna Cargua" userId="138d72afcd72aee9" providerId="LiveId" clId="{522A983D-DEED-4380-8507-314E5D3D73E1}" dt="2021-03-23T02:19:24.199" v="670"/>
          <ac:spMkLst>
            <pc:docMk/>
            <pc:sldMk cId="1322860882" sldId="357"/>
            <ac:spMk id="6" creationId="{C80824E3-7774-4179-B723-EA0265517E86}"/>
          </ac:spMkLst>
        </pc:spChg>
        <pc:spChg chg="add mod">
          <ac:chgData name="Lupe Ximena Luna Cargua" userId="138d72afcd72aee9" providerId="LiveId" clId="{522A983D-DEED-4380-8507-314E5D3D73E1}" dt="2021-03-23T02:42:23.300" v="1093" actId="1076"/>
          <ac:spMkLst>
            <pc:docMk/>
            <pc:sldMk cId="1322860882" sldId="357"/>
            <ac:spMk id="11" creationId="{243C5D17-2334-4C3B-887B-514C63F3ED0F}"/>
          </ac:spMkLst>
        </pc:spChg>
        <pc:spChg chg="add mod">
          <ac:chgData name="Lupe Ximena Luna Cargua" userId="138d72afcd72aee9" providerId="LiveId" clId="{522A983D-DEED-4380-8507-314E5D3D73E1}" dt="2021-03-23T02:42:25.901" v="1094" actId="1076"/>
          <ac:spMkLst>
            <pc:docMk/>
            <pc:sldMk cId="1322860882" sldId="357"/>
            <ac:spMk id="12" creationId="{6D4B0DA8-9AFE-47EB-B933-FBD03C69A7B4}"/>
          </ac:spMkLst>
        </pc:spChg>
        <pc:grpChg chg="add mod">
          <ac:chgData name="Lupe Ximena Luna Cargua" userId="138d72afcd72aee9" providerId="LiveId" clId="{522A983D-DEED-4380-8507-314E5D3D73E1}" dt="2021-03-23T02:42:32.408" v="1098" actId="1076"/>
          <ac:grpSpMkLst>
            <pc:docMk/>
            <pc:sldMk cId="1322860882" sldId="357"/>
            <ac:grpSpMk id="4" creationId="{770AF92F-6C5E-4E0B-A29D-CC31D99E325E}"/>
          </ac:grpSpMkLst>
        </pc:grpChg>
        <pc:grpChg chg="add mod">
          <ac:chgData name="Lupe Ximena Luna Cargua" userId="138d72afcd72aee9" providerId="LiveId" clId="{522A983D-DEED-4380-8507-314E5D3D73E1}" dt="2021-03-23T02:42:23.300" v="1093" actId="1076"/>
          <ac:grpSpMkLst>
            <pc:docMk/>
            <pc:sldMk cId="1322860882" sldId="357"/>
            <ac:grpSpMk id="13" creationId="{255149B1-9031-40E1-8ACD-64C016D9558F}"/>
          </ac:grpSpMkLst>
        </pc:grpChg>
        <pc:picChg chg="mod">
          <ac:chgData name="Lupe Ximena Luna Cargua" userId="138d72afcd72aee9" providerId="LiveId" clId="{522A983D-DEED-4380-8507-314E5D3D73E1}" dt="2021-03-23T02:19:24.199" v="670"/>
          <ac:picMkLst>
            <pc:docMk/>
            <pc:sldMk cId="1322860882" sldId="357"/>
            <ac:picMk id="5" creationId="{E19AB03D-91AF-4F13-9ACC-D751DE320CC8}"/>
          </ac:picMkLst>
        </pc:picChg>
        <pc:picChg chg="add mod">
          <ac:chgData name="Lupe Ximena Luna Cargua" userId="138d72afcd72aee9" providerId="LiveId" clId="{522A983D-DEED-4380-8507-314E5D3D73E1}" dt="2021-03-23T02:42:27.671" v="1095" actId="1076"/>
          <ac:picMkLst>
            <pc:docMk/>
            <pc:sldMk cId="1322860882" sldId="357"/>
            <ac:picMk id="8" creationId="{B34BF731-4186-49F0-A9C9-9CB8B9A93DDA}"/>
          </ac:picMkLst>
        </pc:picChg>
        <pc:picChg chg="add mod">
          <ac:chgData name="Lupe Ximena Luna Cargua" userId="138d72afcd72aee9" providerId="LiveId" clId="{522A983D-DEED-4380-8507-314E5D3D73E1}" dt="2021-03-23T02:42:28.990" v="1097" actId="1076"/>
          <ac:picMkLst>
            <pc:docMk/>
            <pc:sldMk cId="1322860882" sldId="357"/>
            <ac:picMk id="10" creationId="{2965D0D8-A1FD-4527-BAF9-39FDB328064F}"/>
          </ac:picMkLst>
        </pc:picChg>
        <pc:picChg chg="add mod">
          <ac:chgData name="Lupe Ximena Luna Cargua" userId="138d72afcd72aee9" providerId="LiveId" clId="{522A983D-DEED-4380-8507-314E5D3D73E1}" dt="2021-03-23T02:42:23.300" v="1093" actId="1076"/>
          <ac:picMkLst>
            <pc:docMk/>
            <pc:sldMk cId="1322860882" sldId="357"/>
            <ac:picMk id="1026" creationId="{9B72F438-0F23-44ED-9354-3F4C6416BBFA}"/>
          </ac:picMkLst>
        </pc:picChg>
      </pc:sldChg>
      <pc:sldChg chg="addSp delSp modSp new mod addCm delCm">
        <pc:chgData name="Lupe Ximena Luna Cargua" userId="138d72afcd72aee9" providerId="LiveId" clId="{522A983D-DEED-4380-8507-314E5D3D73E1}" dt="2021-03-24T04:19:13.990" v="2155" actId="1076"/>
        <pc:sldMkLst>
          <pc:docMk/>
          <pc:sldMk cId="3220689655" sldId="358"/>
        </pc:sldMkLst>
        <pc:spChg chg="del">
          <ac:chgData name="Lupe Ximena Luna Cargua" userId="138d72afcd72aee9" providerId="LiveId" clId="{522A983D-DEED-4380-8507-314E5D3D73E1}" dt="2021-03-23T02:59:26.443" v="1173"/>
          <ac:spMkLst>
            <pc:docMk/>
            <pc:sldMk cId="3220689655" sldId="358"/>
            <ac:spMk id="2" creationId="{2EC037A2-0ED1-43E1-AD3F-B43EC25E1648}"/>
          </ac:spMkLst>
        </pc:spChg>
        <pc:spChg chg="del">
          <ac:chgData name="Lupe Ximena Luna Cargua" userId="138d72afcd72aee9" providerId="LiveId" clId="{522A983D-DEED-4380-8507-314E5D3D73E1}" dt="2021-03-23T03:00:23.199" v="1186" actId="22"/>
          <ac:spMkLst>
            <pc:docMk/>
            <pc:sldMk cId="3220689655" sldId="358"/>
            <ac:spMk id="3" creationId="{450E6790-9166-4404-838E-8115239C1CFC}"/>
          </ac:spMkLst>
        </pc:spChg>
        <pc:spChg chg="add mod">
          <ac:chgData name="Lupe Ximena Luna Cargua" userId="138d72afcd72aee9" providerId="LiveId" clId="{522A983D-DEED-4380-8507-314E5D3D73E1}" dt="2021-03-23T03:02:04.868" v="1237" actId="1076"/>
          <ac:spMkLst>
            <pc:docMk/>
            <pc:sldMk cId="3220689655" sldId="358"/>
            <ac:spMk id="4" creationId="{9F9EA991-C014-44D5-9753-1A806EC14C00}"/>
          </ac:spMkLst>
        </pc:spChg>
        <pc:spChg chg="add mod">
          <ac:chgData name="Lupe Ximena Luna Cargua" userId="138d72afcd72aee9" providerId="LiveId" clId="{522A983D-DEED-4380-8507-314E5D3D73E1}" dt="2021-03-23T03:01:16.058" v="1229" actId="1076"/>
          <ac:spMkLst>
            <pc:docMk/>
            <pc:sldMk cId="3220689655" sldId="358"/>
            <ac:spMk id="7" creationId="{F11720A7-B55A-4E15-97A6-A612DBE57450}"/>
          </ac:spMkLst>
        </pc:spChg>
        <pc:graphicFrameChg chg="add mod">
          <ac:chgData name="Lupe Ximena Luna Cargua" userId="138d72afcd72aee9" providerId="LiveId" clId="{522A983D-DEED-4380-8507-314E5D3D73E1}" dt="2021-03-24T04:17:12.218" v="2144" actId="1076"/>
          <ac:graphicFrameMkLst>
            <pc:docMk/>
            <pc:sldMk cId="3220689655" sldId="358"/>
            <ac:graphicFrameMk id="8" creationId="{B606015E-F7E6-431D-96F0-007ECC2DBE24}"/>
          </ac:graphicFrameMkLst>
        </pc:graphicFrameChg>
        <pc:graphicFrameChg chg="add del mod">
          <ac:chgData name="Lupe Ximena Luna Cargua" userId="138d72afcd72aee9" providerId="LiveId" clId="{522A983D-DEED-4380-8507-314E5D3D73E1}" dt="2021-03-24T04:18:55.812" v="2151" actId="478"/>
          <ac:graphicFrameMkLst>
            <pc:docMk/>
            <pc:sldMk cId="3220689655" sldId="358"/>
            <ac:graphicFrameMk id="10" creationId="{6E06A617-F1D5-4CB9-B225-7109EE9E24B6}"/>
          </ac:graphicFrameMkLst>
        </pc:graphicFrameChg>
        <pc:graphicFrameChg chg="add mod">
          <ac:chgData name="Lupe Ximena Luna Cargua" userId="138d72afcd72aee9" providerId="LiveId" clId="{522A983D-DEED-4380-8507-314E5D3D73E1}" dt="2021-03-24T04:19:13.990" v="2155" actId="1076"/>
          <ac:graphicFrameMkLst>
            <pc:docMk/>
            <pc:sldMk cId="3220689655" sldId="358"/>
            <ac:graphicFrameMk id="12" creationId="{A8D8EC0E-D17A-432A-AEBA-8A1EC6FC38F0}"/>
          </ac:graphicFrameMkLst>
        </pc:graphicFrameChg>
        <pc:picChg chg="add mod ord">
          <ac:chgData name="Lupe Ximena Luna Cargua" userId="138d72afcd72aee9" providerId="LiveId" clId="{522A983D-DEED-4380-8507-314E5D3D73E1}" dt="2021-03-23T03:01:32.126" v="1232" actId="1076"/>
          <ac:picMkLst>
            <pc:docMk/>
            <pc:sldMk cId="3220689655" sldId="358"/>
            <ac:picMk id="6" creationId="{FFF3EF46-A56B-4300-B8F5-96C80FBF2565}"/>
          </ac:picMkLst>
        </pc:picChg>
        <pc:picChg chg="add mod">
          <ac:chgData name="Lupe Ximena Luna Cargua" userId="138d72afcd72aee9" providerId="LiveId" clId="{522A983D-DEED-4380-8507-314E5D3D73E1}" dt="2021-03-23T03:01:58.637" v="1236" actId="1076"/>
          <ac:picMkLst>
            <pc:docMk/>
            <pc:sldMk cId="3220689655" sldId="358"/>
            <ac:picMk id="9" creationId="{CA400ADF-F592-4A45-A04F-EB85FC37260E}"/>
          </ac:picMkLst>
        </pc:picChg>
        <pc:picChg chg="add mod">
          <ac:chgData name="Lupe Ximena Luna Cargua" userId="138d72afcd72aee9" providerId="LiveId" clId="{522A983D-DEED-4380-8507-314E5D3D73E1}" dt="2021-03-24T04:17:16.771" v="2145" actId="1076"/>
          <ac:picMkLst>
            <pc:docMk/>
            <pc:sldMk cId="3220689655" sldId="358"/>
            <ac:picMk id="11" creationId="{CF94FE43-993E-4BC0-B53E-CD3425BE242B}"/>
          </ac:picMkLst>
        </pc:picChg>
      </pc:sldChg>
      <pc:sldChg chg="addSp delSp modSp new mod">
        <pc:chgData name="Lupe Ximena Luna Cargua" userId="138d72afcd72aee9" providerId="LiveId" clId="{522A983D-DEED-4380-8507-314E5D3D73E1}" dt="2021-03-23T03:32:43.062" v="1361" actId="1076"/>
        <pc:sldMkLst>
          <pc:docMk/>
          <pc:sldMk cId="3951043499" sldId="359"/>
        </pc:sldMkLst>
        <pc:spChg chg="del">
          <ac:chgData name="Lupe Ximena Luna Cargua" userId="138d72afcd72aee9" providerId="LiveId" clId="{522A983D-DEED-4380-8507-314E5D3D73E1}" dt="2021-03-23T03:04:23.241" v="1239"/>
          <ac:spMkLst>
            <pc:docMk/>
            <pc:sldMk cId="3951043499" sldId="359"/>
            <ac:spMk id="2" creationId="{F566FAB8-186D-45DF-B30F-71D61F32AF9B}"/>
          </ac:spMkLst>
        </pc:spChg>
        <pc:spChg chg="del">
          <ac:chgData name="Lupe Ximena Luna Cargua" userId="138d72afcd72aee9" providerId="LiveId" clId="{522A983D-DEED-4380-8507-314E5D3D73E1}" dt="2021-03-23T03:05:48.814" v="1280"/>
          <ac:spMkLst>
            <pc:docMk/>
            <pc:sldMk cId="3951043499" sldId="359"/>
            <ac:spMk id="3" creationId="{F80DC8B3-0593-48EC-BEE5-9852BF9AD848}"/>
          </ac:spMkLst>
        </pc:spChg>
        <pc:spChg chg="add mod">
          <ac:chgData name="Lupe Ximena Luna Cargua" userId="138d72afcd72aee9" providerId="LiveId" clId="{522A983D-DEED-4380-8507-314E5D3D73E1}" dt="2021-03-23T03:32:43.062" v="1361" actId="1076"/>
          <ac:spMkLst>
            <pc:docMk/>
            <pc:sldMk cId="3951043499" sldId="359"/>
            <ac:spMk id="4" creationId="{37C8A5E1-9BFC-4780-B70F-C1034E6687A1}"/>
          </ac:spMkLst>
        </pc:spChg>
        <pc:picChg chg="add mod">
          <ac:chgData name="Lupe Ximena Luna Cargua" userId="138d72afcd72aee9" providerId="LiveId" clId="{522A983D-DEED-4380-8507-314E5D3D73E1}" dt="2021-03-23T03:19:38.083" v="1321" actId="1076"/>
          <ac:picMkLst>
            <pc:docMk/>
            <pc:sldMk cId="3951043499" sldId="359"/>
            <ac:picMk id="6" creationId="{42BBA2A4-D1E0-4A65-8D66-17B6EF5256FA}"/>
          </ac:picMkLst>
        </pc:picChg>
        <pc:picChg chg="add mod modCrop">
          <ac:chgData name="Lupe Ximena Luna Cargua" userId="138d72afcd72aee9" providerId="LiveId" clId="{522A983D-DEED-4380-8507-314E5D3D73E1}" dt="2021-03-23T03:20:23.196" v="1332" actId="14100"/>
          <ac:picMkLst>
            <pc:docMk/>
            <pc:sldMk cId="3951043499" sldId="359"/>
            <ac:picMk id="8" creationId="{A33427ED-B53E-42B4-9ED7-BB2B0DDBA5B4}"/>
          </ac:picMkLst>
        </pc:picChg>
        <pc:picChg chg="add mod">
          <ac:chgData name="Lupe Ximena Luna Cargua" userId="138d72afcd72aee9" providerId="LiveId" clId="{522A983D-DEED-4380-8507-314E5D3D73E1}" dt="2021-03-23T03:15:47.657" v="1305" actId="1076"/>
          <ac:picMkLst>
            <pc:docMk/>
            <pc:sldMk cId="3951043499" sldId="359"/>
            <ac:picMk id="10" creationId="{B8DBFCD8-DFD3-4642-9CD1-B164401E059D}"/>
          </ac:picMkLst>
        </pc:picChg>
        <pc:picChg chg="add del mod modCrop">
          <ac:chgData name="Lupe Ximena Luna Cargua" userId="138d72afcd72aee9" providerId="LiveId" clId="{522A983D-DEED-4380-8507-314E5D3D73E1}" dt="2021-03-23T03:17:39.220" v="1313" actId="478"/>
          <ac:picMkLst>
            <pc:docMk/>
            <pc:sldMk cId="3951043499" sldId="359"/>
            <ac:picMk id="12" creationId="{E06070DF-1AC0-4A5F-AA24-05AD90330B4B}"/>
          </ac:picMkLst>
        </pc:picChg>
        <pc:picChg chg="add mod">
          <ac:chgData name="Lupe Ximena Luna Cargua" userId="138d72afcd72aee9" providerId="LiveId" clId="{522A983D-DEED-4380-8507-314E5D3D73E1}" dt="2021-03-23T03:17:46.856" v="1316" actId="14100"/>
          <ac:picMkLst>
            <pc:docMk/>
            <pc:sldMk cId="3951043499" sldId="359"/>
            <ac:picMk id="14" creationId="{ADE52BDA-79B8-48FA-B366-79BD3A9A00B9}"/>
          </ac:picMkLst>
        </pc:picChg>
        <pc:picChg chg="add mod">
          <ac:chgData name="Lupe Ximena Luna Cargua" userId="138d72afcd72aee9" providerId="LiveId" clId="{522A983D-DEED-4380-8507-314E5D3D73E1}" dt="2021-03-23T03:19:48.287" v="1328" actId="1076"/>
          <ac:picMkLst>
            <pc:docMk/>
            <pc:sldMk cId="3951043499" sldId="359"/>
            <ac:picMk id="16" creationId="{8ACF8313-706A-476F-9D28-5675B2347CF3}"/>
          </ac:picMkLst>
        </pc:picChg>
        <pc:picChg chg="add mod">
          <ac:chgData name="Lupe Ximena Luna Cargua" userId="138d72afcd72aee9" providerId="LiveId" clId="{522A983D-DEED-4380-8507-314E5D3D73E1}" dt="2021-03-23T03:20:35.193" v="1333" actId="1076"/>
          <ac:picMkLst>
            <pc:docMk/>
            <pc:sldMk cId="3951043499" sldId="359"/>
            <ac:picMk id="3074" creationId="{F267BF1A-7518-410A-AC81-4FF940BF0572}"/>
          </ac:picMkLst>
        </pc:picChg>
        <pc:picChg chg="add del">
          <ac:chgData name="Lupe Ximena Luna Cargua" userId="138d72afcd72aee9" providerId="LiveId" clId="{522A983D-DEED-4380-8507-314E5D3D73E1}" dt="2021-03-23T03:13:17.453" v="1293" actId="478"/>
          <ac:picMkLst>
            <pc:docMk/>
            <pc:sldMk cId="3951043499" sldId="359"/>
            <ac:picMk id="3076" creationId="{54D264C7-3BCB-4717-A9D3-341CB6310350}"/>
          </ac:picMkLst>
        </pc:picChg>
        <pc:picChg chg="add mod">
          <ac:chgData name="Lupe Ximena Luna Cargua" userId="138d72afcd72aee9" providerId="LiveId" clId="{522A983D-DEED-4380-8507-314E5D3D73E1}" dt="2021-03-23T03:18:06.301" v="1317" actId="1076"/>
          <ac:picMkLst>
            <pc:docMk/>
            <pc:sldMk cId="3951043499" sldId="359"/>
            <ac:picMk id="3078" creationId="{83B693ED-4AAD-4A87-A934-F44C4E035334}"/>
          </ac:picMkLst>
        </pc:picChg>
      </pc:sldChg>
      <pc:sldChg chg="addSp delSp modSp new mod">
        <pc:chgData name="Lupe Ximena Luna Cargua" userId="138d72afcd72aee9" providerId="LiveId" clId="{522A983D-DEED-4380-8507-314E5D3D73E1}" dt="2021-03-29T20:31:30.949" v="4127" actId="208"/>
        <pc:sldMkLst>
          <pc:docMk/>
          <pc:sldMk cId="946281860" sldId="360"/>
        </pc:sldMkLst>
        <pc:spChg chg="del">
          <ac:chgData name="Lupe Ximena Luna Cargua" userId="138d72afcd72aee9" providerId="LiveId" clId="{522A983D-DEED-4380-8507-314E5D3D73E1}" dt="2021-03-23T03:20:53.028" v="1335"/>
          <ac:spMkLst>
            <pc:docMk/>
            <pc:sldMk cId="946281860" sldId="360"/>
            <ac:spMk id="2" creationId="{8E365196-A229-4231-9E0D-CB3833F03A7C}"/>
          </ac:spMkLst>
        </pc:spChg>
        <pc:spChg chg="del">
          <ac:chgData name="Lupe Ximena Luna Cargua" userId="138d72afcd72aee9" providerId="LiveId" clId="{522A983D-DEED-4380-8507-314E5D3D73E1}" dt="2021-03-23T03:33:17.876" v="1387" actId="478"/>
          <ac:spMkLst>
            <pc:docMk/>
            <pc:sldMk cId="946281860" sldId="360"/>
            <ac:spMk id="3" creationId="{41917A5A-9F82-43AA-BF73-110F7DC752A8}"/>
          </ac:spMkLst>
        </pc:spChg>
        <pc:spChg chg="add mod">
          <ac:chgData name="Lupe Ximena Luna Cargua" userId="138d72afcd72aee9" providerId="LiveId" clId="{522A983D-DEED-4380-8507-314E5D3D73E1}" dt="2021-03-23T03:33:22.251" v="1389" actId="1076"/>
          <ac:spMkLst>
            <pc:docMk/>
            <pc:sldMk cId="946281860" sldId="360"/>
            <ac:spMk id="4" creationId="{B6595B91-5B56-41ED-AAA1-3A5A28B66721}"/>
          </ac:spMkLst>
        </pc:spChg>
        <pc:spChg chg="mod">
          <ac:chgData name="Lupe Ximena Luna Cargua" userId="138d72afcd72aee9" providerId="LiveId" clId="{522A983D-DEED-4380-8507-314E5D3D73E1}" dt="2021-03-23T03:33:15.453" v="1386" actId="1076"/>
          <ac:spMkLst>
            <pc:docMk/>
            <pc:sldMk cId="946281860" sldId="360"/>
            <ac:spMk id="7" creationId="{EAE09047-CCEE-4C2B-9C52-3B6BB024E985}"/>
          </ac:spMkLst>
        </pc:spChg>
        <pc:spChg chg="mod">
          <ac:chgData name="Lupe Ximena Luna Cargua" userId="138d72afcd72aee9" providerId="LiveId" clId="{522A983D-DEED-4380-8507-314E5D3D73E1}" dt="2021-03-23T03:33:57.819" v="1391"/>
          <ac:spMkLst>
            <pc:docMk/>
            <pc:sldMk cId="946281860" sldId="360"/>
            <ac:spMk id="9" creationId="{D0395399-A2AE-44BA-9563-F21A9BDB4BCB}"/>
          </ac:spMkLst>
        </pc:spChg>
        <pc:spChg chg="mod">
          <ac:chgData name="Lupe Ximena Luna Cargua" userId="138d72afcd72aee9" providerId="LiveId" clId="{522A983D-DEED-4380-8507-314E5D3D73E1}" dt="2021-03-23T03:33:57.819" v="1391"/>
          <ac:spMkLst>
            <pc:docMk/>
            <pc:sldMk cId="946281860" sldId="360"/>
            <ac:spMk id="10" creationId="{59508926-5227-4FB0-BA54-7615267855BD}"/>
          </ac:spMkLst>
        </pc:spChg>
        <pc:spChg chg="mod">
          <ac:chgData name="Lupe Ximena Luna Cargua" userId="138d72afcd72aee9" providerId="LiveId" clId="{522A983D-DEED-4380-8507-314E5D3D73E1}" dt="2021-03-23T03:33:57.819" v="1391"/>
          <ac:spMkLst>
            <pc:docMk/>
            <pc:sldMk cId="946281860" sldId="360"/>
            <ac:spMk id="11" creationId="{27231171-D6B5-452D-988D-07FA2CB3CD13}"/>
          </ac:spMkLst>
        </pc:spChg>
        <pc:spChg chg="mod">
          <ac:chgData name="Lupe Ximena Luna Cargua" userId="138d72afcd72aee9" providerId="LiveId" clId="{522A983D-DEED-4380-8507-314E5D3D73E1}" dt="2021-03-23T03:33:57.819" v="1391"/>
          <ac:spMkLst>
            <pc:docMk/>
            <pc:sldMk cId="946281860" sldId="360"/>
            <ac:spMk id="12" creationId="{6138A299-0C45-4CF6-8341-18B9565CEA9E}"/>
          </ac:spMkLst>
        </pc:spChg>
        <pc:spChg chg="mod">
          <ac:chgData name="Lupe Ximena Luna Cargua" userId="138d72afcd72aee9" providerId="LiveId" clId="{522A983D-DEED-4380-8507-314E5D3D73E1}" dt="2021-03-23T03:33:57.819" v="1391"/>
          <ac:spMkLst>
            <pc:docMk/>
            <pc:sldMk cId="946281860" sldId="360"/>
            <ac:spMk id="13" creationId="{C03F1358-F7FF-46F4-881F-1377FA62F3FB}"/>
          </ac:spMkLst>
        </pc:spChg>
        <pc:spChg chg="mod">
          <ac:chgData name="Lupe Ximena Luna Cargua" userId="138d72afcd72aee9" providerId="LiveId" clId="{522A983D-DEED-4380-8507-314E5D3D73E1}" dt="2021-03-23T03:33:57.819" v="1391"/>
          <ac:spMkLst>
            <pc:docMk/>
            <pc:sldMk cId="946281860" sldId="360"/>
            <ac:spMk id="14" creationId="{5F73CCB3-899B-4838-8060-43C7538B85E7}"/>
          </ac:spMkLst>
        </pc:spChg>
        <pc:spChg chg="mod">
          <ac:chgData name="Lupe Ximena Luna Cargua" userId="138d72afcd72aee9" providerId="LiveId" clId="{522A983D-DEED-4380-8507-314E5D3D73E1}" dt="2021-03-23T03:33:57.819" v="1391"/>
          <ac:spMkLst>
            <pc:docMk/>
            <pc:sldMk cId="946281860" sldId="360"/>
            <ac:spMk id="15" creationId="{114D0194-8720-4D2A-9960-E8804388ECBC}"/>
          </ac:spMkLst>
        </pc:spChg>
        <pc:spChg chg="mod">
          <ac:chgData name="Lupe Ximena Luna Cargua" userId="138d72afcd72aee9" providerId="LiveId" clId="{522A983D-DEED-4380-8507-314E5D3D73E1}" dt="2021-03-23T03:33:57.819" v="1391"/>
          <ac:spMkLst>
            <pc:docMk/>
            <pc:sldMk cId="946281860" sldId="360"/>
            <ac:spMk id="16" creationId="{7C35862A-5BB5-4098-B51F-C6B37A56EFA8}"/>
          </ac:spMkLst>
        </pc:spChg>
        <pc:spChg chg="mod">
          <ac:chgData name="Lupe Ximena Luna Cargua" userId="138d72afcd72aee9" providerId="LiveId" clId="{522A983D-DEED-4380-8507-314E5D3D73E1}" dt="2021-03-23T03:33:57.819" v="1391"/>
          <ac:spMkLst>
            <pc:docMk/>
            <pc:sldMk cId="946281860" sldId="360"/>
            <ac:spMk id="17" creationId="{08C27911-261C-49DB-A4E4-EE9A98B66215}"/>
          </ac:spMkLst>
        </pc:spChg>
        <pc:spChg chg="add mod">
          <ac:chgData name="Lupe Ximena Luna Cargua" userId="138d72afcd72aee9" providerId="LiveId" clId="{522A983D-DEED-4380-8507-314E5D3D73E1}" dt="2021-03-29T20:31:30.949" v="4127" actId="208"/>
          <ac:spMkLst>
            <pc:docMk/>
            <pc:sldMk cId="946281860" sldId="360"/>
            <ac:spMk id="19" creationId="{73AB185B-5346-4FEC-9826-C4EA8289C01A}"/>
          </ac:spMkLst>
        </pc:spChg>
        <pc:grpChg chg="add mod">
          <ac:chgData name="Lupe Ximena Luna Cargua" userId="138d72afcd72aee9" providerId="LiveId" clId="{522A983D-DEED-4380-8507-314E5D3D73E1}" dt="2021-03-23T03:36:14.163" v="1399" actId="1076"/>
          <ac:grpSpMkLst>
            <pc:docMk/>
            <pc:sldMk cId="946281860" sldId="360"/>
            <ac:grpSpMk id="5" creationId="{766818AC-84C9-4A9A-9F80-F62BE8447607}"/>
          </ac:grpSpMkLst>
        </pc:grpChg>
        <pc:grpChg chg="add del mod">
          <ac:chgData name="Lupe Ximena Luna Cargua" userId="138d72afcd72aee9" providerId="LiveId" clId="{522A983D-DEED-4380-8507-314E5D3D73E1}" dt="2021-03-23T03:36:01.566" v="1396" actId="478"/>
          <ac:grpSpMkLst>
            <pc:docMk/>
            <pc:sldMk cId="946281860" sldId="360"/>
            <ac:grpSpMk id="8" creationId="{586B3329-C91F-4634-91F8-A81179992FE2}"/>
          </ac:grpSpMkLst>
        </pc:grpChg>
        <pc:graphicFrameChg chg="add mod modGraphic">
          <ac:chgData name="Lupe Ximena Luna Cargua" userId="138d72afcd72aee9" providerId="LiveId" clId="{522A983D-DEED-4380-8507-314E5D3D73E1}" dt="2021-03-23T04:12:18.201" v="1783" actId="14100"/>
          <ac:graphicFrameMkLst>
            <pc:docMk/>
            <pc:sldMk cId="946281860" sldId="360"/>
            <ac:graphicFrameMk id="18" creationId="{E1DCB5CD-7CB2-40F1-97B8-68D503C53964}"/>
          </ac:graphicFrameMkLst>
        </pc:graphicFrameChg>
        <pc:graphicFrameChg chg="add mod">
          <ac:chgData name="Lupe Ximena Luna Cargua" userId="138d72afcd72aee9" providerId="LiveId" clId="{522A983D-DEED-4380-8507-314E5D3D73E1}" dt="2021-03-23T03:47:34.925" v="1548" actId="14100"/>
          <ac:graphicFrameMkLst>
            <pc:docMk/>
            <pc:sldMk cId="946281860" sldId="360"/>
            <ac:graphicFrameMk id="22" creationId="{E17218D3-A2ED-42AA-8916-00D9AAC75D90}"/>
          </ac:graphicFrameMkLst>
        </pc:graphicFrameChg>
        <pc:picChg chg="mod">
          <ac:chgData name="Lupe Ximena Luna Cargua" userId="138d72afcd72aee9" providerId="LiveId" clId="{522A983D-DEED-4380-8507-314E5D3D73E1}" dt="2021-03-23T03:33:01.381" v="1362"/>
          <ac:picMkLst>
            <pc:docMk/>
            <pc:sldMk cId="946281860" sldId="360"/>
            <ac:picMk id="6" creationId="{D12F92F6-C1E2-4626-AF21-A16B9DC0C01D}"/>
          </ac:picMkLst>
        </pc:picChg>
        <pc:picChg chg="add del mod">
          <ac:chgData name="Lupe Ximena Luna Cargua" userId="138d72afcd72aee9" providerId="LiveId" clId="{522A983D-DEED-4380-8507-314E5D3D73E1}" dt="2021-03-23T03:39:57.497" v="1542" actId="478"/>
          <ac:picMkLst>
            <pc:docMk/>
            <pc:sldMk cId="946281860" sldId="360"/>
            <ac:picMk id="21" creationId="{2D4289AC-C7A7-48C8-B1B8-E202717DF767}"/>
          </ac:picMkLst>
        </pc:picChg>
      </pc:sldChg>
      <pc:sldChg chg="addSp delSp modSp new mod">
        <pc:chgData name="Lupe Ximena Luna Cargua" userId="138d72afcd72aee9" providerId="LiveId" clId="{522A983D-DEED-4380-8507-314E5D3D73E1}" dt="2021-03-23T03:52:37.256" v="1578" actId="14100"/>
        <pc:sldMkLst>
          <pc:docMk/>
          <pc:sldMk cId="3622352404" sldId="361"/>
        </pc:sldMkLst>
        <pc:spChg chg="del">
          <ac:chgData name="Lupe Ximena Luna Cargua" userId="138d72afcd72aee9" providerId="LiveId" clId="{522A983D-DEED-4380-8507-314E5D3D73E1}" dt="2021-03-23T03:48:09.906" v="1550" actId="478"/>
          <ac:spMkLst>
            <pc:docMk/>
            <pc:sldMk cId="3622352404" sldId="361"/>
            <ac:spMk id="2" creationId="{ACB431FA-DC96-44AB-B4D6-62194AA5402A}"/>
          </ac:spMkLst>
        </pc:spChg>
        <pc:spChg chg="del">
          <ac:chgData name="Lupe Ximena Luna Cargua" userId="138d72afcd72aee9" providerId="LiveId" clId="{522A983D-DEED-4380-8507-314E5D3D73E1}" dt="2021-03-23T03:48:08.115" v="1549"/>
          <ac:spMkLst>
            <pc:docMk/>
            <pc:sldMk cId="3622352404" sldId="361"/>
            <ac:spMk id="3" creationId="{55862434-A658-4090-BF10-A9C2C4AA3571}"/>
          </ac:spMkLst>
        </pc:spChg>
        <pc:graphicFrameChg chg="add mod">
          <ac:chgData name="Lupe Ximena Luna Cargua" userId="138d72afcd72aee9" providerId="LiveId" clId="{522A983D-DEED-4380-8507-314E5D3D73E1}" dt="2021-03-23T03:49:41.288" v="1573" actId="1076"/>
          <ac:graphicFrameMkLst>
            <pc:docMk/>
            <pc:sldMk cId="3622352404" sldId="361"/>
            <ac:graphicFrameMk id="4" creationId="{00000000-0008-0000-0200-00000D000000}"/>
          </ac:graphicFrameMkLst>
        </pc:graphicFrameChg>
        <pc:graphicFrameChg chg="add mod">
          <ac:chgData name="Lupe Ximena Luna Cargua" userId="138d72afcd72aee9" providerId="LiveId" clId="{522A983D-DEED-4380-8507-314E5D3D73E1}" dt="2021-03-23T03:52:37.256" v="1578" actId="14100"/>
          <ac:graphicFrameMkLst>
            <pc:docMk/>
            <pc:sldMk cId="3622352404" sldId="361"/>
            <ac:graphicFrameMk id="5" creationId="{00000000-0008-0000-0200-00000E000000}"/>
          </ac:graphicFrameMkLst>
        </pc:graphicFrameChg>
        <pc:graphicFrameChg chg="add mod">
          <ac:chgData name="Lupe Ximena Luna Cargua" userId="138d72afcd72aee9" providerId="LiveId" clId="{522A983D-DEED-4380-8507-314E5D3D73E1}" dt="2021-03-23T03:49:31.603" v="1570" actId="14100"/>
          <ac:graphicFrameMkLst>
            <pc:docMk/>
            <pc:sldMk cId="3622352404" sldId="361"/>
            <ac:graphicFrameMk id="6" creationId="{00000000-0008-0000-0200-000010000000}"/>
          </ac:graphicFrameMkLst>
        </pc:graphicFrameChg>
        <pc:graphicFrameChg chg="add mod">
          <ac:chgData name="Lupe Ximena Luna Cargua" userId="138d72afcd72aee9" providerId="LiveId" clId="{522A983D-DEED-4380-8507-314E5D3D73E1}" dt="2021-03-23T03:52:34.299" v="1577" actId="1076"/>
          <ac:graphicFrameMkLst>
            <pc:docMk/>
            <pc:sldMk cId="3622352404" sldId="361"/>
            <ac:graphicFrameMk id="7" creationId="{00000000-0008-0000-0200-000011000000}"/>
          </ac:graphicFrameMkLst>
        </pc:graphicFrameChg>
      </pc:sldChg>
      <pc:sldChg chg="addSp delSp modSp new mod">
        <pc:chgData name="Lupe Ximena Luna Cargua" userId="138d72afcd72aee9" providerId="LiveId" clId="{522A983D-DEED-4380-8507-314E5D3D73E1}" dt="2021-03-29T17:56:11.653" v="3554" actId="1076"/>
        <pc:sldMkLst>
          <pc:docMk/>
          <pc:sldMk cId="440015799" sldId="362"/>
        </pc:sldMkLst>
        <pc:spChg chg="add del mod">
          <ac:chgData name="Lupe Ximena Luna Cargua" userId="138d72afcd72aee9" providerId="LiveId" clId="{522A983D-DEED-4380-8507-314E5D3D73E1}" dt="2021-03-29T17:56:04.926" v="3553" actId="478"/>
          <ac:spMkLst>
            <pc:docMk/>
            <pc:sldMk cId="440015799" sldId="362"/>
            <ac:spMk id="2" creationId="{1875AC78-6680-4BF6-A7AD-CD403A9403AA}"/>
          </ac:spMkLst>
        </pc:spChg>
        <pc:spChg chg="del">
          <ac:chgData name="Lupe Ximena Luna Cargua" userId="138d72afcd72aee9" providerId="LiveId" clId="{522A983D-DEED-4380-8507-314E5D3D73E1}" dt="2021-03-23T03:25:46.683" v="1354"/>
          <ac:spMkLst>
            <pc:docMk/>
            <pc:sldMk cId="440015799" sldId="362"/>
            <ac:spMk id="3" creationId="{C80183B7-1058-4B63-95D7-1CBF148B9E7B}"/>
          </ac:spMkLst>
        </pc:spChg>
        <pc:spChg chg="add mod">
          <ac:chgData name="Lupe Ximena Luna Cargua" userId="138d72afcd72aee9" providerId="LiveId" clId="{522A983D-DEED-4380-8507-314E5D3D73E1}" dt="2021-03-29T17:56:11.653" v="3554" actId="1076"/>
          <ac:spMkLst>
            <pc:docMk/>
            <pc:sldMk cId="440015799" sldId="362"/>
            <ac:spMk id="5" creationId="{EEBD1B3F-767D-41C4-B769-563608734CB6}"/>
          </ac:spMkLst>
        </pc:spChg>
        <pc:picChg chg="add del mod">
          <ac:chgData name="Lupe Ximena Luna Cargua" userId="138d72afcd72aee9" providerId="LiveId" clId="{522A983D-DEED-4380-8507-314E5D3D73E1}" dt="2021-03-29T17:55:57.898" v="3551" actId="478"/>
          <ac:picMkLst>
            <pc:docMk/>
            <pc:sldMk cId="440015799" sldId="362"/>
            <ac:picMk id="5122" creationId="{AC3D2E03-2684-4049-9694-9FD3F8C35EDE}"/>
          </ac:picMkLst>
        </pc:picChg>
      </pc:sldChg>
      <pc:sldChg chg="addSp delSp modSp new mod">
        <pc:chgData name="Lupe Ximena Luna Cargua" userId="138d72afcd72aee9" providerId="LiveId" clId="{522A983D-DEED-4380-8507-314E5D3D73E1}" dt="2021-03-23T03:56:06.185" v="1666" actId="20577"/>
        <pc:sldMkLst>
          <pc:docMk/>
          <pc:sldMk cId="580618909" sldId="363"/>
        </pc:sldMkLst>
        <pc:spChg chg="del">
          <ac:chgData name="Lupe Ximena Luna Cargua" userId="138d72afcd72aee9" providerId="LiveId" clId="{522A983D-DEED-4380-8507-314E5D3D73E1}" dt="2021-03-23T03:54:05.854" v="1582" actId="478"/>
          <ac:spMkLst>
            <pc:docMk/>
            <pc:sldMk cId="580618909" sldId="363"/>
            <ac:spMk id="2" creationId="{2BE97EC7-C4F7-45DC-B9AB-F5B4C52E1CA6}"/>
          </ac:spMkLst>
        </pc:spChg>
        <pc:spChg chg="del">
          <ac:chgData name="Lupe Ximena Luna Cargua" userId="138d72afcd72aee9" providerId="LiveId" clId="{522A983D-DEED-4380-8507-314E5D3D73E1}" dt="2021-03-23T03:54:56.264" v="1612"/>
          <ac:spMkLst>
            <pc:docMk/>
            <pc:sldMk cId="580618909" sldId="363"/>
            <ac:spMk id="3" creationId="{795A53C4-CF0E-4AF9-9ACB-83831E66C1E8}"/>
          </ac:spMkLst>
        </pc:spChg>
        <pc:spChg chg="mod">
          <ac:chgData name="Lupe Ximena Luna Cargua" userId="138d72afcd72aee9" providerId="LiveId" clId="{522A983D-DEED-4380-8507-314E5D3D73E1}" dt="2021-03-23T03:54:23.565" v="1610" actId="20577"/>
          <ac:spMkLst>
            <pc:docMk/>
            <pc:sldMk cId="580618909" sldId="363"/>
            <ac:spMk id="6" creationId="{1B622147-7C04-46A6-B660-E21E108C3E35}"/>
          </ac:spMkLst>
        </pc:spChg>
        <pc:grpChg chg="add mod">
          <ac:chgData name="Lupe Ximena Luna Cargua" userId="138d72afcd72aee9" providerId="LiveId" clId="{522A983D-DEED-4380-8507-314E5D3D73E1}" dt="2021-03-23T03:55:24.305" v="1618" actId="1076"/>
          <ac:grpSpMkLst>
            <pc:docMk/>
            <pc:sldMk cId="580618909" sldId="363"/>
            <ac:grpSpMk id="4" creationId="{4F3EEA39-C3C6-4FFF-8D07-0D457F881B51}"/>
          </ac:grpSpMkLst>
        </pc:grpChg>
        <pc:graphicFrameChg chg="add mod">
          <ac:chgData name="Lupe Ximena Luna Cargua" userId="138d72afcd72aee9" providerId="LiveId" clId="{522A983D-DEED-4380-8507-314E5D3D73E1}" dt="2021-03-23T03:55:21.542" v="1617" actId="1076"/>
          <ac:graphicFrameMkLst>
            <pc:docMk/>
            <pc:sldMk cId="580618909" sldId="363"/>
            <ac:graphicFrameMk id="7" creationId="{F3C1E3EB-CE9E-49B7-A1F9-CC8B98BA28F9}"/>
          </ac:graphicFrameMkLst>
        </pc:graphicFrameChg>
        <pc:graphicFrameChg chg="add mod">
          <ac:chgData name="Lupe Ximena Luna Cargua" userId="138d72afcd72aee9" providerId="LiveId" clId="{522A983D-DEED-4380-8507-314E5D3D73E1}" dt="2021-03-23T03:56:06.185" v="1666" actId="20577"/>
          <ac:graphicFrameMkLst>
            <pc:docMk/>
            <pc:sldMk cId="580618909" sldId="363"/>
            <ac:graphicFrameMk id="8" creationId="{6BF94231-6DC3-4955-A9BD-7762ACCEB871}"/>
          </ac:graphicFrameMkLst>
        </pc:graphicFrameChg>
        <pc:picChg chg="mod">
          <ac:chgData name="Lupe Ximena Luna Cargua" userId="138d72afcd72aee9" providerId="LiveId" clId="{522A983D-DEED-4380-8507-314E5D3D73E1}" dt="2021-03-23T03:54:01.332" v="1580"/>
          <ac:picMkLst>
            <pc:docMk/>
            <pc:sldMk cId="580618909" sldId="363"/>
            <ac:picMk id="5" creationId="{824A5F7B-E69C-479F-B5D6-9949924A2399}"/>
          </ac:picMkLst>
        </pc:picChg>
      </pc:sldChg>
      <pc:sldChg chg="addSp delSp modSp new mod">
        <pc:chgData name="Lupe Ximena Luna Cargua" userId="138d72afcd72aee9" providerId="LiveId" clId="{522A983D-DEED-4380-8507-314E5D3D73E1}" dt="2021-03-29T20:28:38.687" v="4117" actId="20577"/>
        <pc:sldMkLst>
          <pc:docMk/>
          <pc:sldMk cId="1791281015" sldId="364"/>
        </pc:sldMkLst>
        <pc:spChg chg="del">
          <ac:chgData name="Lupe Ximena Luna Cargua" userId="138d72afcd72aee9" providerId="LiveId" clId="{522A983D-DEED-4380-8507-314E5D3D73E1}" dt="2021-03-23T03:59:57.022" v="1721" actId="478"/>
          <ac:spMkLst>
            <pc:docMk/>
            <pc:sldMk cId="1791281015" sldId="364"/>
            <ac:spMk id="2" creationId="{34292FD1-674F-427E-9538-492EC7E2920B}"/>
          </ac:spMkLst>
        </pc:spChg>
        <pc:spChg chg="del">
          <ac:chgData name="Lupe Ximena Luna Cargua" userId="138d72afcd72aee9" providerId="LiveId" clId="{522A983D-DEED-4380-8507-314E5D3D73E1}" dt="2021-03-23T03:56:36.837" v="1668"/>
          <ac:spMkLst>
            <pc:docMk/>
            <pc:sldMk cId="1791281015" sldId="364"/>
            <ac:spMk id="3" creationId="{023880BB-8C44-4D75-966D-16108B566986}"/>
          </ac:spMkLst>
        </pc:spChg>
        <pc:spChg chg="add del mod">
          <ac:chgData name="Lupe Ximena Luna Cargua" userId="138d72afcd72aee9" providerId="LiveId" clId="{522A983D-DEED-4380-8507-314E5D3D73E1}" dt="2021-03-23T03:56:58.436" v="1675"/>
          <ac:spMkLst>
            <pc:docMk/>
            <pc:sldMk cId="1791281015" sldId="364"/>
            <ac:spMk id="6" creationId="{31A5A7CC-170E-4BE9-BEA6-6BA6D1CFF0D7}"/>
          </ac:spMkLst>
        </pc:spChg>
        <pc:spChg chg="add del mod">
          <ac:chgData name="Lupe Ximena Luna Cargua" userId="138d72afcd72aee9" providerId="LiveId" clId="{522A983D-DEED-4380-8507-314E5D3D73E1}" dt="2021-03-23T03:58:23.049" v="1692" actId="478"/>
          <ac:spMkLst>
            <pc:docMk/>
            <pc:sldMk cId="1791281015" sldId="364"/>
            <ac:spMk id="11" creationId="{9DD20B1A-2A4F-473E-8878-A413D16BC02A}"/>
          </ac:spMkLst>
        </pc:spChg>
        <pc:graphicFrameChg chg="add mod modGraphic">
          <ac:chgData name="Lupe Ximena Luna Cargua" userId="138d72afcd72aee9" providerId="LiveId" clId="{522A983D-DEED-4380-8507-314E5D3D73E1}" dt="2021-03-29T20:28:38.687" v="4117" actId="20577"/>
          <ac:graphicFrameMkLst>
            <pc:docMk/>
            <pc:sldMk cId="1791281015" sldId="364"/>
            <ac:graphicFrameMk id="2" creationId="{ED66ED38-EB67-476C-9768-6351D29CCA39}"/>
          </ac:graphicFrameMkLst>
        </pc:graphicFrameChg>
        <pc:graphicFrameChg chg="add del mod modGraphic">
          <ac:chgData name="Lupe Ximena Luna Cargua" userId="138d72afcd72aee9" providerId="LiveId" clId="{522A983D-DEED-4380-8507-314E5D3D73E1}" dt="2021-03-23T03:56:43.018" v="1670" actId="478"/>
          <ac:graphicFrameMkLst>
            <pc:docMk/>
            <pc:sldMk cId="1791281015" sldId="364"/>
            <ac:graphicFrameMk id="4" creationId="{6FE321A5-827E-4337-A318-EF9A51E718EE}"/>
          </ac:graphicFrameMkLst>
        </pc:graphicFrameChg>
        <pc:graphicFrameChg chg="add del mod">
          <ac:chgData name="Lupe Ximena Luna Cargua" userId="138d72afcd72aee9" providerId="LiveId" clId="{522A983D-DEED-4380-8507-314E5D3D73E1}" dt="2021-03-23T03:56:58.278" v="1674"/>
          <ac:graphicFrameMkLst>
            <pc:docMk/>
            <pc:sldMk cId="1791281015" sldId="364"/>
            <ac:graphicFrameMk id="7" creationId="{840986D5-AC0F-42A4-8B4B-C7E984E9957D}"/>
          </ac:graphicFrameMkLst>
        </pc:graphicFrameChg>
        <pc:graphicFrameChg chg="add del mod modGraphic">
          <ac:chgData name="Lupe Ximena Luna Cargua" userId="138d72afcd72aee9" providerId="LiveId" clId="{522A983D-DEED-4380-8507-314E5D3D73E1}" dt="2021-03-28T00:09:01.007" v="2453" actId="478"/>
          <ac:graphicFrameMkLst>
            <pc:docMk/>
            <pc:sldMk cId="1791281015" sldId="364"/>
            <ac:graphicFrameMk id="9" creationId="{03369315-9FDD-4794-AC40-9645EF7F82E0}"/>
          </ac:graphicFrameMkLst>
        </pc:graphicFrameChg>
        <pc:graphicFrameChg chg="add mod">
          <ac:chgData name="Lupe Ximena Luna Cargua" userId="138d72afcd72aee9" providerId="LiveId" clId="{522A983D-DEED-4380-8507-314E5D3D73E1}" dt="2021-03-28T00:09:35.357" v="2467" actId="14100"/>
          <ac:graphicFrameMkLst>
            <pc:docMk/>
            <pc:sldMk cId="1791281015" sldId="364"/>
            <ac:graphicFrameMk id="12" creationId="{FB5AA645-58AB-4880-8653-4180EFB5F7C4}"/>
          </ac:graphicFrameMkLst>
        </pc:graphicFrameChg>
        <pc:picChg chg="add del mod">
          <ac:chgData name="Lupe Ximena Luna Cargua" userId="138d72afcd72aee9" providerId="LiveId" clId="{522A983D-DEED-4380-8507-314E5D3D73E1}" dt="2021-03-23T03:58:17.817" v="1690" actId="478"/>
          <ac:picMkLst>
            <pc:docMk/>
            <pc:sldMk cId="1791281015" sldId="364"/>
            <ac:picMk id="8" creationId="{C841ADA4-1117-4F26-8F9C-54F10D55EAF6}"/>
          </ac:picMkLst>
        </pc:picChg>
      </pc:sldChg>
      <pc:sldChg chg="addSp delSp modSp new mod">
        <pc:chgData name="Lupe Ximena Luna Cargua" userId="138d72afcd72aee9" providerId="LiveId" clId="{522A983D-DEED-4380-8507-314E5D3D73E1}" dt="2021-03-23T04:04:47.387" v="1761"/>
        <pc:sldMkLst>
          <pc:docMk/>
          <pc:sldMk cId="738211763" sldId="365"/>
        </pc:sldMkLst>
        <pc:spChg chg="del">
          <ac:chgData name="Lupe Ximena Luna Cargua" userId="138d72afcd72aee9" providerId="LiveId" clId="{522A983D-DEED-4380-8507-314E5D3D73E1}" dt="2021-03-23T04:02:35.547" v="1742" actId="478"/>
          <ac:spMkLst>
            <pc:docMk/>
            <pc:sldMk cId="738211763" sldId="365"/>
            <ac:spMk id="2" creationId="{B1F31C57-904B-4C88-80DF-0393DB2DC533}"/>
          </ac:spMkLst>
        </pc:spChg>
        <pc:spChg chg="del">
          <ac:chgData name="Lupe Ximena Luna Cargua" userId="138d72afcd72aee9" providerId="LiveId" clId="{522A983D-DEED-4380-8507-314E5D3D73E1}" dt="2021-03-23T04:02:34.193" v="1741"/>
          <ac:spMkLst>
            <pc:docMk/>
            <pc:sldMk cId="738211763" sldId="365"/>
            <ac:spMk id="3" creationId="{77740F2B-9501-488D-9018-2176E267523F}"/>
          </ac:spMkLst>
        </pc:spChg>
        <pc:graphicFrameChg chg="add mod">
          <ac:chgData name="Lupe Ximena Luna Cargua" userId="138d72afcd72aee9" providerId="LiveId" clId="{522A983D-DEED-4380-8507-314E5D3D73E1}" dt="2021-03-23T04:03:15.580" v="1750" actId="14100"/>
          <ac:graphicFrameMkLst>
            <pc:docMk/>
            <pc:sldMk cId="738211763" sldId="365"/>
            <ac:graphicFrameMk id="4" creationId="{5D2EB937-51C6-4DA0-A42F-FA2DEF4E068E}"/>
          </ac:graphicFrameMkLst>
        </pc:graphicFrameChg>
        <pc:graphicFrameChg chg="add mod">
          <ac:chgData name="Lupe Ximena Luna Cargua" userId="138d72afcd72aee9" providerId="LiveId" clId="{522A983D-DEED-4380-8507-314E5D3D73E1}" dt="2021-03-23T04:04:47.387" v="1761"/>
          <ac:graphicFrameMkLst>
            <pc:docMk/>
            <pc:sldMk cId="738211763" sldId="365"/>
            <ac:graphicFrameMk id="5" creationId="{9C3EBF4E-FA13-4396-B105-7B1EB8019E49}"/>
          </ac:graphicFrameMkLst>
        </pc:graphicFrameChg>
        <pc:graphicFrameChg chg="add mod">
          <ac:chgData name="Lupe Ximena Luna Cargua" userId="138d72afcd72aee9" providerId="LiveId" clId="{522A983D-DEED-4380-8507-314E5D3D73E1}" dt="2021-03-23T04:03:39.008" v="1753" actId="1076"/>
          <ac:graphicFrameMkLst>
            <pc:docMk/>
            <pc:sldMk cId="738211763" sldId="365"/>
            <ac:graphicFrameMk id="6" creationId="{53935A2B-7A0D-4B27-ADF4-B54E7147FBCF}"/>
          </ac:graphicFrameMkLst>
        </pc:graphicFrameChg>
        <pc:graphicFrameChg chg="add mod">
          <ac:chgData name="Lupe Ximena Luna Cargua" userId="138d72afcd72aee9" providerId="LiveId" clId="{522A983D-DEED-4380-8507-314E5D3D73E1}" dt="2021-03-23T04:04:07.035" v="1757" actId="14100"/>
          <ac:graphicFrameMkLst>
            <pc:docMk/>
            <pc:sldMk cId="738211763" sldId="365"/>
            <ac:graphicFrameMk id="7" creationId="{448FB177-E408-4002-9F4B-2C605E195B78}"/>
          </ac:graphicFrameMkLst>
        </pc:graphicFrameChg>
      </pc:sldChg>
      <pc:sldChg chg="addSp delSp modSp new mod">
        <pc:chgData name="Lupe Ximena Luna Cargua" userId="138d72afcd72aee9" providerId="LiveId" clId="{522A983D-DEED-4380-8507-314E5D3D73E1}" dt="2021-03-23T04:10:09.461" v="1777" actId="14100"/>
        <pc:sldMkLst>
          <pc:docMk/>
          <pc:sldMk cId="1293036297" sldId="366"/>
        </pc:sldMkLst>
        <pc:spChg chg="del">
          <ac:chgData name="Lupe Ximena Luna Cargua" userId="138d72afcd72aee9" providerId="LiveId" clId="{522A983D-DEED-4380-8507-314E5D3D73E1}" dt="2021-03-23T04:09:19.113" v="1767" actId="478"/>
          <ac:spMkLst>
            <pc:docMk/>
            <pc:sldMk cId="1293036297" sldId="366"/>
            <ac:spMk id="2" creationId="{CC57458C-7B02-4D48-94ED-C6EA5601E4DB}"/>
          </ac:spMkLst>
        </pc:spChg>
        <pc:spChg chg="del">
          <ac:chgData name="Lupe Ximena Luna Cargua" userId="138d72afcd72aee9" providerId="LiveId" clId="{522A983D-DEED-4380-8507-314E5D3D73E1}" dt="2021-03-23T04:09:06.599" v="1763"/>
          <ac:spMkLst>
            <pc:docMk/>
            <pc:sldMk cId="1293036297" sldId="366"/>
            <ac:spMk id="3" creationId="{2AD84FFD-AA8A-49E4-92A3-D812CF7693AF}"/>
          </ac:spMkLst>
        </pc:spChg>
        <pc:graphicFrameChg chg="add mod">
          <ac:chgData name="Lupe Ximena Luna Cargua" userId="138d72afcd72aee9" providerId="LiveId" clId="{522A983D-DEED-4380-8507-314E5D3D73E1}" dt="2021-03-23T04:09:22.547" v="1769" actId="14100"/>
          <ac:graphicFrameMkLst>
            <pc:docMk/>
            <pc:sldMk cId="1293036297" sldId="366"/>
            <ac:graphicFrameMk id="4" creationId="{9095A14F-268E-4E34-B0EB-64F916D32709}"/>
          </ac:graphicFrameMkLst>
        </pc:graphicFrameChg>
        <pc:graphicFrameChg chg="add mod">
          <ac:chgData name="Lupe Ximena Luna Cargua" userId="138d72afcd72aee9" providerId="LiveId" clId="{522A983D-DEED-4380-8507-314E5D3D73E1}" dt="2021-03-23T04:09:37.803" v="1772" actId="14100"/>
          <ac:graphicFrameMkLst>
            <pc:docMk/>
            <pc:sldMk cId="1293036297" sldId="366"/>
            <ac:graphicFrameMk id="5" creationId="{AE5A4829-4F6B-42E8-897F-E3DA93781A65}"/>
          </ac:graphicFrameMkLst>
        </pc:graphicFrameChg>
        <pc:graphicFrameChg chg="add mod">
          <ac:chgData name="Lupe Ximena Luna Cargua" userId="138d72afcd72aee9" providerId="LiveId" clId="{522A983D-DEED-4380-8507-314E5D3D73E1}" dt="2021-03-23T04:09:55.599" v="1774" actId="1076"/>
          <ac:graphicFrameMkLst>
            <pc:docMk/>
            <pc:sldMk cId="1293036297" sldId="366"/>
            <ac:graphicFrameMk id="6" creationId="{7577EA02-6A68-4E14-8AA2-DF63745C4F2E}"/>
          </ac:graphicFrameMkLst>
        </pc:graphicFrameChg>
        <pc:graphicFrameChg chg="add mod">
          <ac:chgData name="Lupe Ximena Luna Cargua" userId="138d72afcd72aee9" providerId="LiveId" clId="{522A983D-DEED-4380-8507-314E5D3D73E1}" dt="2021-03-23T04:10:09.461" v="1777" actId="14100"/>
          <ac:graphicFrameMkLst>
            <pc:docMk/>
            <pc:sldMk cId="1293036297" sldId="366"/>
            <ac:graphicFrameMk id="7" creationId="{1D87FA01-7FBC-46EE-879A-B9EDB899A52F}"/>
          </ac:graphicFrameMkLst>
        </pc:graphicFrameChg>
      </pc:sldChg>
      <pc:sldChg chg="addSp delSp modSp new mod ord">
        <pc:chgData name="Lupe Ximena Luna Cargua" userId="138d72afcd72aee9" providerId="LiveId" clId="{522A983D-DEED-4380-8507-314E5D3D73E1}" dt="2021-03-29T18:06:39.816" v="3596" actId="403"/>
        <pc:sldMkLst>
          <pc:docMk/>
          <pc:sldMk cId="3530226949" sldId="367"/>
        </pc:sldMkLst>
        <pc:spChg chg="del">
          <ac:chgData name="Lupe Ximena Luna Cargua" userId="138d72afcd72aee9" providerId="LiveId" clId="{522A983D-DEED-4380-8507-314E5D3D73E1}" dt="2021-03-23T04:12:07.026" v="1781" actId="478"/>
          <ac:spMkLst>
            <pc:docMk/>
            <pc:sldMk cId="3530226949" sldId="367"/>
            <ac:spMk id="2" creationId="{A58B9F5A-BCE8-448B-81FE-0D5B46D22F5A}"/>
          </ac:spMkLst>
        </pc:spChg>
        <pc:spChg chg="del">
          <ac:chgData name="Lupe Ximena Luna Cargua" userId="138d72afcd72aee9" providerId="LiveId" clId="{522A983D-DEED-4380-8507-314E5D3D73E1}" dt="2021-03-23T04:12:48.324" v="1799"/>
          <ac:spMkLst>
            <pc:docMk/>
            <pc:sldMk cId="3530226949" sldId="367"/>
            <ac:spMk id="3" creationId="{B76B96A1-36C4-4DFF-B801-6538E9556322}"/>
          </ac:spMkLst>
        </pc:spChg>
        <pc:spChg chg="mod">
          <ac:chgData name="Lupe Ximena Luna Cargua" userId="138d72afcd72aee9" providerId="LiveId" clId="{522A983D-DEED-4380-8507-314E5D3D73E1}" dt="2021-03-29T18:06:39.816" v="3596" actId="403"/>
          <ac:spMkLst>
            <pc:docMk/>
            <pc:sldMk cId="3530226949" sldId="367"/>
            <ac:spMk id="6" creationId="{8C406CC3-9C61-481F-AB0D-27CDAD08535A}"/>
          </ac:spMkLst>
        </pc:spChg>
        <pc:grpChg chg="add mod">
          <ac:chgData name="Lupe Ximena Luna Cargua" userId="138d72afcd72aee9" providerId="LiveId" clId="{522A983D-DEED-4380-8507-314E5D3D73E1}" dt="2021-03-23T04:13:00.919" v="1803" actId="1076"/>
          <ac:grpSpMkLst>
            <pc:docMk/>
            <pc:sldMk cId="3530226949" sldId="367"/>
            <ac:grpSpMk id="4" creationId="{F039D118-8BCB-460B-9880-80E84C7646CD}"/>
          </ac:grpSpMkLst>
        </pc:grpChg>
        <pc:graphicFrameChg chg="add mod">
          <ac:chgData name="Lupe Ximena Luna Cargua" userId="138d72afcd72aee9" providerId="LiveId" clId="{522A983D-DEED-4380-8507-314E5D3D73E1}" dt="2021-03-23T04:25:18.120" v="1812" actId="14100"/>
          <ac:graphicFrameMkLst>
            <pc:docMk/>
            <pc:sldMk cId="3530226949" sldId="367"/>
            <ac:graphicFrameMk id="7" creationId="{5E87178F-C832-4F33-A917-03C486BAA7C5}"/>
          </ac:graphicFrameMkLst>
        </pc:graphicFrameChg>
        <pc:graphicFrameChg chg="add mod">
          <ac:chgData name="Lupe Ximena Luna Cargua" userId="138d72afcd72aee9" providerId="LiveId" clId="{522A983D-DEED-4380-8507-314E5D3D73E1}" dt="2021-03-23T04:24:11.938" v="1809" actId="1076"/>
          <ac:graphicFrameMkLst>
            <pc:docMk/>
            <pc:sldMk cId="3530226949" sldId="367"/>
            <ac:graphicFrameMk id="8" creationId="{C96269A8-0B20-47F7-8EA9-101894074E06}"/>
          </ac:graphicFrameMkLst>
        </pc:graphicFrameChg>
        <pc:picChg chg="mod">
          <ac:chgData name="Lupe Ximena Luna Cargua" userId="138d72afcd72aee9" providerId="LiveId" clId="{522A983D-DEED-4380-8507-314E5D3D73E1}" dt="2021-03-23T04:12:05.196" v="1780"/>
          <ac:picMkLst>
            <pc:docMk/>
            <pc:sldMk cId="3530226949" sldId="367"/>
            <ac:picMk id="5" creationId="{A81B2693-3006-4138-8E42-2DCC17F902B0}"/>
          </ac:picMkLst>
        </pc:picChg>
      </pc:sldChg>
      <pc:sldChg chg="addSp delSp modSp new mod">
        <pc:chgData name="Lupe Ximena Luna Cargua" userId="138d72afcd72aee9" providerId="LiveId" clId="{522A983D-DEED-4380-8507-314E5D3D73E1}" dt="2021-03-23T04:53:12.072" v="1922" actId="20577"/>
        <pc:sldMkLst>
          <pc:docMk/>
          <pc:sldMk cId="2654750081" sldId="368"/>
        </pc:sldMkLst>
        <pc:spChg chg="del">
          <ac:chgData name="Lupe Ximena Luna Cargua" userId="138d72afcd72aee9" providerId="LiveId" clId="{522A983D-DEED-4380-8507-314E5D3D73E1}" dt="2021-03-23T04:34:50.854" v="1821" actId="478"/>
          <ac:spMkLst>
            <pc:docMk/>
            <pc:sldMk cId="2654750081" sldId="368"/>
            <ac:spMk id="2" creationId="{F5DBFC8A-A5D5-4EA8-B471-B69337527EF2}"/>
          </ac:spMkLst>
        </pc:spChg>
        <pc:spChg chg="del mod">
          <ac:chgData name="Lupe Ximena Luna Cargua" userId="138d72afcd72aee9" providerId="LiveId" clId="{522A983D-DEED-4380-8507-314E5D3D73E1}" dt="2021-03-23T04:36:03.096" v="1863" actId="478"/>
          <ac:spMkLst>
            <pc:docMk/>
            <pc:sldMk cId="2654750081" sldId="368"/>
            <ac:spMk id="3" creationId="{A39A0C02-E7BE-4B19-B6FB-EAE32F900AF9}"/>
          </ac:spMkLst>
        </pc:spChg>
        <pc:spChg chg="mod">
          <ac:chgData name="Lupe Ximena Luna Cargua" userId="138d72afcd72aee9" providerId="LiveId" clId="{522A983D-DEED-4380-8507-314E5D3D73E1}" dt="2021-03-23T04:29:20.439" v="1813"/>
          <ac:spMkLst>
            <pc:docMk/>
            <pc:sldMk cId="2654750081" sldId="368"/>
            <ac:spMk id="5" creationId="{9B2A41EB-717D-4BE0-A456-F6CBE1D08B7A}"/>
          </ac:spMkLst>
        </pc:spChg>
        <pc:spChg chg="mod">
          <ac:chgData name="Lupe Ximena Luna Cargua" userId="138d72afcd72aee9" providerId="LiveId" clId="{522A983D-DEED-4380-8507-314E5D3D73E1}" dt="2021-03-23T04:29:20.439" v="1813"/>
          <ac:spMkLst>
            <pc:docMk/>
            <pc:sldMk cId="2654750081" sldId="368"/>
            <ac:spMk id="6" creationId="{7CA1B80C-DF8F-4D15-BCBC-FA242414B5CA}"/>
          </ac:spMkLst>
        </pc:spChg>
        <pc:spChg chg="mod">
          <ac:chgData name="Lupe Ximena Luna Cargua" userId="138d72afcd72aee9" providerId="LiveId" clId="{522A983D-DEED-4380-8507-314E5D3D73E1}" dt="2021-03-23T04:29:20.439" v="1813"/>
          <ac:spMkLst>
            <pc:docMk/>
            <pc:sldMk cId="2654750081" sldId="368"/>
            <ac:spMk id="7" creationId="{840D1A1C-A90B-4190-A37B-7E042AAED015}"/>
          </ac:spMkLst>
        </pc:spChg>
        <pc:spChg chg="add mod">
          <ac:chgData name="Lupe Ximena Luna Cargua" userId="138d72afcd72aee9" providerId="LiveId" clId="{522A983D-DEED-4380-8507-314E5D3D73E1}" dt="2021-03-23T04:39:56.323" v="1878" actId="1076"/>
          <ac:spMkLst>
            <pc:docMk/>
            <pc:sldMk cId="2654750081" sldId="368"/>
            <ac:spMk id="10" creationId="{38AA882E-3E29-4155-8C32-BBFAB1EDA689}"/>
          </ac:spMkLst>
        </pc:spChg>
        <pc:grpChg chg="add del mod">
          <ac:chgData name="Lupe Ximena Luna Cargua" userId="138d72afcd72aee9" providerId="LiveId" clId="{522A983D-DEED-4380-8507-314E5D3D73E1}" dt="2021-03-23T04:29:24.149" v="1814"/>
          <ac:grpSpMkLst>
            <pc:docMk/>
            <pc:sldMk cId="2654750081" sldId="368"/>
            <ac:grpSpMk id="4" creationId="{C109FD56-5E7C-40C8-982C-17349BCB48E9}"/>
          </ac:grpSpMkLst>
        </pc:grpChg>
        <pc:graphicFrameChg chg="add mod modGraphic">
          <ac:chgData name="Lupe Ximena Luna Cargua" userId="138d72afcd72aee9" providerId="LiveId" clId="{522A983D-DEED-4380-8507-314E5D3D73E1}" dt="2021-03-23T04:53:12.072" v="1922" actId="20577"/>
          <ac:graphicFrameMkLst>
            <pc:docMk/>
            <pc:sldMk cId="2654750081" sldId="368"/>
            <ac:graphicFrameMk id="13" creationId="{2932D837-9E90-4883-8BA6-B0C476F35B61}"/>
          </ac:graphicFrameMkLst>
        </pc:graphicFrameChg>
        <pc:picChg chg="add del mod">
          <ac:chgData name="Lupe Ximena Luna Cargua" userId="138d72afcd72aee9" providerId="LiveId" clId="{522A983D-DEED-4380-8507-314E5D3D73E1}" dt="2021-03-23T04:33:20.026" v="1817" actId="478"/>
          <ac:picMkLst>
            <pc:docMk/>
            <pc:sldMk cId="2654750081" sldId="368"/>
            <ac:picMk id="8" creationId="{FD49A2BF-BEF5-4A8F-BDA2-D37BD30E839D}"/>
          </ac:picMkLst>
        </pc:picChg>
        <pc:picChg chg="add mod">
          <ac:chgData name="Lupe Ximena Luna Cargua" userId="138d72afcd72aee9" providerId="LiveId" clId="{522A983D-DEED-4380-8507-314E5D3D73E1}" dt="2021-03-23T04:39:54.162" v="1877" actId="14100"/>
          <ac:picMkLst>
            <pc:docMk/>
            <pc:sldMk cId="2654750081" sldId="368"/>
            <ac:picMk id="9" creationId="{26505E5C-0D23-4B0D-8323-41EEE5D6FCB0}"/>
          </ac:picMkLst>
        </pc:picChg>
        <pc:picChg chg="add mod">
          <ac:chgData name="Lupe Ximena Luna Cargua" userId="138d72afcd72aee9" providerId="LiveId" clId="{522A983D-DEED-4380-8507-314E5D3D73E1}" dt="2021-03-23T04:39:37.948" v="1874" actId="14100"/>
          <ac:picMkLst>
            <pc:docMk/>
            <pc:sldMk cId="2654750081" sldId="368"/>
            <ac:picMk id="11" creationId="{48A472D5-705B-49C6-9716-35864B752F0F}"/>
          </ac:picMkLst>
        </pc:picChg>
        <pc:picChg chg="add mod">
          <ac:chgData name="Lupe Ximena Luna Cargua" userId="138d72afcd72aee9" providerId="LiveId" clId="{522A983D-DEED-4380-8507-314E5D3D73E1}" dt="2021-03-23T04:39:34.270" v="1872" actId="1076"/>
          <ac:picMkLst>
            <pc:docMk/>
            <pc:sldMk cId="2654750081" sldId="368"/>
            <ac:picMk id="12" creationId="{FFC8C9B6-30C8-4C9C-9BF5-B0A689C7B4FB}"/>
          </ac:picMkLst>
        </pc:picChg>
      </pc:sldChg>
      <pc:sldChg chg="addSp delSp modSp mod ord">
        <pc:chgData name="Lupe Ximena Luna Cargua" userId="138d72afcd72aee9" providerId="LiveId" clId="{522A983D-DEED-4380-8507-314E5D3D73E1}" dt="2021-03-30T03:19:01.657" v="4132" actId="20578"/>
        <pc:sldMkLst>
          <pc:docMk/>
          <pc:sldMk cId="2654750081" sldId="370"/>
        </pc:sldMkLst>
        <pc:spChg chg="add mod">
          <ac:chgData name="Lupe Ximena Luna Cargua" userId="138d72afcd72aee9" providerId="LiveId" clId="{522A983D-DEED-4380-8507-314E5D3D73E1}" dt="2021-03-29T20:23:42.026" v="4098" actId="1076"/>
          <ac:spMkLst>
            <pc:docMk/>
            <pc:sldMk cId="2654750081" sldId="370"/>
            <ac:spMk id="2" creationId="{2A28EE96-56F8-4714-B159-9A7FECE8B602}"/>
          </ac:spMkLst>
        </pc:spChg>
        <pc:spChg chg="add mod">
          <ac:chgData name="Lupe Ximena Luna Cargua" userId="138d72afcd72aee9" providerId="LiveId" clId="{522A983D-DEED-4380-8507-314E5D3D73E1}" dt="2021-03-29T20:23:42.026" v="4098" actId="1076"/>
          <ac:spMkLst>
            <pc:docMk/>
            <pc:sldMk cId="2654750081" sldId="370"/>
            <ac:spMk id="3" creationId="{B433B4CB-8681-4526-B5DE-6DFDA8CA3C20}"/>
          </ac:spMkLst>
        </pc:spChg>
        <pc:spChg chg="mod">
          <ac:chgData name="Lupe Ximena Luna Cargua" userId="138d72afcd72aee9" providerId="LiveId" clId="{522A983D-DEED-4380-8507-314E5D3D73E1}" dt="2021-03-29T20:15:19.596" v="4083" actId="1076"/>
          <ac:spMkLst>
            <pc:docMk/>
            <pc:sldMk cId="2654750081" sldId="370"/>
            <ac:spMk id="10" creationId="{38AA882E-3E29-4155-8C32-BBFAB1EDA689}"/>
          </ac:spMkLst>
        </pc:spChg>
        <pc:spChg chg="add mod">
          <ac:chgData name="Lupe Ximena Luna Cargua" userId="138d72afcd72aee9" providerId="LiveId" clId="{522A983D-DEED-4380-8507-314E5D3D73E1}" dt="2021-03-29T20:23:42.026" v="4098" actId="1076"/>
          <ac:spMkLst>
            <pc:docMk/>
            <pc:sldMk cId="2654750081" sldId="370"/>
            <ac:spMk id="15" creationId="{36E3A436-7E75-4017-A292-08B4154B50F7}"/>
          </ac:spMkLst>
        </pc:spChg>
        <pc:graphicFrameChg chg="mod">
          <ac:chgData name="Lupe Ximena Luna Cargua" userId="138d72afcd72aee9" providerId="LiveId" clId="{522A983D-DEED-4380-8507-314E5D3D73E1}" dt="2021-03-29T20:23:46.607" v="4099" actId="1076"/>
          <ac:graphicFrameMkLst>
            <pc:docMk/>
            <pc:sldMk cId="2654750081" sldId="370"/>
            <ac:graphicFrameMk id="13" creationId="{2932D837-9E90-4883-8BA6-B0C476F35B61}"/>
          </ac:graphicFrameMkLst>
        </pc:graphicFrameChg>
        <pc:picChg chg="mod">
          <ac:chgData name="Lupe Ximena Luna Cargua" userId="138d72afcd72aee9" providerId="LiveId" clId="{522A983D-DEED-4380-8507-314E5D3D73E1}" dt="2021-03-29T20:15:23.587" v="4084" actId="1076"/>
          <ac:picMkLst>
            <pc:docMk/>
            <pc:sldMk cId="2654750081" sldId="370"/>
            <ac:picMk id="9" creationId="{26505E5C-0D23-4B0D-8323-41EEE5D6FCB0}"/>
          </ac:picMkLst>
        </pc:picChg>
        <pc:picChg chg="mod">
          <ac:chgData name="Lupe Ximena Luna Cargua" userId="138d72afcd72aee9" providerId="LiveId" clId="{522A983D-DEED-4380-8507-314E5D3D73E1}" dt="2021-03-29T20:23:42.026" v="4098" actId="1076"/>
          <ac:picMkLst>
            <pc:docMk/>
            <pc:sldMk cId="2654750081" sldId="370"/>
            <ac:picMk id="11" creationId="{48A472D5-705B-49C6-9716-35864B752F0F}"/>
          </ac:picMkLst>
        </pc:picChg>
        <pc:picChg chg="mod">
          <ac:chgData name="Lupe Ximena Luna Cargua" userId="138d72afcd72aee9" providerId="LiveId" clId="{522A983D-DEED-4380-8507-314E5D3D73E1}" dt="2021-03-29T20:23:46.607" v="4099" actId="1076"/>
          <ac:picMkLst>
            <pc:docMk/>
            <pc:sldMk cId="2654750081" sldId="370"/>
            <ac:picMk id="12" creationId="{FFC8C9B6-30C8-4C9C-9BF5-B0A689C7B4FB}"/>
          </ac:picMkLst>
        </pc:picChg>
        <pc:picChg chg="add del mod">
          <ac:chgData name="Lupe Ximena Luna Cargua" userId="138d72afcd72aee9" providerId="LiveId" clId="{522A983D-DEED-4380-8507-314E5D3D73E1}" dt="2021-03-29T20:22:53.959" v="4085" actId="478"/>
          <ac:picMkLst>
            <pc:docMk/>
            <pc:sldMk cId="2654750081" sldId="370"/>
            <ac:picMk id="14" creationId="{6DF924FB-45B4-4FA6-A476-6C3259B7E6C5}"/>
          </ac:picMkLst>
        </pc:picChg>
      </pc:sldChg>
      <pc:sldChg chg="addSp delSp modSp mod">
        <pc:chgData name="Lupe Ximena Luna Cargua" userId="138d72afcd72aee9" providerId="LiveId" clId="{522A983D-DEED-4380-8507-314E5D3D73E1}" dt="2021-03-30T03:22:17.528" v="4165" actId="14100"/>
        <pc:sldMkLst>
          <pc:docMk/>
          <pc:sldMk cId="34211943" sldId="374"/>
        </pc:sldMkLst>
        <pc:spChg chg="mod">
          <ac:chgData name="Lupe Ximena Luna Cargua" userId="138d72afcd72aee9" providerId="LiveId" clId="{522A983D-DEED-4380-8507-314E5D3D73E1}" dt="2021-03-29T04:30:30.058" v="3144" actId="571"/>
          <ac:spMkLst>
            <pc:docMk/>
            <pc:sldMk cId="34211943" sldId="374"/>
            <ac:spMk id="7" creationId="{27236FC0-CC81-4C89-9E3C-52A07D8DC138}"/>
          </ac:spMkLst>
        </pc:spChg>
        <pc:spChg chg="mod">
          <ac:chgData name="Lupe Ximena Luna Cargua" userId="138d72afcd72aee9" providerId="LiveId" clId="{522A983D-DEED-4380-8507-314E5D3D73E1}" dt="2021-03-29T04:30:30.058" v="3144" actId="571"/>
          <ac:spMkLst>
            <pc:docMk/>
            <pc:sldMk cId="34211943" sldId="374"/>
            <ac:spMk id="8" creationId="{BCFF067D-A85D-40E6-949F-2057D8B76F48}"/>
          </ac:spMkLst>
        </pc:spChg>
        <pc:spChg chg="mod">
          <ac:chgData name="Lupe Ximena Luna Cargua" userId="138d72afcd72aee9" providerId="LiveId" clId="{522A983D-DEED-4380-8507-314E5D3D73E1}" dt="2021-03-29T04:30:30.058" v="3144" actId="571"/>
          <ac:spMkLst>
            <pc:docMk/>
            <pc:sldMk cId="34211943" sldId="374"/>
            <ac:spMk id="9" creationId="{3BD20E49-FE72-4DDC-9397-69DE13FCE1AB}"/>
          </ac:spMkLst>
        </pc:spChg>
        <pc:spChg chg="mod">
          <ac:chgData name="Lupe Ximena Luna Cargua" userId="138d72afcd72aee9" providerId="LiveId" clId="{522A983D-DEED-4380-8507-314E5D3D73E1}" dt="2021-03-29T04:30:30.058" v="3144" actId="571"/>
          <ac:spMkLst>
            <pc:docMk/>
            <pc:sldMk cId="34211943" sldId="374"/>
            <ac:spMk id="10" creationId="{B6939ED0-4B5E-4ACD-8D5D-82705405A15D}"/>
          </ac:spMkLst>
        </pc:spChg>
        <pc:spChg chg="mod">
          <ac:chgData name="Lupe Ximena Luna Cargua" userId="138d72afcd72aee9" providerId="LiveId" clId="{522A983D-DEED-4380-8507-314E5D3D73E1}" dt="2021-03-29T04:30:30.058" v="3144" actId="571"/>
          <ac:spMkLst>
            <pc:docMk/>
            <pc:sldMk cId="34211943" sldId="374"/>
            <ac:spMk id="11" creationId="{5DBFBEAA-C5C1-42E8-A3FD-983016566781}"/>
          </ac:spMkLst>
        </pc:spChg>
        <pc:spChg chg="mod">
          <ac:chgData name="Lupe Ximena Luna Cargua" userId="138d72afcd72aee9" providerId="LiveId" clId="{522A983D-DEED-4380-8507-314E5D3D73E1}" dt="2021-03-29T04:30:30.058" v="3144" actId="571"/>
          <ac:spMkLst>
            <pc:docMk/>
            <pc:sldMk cId="34211943" sldId="374"/>
            <ac:spMk id="12" creationId="{1BFF5197-8917-4863-A227-3DED0CACB39B}"/>
          </ac:spMkLst>
        </pc:spChg>
        <pc:spChg chg="mod">
          <ac:chgData name="Lupe Ximena Luna Cargua" userId="138d72afcd72aee9" providerId="LiveId" clId="{522A983D-DEED-4380-8507-314E5D3D73E1}" dt="2021-03-29T04:30:30.058" v="3144" actId="571"/>
          <ac:spMkLst>
            <pc:docMk/>
            <pc:sldMk cId="34211943" sldId="374"/>
            <ac:spMk id="13" creationId="{023556C9-A32C-45F1-ACE0-2E78378451AA}"/>
          </ac:spMkLst>
        </pc:spChg>
        <pc:spChg chg="mod">
          <ac:chgData name="Lupe Ximena Luna Cargua" userId="138d72afcd72aee9" providerId="LiveId" clId="{522A983D-DEED-4380-8507-314E5D3D73E1}" dt="2021-03-29T04:30:30.058" v="3144" actId="571"/>
          <ac:spMkLst>
            <pc:docMk/>
            <pc:sldMk cId="34211943" sldId="374"/>
            <ac:spMk id="14" creationId="{3C946F29-803E-4D2F-A05A-C90BDAD1FF2B}"/>
          </ac:spMkLst>
        </pc:spChg>
        <pc:spChg chg="mod">
          <ac:chgData name="Lupe Ximena Luna Cargua" userId="138d72afcd72aee9" providerId="LiveId" clId="{522A983D-DEED-4380-8507-314E5D3D73E1}" dt="2021-03-29T04:30:30.058" v="3144" actId="571"/>
          <ac:spMkLst>
            <pc:docMk/>
            <pc:sldMk cId="34211943" sldId="374"/>
            <ac:spMk id="15" creationId="{355322E8-9642-4220-A281-C08CEB607595}"/>
          </ac:spMkLst>
        </pc:spChg>
        <pc:spChg chg="mod">
          <ac:chgData name="Lupe Ximena Luna Cargua" userId="138d72afcd72aee9" providerId="LiveId" clId="{522A983D-DEED-4380-8507-314E5D3D73E1}" dt="2021-03-29T04:30:30.058" v="3144" actId="571"/>
          <ac:spMkLst>
            <pc:docMk/>
            <pc:sldMk cId="34211943" sldId="374"/>
            <ac:spMk id="17" creationId="{6ABA23BB-ADB5-4495-9051-8164E0136C0E}"/>
          </ac:spMkLst>
        </pc:spChg>
        <pc:spChg chg="mod">
          <ac:chgData name="Lupe Ximena Luna Cargua" userId="138d72afcd72aee9" providerId="LiveId" clId="{522A983D-DEED-4380-8507-314E5D3D73E1}" dt="2021-03-29T04:30:30.058" v="3144" actId="571"/>
          <ac:spMkLst>
            <pc:docMk/>
            <pc:sldMk cId="34211943" sldId="374"/>
            <ac:spMk id="18" creationId="{5F29A2F2-B2E1-4C51-9791-09AD796F2ADF}"/>
          </ac:spMkLst>
        </pc:spChg>
        <pc:spChg chg="mod">
          <ac:chgData name="Lupe Ximena Luna Cargua" userId="138d72afcd72aee9" providerId="LiveId" clId="{522A983D-DEED-4380-8507-314E5D3D73E1}" dt="2021-03-29T04:30:30.058" v="3144" actId="571"/>
          <ac:spMkLst>
            <pc:docMk/>
            <pc:sldMk cId="34211943" sldId="374"/>
            <ac:spMk id="19" creationId="{8FE16429-7DA3-48D2-B295-17D96753A886}"/>
          </ac:spMkLst>
        </pc:spChg>
        <pc:spChg chg="mod">
          <ac:chgData name="Lupe Ximena Luna Cargua" userId="138d72afcd72aee9" providerId="LiveId" clId="{522A983D-DEED-4380-8507-314E5D3D73E1}" dt="2021-03-29T04:30:30.058" v="3144" actId="571"/>
          <ac:spMkLst>
            <pc:docMk/>
            <pc:sldMk cId="34211943" sldId="374"/>
            <ac:spMk id="20" creationId="{05BDE669-21B5-446C-8E87-4F0D2D237CF3}"/>
          </ac:spMkLst>
        </pc:spChg>
        <pc:spChg chg="mod">
          <ac:chgData name="Lupe Ximena Luna Cargua" userId="138d72afcd72aee9" providerId="LiveId" clId="{522A983D-DEED-4380-8507-314E5D3D73E1}" dt="2021-03-29T04:30:30.058" v="3144" actId="571"/>
          <ac:spMkLst>
            <pc:docMk/>
            <pc:sldMk cId="34211943" sldId="374"/>
            <ac:spMk id="21" creationId="{344FC50C-7144-495F-943D-C262AFDC5D5B}"/>
          </ac:spMkLst>
        </pc:spChg>
        <pc:spChg chg="mod">
          <ac:chgData name="Lupe Ximena Luna Cargua" userId="138d72afcd72aee9" providerId="LiveId" clId="{522A983D-DEED-4380-8507-314E5D3D73E1}" dt="2021-03-29T04:30:30.058" v="3144" actId="571"/>
          <ac:spMkLst>
            <pc:docMk/>
            <pc:sldMk cId="34211943" sldId="374"/>
            <ac:spMk id="22" creationId="{7ECB20C3-6F03-4BC9-A213-5DE3F72A2359}"/>
          </ac:spMkLst>
        </pc:spChg>
        <pc:spChg chg="mod">
          <ac:chgData name="Lupe Ximena Luna Cargua" userId="138d72afcd72aee9" providerId="LiveId" clId="{522A983D-DEED-4380-8507-314E5D3D73E1}" dt="2021-03-29T04:30:30.058" v="3144" actId="571"/>
          <ac:spMkLst>
            <pc:docMk/>
            <pc:sldMk cId="34211943" sldId="374"/>
            <ac:spMk id="23" creationId="{155FC998-A11F-43F4-9AD0-734665B09CDF}"/>
          </ac:spMkLst>
        </pc:spChg>
        <pc:spChg chg="mod">
          <ac:chgData name="Lupe Ximena Luna Cargua" userId="138d72afcd72aee9" providerId="LiveId" clId="{522A983D-DEED-4380-8507-314E5D3D73E1}" dt="2021-03-29T04:30:30.058" v="3144" actId="571"/>
          <ac:spMkLst>
            <pc:docMk/>
            <pc:sldMk cId="34211943" sldId="374"/>
            <ac:spMk id="24" creationId="{E853AD02-3744-440C-A8E6-297231AEF4DF}"/>
          </ac:spMkLst>
        </pc:spChg>
        <pc:spChg chg="mod">
          <ac:chgData name="Lupe Ximena Luna Cargua" userId="138d72afcd72aee9" providerId="LiveId" clId="{522A983D-DEED-4380-8507-314E5D3D73E1}" dt="2021-03-29T04:30:30.058" v="3144" actId="571"/>
          <ac:spMkLst>
            <pc:docMk/>
            <pc:sldMk cId="34211943" sldId="374"/>
            <ac:spMk id="25" creationId="{4C47E3E9-B579-463C-9323-BCABDDFC7871}"/>
          </ac:spMkLst>
        </pc:spChg>
        <pc:spChg chg="mod">
          <ac:chgData name="Lupe Ximena Luna Cargua" userId="138d72afcd72aee9" providerId="LiveId" clId="{522A983D-DEED-4380-8507-314E5D3D73E1}" dt="2021-03-29T04:30:30.058" v="3144" actId="571"/>
          <ac:spMkLst>
            <pc:docMk/>
            <pc:sldMk cId="34211943" sldId="374"/>
            <ac:spMk id="30" creationId="{93A0113D-543D-4DDB-BCB5-7D8C75DF1E73}"/>
          </ac:spMkLst>
        </pc:spChg>
        <pc:spChg chg="mod">
          <ac:chgData name="Lupe Ximena Luna Cargua" userId="138d72afcd72aee9" providerId="LiveId" clId="{522A983D-DEED-4380-8507-314E5D3D73E1}" dt="2021-03-29T04:30:30.058" v="3144" actId="571"/>
          <ac:spMkLst>
            <pc:docMk/>
            <pc:sldMk cId="34211943" sldId="374"/>
            <ac:spMk id="31" creationId="{C3272213-37AB-4058-9F14-F08DA2B4A38D}"/>
          </ac:spMkLst>
        </pc:spChg>
        <pc:spChg chg="del mod">
          <ac:chgData name="Lupe Ximena Luna Cargua" userId="138d72afcd72aee9" providerId="LiveId" clId="{522A983D-DEED-4380-8507-314E5D3D73E1}" dt="2021-03-29T04:26:49.571" v="2996" actId="478"/>
          <ac:spMkLst>
            <pc:docMk/>
            <pc:sldMk cId="34211943" sldId="374"/>
            <ac:spMk id="32" creationId="{FD0DE697-2225-4CEF-BE26-ECF58F1CBC51}"/>
          </ac:spMkLst>
        </pc:spChg>
        <pc:spChg chg="del">
          <ac:chgData name="Lupe Ximena Luna Cargua" userId="138d72afcd72aee9" providerId="LiveId" clId="{522A983D-DEED-4380-8507-314E5D3D73E1}" dt="2021-03-29T04:26:52.906" v="2997" actId="478"/>
          <ac:spMkLst>
            <pc:docMk/>
            <pc:sldMk cId="34211943" sldId="374"/>
            <ac:spMk id="33" creationId="{E8AA6E2D-DA2D-4606-8105-C3477B1B0EAE}"/>
          </ac:spMkLst>
        </pc:spChg>
        <pc:spChg chg="mod">
          <ac:chgData name="Lupe Ximena Luna Cargua" userId="138d72afcd72aee9" providerId="LiveId" clId="{522A983D-DEED-4380-8507-314E5D3D73E1}" dt="2021-03-29T04:30:30.058" v="3144" actId="571"/>
          <ac:spMkLst>
            <pc:docMk/>
            <pc:sldMk cId="34211943" sldId="374"/>
            <ac:spMk id="39" creationId="{0A282FC0-A408-464B-AC40-58D08D3FEE6D}"/>
          </ac:spMkLst>
        </pc:spChg>
        <pc:spChg chg="mod">
          <ac:chgData name="Lupe Ximena Luna Cargua" userId="138d72afcd72aee9" providerId="LiveId" clId="{522A983D-DEED-4380-8507-314E5D3D73E1}" dt="2021-03-29T04:30:30.058" v="3144" actId="571"/>
          <ac:spMkLst>
            <pc:docMk/>
            <pc:sldMk cId="34211943" sldId="374"/>
            <ac:spMk id="40" creationId="{640E559E-9569-484E-AE6A-5C066FF837FC}"/>
          </ac:spMkLst>
        </pc:spChg>
        <pc:spChg chg="mod">
          <ac:chgData name="Lupe Ximena Luna Cargua" userId="138d72afcd72aee9" providerId="LiveId" clId="{522A983D-DEED-4380-8507-314E5D3D73E1}" dt="2021-03-29T04:30:30.058" v="3144" actId="571"/>
          <ac:spMkLst>
            <pc:docMk/>
            <pc:sldMk cId="34211943" sldId="374"/>
            <ac:spMk id="41" creationId="{E80781BB-F885-4695-8C0D-90203C66EF55}"/>
          </ac:spMkLst>
        </pc:spChg>
        <pc:spChg chg="mod">
          <ac:chgData name="Lupe Ximena Luna Cargua" userId="138d72afcd72aee9" providerId="LiveId" clId="{522A983D-DEED-4380-8507-314E5D3D73E1}" dt="2021-03-29T04:30:30.058" v="3144" actId="571"/>
          <ac:spMkLst>
            <pc:docMk/>
            <pc:sldMk cId="34211943" sldId="374"/>
            <ac:spMk id="42" creationId="{B070E4F3-9CA3-4481-ACCF-DE5207B540C5}"/>
          </ac:spMkLst>
        </pc:spChg>
        <pc:spChg chg="mod">
          <ac:chgData name="Lupe Ximena Luna Cargua" userId="138d72afcd72aee9" providerId="LiveId" clId="{522A983D-DEED-4380-8507-314E5D3D73E1}" dt="2021-03-29T04:30:30.058" v="3144" actId="571"/>
          <ac:spMkLst>
            <pc:docMk/>
            <pc:sldMk cId="34211943" sldId="374"/>
            <ac:spMk id="43" creationId="{006079DD-60B4-43ED-A557-6F643B1B2DA1}"/>
          </ac:spMkLst>
        </pc:spChg>
        <pc:spChg chg="mod">
          <ac:chgData name="Lupe Ximena Luna Cargua" userId="138d72afcd72aee9" providerId="LiveId" clId="{522A983D-DEED-4380-8507-314E5D3D73E1}" dt="2021-03-29T04:30:30.058" v="3144" actId="571"/>
          <ac:spMkLst>
            <pc:docMk/>
            <pc:sldMk cId="34211943" sldId="374"/>
            <ac:spMk id="44" creationId="{0FDC90CA-9F11-40C4-9BEF-D631F60405BD}"/>
          </ac:spMkLst>
        </pc:spChg>
        <pc:spChg chg="mod">
          <ac:chgData name="Lupe Ximena Luna Cargua" userId="138d72afcd72aee9" providerId="LiveId" clId="{522A983D-DEED-4380-8507-314E5D3D73E1}" dt="2021-03-29T04:30:30.058" v="3144" actId="571"/>
          <ac:spMkLst>
            <pc:docMk/>
            <pc:sldMk cId="34211943" sldId="374"/>
            <ac:spMk id="45" creationId="{98C9A956-A01A-4206-9230-FC2AF9BEBD11}"/>
          </ac:spMkLst>
        </pc:spChg>
        <pc:spChg chg="mod">
          <ac:chgData name="Lupe Ximena Luna Cargua" userId="138d72afcd72aee9" providerId="LiveId" clId="{522A983D-DEED-4380-8507-314E5D3D73E1}" dt="2021-03-29T04:30:30.058" v="3144" actId="571"/>
          <ac:spMkLst>
            <pc:docMk/>
            <pc:sldMk cId="34211943" sldId="374"/>
            <ac:spMk id="46" creationId="{2911958F-0B60-4CAA-ABF4-FE2D29A93712}"/>
          </ac:spMkLst>
        </pc:spChg>
        <pc:spChg chg="mod">
          <ac:chgData name="Lupe Ximena Luna Cargua" userId="138d72afcd72aee9" providerId="LiveId" clId="{522A983D-DEED-4380-8507-314E5D3D73E1}" dt="2021-03-29T04:30:30.058" v="3144" actId="571"/>
          <ac:spMkLst>
            <pc:docMk/>
            <pc:sldMk cId="34211943" sldId="374"/>
            <ac:spMk id="47" creationId="{3AD4737B-4597-4C61-AF23-8A3D5364A0A7}"/>
          </ac:spMkLst>
        </pc:spChg>
        <pc:spChg chg="mod">
          <ac:chgData name="Lupe Ximena Luna Cargua" userId="138d72afcd72aee9" providerId="LiveId" clId="{522A983D-DEED-4380-8507-314E5D3D73E1}" dt="2021-03-29T04:30:30.058" v="3144" actId="571"/>
          <ac:spMkLst>
            <pc:docMk/>
            <pc:sldMk cId="34211943" sldId="374"/>
            <ac:spMk id="48" creationId="{B86AFB9C-829E-458C-9062-24579EBEB4C5}"/>
          </ac:spMkLst>
        </pc:spChg>
        <pc:spChg chg="mod">
          <ac:chgData name="Lupe Ximena Luna Cargua" userId="138d72afcd72aee9" providerId="LiveId" clId="{522A983D-DEED-4380-8507-314E5D3D73E1}" dt="2021-03-29T04:30:30.058" v="3144" actId="571"/>
          <ac:spMkLst>
            <pc:docMk/>
            <pc:sldMk cId="34211943" sldId="374"/>
            <ac:spMk id="49" creationId="{A3E07A04-386C-4B24-82F2-A26F03D471EB}"/>
          </ac:spMkLst>
        </pc:spChg>
        <pc:spChg chg="mod">
          <ac:chgData name="Lupe Ximena Luna Cargua" userId="138d72afcd72aee9" providerId="LiveId" clId="{522A983D-DEED-4380-8507-314E5D3D73E1}" dt="2021-03-29T04:30:30.058" v="3144" actId="571"/>
          <ac:spMkLst>
            <pc:docMk/>
            <pc:sldMk cId="34211943" sldId="374"/>
            <ac:spMk id="50" creationId="{BE07AA2A-64B4-4AA0-8674-FEA6C51AB88C}"/>
          </ac:spMkLst>
        </pc:spChg>
        <pc:spChg chg="mod">
          <ac:chgData name="Lupe Ximena Luna Cargua" userId="138d72afcd72aee9" providerId="LiveId" clId="{522A983D-DEED-4380-8507-314E5D3D73E1}" dt="2021-03-29T04:30:30.058" v="3144" actId="571"/>
          <ac:spMkLst>
            <pc:docMk/>
            <pc:sldMk cId="34211943" sldId="374"/>
            <ac:spMk id="51" creationId="{65C94352-53B3-4814-9BDC-2AB4D1043523}"/>
          </ac:spMkLst>
        </pc:spChg>
        <pc:spChg chg="mod">
          <ac:chgData name="Lupe Ximena Luna Cargua" userId="138d72afcd72aee9" providerId="LiveId" clId="{522A983D-DEED-4380-8507-314E5D3D73E1}" dt="2021-03-29T04:30:30.058" v="3144" actId="571"/>
          <ac:spMkLst>
            <pc:docMk/>
            <pc:sldMk cId="34211943" sldId="374"/>
            <ac:spMk id="52" creationId="{C3B7845B-C53B-4F19-B647-8A4F03E1972B}"/>
          </ac:spMkLst>
        </pc:spChg>
        <pc:spChg chg="mod">
          <ac:chgData name="Lupe Ximena Luna Cargua" userId="138d72afcd72aee9" providerId="LiveId" clId="{522A983D-DEED-4380-8507-314E5D3D73E1}" dt="2021-03-29T04:30:30.058" v="3144" actId="571"/>
          <ac:spMkLst>
            <pc:docMk/>
            <pc:sldMk cId="34211943" sldId="374"/>
            <ac:spMk id="53" creationId="{D37A91BB-56BE-4508-BC05-BF4F31B38971}"/>
          </ac:spMkLst>
        </pc:spChg>
        <pc:spChg chg="mod">
          <ac:chgData name="Lupe Ximena Luna Cargua" userId="138d72afcd72aee9" providerId="LiveId" clId="{522A983D-DEED-4380-8507-314E5D3D73E1}" dt="2021-03-29T04:30:30.058" v="3144" actId="571"/>
          <ac:spMkLst>
            <pc:docMk/>
            <pc:sldMk cId="34211943" sldId="374"/>
            <ac:spMk id="54" creationId="{D0EBBBA8-9195-441F-886B-CFD04A0003C8}"/>
          </ac:spMkLst>
        </pc:spChg>
        <pc:spChg chg="mod">
          <ac:chgData name="Lupe Ximena Luna Cargua" userId="138d72afcd72aee9" providerId="LiveId" clId="{522A983D-DEED-4380-8507-314E5D3D73E1}" dt="2021-03-29T04:30:30.058" v="3144" actId="571"/>
          <ac:spMkLst>
            <pc:docMk/>
            <pc:sldMk cId="34211943" sldId="374"/>
            <ac:spMk id="55" creationId="{2341F38E-FA76-40D4-B4D5-FF2CFCEC6B2C}"/>
          </ac:spMkLst>
        </pc:spChg>
        <pc:spChg chg="del">
          <ac:chgData name="Lupe Ximena Luna Cargua" userId="138d72afcd72aee9" providerId="LiveId" clId="{522A983D-DEED-4380-8507-314E5D3D73E1}" dt="2021-03-29T04:25:23.770" v="2836" actId="478"/>
          <ac:spMkLst>
            <pc:docMk/>
            <pc:sldMk cId="34211943" sldId="374"/>
            <ac:spMk id="59" creationId="{4E885610-AE52-46EB-B02E-F7DB7AF8A931}"/>
          </ac:spMkLst>
        </pc:spChg>
        <pc:spChg chg="mod">
          <ac:chgData name="Lupe Ximena Luna Cargua" userId="138d72afcd72aee9" providerId="LiveId" clId="{522A983D-DEED-4380-8507-314E5D3D73E1}" dt="2021-03-29T04:30:58.684" v="3154" actId="1076"/>
          <ac:spMkLst>
            <pc:docMk/>
            <pc:sldMk cId="34211943" sldId="374"/>
            <ac:spMk id="60" creationId="{97179190-140E-4CA4-ADCB-9AC75E288D14}"/>
          </ac:spMkLst>
        </pc:spChg>
        <pc:spChg chg="mod">
          <ac:chgData name="Lupe Ximena Luna Cargua" userId="138d72afcd72aee9" providerId="LiveId" clId="{522A983D-DEED-4380-8507-314E5D3D73E1}" dt="2021-03-29T04:30:37.310" v="3146" actId="1076"/>
          <ac:spMkLst>
            <pc:docMk/>
            <pc:sldMk cId="34211943" sldId="374"/>
            <ac:spMk id="62" creationId="{59577B24-F017-4917-8695-C54FAEE75B7E}"/>
          </ac:spMkLst>
        </pc:spChg>
        <pc:spChg chg="del mod">
          <ac:chgData name="Lupe Ximena Luna Cargua" userId="138d72afcd72aee9" providerId="LiveId" clId="{522A983D-DEED-4380-8507-314E5D3D73E1}" dt="2021-03-29T04:30:32.849" v="3145" actId="478"/>
          <ac:spMkLst>
            <pc:docMk/>
            <pc:sldMk cId="34211943" sldId="374"/>
            <ac:spMk id="63" creationId="{675E324F-2FF7-454B-8332-BC7D2C747380}"/>
          </ac:spMkLst>
        </pc:spChg>
        <pc:spChg chg="mod">
          <ac:chgData name="Lupe Ximena Luna Cargua" userId="138d72afcd72aee9" providerId="LiveId" clId="{522A983D-DEED-4380-8507-314E5D3D73E1}" dt="2021-03-29T04:30:45.970" v="3149" actId="1076"/>
          <ac:spMkLst>
            <pc:docMk/>
            <pc:sldMk cId="34211943" sldId="374"/>
            <ac:spMk id="64" creationId="{418092FA-1BA9-45E4-829D-41B2A3FABF54}"/>
          </ac:spMkLst>
        </pc:spChg>
        <pc:spChg chg="mod">
          <ac:chgData name="Lupe Ximena Luna Cargua" userId="138d72afcd72aee9" providerId="LiveId" clId="{522A983D-DEED-4380-8507-314E5D3D73E1}" dt="2021-03-29T04:30:43.032" v="3148" actId="1076"/>
          <ac:spMkLst>
            <pc:docMk/>
            <pc:sldMk cId="34211943" sldId="374"/>
            <ac:spMk id="65" creationId="{3E77A3E7-15D0-4A63-BF61-E277A8746ACF}"/>
          </ac:spMkLst>
        </pc:spChg>
        <pc:spChg chg="mod">
          <ac:chgData name="Lupe Ximena Luna Cargua" userId="138d72afcd72aee9" providerId="LiveId" clId="{522A983D-DEED-4380-8507-314E5D3D73E1}" dt="2021-03-29T04:30:40.658" v="3147" actId="1076"/>
          <ac:spMkLst>
            <pc:docMk/>
            <pc:sldMk cId="34211943" sldId="374"/>
            <ac:spMk id="66" creationId="{F9E10AD4-7251-4D93-AE4B-EB55586D7A30}"/>
          </ac:spMkLst>
        </pc:spChg>
        <pc:spChg chg="mod">
          <ac:chgData name="Lupe Ximena Luna Cargua" userId="138d72afcd72aee9" providerId="LiveId" clId="{522A983D-DEED-4380-8507-314E5D3D73E1}" dt="2021-03-29T04:30:30.058" v="3144" actId="571"/>
          <ac:spMkLst>
            <pc:docMk/>
            <pc:sldMk cId="34211943" sldId="374"/>
            <ac:spMk id="67" creationId="{C665CD90-537B-4BA6-9EA0-763A90ABBE98}"/>
          </ac:spMkLst>
        </pc:spChg>
        <pc:spChg chg="mod">
          <ac:chgData name="Lupe Ximena Luna Cargua" userId="138d72afcd72aee9" providerId="LiveId" clId="{522A983D-DEED-4380-8507-314E5D3D73E1}" dt="2021-03-29T04:30:30.058" v="3144" actId="571"/>
          <ac:spMkLst>
            <pc:docMk/>
            <pc:sldMk cId="34211943" sldId="374"/>
            <ac:spMk id="68" creationId="{396894E4-F37C-41B9-B3C6-7B48F5126F71}"/>
          </ac:spMkLst>
        </pc:spChg>
        <pc:spChg chg="mod">
          <ac:chgData name="Lupe Ximena Luna Cargua" userId="138d72afcd72aee9" providerId="LiveId" clId="{522A983D-DEED-4380-8507-314E5D3D73E1}" dt="2021-03-29T04:30:30.058" v="3144" actId="571"/>
          <ac:spMkLst>
            <pc:docMk/>
            <pc:sldMk cId="34211943" sldId="374"/>
            <ac:spMk id="69" creationId="{74FA4CF4-5750-4B56-9DF9-32A52C77395A}"/>
          </ac:spMkLst>
        </pc:spChg>
        <pc:spChg chg="mod">
          <ac:chgData name="Lupe Ximena Luna Cargua" userId="138d72afcd72aee9" providerId="LiveId" clId="{522A983D-DEED-4380-8507-314E5D3D73E1}" dt="2021-03-29T04:30:30.058" v="3144" actId="571"/>
          <ac:spMkLst>
            <pc:docMk/>
            <pc:sldMk cId="34211943" sldId="374"/>
            <ac:spMk id="70" creationId="{C2DD9093-0736-46C6-B19D-9F030D8FBA1A}"/>
          </ac:spMkLst>
        </pc:spChg>
        <pc:spChg chg="mod">
          <ac:chgData name="Lupe Ximena Luna Cargua" userId="138d72afcd72aee9" providerId="LiveId" clId="{522A983D-DEED-4380-8507-314E5D3D73E1}" dt="2021-03-29T04:30:30.058" v="3144" actId="571"/>
          <ac:spMkLst>
            <pc:docMk/>
            <pc:sldMk cId="34211943" sldId="374"/>
            <ac:spMk id="71" creationId="{3A47A9B8-E991-4B4A-971A-04D38ECA99ED}"/>
          </ac:spMkLst>
        </pc:spChg>
        <pc:spChg chg="mod">
          <ac:chgData name="Lupe Ximena Luna Cargua" userId="138d72afcd72aee9" providerId="LiveId" clId="{522A983D-DEED-4380-8507-314E5D3D73E1}" dt="2021-03-29T04:30:30.058" v="3144" actId="571"/>
          <ac:spMkLst>
            <pc:docMk/>
            <pc:sldMk cId="34211943" sldId="374"/>
            <ac:spMk id="72" creationId="{935BA8F3-9CB7-4E47-B451-0832E4341CEF}"/>
          </ac:spMkLst>
        </pc:spChg>
        <pc:spChg chg="mod">
          <ac:chgData name="Lupe Ximena Luna Cargua" userId="138d72afcd72aee9" providerId="LiveId" clId="{522A983D-DEED-4380-8507-314E5D3D73E1}" dt="2021-03-29T04:30:30.058" v="3144" actId="571"/>
          <ac:spMkLst>
            <pc:docMk/>
            <pc:sldMk cId="34211943" sldId="374"/>
            <ac:spMk id="73" creationId="{17CE76FF-E3EE-4404-AE71-CF63EDAFC248}"/>
          </ac:spMkLst>
        </pc:spChg>
        <pc:spChg chg="mod">
          <ac:chgData name="Lupe Ximena Luna Cargua" userId="138d72afcd72aee9" providerId="LiveId" clId="{522A983D-DEED-4380-8507-314E5D3D73E1}" dt="2021-03-29T04:30:30.058" v="3144" actId="571"/>
          <ac:spMkLst>
            <pc:docMk/>
            <pc:sldMk cId="34211943" sldId="374"/>
            <ac:spMk id="74" creationId="{60820E9A-8C49-426E-BC1A-8FE85D2A8682}"/>
          </ac:spMkLst>
        </pc:spChg>
        <pc:spChg chg="mod">
          <ac:chgData name="Lupe Ximena Luna Cargua" userId="138d72afcd72aee9" providerId="LiveId" clId="{522A983D-DEED-4380-8507-314E5D3D73E1}" dt="2021-03-29T04:30:30.058" v="3144" actId="571"/>
          <ac:spMkLst>
            <pc:docMk/>
            <pc:sldMk cId="34211943" sldId="374"/>
            <ac:spMk id="75" creationId="{F4451289-4ACB-4027-AE9E-5154EB44EDD2}"/>
          </ac:spMkLst>
        </pc:spChg>
        <pc:spChg chg="mod">
          <ac:chgData name="Lupe Ximena Luna Cargua" userId="138d72afcd72aee9" providerId="LiveId" clId="{522A983D-DEED-4380-8507-314E5D3D73E1}" dt="2021-03-29T04:30:30.058" v="3144" actId="571"/>
          <ac:spMkLst>
            <pc:docMk/>
            <pc:sldMk cId="34211943" sldId="374"/>
            <ac:spMk id="76" creationId="{7ED915AF-57A1-4760-BFC9-39CF888B50D7}"/>
          </ac:spMkLst>
        </pc:spChg>
        <pc:spChg chg="mod">
          <ac:chgData name="Lupe Ximena Luna Cargua" userId="138d72afcd72aee9" providerId="LiveId" clId="{522A983D-DEED-4380-8507-314E5D3D73E1}" dt="2021-03-29T04:30:30.058" v="3144" actId="571"/>
          <ac:spMkLst>
            <pc:docMk/>
            <pc:sldMk cId="34211943" sldId="374"/>
            <ac:spMk id="77" creationId="{47D68A93-99C0-478C-B394-5805A71D0FD6}"/>
          </ac:spMkLst>
        </pc:spChg>
        <pc:spChg chg="mod">
          <ac:chgData name="Lupe Ximena Luna Cargua" userId="138d72afcd72aee9" providerId="LiveId" clId="{522A983D-DEED-4380-8507-314E5D3D73E1}" dt="2021-03-29T04:30:30.058" v="3144" actId="571"/>
          <ac:spMkLst>
            <pc:docMk/>
            <pc:sldMk cId="34211943" sldId="374"/>
            <ac:spMk id="78" creationId="{FD8019DF-D785-477F-BA6E-DDD83FFBB3F6}"/>
          </ac:spMkLst>
        </pc:spChg>
        <pc:spChg chg="mod">
          <ac:chgData name="Lupe Ximena Luna Cargua" userId="138d72afcd72aee9" providerId="LiveId" clId="{522A983D-DEED-4380-8507-314E5D3D73E1}" dt="2021-03-29T04:30:30.058" v="3144" actId="571"/>
          <ac:spMkLst>
            <pc:docMk/>
            <pc:sldMk cId="34211943" sldId="374"/>
            <ac:spMk id="79" creationId="{5A9D3441-A8C9-4F69-8114-72510747C764}"/>
          </ac:spMkLst>
        </pc:spChg>
        <pc:spChg chg="mod">
          <ac:chgData name="Lupe Ximena Luna Cargua" userId="138d72afcd72aee9" providerId="LiveId" clId="{522A983D-DEED-4380-8507-314E5D3D73E1}" dt="2021-03-29T04:30:30.058" v="3144" actId="571"/>
          <ac:spMkLst>
            <pc:docMk/>
            <pc:sldMk cId="34211943" sldId="374"/>
            <ac:spMk id="80" creationId="{C49C6E3A-26A3-4DEE-90BD-2DEFAA1A77EE}"/>
          </ac:spMkLst>
        </pc:spChg>
        <pc:spChg chg="mod">
          <ac:chgData name="Lupe Ximena Luna Cargua" userId="138d72afcd72aee9" providerId="LiveId" clId="{522A983D-DEED-4380-8507-314E5D3D73E1}" dt="2021-03-29T04:30:30.058" v="3144" actId="571"/>
          <ac:spMkLst>
            <pc:docMk/>
            <pc:sldMk cId="34211943" sldId="374"/>
            <ac:spMk id="81" creationId="{06872529-4455-41F9-980D-2C8668B47962}"/>
          </ac:spMkLst>
        </pc:spChg>
        <pc:spChg chg="mod">
          <ac:chgData name="Lupe Ximena Luna Cargua" userId="138d72afcd72aee9" providerId="LiveId" clId="{522A983D-DEED-4380-8507-314E5D3D73E1}" dt="2021-03-29T04:30:30.058" v="3144" actId="571"/>
          <ac:spMkLst>
            <pc:docMk/>
            <pc:sldMk cId="34211943" sldId="374"/>
            <ac:spMk id="82" creationId="{57F03809-D7B4-46B2-BEB1-95561CDBAE04}"/>
          </ac:spMkLst>
        </pc:spChg>
        <pc:spChg chg="mod">
          <ac:chgData name="Lupe Ximena Luna Cargua" userId="138d72afcd72aee9" providerId="LiveId" clId="{522A983D-DEED-4380-8507-314E5D3D73E1}" dt="2021-03-29T04:30:30.058" v="3144" actId="571"/>
          <ac:spMkLst>
            <pc:docMk/>
            <pc:sldMk cId="34211943" sldId="374"/>
            <ac:spMk id="83" creationId="{21548C99-61FB-47AE-8BF9-0C42FD07F4E4}"/>
          </ac:spMkLst>
        </pc:spChg>
        <pc:spChg chg="del">
          <ac:chgData name="Lupe Ximena Luna Cargua" userId="138d72afcd72aee9" providerId="LiveId" clId="{522A983D-DEED-4380-8507-314E5D3D73E1}" dt="2021-03-29T04:26:49.571" v="2996" actId="478"/>
          <ac:spMkLst>
            <pc:docMk/>
            <pc:sldMk cId="34211943" sldId="374"/>
            <ac:spMk id="84" creationId="{DA85B1C9-918E-448F-BE2D-3D44C5DA1A03}"/>
          </ac:spMkLst>
        </pc:spChg>
        <pc:spChg chg="del">
          <ac:chgData name="Lupe Ximena Luna Cargua" userId="138d72afcd72aee9" providerId="LiveId" clId="{522A983D-DEED-4380-8507-314E5D3D73E1}" dt="2021-03-29T04:26:52.906" v="2997" actId="478"/>
          <ac:spMkLst>
            <pc:docMk/>
            <pc:sldMk cId="34211943" sldId="374"/>
            <ac:spMk id="85" creationId="{4204ACE7-84E6-4426-96BA-004A15DE02C8}"/>
          </ac:spMkLst>
        </pc:spChg>
        <pc:spChg chg="mod">
          <ac:chgData name="Lupe Ximena Luna Cargua" userId="138d72afcd72aee9" providerId="LiveId" clId="{522A983D-DEED-4380-8507-314E5D3D73E1}" dt="2021-03-29T04:26:34.232" v="2991" actId="571"/>
          <ac:spMkLst>
            <pc:docMk/>
            <pc:sldMk cId="34211943" sldId="374"/>
            <ac:spMk id="87" creationId="{DA914C51-F862-4870-B9D4-D68F5046A494}"/>
          </ac:spMkLst>
        </pc:spChg>
        <pc:spChg chg="mod">
          <ac:chgData name="Lupe Ximena Luna Cargua" userId="138d72afcd72aee9" providerId="LiveId" clId="{522A983D-DEED-4380-8507-314E5D3D73E1}" dt="2021-03-29T04:26:34.232" v="2991" actId="571"/>
          <ac:spMkLst>
            <pc:docMk/>
            <pc:sldMk cId="34211943" sldId="374"/>
            <ac:spMk id="88" creationId="{F5465210-AC00-4C86-A50C-968B21CBF053}"/>
          </ac:spMkLst>
        </pc:spChg>
        <pc:spChg chg="del mod">
          <ac:chgData name="Lupe Ximena Luna Cargua" userId="138d72afcd72aee9" providerId="LiveId" clId="{522A983D-DEED-4380-8507-314E5D3D73E1}" dt="2021-03-30T03:21:58.278" v="4156" actId="478"/>
          <ac:spMkLst>
            <pc:docMk/>
            <pc:sldMk cId="34211943" sldId="374"/>
            <ac:spMk id="89" creationId="{00000000-0000-0000-0000-000000000000}"/>
          </ac:spMkLst>
        </pc:spChg>
        <pc:spChg chg="mod">
          <ac:chgData name="Lupe Ximena Luna Cargua" userId="138d72afcd72aee9" providerId="LiveId" clId="{522A983D-DEED-4380-8507-314E5D3D73E1}" dt="2021-03-29T04:26:34.232" v="2991" actId="571"/>
          <ac:spMkLst>
            <pc:docMk/>
            <pc:sldMk cId="34211943" sldId="374"/>
            <ac:spMk id="89" creationId="{39CD642C-4F11-4C40-8979-F7DA27E4C37A}"/>
          </ac:spMkLst>
        </pc:spChg>
        <pc:spChg chg="mod">
          <ac:chgData name="Lupe Ximena Luna Cargua" userId="138d72afcd72aee9" providerId="LiveId" clId="{522A983D-DEED-4380-8507-314E5D3D73E1}" dt="2021-03-29T04:26:34.232" v="2991" actId="571"/>
          <ac:spMkLst>
            <pc:docMk/>
            <pc:sldMk cId="34211943" sldId="374"/>
            <ac:spMk id="90" creationId="{FC585BF3-1A8E-46F7-BD53-D2A24625FCB9}"/>
          </ac:spMkLst>
        </pc:spChg>
        <pc:spChg chg="mod">
          <ac:chgData name="Lupe Ximena Luna Cargua" userId="138d72afcd72aee9" providerId="LiveId" clId="{522A983D-DEED-4380-8507-314E5D3D73E1}" dt="2021-03-29T04:26:34.232" v="2991" actId="571"/>
          <ac:spMkLst>
            <pc:docMk/>
            <pc:sldMk cId="34211943" sldId="374"/>
            <ac:spMk id="91" creationId="{DD46D84A-4C61-4F5A-A193-EF87FF22094D}"/>
          </ac:spMkLst>
        </pc:spChg>
        <pc:spChg chg="mod">
          <ac:chgData name="Lupe Ximena Luna Cargua" userId="138d72afcd72aee9" providerId="LiveId" clId="{522A983D-DEED-4380-8507-314E5D3D73E1}" dt="2021-03-29T04:26:34.232" v="2991" actId="571"/>
          <ac:spMkLst>
            <pc:docMk/>
            <pc:sldMk cId="34211943" sldId="374"/>
            <ac:spMk id="92" creationId="{09BD4C4A-BB24-45DD-B707-E9A1269DE282}"/>
          </ac:spMkLst>
        </pc:spChg>
        <pc:spChg chg="mod">
          <ac:chgData name="Lupe Ximena Luna Cargua" userId="138d72afcd72aee9" providerId="LiveId" clId="{522A983D-DEED-4380-8507-314E5D3D73E1}" dt="2021-03-29T04:26:34.232" v="2991" actId="571"/>
          <ac:spMkLst>
            <pc:docMk/>
            <pc:sldMk cId="34211943" sldId="374"/>
            <ac:spMk id="93" creationId="{06202171-7441-42F4-B361-7AE84979F2C3}"/>
          </ac:spMkLst>
        </pc:spChg>
        <pc:spChg chg="mod">
          <ac:chgData name="Lupe Ximena Luna Cargua" userId="138d72afcd72aee9" providerId="LiveId" clId="{522A983D-DEED-4380-8507-314E5D3D73E1}" dt="2021-03-29T04:26:34.232" v="2991" actId="571"/>
          <ac:spMkLst>
            <pc:docMk/>
            <pc:sldMk cId="34211943" sldId="374"/>
            <ac:spMk id="94" creationId="{0DEE0BE1-806A-427C-B665-CD7FE2999956}"/>
          </ac:spMkLst>
        </pc:spChg>
        <pc:spChg chg="mod">
          <ac:chgData name="Lupe Ximena Luna Cargua" userId="138d72afcd72aee9" providerId="LiveId" clId="{522A983D-DEED-4380-8507-314E5D3D73E1}" dt="2021-03-29T04:26:34.232" v="2991" actId="571"/>
          <ac:spMkLst>
            <pc:docMk/>
            <pc:sldMk cId="34211943" sldId="374"/>
            <ac:spMk id="95" creationId="{B95C6306-6317-4C95-900B-494ABCA49854}"/>
          </ac:spMkLst>
        </pc:spChg>
        <pc:spChg chg="mod">
          <ac:chgData name="Lupe Ximena Luna Cargua" userId="138d72afcd72aee9" providerId="LiveId" clId="{522A983D-DEED-4380-8507-314E5D3D73E1}" dt="2021-03-29T04:26:34.232" v="2991" actId="571"/>
          <ac:spMkLst>
            <pc:docMk/>
            <pc:sldMk cId="34211943" sldId="374"/>
            <ac:spMk id="97" creationId="{EABEDE69-175B-4A0B-A7AC-4C03779C4DAF}"/>
          </ac:spMkLst>
        </pc:spChg>
        <pc:spChg chg="mod">
          <ac:chgData name="Lupe Ximena Luna Cargua" userId="138d72afcd72aee9" providerId="LiveId" clId="{522A983D-DEED-4380-8507-314E5D3D73E1}" dt="2021-03-29T04:26:34.232" v="2991" actId="571"/>
          <ac:spMkLst>
            <pc:docMk/>
            <pc:sldMk cId="34211943" sldId="374"/>
            <ac:spMk id="98" creationId="{4B3C41DA-4C49-407D-B697-704DAA5933A7}"/>
          </ac:spMkLst>
        </pc:spChg>
        <pc:spChg chg="mod">
          <ac:chgData name="Lupe Ximena Luna Cargua" userId="138d72afcd72aee9" providerId="LiveId" clId="{522A983D-DEED-4380-8507-314E5D3D73E1}" dt="2021-03-29T04:26:34.232" v="2991" actId="571"/>
          <ac:spMkLst>
            <pc:docMk/>
            <pc:sldMk cId="34211943" sldId="374"/>
            <ac:spMk id="99" creationId="{F744A124-6D18-4FEA-9AD1-84932575C7AD}"/>
          </ac:spMkLst>
        </pc:spChg>
        <pc:spChg chg="mod">
          <ac:chgData name="Lupe Ximena Luna Cargua" userId="138d72afcd72aee9" providerId="LiveId" clId="{522A983D-DEED-4380-8507-314E5D3D73E1}" dt="2021-03-29T04:26:34.232" v="2991" actId="571"/>
          <ac:spMkLst>
            <pc:docMk/>
            <pc:sldMk cId="34211943" sldId="374"/>
            <ac:spMk id="100" creationId="{1272205F-7DD3-4FA0-B067-5D1AF18489ED}"/>
          </ac:spMkLst>
        </pc:spChg>
        <pc:spChg chg="mod">
          <ac:chgData name="Lupe Ximena Luna Cargua" userId="138d72afcd72aee9" providerId="LiveId" clId="{522A983D-DEED-4380-8507-314E5D3D73E1}" dt="2021-03-29T04:26:34.232" v="2991" actId="571"/>
          <ac:spMkLst>
            <pc:docMk/>
            <pc:sldMk cId="34211943" sldId="374"/>
            <ac:spMk id="101" creationId="{C00CDAB1-9A33-49A5-9E12-79972A1FD7B0}"/>
          </ac:spMkLst>
        </pc:spChg>
        <pc:spChg chg="mod">
          <ac:chgData name="Lupe Ximena Luna Cargua" userId="138d72afcd72aee9" providerId="LiveId" clId="{522A983D-DEED-4380-8507-314E5D3D73E1}" dt="2021-03-29T04:26:34.232" v="2991" actId="571"/>
          <ac:spMkLst>
            <pc:docMk/>
            <pc:sldMk cId="34211943" sldId="374"/>
            <ac:spMk id="102" creationId="{F6D95EAD-E677-4F9F-9C04-BF539FF55DBF}"/>
          </ac:spMkLst>
        </pc:spChg>
        <pc:spChg chg="mod">
          <ac:chgData name="Lupe Ximena Luna Cargua" userId="138d72afcd72aee9" providerId="LiveId" clId="{522A983D-DEED-4380-8507-314E5D3D73E1}" dt="2021-03-29T04:26:34.232" v="2991" actId="571"/>
          <ac:spMkLst>
            <pc:docMk/>
            <pc:sldMk cId="34211943" sldId="374"/>
            <ac:spMk id="103" creationId="{E5D7722E-7CCC-454A-B611-5E76FDE9C9D3}"/>
          </ac:spMkLst>
        </pc:spChg>
        <pc:spChg chg="mod">
          <ac:chgData name="Lupe Ximena Luna Cargua" userId="138d72afcd72aee9" providerId="LiveId" clId="{522A983D-DEED-4380-8507-314E5D3D73E1}" dt="2021-03-29T04:26:34.232" v="2991" actId="571"/>
          <ac:spMkLst>
            <pc:docMk/>
            <pc:sldMk cId="34211943" sldId="374"/>
            <ac:spMk id="104" creationId="{1BC81157-80F1-4E2B-A16A-C701037B0296}"/>
          </ac:spMkLst>
        </pc:spChg>
        <pc:spChg chg="mod">
          <ac:chgData name="Lupe Ximena Luna Cargua" userId="138d72afcd72aee9" providerId="LiveId" clId="{522A983D-DEED-4380-8507-314E5D3D73E1}" dt="2021-03-29T04:26:34.232" v="2991" actId="571"/>
          <ac:spMkLst>
            <pc:docMk/>
            <pc:sldMk cId="34211943" sldId="374"/>
            <ac:spMk id="105" creationId="{BA0F73E2-5E85-4615-8FCB-DA176F808A60}"/>
          </ac:spMkLst>
        </pc:spChg>
        <pc:spChg chg="mod">
          <ac:chgData name="Lupe Ximena Luna Cargua" userId="138d72afcd72aee9" providerId="LiveId" clId="{522A983D-DEED-4380-8507-314E5D3D73E1}" dt="2021-03-29T04:26:34.232" v="2991" actId="571"/>
          <ac:spMkLst>
            <pc:docMk/>
            <pc:sldMk cId="34211943" sldId="374"/>
            <ac:spMk id="109" creationId="{713B78D2-6B6C-4A15-8C48-6A2FF1DF2064}"/>
          </ac:spMkLst>
        </pc:spChg>
        <pc:spChg chg="mod">
          <ac:chgData name="Lupe Ximena Luna Cargua" userId="138d72afcd72aee9" providerId="LiveId" clId="{522A983D-DEED-4380-8507-314E5D3D73E1}" dt="2021-03-29T04:26:34.232" v="2991" actId="571"/>
          <ac:spMkLst>
            <pc:docMk/>
            <pc:sldMk cId="34211943" sldId="374"/>
            <ac:spMk id="110" creationId="{E28898DF-B3BC-432D-8726-30CC097BB6C9}"/>
          </ac:spMkLst>
        </pc:spChg>
        <pc:spChg chg="mod">
          <ac:chgData name="Lupe Ximena Luna Cargua" userId="138d72afcd72aee9" providerId="LiveId" clId="{522A983D-DEED-4380-8507-314E5D3D73E1}" dt="2021-03-29T04:26:34.232" v="2991" actId="571"/>
          <ac:spMkLst>
            <pc:docMk/>
            <pc:sldMk cId="34211943" sldId="374"/>
            <ac:spMk id="111" creationId="{B0A6EFEA-AC5F-4385-B173-32CA9E7CF861}"/>
          </ac:spMkLst>
        </pc:spChg>
        <pc:spChg chg="mod">
          <ac:chgData name="Lupe Ximena Luna Cargua" userId="138d72afcd72aee9" providerId="LiveId" clId="{522A983D-DEED-4380-8507-314E5D3D73E1}" dt="2021-03-29T04:26:34.232" v="2991" actId="571"/>
          <ac:spMkLst>
            <pc:docMk/>
            <pc:sldMk cId="34211943" sldId="374"/>
            <ac:spMk id="112" creationId="{55EEF6ED-22D0-425B-AC22-7E21F342AD1D}"/>
          </ac:spMkLst>
        </pc:spChg>
        <pc:spChg chg="mod">
          <ac:chgData name="Lupe Ximena Luna Cargua" userId="138d72afcd72aee9" providerId="LiveId" clId="{522A983D-DEED-4380-8507-314E5D3D73E1}" dt="2021-03-29T04:26:34.232" v="2991" actId="571"/>
          <ac:spMkLst>
            <pc:docMk/>
            <pc:sldMk cId="34211943" sldId="374"/>
            <ac:spMk id="113" creationId="{E33856E3-507C-4C6B-B124-934DBBF3CF0F}"/>
          </ac:spMkLst>
        </pc:spChg>
        <pc:spChg chg="mod">
          <ac:chgData name="Lupe Ximena Luna Cargua" userId="138d72afcd72aee9" providerId="LiveId" clId="{522A983D-DEED-4380-8507-314E5D3D73E1}" dt="2021-03-29T04:26:34.232" v="2991" actId="571"/>
          <ac:spMkLst>
            <pc:docMk/>
            <pc:sldMk cId="34211943" sldId="374"/>
            <ac:spMk id="114" creationId="{D3CFF9B1-B446-401A-B62F-D734FD87F1AF}"/>
          </ac:spMkLst>
        </pc:spChg>
        <pc:spChg chg="mod">
          <ac:chgData name="Lupe Ximena Luna Cargua" userId="138d72afcd72aee9" providerId="LiveId" clId="{522A983D-DEED-4380-8507-314E5D3D73E1}" dt="2021-03-29T04:26:34.232" v="2991" actId="571"/>
          <ac:spMkLst>
            <pc:docMk/>
            <pc:sldMk cId="34211943" sldId="374"/>
            <ac:spMk id="115" creationId="{8400A001-2F03-47A1-B42A-0D0023DDDB39}"/>
          </ac:spMkLst>
        </pc:spChg>
        <pc:spChg chg="mod">
          <ac:chgData name="Lupe Ximena Luna Cargua" userId="138d72afcd72aee9" providerId="LiveId" clId="{522A983D-DEED-4380-8507-314E5D3D73E1}" dt="2021-03-29T04:26:24.130" v="2989" actId="1076"/>
          <ac:spMkLst>
            <pc:docMk/>
            <pc:sldMk cId="34211943" sldId="374"/>
            <ac:spMk id="117" creationId="{7481952B-7C50-4D6C-8CA5-F261F253E319}"/>
          </ac:spMkLst>
        </pc:spChg>
        <pc:spChg chg="mod">
          <ac:chgData name="Lupe Ximena Luna Cargua" userId="138d72afcd72aee9" providerId="LiveId" clId="{522A983D-DEED-4380-8507-314E5D3D73E1}" dt="2021-03-29T04:26:34.232" v="2991" actId="571"/>
          <ac:spMkLst>
            <pc:docMk/>
            <pc:sldMk cId="34211943" sldId="374"/>
            <ac:spMk id="118" creationId="{3741F68D-D211-438A-86D4-A5797510B8D5}"/>
          </ac:spMkLst>
        </pc:spChg>
        <pc:spChg chg="mod">
          <ac:chgData name="Lupe Ximena Luna Cargua" userId="138d72afcd72aee9" providerId="LiveId" clId="{522A983D-DEED-4380-8507-314E5D3D73E1}" dt="2021-03-29T04:26:34.232" v="2991" actId="571"/>
          <ac:spMkLst>
            <pc:docMk/>
            <pc:sldMk cId="34211943" sldId="374"/>
            <ac:spMk id="119" creationId="{27AFA43D-B78E-4EEF-AEBC-E330AA1EC405}"/>
          </ac:spMkLst>
        </pc:spChg>
        <pc:spChg chg="mod">
          <ac:chgData name="Lupe Ximena Luna Cargua" userId="138d72afcd72aee9" providerId="LiveId" clId="{522A983D-DEED-4380-8507-314E5D3D73E1}" dt="2021-03-29T04:26:34.232" v="2991" actId="571"/>
          <ac:spMkLst>
            <pc:docMk/>
            <pc:sldMk cId="34211943" sldId="374"/>
            <ac:spMk id="120" creationId="{F05DA4A6-FF0D-4403-83F9-B36D37E5399D}"/>
          </ac:spMkLst>
        </pc:spChg>
        <pc:spChg chg="mod">
          <ac:chgData name="Lupe Ximena Luna Cargua" userId="138d72afcd72aee9" providerId="LiveId" clId="{522A983D-DEED-4380-8507-314E5D3D73E1}" dt="2021-03-29T04:26:34.232" v="2991" actId="571"/>
          <ac:spMkLst>
            <pc:docMk/>
            <pc:sldMk cId="34211943" sldId="374"/>
            <ac:spMk id="121" creationId="{A6B2415F-F8CA-4C2C-B3E2-9D36A2B5A352}"/>
          </ac:spMkLst>
        </pc:spChg>
        <pc:spChg chg="mod">
          <ac:chgData name="Lupe Ximena Luna Cargua" userId="138d72afcd72aee9" providerId="LiveId" clId="{522A983D-DEED-4380-8507-314E5D3D73E1}" dt="2021-03-29T04:26:34.232" v="2991" actId="571"/>
          <ac:spMkLst>
            <pc:docMk/>
            <pc:sldMk cId="34211943" sldId="374"/>
            <ac:spMk id="122" creationId="{B20A7239-D0CE-45E9-BF84-20565902B22F}"/>
          </ac:spMkLst>
        </pc:spChg>
        <pc:spChg chg="mod">
          <ac:chgData name="Lupe Ximena Luna Cargua" userId="138d72afcd72aee9" providerId="LiveId" clId="{522A983D-DEED-4380-8507-314E5D3D73E1}" dt="2021-03-29T04:26:34.232" v="2991" actId="571"/>
          <ac:spMkLst>
            <pc:docMk/>
            <pc:sldMk cId="34211943" sldId="374"/>
            <ac:spMk id="123" creationId="{E14314E2-921E-4E90-9258-047BFDBE779D}"/>
          </ac:spMkLst>
        </pc:spChg>
        <pc:spChg chg="mod">
          <ac:chgData name="Lupe Ximena Luna Cargua" userId="138d72afcd72aee9" providerId="LiveId" clId="{522A983D-DEED-4380-8507-314E5D3D73E1}" dt="2021-03-29T04:26:34.232" v="2991" actId="571"/>
          <ac:spMkLst>
            <pc:docMk/>
            <pc:sldMk cId="34211943" sldId="374"/>
            <ac:spMk id="124" creationId="{68C6ED0B-2E00-464E-8212-64D61D70378A}"/>
          </ac:spMkLst>
        </pc:spChg>
        <pc:spChg chg="mod">
          <ac:chgData name="Lupe Ximena Luna Cargua" userId="138d72afcd72aee9" providerId="LiveId" clId="{522A983D-DEED-4380-8507-314E5D3D73E1}" dt="2021-03-29T04:26:34.232" v="2991" actId="571"/>
          <ac:spMkLst>
            <pc:docMk/>
            <pc:sldMk cId="34211943" sldId="374"/>
            <ac:spMk id="125" creationId="{71228FC1-00BB-4BC2-853F-3EBBFC83A328}"/>
          </ac:spMkLst>
        </pc:spChg>
        <pc:spChg chg="mod">
          <ac:chgData name="Lupe Ximena Luna Cargua" userId="138d72afcd72aee9" providerId="LiveId" clId="{522A983D-DEED-4380-8507-314E5D3D73E1}" dt="2021-03-29T04:26:34.232" v="2991" actId="571"/>
          <ac:spMkLst>
            <pc:docMk/>
            <pc:sldMk cId="34211943" sldId="374"/>
            <ac:spMk id="126" creationId="{61C7FB5A-D2BC-4D6D-AC0B-40F91B9912B5}"/>
          </ac:spMkLst>
        </pc:spChg>
        <pc:spChg chg="mod">
          <ac:chgData name="Lupe Ximena Luna Cargua" userId="138d72afcd72aee9" providerId="LiveId" clId="{522A983D-DEED-4380-8507-314E5D3D73E1}" dt="2021-03-29T04:26:34.232" v="2991" actId="571"/>
          <ac:spMkLst>
            <pc:docMk/>
            <pc:sldMk cId="34211943" sldId="374"/>
            <ac:spMk id="127" creationId="{FA8102DB-0FEF-49B3-87B0-E7FEFDC956FF}"/>
          </ac:spMkLst>
        </pc:spChg>
        <pc:spChg chg="mod">
          <ac:chgData name="Lupe Ximena Luna Cargua" userId="138d72afcd72aee9" providerId="LiveId" clId="{522A983D-DEED-4380-8507-314E5D3D73E1}" dt="2021-03-29T04:26:34.232" v="2991" actId="571"/>
          <ac:spMkLst>
            <pc:docMk/>
            <pc:sldMk cId="34211943" sldId="374"/>
            <ac:spMk id="128" creationId="{D58D24C1-6367-486A-9CCA-9D258E0EC8D2}"/>
          </ac:spMkLst>
        </pc:spChg>
        <pc:spChg chg="mod">
          <ac:chgData name="Lupe Ximena Luna Cargua" userId="138d72afcd72aee9" providerId="LiveId" clId="{522A983D-DEED-4380-8507-314E5D3D73E1}" dt="2021-03-29T04:26:34.232" v="2991" actId="571"/>
          <ac:spMkLst>
            <pc:docMk/>
            <pc:sldMk cId="34211943" sldId="374"/>
            <ac:spMk id="131" creationId="{9FF17251-4B48-4A97-950E-25ECE9F9CDBD}"/>
          </ac:spMkLst>
        </pc:spChg>
        <pc:spChg chg="mod">
          <ac:chgData name="Lupe Ximena Luna Cargua" userId="138d72afcd72aee9" providerId="LiveId" clId="{522A983D-DEED-4380-8507-314E5D3D73E1}" dt="2021-03-29T04:26:34.232" v="2991" actId="571"/>
          <ac:spMkLst>
            <pc:docMk/>
            <pc:sldMk cId="34211943" sldId="374"/>
            <ac:spMk id="132" creationId="{780BC1C8-9556-4BEB-8C82-2EF80F10D290}"/>
          </ac:spMkLst>
        </pc:spChg>
        <pc:spChg chg="mod">
          <ac:chgData name="Lupe Ximena Luna Cargua" userId="138d72afcd72aee9" providerId="LiveId" clId="{522A983D-DEED-4380-8507-314E5D3D73E1}" dt="2021-03-29T04:26:34.232" v="2991" actId="571"/>
          <ac:spMkLst>
            <pc:docMk/>
            <pc:sldMk cId="34211943" sldId="374"/>
            <ac:spMk id="133" creationId="{C302EF10-7943-4C6D-9E2F-356CDA1BBEBA}"/>
          </ac:spMkLst>
        </pc:spChg>
        <pc:spChg chg="mod">
          <ac:chgData name="Lupe Ximena Luna Cargua" userId="138d72afcd72aee9" providerId="LiveId" clId="{522A983D-DEED-4380-8507-314E5D3D73E1}" dt="2021-03-29T04:26:34.232" v="2991" actId="571"/>
          <ac:spMkLst>
            <pc:docMk/>
            <pc:sldMk cId="34211943" sldId="374"/>
            <ac:spMk id="137" creationId="{3B9C8FA6-9C50-497C-91A3-ECD81D94F8C7}"/>
          </ac:spMkLst>
        </pc:spChg>
        <pc:spChg chg="mod">
          <ac:chgData name="Lupe Ximena Luna Cargua" userId="138d72afcd72aee9" providerId="LiveId" clId="{522A983D-DEED-4380-8507-314E5D3D73E1}" dt="2021-03-29T04:26:34.232" v="2991" actId="571"/>
          <ac:spMkLst>
            <pc:docMk/>
            <pc:sldMk cId="34211943" sldId="374"/>
            <ac:spMk id="139" creationId="{C57FED1E-2354-4F41-BEEA-56CB0E3E55CD}"/>
          </ac:spMkLst>
        </pc:spChg>
        <pc:spChg chg="mod">
          <ac:chgData name="Lupe Ximena Luna Cargua" userId="138d72afcd72aee9" providerId="LiveId" clId="{522A983D-DEED-4380-8507-314E5D3D73E1}" dt="2021-03-29T04:26:34.232" v="2991" actId="571"/>
          <ac:spMkLst>
            <pc:docMk/>
            <pc:sldMk cId="34211943" sldId="374"/>
            <ac:spMk id="140" creationId="{7E20AB13-B1D0-4BD3-8863-00D616CE30B3}"/>
          </ac:spMkLst>
        </pc:spChg>
        <pc:spChg chg="mod">
          <ac:chgData name="Lupe Ximena Luna Cargua" userId="138d72afcd72aee9" providerId="LiveId" clId="{522A983D-DEED-4380-8507-314E5D3D73E1}" dt="2021-03-29T04:26:34.232" v="2991" actId="571"/>
          <ac:spMkLst>
            <pc:docMk/>
            <pc:sldMk cId="34211943" sldId="374"/>
            <ac:spMk id="141" creationId="{3EC080AF-2505-40BA-8ACC-E886685265CE}"/>
          </ac:spMkLst>
        </pc:spChg>
        <pc:spChg chg="mod">
          <ac:chgData name="Lupe Ximena Luna Cargua" userId="138d72afcd72aee9" providerId="LiveId" clId="{522A983D-DEED-4380-8507-314E5D3D73E1}" dt="2021-03-29T04:26:34.232" v="2991" actId="571"/>
          <ac:spMkLst>
            <pc:docMk/>
            <pc:sldMk cId="34211943" sldId="374"/>
            <ac:spMk id="142" creationId="{47190926-BC07-4D09-9AD6-6B150F2CDA1B}"/>
          </ac:spMkLst>
        </pc:spChg>
        <pc:spChg chg="mod">
          <ac:chgData name="Lupe Ximena Luna Cargua" userId="138d72afcd72aee9" providerId="LiveId" clId="{522A983D-DEED-4380-8507-314E5D3D73E1}" dt="2021-03-29T04:26:34.232" v="2991" actId="571"/>
          <ac:spMkLst>
            <pc:docMk/>
            <pc:sldMk cId="34211943" sldId="374"/>
            <ac:spMk id="143" creationId="{232A46D3-A349-4EEB-91F8-B3559FF6DF27}"/>
          </ac:spMkLst>
        </pc:spChg>
        <pc:spChg chg="mod">
          <ac:chgData name="Lupe Ximena Luna Cargua" userId="138d72afcd72aee9" providerId="LiveId" clId="{522A983D-DEED-4380-8507-314E5D3D73E1}" dt="2021-03-29T04:26:34.232" v="2991" actId="571"/>
          <ac:spMkLst>
            <pc:docMk/>
            <pc:sldMk cId="34211943" sldId="374"/>
            <ac:spMk id="144" creationId="{6BD81C82-6992-4A1A-8337-E0C5513DA532}"/>
          </ac:spMkLst>
        </pc:spChg>
        <pc:spChg chg="mod">
          <ac:chgData name="Lupe Ximena Luna Cargua" userId="138d72afcd72aee9" providerId="LiveId" clId="{522A983D-DEED-4380-8507-314E5D3D73E1}" dt="2021-03-29T04:26:34.232" v="2991" actId="571"/>
          <ac:spMkLst>
            <pc:docMk/>
            <pc:sldMk cId="34211943" sldId="374"/>
            <ac:spMk id="145" creationId="{3CC01194-FF57-4821-AE76-D6D2A2301E74}"/>
          </ac:spMkLst>
        </pc:spChg>
        <pc:spChg chg="mod">
          <ac:chgData name="Lupe Ximena Luna Cargua" userId="138d72afcd72aee9" providerId="LiveId" clId="{522A983D-DEED-4380-8507-314E5D3D73E1}" dt="2021-03-29T04:26:34.232" v="2991" actId="571"/>
          <ac:spMkLst>
            <pc:docMk/>
            <pc:sldMk cId="34211943" sldId="374"/>
            <ac:spMk id="146" creationId="{F53BBB04-C25D-446B-B596-3838B37D32A3}"/>
          </ac:spMkLst>
        </pc:spChg>
        <pc:spChg chg="mod">
          <ac:chgData name="Lupe Ximena Luna Cargua" userId="138d72afcd72aee9" providerId="LiveId" clId="{522A983D-DEED-4380-8507-314E5D3D73E1}" dt="2021-03-29T04:26:34.232" v="2991" actId="571"/>
          <ac:spMkLst>
            <pc:docMk/>
            <pc:sldMk cId="34211943" sldId="374"/>
            <ac:spMk id="147" creationId="{7F6C781D-85E5-4B9A-9E88-2E4B3E4E08E3}"/>
          </ac:spMkLst>
        </pc:spChg>
        <pc:spChg chg="mod">
          <ac:chgData name="Lupe Ximena Luna Cargua" userId="138d72afcd72aee9" providerId="LiveId" clId="{522A983D-DEED-4380-8507-314E5D3D73E1}" dt="2021-03-29T04:26:34.232" v="2991" actId="571"/>
          <ac:spMkLst>
            <pc:docMk/>
            <pc:sldMk cId="34211943" sldId="374"/>
            <ac:spMk id="148" creationId="{BE28219D-B971-4A10-9569-7A2B199017F3}"/>
          </ac:spMkLst>
        </pc:spChg>
        <pc:spChg chg="mod">
          <ac:chgData name="Lupe Ximena Luna Cargua" userId="138d72afcd72aee9" providerId="LiveId" clId="{522A983D-DEED-4380-8507-314E5D3D73E1}" dt="2021-03-29T04:26:34.232" v="2991" actId="571"/>
          <ac:spMkLst>
            <pc:docMk/>
            <pc:sldMk cId="34211943" sldId="374"/>
            <ac:spMk id="149" creationId="{7185E3CD-984E-4B5D-A5AE-5C7FD69714A5}"/>
          </ac:spMkLst>
        </pc:spChg>
        <pc:spChg chg="mod">
          <ac:chgData name="Lupe Ximena Luna Cargua" userId="138d72afcd72aee9" providerId="LiveId" clId="{522A983D-DEED-4380-8507-314E5D3D73E1}" dt="2021-03-29T04:26:34.232" v="2991" actId="571"/>
          <ac:spMkLst>
            <pc:docMk/>
            <pc:sldMk cId="34211943" sldId="374"/>
            <ac:spMk id="150" creationId="{1E593393-FE1C-4F50-BD08-860D658AE5D0}"/>
          </ac:spMkLst>
        </pc:spChg>
        <pc:spChg chg="mod">
          <ac:chgData name="Lupe Ximena Luna Cargua" userId="138d72afcd72aee9" providerId="LiveId" clId="{522A983D-DEED-4380-8507-314E5D3D73E1}" dt="2021-03-29T04:26:34.232" v="2991" actId="571"/>
          <ac:spMkLst>
            <pc:docMk/>
            <pc:sldMk cId="34211943" sldId="374"/>
            <ac:spMk id="151" creationId="{90DA7913-8955-4AC6-8374-3864DB245192}"/>
          </ac:spMkLst>
        </pc:spChg>
        <pc:spChg chg="mod">
          <ac:chgData name="Lupe Ximena Luna Cargua" userId="138d72afcd72aee9" providerId="LiveId" clId="{522A983D-DEED-4380-8507-314E5D3D73E1}" dt="2021-03-29T04:26:34.232" v="2991" actId="571"/>
          <ac:spMkLst>
            <pc:docMk/>
            <pc:sldMk cId="34211943" sldId="374"/>
            <ac:spMk id="152" creationId="{7B8FCA63-E5BE-451B-BDF2-76C4B0B6705A}"/>
          </ac:spMkLst>
        </pc:spChg>
        <pc:spChg chg="mod">
          <ac:chgData name="Lupe Ximena Luna Cargua" userId="138d72afcd72aee9" providerId="LiveId" clId="{522A983D-DEED-4380-8507-314E5D3D73E1}" dt="2021-03-29T04:26:34.232" v="2991" actId="571"/>
          <ac:spMkLst>
            <pc:docMk/>
            <pc:sldMk cId="34211943" sldId="374"/>
            <ac:spMk id="153" creationId="{CBE8F05D-04EF-4A2C-914E-08C59A619530}"/>
          </ac:spMkLst>
        </pc:spChg>
        <pc:spChg chg="mod">
          <ac:chgData name="Lupe Ximena Luna Cargua" userId="138d72afcd72aee9" providerId="LiveId" clId="{522A983D-DEED-4380-8507-314E5D3D73E1}" dt="2021-03-29T04:26:34.232" v="2991" actId="571"/>
          <ac:spMkLst>
            <pc:docMk/>
            <pc:sldMk cId="34211943" sldId="374"/>
            <ac:spMk id="154" creationId="{44A81DCD-514F-46E7-A703-59A33F515E10}"/>
          </ac:spMkLst>
        </pc:spChg>
        <pc:spChg chg="mod">
          <ac:chgData name="Lupe Ximena Luna Cargua" userId="138d72afcd72aee9" providerId="LiveId" clId="{522A983D-DEED-4380-8507-314E5D3D73E1}" dt="2021-03-29T04:26:34.232" v="2991" actId="571"/>
          <ac:spMkLst>
            <pc:docMk/>
            <pc:sldMk cId="34211943" sldId="374"/>
            <ac:spMk id="155" creationId="{B023906B-CC26-44D2-9FBC-871843D00622}"/>
          </ac:spMkLst>
        </pc:spChg>
        <pc:spChg chg="mod">
          <ac:chgData name="Lupe Ximena Luna Cargua" userId="138d72afcd72aee9" providerId="LiveId" clId="{522A983D-DEED-4380-8507-314E5D3D73E1}" dt="2021-03-29T04:26:34.232" v="2991" actId="571"/>
          <ac:spMkLst>
            <pc:docMk/>
            <pc:sldMk cId="34211943" sldId="374"/>
            <ac:spMk id="156" creationId="{19A8B8F0-EA28-4C58-A720-ACD49238C72A}"/>
          </ac:spMkLst>
        </pc:spChg>
        <pc:spChg chg="mod">
          <ac:chgData name="Lupe Ximena Luna Cargua" userId="138d72afcd72aee9" providerId="LiveId" clId="{522A983D-DEED-4380-8507-314E5D3D73E1}" dt="2021-03-29T04:26:34.232" v="2991" actId="571"/>
          <ac:spMkLst>
            <pc:docMk/>
            <pc:sldMk cId="34211943" sldId="374"/>
            <ac:spMk id="157" creationId="{DB3BECC5-2938-4D9E-AA8A-A62493C7B474}"/>
          </ac:spMkLst>
        </pc:spChg>
        <pc:spChg chg="mod">
          <ac:chgData name="Lupe Ximena Luna Cargua" userId="138d72afcd72aee9" providerId="LiveId" clId="{522A983D-DEED-4380-8507-314E5D3D73E1}" dt="2021-03-29T04:26:34.232" v="2991" actId="571"/>
          <ac:spMkLst>
            <pc:docMk/>
            <pc:sldMk cId="34211943" sldId="374"/>
            <ac:spMk id="158" creationId="{D8938A72-5286-41AA-873C-5FCC88E70876}"/>
          </ac:spMkLst>
        </pc:spChg>
        <pc:spChg chg="mod">
          <ac:chgData name="Lupe Ximena Luna Cargua" userId="138d72afcd72aee9" providerId="LiveId" clId="{522A983D-DEED-4380-8507-314E5D3D73E1}" dt="2021-03-29T04:26:34.232" v="2991" actId="571"/>
          <ac:spMkLst>
            <pc:docMk/>
            <pc:sldMk cId="34211943" sldId="374"/>
            <ac:spMk id="159" creationId="{802F8E49-F943-49A4-9650-BCF4BAE52FCA}"/>
          </ac:spMkLst>
        </pc:spChg>
        <pc:spChg chg="mod">
          <ac:chgData name="Lupe Ximena Luna Cargua" userId="138d72afcd72aee9" providerId="LiveId" clId="{522A983D-DEED-4380-8507-314E5D3D73E1}" dt="2021-03-29T04:26:34.232" v="2991" actId="571"/>
          <ac:spMkLst>
            <pc:docMk/>
            <pc:sldMk cId="34211943" sldId="374"/>
            <ac:spMk id="160" creationId="{E71A118D-33D5-44F9-9C12-F41CDE0B817D}"/>
          </ac:spMkLst>
        </pc:spChg>
        <pc:spChg chg="mod">
          <ac:chgData name="Lupe Ximena Luna Cargua" userId="138d72afcd72aee9" providerId="LiveId" clId="{522A983D-DEED-4380-8507-314E5D3D73E1}" dt="2021-03-29T04:26:34.232" v="2991" actId="571"/>
          <ac:spMkLst>
            <pc:docMk/>
            <pc:sldMk cId="34211943" sldId="374"/>
            <ac:spMk id="161" creationId="{69F79BA6-497E-4EE6-8822-9576A2417E45}"/>
          </ac:spMkLst>
        </pc:spChg>
        <pc:spChg chg="mod">
          <ac:chgData name="Lupe Ximena Luna Cargua" userId="138d72afcd72aee9" providerId="LiveId" clId="{522A983D-DEED-4380-8507-314E5D3D73E1}" dt="2021-03-29T04:26:34.232" v="2991" actId="571"/>
          <ac:spMkLst>
            <pc:docMk/>
            <pc:sldMk cId="34211943" sldId="374"/>
            <ac:spMk id="162" creationId="{99E9736C-5ED2-491D-8315-B1F38A1EB0FE}"/>
          </ac:spMkLst>
        </pc:spChg>
        <pc:spChg chg="add mod">
          <ac:chgData name="Lupe Ximena Luna Cargua" userId="138d72afcd72aee9" providerId="LiveId" clId="{522A983D-DEED-4380-8507-314E5D3D73E1}" dt="2021-03-29T04:30:22.609" v="3142" actId="113"/>
          <ac:spMkLst>
            <pc:docMk/>
            <pc:sldMk cId="34211943" sldId="374"/>
            <ac:spMk id="163" creationId="{A7A82944-AC76-4C4F-8D73-536FF05A1722}"/>
          </ac:spMkLst>
        </pc:spChg>
        <pc:spChg chg="add mod">
          <ac:chgData name="Lupe Ximena Luna Cargua" userId="138d72afcd72aee9" providerId="LiveId" clId="{522A983D-DEED-4380-8507-314E5D3D73E1}" dt="2021-03-29T04:30:17.884" v="3140" actId="1076"/>
          <ac:spMkLst>
            <pc:docMk/>
            <pc:sldMk cId="34211943" sldId="374"/>
            <ac:spMk id="164" creationId="{86779926-98C7-4FF2-BB78-C03AA08D389C}"/>
          </ac:spMkLst>
        </pc:spChg>
        <pc:spChg chg="add mod">
          <ac:chgData name="Lupe Ximena Luna Cargua" userId="138d72afcd72aee9" providerId="LiveId" clId="{522A983D-DEED-4380-8507-314E5D3D73E1}" dt="2021-03-29T04:30:30.058" v="3144" actId="571"/>
          <ac:spMkLst>
            <pc:docMk/>
            <pc:sldMk cId="34211943" sldId="374"/>
            <ac:spMk id="165" creationId="{F0706478-0D9E-4396-BA5E-BC0239F4580B}"/>
          </ac:spMkLst>
        </pc:spChg>
        <pc:grpChg chg="add mod">
          <ac:chgData name="Lupe Ximena Luna Cargua" userId="138d72afcd72aee9" providerId="LiveId" clId="{522A983D-DEED-4380-8507-314E5D3D73E1}" dt="2021-03-29T04:30:30.058" v="3144" actId="571"/>
          <ac:grpSpMkLst>
            <pc:docMk/>
            <pc:sldMk cId="34211943" sldId="374"/>
            <ac:grpSpMk id="2" creationId="{B8A1DB03-67ED-4DDD-B13C-87C440EFCEBE}"/>
          </ac:grpSpMkLst>
        </pc:grpChg>
        <pc:grpChg chg="mod">
          <ac:chgData name="Lupe Ximena Luna Cargua" userId="138d72afcd72aee9" providerId="LiveId" clId="{522A983D-DEED-4380-8507-314E5D3D73E1}" dt="2021-03-30T03:22:17.528" v="4165" actId="14100"/>
          <ac:grpSpMkLst>
            <pc:docMk/>
            <pc:sldMk cId="34211943" sldId="374"/>
            <ac:grpSpMk id="3" creationId="{5123383C-9303-46F6-A0AF-2CDDF381EA69}"/>
          </ac:grpSpMkLst>
        </pc:grpChg>
        <pc:grpChg chg="mod">
          <ac:chgData name="Lupe Ximena Luna Cargua" userId="138d72afcd72aee9" providerId="LiveId" clId="{522A983D-DEED-4380-8507-314E5D3D73E1}" dt="2021-03-29T04:30:30.058" v="3144" actId="571"/>
          <ac:grpSpMkLst>
            <pc:docMk/>
            <pc:sldMk cId="34211943" sldId="374"/>
            <ac:grpSpMk id="6" creationId="{87C998AB-E9B5-4974-B71D-D4E8AED461F5}"/>
          </ac:grpSpMkLst>
        </pc:grpChg>
        <pc:grpChg chg="mod">
          <ac:chgData name="Lupe Ximena Luna Cargua" userId="138d72afcd72aee9" providerId="LiveId" clId="{522A983D-DEED-4380-8507-314E5D3D73E1}" dt="2021-03-29T04:30:30.058" v="3144" actId="571"/>
          <ac:grpSpMkLst>
            <pc:docMk/>
            <pc:sldMk cId="34211943" sldId="374"/>
            <ac:grpSpMk id="16" creationId="{5123383C-9303-46F6-A0AF-2CDDF381EA69}"/>
          </ac:grpSpMkLst>
        </pc:grpChg>
        <pc:grpChg chg="mod">
          <ac:chgData name="Lupe Ximena Luna Cargua" userId="138d72afcd72aee9" providerId="LiveId" clId="{522A983D-DEED-4380-8507-314E5D3D73E1}" dt="2021-03-29T04:30:30.058" v="3144" actId="571"/>
          <ac:grpSpMkLst>
            <pc:docMk/>
            <pc:sldMk cId="34211943" sldId="374"/>
            <ac:grpSpMk id="26" creationId="{068A7D9E-44D7-4A01-AFD7-ADF3AA8FF36A}"/>
          </ac:grpSpMkLst>
        </pc:grpChg>
        <pc:grpChg chg="mod">
          <ac:chgData name="Lupe Ximena Luna Cargua" userId="138d72afcd72aee9" providerId="LiveId" clId="{522A983D-DEED-4380-8507-314E5D3D73E1}" dt="2021-03-29T04:30:30.058" v="3144" actId="571"/>
          <ac:grpSpMkLst>
            <pc:docMk/>
            <pc:sldMk cId="34211943" sldId="374"/>
            <ac:grpSpMk id="27" creationId="{F1955770-1968-4783-9789-A6424574C287}"/>
          </ac:grpSpMkLst>
        </pc:grpChg>
        <pc:grpChg chg="del">
          <ac:chgData name="Lupe Ximena Luna Cargua" userId="138d72afcd72aee9" providerId="LiveId" clId="{522A983D-DEED-4380-8507-314E5D3D73E1}" dt="2021-03-29T04:26:49.571" v="2996" actId="478"/>
          <ac:grpSpMkLst>
            <pc:docMk/>
            <pc:sldMk cId="34211943" sldId="374"/>
            <ac:grpSpMk id="29" creationId="{06EE9342-400E-4EEF-95A1-7B8124680109}"/>
          </ac:grpSpMkLst>
        </pc:grpChg>
        <pc:grpChg chg="mod">
          <ac:chgData name="Lupe Ximena Luna Cargua" userId="138d72afcd72aee9" providerId="LiveId" clId="{522A983D-DEED-4380-8507-314E5D3D73E1}" dt="2021-03-29T04:30:30.058" v="3144" actId="571"/>
          <ac:grpSpMkLst>
            <pc:docMk/>
            <pc:sldMk cId="34211943" sldId="374"/>
            <ac:grpSpMk id="56" creationId="{816C2EB3-450C-4E4D-90DB-84F8EDA182AE}"/>
          </ac:grpSpMkLst>
        </pc:grpChg>
        <pc:grpChg chg="del">
          <ac:chgData name="Lupe Ximena Luna Cargua" userId="138d72afcd72aee9" providerId="LiveId" clId="{522A983D-DEED-4380-8507-314E5D3D73E1}" dt="2021-03-29T04:26:49.571" v="2996" actId="478"/>
          <ac:grpSpMkLst>
            <pc:docMk/>
            <pc:sldMk cId="34211943" sldId="374"/>
            <ac:grpSpMk id="57" creationId="{DEFECD86-8B33-4741-8B72-0BCB4EDFABD7}"/>
          </ac:grpSpMkLst>
        </pc:grpChg>
        <pc:grpChg chg="mod">
          <ac:chgData name="Lupe Ximena Luna Cargua" userId="138d72afcd72aee9" providerId="LiveId" clId="{522A983D-DEED-4380-8507-314E5D3D73E1}" dt="2021-03-29T04:30:30.058" v="3144" actId="571"/>
          <ac:grpSpMkLst>
            <pc:docMk/>
            <pc:sldMk cId="34211943" sldId="374"/>
            <ac:grpSpMk id="58" creationId="{95CAF56A-AED4-485B-ACFD-1794E3E9BEF8}"/>
          </ac:grpSpMkLst>
        </pc:grpChg>
        <pc:grpChg chg="mod">
          <ac:chgData name="Lupe Ximena Luna Cargua" userId="138d72afcd72aee9" providerId="LiveId" clId="{522A983D-DEED-4380-8507-314E5D3D73E1}" dt="2021-03-29T04:30:30.058" v="3144" actId="571"/>
          <ac:grpSpMkLst>
            <pc:docMk/>
            <pc:sldMk cId="34211943" sldId="374"/>
            <ac:grpSpMk id="61" creationId="{2B830B9B-8E75-40D9-8DD6-47EEBA8A1D2B}"/>
          </ac:grpSpMkLst>
        </pc:grpChg>
        <pc:grpChg chg="add mod">
          <ac:chgData name="Lupe Ximena Luna Cargua" userId="138d72afcd72aee9" providerId="LiveId" clId="{522A983D-DEED-4380-8507-314E5D3D73E1}" dt="2021-03-29T04:26:34.232" v="2991" actId="571"/>
          <ac:grpSpMkLst>
            <pc:docMk/>
            <pc:sldMk cId="34211943" sldId="374"/>
            <ac:grpSpMk id="86" creationId="{92888A6C-910A-45E8-85C2-8799998167C4}"/>
          </ac:grpSpMkLst>
        </pc:grpChg>
        <pc:grpChg chg="add mod">
          <ac:chgData name="Lupe Ximena Luna Cargua" userId="138d72afcd72aee9" providerId="LiveId" clId="{522A983D-DEED-4380-8507-314E5D3D73E1}" dt="2021-03-29T04:26:34.232" v="2991" actId="571"/>
          <ac:grpSpMkLst>
            <pc:docMk/>
            <pc:sldMk cId="34211943" sldId="374"/>
            <ac:grpSpMk id="96" creationId="{688BFF93-21E5-45AA-AE2F-E26B7B5AA057}"/>
          </ac:grpSpMkLst>
        </pc:grpChg>
        <pc:grpChg chg="mod">
          <ac:chgData name="Lupe Ximena Luna Cargua" userId="138d72afcd72aee9" providerId="LiveId" clId="{522A983D-DEED-4380-8507-314E5D3D73E1}" dt="2021-03-30T03:22:01.710" v="4157" actId="1076"/>
          <ac:grpSpMkLst>
            <pc:docMk/>
            <pc:sldMk cId="34211943" sldId="374"/>
            <ac:grpSpMk id="104" creationId="{87C998AB-E9B5-4974-B71D-D4E8AED461F5}"/>
          </ac:grpSpMkLst>
        </pc:grpChg>
        <pc:grpChg chg="add mod">
          <ac:chgData name="Lupe Ximena Luna Cargua" userId="138d72afcd72aee9" providerId="LiveId" clId="{522A983D-DEED-4380-8507-314E5D3D73E1}" dt="2021-03-29T04:26:34.232" v="2991" actId="571"/>
          <ac:grpSpMkLst>
            <pc:docMk/>
            <pc:sldMk cId="34211943" sldId="374"/>
            <ac:grpSpMk id="106" creationId="{E5D60ED4-28FC-4F60-86CB-234C0896E526}"/>
          </ac:grpSpMkLst>
        </pc:grpChg>
        <pc:grpChg chg="mod">
          <ac:chgData name="Lupe Ximena Luna Cargua" userId="138d72afcd72aee9" providerId="LiveId" clId="{522A983D-DEED-4380-8507-314E5D3D73E1}" dt="2021-03-29T04:26:34.232" v="2991" actId="571"/>
          <ac:grpSpMkLst>
            <pc:docMk/>
            <pc:sldMk cId="34211943" sldId="374"/>
            <ac:grpSpMk id="107" creationId="{0A13E8CA-8AC6-4E42-876B-9D9C68D9F320}"/>
          </ac:grpSpMkLst>
        </pc:grpChg>
        <pc:grpChg chg="mod">
          <ac:chgData name="Lupe Ximena Luna Cargua" userId="138d72afcd72aee9" providerId="LiveId" clId="{522A983D-DEED-4380-8507-314E5D3D73E1}" dt="2021-03-29T04:26:34.232" v="2991" actId="571"/>
          <ac:grpSpMkLst>
            <pc:docMk/>
            <pc:sldMk cId="34211943" sldId="374"/>
            <ac:grpSpMk id="108" creationId="{120E1FB0-FF4F-4F65-94F7-8C329CA4CAE7}"/>
          </ac:grpSpMkLst>
        </pc:grpChg>
        <pc:grpChg chg="mod">
          <ac:chgData name="Lupe Ximena Luna Cargua" userId="138d72afcd72aee9" providerId="LiveId" clId="{522A983D-DEED-4380-8507-314E5D3D73E1}" dt="2021-03-30T03:22:06.705" v="4159" actId="1076"/>
          <ac:grpSpMkLst>
            <pc:docMk/>
            <pc:sldMk cId="34211943" sldId="374"/>
            <ac:grpSpMk id="114" creationId="{87C998AB-E9B5-4974-B71D-D4E8AED461F5}"/>
          </ac:grpSpMkLst>
        </pc:grpChg>
        <pc:grpChg chg="add mod">
          <ac:chgData name="Lupe Ximena Luna Cargua" userId="138d72afcd72aee9" providerId="LiveId" clId="{522A983D-DEED-4380-8507-314E5D3D73E1}" dt="2021-03-29T04:26:34.232" v="2991" actId="571"/>
          <ac:grpSpMkLst>
            <pc:docMk/>
            <pc:sldMk cId="34211943" sldId="374"/>
            <ac:grpSpMk id="134" creationId="{A10BDE38-11BC-46AA-9419-825F8D8D4A72}"/>
          </ac:grpSpMkLst>
        </pc:grpChg>
        <pc:grpChg chg="mod">
          <ac:chgData name="Lupe Ximena Luna Cargua" userId="138d72afcd72aee9" providerId="LiveId" clId="{522A983D-DEED-4380-8507-314E5D3D73E1}" dt="2021-03-29T04:26:34.232" v="2991" actId="571"/>
          <ac:grpSpMkLst>
            <pc:docMk/>
            <pc:sldMk cId="34211943" sldId="374"/>
            <ac:grpSpMk id="135" creationId="{3115F861-7FCC-4CB0-B0CF-EF3EC2668E67}"/>
          </ac:grpSpMkLst>
        </pc:grpChg>
        <pc:grpChg chg="mod">
          <ac:chgData name="Lupe Ximena Luna Cargua" userId="138d72afcd72aee9" providerId="LiveId" clId="{522A983D-DEED-4380-8507-314E5D3D73E1}" dt="2021-03-29T04:26:34.232" v="2991" actId="571"/>
          <ac:grpSpMkLst>
            <pc:docMk/>
            <pc:sldMk cId="34211943" sldId="374"/>
            <ac:grpSpMk id="136" creationId="{B30C4E66-45C3-44C6-A495-C01791180530}"/>
          </ac:grpSpMkLst>
        </pc:grpChg>
        <pc:grpChg chg="mod">
          <ac:chgData name="Lupe Ximena Luna Cargua" userId="138d72afcd72aee9" providerId="LiveId" clId="{522A983D-DEED-4380-8507-314E5D3D73E1}" dt="2021-03-29T04:26:34.232" v="2991" actId="571"/>
          <ac:grpSpMkLst>
            <pc:docMk/>
            <pc:sldMk cId="34211943" sldId="374"/>
            <ac:grpSpMk id="138" creationId="{A3D2BE86-1853-41F4-975C-D30697AE4E31}"/>
          </ac:grpSpMkLst>
        </pc:grpChg>
        <pc:graphicFrameChg chg="del mod">
          <ac:chgData name="Lupe Ximena Luna Cargua" userId="138d72afcd72aee9" providerId="LiveId" clId="{522A983D-DEED-4380-8507-314E5D3D73E1}" dt="2021-03-30T03:21:50.106" v="4154" actId="478"/>
          <ac:graphicFrameMkLst>
            <pc:docMk/>
            <pc:sldMk cId="34211943" sldId="374"/>
            <ac:graphicFrameMk id="126" creationId="{00000000-0000-0000-0000-000000000000}"/>
          </ac:graphicFrameMkLst>
        </pc:graphicFrameChg>
        <pc:graphicFrameChg chg="del mod">
          <ac:chgData name="Lupe Ximena Luna Cargua" userId="138d72afcd72aee9" providerId="LiveId" clId="{522A983D-DEED-4380-8507-314E5D3D73E1}" dt="2021-03-30T03:21:39.285" v="4149" actId="478"/>
          <ac:graphicFrameMkLst>
            <pc:docMk/>
            <pc:sldMk cId="34211943" sldId="374"/>
            <ac:graphicFrameMk id="130" creationId="{00000000-0000-0000-0000-000000000000}"/>
          </ac:graphicFrameMkLst>
        </pc:graphicFrameChg>
        <pc:picChg chg="mod">
          <ac:chgData name="Lupe Ximena Luna Cargua" userId="138d72afcd72aee9" providerId="LiveId" clId="{522A983D-DEED-4380-8507-314E5D3D73E1}" dt="2021-03-29T04:26:22.022" v="2988" actId="1076"/>
          <ac:picMkLst>
            <pc:docMk/>
            <pc:sldMk cId="34211943" sldId="374"/>
            <ac:picMk id="116" creationId="{672A854D-87EE-4D22-89F0-F5E9185DF2E1}"/>
          </ac:picMkLst>
        </pc:picChg>
        <pc:picChg chg="mod">
          <ac:chgData name="Lupe Ximena Luna Cargua" userId="138d72afcd72aee9" providerId="LiveId" clId="{522A983D-DEED-4380-8507-314E5D3D73E1}" dt="2021-03-30T03:22:04.954" v="4158" actId="1076"/>
          <ac:picMkLst>
            <pc:docMk/>
            <pc:sldMk cId="34211943" sldId="374"/>
            <ac:picMk id="129" creationId="{00000000-0000-0000-0000-000000000000}"/>
          </ac:picMkLst>
        </pc:picChg>
      </pc:sldChg>
      <pc:sldChg chg="addSp delSp modSp new mod">
        <pc:chgData name="Lupe Ximena Luna Cargua" userId="138d72afcd72aee9" providerId="LiveId" clId="{522A983D-DEED-4380-8507-314E5D3D73E1}" dt="2021-03-30T03:20:49.079" v="4146"/>
        <pc:sldMkLst>
          <pc:docMk/>
          <pc:sldMk cId="747548347" sldId="376"/>
        </pc:sldMkLst>
        <pc:spChg chg="del">
          <ac:chgData name="Lupe Ximena Luna Cargua" userId="138d72afcd72aee9" providerId="LiveId" clId="{522A983D-DEED-4380-8507-314E5D3D73E1}" dt="2021-03-23T14:10:14.300" v="1928" actId="478"/>
          <ac:spMkLst>
            <pc:docMk/>
            <pc:sldMk cId="747548347" sldId="376"/>
            <ac:spMk id="2" creationId="{0EDDC4E3-C60F-46C1-AF41-43493BADC801}"/>
          </ac:spMkLst>
        </pc:spChg>
        <pc:spChg chg="add mod">
          <ac:chgData name="Lupe Ximena Luna Cargua" userId="138d72afcd72aee9" providerId="LiveId" clId="{522A983D-DEED-4380-8507-314E5D3D73E1}" dt="2021-03-30T03:20:35.183" v="4144" actId="14100"/>
          <ac:spMkLst>
            <pc:docMk/>
            <pc:sldMk cId="747548347" sldId="376"/>
            <ac:spMk id="2" creationId="{E144CBDE-1728-4FE2-ACE6-46443F0A6780}"/>
          </ac:spMkLst>
        </pc:spChg>
        <pc:spChg chg="del">
          <ac:chgData name="Lupe Ximena Luna Cargua" userId="138d72afcd72aee9" providerId="LiveId" clId="{522A983D-DEED-4380-8507-314E5D3D73E1}" dt="2021-03-23T14:10:02.358" v="1924"/>
          <ac:spMkLst>
            <pc:docMk/>
            <pc:sldMk cId="747548347" sldId="376"/>
            <ac:spMk id="3" creationId="{C08D48DA-397B-485B-A9FF-49FB5A30F1E5}"/>
          </ac:spMkLst>
        </pc:spChg>
        <pc:spChg chg="add del mod">
          <ac:chgData name="Lupe Ximena Luna Cargua" userId="138d72afcd72aee9" providerId="LiveId" clId="{522A983D-DEED-4380-8507-314E5D3D73E1}" dt="2021-03-30T03:19:06.736" v="4134" actId="478"/>
          <ac:spMkLst>
            <pc:docMk/>
            <pc:sldMk cId="747548347" sldId="376"/>
            <ac:spMk id="6" creationId="{1EC36EEC-ADC7-4277-A100-6C7F5DD4382A}"/>
          </ac:spMkLst>
        </pc:spChg>
        <pc:spChg chg="del">
          <ac:chgData name="Lupe Ximena Luna Cargua" userId="138d72afcd72aee9" providerId="LiveId" clId="{522A983D-DEED-4380-8507-314E5D3D73E1}" dt="2021-03-30T03:20:28.060" v="4140" actId="478"/>
          <ac:spMkLst>
            <pc:docMk/>
            <pc:sldMk cId="747548347" sldId="376"/>
            <ac:spMk id="9" creationId="{A691AED0-7269-4041-8E16-8886CC1D31C8}"/>
          </ac:spMkLst>
        </pc:spChg>
        <pc:spChg chg="add del">
          <ac:chgData name="Lupe Ximena Luna Cargua" userId="138d72afcd72aee9" providerId="LiveId" clId="{522A983D-DEED-4380-8507-314E5D3D73E1}" dt="2021-03-30T03:19:06.736" v="4134" actId="478"/>
          <ac:spMkLst>
            <pc:docMk/>
            <pc:sldMk cId="747548347" sldId="376"/>
            <ac:spMk id="10" creationId="{B52F52BC-172D-48B8-A3AA-4F0A670DABB0}"/>
          </ac:spMkLst>
        </pc:spChg>
        <pc:spChg chg="add mod">
          <ac:chgData name="Lupe Ximena Luna Cargua" userId="138d72afcd72aee9" providerId="LiveId" clId="{522A983D-DEED-4380-8507-314E5D3D73E1}" dt="2021-03-30T03:20:49.079" v="4146"/>
          <ac:spMkLst>
            <pc:docMk/>
            <pc:sldMk cId="747548347" sldId="376"/>
            <ac:spMk id="12" creationId="{31D539E1-52DD-4310-A7C1-23A1BFA15D43}"/>
          </ac:spMkLst>
        </pc:spChg>
        <pc:graphicFrameChg chg="add mod">
          <ac:chgData name="Lupe Ximena Luna Cargua" userId="138d72afcd72aee9" providerId="LiveId" clId="{522A983D-DEED-4380-8507-314E5D3D73E1}" dt="2021-03-23T14:44:40.112" v="1950" actId="14100"/>
          <ac:graphicFrameMkLst>
            <pc:docMk/>
            <pc:sldMk cId="747548347" sldId="376"/>
            <ac:graphicFrameMk id="4" creationId="{97A9053B-E436-4178-9E28-4D6232AF4DAF}"/>
          </ac:graphicFrameMkLst>
        </pc:graphicFrameChg>
        <pc:graphicFrameChg chg="add del mod">
          <ac:chgData name="Lupe Ximena Luna Cargua" userId="138d72afcd72aee9" providerId="LiveId" clId="{522A983D-DEED-4380-8507-314E5D3D73E1}" dt="2021-03-30T03:18:38.279" v="4128" actId="478"/>
          <ac:graphicFrameMkLst>
            <pc:docMk/>
            <pc:sldMk cId="747548347" sldId="376"/>
            <ac:graphicFrameMk id="5" creationId="{C06E08D4-1374-463B-99CF-661B7835DF99}"/>
          </ac:graphicFrameMkLst>
        </pc:graphicFrameChg>
        <pc:graphicFrameChg chg="del">
          <ac:chgData name="Lupe Ximena Luna Cargua" userId="138d72afcd72aee9" providerId="LiveId" clId="{522A983D-DEED-4380-8507-314E5D3D73E1}" dt="2021-03-30T03:20:25.369" v="4139" actId="478"/>
          <ac:graphicFrameMkLst>
            <pc:docMk/>
            <pc:sldMk cId="747548347" sldId="376"/>
            <ac:graphicFrameMk id="7" creationId="{51A197A2-F0CD-4906-8B0C-FE17F8800B44}"/>
          </ac:graphicFrameMkLst>
        </pc:graphicFrameChg>
        <pc:graphicFrameChg chg="add del">
          <ac:chgData name="Lupe Ximena Luna Cargua" userId="138d72afcd72aee9" providerId="LiveId" clId="{522A983D-DEED-4380-8507-314E5D3D73E1}" dt="2021-03-30T03:19:06.736" v="4134" actId="478"/>
          <ac:graphicFrameMkLst>
            <pc:docMk/>
            <pc:sldMk cId="747548347" sldId="376"/>
            <ac:graphicFrameMk id="8" creationId="{5E99B9F2-A517-432A-950E-F6FCD5992B29}"/>
          </ac:graphicFrameMkLst>
        </pc:graphicFrameChg>
        <pc:graphicFrameChg chg="add mod">
          <ac:chgData name="Lupe Ximena Luna Cargua" userId="138d72afcd72aee9" providerId="LiveId" clId="{522A983D-DEED-4380-8507-314E5D3D73E1}" dt="2021-03-30T03:20:49.079" v="4146"/>
          <ac:graphicFrameMkLst>
            <pc:docMk/>
            <pc:sldMk cId="747548347" sldId="376"/>
            <ac:graphicFrameMk id="11" creationId="{7DDE6593-B8BE-4E4D-AFD0-4F01AF7838B7}"/>
          </ac:graphicFrameMkLst>
        </pc:graphicFrameChg>
      </pc:sldChg>
      <pc:sldChg chg="addSp delSp modSp new mod">
        <pc:chgData name="Lupe Ximena Luna Cargua" userId="138d72afcd72aee9" providerId="LiveId" clId="{522A983D-DEED-4380-8507-314E5D3D73E1}" dt="2021-03-28T00:25:54.134" v="2539" actId="20577"/>
        <pc:sldMkLst>
          <pc:docMk/>
          <pc:sldMk cId="1532578351" sldId="377"/>
        </pc:sldMkLst>
        <pc:spChg chg="del">
          <ac:chgData name="Lupe Ximena Luna Cargua" userId="138d72afcd72aee9" providerId="LiveId" clId="{522A983D-DEED-4380-8507-314E5D3D73E1}" dt="2021-03-23T14:45:06.308" v="1957" actId="478"/>
          <ac:spMkLst>
            <pc:docMk/>
            <pc:sldMk cId="1532578351" sldId="377"/>
            <ac:spMk id="2" creationId="{54AA6B00-7902-427C-8BF4-C6C6E24C4960}"/>
          </ac:spMkLst>
        </pc:spChg>
        <pc:spChg chg="del">
          <ac:chgData name="Lupe Ximena Luna Cargua" userId="138d72afcd72aee9" providerId="LiveId" clId="{522A983D-DEED-4380-8507-314E5D3D73E1}" dt="2021-03-23T14:45:00.153" v="1955"/>
          <ac:spMkLst>
            <pc:docMk/>
            <pc:sldMk cId="1532578351" sldId="377"/>
            <ac:spMk id="3" creationId="{8E542482-3ECC-49A6-895F-62824C1EF899}"/>
          </ac:spMkLst>
        </pc:spChg>
        <pc:spChg chg="add mod">
          <ac:chgData name="Lupe Ximena Luna Cargua" userId="138d72afcd72aee9" providerId="LiveId" clId="{522A983D-DEED-4380-8507-314E5D3D73E1}" dt="2021-03-28T00:25:09.989" v="2511" actId="20577"/>
          <ac:spMkLst>
            <pc:docMk/>
            <pc:sldMk cId="1532578351" sldId="377"/>
            <ac:spMk id="6" creationId="{A691AED0-7269-4041-8E16-8886CC1D31C8}"/>
          </ac:spMkLst>
        </pc:spChg>
        <pc:spChg chg="add mod">
          <ac:chgData name="Lupe Ximena Luna Cargua" userId="138d72afcd72aee9" providerId="LiveId" clId="{522A983D-DEED-4380-8507-314E5D3D73E1}" dt="2021-03-28T00:25:54.134" v="2539" actId="20577"/>
          <ac:spMkLst>
            <pc:docMk/>
            <pc:sldMk cId="1532578351" sldId="377"/>
            <ac:spMk id="7" creationId="{B52F52BC-172D-48B8-A3AA-4F0A670DABB0}"/>
          </ac:spMkLst>
        </pc:spChg>
        <pc:graphicFrameChg chg="add mod">
          <ac:chgData name="Lupe Ximena Luna Cargua" userId="138d72afcd72aee9" providerId="LiveId" clId="{522A983D-DEED-4380-8507-314E5D3D73E1}" dt="2021-03-28T00:25:21.558" v="2530" actId="20577"/>
          <ac:graphicFrameMkLst>
            <pc:docMk/>
            <pc:sldMk cId="1532578351" sldId="377"/>
            <ac:graphicFrameMk id="4" creationId="{51A197A2-F0CD-4906-8B0C-FE17F8800B44}"/>
          </ac:graphicFrameMkLst>
        </pc:graphicFrameChg>
        <pc:graphicFrameChg chg="add mod">
          <ac:chgData name="Lupe Ximena Luna Cargua" userId="138d72afcd72aee9" providerId="LiveId" clId="{522A983D-DEED-4380-8507-314E5D3D73E1}" dt="2021-03-23T14:45:52.549" v="1964"/>
          <ac:graphicFrameMkLst>
            <pc:docMk/>
            <pc:sldMk cId="1532578351" sldId="377"/>
            <ac:graphicFrameMk id="5" creationId="{5E99B9F2-A517-432A-950E-F6FCD5992B29}"/>
          </ac:graphicFrameMkLst>
        </pc:graphicFrameChg>
      </pc:sldChg>
      <pc:sldChg chg="addSp delSp modSp new del mod">
        <pc:chgData name="Lupe Ximena Luna Cargua" userId="138d72afcd72aee9" providerId="LiveId" clId="{522A983D-DEED-4380-8507-314E5D3D73E1}" dt="2021-03-30T03:20:51.480" v="4147" actId="47"/>
        <pc:sldMkLst>
          <pc:docMk/>
          <pc:sldMk cId="1361805902" sldId="378"/>
        </pc:sldMkLst>
        <pc:spChg chg="del">
          <ac:chgData name="Lupe Ximena Luna Cargua" userId="138d72afcd72aee9" providerId="LiveId" clId="{522A983D-DEED-4380-8507-314E5D3D73E1}" dt="2021-03-23T14:46:30.209" v="1969" actId="478"/>
          <ac:spMkLst>
            <pc:docMk/>
            <pc:sldMk cId="1361805902" sldId="378"/>
            <ac:spMk id="2" creationId="{5B7CA165-DD2A-4A7E-B604-00717A74C363}"/>
          </ac:spMkLst>
        </pc:spChg>
        <pc:spChg chg="del">
          <ac:chgData name="Lupe Ximena Luna Cargua" userId="138d72afcd72aee9" providerId="LiveId" clId="{522A983D-DEED-4380-8507-314E5D3D73E1}" dt="2021-03-23T14:46:18.701" v="1966"/>
          <ac:spMkLst>
            <pc:docMk/>
            <pc:sldMk cId="1361805902" sldId="378"/>
            <ac:spMk id="3" creationId="{2436BD16-1B94-4BBB-84FB-4AA1BBBB1D02}"/>
          </ac:spMkLst>
        </pc:spChg>
        <pc:spChg chg="add del mod">
          <ac:chgData name="Lupe Ximena Luna Cargua" userId="138d72afcd72aee9" providerId="LiveId" clId="{522A983D-DEED-4380-8507-314E5D3D73E1}" dt="2021-03-30T03:19:41.904" v="4136" actId="478"/>
          <ac:spMkLst>
            <pc:docMk/>
            <pc:sldMk cId="1361805902" sldId="378"/>
            <ac:spMk id="3" creationId="{C477E0B2-D26B-40C5-8F1E-949F8646D7D6}"/>
          </ac:spMkLst>
        </pc:spChg>
        <pc:spChg chg="add del mod">
          <ac:chgData name="Lupe Ximena Luna Cargua" userId="138d72afcd72aee9" providerId="LiveId" clId="{522A983D-DEED-4380-8507-314E5D3D73E1}" dt="2021-03-30T03:19:37.337" v="4135" actId="478"/>
          <ac:spMkLst>
            <pc:docMk/>
            <pc:sldMk cId="1361805902" sldId="378"/>
            <ac:spMk id="6" creationId="{43C7722B-543D-417A-8464-5E5173829587}"/>
          </ac:spMkLst>
        </pc:spChg>
        <pc:spChg chg="add del mod">
          <ac:chgData name="Lupe Ximena Luna Cargua" userId="138d72afcd72aee9" providerId="LiveId" clId="{522A983D-DEED-4380-8507-314E5D3D73E1}" dt="2021-03-30T03:20:46.690" v="4145" actId="21"/>
          <ac:spMkLst>
            <pc:docMk/>
            <pc:sldMk cId="1361805902" sldId="378"/>
            <ac:spMk id="7" creationId="{257D334F-703C-46CE-B471-48E8301584A9}"/>
          </ac:spMkLst>
        </pc:spChg>
        <pc:spChg chg="del">
          <ac:chgData name="Lupe Ximena Luna Cargua" userId="138d72afcd72aee9" providerId="LiveId" clId="{522A983D-DEED-4380-8507-314E5D3D73E1}" dt="2021-03-30T03:19:37.337" v="4135" actId="478"/>
          <ac:spMkLst>
            <pc:docMk/>
            <pc:sldMk cId="1361805902" sldId="378"/>
            <ac:spMk id="10" creationId="{190257F5-553E-451D-93D9-DBC2A00B5EFD}"/>
          </ac:spMkLst>
        </pc:spChg>
        <pc:spChg chg="del">
          <ac:chgData name="Lupe Ximena Luna Cargua" userId="138d72afcd72aee9" providerId="LiveId" clId="{522A983D-DEED-4380-8507-314E5D3D73E1}" dt="2021-03-30T03:19:47.073" v="4137" actId="478"/>
          <ac:spMkLst>
            <pc:docMk/>
            <pc:sldMk cId="1361805902" sldId="378"/>
            <ac:spMk id="11" creationId="{9FFF5779-5B0C-4B43-A05A-80F7D0FFB650}"/>
          </ac:spMkLst>
        </pc:spChg>
        <pc:graphicFrameChg chg="add del mod">
          <ac:chgData name="Lupe Ximena Luna Cargua" userId="138d72afcd72aee9" providerId="LiveId" clId="{522A983D-DEED-4380-8507-314E5D3D73E1}" dt="2021-03-30T03:19:37.337" v="4135" actId="478"/>
          <ac:graphicFrameMkLst>
            <pc:docMk/>
            <pc:sldMk cId="1361805902" sldId="378"/>
            <ac:graphicFrameMk id="4" creationId="{9A15DFBE-94A9-4FCA-AFA4-E477D775EEE0}"/>
          </ac:graphicFrameMkLst>
        </pc:graphicFrameChg>
        <pc:graphicFrameChg chg="add del mod">
          <ac:chgData name="Lupe Ximena Luna Cargua" userId="138d72afcd72aee9" providerId="LiveId" clId="{522A983D-DEED-4380-8507-314E5D3D73E1}" dt="2021-03-30T03:20:46.690" v="4145" actId="21"/>
          <ac:graphicFrameMkLst>
            <pc:docMk/>
            <pc:sldMk cId="1361805902" sldId="378"/>
            <ac:graphicFrameMk id="5" creationId="{D14A89AC-D6FC-4EF4-8142-4546915BA9A7}"/>
          </ac:graphicFrameMkLst>
        </pc:graphicFrameChg>
        <pc:graphicFrameChg chg="del">
          <ac:chgData name="Lupe Ximena Luna Cargua" userId="138d72afcd72aee9" providerId="LiveId" clId="{522A983D-DEED-4380-8507-314E5D3D73E1}" dt="2021-03-30T03:19:37.337" v="4135" actId="478"/>
          <ac:graphicFrameMkLst>
            <pc:docMk/>
            <pc:sldMk cId="1361805902" sldId="378"/>
            <ac:graphicFrameMk id="8" creationId="{3B4736E8-1DD3-4F80-9F37-B31C69676540}"/>
          </ac:graphicFrameMkLst>
        </pc:graphicFrameChg>
        <pc:graphicFrameChg chg="del">
          <ac:chgData name="Lupe Ximena Luna Cargua" userId="138d72afcd72aee9" providerId="LiveId" clId="{522A983D-DEED-4380-8507-314E5D3D73E1}" dt="2021-03-30T03:19:47.073" v="4137" actId="478"/>
          <ac:graphicFrameMkLst>
            <pc:docMk/>
            <pc:sldMk cId="1361805902" sldId="378"/>
            <ac:graphicFrameMk id="9" creationId="{413FB301-C9ED-45F3-A1A5-8BE7D77CCC85}"/>
          </ac:graphicFrameMkLst>
        </pc:graphicFrameChg>
      </pc:sldChg>
      <pc:sldChg chg="addSp delSp modSp new mod">
        <pc:chgData name="Lupe Ximena Luna Cargua" userId="138d72afcd72aee9" providerId="LiveId" clId="{522A983D-DEED-4380-8507-314E5D3D73E1}" dt="2021-03-28T00:29:25.365" v="2573" actId="20577"/>
        <pc:sldMkLst>
          <pc:docMk/>
          <pc:sldMk cId="286473899" sldId="379"/>
        </pc:sldMkLst>
        <pc:spChg chg="del">
          <ac:chgData name="Lupe Ximena Luna Cargua" userId="138d72afcd72aee9" providerId="LiveId" clId="{522A983D-DEED-4380-8507-314E5D3D73E1}" dt="2021-03-23T14:47:21.108" v="1981" actId="478"/>
          <ac:spMkLst>
            <pc:docMk/>
            <pc:sldMk cId="286473899" sldId="379"/>
            <ac:spMk id="2" creationId="{0639FB97-9778-4EE2-9C50-8E93BA49ECC2}"/>
          </ac:spMkLst>
        </pc:spChg>
        <pc:spChg chg="del">
          <ac:chgData name="Lupe Ximena Luna Cargua" userId="138d72afcd72aee9" providerId="LiveId" clId="{522A983D-DEED-4380-8507-314E5D3D73E1}" dt="2021-03-23T14:47:18.770" v="1980"/>
          <ac:spMkLst>
            <pc:docMk/>
            <pc:sldMk cId="286473899" sldId="379"/>
            <ac:spMk id="3" creationId="{192692E5-116D-4CD8-9AFF-69AA74036E94}"/>
          </ac:spMkLst>
        </pc:spChg>
        <pc:spChg chg="add mod">
          <ac:chgData name="Lupe Ximena Luna Cargua" userId="138d72afcd72aee9" providerId="LiveId" clId="{522A983D-DEED-4380-8507-314E5D3D73E1}" dt="2021-03-28T00:28:08.760" v="2561" actId="20577"/>
          <ac:spMkLst>
            <pc:docMk/>
            <pc:sldMk cId="286473899" sldId="379"/>
            <ac:spMk id="6" creationId="{190257F5-553E-451D-93D9-DBC2A00B5EFD}"/>
          </ac:spMkLst>
        </pc:spChg>
        <pc:spChg chg="add mod">
          <ac:chgData name="Lupe Ximena Luna Cargua" userId="138d72afcd72aee9" providerId="LiveId" clId="{522A983D-DEED-4380-8507-314E5D3D73E1}" dt="2021-03-28T00:29:25.365" v="2573" actId="20577"/>
          <ac:spMkLst>
            <pc:docMk/>
            <pc:sldMk cId="286473899" sldId="379"/>
            <ac:spMk id="7" creationId="{9FFF5779-5B0C-4B43-A05A-80F7D0FFB650}"/>
          </ac:spMkLst>
        </pc:spChg>
        <pc:graphicFrameChg chg="add mod">
          <ac:chgData name="Lupe Ximena Luna Cargua" userId="138d72afcd72aee9" providerId="LiveId" clId="{522A983D-DEED-4380-8507-314E5D3D73E1}" dt="2021-03-28T00:27:59.639" v="2556" actId="1076"/>
          <ac:graphicFrameMkLst>
            <pc:docMk/>
            <pc:sldMk cId="286473899" sldId="379"/>
            <ac:graphicFrameMk id="4" creationId="{3B4736E8-1DD3-4F80-9F37-B31C69676540}"/>
          </ac:graphicFrameMkLst>
        </pc:graphicFrameChg>
        <pc:graphicFrameChg chg="add mod">
          <ac:chgData name="Lupe Ximena Luna Cargua" userId="138d72afcd72aee9" providerId="LiveId" clId="{522A983D-DEED-4380-8507-314E5D3D73E1}" dt="2021-03-23T14:48:06.235" v="1990" actId="14100"/>
          <ac:graphicFrameMkLst>
            <pc:docMk/>
            <pc:sldMk cId="286473899" sldId="379"/>
            <ac:graphicFrameMk id="5" creationId="{413FB301-C9ED-45F3-A1A5-8BE7D77CCC85}"/>
          </ac:graphicFrameMkLst>
        </pc:graphicFrameChg>
      </pc:sldChg>
      <pc:sldChg chg="addSp delSp modSp new del mod">
        <pc:chgData name="Lupe Ximena Luna Cargua" userId="138d72afcd72aee9" providerId="LiveId" clId="{522A983D-DEED-4380-8507-314E5D3D73E1}" dt="2021-03-30T03:19:53.437" v="4138" actId="47"/>
        <pc:sldMkLst>
          <pc:docMk/>
          <pc:sldMk cId="1389819845" sldId="380"/>
        </pc:sldMkLst>
        <pc:spChg chg="del">
          <ac:chgData name="Lupe Ximena Luna Cargua" userId="138d72afcd72aee9" providerId="LiveId" clId="{522A983D-DEED-4380-8507-314E5D3D73E1}" dt="2021-03-23T14:48:26.553" v="1992" actId="478"/>
          <ac:spMkLst>
            <pc:docMk/>
            <pc:sldMk cId="1389819845" sldId="380"/>
            <ac:spMk id="2" creationId="{C22A33D1-1554-4A0F-891F-1122DBDDBB1B}"/>
          </ac:spMkLst>
        </pc:spChg>
        <pc:spChg chg="del">
          <ac:chgData name="Lupe Ximena Luna Cargua" userId="138d72afcd72aee9" providerId="LiveId" clId="{522A983D-DEED-4380-8507-314E5D3D73E1}" dt="2021-03-23T14:48:30.268" v="1993" actId="478"/>
          <ac:spMkLst>
            <pc:docMk/>
            <pc:sldMk cId="1389819845" sldId="380"/>
            <ac:spMk id="3" creationId="{4DEA54AB-E629-4203-AE16-00F299402B1E}"/>
          </ac:spMkLst>
        </pc:spChg>
        <pc:spChg chg="add mod">
          <ac:chgData name="Lupe Ximena Luna Cargua" userId="138d72afcd72aee9" providerId="LiveId" clId="{522A983D-DEED-4380-8507-314E5D3D73E1}" dt="2021-03-28T00:29:38.852" v="2581" actId="20577"/>
          <ac:spMkLst>
            <pc:docMk/>
            <pc:sldMk cId="1389819845" sldId="380"/>
            <ac:spMk id="3" creationId="{C603806D-2AE9-4DE5-9919-8708ACEDAC0D}"/>
          </ac:spMkLst>
        </pc:spChg>
        <pc:graphicFrameChg chg="add mod">
          <ac:chgData name="Lupe Ximena Luna Cargua" userId="138d72afcd72aee9" providerId="LiveId" clId="{522A983D-DEED-4380-8507-314E5D3D73E1}" dt="2021-03-23T14:48:39.873" v="1996" actId="14100"/>
          <ac:graphicFrameMkLst>
            <pc:docMk/>
            <pc:sldMk cId="1389819845" sldId="380"/>
            <ac:graphicFrameMk id="4" creationId="{1CEC339D-6D13-46C8-8B2C-62CE1A03CCAC}"/>
          </ac:graphicFrameMkLst>
        </pc:graphicFrameChg>
      </pc:sldChg>
      <pc:sldChg chg="addSp delSp modSp new mod">
        <pc:chgData name="Lupe Ximena Luna Cargua" userId="138d72afcd72aee9" providerId="LiveId" clId="{522A983D-DEED-4380-8507-314E5D3D73E1}" dt="2021-03-28T00:31:21.571" v="2589" actId="20577"/>
        <pc:sldMkLst>
          <pc:docMk/>
          <pc:sldMk cId="955463275" sldId="381"/>
        </pc:sldMkLst>
        <pc:spChg chg="del">
          <ac:chgData name="Lupe Ximena Luna Cargua" userId="138d72afcd72aee9" providerId="LiveId" clId="{522A983D-DEED-4380-8507-314E5D3D73E1}" dt="2021-03-23T14:50:17.092" v="2036" actId="478"/>
          <ac:spMkLst>
            <pc:docMk/>
            <pc:sldMk cId="955463275" sldId="381"/>
            <ac:spMk id="2" creationId="{8DBA4D8E-34D5-454E-80DE-A27C66486E91}"/>
          </ac:spMkLst>
        </pc:spChg>
        <pc:spChg chg="del">
          <ac:chgData name="Lupe Ximena Luna Cargua" userId="138d72afcd72aee9" providerId="LiveId" clId="{522A983D-DEED-4380-8507-314E5D3D73E1}" dt="2021-03-23T14:49:50.333" v="1998" actId="1032"/>
          <ac:spMkLst>
            <pc:docMk/>
            <pc:sldMk cId="955463275" sldId="381"/>
            <ac:spMk id="3" creationId="{BC2ABF04-3201-4828-8B0E-31D0BD9FA4C0}"/>
          </ac:spMkLst>
        </pc:spChg>
        <pc:spChg chg="add mod">
          <ac:chgData name="Lupe Ximena Luna Cargua" userId="138d72afcd72aee9" providerId="LiveId" clId="{522A983D-DEED-4380-8507-314E5D3D73E1}" dt="2021-03-28T00:31:21.571" v="2589" actId="20577"/>
          <ac:spMkLst>
            <pc:docMk/>
            <pc:sldMk cId="955463275" sldId="381"/>
            <ac:spMk id="7" creationId="{70593BBB-B0AE-4795-A0BB-56A47DBA19FF}"/>
          </ac:spMkLst>
        </pc:spChg>
        <pc:graphicFrameChg chg="add mod modGraphic">
          <ac:chgData name="Lupe Ximena Luna Cargua" userId="138d72afcd72aee9" providerId="LiveId" clId="{522A983D-DEED-4380-8507-314E5D3D73E1}" dt="2021-03-23T14:50:45.390" v="2044" actId="1076"/>
          <ac:graphicFrameMkLst>
            <pc:docMk/>
            <pc:sldMk cId="955463275" sldId="381"/>
            <ac:graphicFrameMk id="4" creationId="{A6467F49-5481-4D85-809A-FA8B9E2C7B9B}"/>
          </ac:graphicFrameMkLst>
        </pc:graphicFrameChg>
        <pc:graphicFrameChg chg="add mod">
          <ac:chgData name="Lupe Ximena Luna Cargua" userId="138d72afcd72aee9" providerId="LiveId" clId="{522A983D-DEED-4380-8507-314E5D3D73E1}" dt="2021-03-23T14:51:31.200" v="2050" actId="14100"/>
          <ac:graphicFrameMkLst>
            <pc:docMk/>
            <pc:sldMk cId="955463275" sldId="381"/>
            <ac:graphicFrameMk id="6" creationId="{EB4F99FA-6244-4D0F-AB01-45B7ACB2254C}"/>
          </ac:graphicFrameMkLst>
        </pc:graphicFrameChg>
        <pc:picChg chg="add mod">
          <ac:chgData name="Lupe Ximena Luna Cargua" userId="138d72afcd72aee9" providerId="LiveId" clId="{522A983D-DEED-4380-8507-314E5D3D73E1}" dt="2021-03-23T14:50:48.844" v="2046" actId="14100"/>
          <ac:picMkLst>
            <pc:docMk/>
            <pc:sldMk cId="955463275" sldId="381"/>
            <ac:picMk id="5" creationId="{E0DAA23E-4669-4523-8219-AC264C08E481}"/>
          </ac:picMkLst>
        </pc:picChg>
      </pc:sldChg>
      <pc:sldChg chg="addSp delSp modSp new mod">
        <pc:chgData name="Lupe Ximena Luna Cargua" userId="138d72afcd72aee9" providerId="LiveId" clId="{522A983D-DEED-4380-8507-314E5D3D73E1}" dt="2021-03-28T00:31:57.317" v="2603" actId="20577"/>
        <pc:sldMkLst>
          <pc:docMk/>
          <pc:sldMk cId="2926712589" sldId="382"/>
        </pc:sldMkLst>
        <pc:spChg chg="del">
          <ac:chgData name="Lupe Ximena Luna Cargua" userId="138d72afcd72aee9" providerId="LiveId" clId="{522A983D-DEED-4380-8507-314E5D3D73E1}" dt="2021-03-23T14:51:49.807" v="2053" actId="478"/>
          <ac:spMkLst>
            <pc:docMk/>
            <pc:sldMk cId="2926712589" sldId="382"/>
            <ac:spMk id="2" creationId="{60BCA93B-3E61-4189-8D3D-7DF8656480A6}"/>
          </ac:spMkLst>
        </pc:spChg>
        <pc:spChg chg="del">
          <ac:chgData name="Lupe Ximena Luna Cargua" userId="138d72afcd72aee9" providerId="LiveId" clId="{522A983D-DEED-4380-8507-314E5D3D73E1}" dt="2021-03-23T14:51:47.783" v="2052"/>
          <ac:spMkLst>
            <pc:docMk/>
            <pc:sldMk cId="2926712589" sldId="382"/>
            <ac:spMk id="3" creationId="{C2AA2725-9FD6-4E0F-84D8-149775539B44}"/>
          </ac:spMkLst>
        </pc:spChg>
        <pc:spChg chg="add mod">
          <ac:chgData name="Lupe Ximena Luna Cargua" userId="138d72afcd72aee9" providerId="LiveId" clId="{522A983D-DEED-4380-8507-314E5D3D73E1}" dt="2021-03-28T00:31:57.317" v="2603" actId="20577"/>
          <ac:spMkLst>
            <pc:docMk/>
            <pc:sldMk cId="2926712589" sldId="382"/>
            <ac:spMk id="6" creationId="{18BA4CFA-D79E-4F21-995C-C6D8B026737A}"/>
          </ac:spMkLst>
        </pc:spChg>
        <pc:spChg chg="add mod">
          <ac:chgData name="Lupe Ximena Luna Cargua" userId="138d72afcd72aee9" providerId="LiveId" clId="{522A983D-DEED-4380-8507-314E5D3D73E1}" dt="2021-03-28T00:31:46.565" v="2596" actId="20577"/>
          <ac:spMkLst>
            <pc:docMk/>
            <pc:sldMk cId="2926712589" sldId="382"/>
            <ac:spMk id="7" creationId="{9E9B60A1-AD8E-44E4-B761-60AD0CC46641}"/>
          </ac:spMkLst>
        </pc:spChg>
        <pc:graphicFrameChg chg="add mod">
          <ac:chgData name="Lupe Ximena Luna Cargua" userId="138d72afcd72aee9" providerId="LiveId" clId="{522A983D-DEED-4380-8507-314E5D3D73E1}" dt="2021-03-23T14:51:59.369" v="2056" actId="1076"/>
          <ac:graphicFrameMkLst>
            <pc:docMk/>
            <pc:sldMk cId="2926712589" sldId="382"/>
            <ac:graphicFrameMk id="4" creationId="{97ACC3BC-5554-48A7-BCBA-2AFBF7F05667}"/>
          </ac:graphicFrameMkLst>
        </pc:graphicFrameChg>
        <pc:graphicFrameChg chg="add mod">
          <ac:chgData name="Lupe Ximena Luna Cargua" userId="138d72afcd72aee9" providerId="LiveId" clId="{522A983D-DEED-4380-8507-314E5D3D73E1}" dt="2021-03-23T14:52:47.701" v="2061"/>
          <ac:graphicFrameMkLst>
            <pc:docMk/>
            <pc:sldMk cId="2926712589" sldId="382"/>
            <ac:graphicFrameMk id="5" creationId="{02C7ECD2-C867-4617-A057-0647A5AAA154}"/>
          </ac:graphicFrameMkLst>
        </pc:graphicFrameChg>
      </pc:sldChg>
      <pc:sldChg chg="addSp delSp modSp new mod">
        <pc:chgData name="Lupe Ximena Luna Cargua" userId="138d72afcd72aee9" providerId="LiveId" clId="{522A983D-DEED-4380-8507-314E5D3D73E1}" dt="2021-03-28T00:32:42.845" v="2622" actId="6549"/>
        <pc:sldMkLst>
          <pc:docMk/>
          <pc:sldMk cId="102080897" sldId="383"/>
        </pc:sldMkLst>
        <pc:spChg chg="del">
          <ac:chgData name="Lupe Ximena Luna Cargua" userId="138d72afcd72aee9" providerId="LiveId" clId="{522A983D-DEED-4380-8507-314E5D3D73E1}" dt="2021-03-23T14:53:07.461" v="2064" actId="478"/>
          <ac:spMkLst>
            <pc:docMk/>
            <pc:sldMk cId="102080897" sldId="383"/>
            <ac:spMk id="2" creationId="{7157129F-6C62-4F99-896F-59CF2139BD4F}"/>
          </ac:spMkLst>
        </pc:spChg>
        <pc:spChg chg="del">
          <ac:chgData name="Lupe Ximena Luna Cargua" userId="138d72afcd72aee9" providerId="LiveId" clId="{522A983D-DEED-4380-8507-314E5D3D73E1}" dt="2021-03-23T14:53:05.205" v="2063"/>
          <ac:spMkLst>
            <pc:docMk/>
            <pc:sldMk cId="102080897" sldId="383"/>
            <ac:spMk id="3" creationId="{7FEEBF46-66C9-4121-82E1-7070F35CF5F9}"/>
          </ac:spMkLst>
        </pc:spChg>
        <pc:spChg chg="add mod">
          <ac:chgData name="Lupe Ximena Luna Cargua" userId="138d72afcd72aee9" providerId="LiveId" clId="{522A983D-DEED-4380-8507-314E5D3D73E1}" dt="2021-03-28T00:32:35.056" v="2616" actId="20577"/>
          <ac:spMkLst>
            <pc:docMk/>
            <pc:sldMk cId="102080897" sldId="383"/>
            <ac:spMk id="6" creationId="{A225B1C8-81D4-4CCD-93B3-2A153863B3AF}"/>
          </ac:spMkLst>
        </pc:spChg>
        <pc:spChg chg="add mod">
          <ac:chgData name="Lupe Ximena Luna Cargua" userId="138d72afcd72aee9" providerId="LiveId" clId="{522A983D-DEED-4380-8507-314E5D3D73E1}" dt="2021-03-28T00:32:42.845" v="2622" actId="6549"/>
          <ac:spMkLst>
            <pc:docMk/>
            <pc:sldMk cId="102080897" sldId="383"/>
            <ac:spMk id="7" creationId="{26FD530F-6F3B-4609-ABD6-23F11DB1A21E}"/>
          </ac:spMkLst>
        </pc:spChg>
        <pc:graphicFrameChg chg="add mod">
          <ac:chgData name="Lupe Ximena Luna Cargua" userId="138d72afcd72aee9" providerId="LiveId" clId="{522A983D-DEED-4380-8507-314E5D3D73E1}" dt="2021-03-23T14:53:28.396" v="2068"/>
          <ac:graphicFrameMkLst>
            <pc:docMk/>
            <pc:sldMk cId="102080897" sldId="383"/>
            <ac:graphicFrameMk id="4" creationId="{92480EF0-87DB-485E-8B5C-6DE1B972B72D}"/>
          </ac:graphicFrameMkLst>
        </pc:graphicFrameChg>
        <pc:graphicFrameChg chg="add mod">
          <ac:chgData name="Lupe Ximena Luna Cargua" userId="138d72afcd72aee9" providerId="LiveId" clId="{522A983D-DEED-4380-8507-314E5D3D73E1}" dt="2021-03-28T00:32:16.206" v="2609" actId="1076"/>
          <ac:graphicFrameMkLst>
            <pc:docMk/>
            <pc:sldMk cId="102080897" sldId="383"/>
            <ac:graphicFrameMk id="5" creationId="{A1ACB3F8-74E6-465E-8AD5-D531D79BDEAC}"/>
          </ac:graphicFrameMkLst>
        </pc:graphicFrameChg>
      </pc:sldChg>
      <pc:sldChg chg="addSp delSp modSp new del mod">
        <pc:chgData name="Lupe Ximena Luna Cargua" userId="138d72afcd72aee9" providerId="LiveId" clId="{522A983D-DEED-4380-8507-314E5D3D73E1}" dt="2021-03-24T13:26:57.471" v="2179" actId="47"/>
        <pc:sldMkLst>
          <pc:docMk/>
          <pc:sldMk cId="3719047892" sldId="384"/>
        </pc:sldMkLst>
        <pc:spChg chg="del">
          <ac:chgData name="Lupe Ximena Luna Cargua" userId="138d72afcd72aee9" providerId="LiveId" clId="{522A983D-DEED-4380-8507-314E5D3D73E1}" dt="2021-03-23T14:58:53.187" v="2074"/>
          <ac:spMkLst>
            <pc:docMk/>
            <pc:sldMk cId="3719047892" sldId="384"/>
            <ac:spMk id="2" creationId="{18B9379C-7E42-44A7-9091-EE16F7692293}"/>
          </ac:spMkLst>
        </pc:spChg>
        <pc:spChg chg="add mod">
          <ac:chgData name="Lupe Ximena Luna Cargua" userId="138d72afcd72aee9" providerId="LiveId" clId="{522A983D-DEED-4380-8507-314E5D3D73E1}" dt="2021-03-23T14:59:02.924" v="2106" actId="20577"/>
          <ac:spMkLst>
            <pc:docMk/>
            <pc:sldMk cId="3719047892" sldId="384"/>
            <ac:spMk id="4" creationId="{7F133876-911C-4971-A3E7-FEEE3A74248B}"/>
          </ac:spMkLst>
        </pc:spChg>
      </pc:sldChg>
      <pc:sldChg chg="addSp delSp modSp new del mod">
        <pc:chgData name="Lupe Ximena Luna Cargua" userId="138d72afcd72aee9" providerId="LiveId" clId="{522A983D-DEED-4380-8507-314E5D3D73E1}" dt="2021-03-29T17:52:38.640" v="3545" actId="47"/>
        <pc:sldMkLst>
          <pc:docMk/>
          <pc:sldMk cId="2780813960" sldId="385"/>
        </pc:sldMkLst>
        <pc:spChg chg="del">
          <ac:chgData name="Lupe Ximena Luna Cargua" userId="138d72afcd72aee9" providerId="LiveId" clId="{522A983D-DEED-4380-8507-314E5D3D73E1}" dt="2021-03-23T14:59:14.734" v="2108"/>
          <ac:spMkLst>
            <pc:docMk/>
            <pc:sldMk cId="2780813960" sldId="385"/>
            <ac:spMk id="2" creationId="{CBA0FA6D-1841-4F67-99DD-8CE5701FCB6A}"/>
          </ac:spMkLst>
        </pc:spChg>
        <pc:spChg chg="add mod">
          <ac:chgData name="Lupe Ximena Luna Cargua" userId="138d72afcd72aee9" providerId="LiveId" clId="{522A983D-DEED-4380-8507-314E5D3D73E1}" dt="2021-03-29T04:23:37.452" v="2751" actId="13822"/>
          <ac:spMkLst>
            <pc:docMk/>
            <pc:sldMk cId="2780813960" sldId="385"/>
            <ac:spMk id="3" creationId="{104ACE04-E54A-4A2D-8195-2F9157B67A3E}"/>
          </ac:spMkLst>
        </pc:spChg>
        <pc:spChg chg="add mod">
          <ac:chgData name="Lupe Ximena Luna Cargua" userId="138d72afcd72aee9" providerId="LiveId" clId="{522A983D-DEED-4380-8507-314E5D3D73E1}" dt="2021-03-23T14:59:25.927" v="2129" actId="20577"/>
          <ac:spMkLst>
            <pc:docMk/>
            <pc:sldMk cId="2780813960" sldId="385"/>
            <ac:spMk id="4" creationId="{4F4FD491-8E67-40E2-8B8B-D714BC7B8F5F}"/>
          </ac:spMkLst>
        </pc:spChg>
        <pc:spChg chg="mod">
          <ac:chgData name="Lupe Ximena Luna Cargua" userId="138d72afcd72aee9" providerId="LiveId" clId="{522A983D-DEED-4380-8507-314E5D3D73E1}" dt="2021-03-29T04:23:11.064" v="2743" actId="1076"/>
          <ac:spMkLst>
            <pc:docMk/>
            <pc:sldMk cId="2780813960" sldId="385"/>
            <ac:spMk id="6" creationId="{00000000-0000-0000-0000-000000000000}"/>
          </ac:spMkLst>
        </pc:spChg>
        <pc:spChg chg="mod">
          <ac:chgData name="Lupe Ximena Luna Cargua" userId="138d72afcd72aee9" providerId="LiveId" clId="{522A983D-DEED-4380-8507-314E5D3D73E1}" dt="2021-03-29T04:23:46.903" v="2756" actId="1038"/>
          <ac:spMkLst>
            <pc:docMk/>
            <pc:sldMk cId="2780813960" sldId="385"/>
            <ac:spMk id="7" creationId="{00000000-0000-0000-0000-000000000000}"/>
          </ac:spMkLst>
        </pc:spChg>
        <pc:spChg chg="mod">
          <ac:chgData name="Lupe Ximena Luna Cargua" userId="138d72afcd72aee9" providerId="LiveId" clId="{522A983D-DEED-4380-8507-314E5D3D73E1}" dt="2021-03-29T04:23:13.916" v="2744" actId="1076"/>
          <ac:spMkLst>
            <pc:docMk/>
            <pc:sldMk cId="2780813960" sldId="385"/>
            <ac:spMk id="8" creationId="{00000000-0000-0000-0000-000000000000}"/>
          </ac:spMkLst>
        </pc:spChg>
        <pc:spChg chg="mod">
          <ac:chgData name="Lupe Ximena Luna Cargua" userId="138d72afcd72aee9" providerId="LiveId" clId="{522A983D-DEED-4380-8507-314E5D3D73E1}" dt="2021-03-29T04:23:56.094" v="2759" actId="1035"/>
          <ac:spMkLst>
            <pc:docMk/>
            <pc:sldMk cId="2780813960" sldId="385"/>
            <ac:spMk id="9" creationId="{00000000-0000-0000-0000-000000000000}"/>
          </ac:spMkLst>
        </pc:spChg>
        <pc:spChg chg="add mod">
          <ac:chgData name="Lupe Ximena Luna Cargua" userId="138d72afcd72aee9" providerId="LiveId" clId="{522A983D-DEED-4380-8507-314E5D3D73E1}" dt="2021-03-29T04:23:42.498" v="2753" actId="1076"/>
          <ac:spMkLst>
            <pc:docMk/>
            <pc:sldMk cId="2780813960" sldId="385"/>
            <ac:spMk id="10" creationId="{89E93BDE-7027-45DC-A5DC-115DF1C00C62}"/>
          </ac:spMkLst>
        </pc:spChg>
        <pc:spChg chg="add mod">
          <ac:chgData name="Lupe Ximena Luna Cargua" userId="138d72afcd72aee9" providerId="LiveId" clId="{522A983D-DEED-4380-8507-314E5D3D73E1}" dt="2021-03-29T04:23:54.206" v="2758" actId="1076"/>
          <ac:spMkLst>
            <pc:docMk/>
            <pc:sldMk cId="2780813960" sldId="385"/>
            <ac:spMk id="11" creationId="{AF8CF238-3A60-4BCE-BD8E-41BA4851FE1E}"/>
          </ac:spMkLst>
        </pc:spChg>
        <pc:graphicFrameChg chg="add mod modGraphic">
          <ac:chgData name="Lupe Ximena Luna Cargua" userId="138d72afcd72aee9" providerId="LiveId" clId="{522A983D-DEED-4380-8507-314E5D3D73E1}" dt="2021-03-29T04:24:11.548" v="2765" actId="12100"/>
          <ac:graphicFrameMkLst>
            <pc:docMk/>
            <pc:sldMk cId="2780813960" sldId="385"/>
            <ac:graphicFrameMk id="2" creationId="{9B98D4B9-8FF1-4D62-BDDD-61A28CC8CB5E}"/>
          </ac:graphicFrameMkLst>
        </pc:graphicFrameChg>
        <pc:picChg chg="del mod">
          <ac:chgData name="Lupe Ximena Luna Cargua" userId="138d72afcd72aee9" providerId="LiveId" clId="{522A983D-DEED-4380-8507-314E5D3D73E1}" dt="2021-03-29T17:52:21.586" v="3544" actId="478"/>
          <ac:picMkLst>
            <pc:docMk/>
            <pc:sldMk cId="2780813960" sldId="385"/>
            <ac:picMk id="5" creationId="{00000000-0000-0000-0000-000000000000}"/>
          </ac:picMkLst>
        </pc:picChg>
      </pc:sldChg>
      <pc:sldChg chg="new del">
        <pc:chgData name="Lupe Ximena Luna Cargua" userId="138d72afcd72aee9" providerId="LiveId" clId="{522A983D-DEED-4380-8507-314E5D3D73E1}" dt="2021-03-24T13:33:10.135" v="2184" actId="47"/>
        <pc:sldMkLst>
          <pc:docMk/>
          <pc:sldMk cId="1455934777" sldId="386"/>
        </pc:sldMkLst>
      </pc:sldChg>
      <pc:sldChg chg="modSp del mod">
        <pc:chgData name="Lupe Ximena Luna Cargua" userId="138d72afcd72aee9" providerId="LiveId" clId="{522A983D-DEED-4380-8507-314E5D3D73E1}" dt="2021-03-30T03:21:25.379" v="4148" actId="47"/>
        <pc:sldMkLst>
          <pc:docMk/>
          <pc:sldMk cId="1614783138" sldId="386"/>
        </pc:sldMkLst>
        <pc:picChg chg="mod">
          <ac:chgData name="Lupe Ximena Luna Cargua" userId="138d72afcd72aee9" providerId="LiveId" clId="{522A983D-DEED-4380-8507-314E5D3D73E1}" dt="2021-03-29T04:39:44.560" v="3377" actId="1076"/>
          <ac:picMkLst>
            <pc:docMk/>
            <pc:sldMk cId="1614783138" sldId="386"/>
            <ac:picMk id="4" creationId="{00000000-0000-0000-0000-000000000000}"/>
          </ac:picMkLst>
        </pc:picChg>
        <pc:picChg chg="mod">
          <ac:chgData name="Lupe Ximena Luna Cargua" userId="138d72afcd72aee9" providerId="LiveId" clId="{522A983D-DEED-4380-8507-314E5D3D73E1}" dt="2021-03-29T04:39:47.001" v="3378" actId="1076"/>
          <ac:picMkLst>
            <pc:docMk/>
            <pc:sldMk cId="1614783138" sldId="386"/>
            <ac:picMk id="5" creationId="{00000000-0000-0000-0000-000000000000}"/>
          </ac:picMkLst>
        </pc:picChg>
        <pc:picChg chg="mod">
          <ac:chgData name="Lupe Ximena Luna Cargua" userId="138d72afcd72aee9" providerId="LiveId" clId="{522A983D-DEED-4380-8507-314E5D3D73E1}" dt="2021-03-29T04:39:49.674" v="3379" actId="1076"/>
          <ac:picMkLst>
            <pc:docMk/>
            <pc:sldMk cId="1614783138" sldId="386"/>
            <ac:picMk id="6" creationId="{00000000-0000-0000-0000-000000000000}"/>
          </ac:picMkLst>
        </pc:picChg>
        <pc:picChg chg="mod">
          <ac:chgData name="Lupe Ximena Luna Cargua" userId="138d72afcd72aee9" providerId="LiveId" clId="{522A983D-DEED-4380-8507-314E5D3D73E1}" dt="2021-03-29T04:39:51.478" v="3380" actId="1076"/>
          <ac:picMkLst>
            <pc:docMk/>
            <pc:sldMk cId="1614783138" sldId="386"/>
            <ac:picMk id="7" creationId="{00000000-0000-0000-0000-000000000000}"/>
          </ac:picMkLst>
        </pc:picChg>
        <pc:picChg chg="mod">
          <ac:chgData name="Lupe Ximena Luna Cargua" userId="138d72afcd72aee9" providerId="LiveId" clId="{522A983D-DEED-4380-8507-314E5D3D73E1}" dt="2021-03-29T04:39:58.812" v="3384" actId="1076"/>
          <ac:picMkLst>
            <pc:docMk/>
            <pc:sldMk cId="1614783138" sldId="386"/>
            <ac:picMk id="8" creationId="{00000000-0000-0000-0000-000000000000}"/>
          </ac:picMkLst>
        </pc:picChg>
        <pc:picChg chg="mod">
          <ac:chgData name="Lupe Ximena Luna Cargua" userId="138d72afcd72aee9" providerId="LiveId" clId="{522A983D-DEED-4380-8507-314E5D3D73E1}" dt="2021-03-29T04:39:55.788" v="3382" actId="1076"/>
          <ac:picMkLst>
            <pc:docMk/>
            <pc:sldMk cId="1614783138" sldId="386"/>
            <ac:picMk id="10" creationId="{00000000-0000-0000-0000-000000000000}"/>
          </ac:picMkLst>
        </pc:picChg>
        <pc:picChg chg="mod">
          <ac:chgData name="Lupe Ximena Luna Cargua" userId="138d72afcd72aee9" providerId="LiveId" clId="{522A983D-DEED-4380-8507-314E5D3D73E1}" dt="2021-03-29T04:39:57.323" v="3383" actId="1076"/>
          <ac:picMkLst>
            <pc:docMk/>
            <pc:sldMk cId="1614783138" sldId="386"/>
            <ac:picMk id="11" creationId="{00000000-0000-0000-0000-000000000000}"/>
          </ac:picMkLst>
        </pc:picChg>
      </pc:sldChg>
      <pc:sldChg chg="addSp delSp modSp mod">
        <pc:chgData name="Lupe Ximena Luna Cargua" userId="138d72afcd72aee9" providerId="LiveId" clId="{522A983D-DEED-4380-8507-314E5D3D73E1}" dt="2021-03-30T13:02:26.343" v="4187" actId="20577"/>
        <pc:sldMkLst>
          <pc:docMk/>
          <pc:sldMk cId="2301587789" sldId="387"/>
        </pc:sldMkLst>
        <pc:spChg chg="mod">
          <ac:chgData name="Lupe Ximena Luna Cargua" userId="138d72afcd72aee9" providerId="LiveId" clId="{522A983D-DEED-4380-8507-314E5D3D73E1}" dt="2021-03-29T04:39:02.181" v="3368" actId="1076"/>
          <ac:spMkLst>
            <pc:docMk/>
            <pc:sldMk cId="2301587789" sldId="387"/>
            <ac:spMk id="5" creationId="{00000000-0000-0000-0000-000000000000}"/>
          </ac:spMkLst>
        </pc:spChg>
        <pc:spChg chg="add mod">
          <ac:chgData name="Lupe Ximena Luna Cargua" userId="138d72afcd72aee9" providerId="LiveId" clId="{522A983D-DEED-4380-8507-314E5D3D73E1}" dt="2021-03-29T04:37:06.805" v="3284" actId="1076"/>
          <ac:spMkLst>
            <pc:docMk/>
            <pc:sldMk cId="2301587789" sldId="387"/>
            <ac:spMk id="7" creationId="{EBB9CD89-EC69-4910-AC33-53DC36F615D1}"/>
          </ac:spMkLst>
        </pc:spChg>
        <pc:spChg chg="add mod">
          <ac:chgData name="Lupe Ximena Luna Cargua" userId="138d72afcd72aee9" providerId="LiveId" clId="{522A983D-DEED-4380-8507-314E5D3D73E1}" dt="2021-03-29T04:39:38.936" v="3376" actId="207"/>
          <ac:spMkLst>
            <pc:docMk/>
            <pc:sldMk cId="2301587789" sldId="387"/>
            <ac:spMk id="8" creationId="{526E6C84-9B86-4A7E-98D8-516AEF7643A7}"/>
          </ac:spMkLst>
        </pc:spChg>
        <pc:spChg chg="add del">
          <ac:chgData name="Lupe Ximena Luna Cargua" userId="138d72afcd72aee9" providerId="LiveId" clId="{522A983D-DEED-4380-8507-314E5D3D73E1}" dt="2021-03-29T04:36:18.837" v="3271" actId="478"/>
          <ac:spMkLst>
            <pc:docMk/>
            <pc:sldMk cId="2301587789" sldId="387"/>
            <ac:spMk id="9" creationId="{43E99BC9-6728-4AAB-8D42-30F816DA7687}"/>
          </ac:spMkLst>
        </pc:spChg>
        <pc:spChg chg="add mod">
          <ac:chgData name="Lupe Ximena Luna Cargua" userId="138d72afcd72aee9" providerId="LiveId" clId="{522A983D-DEED-4380-8507-314E5D3D73E1}" dt="2021-03-29T04:39:12.890" v="3371" actId="1076"/>
          <ac:spMkLst>
            <pc:docMk/>
            <pc:sldMk cId="2301587789" sldId="387"/>
            <ac:spMk id="10" creationId="{C7B95D3F-1D6A-4FF5-985C-67DC9BAD0645}"/>
          </ac:spMkLst>
        </pc:spChg>
        <pc:spChg chg="mod">
          <ac:chgData name="Lupe Ximena Luna Cargua" userId="138d72afcd72aee9" providerId="LiveId" clId="{522A983D-DEED-4380-8507-314E5D3D73E1}" dt="2021-03-30T13:02:26.343" v="4187" actId="20577"/>
          <ac:spMkLst>
            <pc:docMk/>
            <pc:sldMk cId="2301587789" sldId="387"/>
            <ac:spMk id="95" creationId="{00000000-0000-0000-0000-000000000000}"/>
          </ac:spMkLst>
        </pc:spChg>
        <pc:spChg chg="mod">
          <ac:chgData name="Lupe Ximena Luna Cargua" userId="138d72afcd72aee9" providerId="LiveId" clId="{522A983D-DEED-4380-8507-314E5D3D73E1}" dt="2021-03-29T04:36:41.280" v="3277" actId="1076"/>
          <ac:spMkLst>
            <pc:docMk/>
            <pc:sldMk cId="2301587789" sldId="387"/>
            <ac:spMk id="110" creationId="{00000000-0000-0000-0000-000000000000}"/>
          </ac:spMkLst>
        </pc:spChg>
        <pc:spChg chg="mod">
          <ac:chgData name="Lupe Ximena Luna Cargua" userId="138d72afcd72aee9" providerId="LiveId" clId="{522A983D-DEED-4380-8507-314E5D3D73E1}" dt="2021-03-29T04:39:23.435" v="3373" actId="1076"/>
          <ac:spMkLst>
            <pc:docMk/>
            <pc:sldMk cId="2301587789" sldId="387"/>
            <ac:spMk id="112" creationId="{00000000-0000-0000-0000-000000000000}"/>
          </ac:spMkLst>
        </pc:spChg>
        <pc:grpChg chg="mod">
          <ac:chgData name="Lupe Ximena Luna Cargua" userId="138d72afcd72aee9" providerId="LiveId" clId="{522A983D-DEED-4380-8507-314E5D3D73E1}" dt="2021-03-29T04:39:32.891" v="3375" actId="1076"/>
          <ac:grpSpMkLst>
            <pc:docMk/>
            <pc:sldMk cId="2301587789" sldId="387"/>
            <ac:grpSpMk id="2" creationId="{F039D118-8BCB-460B-9880-80E84C7646CD}"/>
          </ac:grpSpMkLst>
        </pc:grpChg>
        <pc:grpChg chg="mod">
          <ac:chgData name="Lupe Ximena Luna Cargua" userId="138d72afcd72aee9" providerId="LiveId" clId="{522A983D-DEED-4380-8507-314E5D3D73E1}" dt="2021-03-29T04:36:36.867" v="3276" actId="14100"/>
          <ac:grpSpMkLst>
            <pc:docMk/>
            <pc:sldMk cId="2301587789" sldId="387"/>
            <ac:grpSpMk id="62" creationId="{00000000-0000-0000-0000-000000000000}"/>
          </ac:grpSpMkLst>
        </pc:grpChg>
        <pc:grpChg chg="mod">
          <ac:chgData name="Lupe Ximena Luna Cargua" userId="138d72afcd72aee9" providerId="LiveId" clId="{522A983D-DEED-4380-8507-314E5D3D73E1}" dt="2021-03-29T04:37:09.473" v="3285" actId="1076"/>
          <ac:grpSpMkLst>
            <pc:docMk/>
            <pc:sldMk cId="2301587789" sldId="387"/>
            <ac:grpSpMk id="71" creationId="{00000000-0000-0000-0000-000000000000}"/>
          </ac:grpSpMkLst>
        </pc:grpChg>
        <pc:grpChg chg="mod">
          <ac:chgData name="Lupe Ximena Luna Cargua" userId="138d72afcd72aee9" providerId="LiveId" clId="{522A983D-DEED-4380-8507-314E5D3D73E1}" dt="2021-03-29T04:39:28.149" v="3374" actId="1076"/>
          <ac:grpSpMkLst>
            <pc:docMk/>
            <pc:sldMk cId="2301587789" sldId="387"/>
            <ac:grpSpMk id="79" creationId="{00000000-0000-0000-0000-000000000000}"/>
          </ac:grpSpMkLst>
        </pc:grpChg>
        <pc:graphicFrameChg chg="add mod modGraphic">
          <ac:chgData name="Lupe Ximena Luna Cargua" userId="138d72afcd72aee9" providerId="LiveId" clId="{522A983D-DEED-4380-8507-314E5D3D73E1}" dt="2021-03-29T04:38:51.794" v="3365" actId="2711"/>
          <ac:graphicFrameMkLst>
            <pc:docMk/>
            <pc:sldMk cId="2301587789" sldId="387"/>
            <ac:graphicFrameMk id="6" creationId="{CE3EE7AE-CD53-4959-B463-ABC15203F1EB}"/>
          </ac:graphicFrameMkLst>
        </pc:graphicFrameChg>
      </pc:sldChg>
      <pc:sldChg chg="addSp modSp add mod">
        <pc:chgData name="Lupe Ximena Luna Cargua" userId="138d72afcd72aee9" providerId="LiveId" clId="{522A983D-DEED-4380-8507-314E5D3D73E1}" dt="2021-03-24T13:45:52.463" v="2396" actId="1076"/>
        <pc:sldMkLst>
          <pc:docMk/>
          <pc:sldMk cId="2916265977" sldId="388"/>
        </pc:sldMkLst>
        <pc:spChg chg="add mod">
          <ac:chgData name="Lupe Ximena Luna Cargua" userId="138d72afcd72aee9" providerId="LiveId" clId="{522A983D-DEED-4380-8507-314E5D3D73E1}" dt="2021-03-24T13:45:52.463" v="2396" actId="1076"/>
          <ac:spMkLst>
            <pc:docMk/>
            <pc:sldMk cId="2916265977" sldId="388"/>
            <ac:spMk id="5" creationId="{BB89F8DD-9105-43CE-9035-98C3D3392A8F}"/>
          </ac:spMkLst>
        </pc:spChg>
        <pc:spChg chg="mod">
          <ac:chgData name="Lupe Ximena Luna Cargua" userId="138d72afcd72aee9" providerId="LiveId" clId="{522A983D-DEED-4380-8507-314E5D3D73E1}" dt="2021-03-24T13:45:33.637" v="2381" actId="313"/>
          <ac:spMkLst>
            <pc:docMk/>
            <pc:sldMk cId="2916265977" sldId="388"/>
            <ac:spMk id="16" creationId="{7CAA353D-1EAF-43BC-9593-215133621AA8}"/>
          </ac:spMkLst>
        </pc:spChg>
        <pc:spChg chg="mod">
          <ac:chgData name="Lupe Ximena Luna Cargua" userId="138d72afcd72aee9" providerId="LiveId" clId="{522A983D-DEED-4380-8507-314E5D3D73E1}" dt="2021-03-24T13:44:15.360" v="2354" actId="6549"/>
          <ac:spMkLst>
            <pc:docMk/>
            <pc:sldMk cId="2916265977" sldId="388"/>
            <ac:spMk id="33" creationId="{7E15B641-2ED1-452B-8C0F-56BB81BBE820}"/>
          </ac:spMkLst>
        </pc:spChg>
      </pc:sldChg>
      <pc:sldChg chg="addSp modSp add mod">
        <pc:chgData name="Lupe Ximena Luna Cargua" userId="138d72afcd72aee9" providerId="LiveId" clId="{522A983D-DEED-4380-8507-314E5D3D73E1}" dt="2021-03-24T13:46:35.710" v="2416" actId="14100"/>
        <pc:sldMkLst>
          <pc:docMk/>
          <pc:sldMk cId="2636544569" sldId="389"/>
        </pc:sldMkLst>
        <pc:spChg chg="add mod">
          <ac:chgData name="Lupe Ximena Luna Cargua" userId="138d72afcd72aee9" providerId="LiveId" clId="{522A983D-DEED-4380-8507-314E5D3D73E1}" dt="2021-03-24T13:46:35.710" v="2416" actId="14100"/>
          <ac:spMkLst>
            <pc:docMk/>
            <pc:sldMk cId="2636544569" sldId="389"/>
            <ac:spMk id="5" creationId="{F605BBE2-FB35-4DF8-B9AB-1B1037022DA4}"/>
          </ac:spMkLst>
        </pc:spChg>
        <pc:spChg chg="mod">
          <ac:chgData name="Lupe Ximena Luna Cargua" userId="138d72afcd72aee9" providerId="LiveId" clId="{522A983D-DEED-4380-8507-314E5D3D73E1}" dt="2021-03-24T13:46:27.447" v="2414" actId="1076"/>
          <ac:spMkLst>
            <pc:docMk/>
            <pc:sldMk cId="2636544569" sldId="389"/>
            <ac:spMk id="16" creationId="{7CAA353D-1EAF-43BC-9593-215133621AA8}"/>
          </ac:spMkLst>
        </pc:spChg>
      </pc:sldChg>
      <pc:sldChg chg="addSp modSp add mod">
        <pc:chgData name="Lupe Ximena Luna Cargua" userId="138d72afcd72aee9" providerId="LiveId" clId="{522A983D-DEED-4380-8507-314E5D3D73E1}" dt="2021-03-24T13:44:08.114" v="2353" actId="6549"/>
        <pc:sldMkLst>
          <pc:docMk/>
          <pc:sldMk cId="676724993" sldId="390"/>
        </pc:sldMkLst>
        <pc:spChg chg="add mod">
          <ac:chgData name="Lupe Ximena Luna Cargua" userId="138d72afcd72aee9" providerId="LiveId" clId="{522A983D-DEED-4380-8507-314E5D3D73E1}" dt="2021-03-24T13:43:57.835" v="2348" actId="20577"/>
          <ac:spMkLst>
            <pc:docMk/>
            <pc:sldMk cId="676724993" sldId="390"/>
            <ac:spMk id="5" creationId="{CBFE49CF-9424-4563-8381-D1B6F430E1B9}"/>
          </ac:spMkLst>
        </pc:spChg>
        <pc:spChg chg="mod">
          <ac:chgData name="Lupe Ximena Luna Cargua" userId="138d72afcd72aee9" providerId="LiveId" clId="{522A983D-DEED-4380-8507-314E5D3D73E1}" dt="2021-03-24T13:44:02.817" v="2352" actId="20577"/>
          <ac:spMkLst>
            <pc:docMk/>
            <pc:sldMk cId="676724993" sldId="390"/>
            <ac:spMk id="16" creationId="{7CAA353D-1EAF-43BC-9593-215133621AA8}"/>
          </ac:spMkLst>
        </pc:spChg>
        <pc:spChg chg="mod">
          <ac:chgData name="Lupe Ximena Luna Cargua" userId="138d72afcd72aee9" providerId="LiveId" clId="{522A983D-DEED-4380-8507-314E5D3D73E1}" dt="2021-03-24T13:44:08.114" v="2353" actId="6549"/>
          <ac:spMkLst>
            <pc:docMk/>
            <pc:sldMk cId="676724993" sldId="390"/>
            <ac:spMk id="33" creationId="{7E15B641-2ED1-452B-8C0F-56BB81BBE820}"/>
          </ac:spMkLst>
        </pc:spChg>
      </pc:sldChg>
      <pc:sldChg chg="new del">
        <pc:chgData name="Lupe Ximena Luna Cargua" userId="138d72afcd72aee9" providerId="LiveId" clId="{522A983D-DEED-4380-8507-314E5D3D73E1}" dt="2021-03-24T13:35:08.382" v="2208" actId="47"/>
        <pc:sldMkLst>
          <pc:docMk/>
          <pc:sldMk cId="2184786063" sldId="390"/>
        </pc:sldMkLst>
      </pc:sldChg>
      <pc:sldChg chg="modSp add del mod">
        <pc:chgData name="Lupe Ximena Luna Cargua" userId="138d72afcd72aee9" providerId="LiveId" clId="{522A983D-DEED-4380-8507-314E5D3D73E1}" dt="2021-03-24T13:46:39.652" v="2417" actId="47"/>
        <pc:sldMkLst>
          <pc:docMk/>
          <pc:sldMk cId="995878764" sldId="391"/>
        </pc:sldMkLst>
        <pc:spChg chg="mod">
          <ac:chgData name="Lupe Ximena Luna Cargua" userId="138d72afcd72aee9" providerId="LiveId" clId="{522A983D-DEED-4380-8507-314E5D3D73E1}" dt="2021-03-24T13:37:19.848" v="2239" actId="1076"/>
          <ac:spMkLst>
            <pc:docMk/>
            <pc:sldMk cId="995878764" sldId="391"/>
            <ac:spMk id="16" creationId="{7CAA353D-1EAF-43BC-9593-215133621AA8}"/>
          </ac:spMkLst>
        </pc:spChg>
        <pc:spChg chg="mod">
          <ac:chgData name="Lupe Ximena Luna Cargua" userId="138d72afcd72aee9" providerId="LiveId" clId="{522A983D-DEED-4380-8507-314E5D3D73E1}" dt="2021-03-24T13:36:15.578" v="2219" actId="1076"/>
          <ac:spMkLst>
            <pc:docMk/>
            <pc:sldMk cId="995878764" sldId="391"/>
            <ac:spMk id="33" creationId="{7E15B641-2ED1-452B-8C0F-56BB81BBE820}"/>
          </ac:spMkLst>
        </pc:spChg>
      </pc:sldChg>
      <pc:sldChg chg="modSp">
        <pc:chgData name="Lupe Ximena Luna Cargua" userId="138d72afcd72aee9" providerId="LiveId" clId="{522A983D-DEED-4380-8507-314E5D3D73E1}" dt="2021-03-29T20:31:00.603" v="4123" actId="113"/>
        <pc:sldMkLst>
          <pc:docMk/>
          <pc:sldMk cId="4245852249" sldId="391"/>
        </pc:sldMkLst>
        <pc:graphicFrameChg chg="mod">
          <ac:chgData name="Lupe Ximena Luna Cargua" userId="138d72afcd72aee9" providerId="LiveId" clId="{522A983D-DEED-4380-8507-314E5D3D73E1}" dt="2021-03-29T20:31:00.603" v="4123" actId="113"/>
          <ac:graphicFrameMkLst>
            <pc:docMk/>
            <pc:sldMk cId="4245852249" sldId="391"/>
            <ac:graphicFrameMk id="14" creationId="{00000000-0000-0000-0000-000000000000}"/>
          </ac:graphicFrameMkLst>
        </pc:graphicFrameChg>
      </pc:sldChg>
      <pc:sldChg chg="modSp mod">
        <pc:chgData name="Lupe Ximena Luna Cargua" userId="138d72afcd72aee9" providerId="LiveId" clId="{522A983D-DEED-4380-8507-314E5D3D73E1}" dt="2021-03-29T17:53:26.683" v="3550" actId="20577"/>
        <pc:sldMkLst>
          <pc:docMk/>
          <pc:sldMk cId="1802177683" sldId="392"/>
        </pc:sldMkLst>
        <pc:graphicFrameChg chg="mod">
          <ac:chgData name="Lupe Ximena Luna Cargua" userId="138d72afcd72aee9" providerId="LiveId" clId="{522A983D-DEED-4380-8507-314E5D3D73E1}" dt="2021-03-29T17:53:26.683" v="3550" actId="20577"/>
          <ac:graphicFrameMkLst>
            <pc:docMk/>
            <pc:sldMk cId="1802177683" sldId="392"/>
            <ac:graphicFrameMk id="11" creationId="{00000000-0000-0000-0000-000000000000}"/>
          </ac:graphicFrameMkLst>
        </pc:graphicFrameChg>
        <pc:picChg chg="mod">
          <ac:chgData name="Lupe Ximena Luna Cargua" userId="138d72afcd72aee9" providerId="LiveId" clId="{522A983D-DEED-4380-8507-314E5D3D73E1}" dt="2021-03-29T04:41:09.787" v="3390" actId="1076"/>
          <ac:picMkLst>
            <pc:docMk/>
            <pc:sldMk cId="1802177683" sldId="392"/>
            <ac:picMk id="4" creationId="{00000000-0000-0000-0000-000000000000}"/>
          </ac:picMkLst>
        </pc:picChg>
      </pc:sldChg>
      <pc:sldChg chg="new del">
        <pc:chgData name="Lupe Ximena Luna Cargua" userId="138d72afcd72aee9" providerId="LiveId" clId="{522A983D-DEED-4380-8507-314E5D3D73E1}" dt="2021-03-24T13:35:47.705" v="2215" actId="47"/>
        <pc:sldMkLst>
          <pc:docMk/>
          <pc:sldMk cId="3644283573" sldId="392"/>
        </pc:sldMkLst>
      </pc:sldChg>
      <pc:sldChg chg="modSp add del mod">
        <pc:chgData name="Lupe Ximena Luna Cargua" userId="138d72afcd72aee9" providerId="LiveId" clId="{522A983D-DEED-4380-8507-314E5D3D73E1}" dt="2021-03-24T13:46:42.862" v="2418" actId="47"/>
        <pc:sldMkLst>
          <pc:docMk/>
          <pc:sldMk cId="2386501178" sldId="393"/>
        </pc:sldMkLst>
        <pc:spChg chg="mod">
          <ac:chgData name="Lupe Ximena Luna Cargua" userId="138d72afcd72aee9" providerId="LiveId" clId="{522A983D-DEED-4380-8507-314E5D3D73E1}" dt="2021-03-24T13:37:08.807" v="2235" actId="1076"/>
          <ac:spMkLst>
            <pc:docMk/>
            <pc:sldMk cId="2386501178" sldId="393"/>
            <ac:spMk id="16" creationId="{7CAA353D-1EAF-43BC-9593-215133621AA8}"/>
          </ac:spMkLst>
        </pc:spChg>
        <pc:spChg chg="mod">
          <ac:chgData name="Lupe Ximena Luna Cargua" userId="138d72afcd72aee9" providerId="LiveId" clId="{522A983D-DEED-4380-8507-314E5D3D73E1}" dt="2021-03-24T13:36:48.182" v="2229" actId="1076"/>
          <ac:spMkLst>
            <pc:docMk/>
            <pc:sldMk cId="2386501178" sldId="393"/>
            <ac:spMk id="33" creationId="{7E15B641-2ED1-452B-8C0F-56BB81BBE820}"/>
          </ac:spMkLst>
        </pc:spChg>
      </pc:sldChg>
      <pc:sldChg chg="modSp mod">
        <pc:chgData name="Lupe Ximena Luna Cargua" userId="138d72afcd72aee9" providerId="LiveId" clId="{522A983D-DEED-4380-8507-314E5D3D73E1}" dt="2021-03-29T17:51:48.921" v="3543" actId="20577"/>
        <pc:sldMkLst>
          <pc:docMk/>
          <pc:sldMk cId="3587543796" sldId="394"/>
        </pc:sldMkLst>
        <pc:spChg chg="mod">
          <ac:chgData name="Lupe Ximena Luna Cargua" userId="138d72afcd72aee9" providerId="LiveId" clId="{522A983D-DEED-4380-8507-314E5D3D73E1}" dt="2021-03-29T17:51:48.921" v="3543" actId="20577"/>
          <ac:spMkLst>
            <pc:docMk/>
            <pc:sldMk cId="3587543796" sldId="394"/>
            <ac:spMk id="4" creationId="{00000000-0000-0000-0000-000000000000}"/>
          </ac:spMkLst>
        </pc:spChg>
      </pc:sldChg>
      <pc:sldChg chg="addSp delSp modSp new mod">
        <pc:chgData name="Lupe Ximena Luna Cargua" userId="138d72afcd72aee9" providerId="LiveId" clId="{522A983D-DEED-4380-8507-314E5D3D73E1}" dt="2021-03-29T20:29:42.005" v="4121" actId="313"/>
        <pc:sldMkLst>
          <pc:docMk/>
          <pc:sldMk cId="3521873596" sldId="395"/>
        </pc:sldMkLst>
        <pc:spChg chg="del">
          <ac:chgData name="Lupe Ximena Luna Cargua" userId="138d72afcd72aee9" providerId="LiveId" clId="{522A983D-DEED-4380-8507-314E5D3D73E1}" dt="2021-03-29T18:53:35.915" v="3606" actId="478"/>
          <ac:spMkLst>
            <pc:docMk/>
            <pc:sldMk cId="3521873596" sldId="395"/>
            <ac:spMk id="2" creationId="{EEEB0E79-6682-43FB-BCFA-276A0EC31BC6}"/>
          </ac:spMkLst>
        </pc:spChg>
        <pc:spChg chg="mod">
          <ac:chgData name="Lupe Ximena Luna Cargua" userId="138d72afcd72aee9" providerId="LiveId" clId="{522A983D-DEED-4380-8507-314E5D3D73E1}" dt="2021-03-29T19:13:12.739" v="4054" actId="1076"/>
          <ac:spMkLst>
            <pc:docMk/>
            <pc:sldMk cId="3521873596" sldId="395"/>
            <ac:spMk id="3" creationId="{1033959B-D148-4F45-96DA-16992F6C974D}"/>
          </ac:spMkLst>
        </pc:spChg>
        <pc:spChg chg="add mod">
          <ac:chgData name="Lupe Ximena Luna Cargua" userId="138d72afcd72aee9" providerId="LiveId" clId="{522A983D-DEED-4380-8507-314E5D3D73E1}" dt="2021-03-29T19:09:47.890" v="3958" actId="14100"/>
          <ac:spMkLst>
            <pc:docMk/>
            <pc:sldMk cId="3521873596" sldId="395"/>
            <ac:spMk id="5" creationId="{70C56FEC-8C62-49B3-939B-B2FF3D350375}"/>
          </ac:spMkLst>
        </pc:spChg>
        <pc:spChg chg="add del">
          <ac:chgData name="Lupe Ximena Luna Cargua" userId="138d72afcd72aee9" providerId="LiveId" clId="{522A983D-DEED-4380-8507-314E5D3D73E1}" dt="2021-03-29T19:03:51.325" v="3765" actId="478"/>
          <ac:spMkLst>
            <pc:docMk/>
            <pc:sldMk cId="3521873596" sldId="395"/>
            <ac:spMk id="9" creationId="{EDBBDC88-2FBF-4FBA-8E49-8800BA96AAF8}"/>
          </ac:spMkLst>
        </pc:spChg>
        <pc:spChg chg="add mod">
          <ac:chgData name="Lupe Ximena Luna Cargua" userId="138d72afcd72aee9" providerId="LiveId" clId="{522A983D-DEED-4380-8507-314E5D3D73E1}" dt="2021-03-29T20:29:42.005" v="4121" actId="313"/>
          <ac:spMkLst>
            <pc:docMk/>
            <pc:sldMk cId="3521873596" sldId="395"/>
            <ac:spMk id="11" creationId="{1D59E284-E31F-4221-8F36-FF56802B11E4}"/>
          </ac:spMkLst>
        </pc:spChg>
        <pc:spChg chg="add mod">
          <ac:chgData name="Lupe Ximena Luna Cargua" userId="138d72afcd72aee9" providerId="LiveId" clId="{522A983D-DEED-4380-8507-314E5D3D73E1}" dt="2021-03-29T19:12:27.398" v="3987" actId="1076"/>
          <ac:spMkLst>
            <pc:docMk/>
            <pc:sldMk cId="3521873596" sldId="395"/>
            <ac:spMk id="12" creationId="{D6A80725-A17F-4CF5-A9AD-D9347220C7F5}"/>
          </ac:spMkLst>
        </pc:spChg>
        <pc:spChg chg="mod">
          <ac:chgData name="Lupe Ximena Luna Cargua" userId="138d72afcd72aee9" providerId="LiveId" clId="{522A983D-DEED-4380-8507-314E5D3D73E1}" dt="2021-03-29T19:12:59.042" v="4050" actId="20577"/>
          <ac:spMkLst>
            <pc:docMk/>
            <pc:sldMk cId="3521873596" sldId="395"/>
            <ac:spMk id="16" creationId="{EC6E6E8E-7DCF-4E4A-A460-AD65C77801ED}"/>
          </ac:spMkLst>
        </pc:spChg>
        <pc:grpChg chg="add mod">
          <ac:chgData name="Lupe Ximena Luna Cargua" userId="138d72afcd72aee9" providerId="LiveId" clId="{522A983D-DEED-4380-8507-314E5D3D73E1}" dt="2021-03-29T19:13:06.898" v="4053" actId="1076"/>
          <ac:grpSpMkLst>
            <pc:docMk/>
            <pc:sldMk cId="3521873596" sldId="395"/>
            <ac:grpSpMk id="14" creationId="{175263EF-37FC-4883-8814-E6C860AB2734}"/>
          </ac:grpSpMkLst>
        </pc:grpChg>
        <pc:graphicFrameChg chg="add mod modGraphic">
          <ac:chgData name="Lupe Ximena Luna Cargua" userId="138d72afcd72aee9" providerId="LiveId" clId="{522A983D-DEED-4380-8507-314E5D3D73E1}" dt="2021-03-29T19:12:32.700" v="3989" actId="1076"/>
          <ac:graphicFrameMkLst>
            <pc:docMk/>
            <pc:sldMk cId="3521873596" sldId="395"/>
            <ac:graphicFrameMk id="6" creationId="{76CE71B7-4C72-40CB-85A4-58A9A3AFBDF9}"/>
          </ac:graphicFrameMkLst>
        </pc:graphicFrameChg>
        <pc:picChg chg="add mod modCrop">
          <ac:chgData name="Lupe Ximena Luna Cargua" userId="138d72afcd72aee9" providerId="LiveId" clId="{522A983D-DEED-4380-8507-314E5D3D73E1}" dt="2021-03-29T20:29:19.353" v="4118" actId="1076"/>
          <ac:picMkLst>
            <pc:docMk/>
            <pc:sldMk cId="3521873596" sldId="395"/>
            <ac:picMk id="10" creationId="{C109343D-1060-4BE9-87BD-BD5A17413ADA}"/>
          </ac:picMkLst>
        </pc:picChg>
        <pc:picChg chg="mod">
          <ac:chgData name="Lupe Ximena Luna Cargua" userId="138d72afcd72aee9" providerId="LiveId" clId="{522A983D-DEED-4380-8507-314E5D3D73E1}" dt="2021-03-29T19:12:41.514" v="3990"/>
          <ac:picMkLst>
            <pc:docMk/>
            <pc:sldMk cId="3521873596" sldId="395"/>
            <ac:picMk id="15" creationId="{923396B2-8F06-4ECA-8E48-5BABF8616C28}"/>
          </ac:picMkLst>
        </pc:picChg>
        <pc:picChg chg="add mod">
          <ac:chgData name="Lupe Ximena Luna Cargua" userId="138d72afcd72aee9" providerId="LiveId" clId="{522A983D-DEED-4380-8507-314E5D3D73E1}" dt="2021-03-29T19:10:02.081" v="3962" actId="732"/>
          <ac:picMkLst>
            <pc:docMk/>
            <pc:sldMk cId="3521873596" sldId="395"/>
            <ac:picMk id="3074" creationId="{FAF345E0-1772-4B1A-921D-8A524C4C9794}"/>
          </ac:picMkLst>
        </pc:picChg>
      </pc:sldChg>
      <pc:sldChg chg="del">
        <pc:chgData name="Lupe Ximena Luna Cargua" userId="138d72afcd72aee9" providerId="LiveId" clId="{522A983D-DEED-4380-8507-314E5D3D73E1}" dt="2021-03-29T18:03:46.070" v="3566" actId="47"/>
        <pc:sldMkLst>
          <pc:docMk/>
          <pc:sldMk cId="3931252695" sldId="395"/>
        </pc:sldMkLst>
      </pc:sldChg>
    </pc:docChg>
  </pc:docChgLst>
  <pc:docChgLst>
    <pc:chgData name="Yesenia Hidalgo" userId="8a809efa57b952a5" providerId="LiveId" clId="{F0A1A950-B773-48FB-83C7-0285A23152F7}"/>
    <pc:docChg chg="undo redo custSel addSld delSld modSld sldOrd">
      <pc:chgData name="Yesenia Hidalgo" userId="8a809efa57b952a5" providerId="LiveId" clId="{F0A1A950-B773-48FB-83C7-0285A23152F7}" dt="2021-03-23T14:04:24.348" v="4254" actId="1076"/>
      <pc:docMkLst>
        <pc:docMk/>
      </pc:docMkLst>
      <pc:sldChg chg="modSp mod">
        <pc:chgData name="Yesenia Hidalgo" userId="8a809efa57b952a5" providerId="LiveId" clId="{F0A1A950-B773-48FB-83C7-0285A23152F7}" dt="2021-03-23T02:03:29.899" v="8" actId="20577"/>
        <pc:sldMkLst>
          <pc:docMk/>
          <pc:sldMk cId="209783298" sldId="328"/>
        </pc:sldMkLst>
        <pc:spChg chg="mod">
          <ac:chgData name="Yesenia Hidalgo" userId="8a809efa57b952a5" providerId="LiveId" clId="{F0A1A950-B773-48FB-83C7-0285A23152F7}" dt="2021-03-23T02:03:29.899" v="8" actId="20577"/>
          <ac:spMkLst>
            <pc:docMk/>
            <pc:sldMk cId="209783298" sldId="328"/>
            <ac:spMk id="4" creationId="{BEAA7C07-55AA-45AB-B536-8A3F467D3E12}"/>
          </ac:spMkLst>
        </pc:spChg>
      </pc:sldChg>
      <pc:sldChg chg="modSp mod">
        <pc:chgData name="Yesenia Hidalgo" userId="8a809efa57b952a5" providerId="LiveId" clId="{F0A1A950-B773-48FB-83C7-0285A23152F7}" dt="2021-03-23T13:52:46.566" v="4050" actId="1076"/>
        <pc:sldMkLst>
          <pc:docMk/>
          <pc:sldMk cId="3424341126" sldId="350"/>
        </pc:sldMkLst>
        <pc:graphicFrameChg chg="mod">
          <ac:chgData name="Yesenia Hidalgo" userId="8a809efa57b952a5" providerId="LiveId" clId="{F0A1A950-B773-48FB-83C7-0285A23152F7}" dt="2021-03-23T13:52:46.566" v="4050" actId="1076"/>
          <ac:graphicFrameMkLst>
            <pc:docMk/>
            <pc:sldMk cId="3424341126" sldId="350"/>
            <ac:graphicFrameMk id="4" creationId="{1E8FA74D-BD57-4EC4-BDA4-95494CF12BC1}"/>
          </ac:graphicFrameMkLst>
        </pc:graphicFrameChg>
      </pc:sldChg>
      <pc:sldChg chg="modSp mod">
        <pc:chgData name="Yesenia Hidalgo" userId="8a809efa57b952a5" providerId="LiveId" clId="{F0A1A950-B773-48FB-83C7-0285A23152F7}" dt="2021-03-23T04:01:34.442" v="11" actId="1076"/>
        <pc:sldMkLst>
          <pc:docMk/>
          <pc:sldMk cId="3893971168" sldId="352"/>
        </pc:sldMkLst>
        <pc:grpChg chg="mod">
          <ac:chgData name="Yesenia Hidalgo" userId="8a809efa57b952a5" providerId="LiveId" clId="{F0A1A950-B773-48FB-83C7-0285A23152F7}" dt="2021-03-23T04:01:34.442" v="11" actId="1076"/>
          <ac:grpSpMkLst>
            <pc:docMk/>
            <pc:sldMk cId="3893971168" sldId="352"/>
            <ac:grpSpMk id="51" creationId="{9D9DA28C-1B36-4932-8F8E-A667D2339B44}"/>
          </ac:grpSpMkLst>
        </pc:grpChg>
      </pc:sldChg>
      <pc:sldChg chg="addSp delSp modSp mod delAnim modAnim">
        <pc:chgData name="Yesenia Hidalgo" userId="8a809efa57b952a5" providerId="LiveId" clId="{F0A1A950-B773-48FB-83C7-0285A23152F7}" dt="2021-03-23T13:42:36.447" v="3941" actId="1076"/>
        <pc:sldMkLst>
          <pc:docMk/>
          <pc:sldMk cId="1584994135" sldId="354"/>
        </pc:sldMkLst>
        <pc:spChg chg="del">
          <ac:chgData name="Yesenia Hidalgo" userId="8a809efa57b952a5" providerId="LiveId" clId="{F0A1A950-B773-48FB-83C7-0285A23152F7}" dt="2021-03-23T04:07:19.139" v="13" actId="478"/>
          <ac:spMkLst>
            <pc:docMk/>
            <pc:sldMk cId="1584994135" sldId="354"/>
            <ac:spMk id="2" creationId="{07DF6030-C2EB-468A-B745-6CA1400C6C57}"/>
          </ac:spMkLst>
        </pc:spChg>
        <pc:spChg chg="del">
          <ac:chgData name="Yesenia Hidalgo" userId="8a809efa57b952a5" providerId="LiveId" clId="{F0A1A950-B773-48FB-83C7-0285A23152F7}" dt="2021-03-23T04:07:33.221" v="16" actId="478"/>
          <ac:spMkLst>
            <pc:docMk/>
            <pc:sldMk cId="1584994135" sldId="354"/>
            <ac:spMk id="3" creationId="{8F2257BF-FE69-4B5D-BF1B-24DEFF3E5E64}"/>
          </ac:spMkLst>
        </pc:spChg>
        <pc:spChg chg="add del mod">
          <ac:chgData name="Yesenia Hidalgo" userId="8a809efa57b952a5" providerId="LiveId" clId="{F0A1A950-B773-48FB-83C7-0285A23152F7}" dt="2021-03-23T04:12:47.902" v="58" actId="478"/>
          <ac:spMkLst>
            <pc:docMk/>
            <pc:sldMk cId="1584994135" sldId="354"/>
            <ac:spMk id="6" creationId="{056A405E-5E0F-4ED9-8BE6-FBD515C9348A}"/>
          </ac:spMkLst>
        </pc:spChg>
        <pc:spChg chg="add del mod">
          <ac:chgData name="Yesenia Hidalgo" userId="8a809efa57b952a5" providerId="LiveId" clId="{F0A1A950-B773-48FB-83C7-0285A23152F7}" dt="2021-03-23T04:12:47.902" v="58" actId="478"/>
          <ac:spMkLst>
            <pc:docMk/>
            <pc:sldMk cId="1584994135" sldId="354"/>
            <ac:spMk id="7" creationId="{32F2CAF3-5597-46DD-A9BD-C449E2E1F5A3}"/>
          </ac:spMkLst>
        </pc:spChg>
        <pc:spChg chg="add del mod">
          <ac:chgData name="Yesenia Hidalgo" userId="8a809efa57b952a5" providerId="LiveId" clId="{F0A1A950-B773-48FB-83C7-0285A23152F7}" dt="2021-03-23T04:12:47.902" v="58" actId="478"/>
          <ac:spMkLst>
            <pc:docMk/>
            <pc:sldMk cId="1584994135" sldId="354"/>
            <ac:spMk id="8" creationId="{0D437FE4-CB63-4302-B366-F03118A00FED}"/>
          </ac:spMkLst>
        </pc:spChg>
        <pc:spChg chg="add del mod">
          <ac:chgData name="Yesenia Hidalgo" userId="8a809efa57b952a5" providerId="LiveId" clId="{F0A1A950-B773-48FB-83C7-0285A23152F7}" dt="2021-03-23T04:12:47.902" v="58" actId="478"/>
          <ac:spMkLst>
            <pc:docMk/>
            <pc:sldMk cId="1584994135" sldId="354"/>
            <ac:spMk id="9" creationId="{A8850759-C2A7-4EC1-A876-6F032A855331}"/>
          </ac:spMkLst>
        </pc:spChg>
        <pc:spChg chg="add del mod">
          <ac:chgData name="Yesenia Hidalgo" userId="8a809efa57b952a5" providerId="LiveId" clId="{F0A1A950-B773-48FB-83C7-0285A23152F7}" dt="2021-03-23T04:12:47.902" v="58" actId="478"/>
          <ac:spMkLst>
            <pc:docMk/>
            <pc:sldMk cId="1584994135" sldId="354"/>
            <ac:spMk id="10" creationId="{46930101-E2E8-492D-8DDD-E239925C5154}"/>
          </ac:spMkLst>
        </pc:spChg>
        <pc:spChg chg="add del mod">
          <ac:chgData name="Yesenia Hidalgo" userId="8a809efa57b952a5" providerId="LiveId" clId="{F0A1A950-B773-48FB-83C7-0285A23152F7}" dt="2021-03-23T04:12:47.902" v="58" actId="478"/>
          <ac:spMkLst>
            <pc:docMk/>
            <pc:sldMk cId="1584994135" sldId="354"/>
            <ac:spMk id="11" creationId="{6018A04B-7954-4857-92FE-5980B241B999}"/>
          </ac:spMkLst>
        </pc:spChg>
        <pc:spChg chg="add del mod">
          <ac:chgData name="Yesenia Hidalgo" userId="8a809efa57b952a5" providerId="LiveId" clId="{F0A1A950-B773-48FB-83C7-0285A23152F7}" dt="2021-03-23T04:12:47.902" v="58" actId="478"/>
          <ac:spMkLst>
            <pc:docMk/>
            <pc:sldMk cId="1584994135" sldId="354"/>
            <ac:spMk id="12" creationId="{FA504E69-9178-4307-9A4F-11B4B13A7130}"/>
          </ac:spMkLst>
        </pc:spChg>
        <pc:spChg chg="add del mod">
          <ac:chgData name="Yesenia Hidalgo" userId="8a809efa57b952a5" providerId="LiveId" clId="{F0A1A950-B773-48FB-83C7-0285A23152F7}" dt="2021-03-23T04:12:47.902" v="58" actId="478"/>
          <ac:spMkLst>
            <pc:docMk/>
            <pc:sldMk cId="1584994135" sldId="354"/>
            <ac:spMk id="13" creationId="{8AB8102A-B17D-41FB-9C9E-2DD6AF406508}"/>
          </ac:spMkLst>
        </pc:spChg>
        <pc:spChg chg="add del mod">
          <ac:chgData name="Yesenia Hidalgo" userId="8a809efa57b952a5" providerId="LiveId" clId="{F0A1A950-B773-48FB-83C7-0285A23152F7}" dt="2021-03-23T04:12:47.902" v="58" actId="478"/>
          <ac:spMkLst>
            <pc:docMk/>
            <pc:sldMk cId="1584994135" sldId="354"/>
            <ac:spMk id="14" creationId="{E3CFAAB8-CA3D-4AAA-818C-8FAA3BC69A29}"/>
          </ac:spMkLst>
        </pc:spChg>
        <pc:spChg chg="add del mod">
          <ac:chgData name="Yesenia Hidalgo" userId="8a809efa57b952a5" providerId="LiveId" clId="{F0A1A950-B773-48FB-83C7-0285A23152F7}" dt="2021-03-23T04:12:47.902" v="58" actId="478"/>
          <ac:spMkLst>
            <pc:docMk/>
            <pc:sldMk cId="1584994135" sldId="354"/>
            <ac:spMk id="15" creationId="{99F00886-8B43-4E6A-8BED-A56A6E51A9AE}"/>
          </ac:spMkLst>
        </pc:spChg>
        <pc:spChg chg="add del mod">
          <ac:chgData name="Yesenia Hidalgo" userId="8a809efa57b952a5" providerId="LiveId" clId="{F0A1A950-B773-48FB-83C7-0285A23152F7}" dt="2021-03-23T04:12:47.902" v="58" actId="478"/>
          <ac:spMkLst>
            <pc:docMk/>
            <pc:sldMk cId="1584994135" sldId="354"/>
            <ac:spMk id="16" creationId="{F140A012-C6AC-4607-879D-0606938B6EB2}"/>
          </ac:spMkLst>
        </pc:spChg>
        <pc:spChg chg="add del mod">
          <ac:chgData name="Yesenia Hidalgo" userId="8a809efa57b952a5" providerId="LiveId" clId="{F0A1A950-B773-48FB-83C7-0285A23152F7}" dt="2021-03-23T04:12:50.267" v="59" actId="478"/>
          <ac:spMkLst>
            <pc:docMk/>
            <pc:sldMk cId="1584994135" sldId="354"/>
            <ac:spMk id="17" creationId="{B5EAB2BC-C43F-4EE4-8F71-2D26DA3D0086}"/>
          </ac:spMkLst>
        </pc:spChg>
        <pc:spChg chg="add del mod">
          <ac:chgData name="Yesenia Hidalgo" userId="8a809efa57b952a5" providerId="LiveId" clId="{F0A1A950-B773-48FB-83C7-0285A23152F7}" dt="2021-03-23T04:12:47.902" v="58" actId="478"/>
          <ac:spMkLst>
            <pc:docMk/>
            <pc:sldMk cId="1584994135" sldId="354"/>
            <ac:spMk id="18" creationId="{FF19BEF1-49B4-471B-BDF5-D40A2DE7F998}"/>
          </ac:spMkLst>
        </pc:spChg>
        <pc:spChg chg="add del mod">
          <ac:chgData name="Yesenia Hidalgo" userId="8a809efa57b952a5" providerId="LiveId" clId="{F0A1A950-B773-48FB-83C7-0285A23152F7}" dt="2021-03-23T04:12:47.902" v="58" actId="478"/>
          <ac:spMkLst>
            <pc:docMk/>
            <pc:sldMk cId="1584994135" sldId="354"/>
            <ac:spMk id="19" creationId="{715E218B-85D4-40A5-ACC0-55B5D4A9D504}"/>
          </ac:spMkLst>
        </pc:spChg>
        <pc:spChg chg="add del mod">
          <ac:chgData name="Yesenia Hidalgo" userId="8a809efa57b952a5" providerId="LiveId" clId="{F0A1A950-B773-48FB-83C7-0285A23152F7}" dt="2021-03-23T04:12:47.902" v="58" actId="478"/>
          <ac:spMkLst>
            <pc:docMk/>
            <pc:sldMk cId="1584994135" sldId="354"/>
            <ac:spMk id="20" creationId="{FD7D9DAD-E3B5-42D5-9AD5-C7D69E573338}"/>
          </ac:spMkLst>
        </pc:spChg>
        <pc:spChg chg="add del mod">
          <ac:chgData name="Yesenia Hidalgo" userId="8a809efa57b952a5" providerId="LiveId" clId="{F0A1A950-B773-48FB-83C7-0285A23152F7}" dt="2021-03-23T04:12:47.902" v="58" actId="478"/>
          <ac:spMkLst>
            <pc:docMk/>
            <pc:sldMk cId="1584994135" sldId="354"/>
            <ac:spMk id="21" creationId="{A3852BE3-0675-4324-92D2-D4B2206B24AF}"/>
          </ac:spMkLst>
        </pc:spChg>
        <pc:spChg chg="add del mod">
          <ac:chgData name="Yesenia Hidalgo" userId="8a809efa57b952a5" providerId="LiveId" clId="{F0A1A950-B773-48FB-83C7-0285A23152F7}" dt="2021-03-23T04:12:47.902" v="58" actId="478"/>
          <ac:spMkLst>
            <pc:docMk/>
            <pc:sldMk cId="1584994135" sldId="354"/>
            <ac:spMk id="22" creationId="{1E592DA7-A6E7-4C87-A228-508521F20129}"/>
          </ac:spMkLst>
        </pc:spChg>
        <pc:spChg chg="add del mod">
          <ac:chgData name="Yesenia Hidalgo" userId="8a809efa57b952a5" providerId="LiveId" clId="{F0A1A950-B773-48FB-83C7-0285A23152F7}" dt="2021-03-23T04:12:47.902" v="58" actId="478"/>
          <ac:spMkLst>
            <pc:docMk/>
            <pc:sldMk cId="1584994135" sldId="354"/>
            <ac:spMk id="23" creationId="{F0896F26-F4C2-4102-915B-65950765A274}"/>
          </ac:spMkLst>
        </pc:spChg>
        <pc:spChg chg="add del mod">
          <ac:chgData name="Yesenia Hidalgo" userId="8a809efa57b952a5" providerId="LiveId" clId="{F0A1A950-B773-48FB-83C7-0285A23152F7}" dt="2021-03-23T05:52:23.012" v="1992" actId="1076"/>
          <ac:spMkLst>
            <pc:docMk/>
            <pc:sldMk cId="1584994135" sldId="354"/>
            <ac:spMk id="28" creationId="{5C06B488-38D1-4622-A4DA-7E66D8CB95E2}"/>
          </ac:spMkLst>
        </pc:spChg>
        <pc:spChg chg="add del mod">
          <ac:chgData name="Yesenia Hidalgo" userId="8a809efa57b952a5" providerId="LiveId" clId="{F0A1A950-B773-48FB-83C7-0285A23152F7}" dt="2021-03-23T04:53:08.060" v="962" actId="478"/>
          <ac:spMkLst>
            <pc:docMk/>
            <pc:sldMk cId="1584994135" sldId="354"/>
            <ac:spMk id="29" creationId="{8F2EE4A9-A11F-45CF-B8F0-50E860F9DB89}"/>
          </ac:spMkLst>
        </pc:spChg>
        <pc:spChg chg="add del mod">
          <ac:chgData name="Yesenia Hidalgo" userId="8a809efa57b952a5" providerId="LiveId" clId="{F0A1A950-B773-48FB-83C7-0285A23152F7}" dt="2021-03-23T05:53:01.136" v="2000" actId="1076"/>
          <ac:spMkLst>
            <pc:docMk/>
            <pc:sldMk cId="1584994135" sldId="354"/>
            <ac:spMk id="32" creationId="{E9CED987-E007-4AD3-9090-1320867331B7}"/>
          </ac:spMkLst>
        </pc:spChg>
        <pc:spChg chg="add mod">
          <ac:chgData name="Yesenia Hidalgo" userId="8a809efa57b952a5" providerId="LiveId" clId="{F0A1A950-B773-48FB-83C7-0285A23152F7}" dt="2021-03-23T04:46:39.798" v="722" actId="2711"/>
          <ac:spMkLst>
            <pc:docMk/>
            <pc:sldMk cId="1584994135" sldId="354"/>
            <ac:spMk id="34" creationId="{290CF572-B9B8-43F1-8C3F-81E881BC5575}"/>
          </ac:spMkLst>
        </pc:spChg>
        <pc:spChg chg="add mod">
          <ac:chgData name="Yesenia Hidalgo" userId="8a809efa57b952a5" providerId="LiveId" clId="{F0A1A950-B773-48FB-83C7-0285A23152F7}" dt="2021-03-23T04:46:39.798" v="722" actId="2711"/>
          <ac:spMkLst>
            <pc:docMk/>
            <pc:sldMk cId="1584994135" sldId="354"/>
            <ac:spMk id="35" creationId="{F76E71ED-C520-49C7-A305-AFCAE2C1D86E}"/>
          </ac:spMkLst>
        </pc:spChg>
        <pc:spChg chg="add mod">
          <ac:chgData name="Yesenia Hidalgo" userId="8a809efa57b952a5" providerId="LiveId" clId="{F0A1A950-B773-48FB-83C7-0285A23152F7}" dt="2021-03-23T04:46:39.798" v="722" actId="2711"/>
          <ac:spMkLst>
            <pc:docMk/>
            <pc:sldMk cId="1584994135" sldId="354"/>
            <ac:spMk id="36" creationId="{94935B43-7CCA-48CE-8D14-CCA95A0B358F}"/>
          </ac:spMkLst>
        </pc:spChg>
        <pc:spChg chg="add mod">
          <ac:chgData name="Yesenia Hidalgo" userId="8a809efa57b952a5" providerId="LiveId" clId="{F0A1A950-B773-48FB-83C7-0285A23152F7}" dt="2021-03-23T04:46:39.798" v="722" actId="2711"/>
          <ac:spMkLst>
            <pc:docMk/>
            <pc:sldMk cId="1584994135" sldId="354"/>
            <ac:spMk id="37" creationId="{714BBB84-BC6E-4CFC-8DB7-E85C84487579}"/>
          </ac:spMkLst>
        </pc:spChg>
        <pc:spChg chg="add mod">
          <ac:chgData name="Yesenia Hidalgo" userId="8a809efa57b952a5" providerId="LiveId" clId="{F0A1A950-B773-48FB-83C7-0285A23152F7}" dt="2021-03-23T04:46:39.798" v="722" actId="2711"/>
          <ac:spMkLst>
            <pc:docMk/>
            <pc:sldMk cId="1584994135" sldId="354"/>
            <ac:spMk id="38" creationId="{D0AE8822-5A96-4E0D-8758-CAE0540D5D62}"/>
          </ac:spMkLst>
        </pc:spChg>
        <pc:spChg chg="add mod">
          <ac:chgData name="Yesenia Hidalgo" userId="8a809efa57b952a5" providerId="LiveId" clId="{F0A1A950-B773-48FB-83C7-0285A23152F7}" dt="2021-03-23T04:46:39.798" v="722" actId="2711"/>
          <ac:spMkLst>
            <pc:docMk/>
            <pc:sldMk cId="1584994135" sldId="354"/>
            <ac:spMk id="39" creationId="{82BDF7EC-4DEC-4079-AA0F-4E0FC9E6742D}"/>
          </ac:spMkLst>
        </pc:spChg>
        <pc:spChg chg="add mod">
          <ac:chgData name="Yesenia Hidalgo" userId="8a809efa57b952a5" providerId="LiveId" clId="{F0A1A950-B773-48FB-83C7-0285A23152F7}" dt="2021-03-23T04:46:39.798" v="722" actId="2711"/>
          <ac:spMkLst>
            <pc:docMk/>
            <pc:sldMk cId="1584994135" sldId="354"/>
            <ac:spMk id="40" creationId="{FF0F9CC2-D304-4A9B-B0E4-43A39C69F54E}"/>
          </ac:spMkLst>
        </pc:spChg>
        <pc:spChg chg="add mod">
          <ac:chgData name="Yesenia Hidalgo" userId="8a809efa57b952a5" providerId="LiveId" clId="{F0A1A950-B773-48FB-83C7-0285A23152F7}" dt="2021-03-23T04:46:39.798" v="722" actId="2711"/>
          <ac:spMkLst>
            <pc:docMk/>
            <pc:sldMk cId="1584994135" sldId="354"/>
            <ac:spMk id="41" creationId="{B10EEEB8-BBCF-4D7A-AC8C-CDD43618A814}"/>
          </ac:spMkLst>
        </pc:spChg>
        <pc:spChg chg="add mod">
          <ac:chgData name="Yesenia Hidalgo" userId="8a809efa57b952a5" providerId="LiveId" clId="{F0A1A950-B773-48FB-83C7-0285A23152F7}" dt="2021-03-23T04:46:39.798" v="722" actId="2711"/>
          <ac:spMkLst>
            <pc:docMk/>
            <pc:sldMk cId="1584994135" sldId="354"/>
            <ac:spMk id="42" creationId="{50F76829-BF7C-44A0-A16D-B6C4E234814E}"/>
          </ac:spMkLst>
        </pc:spChg>
        <pc:spChg chg="add mod">
          <ac:chgData name="Yesenia Hidalgo" userId="8a809efa57b952a5" providerId="LiveId" clId="{F0A1A950-B773-48FB-83C7-0285A23152F7}" dt="2021-03-23T04:46:39.798" v="722" actId="2711"/>
          <ac:spMkLst>
            <pc:docMk/>
            <pc:sldMk cId="1584994135" sldId="354"/>
            <ac:spMk id="43" creationId="{1B3D3AFD-B296-41A6-884B-ABCC03713B8D}"/>
          </ac:spMkLst>
        </pc:spChg>
        <pc:spChg chg="add mod">
          <ac:chgData name="Yesenia Hidalgo" userId="8a809efa57b952a5" providerId="LiveId" clId="{F0A1A950-B773-48FB-83C7-0285A23152F7}" dt="2021-03-23T04:46:39.798" v="722" actId="2711"/>
          <ac:spMkLst>
            <pc:docMk/>
            <pc:sldMk cId="1584994135" sldId="354"/>
            <ac:spMk id="44" creationId="{24B295D0-484C-4168-8C8D-3CEFFF63AAB6}"/>
          </ac:spMkLst>
        </pc:spChg>
        <pc:spChg chg="add mod">
          <ac:chgData name="Yesenia Hidalgo" userId="8a809efa57b952a5" providerId="LiveId" clId="{F0A1A950-B773-48FB-83C7-0285A23152F7}" dt="2021-03-23T04:46:39.798" v="722" actId="2711"/>
          <ac:spMkLst>
            <pc:docMk/>
            <pc:sldMk cId="1584994135" sldId="354"/>
            <ac:spMk id="45" creationId="{37C8B04B-8E5F-4FB2-A4B7-4D14B7FFEE6A}"/>
          </ac:spMkLst>
        </pc:spChg>
        <pc:spChg chg="add mod">
          <ac:chgData name="Yesenia Hidalgo" userId="8a809efa57b952a5" providerId="LiveId" clId="{F0A1A950-B773-48FB-83C7-0285A23152F7}" dt="2021-03-23T04:46:39.798" v="722" actId="2711"/>
          <ac:spMkLst>
            <pc:docMk/>
            <pc:sldMk cId="1584994135" sldId="354"/>
            <ac:spMk id="46" creationId="{EF00787B-278A-43D6-A9DC-0FA989367A3E}"/>
          </ac:spMkLst>
        </pc:spChg>
        <pc:spChg chg="add mod">
          <ac:chgData name="Yesenia Hidalgo" userId="8a809efa57b952a5" providerId="LiveId" clId="{F0A1A950-B773-48FB-83C7-0285A23152F7}" dt="2021-03-23T04:46:39.798" v="722" actId="2711"/>
          <ac:spMkLst>
            <pc:docMk/>
            <pc:sldMk cId="1584994135" sldId="354"/>
            <ac:spMk id="47" creationId="{C408C286-FD29-41CB-92E0-294CC02D772F}"/>
          </ac:spMkLst>
        </pc:spChg>
        <pc:spChg chg="add mod">
          <ac:chgData name="Yesenia Hidalgo" userId="8a809efa57b952a5" providerId="LiveId" clId="{F0A1A950-B773-48FB-83C7-0285A23152F7}" dt="2021-03-23T04:46:39.798" v="722" actId="2711"/>
          <ac:spMkLst>
            <pc:docMk/>
            <pc:sldMk cId="1584994135" sldId="354"/>
            <ac:spMk id="48" creationId="{635CAB89-DC99-49CA-9A8F-F83D10CA074C}"/>
          </ac:spMkLst>
        </pc:spChg>
        <pc:spChg chg="add mod">
          <ac:chgData name="Yesenia Hidalgo" userId="8a809efa57b952a5" providerId="LiveId" clId="{F0A1A950-B773-48FB-83C7-0285A23152F7}" dt="2021-03-23T04:46:39.798" v="722" actId="2711"/>
          <ac:spMkLst>
            <pc:docMk/>
            <pc:sldMk cId="1584994135" sldId="354"/>
            <ac:spMk id="49" creationId="{B3AE9D1D-6F5B-41EB-A140-415BDB5C64C7}"/>
          </ac:spMkLst>
        </pc:spChg>
        <pc:spChg chg="add mod">
          <ac:chgData name="Yesenia Hidalgo" userId="8a809efa57b952a5" providerId="LiveId" clId="{F0A1A950-B773-48FB-83C7-0285A23152F7}" dt="2021-03-23T04:46:39.798" v="722" actId="2711"/>
          <ac:spMkLst>
            <pc:docMk/>
            <pc:sldMk cId="1584994135" sldId="354"/>
            <ac:spMk id="50" creationId="{A9EE9A96-3E96-45A2-BFFD-EFE951E29334}"/>
          </ac:spMkLst>
        </pc:spChg>
        <pc:spChg chg="add mod">
          <ac:chgData name="Yesenia Hidalgo" userId="8a809efa57b952a5" providerId="LiveId" clId="{F0A1A950-B773-48FB-83C7-0285A23152F7}" dt="2021-03-23T04:46:39.798" v="722" actId="2711"/>
          <ac:spMkLst>
            <pc:docMk/>
            <pc:sldMk cId="1584994135" sldId="354"/>
            <ac:spMk id="51" creationId="{8C2FC6CD-6B08-40E6-9041-9E47C54EF112}"/>
          </ac:spMkLst>
        </pc:spChg>
        <pc:spChg chg="add mod">
          <ac:chgData name="Yesenia Hidalgo" userId="8a809efa57b952a5" providerId="LiveId" clId="{F0A1A950-B773-48FB-83C7-0285A23152F7}" dt="2021-03-23T04:46:39.798" v="722" actId="2711"/>
          <ac:spMkLst>
            <pc:docMk/>
            <pc:sldMk cId="1584994135" sldId="354"/>
            <ac:spMk id="52" creationId="{5A03C893-F82B-414E-9C5C-5BBF8AC33116}"/>
          </ac:spMkLst>
        </pc:spChg>
        <pc:spChg chg="add mod">
          <ac:chgData name="Yesenia Hidalgo" userId="8a809efa57b952a5" providerId="LiveId" clId="{F0A1A950-B773-48FB-83C7-0285A23152F7}" dt="2021-03-23T04:46:39.798" v="722" actId="2711"/>
          <ac:spMkLst>
            <pc:docMk/>
            <pc:sldMk cId="1584994135" sldId="354"/>
            <ac:spMk id="53" creationId="{CE52AAF4-3C53-4680-8A9E-3D6FB976F607}"/>
          </ac:spMkLst>
        </pc:spChg>
        <pc:spChg chg="add mod">
          <ac:chgData name="Yesenia Hidalgo" userId="8a809efa57b952a5" providerId="LiveId" clId="{F0A1A950-B773-48FB-83C7-0285A23152F7}" dt="2021-03-23T04:46:39.798" v="722" actId="2711"/>
          <ac:spMkLst>
            <pc:docMk/>
            <pc:sldMk cId="1584994135" sldId="354"/>
            <ac:spMk id="54" creationId="{EDC629BE-3BBA-43AA-ACFC-1AE78FE6A4EB}"/>
          </ac:spMkLst>
        </pc:spChg>
        <pc:spChg chg="add mod">
          <ac:chgData name="Yesenia Hidalgo" userId="8a809efa57b952a5" providerId="LiveId" clId="{F0A1A950-B773-48FB-83C7-0285A23152F7}" dt="2021-03-23T04:46:39.798" v="722" actId="2711"/>
          <ac:spMkLst>
            <pc:docMk/>
            <pc:sldMk cId="1584994135" sldId="354"/>
            <ac:spMk id="55" creationId="{08353EB4-B11F-470F-9C2A-5683033DDB3F}"/>
          </ac:spMkLst>
        </pc:spChg>
        <pc:spChg chg="add del mod">
          <ac:chgData name="Yesenia Hidalgo" userId="8a809efa57b952a5" providerId="LiveId" clId="{F0A1A950-B773-48FB-83C7-0285A23152F7}" dt="2021-03-23T04:41:44.349" v="270" actId="478"/>
          <ac:spMkLst>
            <pc:docMk/>
            <pc:sldMk cId="1584994135" sldId="354"/>
            <ac:spMk id="56" creationId="{A2F9ADE5-0D17-45DE-A159-115AC5E847EA}"/>
          </ac:spMkLst>
        </pc:spChg>
        <pc:spChg chg="add mod">
          <ac:chgData name="Yesenia Hidalgo" userId="8a809efa57b952a5" providerId="LiveId" clId="{F0A1A950-B773-48FB-83C7-0285A23152F7}" dt="2021-03-23T04:46:39.798" v="722" actId="2711"/>
          <ac:spMkLst>
            <pc:docMk/>
            <pc:sldMk cId="1584994135" sldId="354"/>
            <ac:spMk id="57" creationId="{FE60F94E-70E4-49C5-B85E-ED119D814341}"/>
          </ac:spMkLst>
        </pc:spChg>
        <pc:spChg chg="add mod">
          <ac:chgData name="Yesenia Hidalgo" userId="8a809efa57b952a5" providerId="LiveId" clId="{F0A1A950-B773-48FB-83C7-0285A23152F7}" dt="2021-03-23T05:07:29.945" v="1202" actId="1076"/>
          <ac:spMkLst>
            <pc:docMk/>
            <pc:sldMk cId="1584994135" sldId="354"/>
            <ac:spMk id="58" creationId="{313E7CE1-D1B5-4C7D-B7C3-EA3C7BE7E537}"/>
          </ac:spMkLst>
        </pc:spChg>
        <pc:spChg chg="add mod">
          <ac:chgData name="Yesenia Hidalgo" userId="8a809efa57b952a5" providerId="LiveId" clId="{F0A1A950-B773-48FB-83C7-0285A23152F7}" dt="2021-03-23T04:46:39.798" v="722" actId="2711"/>
          <ac:spMkLst>
            <pc:docMk/>
            <pc:sldMk cId="1584994135" sldId="354"/>
            <ac:spMk id="59" creationId="{DDF95DDA-A3AF-4F2E-9E77-86B31DEDEF11}"/>
          </ac:spMkLst>
        </pc:spChg>
        <pc:spChg chg="add mod">
          <ac:chgData name="Yesenia Hidalgo" userId="8a809efa57b952a5" providerId="LiveId" clId="{F0A1A950-B773-48FB-83C7-0285A23152F7}" dt="2021-03-23T04:46:39.798" v="722" actId="2711"/>
          <ac:spMkLst>
            <pc:docMk/>
            <pc:sldMk cId="1584994135" sldId="354"/>
            <ac:spMk id="60" creationId="{ADBAF0DB-A7D5-4DBD-8888-22D6D7A2447D}"/>
          </ac:spMkLst>
        </pc:spChg>
        <pc:spChg chg="add mod">
          <ac:chgData name="Yesenia Hidalgo" userId="8a809efa57b952a5" providerId="LiveId" clId="{F0A1A950-B773-48FB-83C7-0285A23152F7}" dt="2021-03-23T04:46:39.798" v="722" actId="2711"/>
          <ac:spMkLst>
            <pc:docMk/>
            <pc:sldMk cId="1584994135" sldId="354"/>
            <ac:spMk id="61" creationId="{AA4CA25A-F28A-492C-AB52-811F9D440422}"/>
          </ac:spMkLst>
        </pc:spChg>
        <pc:spChg chg="add mod">
          <ac:chgData name="Yesenia Hidalgo" userId="8a809efa57b952a5" providerId="LiveId" clId="{F0A1A950-B773-48FB-83C7-0285A23152F7}" dt="2021-03-23T04:46:39.798" v="722" actId="2711"/>
          <ac:spMkLst>
            <pc:docMk/>
            <pc:sldMk cId="1584994135" sldId="354"/>
            <ac:spMk id="63" creationId="{DA8E14B7-087F-463B-BE12-0DAEF2D8885B}"/>
          </ac:spMkLst>
        </pc:spChg>
        <pc:spChg chg="add mod">
          <ac:chgData name="Yesenia Hidalgo" userId="8a809efa57b952a5" providerId="LiveId" clId="{F0A1A950-B773-48FB-83C7-0285A23152F7}" dt="2021-03-23T04:46:39.798" v="722" actId="2711"/>
          <ac:spMkLst>
            <pc:docMk/>
            <pc:sldMk cId="1584994135" sldId="354"/>
            <ac:spMk id="64" creationId="{5B69D3EB-30D0-4A91-A9D2-4B61223E240B}"/>
          </ac:spMkLst>
        </pc:spChg>
        <pc:spChg chg="add mod">
          <ac:chgData name="Yesenia Hidalgo" userId="8a809efa57b952a5" providerId="LiveId" clId="{F0A1A950-B773-48FB-83C7-0285A23152F7}" dt="2021-03-23T04:46:39.798" v="722" actId="2711"/>
          <ac:spMkLst>
            <pc:docMk/>
            <pc:sldMk cId="1584994135" sldId="354"/>
            <ac:spMk id="65" creationId="{2F609A63-434D-46FE-9384-07994E5F1CFF}"/>
          </ac:spMkLst>
        </pc:spChg>
        <pc:spChg chg="add del mod">
          <ac:chgData name="Yesenia Hidalgo" userId="8a809efa57b952a5" providerId="LiveId" clId="{F0A1A950-B773-48FB-83C7-0285A23152F7}" dt="2021-03-23T04:53:04.187" v="961" actId="478"/>
          <ac:spMkLst>
            <pc:docMk/>
            <pc:sldMk cId="1584994135" sldId="354"/>
            <ac:spMk id="66" creationId="{AAE41F6C-9F9F-4A5D-824D-0F9DEE045FE2}"/>
          </ac:spMkLst>
        </pc:spChg>
        <pc:spChg chg="add mod">
          <ac:chgData name="Yesenia Hidalgo" userId="8a809efa57b952a5" providerId="LiveId" clId="{F0A1A950-B773-48FB-83C7-0285A23152F7}" dt="2021-03-23T04:46:39.798" v="722" actId="2711"/>
          <ac:spMkLst>
            <pc:docMk/>
            <pc:sldMk cId="1584994135" sldId="354"/>
            <ac:spMk id="67" creationId="{356BCBC8-DED8-413D-AEF4-B84E2AC5D182}"/>
          </ac:spMkLst>
        </pc:spChg>
        <pc:spChg chg="add mod">
          <ac:chgData name="Yesenia Hidalgo" userId="8a809efa57b952a5" providerId="LiveId" clId="{F0A1A950-B773-48FB-83C7-0285A23152F7}" dt="2021-03-23T04:51:27.827" v="941" actId="20577"/>
          <ac:spMkLst>
            <pc:docMk/>
            <pc:sldMk cId="1584994135" sldId="354"/>
            <ac:spMk id="69" creationId="{942F835C-C19F-41FC-8196-960DF16DA9D9}"/>
          </ac:spMkLst>
        </pc:spChg>
        <pc:spChg chg="add mod">
          <ac:chgData name="Yesenia Hidalgo" userId="8a809efa57b952a5" providerId="LiveId" clId="{F0A1A950-B773-48FB-83C7-0285A23152F7}" dt="2021-03-23T04:46:39.798" v="722" actId="2711"/>
          <ac:spMkLst>
            <pc:docMk/>
            <pc:sldMk cId="1584994135" sldId="354"/>
            <ac:spMk id="70" creationId="{46A54DB2-D29E-4667-BC7A-392592048BD2}"/>
          </ac:spMkLst>
        </pc:spChg>
        <pc:spChg chg="add mod">
          <ac:chgData name="Yesenia Hidalgo" userId="8a809efa57b952a5" providerId="LiveId" clId="{F0A1A950-B773-48FB-83C7-0285A23152F7}" dt="2021-03-23T05:07:58.671" v="1212" actId="20577"/>
          <ac:spMkLst>
            <pc:docMk/>
            <pc:sldMk cId="1584994135" sldId="354"/>
            <ac:spMk id="71" creationId="{90F2B0F5-9B56-46B6-8BD7-F4B2DCDFB8EC}"/>
          </ac:spMkLst>
        </pc:spChg>
        <pc:spChg chg="add mod">
          <ac:chgData name="Yesenia Hidalgo" userId="8a809efa57b952a5" providerId="LiveId" clId="{F0A1A950-B773-48FB-83C7-0285A23152F7}" dt="2021-03-23T04:49:56.183" v="877" actId="14100"/>
          <ac:spMkLst>
            <pc:docMk/>
            <pc:sldMk cId="1584994135" sldId="354"/>
            <ac:spMk id="72" creationId="{1EBC9A75-6027-4AB8-90BF-6AC9448D8A7A}"/>
          </ac:spMkLst>
        </pc:spChg>
        <pc:spChg chg="add mod">
          <ac:chgData name="Yesenia Hidalgo" userId="8a809efa57b952a5" providerId="LiveId" clId="{F0A1A950-B773-48FB-83C7-0285A23152F7}" dt="2021-03-23T04:46:39.798" v="722" actId="2711"/>
          <ac:spMkLst>
            <pc:docMk/>
            <pc:sldMk cId="1584994135" sldId="354"/>
            <ac:spMk id="73" creationId="{9DF6E9B3-0F8F-412D-8A9B-2507A674749B}"/>
          </ac:spMkLst>
        </pc:spChg>
        <pc:spChg chg="add mod">
          <ac:chgData name="Yesenia Hidalgo" userId="8a809efa57b952a5" providerId="LiveId" clId="{F0A1A950-B773-48FB-83C7-0285A23152F7}" dt="2021-03-23T04:46:39.798" v="722" actId="2711"/>
          <ac:spMkLst>
            <pc:docMk/>
            <pc:sldMk cId="1584994135" sldId="354"/>
            <ac:spMk id="74" creationId="{345145BD-2082-451D-A221-FD3EAEFD5E91}"/>
          </ac:spMkLst>
        </pc:spChg>
        <pc:spChg chg="add mod">
          <ac:chgData name="Yesenia Hidalgo" userId="8a809efa57b952a5" providerId="LiveId" clId="{F0A1A950-B773-48FB-83C7-0285A23152F7}" dt="2021-03-23T04:46:39.798" v="722" actId="2711"/>
          <ac:spMkLst>
            <pc:docMk/>
            <pc:sldMk cId="1584994135" sldId="354"/>
            <ac:spMk id="76" creationId="{6D7B7C7B-2F0F-4491-AE6C-6F6E22FB8FA7}"/>
          </ac:spMkLst>
        </pc:spChg>
        <pc:spChg chg="add mod">
          <ac:chgData name="Yesenia Hidalgo" userId="8a809efa57b952a5" providerId="LiveId" clId="{F0A1A950-B773-48FB-83C7-0285A23152F7}" dt="2021-03-23T04:46:39.798" v="722" actId="2711"/>
          <ac:spMkLst>
            <pc:docMk/>
            <pc:sldMk cId="1584994135" sldId="354"/>
            <ac:spMk id="77" creationId="{E13458CB-658E-4A7B-9F43-FA0F2D1B7483}"/>
          </ac:spMkLst>
        </pc:spChg>
        <pc:spChg chg="add mod">
          <ac:chgData name="Yesenia Hidalgo" userId="8a809efa57b952a5" providerId="LiveId" clId="{F0A1A950-B773-48FB-83C7-0285A23152F7}" dt="2021-03-23T04:46:39.798" v="722" actId="2711"/>
          <ac:spMkLst>
            <pc:docMk/>
            <pc:sldMk cId="1584994135" sldId="354"/>
            <ac:spMk id="78" creationId="{D83C12BE-2AB2-4258-8D43-7BCDEAEE6E39}"/>
          </ac:spMkLst>
        </pc:spChg>
        <pc:spChg chg="add mod">
          <ac:chgData name="Yesenia Hidalgo" userId="8a809efa57b952a5" providerId="LiveId" clId="{F0A1A950-B773-48FB-83C7-0285A23152F7}" dt="2021-03-23T04:46:39.798" v="722" actId="2711"/>
          <ac:spMkLst>
            <pc:docMk/>
            <pc:sldMk cId="1584994135" sldId="354"/>
            <ac:spMk id="79" creationId="{3EE4D047-9A5E-40EC-B27D-EFA58BBD2876}"/>
          </ac:spMkLst>
        </pc:spChg>
        <pc:spChg chg="add mod">
          <ac:chgData name="Yesenia Hidalgo" userId="8a809efa57b952a5" providerId="LiveId" clId="{F0A1A950-B773-48FB-83C7-0285A23152F7}" dt="2021-03-23T04:46:39.798" v="722" actId="2711"/>
          <ac:spMkLst>
            <pc:docMk/>
            <pc:sldMk cId="1584994135" sldId="354"/>
            <ac:spMk id="80" creationId="{7E4E1B13-3B0E-4F97-8EE1-14A5A3DF48BF}"/>
          </ac:spMkLst>
        </pc:spChg>
        <pc:spChg chg="add mod">
          <ac:chgData name="Yesenia Hidalgo" userId="8a809efa57b952a5" providerId="LiveId" clId="{F0A1A950-B773-48FB-83C7-0285A23152F7}" dt="2021-03-23T04:46:39.798" v="722" actId="2711"/>
          <ac:spMkLst>
            <pc:docMk/>
            <pc:sldMk cId="1584994135" sldId="354"/>
            <ac:spMk id="81" creationId="{70BC08A5-9225-4E2C-9B0A-C3E636BCFF02}"/>
          </ac:spMkLst>
        </pc:spChg>
        <pc:spChg chg="add mod">
          <ac:chgData name="Yesenia Hidalgo" userId="8a809efa57b952a5" providerId="LiveId" clId="{F0A1A950-B773-48FB-83C7-0285A23152F7}" dt="2021-03-23T05:53:01.136" v="2000" actId="1076"/>
          <ac:spMkLst>
            <pc:docMk/>
            <pc:sldMk cId="1584994135" sldId="354"/>
            <ac:spMk id="84" creationId="{EF49D0B2-1538-4CF4-A93B-66CCB5DF391C}"/>
          </ac:spMkLst>
        </pc:spChg>
        <pc:spChg chg="add mod">
          <ac:chgData name="Yesenia Hidalgo" userId="8a809efa57b952a5" providerId="LiveId" clId="{F0A1A950-B773-48FB-83C7-0285A23152F7}" dt="2021-03-23T05:53:01.136" v="2000" actId="1076"/>
          <ac:spMkLst>
            <pc:docMk/>
            <pc:sldMk cId="1584994135" sldId="354"/>
            <ac:spMk id="85" creationId="{D77A4A65-6572-4550-AC78-DECABF0667B4}"/>
          </ac:spMkLst>
        </pc:spChg>
        <pc:spChg chg="add mod">
          <ac:chgData name="Yesenia Hidalgo" userId="8a809efa57b952a5" providerId="LiveId" clId="{F0A1A950-B773-48FB-83C7-0285A23152F7}" dt="2021-03-23T05:53:01.136" v="2000" actId="1076"/>
          <ac:spMkLst>
            <pc:docMk/>
            <pc:sldMk cId="1584994135" sldId="354"/>
            <ac:spMk id="86" creationId="{47A2F391-938E-4D5D-9785-4BE1E0EB628A}"/>
          </ac:spMkLst>
        </pc:spChg>
        <pc:spChg chg="add mod">
          <ac:chgData name="Yesenia Hidalgo" userId="8a809efa57b952a5" providerId="LiveId" clId="{F0A1A950-B773-48FB-83C7-0285A23152F7}" dt="2021-03-23T04:54:08.488" v="965"/>
          <ac:spMkLst>
            <pc:docMk/>
            <pc:sldMk cId="1584994135" sldId="354"/>
            <ac:spMk id="91" creationId="{73928391-28E0-4346-A256-BC49E4469483}"/>
          </ac:spMkLst>
        </pc:spChg>
        <pc:spChg chg="add mod">
          <ac:chgData name="Yesenia Hidalgo" userId="8a809efa57b952a5" providerId="LiveId" clId="{F0A1A950-B773-48FB-83C7-0285A23152F7}" dt="2021-03-23T04:54:08.488" v="965"/>
          <ac:spMkLst>
            <pc:docMk/>
            <pc:sldMk cId="1584994135" sldId="354"/>
            <ac:spMk id="92" creationId="{C115C932-FE71-4773-911E-FC667522291E}"/>
          </ac:spMkLst>
        </pc:spChg>
        <pc:spChg chg="add mod">
          <ac:chgData name="Yesenia Hidalgo" userId="8a809efa57b952a5" providerId="LiveId" clId="{F0A1A950-B773-48FB-83C7-0285A23152F7}" dt="2021-03-23T04:54:08.488" v="965"/>
          <ac:spMkLst>
            <pc:docMk/>
            <pc:sldMk cId="1584994135" sldId="354"/>
            <ac:spMk id="93" creationId="{1C04F389-6C30-405C-A7D0-BF0EB856E23D}"/>
          </ac:spMkLst>
        </pc:spChg>
        <pc:spChg chg="add mod">
          <ac:chgData name="Yesenia Hidalgo" userId="8a809efa57b952a5" providerId="LiveId" clId="{F0A1A950-B773-48FB-83C7-0285A23152F7}" dt="2021-03-23T04:54:08.488" v="965"/>
          <ac:spMkLst>
            <pc:docMk/>
            <pc:sldMk cId="1584994135" sldId="354"/>
            <ac:spMk id="94" creationId="{13FFF65B-D3F4-4394-B802-01C641578F71}"/>
          </ac:spMkLst>
        </pc:spChg>
        <pc:spChg chg="add mod">
          <ac:chgData name="Yesenia Hidalgo" userId="8a809efa57b952a5" providerId="LiveId" clId="{F0A1A950-B773-48FB-83C7-0285A23152F7}" dt="2021-03-23T04:54:08.488" v="965"/>
          <ac:spMkLst>
            <pc:docMk/>
            <pc:sldMk cId="1584994135" sldId="354"/>
            <ac:spMk id="96" creationId="{B2A106D9-CB61-4D1C-8068-5243308709D8}"/>
          </ac:spMkLst>
        </pc:spChg>
        <pc:spChg chg="add mod">
          <ac:chgData name="Yesenia Hidalgo" userId="8a809efa57b952a5" providerId="LiveId" clId="{F0A1A950-B773-48FB-83C7-0285A23152F7}" dt="2021-03-23T04:54:08.488" v="965"/>
          <ac:spMkLst>
            <pc:docMk/>
            <pc:sldMk cId="1584994135" sldId="354"/>
            <ac:spMk id="97" creationId="{2FAF3C87-980C-4CE5-9BD9-D8295ECF7EB0}"/>
          </ac:spMkLst>
        </pc:spChg>
        <pc:spChg chg="add mod">
          <ac:chgData name="Yesenia Hidalgo" userId="8a809efa57b952a5" providerId="LiveId" clId="{F0A1A950-B773-48FB-83C7-0285A23152F7}" dt="2021-03-23T04:54:08.488" v="965"/>
          <ac:spMkLst>
            <pc:docMk/>
            <pc:sldMk cId="1584994135" sldId="354"/>
            <ac:spMk id="99" creationId="{20BC3550-928D-4077-9E85-63CECB8F0B7E}"/>
          </ac:spMkLst>
        </pc:spChg>
        <pc:spChg chg="add mod">
          <ac:chgData name="Yesenia Hidalgo" userId="8a809efa57b952a5" providerId="LiveId" clId="{F0A1A950-B773-48FB-83C7-0285A23152F7}" dt="2021-03-23T04:54:08.488" v="965"/>
          <ac:spMkLst>
            <pc:docMk/>
            <pc:sldMk cId="1584994135" sldId="354"/>
            <ac:spMk id="100" creationId="{1B416540-8950-49B7-86A0-8685734480F3}"/>
          </ac:spMkLst>
        </pc:spChg>
        <pc:spChg chg="add mod">
          <ac:chgData name="Yesenia Hidalgo" userId="8a809efa57b952a5" providerId="LiveId" clId="{F0A1A950-B773-48FB-83C7-0285A23152F7}" dt="2021-03-23T04:54:08.488" v="965"/>
          <ac:spMkLst>
            <pc:docMk/>
            <pc:sldMk cId="1584994135" sldId="354"/>
            <ac:spMk id="102" creationId="{4CEEC319-4485-4B2F-943D-1ECA5244917B}"/>
          </ac:spMkLst>
        </pc:spChg>
        <pc:spChg chg="add mod">
          <ac:chgData name="Yesenia Hidalgo" userId="8a809efa57b952a5" providerId="LiveId" clId="{F0A1A950-B773-48FB-83C7-0285A23152F7}" dt="2021-03-23T04:54:08.488" v="965"/>
          <ac:spMkLst>
            <pc:docMk/>
            <pc:sldMk cId="1584994135" sldId="354"/>
            <ac:spMk id="103" creationId="{A7228C8E-9659-41DB-82B8-43F8EC6EA7F0}"/>
          </ac:spMkLst>
        </pc:spChg>
        <pc:spChg chg="add mod">
          <ac:chgData name="Yesenia Hidalgo" userId="8a809efa57b952a5" providerId="LiveId" clId="{F0A1A950-B773-48FB-83C7-0285A23152F7}" dt="2021-03-23T04:54:08.488" v="965"/>
          <ac:spMkLst>
            <pc:docMk/>
            <pc:sldMk cId="1584994135" sldId="354"/>
            <ac:spMk id="105" creationId="{91F0F948-BC40-4AFB-9F3D-7601AE159F79}"/>
          </ac:spMkLst>
        </pc:spChg>
        <pc:spChg chg="add mod">
          <ac:chgData name="Yesenia Hidalgo" userId="8a809efa57b952a5" providerId="LiveId" clId="{F0A1A950-B773-48FB-83C7-0285A23152F7}" dt="2021-03-23T04:54:08.488" v="965"/>
          <ac:spMkLst>
            <pc:docMk/>
            <pc:sldMk cId="1584994135" sldId="354"/>
            <ac:spMk id="106" creationId="{9EE5F745-4A52-4D00-8BCB-F1486C64B1A0}"/>
          </ac:spMkLst>
        </pc:spChg>
        <pc:spChg chg="add mod">
          <ac:chgData name="Yesenia Hidalgo" userId="8a809efa57b952a5" providerId="LiveId" clId="{F0A1A950-B773-48FB-83C7-0285A23152F7}" dt="2021-03-23T04:54:08.488" v="965"/>
          <ac:spMkLst>
            <pc:docMk/>
            <pc:sldMk cId="1584994135" sldId="354"/>
            <ac:spMk id="108" creationId="{14B6D5D2-74F1-4087-A75F-07C817CCA9D9}"/>
          </ac:spMkLst>
        </pc:spChg>
        <pc:spChg chg="add mod">
          <ac:chgData name="Yesenia Hidalgo" userId="8a809efa57b952a5" providerId="LiveId" clId="{F0A1A950-B773-48FB-83C7-0285A23152F7}" dt="2021-03-23T04:54:08.488" v="965"/>
          <ac:spMkLst>
            <pc:docMk/>
            <pc:sldMk cId="1584994135" sldId="354"/>
            <ac:spMk id="109" creationId="{CE97F3C4-F83F-4225-B31C-6F1A633A69A3}"/>
          </ac:spMkLst>
        </pc:spChg>
        <pc:spChg chg="add mod">
          <ac:chgData name="Yesenia Hidalgo" userId="8a809efa57b952a5" providerId="LiveId" clId="{F0A1A950-B773-48FB-83C7-0285A23152F7}" dt="2021-03-23T04:54:08.488" v="965"/>
          <ac:spMkLst>
            <pc:docMk/>
            <pc:sldMk cId="1584994135" sldId="354"/>
            <ac:spMk id="110" creationId="{8A9962EC-F9D5-444E-9F8A-F378C04AC28B}"/>
          </ac:spMkLst>
        </pc:spChg>
        <pc:spChg chg="add mod">
          <ac:chgData name="Yesenia Hidalgo" userId="8a809efa57b952a5" providerId="LiveId" clId="{F0A1A950-B773-48FB-83C7-0285A23152F7}" dt="2021-03-23T04:54:08.488" v="965"/>
          <ac:spMkLst>
            <pc:docMk/>
            <pc:sldMk cId="1584994135" sldId="354"/>
            <ac:spMk id="111" creationId="{8E64C50E-E103-4154-90B9-3BF2E16EE391}"/>
          </ac:spMkLst>
        </pc:spChg>
        <pc:spChg chg="add mod">
          <ac:chgData name="Yesenia Hidalgo" userId="8a809efa57b952a5" providerId="LiveId" clId="{F0A1A950-B773-48FB-83C7-0285A23152F7}" dt="2021-03-23T04:54:08.488" v="965"/>
          <ac:spMkLst>
            <pc:docMk/>
            <pc:sldMk cId="1584994135" sldId="354"/>
            <ac:spMk id="112" creationId="{D331814A-9505-4541-8B95-834C9CB2874A}"/>
          </ac:spMkLst>
        </pc:spChg>
        <pc:spChg chg="add mod">
          <ac:chgData name="Yesenia Hidalgo" userId="8a809efa57b952a5" providerId="LiveId" clId="{F0A1A950-B773-48FB-83C7-0285A23152F7}" dt="2021-03-23T04:54:08.488" v="965"/>
          <ac:spMkLst>
            <pc:docMk/>
            <pc:sldMk cId="1584994135" sldId="354"/>
            <ac:spMk id="113" creationId="{97FACCCC-0A43-4CA8-B346-85409EEC51C2}"/>
          </ac:spMkLst>
        </pc:spChg>
        <pc:spChg chg="add mod">
          <ac:chgData name="Yesenia Hidalgo" userId="8a809efa57b952a5" providerId="LiveId" clId="{F0A1A950-B773-48FB-83C7-0285A23152F7}" dt="2021-03-23T04:54:08.488" v="965"/>
          <ac:spMkLst>
            <pc:docMk/>
            <pc:sldMk cId="1584994135" sldId="354"/>
            <ac:spMk id="115" creationId="{CC288C4D-10D3-4773-9273-68CCCFE8BB15}"/>
          </ac:spMkLst>
        </pc:spChg>
        <pc:spChg chg="add mod">
          <ac:chgData name="Yesenia Hidalgo" userId="8a809efa57b952a5" providerId="LiveId" clId="{F0A1A950-B773-48FB-83C7-0285A23152F7}" dt="2021-03-23T04:54:08.488" v="965"/>
          <ac:spMkLst>
            <pc:docMk/>
            <pc:sldMk cId="1584994135" sldId="354"/>
            <ac:spMk id="116" creationId="{924C1464-DAC3-43C0-92AA-FE677A31E0E3}"/>
          </ac:spMkLst>
        </pc:spChg>
        <pc:spChg chg="add mod">
          <ac:chgData name="Yesenia Hidalgo" userId="8a809efa57b952a5" providerId="LiveId" clId="{F0A1A950-B773-48FB-83C7-0285A23152F7}" dt="2021-03-23T04:54:08.488" v="965"/>
          <ac:spMkLst>
            <pc:docMk/>
            <pc:sldMk cId="1584994135" sldId="354"/>
            <ac:spMk id="117" creationId="{D8913185-1CF3-4792-8243-6470BDA3C1B2}"/>
          </ac:spMkLst>
        </pc:spChg>
        <pc:spChg chg="add mod">
          <ac:chgData name="Yesenia Hidalgo" userId="8a809efa57b952a5" providerId="LiveId" clId="{F0A1A950-B773-48FB-83C7-0285A23152F7}" dt="2021-03-23T04:54:08.488" v="965"/>
          <ac:spMkLst>
            <pc:docMk/>
            <pc:sldMk cId="1584994135" sldId="354"/>
            <ac:spMk id="118" creationId="{112DA53E-42F9-4030-96D0-28EB0391484C}"/>
          </ac:spMkLst>
        </pc:spChg>
        <pc:spChg chg="add mod">
          <ac:chgData name="Yesenia Hidalgo" userId="8a809efa57b952a5" providerId="LiveId" clId="{F0A1A950-B773-48FB-83C7-0285A23152F7}" dt="2021-03-23T04:54:08.488" v="965"/>
          <ac:spMkLst>
            <pc:docMk/>
            <pc:sldMk cId="1584994135" sldId="354"/>
            <ac:spMk id="119" creationId="{29A47DE7-33B7-4F65-85B1-AB6B5A57CA47}"/>
          </ac:spMkLst>
        </pc:spChg>
        <pc:spChg chg="add mod">
          <ac:chgData name="Yesenia Hidalgo" userId="8a809efa57b952a5" providerId="LiveId" clId="{F0A1A950-B773-48FB-83C7-0285A23152F7}" dt="2021-03-23T04:54:08.488" v="965"/>
          <ac:spMkLst>
            <pc:docMk/>
            <pc:sldMk cId="1584994135" sldId="354"/>
            <ac:spMk id="120" creationId="{01808AB4-ECA6-4231-A044-7B9C99790813}"/>
          </ac:spMkLst>
        </pc:spChg>
        <pc:spChg chg="add mod">
          <ac:chgData name="Yesenia Hidalgo" userId="8a809efa57b952a5" providerId="LiveId" clId="{F0A1A950-B773-48FB-83C7-0285A23152F7}" dt="2021-03-23T04:54:08.488" v="965"/>
          <ac:spMkLst>
            <pc:docMk/>
            <pc:sldMk cId="1584994135" sldId="354"/>
            <ac:spMk id="121" creationId="{FF4DAC4A-177E-4ED6-AFCE-BC753C837E6C}"/>
          </ac:spMkLst>
        </pc:spChg>
        <pc:spChg chg="add mod">
          <ac:chgData name="Yesenia Hidalgo" userId="8a809efa57b952a5" providerId="LiveId" clId="{F0A1A950-B773-48FB-83C7-0285A23152F7}" dt="2021-03-23T04:54:08.488" v="965"/>
          <ac:spMkLst>
            <pc:docMk/>
            <pc:sldMk cId="1584994135" sldId="354"/>
            <ac:spMk id="122" creationId="{3E3E7442-070E-4239-B1C0-9FA7E9D70673}"/>
          </ac:spMkLst>
        </pc:spChg>
        <pc:spChg chg="add mod">
          <ac:chgData name="Yesenia Hidalgo" userId="8a809efa57b952a5" providerId="LiveId" clId="{F0A1A950-B773-48FB-83C7-0285A23152F7}" dt="2021-03-23T05:54:03.072" v="2011" actId="1076"/>
          <ac:spMkLst>
            <pc:docMk/>
            <pc:sldMk cId="1584994135" sldId="354"/>
            <ac:spMk id="123" creationId="{C647DE9F-84C1-4DB0-9E1D-6B6B1DC9894F}"/>
          </ac:spMkLst>
        </pc:spChg>
        <pc:spChg chg="add del mod">
          <ac:chgData name="Yesenia Hidalgo" userId="8a809efa57b952a5" providerId="LiveId" clId="{F0A1A950-B773-48FB-83C7-0285A23152F7}" dt="2021-03-23T05:54:52.818" v="2023" actId="478"/>
          <ac:spMkLst>
            <pc:docMk/>
            <pc:sldMk cId="1584994135" sldId="354"/>
            <ac:spMk id="125" creationId="{1784FB74-87D3-4634-9F35-DDAF42C75C81}"/>
          </ac:spMkLst>
        </pc:spChg>
        <pc:spChg chg="add mod">
          <ac:chgData name="Yesenia Hidalgo" userId="8a809efa57b952a5" providerId="LiveId" clId="{F0A1A950-B773-48FB-83C7-0285A23152F7}" dt="2021-03-23T06:18:15.825" v="2262" actId="1076"/>
          <ac:spMkLst>
            <pc:docMk/>
            <pc:sldMk cId="1584994135" sldId="354"/>
            <ac:spMk id="126" creationId="{2947E548-955E-4E90-854A-156D461B4A64}"/>
          </ac:spMkLst>
        </pc:spChg>
        <pc:spChg chg="add del mod">
          <ac:chgData name="Yesenia Hidalgo" userId="8a809efa57b952a5" providerId="LiveId" clId="{F0A1A950-B773-48FB-83C7-0285A23152F7}" dt="2021-03-23T05:54:43.729" v="2022" actId="478"/>
          <ac:spMkLst>
            <pc:docMk/>
            <pc:sldMk cId="1584994135" sldId="354"/>
            <ac:spMk id="128" creationId="{448673A5-2761-470F-950A-49607C67AC47}"/>
          </ac:spMkLst>
        </pc:spChg>
        <pc:spChg chg="add del mod">
          <ac:chgData name="Yesenia Hidalgo" userId="8a809efa57b952a5" providerId="LiveId" clId="{F0A1A950-B773-48FB-83C7-0285A23152F7}" dt="2021-03-23T04:58:14.780" v="1139" actId="478"/>
          <ac:spMkLst>
            <pc:docMk/>
            <pc:sldMk cId="1584994135" sldId="354"/>
            <ac:spMk id="129" creationId="{1FA7F123-F9B3-4F28-BC61-2A0E97409242}"/>
          </ac:spMkLst>
        </pc:spChg>
        <pc:spChg chg="add del mod">
          <ac:chgData name="Yesenia Hidalgo" userId="8a809efa57b952a5" providerId="LiveId" clId="{F0A1A950-B773-48FB-83C7-0285A23152F7}" dt="2021-03-23T04:58:13.533" v="1138" actId="478"/>
          <ac:spMkLst>
            <pc:docMk/>
            <pc:sldMk cId="1584994135" sldId="354"/>
            <ac:spMk id="131" creationId="{54C03FD6-F306-435F-AE89-369024C1D8D9}"/>
          </ac:spMkLst>
        </pc:spChg>
        <pc:spChg chg="add mod">
          <ac:chgData name="Yesenia Hidalgo" userId="8a809efa57b952a5" providerId="LiveId" clId="{F0A1A950-B773-48FB-83C7-0285A23152F7}" dt="2021-03-23T05:53:47.215" v="2008" actId="1076"/>
          <ac:spMkLst>
            <pc:docMk/>
            <pc:sldMk cId="1584994135" sldId="354"/>
            <ac:spMk id="132" creationId="{A130760D-E8FF-4800-8DF7-91292B83684A}"/>
          </ac:spMkLst>
        </pc:spChg>
        <pc:spChg chg="add del mod">
          <ac:chgData name="Yesenia Hidalgo" userId="8a809efa57b952a5" providerId="LiveId" clId="{F0A1A950-B773-48FB-83C7-0285A23152F7}" dt="2021-03-23T05:54:56.018" v="2024" actId="478"/>
          <ac:spMkLst>
            <pc:docMk/>
            <pc:sldMk cId="1584994135" sldId="354"/>
            <ac:spMk id="134" creationId="{CA8CA3B6-F96E-41AD-B8A4-733ED7C6AE03}"/>
          </ac:spMkLst>
        </pc:spChg>
        <pc:spChg chg="add del mod">
          <ac:chgData name="Yesenia Hidalgo" userId="8a809efa57b952a5" providerId="LiveId" clId="{F0A1A950-B773-48FB-83C7-0285A23152F7}" dt="2021-03-23T05:53:42.157" v="2006" actId="1076"/>
          <ac:spMkLst>
            <pc:docMk/>
            <pc:sldMk cId="1584994135" sldId="354"/>
            <ac:spMk id="135" creationId="{AA94A9C5-463D-4EDA-B66C-ACB12514D9C9}"/>
          </ac:spMkLst>
        </pc:spChg>
        <pc:spChg chg="add del mod">
          <ac:chgData name="Yesenia Hidalgo" userId="8a809efa57b952a5" providerId="LiveId" clId="{F0A1A950-B773-48FB-83C7-0285A23152F7}" dt="2021-03-23T05:54:58.316" v="2025" actId="478"/>
          <ac:spMkLst>
            <pc:docMk/>
            <pc:sldMk cId="1584994135" sldId="354"/>
            <ac:spMk id="137" creationId="{45D60E8E-9B07-453E-8B37-061A78DE646F}"/>
          </ac:spMkLst>
        </pc:spChg>
        <pc:spChg chg="add del mod">
          <ac:chgData name="Yesenia Hidalgo" userId="8a809efa57b952a5" providerId="LiveId" clId="{F0A1A950-B773-48FB-83C7-0285A23152F7}" dt="2021-03-23T04:58:11.750" v="1137" actId="478"/>
          <ac:spMkLst>
            <pc:docMk/>
            <pc:sldMk cId="1584994135" sldId="354"/>
            <ac:spMk id="176" creationId="{26953354-668D-4C10-A3AD-151C5759A7E0}"/>
          </ac:spMkLst>
        </pc:spChg>
        <pc:spChg chg="add mod">
          <ac:chgData name="Yesenia Hidalgo" userId="8a809efa57b952a5" providerId="LiveId" clId="{F0A1A950-B773-48FB-83C7-0285A23152F7}" dt="2021-03-23T05:12:48.197" v="1260"/>
          <ac:spMkLst>
            <pc:docMk/>
            <pc:sldMk cId="1584994135" sldId="354"/>
            <ac:spMk id="226" creationId="{5958C67F-1F64-4CE5-BD26-D45372D61105}"/>
          </ac:spMkLst>
        </pc:spChg>
        <pc:spChg chg="add mod">
          <ac:chgData name="Yesenia Hidalgo" userId="8a809efa57b952a5" providerId="LiveId" clId="{F0A1A950-B773-48FB-83C7-0285A23152F7}" dt="2021-03-23T05:12:48.197" v="1260"/>
          <ac:spMkLst>
            <pc:docMk/>
            <pc:sldMk cId="1584994135" sldId="354"/>
            <ac:spMk id="227" creationId="{99FFEE74-2811-4D6C-866A-A652292019AE}"/>
          </ac:spMkLst>
        </pc:spChg>
        <pc:spChg chg="add mod">
          <ac:chgData name="Yesenia Hidalgo" userId="8a809efa57b952a5" providerId="LiveId" clId="{F0A1A950-B773-48FB-83C7-0285A23152F7}" dt="2021-03-23T05:12:48.197" v="1260"/>
          <ac:spMkLst>
            <pc:docMk/>
            <pc:sldMk cId="1584994135" sldId="354"/>
            <ac:spMk id="228" creationId="{0F254849-5ED1-42FC-A954-743FF317E690}"/>
          </ac:spMkLst>
        </pc:spChg>
        <pc:spChg chg="add mod">
          <ac:chgData name="Yesenia Hidalgo" userId="8a809efa57b952a5" providerId="LiveId" clId="{F0A1A950-B773-48FB-83C7-0285A23152F7}" dt="2021-03-23T05:12:48.197" v="1260"/>
          <ac:spMkLst>
            <pc:docMk/>
            <pc:sldMk cId="1584994135" sldId="354"/>
            <ac:spMk id="229" creationId="{66D26F1E-3400-467B-A5CA-F8B9CF8E80A1}"/>
          </ac:spMkLst>
        </pc:spChg>
        <pc:spChg chg="add mod">
          <ac:chgData name="Yesenia Hidalgo" userId="8a809efa57b952a5" providerId="LiveId" clId="{F0A1A950-B773-48FB-83C7-0285A23152F7}" dt="2021-03-23T05:12:48.197" v="1260"/>
          <ac:spMkLst>
            <pc:docMk/>
            <pc:sldMk cId="1584994135" sldId="354"/>
            <ac:spMk id="232" creationId="{FA6064BC-1582-4345-B46C-AB25978E5B34}"/>
          </ac:spMkLst>
        </pc:spChg>
        <pc:spChg chg="add mod">
          <ac:chgData name="Yesenia Hidalgo" userId="8a809efa57b952a5" providerId="LiveId" clId="{F0A1A950-B773-48FB-83C7-0285A23152F7}" dt="2021-03-23T05:12:48.197" v="1260"/>
          <ac:spMkLst>
            <pc:docMk/>
            <pc:sldMk cId="1584994135" sldId="354"/>
            <ac:spMk id="235" creationId="{8995DFBE-DD0D-4446-9C0D-051E248D5E0B}"/>
          </ac:spMkLst>
        </pc:spChg>
        <pc:spChg chg="add mod">
          <ac:chgData name="Yesenia Hidalgo" userId="8a809efa57b952a5" providerId="LiveId" clId="{F0A1A950-B773-48FB-83C7-0285A23152F7}" dt="2021-03-23T05:12:48.197" v="1260"/>
          <ac:spMkLst>
            <pc:docMk/>
            <pc:sldMk cId="1584994135" sldId="354"/>
            <ac:spMk id="236" creationId="{F0EB996F-377E-435E-891A-42AA26E462E6}"/>
          </ac:spMkLst>
        </pc:spChg>
        <pc:spChg chg="add mod">
          <ac:chgData name="Yesenia Hidalgo" userId="8a809efa57b952a5" providerId="LiveId" clId="{F0A1A950-B773-48FB-83C7-0285A23152F7}" dt="2021-03-23T05:12:48.197" v="1260"/>
          <ac:spMkLst>
            <pc:docMk/>
            <pc:sldMk cId="1584994135" sldId="354"/>
            <ac:spMk id="237" creationId="{11B1757C-384E-4413-B943-6C285298FC6D}"/>
          </ac:spMkLst>
        </pc:spChg>
        <pc:spChg chg="add mod">
          <ac:chgData name="Yesenia Hidalgo" userId="8a809efa57b952a5" providerId="LiveId" clId="{F0A1A950-B773-48FB-83C7-0285A23152F7}" dt="2021-03-23T05:12:48.197" v="1260"/>
          <ac:spMkLst>
            <pc:docMk/>
            <pc:sldMk cId="1584994135" sldId="354"/>
            <ac:spMk id="238" creationId="{BBD82B9A-93F9-48A1-92EC-CB2F49D3B43C}"/>
          </ac:spMkLst>
        </pc:spChg>
        <pc:spChg chg="add mod">
          <ac:chgData name="Yesenia Hidalgo" userId="8a809efa57b952a5" providerId="LiveId" clId="{F0A1A950-B773-48FB-83C7-0285A23152F7}" dt="2021-03-23T05:12:48.197" v="1260"/>
          <ac:spMkLst>
            <pc:docMk/>
            <pc:sldMk cId="1584994135" sldId="354"/>
            <ac:spMk id="239" creationId="{11D40698-4C67-4D5E-BEE5-628FA7A0FEF4}"/>
          </ac:spMkLst>
        </pc:spChg>
        <pc:spChg chg="add mod">
          <ac:chgData name="Yesenia Hidalgo" userId="8a809efa57b952a5" providerId="LiveId" clId="{F0A1A950-B773-48FB-83C7-0285A23152F7}" dt="2021-03-23T05:12:48.197" v="1260"/>
          <ac:spMkLst>
            <pc:docMk/>
            <pc:sldMk cId="1584994135" sldId="354"/>
            <ac:spMk id="240" creationId="{82EFA6AF-3A60-494B-8182-EC48B30BCC5D}"/>
          </ac:spMkLst>
        </pc:spChg>
        <pc:spChg chg="add mod">
          <ac:chgData name="Yesenia Hidalgo" userId="8a809efa57b952a5" providerId="LiveId" clId="{F0A1A950-B773-48FB-83C7-0285A23152F7}" dt="2021-03-23T05:12:48.197" v="1260"/>
          <ac:spMkLst>
            <pc:docMk/>
            <pc:sldMk cId="1584994135" sldId="354"/>
            <ac:spMk id="241" creationId="{6DFB4EE0-85D2-4EB5-98B0-B306FB9FC131}"/>
          </ac:spMkLst>
        </pc:spChg>
        <pc:spChg chg="add mod">
          <ac:chgData name="Yesenia Hidalgo" userId="8a809efa57b952a5" providerId="LiveId" clId="{F0A1A950-B773-48FB-83C7-0285A23152F7}" dt="2021-03-23T05:12:48.197" v="1260"/>
          <ac:spMkLst>
            <pc:docMk/>
            <pc:sldMk cId="1584994135" sldId="354"/>
            <ac:spMk id="242" creationId="{78E68CAE-33F7-4B4C-90FF-A4744BA21E2B}"/>
          </ac:spMkLst>
        </pc:spChg>
        <pc:spChg chg="add mod">
          <ac:chgData name="Yesenia Hidalgo" userId="8a809efa57b952a5" providerId="LiveId" clId="{F0A1A950-B773-48FB-83C7-0285A23152F7}" dt="2021-03-23T05:12:48.197" v="1260"/>
          <ac:spMkLst>
            <pc:docMk/>
            <pc:sldMk cId="1584994135" sldId="354"/>
            <ac:spMk id="243" creationId="{34372D67-FDC0-46FC-8D4A-76A21C638CE6}"/>
          </ac:spMkLst>
        </pc:spChg>
        <pc:spChg chg="add mod">
          <ac:chgData name="Yesenia Hidalgo" userId="8a809efa57b952a5" providerId="LiveId" clId="{F0A1A950-B773-48FB-83C7-0285A23152F7}" dt="2021-03-23T05:12:48.197" v="1260"/>
          <ac:spMkLst>
            <pc:docMk/>
            <pc:sldMk cId="1584994135" sldId="354"/>
            <ac:spMk id="244" creationId="{607F80A3-B000-4CAF-A206-9B408D1826DA}"/>
          </ac:spMkLst>
        </pc:spChg>
        <pc:spChg chg="add mod">
          <ac:chgData name="Yesenia Hidalgo" userId="8a809efa57b952a5" providerId="LiveId" clId="{F0A1A950-B773-48FB-83C7-0285A23152F7}" dt="2021-03-23T05:12:48.197" v="1260"/>
          <ac:spMkLst>
            <pc:docMk/>
            <pc:sldMk cId="1584994135" sldId="354"/>
            <ac:spMk id="245" creationId="{B9BDA193-1C75-4894-A6A1-D6F429E77CD2}"/>
          </ac:spMkLst>
        </pc:spChg>
        <pc:spChg chg="add mod">
          <ac:chgData name="Yesenia Hidalgo" userId="8a809efa57b952a5" providerId="LiveId" clId="{F0A1A950-B773-48FB-83C7-0285A23152F7}" dt="2021-03-23T05:12:48.197" v="1260"/>
          <ac:spMkLst>
            <pc:docMk/>
            <pc:sldMk cId="1584994135" sldId="354"/>
            <ac:spMk id="246" creationId="{ABF79770-439F-4926-90AF-80922CDB138D}"/>
          </ac:spMkLst>
        </pc:spChg>
        <pc:spChg chg="add mod">
          <ac:chgData name="Yesenia Hidalgo" userId="8a809efa57b952a5" providerId="LiveId" clId="{F0A1A950-B773-48FB-83C7-0285A23152F7}" dt="2021-03-23T05:12:48.197" v="1260"/>
          <ac:spMkLst>
            <pc:docMk/>
            <pc:sldMk cId="1584994135" sldId="354"/>
            <ac:spMk id="247" creationId="{E9C9EE16-7DDF-4FB7-8F6F-412DBC7BEECE}"/>
          </ac:spMkLst>
        </pc:spChg>
        <pc:spChg chg="add mod">
          <ac:chgData name="Yesenia Hidalgo" userId="8a809efa57b952a5" providerId="LiveId" clId="{F0A1A950-B773-48FB-83C7-0285A23152F7}" dt="2021-03-23T05:12:48.197" v="1260"/>
          <ac:spMkLst>
            <pc:docMk/>
            <pc:sldMk cId="1584994135" sldId="354"/>
            <ac:spMk id="248" creationId="{E9C3A032-BC5D-410B-ADFF-53E28A0B85F3}"/>
          </ac:spMkLst>
        </pc:spChg>
        <pc:spChg chg="add mod">
          <ac:chgData name="Yesenia Hidalgo" userId="8a809efa57b952a5" providerId="LiveId" clId="{F0A1A950-B773-48FB-83C7-0285A23152F7}" dt="2021-03-23T05:12:48.197" v="1260"/>
          <ac:spMkLst>
            <pc:docMk/>
            <pc:sldMk cId="1584994135" sldId="354"/>
            <ac:spMk id="249" creationId="{BFF290DB-B04D-48B8-B9D7-965EAFD58140}"/>
          </ac:spMkLst>
        </pc:spChg>
        <pc:spChg chg="add mod">
          <ac:chgData name="Yesenia Hidalgo" userId="8a809efa57b952a5" providerId="LiveId" clId="{F0A1A950-B773-48FB-83C7-0285A23152F7}" dt="2021-03-23T05:12:48.197" v="1260"/>
          <ac:spMkLst>
            <pc:docMk/>
            <pc:sldMk cId="1584994135" sldId="354"/>
            <ac:spMk id="250" creationId="{8CC97E1F-F0A2-4AC5-9642-65FF607B19E1}"/>
          </ac:spMkLst>
        </pc:spChg>
        <pc:spChg chg="add mod">
          <ac:chgData name="Yesenia Hidalgo" userId="8a809efa57b952a5" providerId="LiveId" clId="{F0A1A950-B773-48FB-83C7-0285A23152F7}" dt="2021-03-23T05:12:48.197" v="1260"/>
          <ac:spMkLst>
            <pc:docMk/>
            <pc:sldMk cId="1584994135" sldId="354"/>
            <ac:spMk id="251" creationId="{43DACEEC-B682-4BEE-BC63-78AC5972F2AC}"/>
          </ac:spMkLst>
        </pc:spChg>
        <pc:spChg chg="add mod">
          <ac:chgData name="Yesenia Hidalgo" userId="8a809efa57b952a5" providerId="LiveId" clId="{F0A1A950-B773-48FB-83C7-0285A23152F7}" dt="2021-03-23T05:12:48.197" v="1260"/>
          <ac:spMkLst>
            <pc:docMk/>
            <pc:sldMk cId="1584994135" sldId="354"/>
            <ac:spMk id="252" creationId="{73E2130F-3218-48FB-B7F5-32B530ED7C74}"/>
          </ac:spMkLst>
        </pc:spChg>
        <pc:spChg chg="add mod">
          <ac:chgData name="Yesenia Hidalgo" userId="8a809efa57b952a5" providerId="LiveId" clId="{F0A1A950-B773-48FB-83C7-0285A23152F7}" dt="2021-03-23T05:12:48.197" v="1260"/>
          <ac:spMkLst>
            <pc:docMk/>
            <pc:sldMk cId="1584994135" sldId="354"/>
            <ac:spMk id="253" creationId="{9468687E-C0A0-4C05-A17F-1AF341BD5B1E}"/>
          </ac:spMkLst>
        </pc:spChg>
        <pc:spChg chg="add mod">
          <ac:chgData name="Yesenia Hidalgo" userId="8a809efa57b952a5" providerId="LiveId" clId="{F0A1A950-B773-48FB-83C7-0285A23152F7}" dt="2021-03-23T05:12:48.197" v="1260"/>
          <ac:spMkLst>
            <pc:docMk/>
            <pc:sldMk cId="1584994135" sldId="354"/>
            <ac:spMk id="254" creationId="{99F24FBF-2636-4045-A369-93DC58966453}"/>
          </ac:spMkLst>
        </pc:spChg>
        <pc:spChg chg="add mod">
          <ac:chgData name="Yesenia Hidalgo" userId="8a809efa57b952a5" providerId="LiveId" clId="{F0A1A950-B773-48FB-83C7-0285A23152F7}" dt="2021-03-23T05:12:48.197" v="1260"/>
          <ac:spMkLst>
            <pc:docMk/>
            <pc:sldMk cId="1584994135" sldId="354"/>
            <ac:spMk id="255" creationId="{886BD4FF-300D-4B23-BAF4-B81850BFA470}"/>
          </ac:spMkLst>
        </pc:spChg>
        <pc:spChg chg="add mod">
          <ac:chgData name="Yesenia Hidalgo" userId="8a809efa57b952a5" providerId="LiveId" clId="{F0A1A950-B773-48FB-83C7-0285A23152F7}" dt="2021-03-23T05:12:48.197" v="1260"/>
          <ac:spMkLst>
            <pc:docMk/>
            <pc:sldMk cId="1584994135" sldId="354"/>
            <ac:spMk id="256" creationId="{3E1F9B6A-F14D-463C-B3C0-EBF2AAE2AAEC}"/>
          </ac:spMkLst>
        </pc:spChg>
        <pc:spChg chg="add mod">
          <ac:chgData name="Yesenia Hidalgo" userId="8a809efa57b952a5" providerId="LiveId" clId="{F0A1A950-B773-48FB-83C7-0285A23152F7}" dt="2021-03-23T05:51:44.490" v="1983" actId="571"/>
          <ac:spMkLst>
            <pc:docMk/>
            <pc:sldMk cId="1584994135" sldId="354"/>
            <ac:spMk id="274" creationId="{B1CB5A49-B364-4567-B6F2-5D6D68A61789}"/>
          </ac:spMkLst>
        </pc:spChg>
        <pc:spChg chg="add mod">
          <ac:chgData name="Yesenia Hidalgo" userId="8a809efa57b952a5" providerId="LiveId" clId="{F0A1A950-B773-48FB-83C7-0285A23152F7}" dt="2021-03-23T05:52:37.821" v="1997" actId="1076"/>
          <ac:spMkLst>
            <pc:docMk/>
            <pc:sldMk cId="1584994135" sldId="354"/>
            <ac:spMk id="276" creationId="{860D38AD-F167-4DD5-8120-F7031B3F1285}"/>
          </ac:spMkLst>
        </pc:spChg>
        <pc:spChg chg="add mod">
          <ac:chgData name="Yesenia Hidalgo" userId="8a809efa57b952a5" providerId="LiveId" clId="{F0A1A950-B773-48FB-83C7-0285A23152F7}" dt="2021-03-23T05:55:07.926" v="2026" actId="1076"/>
          <ac:spMkLst>
            <pc:docMk/>
            <pc:sldMk cId="1584994135" sldId="354"/>
            <ac:spMk id="277" creationId="{8D653645-50E6-46B1-A5E3-192707F16D60}"/>
          </ac:spMkLst>
        </pc:spChg>
        <pc:spChg chg="mod">
          <ac:chgData name="Yesenia Hidalgo" userId="8a809efa57b952a5" providerId="LiveId" clId="{F0A1A950-B773-48FB-83C7-0285A23152F7}" dt="2021-03-23T13:42:32.790" v="3940" actId="20577"/>
          <ac:spMkLst>
            <pc:docMk/>
            <pc:sldMk cId="1584994135" sldId="354"/>
            <ac:spMk id="279" creationId="{620F7E2B-8231-4B12-8E10-E3F52B1D483F}"/>
          </ac:spMkLst>
        </pc:spChg>
        <pc:spChg chg="mod">
          <ac:chgData name="Yesenia Hidalgo" userId="8a809efa57b952a5" providerId="LiveId" clId="{F0A1A950-B773-48FB-83C7-0285A23152F7}" dt="2021-03-23T05:51:59.860" v="1986"/>
          <ac:spMkLst>
            <pc:docMk/>
            <pc:sldMk cId="1584994135" sldId="354"/>
            <ac:spMk id="280" creationId="{16342DE0-3862-4E2B-90E9-112920ABC4AF}"/>
          </ac:spMkLst>
        </pc:spChg>
        <pc:spChg chg="mod">
          <ac:chgData name="Yesenia Hidalgo" userId="8a809efa57b952a5" providerId="LiveId" clId="{F0A1A950-B773-48FB-83C7-0285A23152F7}" dt="2021-03-23T06:18:30.282" v="2264" actId="113"/>
          <ac:spMkLst>
            <pc:docMk/>
            <pc:sldMk cId="1584994135" sldId="354"/>
            <ac:spMk id="281" creationId="{0C0B6927-921D-45D9-80B0-0BDA99852F46}"/>
          </ac:spMkLst>
        </pc:spChg>
        <pc:spChg chg="mod">
          <ac:chgData name="Yesenia Hidalgo" userId="8a809efa57b952a5" providerId="LiveId" clId="{F0A1A950-B773-48FB-83C7-0285A23152F7}" dt="2021-03-23T13:42:27.881" v="3931" actId="20577"/>
          <ac:spMkLst>
            <pc:docMk/>
            <pc:sldMk cId="1584994135" sldId="354"/>
            <ac:spMk id="283" creationId="{4C119D56-8C98-489A-8A09-55DED654C784}"/>
          </ac:spMkLst>
        </pc:spChg>
        <pc:spChg chg="mod">
          <ac:chgData name="Yesenia Hidalgo" userId="8a809efa57b952a5" providerId="LiveId" clId="{F0A1A950-B773-48FB-83C7-0285A23152F7}" dt="2021-03-23T05:51:59.860" v="1986"/>
          <ac:spMkLst>
            <pc:docMk/>
            <pc:sldMk cId="1584994135" sldId="354"/>
            <ac:spMk id="284" creationId="{5CB3C983-94B5-4798-9B86-3BE502D6C702}"/>
          </ac:spMkLst>
        </pc:spChg>
        <pc:spChg chg="mod">
          <ac:chgData name="Yesenia Hidalgo" userId="8a809efa57b952a5" providerId="LiveId" clId="{F0A1A950-B773-48FB-83C7-0285A23152F7}" dt="2021-03-23T06:18:23.933" v="2263" actId="113"/>
          <ac:spMkLst>
            <pc:docMk/>
            <pc:sldMk cId="1584994135" sldId="354"/>
            <ac:spMk id="285" creationId="{63F19273-9A6A-4247-967F-9E8F2D012E2B}"/>
          </ac:spMkLst>
        </pc:spChg>
        <pc:spChg chg="mod">
          <ac:chgData name="Yesenia Hidalgo" userId="8a809efa57b952a5" providerId="LiveId" clId="{F0A1A950-B773-48FB-83C7-0285A23152F7}" dt="2021-03-23T05:51:59.860" v="1986"/>
          <ac:spMkLst>
            <pc:docMk/>
            <pc:sldMk cId="1584994135" sldId="354"/>
            <ac:spMk id="287" creationId="{A221337E-D061-461C-8C76-AFD5BB38EAD5}"/>
          </ac:spMkLst>
        </pc:spChg>
        <pc:spChg chg="mod">
          <ac:chgData name="Yesenia Hidalgo" userId="8a809efa57b952a5" providerId="LiveId" clId="{F0A1A950-B773-48FB-83C7-0285A23152F7}" dt="2021-03-23T05:51:59.860" v="1986"/>
          <ac:spMkLst>
            <pc:docMk/>
            <pc:sldMk cId="1584994135" sldId="354"/>
            <ac:spMk id="288" creationId="{023DAACD-32E2-44CB-8B4C-D90EF5A50BA4}"/>
          </ac:spMkLst>
        </pc:spChg>
        <pc:spChg chg="mod">
          <ac:chgData name="Yesenia Hidalgo" userId="8a809efa57b952a5" providerId="LiveId" clId="{F0A1A950-B773-48FB-83C7-0285A23152F7}" dt="2021-03-23T05:51:59.860" v="1986"/>
          <ac:spMkLst>
            <pc:docMk/>
            <pc:sldMk cId="1584994135" sldId="354"/>
            <ac:spMk id="290" creationId="{6FFCA3D8-E466-4BBF-9D21-3EF9CA60E71B}"/>
          </ac:spMkLst>
        </pc:spChg>
        <pc:spChg chg="mod">
          <ac:chgData name="Yesenia Hidalgo" userId="8a809efa57b952a5" providerId="LiveId" clId="{F0A1A950-B773-48FB-83C7-0285A23152F7}" dt="2021-03-23T05:51:59.860" v="1986"/>
          <ac:spMkLst>
            <pc:docMk/>
            <pc:sldMk cId="1584994135" sldId="354"/>
            <ac:spMk id="291" creationId="{12BDF98C-695B-4B78-AEE5-D64001BC7506}"/>
          </ac:spMkLst>
        </pc:spChg>
        <pc:spChg chg="mod">
          <ac:chgData name="Yesenia Hidalgo" userId="8a809efa57b952a5" providerId="LiveId" clId="{F0A1A950-B773-48FB-83C7-0285A23152F7}" dt="2021-03-23T05:51:59.860" v="1986"/>
          <ac:spMkLst>
            <pc:docMk/>
            <pc:sldMk cId="1584994135" sldId="354"/>
            <ac:spMk id="292" creationId="{14A2B2DE-9816-48C1-BDD2-64514AC7C031}"/>
          </ac:spMkLst>
        </pc:spChg>
        <pc:spChg chg="add mod">
          <ac:chgData name="Yesenia Hidalgo" userId="8a809efa57b952a5" providerId="LiveId" clId="{F0A1A950-B773-48FB-83C7-0285A23152F7}" dt="2021-03-23T05:55:07.926" v="2026" actId="1076"/>
          <ac:spMkLst>
            <pc:docMk/>
            <pc:sldMk cId="1584994135" sldId="354"/>
            <ac:spMk id="293" creationId="{739E790A-445E-4378-99F1-2F8356227B08}"/>
          </ac:spMkLst>
        </pc:spChg>
        <pc:spChg chg="mod">
          <ac:chgData name="Yesenia Hidalgo" userId="8a809efa57b952a5" providerId="LiveId" clId="{F0A1A950-B773-48FB-83C7-0285A23152F7}" dt="2021-03-23T05:51:59.860" v="1986"/>
          <ac:spMkLst>
            <pc:docMk/>
            <pc:sldMk cId="1584994135" sldId="354"/>
            <ac:spMk id="295" creationId="{376FBFEE-AA49-44E4-9D0B-ACE97376E690}"/>
          </ac:spMkLst>
        </pc:spChg>
        <pc:spChg chg="mod">
          <ac:chgData name="Yesenia Hidalgo" userId="8a809efa57b952a5" providerId="LiveId" clId="{F0A1A950-B773-48FB-83C7-0285A23152F7}" dt="2021-03-23T05:51:59.860" v="1986"/>
          <ac:spMkLst>
            <pc:docMk/>
            <pc:sldMk cId="1584994135" sldId="354"/>
            <ac:spMk id="296" creationId="{9A62FEB5-5D85-45A1-ACE3-B94E060025C8}"/>
          </ac:spMkLst>
        </pc:spChg>
        <pc:spChg chg="mod">
          <ac:chgData name="Yesenia Hidalgo" userId="8a809efa57b952a5" providerId="LiveId" clId="{F0A1A950-B773-48FB-83C7-0285A23152F7}" dt="2021-03-23T05:51:59.860" v="1986"/>
          <ac:spMkLst>
            <pc:docMk/>
            <pc:sldMk cId="1584994135" sldId="354"/>
            <ac:spMk id="298" creationId="{766EE4F3-DF7C-4DAD-AEC0-323CF73A46FE}"/>
          </ac:spMkLst>
        </pc:spChg>
        <pc:spChg chg="mod">
          <ac:chgData name="Yesenia Hidalgo" userId="8a809efa57b952a5" providerId="LiveId" clId="{F0A1A950-B773-48FB-83C7-0285A23152F7}" dt="2021-03-23T05:51:59.860" v="1986"/>
          <ac:spMkLst>
            <pc:docMk/>
            <pc:sldMk cId="1584994135" sldId="354"/>
            <ac:spMk id="299" creationId="{DC282072-B525-441B-B27A-5642125C8DCE}"/>
          </ac:spMkLst>
        </pc:spChg>
        <pc:spChg chg="add mod">
          <ac:chgData name="Yesenia Hidalgo" userId="8a809efa57b952a5" providerId="LiveId" clId="{F0A1A950-B773-48FB-83C7-0285A23152F7}" dt="2021-03-23T06:18:46.281" v="2265" actId="14100"/>
          <ac:spMkLst>
            <pc:docMk/>
            <pc:sldMk cId="1584994135" sldId="354"/>
            <ac:spMk id="300" creationId="{DB5015A8-B083-43DC-AE9E-DBB4C0FAB8D0}"/>
          </ac:spMkLst>
        </pc:spChg>
        <pc:spChg chg="add mod">
          <ac:chgData name="Yesenia Hidalgo" userId="8a809efa57b952a5" providerId="LiveId" clId="{F0A1A950-B773-48FB-83C7-0285A23152F7}" dt="2021-03-23T06:18:46.281" v="2265" actId="14100"/>
          <ac:spMkLst>
            <pc:docMk/>
            <pc:sldMk cId="1584994135" sldId="354"/>
            <ac:spMk id="301" creationId="{E175F098-3E53-4899-81F2-E917C8326C95}"/>
          </ac:spMkLst>
        </pc:spChg>
        <pc:spChg chg="add mod">
          <ac:chgData name="Yesenia Hidalgo" userId="8a809efa57b952a5" providerId="LiveId" clId="{F0A1A950-B773-48FB-83C7-0285A23152F7}" dt="2021-03-23T06:18:46.281" v="2265" actId="14100"/>
          <ac:spMkLst>
            <pc:docMk/>
            <pc:sldMk cId="1584994135" sldId="354"/>
            <ac:spMk id="302" creationId="{0A6DC62A-D9B2-493E-A14A-F4B361C7FEAC}"/>
          </ac:spMkLst>
        </pc:spChg>
        <pc:spChg chg="add mod">
          <ac:chgData name="Yesenia Hidalgo" userId="8a809efa57b952a5" providerId="LiveId" clId="{F0A1A950-B773-48FB-83C7-0285A23152F7}" dt="2021-03-23T06:18:46.281" v="2265" actId="14100"/>
          <ac:spMkLst>
            <pc:docMk/>
            <pc:sldMk cId="1584994135" sldId="354"/>
            <ac:spMk id="303" creationId="{D14DA495-D2AE-4E84-AEBA-8F8496038100}"/>
          </ac:spMkLst>
        </pc:spChg>
        <pc:spChg chg="add mod">
          <ac:chgData name="Yesenia Hidalgo" userId="8a809efa57b952a5" providerId="LiveId" clId="{F0A1A950-B773-48FB-83C7-0285A23152F7}" dt="2021-03-23T06:18:46.281" v="2265" actId="14100"/>
          <ac:spMkLst>
            <pc:docMk/>
            <pc:sldMk cId="1584994135" sldId="354"/>
            <ac:spMk id="304" creationId="{8140CF24-17BF-4ABC-A7E2-F16CCA93BD67}"/>
          </ac:spMkLst>
        </pc:spChg>
        <pc:spChg chg="add mod">
          <ac:chgData name="Yesenia Hidalgo" userId="8a809efa57b952a5" providerId="LiveId" clId="{F0A1A950-B773-48FB-83C7-0285A23152F7}" dt="2021-03-23T06:18:46.281" v="2265" actId="14100"/>
          <ac:spMkLst>
            <pc:docMk/>
            <pc:sldMk cId="1584994135" sldId="354"/>
            <ac:spMk id="305" creationId="{7D653C38-892A-4B88-9C91-B4804456B6FA}"/>
          </ac:spMkLst>
        </pc:spChg>
        <pc:spChg chg="add mod">
          <ac:chgData name="Yesenia Hidalgo" userId="8a809efa57b952a5" providerId="LiveId" clId="{F0A1A950-B773-48FB-83C7-0285A23152F7}" dt="2021-03-23T06:18:46.281" v="2265" actId="14100"/>
          <ac:spMkLst>
            <pc:docMk/>
            <pc:sldMk cId="1584994135" sldId="354"/>
            <ac:spMk id="306" creationId="{C9F1888E-4087-47AC-B5E0-D436D1050BC4}"/>
          </ac:spMkLst>
        </pc:spChg>
        <pc:spChg chg="mod">
          <ac:chgData name="Yesenia Hidalgo" userId="8a809efa57b952a5" providerId="LiveId" clId="{F0A1A950-B773-48FB-83C7-0285A23152F7}" dt="2021-03-23T05:54:15.238" v="2017" actId="571"/>
          <ac:spMkLst>
            <pc:docMk/>
            <pc:sldMk cId="1584994135" sldId="354"/>
            <ac:spMk id="322" creationId="{86A3E75C-5219-4574-AAE0-6C1D58CAC51A}"/>
          </ac:spMkLst>
        </pc:spChg>
        <pc:spChg chg="mod">
          <ac:chgData name="Yesenia Hidalgo" userId="8a809efa57b952a5" providerId="LiveId" clId="{F0A1A950-B773-48FB-83C7-0285A23152F7}" dt="2021-03-23T05:54:15.238" v="2017" actId="571"/>
          <ac:spMkLst>
            <pc:docMk/>
            <pc:sldMk cId="1584994135" sldId="354"/>
            <ac:spMk id="323" creationId="{0E9EDFBC-34B1-4CDC-9B8E-A5193F87DBB9}"/>
          </ac:spMkLst>
        </pc:spChg>
        <pc:spChg chg="mod">
          <ac:chgData name="Yesenia Hidalgo" userId="8a809efa57b952a5" providerId="LiveId" clId="{F0A1A950-B773-48FB-83C7-0285A23152F7}" dt="2021-03-23T05:54:15.238" v="2017" actId="571"/>
          <ac:spMkLst>
            <pc:docMk/>
            <pc:sldMk cId="1584994135" sldId="354"/>
            <ac:spMk id="324" creationId="{F0ECBAC7-EF0B-4593-89D8-959155755185}"/>
          </ac:spMkLst>
        </pc:spChg>
        <pc:spChg chg="mod">
          <ac:chgData name="Yesenia Hidalgo" userId="8a809efa57b952a5" providerId="LiveId" clId="{F0A1A950-B773-48FB-83C7-0285A23152F7}" dt="2021-03-23T05:54:15.238" v="2017" actId="571"/>
          <ac:spMkLst>
            <pc:docMk/>
            <pc:sldMk cId="1584994135" sldId="354"/>
            <ac:spMk id="325" creationId="{9A5CA958-C53A-422E-B004-6009F24ED401}"/>
          </ac:spMkLst>
        </pc:spChg>
        <pc:spChg chg="mod">
          <ac:chgData name="Yesenia Hidalgo" userId="8a809efa57b952a5" providerId="LiveId" clId="{F0A1A950-B773-48FB-83C7-0285A23152F7}" dt="2021-03-23T05:54:15.238" v="2017" actId="571"/>
          <ac:spMkLst>
            <pc:docMk/>
            <pc:sldMk cId="1584994135" sldId="354"/>
            <ac:spMk id="326" creationId="{8BEEA26E-70A4-416A-939E-2F9F73738012}"/>
          </ac:spMkLst>
        </pc:spChg>
        <pc:spChg chg="mod">
          <ac:chgData name="Yesenia Hidalgo" userId="8a809efa57b952a5" providerId="LiveId" clId="{F0A1A950-B773-48FB-83C7-0285A23152F7}" dt="2021-03-23T05:54:15.238" v="2017" actId="571"/>
          <ac:spMkLst>
            <pc:docMk/>
            <pc:sldMk cId="1584994135" sldId="354"/>
            <ac:spMk id="327" creationId="{7507423A-BBEA-4035-A1C7-08F6BB7DD5AA}"/>
          </ac:spMkLst>
        </pc:spChg>
        <pc:grpChg chg="add del mod">
          <ac:chgData name="Yesenia Hidalgo" userId="8a809efa57b952a5" providerId="LiveId" clId="{F0A1A950-B773-48FB-83C7-0285A23152F7}" dt="2021-03-23T06:18:01.410" v="2261" actId="14100"/>
          <ac:grpSpMkLst>
            <pc:docMk/>
            <pc:sldMk cId="1584994135" sldId="354"/>
            <ac:grpSpMk id="24" creationId="{830AAD35-21F5-4EF0-AD8B-1270D7D0FBBF}"/>
          </ac:grpSpMkLst>
        </pc:grpChg>
        <pc:grpChg chg="add del mod">
          <ac:chgData name="Yesenia Hidalgo" userId="8a809efa57b952a5" providerId="LiveId" clId="{F0A1A950-B773-48FB-83C7-0285A23152F7}" dt="2021-03-23T13:42:36.447" v="3941" actId="1076"/>
          <ac:grpSpMkLst>
            <pc:docMk/>
            <pc:sldMk cId="1584994135" sldId="354"/>
            <ac:grpSpMk id="25" creationId="{331C4263-04E4-428D-9611-83CF94B2FBAF}"/>
          </ac:grpSpMkLst>
        </pc:grpChg>
        <pc:grpChg chg="add del mod">
          <ac:chgData name="Yesenia Hidalgo" userId="8a809efa57b952a5" providerId="LiveId" clId="{F0A1A950-B773-48FB-83C7-0285A23152F7}" dt="2021-03-23T04:53:13.866" v="963" actId="478"/>
          <ac:grpSpMkLst>
            <pc:docMk/>
            <pc:sldMk cId="1584994135" sldId="354"/>
            <ac:grpSpMk id="26" creationId="{1A59A591-C189-4BDB-9AA1-34409797284B}"/>
          </ac:grpSpMkLst>
        </pc:grpChg>
        <pc:grpChg chg="add del mod">
          <ac:chgData name="Yesenia Hidalgo" userId="8a809efa57b952a5" providerId="LiveId" clId="{F0A1A950-B773-48FB-83C7-0285A23152F7}" dt="2021-03-23T05:53:01.136" v="2000" actId="1076"/>
          <ac:grpSpMkLst>
            <pc:docMk/>
            <pc:sldMk cId="1584994135" sldId="354"/>
            <ac:grpSpMk id="27" creationId="{54731705-7E92-4DDF-9D75-115282431F75}"/>
          </ac:grpSpMkLst>
        </pc:grpChg>
        <pc:grpChg chg="add del mod">
          <ac:chgData name="Yesenia Hidalgo" userId="8a809efa57b952a5" providerId="LiveId" clId="{F0A1A950-B773-48FB-83C7-0285A23152F7}" dt="2021-03-23T05:53:01.136" v="2000" actId="1076"/>
          <ac:grpSpMkLst>
            <pc:docMk/>
            <pc:sldMk cId="1584994135" sldId="354"/>
            <ac:grpSpMk id="30" creationId="{C6CC9E81-AEFA-453F-AD25-61BC97C636EC}"/>
          </ac:grpSpMkLst>
        </pc:grpChg>
        <pc:grpChg chg="add del mod">
          <ac:chgData name="Yesenia Hidalgo" userId="8a809efa57b952a5" providerId="LiveId" clId="{F0A1A950-B773-48FB-83C7-0285A23152F7}" dt="2021-03-23T05:53:01.136" v="2000" actId="1076"/>
          <ac:grpSpMkLst>
            <pc:docMk/>
            <pc:sldMk cId="1584994135" sldId="354"/>
            <ac:grpSpMk id="31" creationId="{88AAA0D3-F847-4CCD-9379-64DF9CAD5544}"/>
          </ac:grpSpMkLst>
        </pc:grpChg>
        <pc:grpChg chg="add del mod">
          <ac:chgData name="Yesenia Hidalgo" userId="8a809efa57b952a5" providerId="LiveId" clId="{F0A1A950-B773-48FB-83C7-0285A23152F7}" dt="2021-03-23T04:53:08.060" v="962" actId="478"/>
          <ac:grpSpMkLst>
            <pc:docMk/>
            <pc:sldMk cId="1584994135" sldId="354"/>
            <ac:grpSpMk id="33" creationId="{0FB6FA87-FCA4-42C2-9303-214B090D07D1}"/>
          </ac:grpSpMkLst>
        </pc:grpChg>
        <pc:grpChg chg="add mod">
          <ac:chgData name="Yesenia Hidalgo" userId="8a809efa57b952a5" providerId="LiveId" clId="{F0A1A950-B773-48FB-83C7-0285A23152F7}" dt="2021-03-23T04:54:08.488" v="965"/>
          <ac:grpSpMkLst>
            <pc:docMk/>
            <pc:sldMk cId="1584994135" sldId="354"/>
            <ac:grpSpMk id="114" creationId="{6C56CD3F-0597-43A2-99CC-09BD2BBD0504}"/>
          </ac:grpSpMkLst>
        </pc:grpChg>
        <pc:grpChg chg="add mod">
          <ac:chgData name="Yesenia Hidalgo" userId="8a809efa57b952a5" providerId="LiveId" clId="{F0A1A950-B773-48FB-83C7-0285A23152F7}" dt="2021-03-23T05:12:48.197" v="1260"/>
          <ac:grpSpMkLst>
            <pc:docMk/>
            <pc:sldMk cId="1584994135" sldId="354"/>
            <ac:grpSpMk id="216" creationId="{C69A28BE-533C-40AC-B9AE-A5E3021BAE96}"/>
          </ac:grpSpMkLst>
        </pc:grpChg>
        <pc:grpChg chg="add mod">
          <ac:chgData name="Yesenia Hidalgo" userId="8a809efa57b952a5" providerId="LiveId" clId="{F0A1A950-B773-48FB-83C7-0285A23152F7}" dt="2021-03-23T05:12:48.197" v="1260"/>
          <ac:grpSpMkLst>
            <pc:docMk/>
            <pc:sldMk cId="1584994135" sldId="354"/>
            <ac:grpSpMk id="217" creationId="{22886523-0012-4863-B8E2-1AF043618A06}"/>
          </ac:grpSpMkLst>
        </pc:grpChg>
        <pc:grpChg chg="add mod">
          <ac:chgData name="Yesenia Hidalgo" userId="8a809efa57b952a5" providerId="LiveId" clId="{F0A1A950-B773-48FB-83C7-0285A23152F7}" dt="2021-03-23T05:12:48.197" v="1260"/>
          <ac:grpSpMkLst>
            <pc:docMk/>
            <pc:sldMk cId="1584994135" sldId="354"/>
            <ac:grpSpMk id="218" creationId="{E405B167-6B41-4C75-B332-696D1008DAB1}"/>
          </ac:grpSpMkLst>
        </pc:grpChg>
        <pc:grpChg chg="add mod">
          <ac:chgData name="Yesenia Hidalgo" userId="8a809efa57b952a5" providerId="LiveId" clId="{F0A1A950-B773-48FB-83C7-0285A23152F7}" dt="2021-03-23T05:12:48.197" v="1260"/>
          <ac:grpSpMkLst>
            <pc:docMk/>
            <pc:sldMk cId="1584994135" sldId="354"/>
            <ac:grpSpMk id="219" creationId="{3C37C585-8A2D-433B-B470-AC2B539CEE63}"/>
          </ac:grpSpMkLst>
        </pc:grpChg>
        <pc:grpChg chg="add mod">
          <ac:chgData name="Yesenia Hidalgo" userId="8a809efa57b952a5" providerId="LiveId" clId="{F0A1A950-B773-48FB-83C7-0285A23152F7}" dt="2021-03-23T05:12:48.197" v="1260"/>
          <ac:grpSpMkLst>
            <pc:docMk/>
            <pc:sldMk cId="1584994135" sldId="354"/>
            <ac:grpSpMk id="220" creationId="{36DF11D2-655E-42D2-A9BB-93E21EBD8AE1}"/>
          </ac:grpSpMkLst>
        </pc:grpChg>
        <pc:grpChg chg="add mod">
          <ac:chgData name="Yesenia Hidalgo" userId="8a809efa57b952a5" providerId="LiveId" clId="{F0A1A950-B773-48FB-83C7-0285A23152F7}" dt="2021-03-23T05:12:48.197" v="1260"/>
          <ac:grpSpMkLst>
            <pc:docMk/>
            <pc:sldMk cId="1584994135" sldId="354"/>
            <ac:grpSpMk id="221" creationId="{33A7FC48-6C5A-4850-B3B8-526344999B95}"/>
          </ac:grpSpMkLst>
        </pc:grpChg>
        <pc:grpChg chg="add mod">
          <ac:chgData name="Yesenia Hidalgo" userId="8a809efa57b952a5" providerId="LiveId" clId="{F0A1A950-B773-48FB-83C7-0285A23152F7}" dt="2021-03-23T05:12:48.197" v="1260"/>
          <ac:grpSpMkLst>
            <pc:docMk/>
            <pc:sldMk cId="1584994135" sldId="354"/>
            <ac:grpSpMk id="222" creationId="{5A76EF8C-D721-43E2-A0C1-7D2A1E4C29EF}"/>
          </ac:grpSpMkLst>
        </pc:grpChg>
        <pc:grpChg chg="add mod">
          <ac:chgData name="Yesenia Hidalgo" userId="8a809efa57b952a5" providerId="LiveId" clId="{F0A1A950-B773-48FB-83C7-0285A23152F7}" dt="2021-03-23T05:12:48.197" v="1260"/>
          <ac:grpSpMkLst>
            <pc:docMk/>
            <pc:sldMk cId="1584994135" sldId="354"/>
            <ac:grpSpMk id="223" creationId="{E29957E7-118C-44EE-A3A5-97E6F4D82152}"/>
          </ac:grpSpMkLst>
        </pc:grpChg>
        <pc:grpChg chg="add mod">
          <ac:chgData name="Yesenia Hidalgo" userId="8a809efa57b952a5" providerId="LiveId" clId="{F0A1A950-B773-48FB-83C7-0285A23152F7}" dt="2021-03-23T05:12:48.197" v="1260"/>
          <ac:grpSpMkLst>
            <pc:docMk/>
            <pc:sldMk cId="1584994135" sldId="354"/>
            <ac:grpSpMk id="224" creationId="{72E60150-D5D1-4EA1-BDD5-D19AF9EF646B}"/>
          </ac:grpSpMkLst>
        </pc:grpChg>
        <pc:grpChg chg="add mod">
          <ac:chgData name="Yesenia Hidalgo" userId="8a809efa57b952a5" providerId="LiveId" clId="{F0A1A950-B773-48FB-83C7-0285A23152F7}" dt="2021-03-23T13:42:29.619" v="3932" actId="1076"/>
          <ac:grpSpMkLst>
            <pc:docMk/>
            <pc:sldMk cId="1584994135" sldId="354"/>
            <ac:grpSpMk id="278" creationId="{21794623-E833-42AD-8BF5-9C47A16A965D}"/>
          </ac:grpSpMkLst>
        </pc:grpChg>
        <pc:grpChg chg="add mod">
          <ac:chgData name="Yesenia Hidalgo" userId="8a809efa57b952a5" providerId="LiveId" clId="{F0A1A950-B773-48FB-83C7-0285A23152F7}" dt="2021-03-23T05:55:07.926" v="2026" actId="1076"/>
          <ac:grpSpMkLst>
            <pc:docMk/>
            <pc:sldMk cId="1584994135" sldId="354"/>
            <ac:grpSpMk id="282" creationId="{1FEABB27-ADDF-4F5C-947A-C954BE70FA08}"/>
          </ac:grpSpMkLst>
        </pc:grpChg>
        <pc:grpChg chg="add mod">
          <ac:chgData name="Yesenia Hidalgo" userId="8a809efa57b952a5" providerId="LiveId" clId="{F0A1A950-B773-48FB-83C7-0285A23152F7}" dt="2021-03-23T05:55:07.926" v="2026" actId="1076"/>
          <ac:grpSpMkLst>
            <pc:docMk/>
            <pc:sldMk cId="1584994135" sldId="354"/>
            <ac:grpSpMk id="286" creationId="{F3530441-3469-4B27-A56A-9C85AE746225}"/>
          </ac:grpSpMkLst>
        </pc:grpChg>
        <pc:grpChg chg="add mod">
          <ac:chgData name="Yesenia Hidalgo" userId="8a809efa57b952a5" providerId="LiveId" clId="{F0A1A950-B773-48FB-83C7-0285A23152F7}" dt="2021-03-23T05:55:07.926" v="2026" actId="1076"/>
          <ac:grpSpMkLst>
            <pc:docMk/>
            <pc:sldMk cId="1584994135" sldId="354"/>
            <ac:grpSpMk id="289" creationId="{21F76467-7816-4742-BB65-78764CB46618}"/>
          </ac:grpSpMkLst>
        </pc:grpChg>
        <pc:grpChg chg="add mod">
          <ac:chgData name="Yesenia Hidalgo" userId="8a809efa57b952a5" providerId="LiveId" clId="{F0A1A950-B773-48FB-83C7-0285A23152F7}" dt="2021-03-23T05:55:07.926" v="2026" actId="1076"/>
          <ac:grpSpMkLst>
            <pc:docMk/>
            <pc:sldMk cId="1584994135" sldId="354"/>
            <ac:grpSpMk id="294" creationId="{C92F791E-585E-4E40-8D07-71C21D0E20D7}"/>
          </ac:grpSpMkLst>
        </pc:grpChg>
        <pc:grpChg chg="add mod">
          <ac:chgData name="Yesenia Hidalgo" userId="8a809efa57b952a5" providerId="LiveId" clId="{F0A1A950-B773-48FB-83C7-0285A23152F7}" dt="2021-03-23T05:55:07.926" v="2026" actId="1076"/>
          <ac:grpSpMkLst>
            <pc:docMk/>
            <pc:sldMk cId="1584994135" sldId="354"/>
            <ac:grpSpMk id="297" creationId="{0B351E04-75D8-4322-8508-9084F6CF0944}"/>
          </ac:grpSpMkLst>
        </pc:grpChg>
        <pc:grpChg chg="add mod">
          <ac:chgData name="Yesenia Hidalgo" userId="8a809efa57b952a5" providerId="LiveId" clId="{F0A1A950-B773-48FB-83C7-0285A23152F7}" dt="2021-03-23T05:54:15.238" v="2017" actId="571"/>
          <ac:grpSpMkLst>
            <pc:docMk/>
            <pc:sldMk cId="1584994135" sldId="354"/>
            <ac:grpSpMk id="321" creationId="{A04BD2A1-5C8F-4F79-A4BD-6071D800A2EA}"/>
          </ac:grpSpMkLst>
        </pc:grpChg>
        <pc:cxnChg chg="add del mod">
          <ac:chgData name="Yesenia Hidalgo" userId="8a809efa57b952a5" providerId="LiveId" clId="{F0A1A950-B773-48FB-83C7-0285A23152F7}" dt="2021-03-23T04:07:29.473" v="14" actId="478"/>
          <ac:cxnSpMkLst>
            <pc:docMk/>
            <pc:sldMk cId="1584994135" sldId="354"/>
            <ac:cxnSpMk id="4" creationId="{F715CD62-72AB-470E-9B14-4951E01A51C0}"/>
          </ac:cxnSpMkLst>
        </pc:cxnChg>
        <pc:cxnChg chg="add del mod">
          <ac:chgData name="Yesenia Hidalgo" userId="8a809efa57b952a5" providerId="LiveId" clId="{F0A1A950-B773-48FB-83C7-0285A23152F7}" dt="2021-03-23T04:07:30.946" v="15" actId="478"/>
          <ac:cxnSpMkLst>
            <pc:docMk/>
            <pc:sldMk cId="1584994135" sldId="354"/>
            <ac:cxnSpMk id="5" creationId="{57A9ECC1-CB93-45CA-9B8A-E6392B706C64}"/>
          </ac:cxnSpMkLst>
        </pc:cxnChg>
        <pc:cxnChg chg="add mod">
          <ac:chgData name="Yesenia Hidalgo" userId="8a809efa57b952a5" providerId="LiveId" clId="{F0A1A950-B773-48FB-83C7-0285A23152F7}" dt="2021-03-23T04:38:24.415" v="81" actId="478"/>
          <ac:cxnSpMkLst>
            <pc:docMk/>
            <pc:sldMk cId="1584994135" sldId="354"/>
            <ac:cxnSpMk id="62" creationId="{9390A473-AC99-46DF-929F-EA03C31D83DF}"/>
          </ac:cxnSpMkLst>
        </pc:cxnChg>
        <pc:cxnChg chg="add mod">
          <ac:chgData name="Yesenia Hidalgo" userId="8a809efa57b952a5" providerId="LiveId" clId="{F0A1A950-B773-48FB-83C7-0285A23152F7}" dt="2021-03-23T04:53:13.866" v="963" actId="478"/>
          <ac:cxnSpMkLst>
            <pc:docMk/>
            <pc:sldMk cId="1584994135" sldId="354"/>
            <ac:cxnSpMk id="68" creationId="{6B2257C0-88E8-43B6-8C29-24BC2BF22682}"/>
          </ac:cxnSpMkLst>
        </pc:cxnChg>
        <pc:cxnChg chg="add mod">
          <ac:chgData name="Yesenia Hidalgo" userId="8a809efa57b952a5" providerId="LiveId" clId="{F0A1A950-B773-48FB-83C7-0285A23152F7}" dt="2021-03-23T04:49:56.183" v="877" actId="14100"/>
          <ac:cxnSpMkLst>
            <pc:docMk/>
            <pc:sldMk cId="1584994135" sldId="354"/>
            <ac:cxnSpMk id="75" creationId="{985EEE48-91A4-40C4-9B2C-F5D8348457F6}"/>
          </ac:cxnSpMkLst>
        </pc:cxnChg>
        <pc:cxnChg chg="add mod">
          <ac:chgData name="Yesenia Hidalgo" userId="8a809efa57b952a5" providerId="LiveId" clId="{F0A1A950-B773-48FB-83C7-0285A23152F7}" dt="2021-03-23T04:38:24.415" v="81" actId="478"/>
          <ac:cxnSpMkLst>
            <pc:docMk/>
            <pc:sldMk cId="1584994135" sldId="354"/>
            <ac:cxnSpMk id="82" creationId="{C3BEFD42-1523-479C-B708-3A0F96ED6BBD}"/>
          </ac:cxnSpMkLst>
        </pc:cxnChg>
        <pc:cxnChg chg="add mod">
          <ac:chgData name="Yesenia Hidalgo" userId="8a809efa57b952a5" providerId="LiveId" clId="{F0A1A950-B773-48FB-83C7-0285A23152F7}" dt="2021-03-23T04:54:08.488" v="965"/>
          <ac:cxnSpMkLst>
            <pc:docMk/>
            <pc:sldMk cId="1584994135" sldId="354"/>
            <ac:cxnSpMk id="95" creationId="{C30BE322-5160-40E9-A0D0-C7318D161986}"/>
          </ac:cxnSpMkLst>
        </pc:cxnChg>
        <pc:cxnChg chg="add mod">
          <ac:chgData name="Yesenia Hidalgo" userId="8a809efa57b952a5" providerId="LiveId" clId="{F0A1A950-B773-48FB-83C7-0285A23152F7}" dt="2021-03-23T04:54:08.488" v="965"/>
          <ac:cxnSpMkLst>
            <pc:docMk/>
            <pc:sldMk cId="1584994135" sldId="354"/>
            <ac:cxnSpMk id="98" creationId="{B52E990B-ECE3-400E-B6C6-09FEDA06C9CC}"/>
          </ac:cxnSpMkLst>
        </pc:cxnChg>
        <pc:cxnChg chg="add mod">
          <ac:chgData name="Yesenia Hidalgo" userId="8a809efa57b952a5" providerId="LiveId" clId="{F0A1A950-B773-48FB-83C7-0285A23152F7}" dt="2021-03-23T04:54:08.488" v="965"/>
          <ac:cxnSpMkLst>
            <pc:docMk/>
            <pc:sldMk cId="1584994135" sldId="354"/>
            <ac:cxnSpMk id="101" creationId="{585A8D2E-99B5-4A31-818D-A3507384B549}"/>
          </ac:cxnSpMkLst>
        </pc:cxnChg>
        <pc:cxnChg chg="add mod">
          <ac:chgData name="Yesenia Hidalgo" userId="8a809efa57b952a5" providerId="LiveId" clId="{F0A1A950-B773-48FB-83C7-0285A23152F7}" dt="2021-03-23T04:54:08.488" v="965"/>
          <ac:cxnSpMkLst>
            <pc:docMk/>
            <pc:sldMk cId="1584994135" sldId="354"/>
            <ac:cxnSpMk id="104" creationId="{C926A6A5-49AF-4F4B-8BA7-C756A28C751C}"/>
          </ac:cxnSpMkLst>
        </pc:cxnChg>
        <pc:cxnChg chg="add mod">
          <ac:chgData name="Yesenia Hidalgo" userId="8a809efa57b952a5" providerId="LiveId" clId="{F0A1A950-B773-48FB-83C7-0285A23152F7}" dt="2021-03-23T04:54:08.488" v="965"/>
          <ac:cxnSpMkLst>
            <pc:docMk/>
            <pc:sldMk cId="1584994135" sldId="354"/>
            <ac:cxnSpMk id="107" creationId="{8B113989-B833-4320-B842-88FDAA4A7E37}"/>
          </ac:cxnSpMkLst>
        </pc:cxnChg>
        <pc:cxnChg chg="add mod">
          <ac:chgData name="Yesenia Hidalgo" userId="8a809efa57b952a5" providerId="LiveId" clId="{F0A1A950-B773-48FB-83C7-0285A23152F7}" dt="2021-03-23T05:54:32.774" v="2020" actId="14100"/>
          <ac:cxnSpMkLst>
            <pc:docMk/>
            <pc:sldMk cId="1584994135" sldId="354"/>
            <ac:cxnSpMk id="124" creationId="{F4D517DC-C627-4394-A741-16C6636B3092}"/>
          </ac:cxnSpMkLst>
        </pc:cxnChg>
        <pc:cxnChg chg="add mod">
          <ac:chgData name="Yesenia Hidalgo" userId="8a809efa57b952a5" providerId="LiveId" clId="{F0A1A950-B773-48FB-83C7-0285A23152F7}" dt="2021-03-23T06:18:15.825" v="2262" actId="1076"/>
          <ac:cxnSpMkLst>
            <pc:docMk/>
            <pc:sldMk cId="1584994135" sldId="354"/>
            <ac:cxnSpMk id="127" creationId="{CE2EF0C3-B900-4290-84E1-39599C65F69E}"/>
          </ac:cxnSpMkLst>
        </pc:cxnChg>
        <pc:cxnChg chg="add del mod">
          <ac:chgData name="Yesenia Hidalgo" userId="8a809efa57b952a5" providerId="LiveId" clId="{F0A1A950-B773-48FB-83C7-0285A23152F7}" dt="2021-03-23T04:58:11.750" v="1137" actId="478"/>
          <ac:cxnSpMkLst>
            <pc:docMk/>
            <pc:sldMk cId="1584994135" sldId="354"/>
            <ac:cxnSpMk id="130" creationId="{B992CB3D-F776-447C-A013-0E89A355C2FD}"/>
          </ac:cxnSpMkLst>
        </pc:cxnChg>
        <pc:cxnChg chg="add mod">
          <ac:chgData name="Yesenia Hidalgo" userId="8a809efa57b952a5" providerId="LiveId" clId="{F0A1A950-B773-48FB-83C7-0285A23152F7}" dt="2021-03-23T05:54:56.018" v="2024" actId="478"/>
          <ac:cxnSpMkLst>
            <pc:docMk/>
            <pc:sldMk cId="1584994135" sldId="354"/>
            <ac:cxnSpMk id="133" creationId="{07CC23F8-13FC-4484-AE01-D9D1C05BC449}"/>
          </ac:cxnSpMkLst>
        </pc:cxnChg>
        <pc:cxnChg chg="add mod">
          <ac:chgData name="Yesenia Hidalgo" userId="8a809efa57b952a5" providerId="LiveId" clId="{F0A1A950-B773-48FB-83C7-0285A23152F7}" dt="2021-03-23T05:54:58.316" v="2025" actId="478"/>
          <ac:cxnSpMkLst>
            <pc:docMk/>
            <pc:sldMk cId="1584994135" sldId="354"/>
            <ac:cxnSpMk id="136" creationId="{C00B3A1E-E5EC-4599-9DCD-B5B17AE5EC97}"/>
          </ac:cxnSpMkLst>
        </pc:cxnChg>
        <pc:cxnChg chg="add mod">
          <ac:chgData name="Yesenia Hidalgo" userId="8a809efa57b952a5" providerId="LiveId" clId="{F0A1A950-B773-48FB-83C7-0285A23152F7}" dt="2021-03-23T05:12:48.197" v="1260"/>
          <ac:cxnSpMkLst>
            <pc:docMk/>
            <pc:sldMk cId="1584994135" sldId="354"/>
            <ac:cxnSpMk id="225" creationId="{F30D9A30-22B8-414B-8F40-73E9A2B524CC}"/>
          </ac:cxnSpMkLst>
        </pc:cxnChg>
        <pc:cxnChg chg="add mod">
          <ac:chgData name="Yesenia Hidalgo" userId="8a809efa57b952a5" providerId="LiveId" clId="{F0A1A950-B773-48FB-83C7-0285A23152F7}" dt="2021-03-23T05:12:48.197" v="1260"/>
          <ac:cxnSpMkLst>
            <pc:docMk/>
            <pc:sldMk cId="1584994135" sldId="354"/>
            <ac:cxnSpMk id="230" creationId="{4892D68C-EC35-4F6F-8D24-7C5D1A1EC49E}"/>
          </ac:cxnSpMkLst>
        </pc:cxnChg>
        <pc:cxnChg chg="add mod">
          <ac:chgData name="Yesenia Hidalgo" userId="8a809efa57b952a5" providerId="LiveId" clId="{F0A1A950-B773-48FB-83C7-0285A23152F7}" dt="2021-03-23T05:12:48.197" v="1260"/>
          <ac:cxnSpMkLst>
            <pc:docMk/>
            <pc:sldMk cId="1584994135" sldId="354"/>
            <ac:cxnSpMk id="231" creationId="{FD760388-AA3A-42F0-A476-2497ABF9B516}"/>
          </ac:cxnSpMkLst>
        </pc:cxnChg>
        <pc:cxnChg chg="add mod">
          <ac:chgData name="Yesenia Hidalgo" userId="8a809efa57b952a5" providerId="LiveId" clId="{F0A1A950-B773-48FB-83C7-0285A23152F7}" dt="2021-03-23T05:12:48.197" v="1260"/>
          <ac:cxnSpMkLst>
            <pc:docMk/>
            <pc:sldMk cId="1584994135" sldId="354"/>
            <ac:cxnSpMk id="233" creationId="{74FD9814-4BE5-471F-8229-812F53440BC1}"/>
          </ac:cxnSpMkLst>
        </pc:cxnChg>
        <pc:cxnChg chg="add mod">
          <ac:chgData name="Yesenia Hidalgo" userId="8a809efa57b952a5" providerId="LiveId" clId="{F0A1A950-B773-48FB-83C7-0285A23152F7}" dt="2021-03-23T05:12:48.197" v="1260"/>
          <ac:cxnSpMkLst>
            <pc:docMk/>
            <pc:sldMk cId="1584994135" sldId="354"/>
            <ac:cxnSpMk id="234" creationId="{25B4879C-F242-435D-8994-D43D2F545BE9}"/>
          </ac:cxnSpMkLst>
        </pc:cxnChg>
        <pc:cxnChg chg="mod">
          <ac:chgData name="Yesenia Hidalgo" userId="8a809efa57b952a5" providerId="LiveId" clId="{F0A1A950-B773-48FB-83C7-0285A23152F7}" dt="2021-03-23T05:54:15.238" v="2017" actId="571"/>
          <ac:cxnSpMkLst>
            <pc:docMk/>
            <pc:sldMk cId="1584994135" sldId="354"/>
            <ac:cxnSpMk id="328" creationId="{1113E8B0-44E0-4C7F-B0F6-437A70548432}"/>
          </ac:cxnSpMkLst>
        </pc:cxnChg>
      </pc:sldChg>
      <pc:sldChg chg="addSp delSp modSp new del mod">
        <pc:chgData name="Yesenia Hidalgo" userId="8a809efa57b952a5" providerId="LiveId" clId="{F0A1A950-B773-48FB-83C7-0285A23152F7}" dt="2021-03-23T07:04:22.321" v="3914" actId="47"/>
        <pc:sldMkLst>
          <pc:docMk/>
          <pc:sldMk cId="1709729815" sldId="368"/>
        </pc:sldMkLst>
        <pc:spChg chg="del">
          <ac:chgData name="Yesenia Hidalgo" userId="8a809efa57b952a5" providerId="LiveId" clId="{F0A1A950-B773-48FB-83C7-0285A23152F7}" dt="2021-03-23T04:54:16.872" v="968" actId="478"/>
          <ac:spMkLst>
            <pc:docMk/>
            <pc:sldMk cId="1709729815" sldId="368"/>
            <ac:spMk id="2" creationId="{2ED4DDD9-7B8E-4E70-80F6-E5424A604A0A}"/>
          </ac:spMkLst>
        </pc:spChg>
        <pc:spChg chg="del">
          <ac:chgData name="Yesenia Hidalgo" userId="8a809efa57b952a5" providerId="LiveId" clId="{F0A1A950-B773-48FB-83C7-0285A23152F7}" dt="2021-03-23T04:54:15.303" v="967" actId="478"/>
          <ac:spMkLst>
            <pc:docMk/>
            <pc:sldMk cId="1709729815" sldId="368"/>
            <ac:spMk id="3" creationId="{1B6FD4C7-4BC7-49C8-B47E-1472FEA34086}"/>
          </ac:spMkLst>
        </pc:spChg>
        <pc:spChg chg="add mod">
          <ac:chgData name="Yesenia Hidalgo" userId="8a809efa57b952a5" providerId="LiveId" clId="{F0A1A950-B773-48FB-83C7-0285A23152F7}" dt="2021-03-23T04:54:12.373" v="966"/>
          <ac:spMkLst>
            <pc:docMk/>
            <pc:sldMk cId="1709729815" sldId="368"/>
            <ac:spMk id="4" creationId="{DDC2B5B6-78CF-4BDB-8E2A-3DFC7A349A57}"/>
          </ac:spMkLst>
        </pc:spChg>
        <pc:spChg chg="add mod">
          <ac:chgData name="Yesenia Hidalgo" userId="8a809efa57b952a5" providerId="LiveId" clId="{F0A1A950-B773-48FB-83C7-0285A23152F7}" dt="2021-03-23T04:54:12.373" v="966"/>
          <ac:spMkLst>
            <pc:docMk/>
            <pc:sldMk cId="1709729815" sldId="368"/>
            <ac:spMk id="5" creationId="{6025DC9A-48A8-46FE-A3D2-AA9D05BBB47B}"/>
          </ac:spMkLst>
        </pc:spChg>
        <pc:spChg chg="add mod">
          <ac:chgData name="Yesenia Hidalgo" userId="8a809efa57b952a5" providerId="LiveId" clId="{F0A1A950-B773-48FB-83C7-0285A23152F7}" dt="2021-03-23T04:54:12.373" v="966"/>
          <ac:spMkLst>
            <pc:docMk/>
            <pc:sldMk cId="1709729815" sldId="368"/>
            <ac:spMk id="6" creationId="{1A1B07F9-3518-4B99-A9F6-FDACCF57E09A}"/>
          </ac:spMkLst>
        </pc:spChg>
        <pc:spChg chg="add mod">
          <ac:chgData name="Yesenia Hidalgo" userId="8a809efa57b952a5" providerId="LiveId" clId="{F0A1A950-B773-48FB-83C7-0285A23152F7}" dt="2021-03-23T04:54:12.373" v="966"/>
          <ac:spMkLst>
            <pc:docMk/>
            <pc:sldMk cId="1709729815" sldId="368"/>
            <ac:spMk id="7" creationId="{7C525902-F993-45DC-912D-3D13ADF1F895}"/>
          </ac:spMkLst>
        </pc:spChg>
        <pc:spChg chg="add mod">
          <ac:chgData name="Yesenia Hidalgo" userId="8a809efa57b952a5" providerId="LiveId" clId="{F0A1A950-B773-48FB-83C7-0285A23152F7}" dt="2021-03-23T04:54:12.373" v="966"/>
          <ac:spMkLst>
            <pc:docMk/>
            <pc:sldMk cId="1709729815" sldId="368"/>
            <ac:spMk id="9" creationId="{43F895E3-19E4-4A40-95D1-DC8FFFA1CA73}"/>
          </ac:spMkLst>
        </pc:spChg>
        <pc:spChg chg="add mod">
          <ac:chgData name="Yesenia Hidalgo" userId="8a809efa57b952a5" providerId="LiveId" clId="{F0A1A950-B773-48FB-83C7-0285A23152F7}" dt="2021-03-23T04:54:12.373" v="966"/>
          <ac:spMkLst>
            <pc:docMk/>
            <pc:sldMk cId="1709729815" sldId="368"/>
            <ac:spMk id="10" creationId="{DB5DC8B0-B58C-43EA-B40A-81D68AD71E95}"/>
          </ac:spMkLst>
        </pc:spChg>
        <pc:spChg chg="add mod">
          <ac:chgData name="Yesenia Hidalgo" userId="8a809efa57b952a5" providerId="LiveId" clId="{F0A1A950-B773-48FB-83C7-0285A23152F7}" dt="2021-03-23T04:54:12.373" v="966"/>
          <ac:spMkLst>
            <pc:docMk/>
            <pc:sldMk cId="1709729815" sldId="368"/>
            <ac:spMk id="12" creationId="{CA4CFF7A-07D6-4FDF-95B4-7666FA485CC3}"/>
          </ac:spMkLst>
        </pc:spChg>
        <pc:spChg chg="add mod">
          <ac:chgData name="Yesenia Hidalgo" userId="8a809efa57b952a5" providerId="LiveId" clId="{F0A1A950-B773-48FB-83C7-0285A23152F7}" dt="2021-03-23T04:54:12.373" v="966"/>
          <ac:spMkLst>
            <pc:docMk/>
            <pc:sldMk cId="1709729815" sldId="368"/>
            <ac:spMk id="13" creationId="{A9597D43-4EB9-419E-AAE1-5E1DA230E3D6}"/>
          </ac:spMkLst>
        </pc:spChg>
        <pc:spChg chg="add mod">
          <ac:chgData name="Yesenia Hidalgo" userId="8a809efa57b952a5" providerId="LiveId" clId="{F0A1A950-B773-48FB-83C7-0285A23152F7}" dt="2021-03-23T04:54:12.373" v="966"/>
          <ac:spMkLst>
            <pc:docMk/>
            <pc:sldMk cId="1709729815" sldId="368"/>
            <ac:spMk id="15" creationId="{9B0460FE-804B-44C7-B8D5-D83F21FBBAFB}"/>
          </ac:spMkLst>
        </pc:spChg>
        <pc:spChg chg="add mod">
          <ac:chgData name="Yesenia Hidalgo" userId="8a809efa57b952a5" providerId="LiveId" clId="{F0A1A950-B773-48FB-83C7-0285A23152F7}" dt="2021-03-23T04:54:12.373" v="966"/>
          <ac:spMkLst>
            <pc:docMk/>
            <pc:sldMk cId="1709729815" sldId="368"/>
            <ac:spMk id="16" creationId="{3A93955D-09D0-4764-8747-4D2826A5945C}"/>
          </ac:spMkLst>
        </pc:spChg>
        <pc:spChg chg="add mod">
          <ac:chgData name="Yesenia Hidalgo" userId="8a809efa57b952a5" providerId="LiveId" clId="{F0A1A950-B773-48FB-83C7-0285A23152F7}" dt="2021-03-23T04:54:12.373" v="966"/>
          <ac:spMkLst>
            <pc:docMk/>
            <pc:sldMk cId="1709729815" sldId="368"/>
            <ac:spMk id="18" creationId="{877ABA90-ACBC-4660-9FCC-FFEF58AAB73E}"/>
          </ac:spMkLst>
        </pc:spChg>
        <pc:spChg chg="add mod">
          <ac:chgData name="Yesenia Hidalgo" userId="8a809efa57b952a5" providerId="LiveId" clId="{F0A1A950-B773-48FB-83C7-0285A23152F7}" dt="2021-03-23T04:54:12.373" v="966"/>
          <ac:spMkLst>
            <pc:docMk/>
            <pc:sldMk cId="1709729815" sldId="368"/>
            <ac:spMk id="19" creationId="{3D1FC818-28A0-4FA5-911C-E080A0DEB213}"/>
          </ac:spMkLst>
        </pc:spChg>
        <pc:spChg chg="add mod">
          <ac:chgData name="Yesenia Hidalgo" userId="8a809efa57b952a5" providerId="LiveId" clId="{F0A1A950-B773-48FB-83C7-0285A23152F7}" dt="2021-03-23T04:54:12.373" v="966"/>
          <ac:spMkLst>
            <pc:docMk/>
            <pc:sldMk cId="1709729815" sldId="368"/>
            <ac:spMk id="21" creationId="{7FBD67C8-C501-4FCA-BB87-1C3AE52F5F7D}"/>
          </ac:spMkLst>
        </pc:spChg>
        <pc:spChg chg="add mod">
          <ac:chgData name="Yesenia Hidalgo" userId="8a809efa57b952a5" providerId="LiveId" clId="{F0A1A950-B773-48FB-83C7-0285A23152F7}" dt="2021-03-23T04:54:12.373" v="966"/>
          <ac:spMkLst>
            <pc:docMk/>
            <pc:sldMk cId="1709729815" sldId="368"/>
            <ac:spMk id="22" creationId="{4A526BC8-B9A5-4364-B780-DD0346FE10B3}"/>
          </ac:spMkLst>
        </pc:spChg>
        <pc:spChg chg="add mod">
          <ac:chgData name="Yesenia Hidalgo" userId="8a809efa57b952a5" providerId="LiveId" clId="{F0A1A950-B773-48FB-83C7-0285A23152F7}" dt="2021-03-23T04:54:22.174" v="970" actId="1076"/>
          <ac:spMkLst>
            <pc:docMk/>
            <pc:sldMk cId="1709729815" sldId="368"/>
            <ac:spMk id="23" creationId="{AFF2960E-3594-41D8-B4F0-C346E2C212B2}"/>
          </ac:spMkLst>
        </pc:spChg>
        <pc:spChg chg="add mod">
          <ac:chgData name="Yesenia Hidalgo" userId="8a809efa57b952a5" providerId="LiveId" clId="{F0A1A950-B773-48FB-83C7-0285A23152F7}" dt="2021-03-23T04:54:12.373" v="966"/>
          <ac:spMkLst>
            <pc:docMk/>
            <pc:sldMk cId="1709729815" sldId="368"/>
            <ac:spMk id="24" creationId="{858B9936-AC84-4FFA-B814-44FC9E1C9C16}"/>
          </ac:spMkLst>
        </pc:spChg>
        <pc:spChg chg="add mod">
          <ac:chgData name="Yesenia Hidalgo" userId="8a809efa57b952a5" providerId="LiveId" clId="{F0A1A950-B773-48FB-83C7-0285A23152F7}" dt="2021-03-23T04:54:12.373" v="966"/>
          <ac:spMkLst>
            <pc:docMk/>
            <pc:sldMk cId="1709729815" sldId="368"/>
            <ac:spMk id="25" creationId="{A51E9553-9D36-41D4-83B2-FD2F68477371}"/>
          </ac:spMkLst>
        </pc:spChg>
        <pc:spChg chg="add mod">
          <ac:chgData name="Yesenia Hidalgo" userId="8a809efa57b952a5" providerId="LiveId" clId="{F0A1A950-B773-48FB-83C7-0285A23152F7}" dt="2021-03-23T04:54:12.373" v="966"/>
          <ac:spMkLst>
            <pc:docMk/>
            <pc:sldMk cId="1709729815" sldId="368"/>
            <ac:spMk id="26" creationId="{62EDACCA-F435-45D4-9D44-44D9381B0A23}"/>
          </ac:spMkLst>
        </pc:spChg>
        <pc:spChg chg="add mod">
          <ac:chgData name="Yesenia Hidalgo" userId="8a809efa57b952a5" providerId="LiveId" clId="{F0A1A950-B773-48FB-83C7-0285A23152F7}" dt="2021-03-23T04:54:12.373" v="966"/>
          <ac:spMkLst>
            <pc:docMk/>
            <pc:sldMk cId="1709729815" sldId="368"/>
            <ac:spMk id="28" creationId="{25B457C8-5217-41FA-B0FC-5E2678BEA13A}"/>
          </ac:spMkLst>
        </pc:spChg>
        <pc:spChg chg="add mod">
          <ac:chgData name="Yesenia Hidalgo" userId="8a809efa57b952a5" providerId="LiveId" clId="{F0A1A950-B773-48FB-83C7-0285A23152F7}" dt="2021-03-23T04:54:12.373" v="966"/>
          <ac:spMkLst>
            <pc:docMk/>
            <pc:sldMk cId="1709729815" sldId="368"/>
            <ac:spMk id="29" creationId="{02064A29-F4D5-4158-9B77-ACAEF59BD5A6}"/>
          </ac:spMkLst>
        </pc:spChg>
        <pc:spChg chg="add mod">
          <ac:chgData name="Yesenia Hidalgo" userId="8a809efa57b952a5" providerId="LiveId" clId="{F0A1A950-B773-48FB-83C7-0285A23152F7}" dt="2021-03-23T04:54:12.373" v="966"/>
          <ac:spMkLst>
            <pc:docMk/>
            <pc:sldMk cId="1709729815" sldId="368"/>
            <ac:spMk id="30" creationId="{D6D99EE9-89C1-41BD-B18B-4FEC4D012393}"/>
          </ac:spMkLst>
        </pc:spChg>
        <pc:spChg chg="add mod">
          <ac:chgData name="Yesenia Hidalgo" userId="8a809efa57b952a5" providerId="LiveId" clId="{F0A1A950-B773-48FB-83C7-0285A23152F7}" dt="2021-03-23T04:54:12.373" v="966"/>
          <ac:spMkLst>
            <pc:docMk/>
            <pc:sldMk cId="1709729815" sldId="368"/>
            <ac:spMk id="31" creationId="{F327CFF6-AA12-4D4F-BC41-678367C5198D}"/>
          </ac:spMkLst>
        </pc:spChg>
        <pc:spChg chg="add mod">
          <ac:chgData name="Yesenia Hidalgo" userId="8a809efa57b952a5" providerId="LiveId" clId="{F0A1A950-B773-48FB-83C7-0285A23152F7}" dt="2021-03-23T04:54:12.373" v="966"/>
          <ac:spMkLst>
            <pc:docMk/>
            <pc:sldMk cId="1709729815" sldId="368"/>
            <ac:spMk id="32" creationId="{A42945DB-6F90-4B8E-ABD2-5A9827A419B8}"/>
          </ac:spMkLst>
        </pc:spChg>
        <pc:spChg chg="add mod">
          <ac:chgData name="Yesenia Hidalgo" userId="8a809efa57b952a5" providerId="LiveId" clId="{F0A1A950-B773-48FB-83C7-0285A23152F7}" dt="2021-03-23T04:54:12.373" v="966"/>
          <ac:spMkLst>
            <pc:docMk/>
            <pc:sldMk cId="1709729815" sldId="368"/>
            <ac:spMk id="33" creationId="{BE0D67E3-FA53-4A10-AAB9-CA880139CF51}"/>
          </ac:spMkLst>
        </pc:spChg>
        <pc:spChg chg="add mod">
          <ac:chgData name="Yesenia Hidalgo" userId="8a809efa57b952a5" providerId="LiveId" clId="{F0A1A950-B773-48FB-83C7-0285A23152F7}" dt="2021-03-23T04:54:12.373" v="966"/>
          <ac:spMkLst>
            <pc:docMk/>
            <pc:sldMk cId="1709729815" sldId="368"/>
            <ac:spMk id="34" creationId="{30FCD65B-3553-4B42-9F27-F183E64AB023}"/>
          </ac:spMkLst>
        </pc:spChg>
        <pc:spChg chg="add mod">
          <ac:chgData name="Yesenia Hidalgo" userId="8a809efa57b952a5" providerId="LiveId" clId="{F0A1A950-B773-48FB-83C7-0285A23152F7}" dt="2021-03-23T04:54:12.373" v="966"/>
          <ac:spMkLst>
            <pc:docMk/>
            <pc:sldMk cId="1709729815" sldId="368"/>
            <ac:spMk id="35" creationId="{80A4C606-CAED-446D-8FC5-BFB138DEE9CD}"/>
          </ac:spMkLst>
        </pc:spChg>
        <pc:grpChg chg="add mod">
          <ac:chgData name="Yesenia Hidalgo" userId="8a809efa57b952a5" providerId="LiveId" clId="{F0A1A950-B773-48FB-83C7-0285A23152F7}" dt="2021-03-23T04:54:12.373" v="966"/>
          <ac:grpSpMkLst>
            <pc:docMk/>
            <pc:sldMk cId="1709729815" sldId="368"/>
            <ac:grpSpMk id="27" creationId="{D0D7CAC7-C31E-40FD-B90D-25790005EB0C}"/>
          </ac:grpSpMkLst>
        </pc:grpChg>
        <pc:cxnChg chg="add mod">
          <ac:chgData name="Yesenia Hidalgo" userId="8a809efa57b952a5" providerId="LiveId" clId="{F0A1A950-B773-48FB-83C7-0285A23152F7}" dt="2021-03-23T04:54:12.373" v="966"/>
          <ac:cxnSpMkLst>
            <pc:docMk/>
            <pc:sldMk cId="1709729815" sldId="368"/>
            <ac:cxnSpMk id="8" creationId="{FA983E96-1568-404F-BE3E-5FF4DDCE232E}"/>
          </ac:cxnSpMkLst>
        </pc:cxnChg>
        <pc:cxnChg chg="add mod">
          <ac:chgData name="Yesenia Hidalgo" userId="8a809efa57b952a5" providerId="LiveId" clId="{F0A1A950-B773-48FB-83C7-0285A23152F7}" dt="2021-03-23T04:54:12.373" v="966"/>
          <ac:cxnSpMkLst>
            <pc:docMk/>
            <pc:sldMk cId="1709729815" sldId="368"/>
            <ac:cxnSpMk id="11" creationId="{FA3ECA4F-228D-4BE3-ABBF-62177E1090F4}"/>
          </ac:cxnSpMkLst>
        </pc:cxnChg>
        <pc:cxnChg chg="add mod">
          <ac:chgData name="Yesenia Hidalgo" userId="8a809efa57b952a5" providerId="LiveId" clId="{F0A1A950-B773-48FB-83C7-0285A23152F7}" dt="2021-03-23T04:54:12.373" v="966"/>
          <ac:cxnSpMkLst>
            <pc:docMk/>
            <pc:sldMk cId="1709729815" sldId="368"/>
            <ac:cxnSpMk id="14" creationId="{0B44D56D-9459-43E3-9753-081B76E17A5A}"/>
          </ac:cxnSpMkLst>
        </pc:cxnChg>
        <pc:cxnChg chg="add mod">
          <ac:chgData name="Yesenia Hidalgo" userId="8a809efa57b952a5" providerId="LiveId" clId="{F0A1A950-B773-48FB-83C7-0285A23152F7}" dt="2021-03-23T04:54:12.373" v="966"/>
          <ac:cxnSpMkLst>
            <pc:docMk/>
            <pc:sldMk cId="1709729815" sldId="368"/>
            <ac:cxnSpMk id="17" creationId="{46F033F4-06A0-4BCC-BDE9-FE5368DE5D6B}"/>
          </ac:cxnSpMkLst>
        </pc:cxnChg>
        <pc:cxnChg chg="add mod">
          <ac:chgData name="Yesenia Hidalgo" userId="8a809efa57b952a5" providerId="LiveId" clId="{F0A1A950-B773-48FB-83C7-0285A23152F7}" dt="2021-03-23T04:54:12.373" v="966"/>
          <ac:cxnSpMkLst>
            <pc:docMk/>
            <pc:sldMk cId="1709729815" sldId="368"/>
            <ac:cxnSpMk id="20" creationId="{E9CA874F-B5A9-4C54-8263-173A2F33EC5C}"/>
          </ac:cxnSpMkLst>
        </pc:cxnChg>
      </pc:sldChg>
      <pc:sldChg chg="addSp delSp modSp new mod ord">
        <pc:chgData name="Yesenia Hidalgo" userId="8a809efa57b952a5" providerId="LiveId" clId="{F0A1A950-B773-48FB-83C7-0285A23152F7}" dt="2021-03-23T06:19:45.645" v="2298" actId="20577"/>
        <pc:sldMkLst>
          <pc:docMk/>
          <pc:sldMk cId="1123135433" sldId="369"/>
        </pc:sldMkLst>
        <pc:spChg chg="del">
          <ac:chgData name="Yesenia Hidalgo" userId="8a809efa57b952a5" providerId="LiveId" clId="{F0A1A950-B773-48FB-83C7-0285A23152F7}" dt="2021-03-23T04:36:56.730" v="65" actId="478"/>
          <ac:spMkLst>
            <pc:docMk/>
            <pc:sldMk cId="1123135433" sldId="369"/>
            <ac:spMk id="2" creationId="{289AD93F-6FA9-45A8-8578-E3C985FA0845}"/>
          </ac:spMkLst>
        </pc:spChg>
        <pc:spChg chg="del">
          <ac:chgData name="Yesenia Hidalgo" userId="8a809efa57b952a5" providerId="LiveId" clId="{F0A1A950-B773-48FB-83C7-0285A23152F7}" dt="2021-03-23T04:36:58.493" v="66" actId="478"/>
          <ac:spMkLst>
            <pc:docMk/>
            <pc:sldMk cId="1123135433" sldId="369"/>
            <ac:spMk id="3" creationId="{B6E141C9-AC33-4627-A868-DAF357B0F48D}"/>
          </ac:spMkLst>
        </pc:spChg>
        <pc:spChg chg="add del mod">
          <ac:chgData name="Yesenia Hidalgo" userId="8a809efa57b952a5" providerId="LiveId" clId="{F0A1A950-B773-48FB-83C7-0285A23152F7}" dt="2021-03-23T04:37:28.668" v="71" actId="478"/>
          <ac:spMkLst>
            <pc:docMk/>
            <pc:sldMk cId="1123135433" sldId="369"/>
            <ac:spMk id="4" creationId="{71658FCE-DAF1-47F9-B4CA-BA5C3423FDC9}"/>
          </ac:spMkLst>
        </pc:spChg>
        <pc:spChg chg="mod">
          <ac:chgData name="Yesenia Hidalgo" userId="8a809efa57b952a5" providerId="LiveId" clId="{F0A1A950-B773-48FB-83C7-0285A23152F7}" dt="2021-03-23T04:37:05.072" v="67"/>
          <ac:spMkLst>
            <pc:docMk/>
            <pc:sldMk cId="1123135433" sldId="369"/>
            <ac:spMk id="6" creationId="{D1419DCA-7ADA-4B09-9B01-20ABC2E0F7F8}"/>
          </ac:spMkLst>
        </pc:spChg>
        <pc:spChg chg="mod">
          <ac:chgData name="Yesenia Hidalgo" userId="8a809efa57b952a5" providerId="LiveId" clId="{F0A1A950-B773-48FB-83C7-0285A23152F7}" dt="2021-03-23T04:37:05.072" v="67"/>
          <ac:spMkLst>
            <pc:docMk/>
            <pc:sldMk cId="1123135433" sldId="369"/>
            <ac:spMk id="7" creationId="{B5963BBA-0446-45B0-A247-B20CD53034E7}"/>
          </ac:spMkLst>
        </pc:spChg>
        <pc:spChg chg="mod">
          <ac:chgData name="Yesenia Hidalgo" userId="8a809efa57b952a5" providerId="LiveId" clId="{F0A1A950-B773-48FB-83C7-0285A23152F7}" dt="2021-03-23T04:37:05.072" v="67"/>
          <ac:spMkLst>
            <pc:docMk/>
            <pc:sldMk cId="1123135433" sldId="369"/>
            <ac:spMk id="8" creationId="{EA09E630-F9F6-4AC4-AD85-9E420C41723F}"/>
          </ac:spMkLst>
        </pc:spChg>
        <pc:spChg chg="mod">
          <ac:chgData name="Yesenia Hidalgo" userId="8a809efa57b952a5" providerId="LiveId" clId="{F0A1A950-B773-48FB-83C7-0285A23152F7}" dt="2021-03-23T04:37:05.072" v="67"/>
          <ac:spMkLst>
            <pc:docMk/>
            <pc:sldMk cId="1123135433" sldId="369"/>
            <ac:spMk id="9" creationId="{6692A459-8406-4E2E-892B-82617B45F77B}"/>
          </ac:spMkLst>
        </pc:spChg>
        <pc:spChg chg="mod">
          <ac:chgData name="Yesenia Hidalgo" userId="8a809efa57b952a5" providerId="LiveId" clId="{F0A1A950-B773-48FB-83C7-0285A23152F7}" dt="2021-03-23T04:37:05.072" v="67"/>
          <ac:spMkLst>
            <pc:docMk/>
            <pc:sldMk cId="1123135433" sldId="369"/>
            <ac:spMk id="10" creationId="{FDDA20EB-C40A-4631-96C2-2FEE78EAC1BA}"/>
          </ac:spMkLst>
        </pc:spChg>
        <pc:spChg chg="mod">
          <ac:chgData name="Yesenia Hidalgo" userId="8a809efa57b952a5" providerId="LiveId" clId="{F0A1A950-B773-48FB-83C7-0285A23152F7}" dt="2021-03-23T04:37:05.072" v="67"/>
          <ac:spMkLst>
            <pc:docMk/>
            <pc:sldMk cId="1123135433" sldId="369"/>
            <ac:spMk id="11" creationId="{F3B10DB5-7DB3-4014-8898-E9348B037658}"/>
          </ac:spMkLst>
        </pc:spChg>
        <pc:spChg chg="mod">
          <ac:chgData name="Yesenia Hidalgo" userId="8a809efa57b952a5" providerId="LiveId" clId="{F0A1A950-B773-48FB-83C7-0285A23152F7}" dt="2021-03-23T04:37:05.072" v="67"/>
          <ac:spMkLst>
            <pc:docMk/>
            <pc:sldMk cId="1123135433" sldId="369"/>
            <ac:spMk id="13" creationId="{C7F85207-2511-414C-A178-39EDF98D0D4E}"/>
          </ac:spMkLst>
        </pc:spChg>
        <pc:spChg chg="mod">
          <ac:chgData name="Yesenia Hidalgo" userId="8a809efa57b952a5" providerId="LiveId" clId="{F0A1A950-B773-48FB-83C7-0285A23152F7}" dt="2021-03-23T04:37:05.072" v="67"/>
          <ac:spMkLst>
            <pc:docMk/>
            <pc:sldMk cId="1123135433" sldId="369"/>
            <ac:spMk id="14" creationId="{7AC62A92-357F-4E1C-8EDD-D375CAB0260E}"/>
          </ac:spMkLst>
        </pc:spChg>
        <pc:spChg chg="mod">
          <ac:chgData name="Yesenia Hidalgo" userId="8a809efa57b952a5" providerId="LiveId" clId="{F0A1A950-B773-48FB-83C7-0285A23152F7}" dt="2021-03-23T04:37:05.072" v="67"/>
          <ac:spMkLst>
            <pc:docMk/>
            <pc:sldMk cId="1123135433" sldId="369"/>
            <ac:spMk id="15" creationId="{2EE9D401-0958-49DB-A224-41B524C0D4DD}"/>
          </ac:spMkLst>
        </pc:spChg>
        <pc:spChg chg="mod">
          <ac:chgData name="Yesenia Hidalgo" userId="8a809efa57b952a5" providerId="LiveId" clId="{F0A1A950-B773-48FB-83C7-0285A23152F7}" dt="2021-03-23T04:37:05.072" v="67"/>
          <ac:spMkLst>
            <pc:docMk/>
            <pc:sldMk cId="1123135433" sldId="369"/>
            <ac:spMk id="16" creationId="{A9DAF3AA-2652-4462-9668-1CAEDA3BC778}"/>
          </ac:spMkLst>
        </pc:spChg>
        <pc:spChg chg="mod">
          <ac:chgData name="Yesenia Hidalgo" userId="8a809efa57b952a5" providerId="LiveId" clId="{F0A1A950-B773-48FB-83C7-0285A23152F7}" dt="2021-03-23T04:37:05.072" v="67"/>
          <ac:spMkLst>
            <pc:docMk/>
            <pc:sldMk cId="1123135433" sldId="369"/>
            <ac:spMk id="17" creationId="{130D49AE-48CB-4503-9CFB-E4F8E1F8F6E7}"/>
          </ac:spMkLst>
        </pc:spChg>
        <pc:spChg chg="mod">
          <ac:chgData name="Yesenia Hidalgo" userId="8a809efa57b952a5" providerId="LiveId" clId="{F0A1A950-B773-48FB-83C7-0285A23152F7}" dt="2021-03-23T04:37:05.072" v="67"/>
          <ac:spMkLst>
            <pc:docMk/>
            <pc:sldMk cId="1123135433" sldId="369"/>
            <ac:spMk id="18" creationId="{97B4CC64-0F59-4133-91BA-DF47D08C742D}"/>
          </ac:spMkLst>
        </pc:spChg>
        <pc:spChg chg="mod">
          <ac:chgData name="Yesenia Hidalgo" userId="8a809efa57b952a5" providerId="LiveId" clId="{F0A1A950-B773-48FB-83C7-0285A23152F7}" dt="2021-03-23T04:37:05.072" v="67"/>
          <ac:spMkLst>
            <pc:docMk/>
            <pc:sldMk cId="1123135433" sldId="369"/>
            <ac:spMk id="19" creationId="{20923090-1104-4A52-897F-F1D5FCCE6927}"/>
          </ac:spMkLst>
        </pc:spChg>
        <pc:spChg chg="mod">
          <ac:chgData name="Yesenia Hidalgo" userId="8a809efa57b952a5" providerId="LiveId" clId="{F0A1A950-B773-48FB-83C7-0285A23152F7}" dt="2021-03-23T04:37:05.072" v="67"/>
          <ac:spMkLst>
            <pc:docMk/>
            <pc:sldMk cId="1123135433" sldId="369"/>
            <ac:spMk id="21" creationId="{6018B791-CB75-4DC2-BDB3-0EC9F2231A41}"/>
          </ac:spMkLst>
        </pc:spChg>
        <pc:spChg chg="mod">
          <ac:chgData name="Yesenia Hidalgo" userId="8a809efa57b952a5" providerId="LiveId" clId="{F0A1A950-B773-48FB-83C7-0285A23152F7}" dt="2021-03-23T04:37:05.072" v="67"/>
          <ac:spMkLst>
            <pc:docMk/>
            <pc:sldMk cId="1123135433" sldId="369"/>
            <ac:spMk id="22" creationId="{E183050F-C890-4827-B704-4961932182D1}"/>
          </ac:spMkLst>
        </pc:spChg>
        <pc:spChg chg="mod">
          <ac:chgData name="Yesenia Hidalgo" userId="8a809efa57b952a5" providerId="LiveId" clId="{F0A1A950-B773-48FB-83C7-0285A23152F7}" dt="2021-03-23T04:37:05.072" v="67"/>
          <ac:spMkLst>
            <pc:docMk/>
            <pc:sldMk cId="1123135433" sldId="369"/>
            <ac:spMk id="23" creationId="{8F9771C1-5920-46A1-92F3-A1CAD88FC001}"/>
          </ac:spMkLst>
        </pc:spChg>
        <pc:spChg chg="mod">
          <ac:chgData name="Yesenia Hidalgo" userId="8a809efa57b952a5" providerId="LiveId" clId="{F0A1A950-B773-48FB-83C7-0285A23152F7}" dt="2021-03-23T04:37:05.072" v="67"/>
          <ac:spMkLst>
            <pc:docMk/>
            <pc:sldMk cId="1123135433" sldId="369"/>
            <ac:spMk id="24" creationId="{B6A6D4A4-435F-44D2-8E09-AAA8F4A4AB00}"/>
          </ac:spMkLst>
        </pc:spChg>
        <pc:spChg chg="mod">
          <ac:chgData name="Yesenia Hidalgo" userId="8a809efa57b952a5" providerId="LiveId" clId="{F0A1A950-B773-48FB-83C7-0285A23152F7}" dt="2021-03-23T04:37:05.072" v="67"/>
          <ac:spMkLst>
            <pc:docMk/>
            <pc:sldMk cId="1123135433" sldId="369"/>
            <ac:spMk id="25" creationId="{778A85C0-C238-4D74-A91C-BAA89DEDD747}"/>
          </ac:spMkLst>
        </pc:spChg>
        <pc:spChg chg="mod">
          <ac:chgData name="Yesenia Hidalgo" userId="8a809efa57b952a5" providerId="LiveId" clId="{F0A1A950-B773-48FB-83C7-0285A23152F7}" dt="2021-03-23T04:37:05.072" v="67"/>
          <ac:spMkLst>
            <pc:docMk/>
            <pc:sldMk cId="1123135433" sldId="369"/>
            <ac:spMk id="26" creationId="{39320D45-ABC9-4BFA-8C65-0DE31903C6A8}"/>
          </ac:spMkLst>
        </pc:spChg>
        <pc:spChg chg="mod">
          <ac:chgData name="Yesenia Hidalgo" userId="8a809efa57b952a5" providerId="LiveId" clId="{F0A1A950-B773-48FB-83C7-0285A23152F7}" dt="2021-03-23T04:37:05.072" v="67"/>
          <ac:spMkLst>
            <pc:docMk/>
            <pc:sldMk cId="1123135433" sldId="369"/>
            <ac:spMk id="28" creationId="{04C63C76-F610-4EC2-A03B-D2672D9AFA92}"/>
          </ac:spMkLst>
        </pc:spChg>
        <pc:spChg chg="mod">
          <ac:chgData name="Yesenia Hidalgo" userId="8a809efa57b952a5" providerId="LiveId" clId="{F0A1A950-B773-48FB-83C7-0285A23152F7}" dt="2021-03-23T04:37:05.072" v="67"/>
          <ac:spMkLst>
            <pc:docMk/>
            <pc:sldMk cId="1123135433" sldId="369"/>
            <ac:spMk id="29" creationId="{75E062D7-CE34-4C58-826C-4381D7F76F32}"/>
          </ac:spMkLst>
        </pc:spChg>
        <pc:spChg chg="mod">
          <ac:chgData name="Yesenia Hidalgo" userId="8a809efa57b952a5" providerId="LiveId" clId="{F0A1A950-B773-48FB-83C7-0285A23152F7}" dt="2021-03-23T04:37:05.072" v="67"/>
          <ac:spMkLst>
            <pc:docMk/>
            <pc:sldMk cId="1123135433" sldId="369"/>
            <ac:spMk id="30" creationId="{C83F2790-DADA-4F8A-929D-83B379F6A6CA}"/>
          </ac:spMkLst>
        </pc:spChg>
        <pc:spChg chg="mod">
          <ac:chgData name="Yesenia Hidalgo" userId="8a809efa57b952a5" providerId="LiveId" clId="{F0A1A950-B773-48FB-83C7-0285A23152F7}" dt="2021-03-23T04:37:05.072" v="67"/>
          <ac:spMkLst>
            <pc:docMk/>
            <pc:sldMk cId="1123135433" sldId="369"/>
            <ac:spMk id="31" creationId="{35F86327-48D1-476F-83E1-F8309850BA7F}"/>
          </ac:spMkLst>
        </pc:spChg>
        <pc:spChg chg="mod">
          <ac:chgData name="Yesenia Hidalgo" userId="8a809efa57b952a5" providerId="LiveId" clId="{F0A1A950-B773-48FB-83C7-0285A23152F7}" dt="2021-03-23T04:37:05.072" v="67"/>
          <ac:spMkLst>
            <pc:docMk/>
            <pc:sldMk cId="1123135433" sldId="369"/>
            <ac:spMk id="32" creationId="{5C43099C-5A8D-4D16-9023-F72C0DCBA99B}"/>
          </ac:spMkLst>
        </pc:spChg>
        <pc:spChg chg="mod">
          <ac:chgData name="Yesenia Hidalgo" userId="8a809efa57b952a5" providerId="LiveId" clId="{F0A1A950-B773-48FB-83C7-0285A23152F7}" dt="2021-03-23T04:37:05.072" v="67"/>
          <ac:spMkLst>
            <pc:docMk/>
            <pc:sldMk cId="1123135433" sldId="369"/>
            <ac:spMk id="33" creationId="{721DAC2E-D2C0-4764-A53E-EF0ACB1034E9}"/>
          </ac:spMkLst>
        </pc:spChg>
        <pc:spChg chg="mod">
          <ac:chgData name="Yesenia Hidalgo" userId="8a809efa57b952a5" providerId="LiveId" clId="{F0A1A950-B773-48FB-83C7-0285A23152F7}" dt="2021-03-23T04:37:05.072" v="67"/>
          <ac:spMkLst>
            <pc:docMk/>
            <pc:sldMk cId="1123135433" sldId="369"/>
            <ac:spMk id="35" creationId="{030C6B2E-4371-44D1-B588-FD46B5BB0622}"/>
          </ac:spMkLst>
        </pc:spChg>
        <pc:spChg chg="mod">
          <ac:chgData name="Yesenia Hidalgo" userId="8a809efa57b952a5" providerId="LiveId" clId="{F0A1A950-B773-48FB-83C7-0285A23152F7}" dt="2021-03-23T04:37:05.072" v="67"/>
          <ac:spMkLst>
            <pc:docMk/>
            <pc:sldMk cId="1123135433" sldId="369"/>
            <ac:spMk id="36" creationId="{440DE12C-8A19-49A5-941E-1F0A09264F23}"/>
          </ac:spMkLst>
        </pc:spChg>
        <pc:spChg chg="mod">
          <ac:chgData name="Yesenia Hidalgo" userId="8a809efa57b952a5" providerId="LiveId" clId="{F0A1A950-B773-48FB-83C7-0285A23152F7}" dt="2021-03-23T04:37:05.072" v="67"/>
          <ac:spMkLst>
            <pc:docMk/>
            <pc:sldMk cId="1123135433" sldId="369"/>
            <ac:spMk id="37" creationId="{12EA5D22-918E-4CF8-9B42-AB26C0205F55}"/>
          </ac:spMkLst>
        </pc:spChg>
        <pc:spChg chg="mod">
          <ac:chgData name="Yesenia Hidalgo" userId="8a809efa57b952a5" providerId="LiveId" clId="{F0A1A950-B773-48FB-83C7-0285A23152F7}" dt="2021-03-23T04:37:05.072" v="67"/>
          <ac:spMkLst>
            <pc:docMk/>
            <pc:sldMk cId="1123135433" sldId="369"/>
            <ac:spMk id="38" creationId="{719826ED-CAF4-43D7-AEDD-D14AEE363712}"/>
          </ac:spMkLst>
        </pc:spChg>
        <pc:spChg chg="mod">
          <ac:chgData name="Yesenia Hidalgo" userId="8a809efa57b952a5" providerId="LiveId" clId="{F0A1A950-B773-48FB-83C7-0285A23152F7}" dt="2021-03-23T04:37:05.072" v="67"/>
          <ac:spMkLst>
            <pc:docMk/>
            <pc:sldMk cId="1123135433" sldId="369"/>
            <ac:spMk id="39" creationId="{864A975C-3D30-4B1E-81EE-8963539232FD}"/>
          </ac:spMkLst>
        </pc:spChg>
        <pc:spChg chg="mod">
          <ac:chgData name="Yesenia Hidalgo" userId="8a809efa57b952a5" providerId="LiveId" clId="{F0A1A950-B773-48FB-83C7-0285A23152F7}" dt="2021-03-23T04:37:05.072" v="67"/>
          <ac:spMkLst>
            <pc:docMk/>
            <pc:sldMk cId="1123135433" sldId="369"/>
            <ac:spMk id="40" creationId="{341C0469-EB96-49BE-8AC4-A17E60735419}"/>
          </ac:spMkLst>
        </pc:spChg>
        <pc:spChg chg="mod">
          <ac:chgData name="Yesenia Hidalgo" userId="8a809efa57b952a5" providerId="LiveId" clId="{F0A1A950-B773-48FB-83C7-0285A23152F7}" dt="2021-03-23T04:37:05.072" v="67"/>
          <ac:spMkLst>
            <pc:docMk/>
            <pc:sldMk cId="1123135433" sldId="369"/>
            <ac:spMk id="41" creationId="{EF99A03C-EDBD-437E-8B0E-108806AF6BEC}"/>
          </ac:spMkLst>
        </pc:spChg>
        <pc:spChg chg="mod">
          <ac:chgData name="Yesenia Hidalgo" userId="8a809efa57b952a5" providerId="LiveId" clId="{F0A1A950-B773-48FB-83C7-0285A23152F7}" dt="2021-03-23T04:37:05.072" v="67"/>
          <ac:spMkLst>
            <pc:docMk/>
            <pc:sldMk cId="1123135433" sldId="369"/>
            <ac:spMk id="42" creationId="{11EC7678-563B-4673-8690-501FEA242E09}"/>
          </ac:spMkLst>
        </pc:spChg>
        <pc:spChg chg="mod">
          <ac:chgData name="Yesenia Hidalgo" userId="8a809efa57b952a5" providerId="LiveId" clId="{F0A1A950-B773-48FB-83C7-0285A23152F7}" dt="2021-03-23T04:37:05.072" v="67"/>
          <ac:spMkLst>
            <pc:docMk/>
            <pc:sldMk cId="1123135433" sldId="369"/>
            <ac:spMk id="43" creationId="{B1A2B43A-838C-4521-9920-2AE476DC4542}"/>
          </ac:spMkLst>
        </pc:spChg>
        <pc:spChg chg="mod">
          <ac:chgData name="Yesenia Hidalgo" userId="8a809efa57b952a5" providerId="LiveId" clId="{F0A1A950-B773-48FB-83C7-0285A23152F7}" dt="2021-03-23T04:37:05.072" v="67"/>
          <ac:spMkLst>
            <pc:docMk/>
            <pc:sldMk cId="1123135433" sldId="369"/>
            <ac:spMk id="45" creationId="{CD47B36A-222F-428F-B4E4-D8D2961855F7}"/>
          </ac:spMkLst>
        </pc:spChg>
        <pc:spChg chg="mod">
          <ac:chgData name="Yesenia Hidalgo" userId="8a809efa57b952a5" providerId="LiveId" clId="{F0A1A950-B773-48FB-83C7-0285A23152F7}" dt="2021-03-23T04:37:05.072" v="67"/>
          <ac:spMkLst>
            <pc:docMk/>
            <pc:sldMk cId="1123135433" sldId="369"/>
            <ac:spMk id="46" creationId="{51AA48FD-55F4-4048-A611-701B53FF200E}"/>
          </ac:spMkLst>
        </pc:spChg>
        <pc:spChg chg="mod">
          <ac:chgData name="Yesenia Hidalgo" userId="8a809efa57b952a5" providerId="LiveId" clId="{F0A1A950-B773-48FB-83C7-0285A23152F7}" dt="2021-03-23T04:37:05.072" v="67"/>
          <ac:spMkLst>
            <pc:docMk/>
            <pc:sldMk cId="1123135433" sldId="369"/>
            <ac:spMk id="47" creationId="{56F727D6-DA99-441F-953A-A42EF5B79368}"/>
          </ac:spMkLst>
        </pc:spChg>
        <pc:spChg chg="mod">
          <ac:chgData name="Yesenia Hidalgo" userId="8a809efa57b952a5" providerId="LiveId" clId="{F0A1A950-B773-48FB-83C7-0285A23152F7}" dt="2021-03-23T04:37:05.072" v="67"/>
          <ac:spMkLst>
            <pc:docMk/>
            <pc:sldMk cId="1123135433" sldId="369"/>
            <ac:spMk id="48" creationId="{FAFCE7A0-2310-4F24-ACE1-16BA7DC03D1E}"/>
          </ac:spMkLst>
        </pc:spChg>
        <pc:spChg chg="mod">
          <ac:chgData name="Yesenia Hidalgo" userId="8a809efa57b952a5" providerId="LiveId" clId="{F0A1A950-B773-48FB-83C7-0285A23152F7}" dt="2021-03-23T04:37:05.072" v="67"/>
          <ac:spMkLst>
            <pc:docMk/>
            <pc:sldMk cId="1123135433" sldId="369"/>
            <ac:spMk id="49" creationId="{16629880-F011-4F8E-B0EE-C61553488329}"/>
          </ac:spMkLst>
        </pc:spChg>
        <pc:spChg chg="mod">
          <ac:chgData name="Yesenia Hidalgo" userId="8a809efa57b952a5" providerId="LiveId" clId="{F0A1A950-B773-48FB-83C7-0285A23152F7}" dt="2021-03-23T04:37:05.072" v="67"/>
          <ac:spMkLst>
            <pc:docMk/>
            <pc:sldMk cId="1123135433" sldId="369"/>
            <ac:spMk id="50" creationId="{A519BBCE-0672-44C1-9D99-3CC8848EAC7B}"/>
          </ac:spMkLst>
        </pc:spChg>
        <pc:spChg chg="add mod">
          <ac:chgData name="Yesenia Hidalgo" userId="8a809efa57b952a5" providerId="LiveId" clId="{F0A1A950-B773-48FB-83C7-0285A23152F7}" dt="2021-03-23T04:37:28.668" v="71" actId="478"/>
          <ac:spMkLst>
            <pc:docMk/>
            <pc:sldMk cId="1123135433" sldId="369"/>
            <ac:spMk id="52" creationId="{C73A4B62-E829-47EC-99DA-68707B9EC435}"/>
          </ac:spMkLst>
        </pc:spChg>
        <pc:spChg chg="mod">
          <ac:chgData name="Yesenia Hidalgo" userId="8a809efa57b952a5" providerId="LiveId" clId="{F0A1A950-B773-48FB-83C7-0285A23152F7}" dt="2021-03-23T04:37:48.389" v="72"/>
          <ac:spMkLst>
            <pc:docMk/>
            <pc:sldMk cId="1123135433" sldId="369"/>
            <ac:spMk id="54" creationId="{A0F5C919-E2D6-4E43-BE1A-43997073998C}"/>
          </ac:spMkLst>
        </pc:spChg>
        <pc:spChg chg="mod">
          <ac:chgData name="Yesenia Hidalgo" userId="8a809efa57b952a5" providerId="LiveId" clId="{F0A1A950-B773-48FB-83C7-0285A23152F7}" dt="2021-03-23T04:37:48.389" v="72"/>
          <ac:spMkLst>
            <pc:docMk/>
            <pc:sldMk cId="1123135433" sldId="369"/>
            <ac:spMk id="55" creationId="{7A1CB314-470B-48A7-95A7-187C74BE1BD4}"/>
          </ac:spMkLst>
        </pc:spChg>
        <pc:spChg chg="mod">
          <ac:chgData name="Yesenia Hidalgo" userId="8a809efa57b952a5" providerId="LiveId" clId="{F0A1A950-B773-48FB-83C7-0285A23152F7}" dt="2021-03-23T04:37:48.389" v="72"/>
          <ac:spMkLst>
            <pc:docMk/>
            <pc:sldMk cId="1123135433" sldId="369"/>
            <ac:spMk id="56" creationId="{23D32504-E45B-4309-B3C9-545B67DEE621}"/>
          </ac:spMkLst>
        </pc:spChg>
        <pc:spChg chg="mod">
          <ac:chgData name="Yesenia Hidalgo" userId="8a809efa57b952a5" providerId="LiveId" clId="{F0A1A950-B773-48FB-83C7-0285A23152F7}" dt="2021-03-23T06:19:45.645" v="2298" actId="20577"/>
          <ac:spMkLst>
            <pc:docMk/>
            <pc:sldMk cId="1123135433" sldId="369"/>
            <ac:spMk id="57" creationId="{CF5F160B-0964-4A56-BAA3-66A11F468A57}"/>
          </ac:spMkLst>
        </pc:spChg>
        <pc:spChg chg="mod">
          <ac:chgData name="Yesenia Hidalgo" userId="8a809efa57b952a5" providerId="LiveId" clId="{F0A1A950-B773-48FB-83C7-0285A23152F7}" dt="2021-03-23T04:37:48.389" v="72"/>
          <ac:spMkLst>
            <pc:docMk/>
            <pc:sldMk cId="1123135433" sldId="369"/>
            <ac:spMk id="58" creationId="{48D3B90A-2DC8-4291-AC55-DEC934B764C7}"/>
          </ac:spMkLst>
        </pc:spChg>
        <pc:spChg chg="mod">
          <ac:chgData name="Yesenia Hidalgo" userId="8a809efa57b952a5" providerId="LiveId" clId="{F0A1A950-B773-48FB-83C7-0285A23152F7}" dt="2021-03-23T04:37:48.389" v="72"/>
          <ac:spMkLst>
            <pc:docMk/>
            <pc:sldMk cId="1123135433" sldId="369"/>
            <ac:spMk id="59" creationId="{24DD1315-5227-48C2-B7BE-59C4E5CCEA2C}"/>
          </ac:spMkLst>
        </pc:spChg>
        <pc:spChg chg="mod">
          <ac:chgData name="Yesenia Hidalgo" userId="8a809efa57b952a5" providerId="LiveId" clId="{F0A1A950-B773-48FB-83C7-0285A23152F7}" dt="2021-03-23T04:37:48.389" v="72"/>
          <ac:spMkLst>
            <pc:docMk/>
            <pc:sldMk cId="1123135433" sldId="369"/>
            <ac:spMk id="60" creationId="{901616EE-70CC-414A-BD71-F965CF9F04A6}"/>
          </ac:spMkLst>
        </pc:spChg>
        <pc:spChg chg="mod">
          <ac:chgData name="Yesenia Hidalgo" userId="8a809efa57b952a5" providerId="LiveId" clId="{F0A1A950-B773-48FB-83C7-0285A23152F7}" dt="2021-03-23T04:37:48.389" v="72"/>
          <ac:spMkLst>
            <pc:docMk/>
            <pc:sldMk cId="1123135433" sldId="369"/>
            <ac:spMk id="61" creationId="{D9B0B435-AF21-49BF-988C-B13B87F808D2}"/>
          </ac:spMkLst>
        </pc:spChg>
        <pc:spChg chg="mod">
          <ac:chgData name="Yesenia Hidalgo" userId="8a809efa57b952a5" providerId="LiveId" clId="{F0A1A950-B773-48FB-83C7-0285A23152F7}" dt="2021-03-23T04:37:48.389" v="72"/>
          <ac:spMkLst>
            <pc:docMk/>
            <pc:sldMk cId="1123135433" sldId="369"/>
            <ac:spMk id="63" creationId="{7716C706-97C4-4752-B169-A5E73A914A36}"/>
          </ac:spMkLst>
        </pc:spChg>
        <pc:spChg chg="mod">
          <ac:chgData name="Yesenia Hidalgo" userId="8a809efa57b952a5" providerId="LiveId" clId="{F0A1A950-B773-48FB-83C7-0285A23152F7}" dt="2021-03-23T04:37:48.389" v="72"/>
          <ac:spMkLst>
            <pc:docMk/>
            <pc:sldMk cId="1123135433" sldId="369"/>
            <ac:spMk id="64" creationId="{7B66D6DD-DA6B-4E49-87D9-BDAEEBC5BD0E}"/>
          </ac:spMkLst>
        </pc:spChg>
        <pc:spChg chg="mod">
          <ac:chgData name="Yesenia Hidalgo" userId="8a809efa57b952a5" providerId="LiveId" clId="{F0A1A950-B773-48FB-83C7-0285A23152F7}" dt="2021-03-23T04:37:48.389" v="72"/>
          <ac:spMkLst>
            <pc:docMk/>
            <pc:sldMk cId="1123135433" sldId="369"/>
            <ac:spMk id="65" creationId="{A3344CA4-D5F0-47F0-A8D4-09CF16D79C40}"/>
          </ac:spMkLst>
        </pc:spChg>
        <pc:spChg chg="mod">
          <ac:chgData name="Yesenia Hidalgo" userId="8a809efa57b952a5" providerId="LiveId" clId="{F0A1A950-B773-48FB-83C7-0285A23152F7}" dt="2021-03-23T04:37:48.389" v="72"/>
          <ac:spMkLst>
            <pc:docMk/>
            <pc:sldMk cId="1123135433" sldId="369"/>
            <ac:spMk id="66" creationId="{B46CC443-84DF-4493-A1A1-4BA9910918E4}"/>
          </ac:spMkLst>
        </pc:spChg>
        <pc:spChg chg="mod">
          <ac:chgData name="Yesenia Hidalgo" userId="8a809efa57b952a5" providerId="LiveId" clId="{F0A1A950-B773-48FB-83C7-0285A23152F7}" dt="2021-03-23T04:37:48.389" v="72"/>
          <ac:spMkLst>
            <pc:docMk/>
            <pc:sldMk cId="1123135433" sldId="369"/>
            <ac:spMk id="67" creationId="{CEAE3881-C1A4-4044-9C84-ECAA8C2E2A2D}"/>
          </ac:spMkLst>
        </pc:spChg>
        <pc:spChg chg="mod">
          <ac:chgData name="Yesenia Hidalgo" userId="8a809efa57b952a5" providerId="LiveId" clId="{F0A1A950-B773-48FB-83C7-0285A23152F7}" dt="2021-03-23T04:37:48.389" v="72"/>
          <ac:spMkLst>
            <pc:docMk/>
            <pc:sldMk cId="1123135433" sldId="369"/>
            <ac:spMk id="68" creationId="{5B8023DC-528A-4F91-B70C-A2E5DF1DA7B2}"/>
          </ac:spMkLst>
        </pc:spChg>
        <pc:spChg chg="mod">
          <ac:chgData name="Yesenia Hidalgo" userId="8a809efa57b952a5" providerId="LiveId" clId="{F0A1A950-B773-48FB-83C7-0285A23152F7}" dt="2021-03-23T04:37:48.389" v="72"/>
          <ac:spMkLst>
            <pc:docMk/>
            <pc:sldMk cId="1123135433" sldId="369"/>
            <ac:spMk id="69" creationId="{421205F2-58F6-41C8-BC92-CE9F41025619}"/>
          </ac:spMkLst>
        </pc:spChg>
        <pc:spChg chg="mod">
          <ac:chgData name="Yesenia Hidalgo" userId="8a809efa57b952a5" providerId="LiveId" clId="{F0A1A950-B773-48FB-83C7-0285A23152F7}" dt="2021-03-23T04:37:48.389" v="72"/>
          <ac:spMkLst>
            <pc:docMk/>
            <pc:sldMk cId="1123135433" sldId="369"/>
            <ac:spMk id="70" creationId="{47E7048D-B553-4458-B2D4-0049CD8859E8}"/>
          </ac:spMkLst>
        </pc:spChg>
        <pc:spChg chg="mod">
          <ac:chgData name="Yesenia Hidalgo" userId="8a809efa57b952a5" providerId="LiveId" clId="{F0A1A950-B773-48FB-83C7-0285A23152F7}" dt="2021-03-23T04:37:48.389" v="72"/>
          <ac:spMkLst>
            <pc:docMk/>
            <pc:sldMk cId="1123135433" sldId="369"/>
            <ac:spMk id="71" creationId="{6D335E41-89D8-49BF-AEFE-E4F540D97D45}"/>
          </ac:spMkLst>
        </pc:spChg>
        <pc:spChg chg="mod">
          <ac:chgData name="Yesenia Hidalgo" userId="8a809efa57b952a5" providerId="LiveId" clId="{F0A1A950-B773-48FB-83C7-0285A23152F7}" dt="2021-03-23T04:37:48.389" v="72"/>
          <ac:spMkLst>
            <pc:docMk/>
            <pc:sldMk cId="1123135433" sldId="369"/>
            <ac:spMk id="73" creationId="{0BA3D2F0-3DAC-4052-BF81-C5473F575746}"/>
          </ac:spMkLst>
        </pc:spChg>
        <pc:spChg chg="mod">
          <ac:chgData name="Yesenia Hidalgo" userId="8a809efa57b952a5" providerId="LiveId" clId="{F0A1A950-B773-48FB-83C7-0285A23152F7}" dt="2021-03-23T04:37:48.389" v="72"/>
          <ac:spMkLst>
            <pc:docMk/>
            <pc:sldMk cId="1123135433" sldId="369"/>
            <ac:spMk id="74" creationId="{77C07698-B0D2-4385-89E2-0BCB567195F8}"/>
          </ac:spMkLst>
        </pc:spChg>
        <pc:spChg chg="mod">
          <ac:chgData name="Yesenia Hidalgo" userId="8a809efa57b952a5" providerId="LiveId" clId="{F0A1A950-B773-48FB-83C7-0285A23152F7}" dt="2021-03-23T04:37:48.389" v="72"/>
          <ac:spMkLst>
            <pc:docMk/>
            <pc:sldMk cId="1123135433" sldId="369"/>
            <ac:spMk id="75" creationId="{2999D6EB-7E45-4327-9F64-9FFF5FC6E081}"/>
          </ac:spMkLst>
        </pc:spChg>
        <pc:spChg chg="mod">
          <ac:chgData name="Yesenia Hidalgo" userId="8a809efa57b952a5" providerId="LiveId" clId="{F0A1A950-B773-48FB-83C7-0285A23152F7}" dt="2021-03-23T04:37:48.389" v="72"/>
          <ac:spMkLst>
            <pc:docMk/>
            <pc:sldMk cId="1123135433" sldId="369"/>
            <ac:spMk id="76" creationId="{4256A9A2-83AA-4EBE-B450-9185DCFDFFC2}"/>
          </ac:spMkLst>
        </pc:spChg>
        <pc:spChg chg="mod">
          <ac:chgData name="Yesenia Hidalgo" userId="8a809efa57b952a5" providerId="LiveId" clId="{F0A1A950-B773-48FB-83C7-0285A23152F7}" dt="2021-03-23T04:37:48.389" v="72"/>
          <ac:spMkLst>
            <pc:docMk/>
            <pc:sldMk cId="1123135433" sldId="369"/>
            <ac:spMk id="77" creationId="{FFB7775F-1F8B-4591-B7D5-6643FA09D52E}"/>
          </ac:spMkLst>
        </pc:spChg>
        <pc:spChg chg="mod">
          <ac:chgData name="Yesenia Hidalgo" userId="8a809efa57b952a5" providerId="LiveId" clId="{F0A1A950-B773-48FB-83C7-0285A23152F7}" dt="2021-03-23T04:37:48.389" v="72"/>
          <ac:spMkLst>
            <pc:docMk/>
            <pc:sldMk cId="1123135433" sldId="369"/>
            <ac:spMk id="78" creationId="{7D88E8AF-0FF0-4051-9181-E89E6695395B}"/>
          </ac:spMkLst>
        </pc:spChg>
        <pc:spChg chg="mod">
          <ac:chgData name="Yesenia Hidalgo" userId="8a809efa57b952a5" providerId="LiveId" clId="{F0A1A950-B773-48FB-83C7-0285A23152F7}" dt="2021-03-23T04:37:48.389" v="72"/>
          <ac:spMkLst>
            <pc:docMk/>
            <pc:sldMk cId="1123135433" sldId="369"/>
            <ac:spMk id="79" creationId="{475C59B6-8600-4A38-8850-1F4702F42E0C}"/>
          </ac:spMkLst>
        </pc:spChg>
        <pc:spChg chg="mod">
          <ac:chgData name="Yesenia Hidalgo" userId="8a809efa57b952a5" providerId="LiveId" clId="{F0A1A950-B773-48FB-83C7-0285A23152F7}" dt="2021-03-23T04:37:48.389" v="72"/>
          <ac:spMkLst>
            <pc:docMk/>
            <pc:sldMk cId="1123135433" sldId="369"/>
            <ac:spMk id="80" creationId="{0D1A5877-D89F-451B-ADD6-B2C62662597B}"/>
          </ac:spMkLst>
        </pc:spChg>
        <pc:spChg chg="mod">
          <ac:chgData name="Yesenia Hidalgo" userId="8a809efa57b952a5" providerId="LiveId" clId="{F0A1A950-B773-48FB-83C7-0285A23152F7}" dt="2021-03-23T04:37:48.389" v="72"/>
          <ac:spMkLst>
            <pc:docMk/>
            <pc:sldMk cId="1123135433" sldId="369"/>
            <ac:spMk id="81" creationId="{41739510-077D-43A6-B7CF-8BC299233876}"/>
          </ac:spMkLst>
        </pc:spChg>
        <pc:spChg chg="mod">
          <ac:chgData name="Yesenia Hidalgo" userId="8a809efa57b952a5" providerId="LiveId" clId="{F0A1A950-B773-48FB-83C7-0285A23152F7}" dt="2021-03-23T04:37:48.389" v="72"/>
          <ac:spMkLst>
            <pc:docMk/>
            <pc:sldMk cId="1123135433" sldId="369"/>
            <ac:spMk id="82" creationId="{9E11C2B3-0B9D-454D-A1F5-4C63F43F73FF}"/>
          </ac:spMkLst>
        </pc:spChg>
        <pc:spChg chg="mod">
          <ac:chgData name="Yesenia Hidalgo" userId="8a809efa57b952a5" providerId="LiveId" clId="{F0A1A950-B773-48FB-83C7-0285A23152F7}" dt="2021-03-23T04:37:48.389" v="72"/>
          <ac:spMkLst>
            <pc:docMk/>
            <pc:sldMk cId="1123135433" sldId="369"/>
            <ac:spMk id="83" creationId="{66E379CD-6945-4324-8AF1-930B2EFAC7F6}"/>
          </ac:spMkLst>
        </pc:spChg>
        <pc:spChg chg="mod">
          <ac:chgData name="Yesenia Hidalgo" userId="8a809efa57b952a5" providerId="LiveId" clId="{F0A1A950-B773-48FB-83C7-0285A23152F7}" dt="2021-03-23T04:37:48.389" v="72"/>
          <ac:spMkLst>
            <pc:docMk/>
            <pc:sldMk cId="1123135433" sldId="369"/>
            <ac:spMk id="84" creationId="{BBA87AA8-B815-4A2C-93DD-E68B05E15971}"/>
          </ac:spMkLst>
        </pc:spChg>
        <pc:spChg chg="mod">
          <ac:chgData name="Yesenia Hidalgo" userId="8a809efa57b952a5" providerId="LiveId" clId="{F0A1A950-B773-48FB-83C7-0285A23152F7}" dt="2021-03-23T04:37:48.389" v="72"/>
          <ac:spMkLst>
            <pc:docMk/>
            <pc:sldMk cId="1123135433" sldId="369"/>
            <ac:spMk id="86" creationId="{806E4480-79CE-4F6A-BCA5-08CB17F78B6A}"/>
          </ac:spMkLst>
        </pc:spChg>
        <pc:spChg chg="mod">
          <ac:chgData name="Yesenia Hidalgo" userId="8a809efa57b952a5" providerId="LiveId" clId="{F0A1A950-B773-48FB-83C7-0285A23152F7}" dt="2021-03-23T04:37:48.389" v="72"/>
          <ac:spMkLst>
            <pc:docMk/>
            <pc:sldMk cId="1123135433" sldId="369"/>
            <ac:spMk id="87" creationId="{82C62D70-AC49-4785-B5CB-FA5E0F36502D}"/>
          </ac:spMkLst>
        </pc:spChg>
        <pc:spChg chg="mod">
          <ac:chgData name="Yesenia Hidalgo" userId="8a809efa57b952a5" providerId="LiveId" clId="{F0A1A950-B773-48FB-83C7-0285A23152F7}" dt="2021-03-23T04:37:48.389" v="72"/>
          <ac:spMkLst>
            <pc:docMk/>
            <pc:sldMk cId="1123135433" sldId="369"/>
            <ac:spMk id="88" creationId="{AEC4D0C0-C9D4-42AA-B895-A8FCC7BC9DE2}"/>
          </ac:spMkLst>
        </pc:spChg>
        <pc:spChg chg="mod">
          <ac:chgData name="Yesenia Hidalgo" userId="8a809efa57b952a5" providerId="LiveId" clId="{F0A1A950-B773-48FB-83C7-0285A23152F7}" dt="2021-03-23T04:37:48.389" v="72"/>
          <ac:spMkLst>
            <pc:docMk/>
            <pc:sldMk cId="1123135433" sldId="369"/>
            <ac:spMk id="89" creationId="{6B816523-9FFA-4FAB-82AC-9F8F367BAFBA}"/>
          </ac:spMkLst>
        </pc:spChg>
        <pc:spChg chg="mod">
          <ac:chgData name="Yesenia Hidalgo" userId="8a809efa57b952a5" providerId="LiveId" clId="{F0A1A950-B773-48FB-83C7-0285A23152F7}" dt="2021-03-23T04:37:48.389" v="72"/>
          <ac:spMkLst>
            <pc:docMk/>
            <pc:sldMk cId="1123135433" sldId="369"/>
            <ac:spMk id="90" creationId="{6A0A60F8-B69A-445F-BF97-4F269792E340}"/>
          </ac:spMkLst>
        </pc:spChg>
        <pc:spChg chg="mod">
          <ac:chgData name="Yesenia Hidalgo" userId="8a809efa57b952a5" providerId="LiveId" clId="{F0A1A950-B773-48FB-83C7-0285A23152F7}" dt="2021-03-23T04:37:48.389" v="72"/>
          <ac:spMkLst>
            <pc:docMk/>
            <pc:sldMk cId="1123135433" sldId="369"/>
            <ac:spMk id="91" creationId="{9ACDD998-1D66-48A3-8B3C-E06FAEF638D3}"/>
          </ac:spMkLst>
        </pc:spChg>
        <pc:spChg chg="mod">
          <ac:chgData name="Yesenia Hidalgo" userId="8a809efa57b952a5" providerId="LiveId" clId="{F0A1A950-B773-48FB-83C7-0285A23152F7}" dt="2021-03-23T04:37:48.389" v="72"/>
          <ac:spMkLst>
            <pc:docMk/>
            <pc:sldMk cId="1123135433" sldId="369"/>
            <ac:spMk id="92" creationId="{2185E820-A91C-4B79-ADDF-C38CC67FD43D}"/>
          </ac:spMkLst>
        </pc:spChg>
        <pc:spChg chg="mod">
          <ac:chgData name="Yesenia Hidalgo" userId="8a809efa57b952a5" providerId="LiveId" clId="{F0A1A950-B773-48FB-83C7-0285A23152F7}" dt="2021-03-23T04:37:48.389" v="72"/>
          <ac:spMkLst>
            <pc:docMk/>
            <pc:sldMk cId="1123135433" sldId="369"/>
            <ac:spMk id="93" creationId="{1EB2B61D-A28F-4326-84E9-7A0173A54F00}"/>
          </ac:spMkLst>
        </pc:spChg>
        <pc:spChg chg="mod">
          <ac:chgData name="Yesenia Hidalgo" userId="8a809efa57b952a5" providerId="LiveId" clId="{F0A1A950-B773-48FB-83C7-0285A23152F7}" dt="2021-03-23T04:37:48.389" v="72"/>
          <ac:spMkLst>
            <pc:docMk/>
            <pc:sldMk cId="1123135433" sldId="369"/>
            <ac:spMk id="94" creationId="{65EE8932-4E12-4501-A842-3093885C4DBE}"/>
          </ac:spMkLst>
        </pc:spChg>
        <pc:spChg chg="mod">
          <ac:chgData name="Yesenia Hidalgo" userId="8a809efa57b952a5" providerId="LiveId" clId="{F0A1A950-B773-48FB-83C7-0285A23152F7}" dt="2021-03-23T04:37:48.389" v="72"/>
          <ac:spMkLst>
            <pc:docMk/>
            <pc:sldMk cId="1123135433" sldId="369"/>
            <ac:spMk id="95" creationId="{EA3ABF9D-506F-4083-8085-65D9E1057F11}"/>
          </ac:spMkLst>
        </pc:spChg>
        <pc:spChg chg="mod">
          <ac:chgData name="Yesenia Hidalgo" userId="8a809efa57b952a5" providerId="LiveId" clId="{F0A1A950-B773-48FB-83C7-0285A23152F7}" dt="2021-03-23T04:37:48.389" v="72"/>
          <ac:spMkLst>
            <pc:docMk/>
            <pc:sldMk cId="1123135433" sldId="369"/>
            <ac:spMk id="96" creationId="{87A40ACE-0C03-4AF1-982C-A616B7CB5BE7}"/>
          </ac:spMkLst>
        </pc:spChg>
        <pc:spChg chg="mod">
          <ac:chgData name="Yesenia Hidalgo" userId="8a809efa57b952a5" providerId="LiveId" clId="{F0A1A950-B773-48FB-83C7-0285A23152F7}" dt="2021-03-23T04:37:48.389" v="72"/>
          <ac:spMkLst>
            <pc:docMk/>
            <pc:sldMk cId="1123135433" sldId="369"/>
            <ac:spMk id="97" creationId="{87D867C7-92DD-4576-8FE2-92947534E370}"/>
          </ac:spMkLst>
        </pc:spChg>
        <pc:spChg chg="mod">
          <ac:chgData name="Yesenia Hidalgo" userId="8a809efa57b952a5" providerId="LiveId" clId="{F0A1A950-B773-48FB-83C7-0285A23152F7}" dt="2021-03-23T04:37:48.389" v="72"/>
          <ac:spMkLst>
            <pc:docMk/>
            <pc:sldMk cId="1123135433" sldId="369"/>
            <ac:spMk id="98" creationId="{59F2D017-7BC3-4D41-A9E6-3429CFD6D291}"/>
          </ac:spMkLst>
        </pc:spChg>
        <pc:spChg chg="mod">
          <ac:chgData name="Yesenia Hidalgo" userId="8a809efa57b952a5" providerId="LiveId" clId="{F0A1A950-B773-48FB-83C7-0285A23152F7}" dt="2021-03-23T04:37:48.389" v="72"/>
          <ac:spMkLst>
            <pc:docMk/>
            <pc:sldMk cId="1123135433" sldId="369"/>
            <ac:spMk id="99" creationId="{22FC4957-8353-42B6-A063-4254792DA436}"/>
          </ac:spMkLst>
        </pc:spChg>
        <pc:spChg chg="mod">
          <ac:chgData name="Yesenia Hidalgo" userId="8a809efa57b952a5" providerId="LiveId" clId="{F0A1A950-B773-48FB-83C7-0285A23152F7}" dt="2021-03-23T04:37:48.389" v="72"/>
          <ac:spMkLst>
            <pc:docMk/>
            <pc:sldMk cId="1123135433" sldId="369"/>
            <ac:spMk id="101" creationId="{879D6DD5-D625-4154-8DC7-02B0CC7B6797}"/>
          </ac:spMkLst>
        </pc:spChg>
        <pc:spChg chg="mod">
          <ac:chgData name="Yesenia Hidalgo" userId="8a809efa57b952a5" providerId="LiveId" clId="{F0A1A950-B773-48FB-83C7-0285A23152F7}" dt="2021-03-23T04:37:48.389" v="72"/>
          <ac:spMkLst>
            <pc:docMk/>
            <pc:sldMk cId="1123135433" sldId="369"/>
            <ac:spMk id="102" creationId="{B741E04A-65FB-466A-BDE8-FBD6F22B80D1}"/>
          </ac:spMkLst>
        </pc:spChg>
        <pc:spChg chg="mod">
          <ac:chgData name="Yesenia Hidalgo" userId="8a809efa57b952a5" providerId="LiveId" clId="{F0A1A950-B773-48FB-83C7-0285A23152F7}" dt="2021-03-23T04:37:48.389" v="72"/>
          <ac:spMkLst>
            <pc:docMk/>
            <pc:sldMk cId="1123135433" sldId="369"/>
            <ac:spMk id="103" creationId="{4189E13B-5D78-4718-8479-616155875FA5}"/>
          </ac:spMkLst>
        </pc:spChg>
        <pc:spChg chg="mod">
          <ac:chgData name="Yesenia Hidalgo" userId="8a809efa57b952a5" providerId="LiveId" clId="{F0A1A950-B773-48FB-83C7-0285A23152F7}" dt="2021-03-23T04:37:48.389" v="72"/>
          <ac:spMkLst>
            <pc:docMk/>
            <pc:sldMk cId="1123135433" sldId="369"/>
            <ac:spMk id="104" creationId="{7352C49C-8E19-47CA-86F0-3457205274D5}"/>
          </ac:spMkLst>
        </pc:spChg>
        <pc:spChg chg="mod">
          <ac:chgData name="Yesenia Hidalgo" userId="8a809efa57b952a5" providerId="LiveId" clId="{F0A1A950-B773-48FB-83C7-0285A23152F7}" dt="2021-03-23T04:37:48.389" v="72"/>
          <ac:spMkLst>
            <pc:docMk/>
            <pc:sldMk cId="1123135433" sldId="369"/>
            <ac:spMk id="105" creationId="{EF17DC74-6419-4CAA-B8C0-F926D9A339ED}"/>
          </ac:spMkLst>
        </pc:spChg>
        <pc:spChg chg="mod">
          <ac:chgData name="Yesenia Hidalgo" userId="8a809efa57b952a5" providerId="LiveId" clId="{F0A1A950-B773-48FB-83C7-0285A23152F7}" dt="2021-03-23T04:37:48.389" v="72"/>
          <ac:spMkLst>
            <pc:docMk/>
            <pc:sldMk cId="1123135433" sldId="369"/>
            <ac:spMk id="106" creationId="{34DC96A0-5E14-4F19-BF46-7431D2A3F034}"/>
          </ac:spMkLst>
        </pc:spChg>
        <pc:spChg chg="mod">
          <ac:chgData name="Yesenia Hidalgo" userId="8a809efa57b952a5" providerId="LiveId" clId="{F0A1A950-B773-48FB-83C7-0285A23152F7}" dt="2021-03-23T04:37:48.389" v="72"/>
          <ac:spMkLst>
            <pc:docMk/>
            <pc:sldMk cId="1123135433" sldId="369"/>
            <ac:spMk id="107" creationId="{9D560F40-1DF8-4125-A59E-365A32E37E94}"/>
          </ac:spMkLst>
        </pc:spChg>
        <pc:spChg chg="mod">
          <ac:chgData name="Yesenia Hidalgo" userId="8a809efa57b952a5" providerId="LiveId" clId="{F0A1A950-B773-48FB-83C7-0285A23152F7}" dt="2021-03-23T04:37:48.389" v="72"/>
          <ac:spMkLst>
            <pc:docMk/>
            <pc:sldMk cId="1123135433" sldId="369"/>
            <ac:spMk id="108" creationId="{962DBC02-F9DB-491F-B84B-2556907023DF}"/>
          </ac:spMkLst>
        </pc:spChg>
        <pc:spChg chg="mod">
          <ac:chgData name="Yesenia Hidalgo" userId="8a809efa57b952a5" providerId="LiveId" clId="{F0A1A950-B773-48FB-83C7-0285A23152F7}" dt="2021-03-23T04:37:48.389" v="72"/>
          <ac:spMkLst>
            <pc:docMk/>
            <pc:sldMk cId="1123135433" sldId="369"/>
            <ac:spMk id="109" creationId="{B2943D30-7F8B-4429-833E-8C843800DED0}"/>
          </ac:spMkLst>
        </pc:spChg>
        <pc:spChg chg="mod">
          <ac:chgData name="Yesenia Hidalgo" userId="8a809efa57b952a5" providerId="LiveId" clId="{F0A1A950-B773-48FB-83C7-0285A23152F7}" dt="2021-03-23T04:37:48.389" v="72"/>
          <ac:spMkLst>
            <pc:docMk/>
            <pc:sldMk cId="1123135433" sldId="369"/>
            <ac:spMk id="110" creationId="{48DF420B-3C45-48DD-AD23-BC33639E4898}"/>
          </ac:spMkLst>
        </pc:spChg>
        <pc:spChg chg="mod">
          <ac:chgData name="Yesenia Hidalgo" userId="8a809efa57b952a5" providerId="LiveId" clId="{F0A1A950-B773-48FB-83C7-0285A23152F7}" dt="2021-03-23T04:37:48.389" v="72"/>
          <ac:spMkLst>
            <pc:docMk/>
            <pc:sldMk cId="1123135433" sldId="369"/>
            <ac:spMk id="112" creationId="{781EE980-761E-4F42-984C-3E714D86D3A6}"/>
          </ac:spMkLst>
        </pc:spChg>
        <pc:spChg chg="mod">
          <ac:chgData name="Yesenia Hidalgo" userId="8a809efa57b952a5" providerId="LiveId" clId="{F0A1A950-B773-48FB-83C7-0285A23152F7}" dt="2021-03-23T04:37:48.389" v="72"/>
          <ac:spMkLst>
            <pc:docMk/>
            <pc:sldMk cId="1123135433" sldId="369"/>
            <ac:spMk id="113" creationId="{A04C37C2-1F95-4DF8-AFC3-025F2897AE55}"/>
          </ac:spMkLst>
        </pc:spChg>
        <pc:spChg chg="mod">
          <ac:chgData name="Yesenia Hidalgo" userId="8a809efa57b952a5" providerId="LiveId" clId="{F0A1A950-B773-48FB-83C7-0285A23152F7}" dt="2021-03-23T04:37:48.389" v="72"/>
          <ac:spMkLst>
            <pc:docMk/>
            <pc:sldMk cId="1123135433" sldId="369"/>
            <ac:spMk id="114" creationId="{45429B84-D48C-40BB-A96B-5988F8CEE5BE}"/>
          </ac:spMkLst>
        </pc:spChg>
        <pc:spChg chg="mod">
          <ac:chgData name="Yesenia Hidalgo" userId="8a809efa57b952a5" providerId="LiveId" clId="{F0A1A950-B773-48FB-83C7-0285A23152F7}" dt="2021-03-23T04:37:48.389" v="72"/>
          <ac:spMkLst>
            <pc:docMk/>
            <pc:sldMk cId="1123135433" sldId="369"/>
            <ac:spMk id="115" creationId="{AD9D7AEE-B2BB-4C2E-9CD2-194F7F710B50}"/>
          </ac:spMkLst>
        </pc:spChg>
        <pc:spChg chg="mod">
          <ac:chgData name="Yesenia Hidalgo" userId="8a809efa57b952a5" providerId="LiveId" clId="{F0A1A950-B773-48FB-83C7-0285A23152F7}" dt="2021-03-23T04:37:48.389" v="72"/>
          <ac:spMkLst>
            <pc:docMk/>
            <pc:sldMk cId="1123135433" sldId="369"/>
            <ac:spMk id="116" creationId="{CB5D857E-1F32-47EA-BC84-7A377D9DD9F7}"/>
          </ac:spMkLst>
        </pc:spChg>
        <pc:spChg chg="mod">
          <ac:chgData name="Yesenia Hidalgo" userId="8a809efa57b952a5" providerId="LiveId" clId="{F0A1A950-B773-48FB-83C7-0285A23152F7}" dt="2021-03-23T04:37:48.389" v="72"/>
          <ac:spMkLst>
            <pc:docMk/>
            <pc:sldMk cId="1123135433" sldId="369"/>
            <ac:spMk id="117" creationId="{6641301C-7CB5-4E94-92A7-3F8A483EB486}"/>
          </ac:spMkLst>
        </pc:spChg>
        <pc:spChg chg="mod">
          <ac:chgData name="Yesenia Hidalgo" userId="8a809efa57b952a5" providerId="LiveId" clId="{F0A1A950-B773-48FB-83C7-0285A23152F7}" dt="2021-03-23T04:37:48.389" v="72"/>
          <ac:spMkLst>
            <pc:docMk/>
            <pc:sldMk cId="1123135433" sldId="369"/>
            <ac:spMk id="118" creationId="{84B1BA99-85C7-43E8-BD87-6BE36F69A6F9}"/>
          </ac:spMkLst>
        </pc:spChg>
        <pc:spChg chg="mod">
          <ac:chgData name="Yesenia Hidalgo" userId="8a809efa57b952a5" providerId="LiveId" clId="{F0A1A950-B773-48FB-83C7-0285A23152F7}" dt="2021-03-23T04:37:48.389" v="72"/>
          <ac:spMkLst>
            <pc:docMk/>
            <pc:sldMk cId="1123135433" sldId="369"/>
            <ac:spMk id="119" creationId="{184FA6ED-81B4-49BD-BAAC-C369CB78514F}"/>
          </ac:spMkLst>
        </pc:spChg>
        <pc:spChg chg="mod">
          <ac:chgData name="Yesenia Hidalgo" userId="8a809efa57b952a5" providerId="LiveId" clId="{F0A1A950-B773-48FB-83C7-0285A23152F7}" dt="2021-03-23T04:37:48.389" v="72"/>
          <ac:spMkLst>
            <pc:docMk/>
            <pc:sldMk cId="1123135433" sldId="369"/>
            <ac:spMk id="120" creationId="{6A1C89D4-E1B0-465A-9478-0D4AE9C777B9}"/>
          </ac:spMkLst>
        </pc:spChg>
        <pc:spChg chg="mod">
          <ac:chgData name="Yesenia Hidalgo" userId="8a809efa57b952a5" providerId="LiveId" clId="{F0A1A950-B773-48FB-83C7-0285A23152F7}" dt="2021-03-23T04:37:48.389" v="72"/>
          <ac:spMkLst>
            <pc:docMk/>
            <pc:sldMk cId="1123135433" sldId="369"/>
            <ac:spMk id="121" creationId="{95259AF9-E02E-4D97-94B3-416BBD438645}"/>
          </ac:spMkLst>
        </pc:spChg>
        <pc:spChg chg="mod">
          <ac:chgData name="Yesenia Hidalgo" userId="8a809efa57b952a5" providerId="LiveId" clId="{F0A1A950-B773-48FB-83C7-0285A23152F7}" dt="2021-03-23T04:37:48.389" v="72"/>
          <ac:spMkLst>
            <pc:docMk/>
            <pc:sldMk cId="1123135433" sldId="369"/>
            <ac:spMk id="122" creationId="{EB0DABAE-B874-4C22-A5FC-40E42CAE4273}"/>
          </ac:spMkLst>
        </pc:spChg>
        <pc:spChg chg="mod">
          <ac:chgData name="Yesenia Hidalgo" userId="8a809efa57b952a5" providerId="LiveId" clId="{F0A1A950-B773-48FB-83C7-0285A23152F7}" dt="2021-03-23T04:37:48.389" v="72"/>
          <ac:spMkLst>
            <pc:docMk/>
            <pc:sldMk cId="1123135433" sldId="369"/>
            <ac:spMk id="123" creationId="{404618E1-A77A-40CB-9155-6FAA1732B243}"/>
          </ac:spMkLst>
        </pc:spChg>
        <pc:spChg chg="mod">
          <ac:chgData name="Yesenia Hidalgo" userId="8a809efa57b952a5" providerId="LiveId" clId="{F0A1A950-B773-48FB-83C7-0285A23152F7}" dt="2021-03-23T04:37:48.389" v="72"/>
          <ac:spMkLst>
            <pc:docMk/>
            <pc:sldMk cId="1123135433" sldId="369"/>
            <ac:spMk id="124" creationId="{E2DB3AA3-C458-49DA-8527-F08A5472F722}"/>
          </ac:spMkLst>
        </pc:spChg>
        <pc:grpChg chg="add del mod">
          <ac:chgData name="Yesenia Hidalgo" userId="8a809efa57b952a5" providerId="LiveId" clId="{F0A1A950-B773-48FB-83C7-0285A23152F7}" dt="2021-03-23T04:37:28.668" v="71" actId="478"/>
          <ac:grpSpMkLst>
            <pc:docMk/>
            <pc:sldMk cId="1123135433" sldId="369"/>
            <ac:grpSpMk id="5" creationId="{8F2D1BB6-6FB2-4134-917F-69487BDF6E7C}"/>
          </ac:grpSpMkLst>
        </pc:grpChg>
        <pc:grpChg chg="add del mod">
          <ac:chgData name="Yesenia Hidalgo" userId="8a809efa57b952a5" providerId="LiveId" clId="{F0A1A950-B773-48FB-83C7-0285A23152F7}" dt="2021-03-23T04:37:28.668" v="71" actId="478"/>
          <ac:grpSpMkLst>
            <pc:docMk/>
            <pc:sldMk cId="1123135433" sldId="369"/>
            <ac:grpSpMk id="12" creationId="{10748C9A-7FFA-4936-9224-9EB2430EDD5F}"/>
          </ac:grpSpMkLst>
        </pc:grpChg>
        <pc:grpChg chg="add del mod">
          <ac:chgData name="Yesenia Hidalgo" userId="8a809efa57b952a5" providerId="LiveId" clId="{F0A1A950-B773-48FB-83C7-0285A23152F7}" dt="2021-03-23T04:37:28.668" v="71" actId="478"/>
          <ac:grpSpMkLst>
            <pc:docMk/>
            <pc:sldMk cId="1123135433" sldId="369"/>
            <ac:grpSpMk id="20" creationId="{9D5CC05A-CD31-4458-ADC6-A2ADEB22F1E4}"/>
          </ac:grpSpMkLst>
        </pc:grpChg>
        <pc:grpChg chg="add del mod">
          <ac:chgData name="Yesenia Hidalgo" userId="8a809efa57b952a5" providerId="LiveId" clId="{F0A1A950-B773-48FB-83C7-0285A23152F7}" dt="2021-03-23T04:37:28.668" v="71" actId="478"/>
          <ac:grpSpMkLst>
            <pc:docMk/>
            <pc:sldMk cId="1123135433" sldId="369"/>
            <ac:grpSpMk id="27" creationId="{F55D94D8-809A-4644-84F5-A6F889FD8F11}"/>
          </ac:grpSpMkLst>
        </pc:grpChg>
        <pc:grpChg chg="add del mod">
          <ac:chgData name="Yesenia Hidalgo" userId="8a809efa57b952a5" providerId="LiveId" clId="{F0A1A950-B773-48FB-83C7-0285A23152F7}" dt="2021-03-23T04:37:28.668" v="71" actId="478"/>
          <ac:grpSpMkLst>
            <pc:docMk/>
            <pc:sldMk cId="1123135433" sldId="369"/>
            <ac:grpSpMk id="34" creationId="{8D76841B-BFB8-4076-97CB-49A1279D2509}"/>
          </ac:grpSpMkLst>
        </pc:grpChg>
        <pc:grpChg chg="add del mod">
          <ac:chgData name="Yesenia Hidalgo" userId="8a809efa57b952a5" providerId="LiveId" clId="{F0A1A950-B773-48FB-83C7-0285A23152F7}" dt="2021-03-23T04:37:28.668" v="71" actId="478"/>
          <ac:grpSpMkLst>
            <pc:docMk/>
            <pc:sldMk cId="1123135433" sldId="369"/>
            <ac:grpSpMk id="44" creationId="{0D42BCF1-73BA-4F57-BCEF-0CFDFA9E7CE9}"/>
          </ac:grpSpMkLst>
        </pc:grpChg>
        <pc:grpChg chg="add mod">
          <ac:chgData name="Yesenia Hidalgo" userId="8a809efa57b952a5" providerId="LiveId" clId="{F0A1A950-B773-48FB-83C7-0285A23152F7}" dt="2021-03-23T04:38:10.596" v="79" actId="1076"/>
          <ac:grpSpMkLst>
            <pc:docMk/>
            <pc:sldMk cId="1123135433" sldId="369"/>
            <ac:grpSpMk id="53" creationId="{C00F3E40-8B52-4312-A7C6-AA816FCCEF96}"/>
          </ac:grpSpMkLst>
        </pc:grpChg>
        <pc:grpChg chg="add mod">
          <ac:chgData name="Yesenia Hidalgo" userId="8a809efa57b952a5" providerId="LiveId" clId="{F0A1A950-B773-48FB-83C7-0285A23152F7}" dt="2021-03-23T04:38:10.596" v="79" actId="1076"/>
          <ac:grpSpMkLst>
            <pc:docMk/>
            <pc:sldMk cId="1123135433" sldId="369"/>
            <ac:grpSpMk id="62" creationId="{B0A575F9-6A82-4817-ABFA-B71A2561769B}"/>
          </ac:grpSpMkLst>
        </pc:grpChg>
        <pc:grpChg chg="add mod">
          <ac:chgData name="Yesenia Hidalgo" userId="8a809efa57b952a5" providerId="LiveId" clId="{F0A1A950-B773-48FB-83C7-0285A23152F7}" dt="2021-03-23T04:38:10.596" v="79" actId="1076"/>
          <ac:grpSpMkLst>
            <pc:docMk/>
            <pc:sldMk cId="1123135433" sldId="369"/>
            <ac:grpSpMk id="72" creationId="{D40F1F1F-A5BC-4695-BC21-4C36E487C32D}"/>
          </ac:grpSpMkLst>
        </pc:grpChg>
        <pc:grpChg chg="add mod">
          <ac:chgData name="Yesenia Hidalgo" userId="8a809efa57b952a5" providerId="LiveId" clId="{F0A1A950-B773-48FB-83C7-0285A23152F7}" dt="2021-03-23T04:38:10.596" v="79" actId="1076"/>
          <ac:grpSpMkLst>
            <pc:docMk/>
            <pc:sldMk cId="1123135433" sldId="369"/>
            <ac:grpSpMk id="85" creationId="{F06F92D1-390A-4250-A4CB-A2BDFA41A667}"/>
          </ac:grpSpMkLst>
        </pc:grpChg>
        <pc:grpChg chg="add mod">
          <ac:chgData name="Yesenia Hidalgo" userId="8a809efa57b952a5" providerId="LiveId" clId="{F0A1A950-B773-48FB-83C7-0285A23152F7}" dt="2021-03-23T04:38:10.596" v="79" actId="1076"/>
          <ac:grpSpMkLst>
            <pc:docMk/>
            <pc:sldMk cId="1123135433" sldId="369"/>
            <ac:grpSpMk id="100" creationId="{DEB843CB-A030-4F80-B317-1BDA567A494E}"/>
          </ac:grpSpMkLst>
        </pc:grpChg>
        <pc:grpChg chg="add mod">
          <ac:chgData name="Yesenia Hidalgo" userId="8a809efa57b952a5" providerId="LiveId" clId="{F0A1A950-B773-48FB-83C7-0285A23152F7}" dt="2021-03-23T04:38:10.596" v="79" actId="1076"/>
          <ac:grpSpMkLst>
            <pc:docMk/>
            <pc:sldMk cId="1123135433" sldId="369"/>
            <ac:grpSpMk id="111" creationId="{87D14198-5C89-4F14-AB8D-14499E0459F2}"/>
          </ac:grpSpMkLst>
        </pc:grpChg>
      </pc:sldChg>
      <pc:sldChg chg="addSp delSp modSp new mod">
        <pc:chgData name="Yesenia Hidalgo" userId="8a809efa57b952a5" providerId="LiveId" clId="{F0A1A950-B773-48FB-83C7-0285A23152F7}" dt="2021-03-23T06:37:20.726" v="2741" actId="14100"/>
        <pc:sldMkLst>
          <pc:docMk/>
          <pc:sldMk cId="2915287460" sldId="371"/>
        </pc:sldMkLst>
        <pc:spChg chg="del">
          <ac:chgData name="Yesenia Hidalgo" userId="8a809efa57b952a5" providerId="LiveId" clId="{F0A1A950-B773-48FB-83C7-0285A23152F7}" dt="2021-03-23T05:16:25.560" v="1270" actId="478"/>
          <ac:spMkLst>
            <pc:docMk/>
            <pc:sldMk cId="2915287460" sldId="371"/>
            <ac:spMk id="2" creationId="{A2414E6A-861A-428F-AF78-63AE2E726E7C}"/>
          </ac:spMkLst>
        </pc:spChg>
        <pc:spChg chg="del">
          <ac:chgData name="Yesenia Hidalgo" userId="8a809efa57b952a5" providerId="LiveId" clId="{F0A1A950-B773-48FB-83C7-0285A23152F7}" dt="2021-03-23T05:16:25.560" v="1270" actId="478"/>
          <ac:spMkLst>
            <pc:docMk/>
            <pc:sldMk cId="2915287460" sldId="371"/>
            <ac:spMk id="3" creationId="{8FF9DF5B-7821-478C-A3CC-A55BE3B29449}"/>
          </ac:spMkLst>
        </pc:spChg>
        <pc:spChg chg="add del mod">
          <ac:chgData name="Yesenia Hidalgo" userId="8a809efa57b952a5" providerId="LiveId" clId="{F0A1A950-B773-48FB-83C7-0285A23152F7}" dt="2021-03-23T05:16:21.820" v="1269" actId="478"/>
          <ac:spMkLst>
            <pc:docMk/>
            <pc:sldMk cId="2915287460" sldId="371"/>
            <ac:spMk id="4" creationId="{85E6CA7B-9A46-48D2-BB80-E656DF59D7A9}"/>
          </ac:spMkLst>
        </pc:spChg>
        <pc:spChg chg="add del mod">
          <ac:chgData name="Yesenia Hidalgo" userId="8a809efa57b952a5" providerId="LiveId" clId="{F0A1A950-B773-48FB-83C7-0285A23152F7}" dt="2021-03-23T05:16:21.820" v="1269" actId="478"/>
          <ac:spMkLst>
            <pc:docMk/>
            <pc:sldMk cId="2915287460" sldId="371"/>
            <ac:spMk id="5" creationId="{28A14DE4-1CCD-47C3-B7D8-64ADB84795C5}"/>
          </ac:spMkLst>
        </pc:spChg>
        <pc:spChg chg="add del mod">
          <ac:chgData name="Yesenia Hidalgo" userId="8a809efa57b952a5" providerId="LiveId" clId="{F0A1A950-B773-48FB-83C7-0285A23152F7}" dt="2021-03-23T05:51:57.865" v="1985" actId="21"/>
          <ac:spMkLst>
            <pc:docMk/>
            <pc:sldMk cId="2915287460" sldId="371"/>
            <ac:spMk id="6" creationId="{745B8B7E-8F66-49D3-99D3-F6B3F73CDE8F}"/>
          </ac:spMkLst>
        </pc:spChg>
        <pc:spChg chg="add del mod">
          <ac:chgData name="Yesenia Hidalgo" userId="8a809efa57b952a5" providerId="LiveId" clId="{F0A1A950-B773-48FB-83C7-0285A23152F7}" dt="2021-03-23T05:51:57.865" v="1985" actId="21"/>
          <ac:spMkLst>
            <pc:docMk/>
            <pc:sldMk cId="2915287460" sldId="371"/>
            <ac:spMk id="7" creationId="{AFD68453-2923-41ED-9DD8-6F326B4E4106}"/>
          </ac:spMkLst>
        </pc:spChg>
        <pc:spChg chg="add del mod">
          <ac:chgData name="Yesenia Hidalgo" userId="8a809efa57b952a5" providerId="LiveId" clId="{F0A1A950-B773-48FB-83C7-0285A23152F7}" dt="2021-03-23T05:51:57.865" v="1985" actId="21"/>
          <ac:spMkLst>
            <pc:docMk/>
            <pc:sldMk cId="2915287460" sldId="371"/>
            <ac:spMk id="15" creationId="{43B69D50-0FCE-4ECF-85D8-DFF4C38FC6C1}"/>
          </ac:spMkLst>
        </pc:spChg>
        <pc:spChg chg="add mod">
          <ac:chgData name="Yesenia Hidalgo" userId="8a809efa57b952a5" providerId="LiveId" clId="{F0A1A950-B773-48FB-83C7-0285A23152F7}" dt="2021-03-23T05:19:22.279" v="1393" actId="2711"/>
          <ac:spMkLst>
            <pc:docMk/>
            <pc:sldMk cId="2915287460" sldId="371"/>
            <ac:spMk id="18" creationId="{3F354B6C-D98F-4BD1-97FA-9C02EADC27A8}"/>
          </ac:spMkLst>
        </pc:spChg>
        <pc:spChg chg="add mod">
          <ac:chgData name="Yesenia Hidalgo" userId="8a809efa57b952a5" providerId="LiveId" clId="{F0A1A950-B773-48FB-83C7-0285A23152F7}" dt="2021-03-23T05:19:22.279" v="1393" actId="2711"/>
          <ac:spMkLst>
            <pc:docMk/>
            <pc:sldMk cId="2915287460" sldId="371"/>
            <ac:spMk id="19" creationId="{5CA1732E-EDBE-470A-8C90-65FFCCACDB7F}"/>
          </ac:spMkLst>
        </pc:spChg>
        <pc:spChg chg="add mod">
          <ac:chgData name="Yesenia Hidalgo" userId="8a809efa57b952a5" providerId="LiveId" clId="{F0A1A950-B773-48FB-83C7-0285A23152F7}" dt="2021-03-23T05:19:22.279" v="1393" actId="2711"/>
          <ac:spMkLst>
            <pc:docMk/>
            <pc:sldMk cId="2915287460" sldId="371"/>
            <ac:spMk id="20" creationId="{E949346A-8EFF-4DE8-A319-AE8FDFB0DC06}"/>
          </ac:spMkLst>
        </pc:spChg>
        <pc:spChg chg="add mod">
          <ac:chgData name="Yesenia Hidalgo" userId="8a809efa57b952a5" providerId="LiveId" clId="{F0A1A950-B773-48FB-83C7-0285A23152F7}" dt="2021-03-23T05:19:22.279" v="1393" actId="2711"/>
          <ac:spMkLst>
            <pc:docMk/>
            <pc:sldMk cId="2915287460" sldId="371"/>
            <ac:spMk id="21" creationId="{82D92A2F-677D-4559-80DF-ED9681242807}"/>
          </ac:spMkLst>
        </pc:spChg>
        <pc:spChg chg="add mod">
          <ac:chgData name="Yesenia Hidalgo" userId="8a809efa57b952a5" providerId="LiveId" clId="{F0A1A950-B773-48FB-83C7-0285A23152F7}" dt="2021-03-23T05:19:22.279" v="1393" actId="2711"/>
          <ac:spMkLst>
            <pc:docMk/>
            <pc:sldMk cId="2915287460" sldId="371"/>
            <ac:spMk id="22" creationId="{C294936C-4312-4A9D-A0A6-319EA47F1844}"/>
          </ac:spMkLst>
        </pc:spChg>
        <pc:spChg chg="add mod">
          <ac:chgData name="Yesenia Hidalgo" userId="8a809efa57b952a5" providerId="LiveId" clId="{F0A1A950-B773-48FB-83C7-0285A23152F7}" dt="2021-03-23T05:19:22.279" v="1393" actId="2711"/>
          <ac:spMkLst>
            <pc:docMk/>
            <pc:sldMk cId="2915287460" sldId="371"/>
            <ac:spMk id="23" creationId="{EB33B69B-7151-47EC-9754-E6D9AA72FFC8}"/>
          </ac:spMkLst>
        </pc:spChg>
        <pc:spChg chg="add mod">
          <ac:chgData name="Yesenia Hidalgo" userId="8a809efa57b952a5" providerId="LiveId" clId="{F0A1A950-B773-48FB-83C7-0285A23152F7}" dt="2021-03-23T05:19:22.279" v="1393" actId="2711"/>
          <ac:spMkLst>
            <pc:docMk/>
            <pc:sldMk cId="2915287460" sldId="371"/>
            <ac:spMk id="24" creationId="{EB56D636-4A71-4EA5-83F9-ADA0EA7EE5BD}"/>
          </ac:spMkLst>
        </pc:spChg>
        <pc:spChg chg="add mod">
          <ac:chgData name="Yesenia Hidalgo" userId="8a809efa57b952a5" providerId="LiveId" clId="{F0A1A950-B773-48FB-83C7-0285A23152F7}" dt="2021-03-23T05:19:22.279" v="1393" actId="2711"/>
          <ac:spMkLst>
            <pc:docMk/>
            <pc:sldMk cId="2915287460" sldId="371"/>
            <ac:spMk id="25" creationId="{A8F1458F-29B8-4D44-BDCA-CCC21F951189}"/>
          </ac:spMkLst>
        </pc:spChg>
        <pc:spChg chg="add mod">
          <ac:chgData name="Yesenia Hidalgo" userId="8a809efa57b952a5" providerId="LiveId" clId="{F0A1A950-B773-48FB-83C7-0285A23152F7}" dt="2021-03-23T05:19:22.279" v="1393" actId="2711"/>
          <ac:spMkLst>
            <pc:docMk/>
            <pc:sldMk cId="2915287460" sldId="371"/>
            <ac:spMk id="26" creationId="{D84D85A7-D6BB-47AE-AFFE-532C50BC686D}"/>
          </ac:spMkLst>
        </pc:spChg>
        <pc:spChg chg="add mod">
          <ac:chgData name="Yesenia Hidalgo" userId="8a809efa57b952a5" providerId="LiveId" clId="{F0A1A950-B773-48FB-83C7-0285A23152F7}" dt="2021-03-23T05:28:38.417" v="1660" actId="14100"/>
          <ac:spMkLst>
            <pc:docMk/>
            <pc:sldMk cId="2915287460" sldId="371"/>
            <ac:spMk id="27" creationId="{71822661-2507-4A37-982A-FA9FE6FA4379}"/>
          </ac:spMkLst>
        </pc:spChg>
        <pc:spChg chg="add mod">
          <ac:chgData name="Yesenia Hidalgo" userId="8a809efa57b952a5" providerId="LiveId" clId="{F0A1A950-B773-48FB-83C7-0285A23152F7}" dt="2021-03-23T05:19:22.279" v="1393" actId="2711"/>
          <ac:spMkLst>
            <pc:docMk/>
            <pc:sldMk cId="2915287460" sldId="371"/>
            <ac:spMk id="28" creationId="{8F992838-52C2-4F78-9676-FFC6AFB82224}"/>
          </ac:spMkLst>
        </pc:spChg>
        <pc:spChg chg="add mod">
          <ac:chgData name="Yesenia Hidalgo" userId="8a809efa57b952a5" providerId="LiveId" clId="{F0A1A950-B773-48FB-83C7-0285A23152F7}" dt="2021-03-23T05:30:06.788" v="1667" actId="122"/>
          <ac:spMkLst>
            <pc:docMk/>
            <pc:sldMk cId="2915287460" sldId="371"/>
            <ac:spMk id="29" creationId="{2716B692-1E3F-42B2-A5DE-225D7E7EFC18}"/>
          </ac:spMkLst>
        </pc:spChg>
        <pc:spChg chg="add mod">
          <ac:chgData name="Yesenia Hidalgo" userId="8a809efa57b952a5" providerId="LiveId" clId="{F0A1A950-B773-48FB-83C7-0285A23152F7}" dt="2021-03-23T05:17:19.294" v="1271"/>
          <ac:spMkLst>
            <pc:docMk/>
            <pc:sldMk cId="2915287460" sldId="371"/>
            <ac:spMk id="30" creationId="{CE1C94F5-5F71-435D-86AA-20E9277CC6ED}"/>
          </ac:spMkLst>
        </pc:spChg>
        <pc:spChg chg="add mod">
          <ac:chgData name="Yesenia Hidalgo" userId="8a809efa57b952a5" providerId="LiveId" clId="{F0A1A950-B773-48FB-83C7-0285A23152F7}" dt="2021-03-23T05:17:19.294" v="1271"/>
          <ac:spMkLst>
            <pc:docMk/>
            <pc:sldMk cId="2915287460" sldId="371"/>
            <ac:spMk id="31" creationId="{EDE07701-5992-4E6D-8667-DD8B4518B346}"/>
          </ac:spMkLst>
        </pc:spChg>
        <pc:spChg chg="add mod">
          <ac:chgData name="Yesenia Hidalgo" userId="8a809efa57b952a5" providerId="LiveId" clId="{F0A1A950-B773-48FB-83C7-0285A23152F7}" dt="2021-03-23T05:17:19.294" v="1271"/>
          <ac:spMkLst>
            <pc:docMk/>
            <pc:sldMk cId="2915287460" sldId="371"/>
            <ac:spMk id="32" creationId="{EB0BF019-1D4D-40A0-9B33-52038FA3FC1A}"/>
          </ac:spMkLst>
        </pc:spChg>
        <pc:spChg chg="add mod">
          <ac:chgData name="Yesenia Hidalgo" userId="8a809efa57b952a5" providerId="LiveId" clId="{F0A1A950-B773-48FB-83C7-0285A23152F7}" dt="2021-03-23T05:17:19.294" v="1271"/>
          <ac:spMkLst>
            <pc:docMk/>
            <pc:sldMk cId="2915287460" sldId="371"/>
            <ac:spMk id="33" creationId="{FDAD999B-5E6D-44C8-AE23-E9D58C2DEF84}"/>
          </ac:spMkLst>
        </pc:spChg>
        <pc:spChg chg="add mod">
          <ac:chgData name="Yesenia Hidalgo" userId="8a809efa57b952a5" providerId="LiveId" clId="{F0A1A950-B773-48FB-83C7-0285A23152F7}" dt="2021-03-23T05:17:19.294" v="1271"/>
          <ac:spMkLst>
            <pc:docMk/>
            <pc:sldMk cId="2915287460" sldId="371"/>
            <ac:spMk id="34" creationId="{1920D886-4C00-4A36-A086-824C2BA31EE1}"/>
          </ac:spMkLst>
        </pc:spChg>
        <pc:spChg chg="add mod">
          <ac:chgData name="Yesenia Hidalgo" userId="8a809efa57b952a5" providerId="LiveId" clId="{F0A1A950-B773-48FB-83C7-0285A23152F7}" dt="2021-03-23T05:17:19.294" v="1271"/>
          <ac:spMkLst>
            <pc:docMk/>
            <pc:sldMk cId="2915287460" sldId="371"/>
            <ac:spMk id="35" creationId="{7AF849EB-79BF-4CD4-8317-1A512F3617CD}"/>
          </ac:spMkLst>
        </pc:spChg>
        <pc:spChg chg="add mod">
          <ac:chgData name="Yesenia Hidalgo" userId="8a809efa57b952a5" providerId="LiveId" clId="{F0A1A950-B773-48FB-83C7-0285A23152F7}" dt="2021-03-23T05:28:21.103" v="1656" actId="14100"/>
          <ac:spMkLst>
            <pc:docMk/>
            <pc:sldMk cId="2915287460" sldId="371"/>
            <ac:spMk id="36" creationId="{CD22F9F7-038C-4B2A-9063-4648081A40BE}"/>
          </ac:spMkLst>
        </pc:spChg>
        <pc:spChg chg="add mod">
          <ac:chgData name="Yesenia Hidalgo" userId="8a809efa57b952a5" providerId="LiveId" clId="{F0A1A950-B773-48FB-83C7-0285A23152F7}" dt="2021-03-23T05:19:22.279" v="1393" actId="2711"/>
          <ac:spMkLst>
            <pc:docMk/>
            <pc:sldMk cId="2915287460" sldId="371"/>
            <ac:spMk id="37" creationId="{16166305-8F7C-4802-AE90-98BE6C5F389F}"/>
          </ac:spMkLst>
        </pc:spChg>
        <pc:spChg chg="add mod">
          <ac:chgData name="Yesenia Hidalgo" userId="8a809efa57b952a5" providerId="LiveId" clId="{F0A1A950-B773-48FB-83C7-0285A23152F7}" dt="2021-03-23T05:30:35.348" v="1671" actId="1076"/>
          <ac:spMkLst>
            <pc:docMk/>
            <pc:sldMk cId="2915287460" sldId="371"/>
            <ac:spMk id="38" creationId="{057045C5-8B84-4849-A0BF-CCA4B71AFCCD}"/>
          </ac:spMkLst>
        </pc:spChg>
        <pc:spChg chg="add mod">
          <ac:chgData name="Yesenia Hidalgo" userId="8a809efa57b952a5" providerId="LiveId" clId="{F0A1A950-B773-48FB-83C7-0285A23152F7}" dt="2021-03-23T05:17:19.294" v="1271"/>
          <ac:spMkLst>
            <pc:docMk/>
            <pc:sldMk cId="2915287460" sldId="371"/>
            <ac:spMk id="39" creationId="{F6EDA569-09D4-482B-B25A-BCB39607B8BF}"/>
          </ac:spMkLst>
        </pc:spChg>
        <pc:spChg chg="add mod">
          <ac:chgData name="Yesenia Hidalgo" userId="8a809efa57b952a5" providerId="LiveId" clId="{F0A1A950-B773-48FB-83C7-0285A23152F7}" dt="2021-03-23T05:17:19.294" v="1271"/>
          <ac:spMkLst>
            <pc:docMk/>
            <pc:sldMk cId="2915287460" sldId="371"/>
            <ac:spMk id="40" creationId="{3583E4B1-30EE-4A0A-B4E7-254E82E7757C}"/>
          </ac:spMkLst>
        </pc:spChg>
        <pc:spChg chg="add mod">
          <ac:chgData name="Yesenia Hidalgo" userId="8a809efa57b952a5" providerId="LiveId" clId="{F0A1A950-B773-48FB-83C7-0285A23152F7}" dt="2021-03-23T05:17:19.294" v="1271"/>
          <ac:spMkLst>
            <pc:docMk/>
            <pc:sldMk cId="2915287460" sldId="371"/>
            <ac:spMk id="41" creationId="{0AB3A19F-EB41-43BA-A3A4-FEC198EC22C1}"/>
          </ac:spMkLst>
        </pc:spChg>
        <pc:spChg chg="mod">
          <ac:chgData name="Yesenia Hidalgo" userId="8a809efa57b952a5" providerId="LiveId" clId="{F0A1A950-B773-48FB-83C7-0285A23152F7}" dt="2021-03-23T05:20:50.002" v="1406"/>
          <ac:spMkLst>
            <pc:docMk/>
            <pc:sldMk cId="2915287460" sldId="371"/>
            <ac:spMk id="43" creationId="{3215F68E-3D87-45F3-9FD2-8C4430A8ACF1}"/>
          </ac:spMkLst>
        </pc:spChg>
        <pc:spChg chg="mod">
          <ac:chgData name="Yesenia Hidalgo" userId="8a809efa57b952a5" providerId="LiveId" clId="{F0A1A950-B773-48FB-83C7-0285A23152F7}" dt="2021-03-23T05:20:50.002" v="1406"/>
          <ac:spMkLst>
            <pc:docMk/>
            <pc:sldMk cId="2915287460" sldId="371"/>
            <ac:spMk id="44" creationId="{5A1F5EED-754D-49D7-B01B-4A39F78B0A49}"/>
          </ac:spMkLst>
        </pc:spChg>
        <pc:spChg chg="mod">
          <ac:chgData name="Yesenia Hidalgo" userId="8a809efa57b952a5" providerId="LiveId" clId="{F0A1A950-B773-48FB-83C7-0285A23152F7}" dt="2021-03-23T05:20:50.002" v="1406"/>
          <ac:spMkLst>
            <pc:docMk/>
            <pc:sldMk cId="2915287460" sldId="371"/>
            <ac:spMk id="45" creationId="{DF674EB3-DFDD-4B56-9136-C5E5E48E33CF}"/>
          </ac:spMkLst>
        </pc:spChg>
        <pc:spChg chg="mod">
          <ac:chgData name="Yesenia Hidalgo" userId="8a809efa57b952a5" providerId="LiveId" clId="{F0A1A950-B773-48FB-83C7-0285A23152F7}" dt="2021-03-23T05:20:50.002" v="1406"/>
          <ac:spMkLst>
            <pc:docMk/>
            <pc:sldMk cId="2915287460" sldId="371"/>
            <ac:spMk id="46" creationId="{65905A3F-F45A-40CF-86DA-7FD5BFBCFB19}"/>
          </ac:spMkLst>
        </pc:spChg>
        <pc:spChg chg="mod">
          <ac:chgData name="Yesenia Hidalgo" userId="8a809efa57b952a5" providerId="LiveId" clId="{F0A1A950-B773-48FB-83C7-0285A23152F7}" dt="2021-03-23T05:20:50.002" v="1406"/>
          <ac:spMkLst>
            <pc:docMk/>
            <pc:sldMk cId="2915287460" sldId="371"/>
            <ac:spMk id="47" creationId="{CB1A7B7A-E26B-46EA-A43C-0A8C946F9280}"/>
          </ac:spMkLst>
        </pc:spChg>
        <pc:spChg chg="mod">
          <ac:chgData name="Yesenia Hidalgo" userId="8a809efa57b952a5" providerId="LiveId" clId="{F0A1A950-B773-48FB-83C7-0285A23152F7}" dt="2021-03-23T05:20:50.002" v="1406"/>
          <ac:spMkLst>
            <pc:docMk/>
            <pc:sldMk cId="2915287460" sldId="371"/>
            <ac:spMk id="49" creationId="{3B9533C6-74AF-4696-8A8A-F5894B2006D9}"/>
          </ac:spMkLst>
        </pc:spChg>
        <pc:spChg chg="mod">
          <ac:chgData name="Yesenia Hidalgo" userId="8a809efa57b952a5" providerId="LiveId" clId="{F0A1A950-B773-48FB-83C7-0285A23152F7}" dt="2021-03-23T05:20:50.002" v="1406"/>
          <ac:spMkLst>
            <pc:docMk/>
            <pc:sldMk cId="2915287460" sldId="371"/>
            <ac:spMk id="50" creationId="{C93CEF2C-A740-4528-9A17-F47686EDDCB9}"/>
          </ac:spMkLst>
        </pc:spChg>
        <pc:spChg chg="mod">
          <ac:chgData name="Yesenia Hidalgo" userId="8a809efa57b952a5" providerId="LiveId" clId="{F0A1A950-B773-48FB-83C7-0285A23152F7}" dt="2021-03-23T05:20:50.002" v="1406"/>
          <ac:spMkLst>
            <pc:docMk/>
            <pc:sldMk cId="2915287460" sldId="371"/>
            <ac:spMk id="52" creationId="{96F973BF-8958-4C51-84F2-C8E84E76B2AC}"/>
          </ac:spMkLst>
        </pc:spChg>
        <pc:spChg chg="mod">
          <ac:chgData name="Yesenia Hidalgo" userId="8a809efa57b952a5" providerId="LiveId" clId="{F0A1A950-B773-48FB-83C7-0285A23152F7}" dt="2021-03-23T05:20:50.002" v="1406"/>
          <ac:spMkLst>
            <pc:docMk/>
            <pc:sldMk cId="2915287460" sldId="371"/>
            <ac:spMk id="53" creationId="{2479463E-2A24-4B3E-A048-930AD4027B34}"/>
          </ac:spMkLst>
        </pc:spChg>
        <pc:spChg chg="mod">
          <ac:chgData name="Yesenia Hidalgo" userId="8a809efa57b952a5" providerId="LiveId" clId="{F0A1A950-B773-48FB-83C7-0285A23152F7}" dt="2021-03-23T05:20:50.002" v="1406"/>
          <ac:spMkLst>
            <pc:docMk/>
            <pc:sldMk cId="2915287460" sldId="371"/>
            <ac:spMk id="55" creationId="{292E1326-68A5-4976-A6F2-A618A16CB309}"/>
          </ac:spMkLst>
        </pc:spChg>
        <pc:spChg chg="mod">
          <ac:chgData name="Yesenia Hidalgo" userId="8a809efa57b952a5" providerId="LiveId" clId="{F0A1A950-B773-48FB-83C7-0285A23152F7}" dt="2021-03-23T05:20:50.002" v="1406"/>
          <ac:spMkLst>
            <pc:docMk/>
            <pc:sldMk cId="2915287460" sldId="371"/>
            <ac:spMk id="56" creationId="{500F6DA1-A281-41B3-9C9F-AA2F42C05C4D}"/>
          </ac:spMkLst>
        </pc:spChg>
        <pc:spChg chg="mod">
          <ac:chgData name="Yesenia Hidalgo" userId="8a809efa57b952a5" providerId="LiveId" clId="{F0A1A950-B773-48FB-83C7-0285A23152F7}" dt="2021-03-23T05:20:50.002" v="1406"/>
          <ac:spMkLst>
            <pc:docMk/>
            <pc:sldMk cId="2915287460" sldId="371"/>
            <ac:spMk id="58" creationId="{BC284008-CFBD-46DC-B5B7-24B00DE61382}"/>
          </ac:spMkLst>
        </pc:spChg>
        <pc:spChg chg="mod">
          <ac:chgData name="Yesenia Hidalgo" userId="8a809efa57b952a5" providerId="LiveId" clId="{F0A1A950-B773-48FB-83C7-0285A23152F7}" dt="2021-03-23T05:20:50.002" v="1406"/>
          <ac:spMkLst>
            <pc:docMk/>
            <pc:sldMk cId="2915287460" sldId="371"/>
            <ac:spMk id="59" creationId="{D47C51DD-CC66-4C0B-AE63-C737E91E36EA}"/>
          </ac:spMkLst>
        </pc:spChg>
        <pc:spChg chg="add del mod">
          <ac:chgData name="Yesenia Hidalgo" userId="8a809efa57b952a5" providerId="LiveId" clId="{F0A1A950-B773-48FB-83C7-0285A23152F7}" dt="2021-03-23T05:21:00.445" v="1411"/>
          <ac:spMkLst>
            <pc:docMk/>
            <pc:sldMk cId="2915287460" sldId="371"/>
            <ac:spMk id="60" creationId="{B5EAD047-BA47-48EE-B08F-CBED518EC74E}"/>
          </ac:spMkLst>
        </pc:spChg>
        <pc:spChg chg="mod">
          <ac:chgData name="Yesenia Hidalgo" userId="8a809efa57b952a5" providerId="LiveId" clId="{F0A1A950-B773-48FB-83C7-0285A23152F7}" dt="2021-03-23T05:20:50.002" v="1406"/>
          <ac:spMkLst>
            <pc:docMk/>
            <pc:sldMk cId="2915287460" sldId="371"/>
            <ac:spMk id="63" creationId="{ECAE7BB9-CC7F-4B9A-AEA2-530960FCF81C}"/>
          </ac:spMkLst>
        </pc:spChg>
        <pc:spChg chg="mod">
          <ac:chgData name="Yesenia Hidalgo" userId="8a809efa57b952a5" providerId="LiveId" clId="{F0A1A950-B773-48FB-83C7-0285A23152F7}" dt="2021-03-23T05:20:50.002" v="1406"/>
          <ac:spMkLst>
            <pc:docMk/>
            <pc:sldMk cId="2915287460" sldId="371"/>
            <ac:spMk id="65" creationId="{8094ADCD-BF3A-4F2C-8AAA-61A33E43DF39}"/>
          </ac:spMkLst>
        </pc:spChg>
        <pc:spChg chg="mod">
          <ac:chgData name="Yesenia Hidalgo" userId="8a809efa57b952a5" providerId="LiveId" clId="{F0A1A950-B773-48FB-83C7-0285A23152F7}" dt="2021-03-23T05:20:50.002" v="1406"/>
          <ac:spMkLst>
            <pc:docMk/>
            <pc:sldMk cId="2915287460" sldId="371"/>
            <ac:spMk id="66" creationId="{1E6CF041-DD2F-42E8-A96B-BDBD39EBA91C}"/>
          </ac:spMkLst>
        </pc:spChg>
        <pc:spChg chg="mod">
          <ac:chgData name="Yesenia Hidalgo" userId="8a809efa57b952a5" providerId="LiveId" clId="{F0A1A950-B773-48FB-83C7-0285A23152F7}" dt="2021-03-23T05:20:50.002" v="1406"/>
          <ac:spMkLst>
            <pc:docMk/>
            <pc:sldMk cId="2915287460" sldId="371"/>
            <ac:spMk id="67" creationId="{22341E48-A2CE-4C28-94FA-CE87E101DB3B}"/>
          </ac:spMkLst>
        </pc:spChg>
        <pc:spChg chg="mod">
          <ac:chgData name="Yesenia Hidalgo" userId="8a809efa57b952a5" providerId="LiveId" clId="{F0A1A950-B773-48FB-83C7-0285A23152F7}" dt="2021-03-23T05:20:50.002" v="1406"/>
          <ac:spMkLst>
            <pc:docMk/>
            <pc:sldMk cId="2915287460" sldId="371"/>
            <ac:spMk id="68" creationId="{01767B4B-9036-41C1-B697-75209F5DDEA5}"/>
          </ac:spMkLst>
        </pc:spChg>
        <pc:spChg chg="mod">
          <ac:chgData name="Yesenia Hidalgo" userId="8a809efa57b952a5" providerId="LiveId" clId="{F0A1A950-B773-48FB-83C7-0285A23152F7}" dt="2021-03-23T05:20:50.002" v="1406"/>
          <ac:spMkLst>
            <pc:docMk/>
            <pc:sldMk cId="2915287460" sldId="371"/>
            <ac:spMk id="69" creationId="{3DE95FC6-E0F0-450E-B2A3-31949DDEB05F}"/>
          </ac:spMkLst>
        </pc:spChg>
        <pc:spChg chg="mod">
          <ac:chgData name="Yesenia Hidalgo" userId="8a809efa57b952a5" providerId="LiveId" clId="{F0A1A950-B773-48FB-83C7-0285A23152F7}" dt="2021-03-23T05:20:50.002" v="1406"/>
          <ac:spMkLst>
            <pc:docMk/>
            <pc:sldMk cId="2915287460" sldId="371"/>
            <ac:spMk id="70" creationId="{55AB1E1C-3196-4646-817C-2626B61FA6AA}"/>
          </ac:spMkLst>
        </pc:spChg>
        <pc:spChg chg="mod">
          <ac:chgData name="Yesenia Hidalgo" userId="8a809efa57b952a5" providerId="LiveId" clId="{F0A1A950-B773-48FB-83C7-0285A23152F7}" dt="2021-03-23T05:20:50.002" v="1406"/>
          <ac:spMkLst>
            <pc:docMk/>
            <pc:sldMk cId="2915287460" sldId="371"/>
            <ac:spMk id="71" creationId="{85D59F8A-14CF-406E-91DC-013E4713B1CF}"/>
          </ac:spMkLst>
        </pc:spChg>
        <pc:spChg chg="mod">
          <ac:chgData name="Yesenia Hidalgo" userId="8a809efa57b952a5" providerId="LiveId" clId="{F0A1A950-B773-48FB-83C7-0285A23152F7}" dt="2021-03-23T05:20:50.002" v="1406"/>
          <ac:spMkLst>
            <pc:docMk/>
            <pc:sldMk cId="2915287460" sldId="371"/>
            <ac:spMk id="72" creationId="{DE1BAE17-95C2-4A47-BF75-13A9E0F2F892}"/>
          </ac:spMkLst>
        </pc:spChg>
        <pc:spChg chg="mod">
          <ac:chgData name="Yesenia Hidalgo" userId="8a809efa57b952a5" providerId="LiveId" clId="{F0A1A950-B773-48FB-83C7-0285A23152F7}" dt="2021-03-23T05:20:50.002" v="1406"/>
          <ac:spMkLst>
            <pc:docMk/>
            <pc:sldMk cId="2915287460" sldId="371"/>
            <ac:spMk id="73" creationId="{C42F1FBA-A3FA-4E45-BA5A-4E0D4B545F1D}"/>
          </ac:spMkLst>
        </pc:spChg>
        <pc:spChg chg="mod">
          <ac:chgData name="Yesenia Hidalgo" userId="8a809efa57b952a5" providerId="LiveId" clId="{F0A1A950-B773-48FB-83C7-0285A23152F7}" dt="2021-03-23T05:20:50.002" v="1406"/>
          <ac:spMkLst>
            <pc:docMk/>
            <pc:sldMk cId="2915287460" sldId="371"/>
            <ac:spMk id="74" creationId="{96B6B2D2-4DC5-4732-BEE7-A5976B3A415B}"/>
          </ac:spMkLst>
        </pc:spChg>
        <pc:spChg chg="mod">
          <ac:chgData name="Yesenia Hidalgo" userId="8a809efa57b952a5" providerId="LiveId" clId="{F0A1A950-B773-48FB-83C7-0285A23152F7}" dt="2021-03-23T05:20:50.002" v="1406"/>
          <ac:spMkLst>
            <pc:docMk/>
            <pc:sldMk cId="2915287460" sldId="371"/>
            <ac:spMk id="75" creationId="{382A28D8-68EC-48DC-8708-256153253F03}"/>
          </ac:spMkLst>
        </pc:spChg>
        <pc:spChg chg="mod">
          <ac:chgData name="Yesenia Hidalgo" userId="8a809efa57b952a5" providerId="LiveId" clId="{F0A1A950-B773-48FB-83C7-0285A23152F7}" dt="2021-03-23T05:20:50.002" v="1406"/>
          <ac:spMkLst>
            <pc:docMk/>
            <pc:sldMk cId="2915287460" sldId="371"/>
            <ac:spMk id="76" creationId="{D7B6242F-ED40-47F4-BE9B-26AB159CFAE4}"/>
          </ac:spMkLst>
        </pc:spChg>
        <pc:spChg chg="mod">
          <ac:chgData name="Yesenia Hidalgo" userId="8a809efa57b952a5" providerId="LiveId" clId="{F0A1A950-B773-48FB-83C7-0285A23152F7}" dt="2021-03-23T05:20:50.002" v="1406"/>
          <ac:spMkLst>
            <pc:docMk/>
            <pc:sldMk cId="2915287460" sldId="371"/>
            <ac:spMk id="79" creationId="{A83FFC18-30DC-4CEB-A1EA-DCF0ADB5842A}"/>
          </ac:spMkLst>
        </pc:spChg>
        <pc:spChg chg="mod">
          <ac:chgData name="Yesenia Hidalgo" userId="8a809efa57b952a5" providerId="LiveId" clId="{F0A1A950-B773-48FB-83C7-0285A23152F7}" dt="2021-03-23T05:20:50.002" v="1406"/>
          <ac:spMkLst>
            <pc:docMk/>
            <pc:sldMk cId="2915287460" sldId="371"/>
            <ac:spMk id="81" creationId="{567DB7A1-E633-49AF-958D-D8F60417CA22}"/>
          </ac:spMkLst>
        </pc:spChg>
        <pc:spChg chg="mod">
          <ac:chgData name="Yesenia Hidalgo" userId="8a809efa57b952a5" providerId="LiveId" clId="{F0A1A950-B773-48FB-83C7-0285A23152F7}" dt="2021-03-23T05:20:50.002" v="1406"/>
          <ac:spMkLst>
            <pc:docMk/>
            <pc:sldMk cId="2915287460" sldId="371"/>
            <ac:spMk id="82" creationId="{EFB4ECB5-27CB-40D7-BD10-106CE890E225}"/>
          </ac:spMkLst>
        </pc:spChg>
        <pc:spChg chg="mod">
          <ac:chgData name="Yesenia Hidalgo" userId="8a809efa57b952a5" providerId="LiveId" clId="{F0A1A950-B773-48FB-83C7-0285A23152F7}" dt="2021-03-23T05:20:50.002" v="1406"/>
          <ac:spMkLst>
            <pc:docMk/>
            <pc:sldMk cId="2915287460" sldId="371"/>
            <ac:spMk id="83" creationId="{35787A94-21AC-49A5-8D90-D5A0A8E07E3E}"/>
          </ac:spMkLst>
        </pc:spChg>
        <pc:spChg chg="mod">
          <ac:chgData name="Yesenia Hidalgo" userId="8a809efa57b952a5" providerId="LiveId" clId="{F0A1A950-B773-48FB-83C7-0285A23152F7}" dt="2021-03-23T05:20:50.002" v="1406"/>
          <ac:spMkLst>
            <pc:docMk/>
            <pc:sldMk cId="2915287460" sldId="371"/>
            <ac:spMk id="84" creationId="{254C9FCF-E9A1-43FF-AFB7-6ABC39C36C02}"/>
          </ac:spMkLst>
        </pc:spChg>
        <pc:spChg chg="mod">
          <ac:chgData name="Yesenia Hidalgo" userId="8a809efa57b952a5" providerId="LiveId" clId="{F0A1A950-B773-48FB-83C7-0285A23152F7}" dt="2021-03-23T05:20:50.002" v="1406"/>
          <ac:spMkLst>
            <pc:docMk/>
            <pc:sldMk cId="2915287460" sldId="371"/>
            <ac:spMk id="85" creationId="{442BB383-9FC2-43C0-AB2A-6AC8D22F1D83}"/>
          </ac:spMkLst>
        </pc:spChg>
        <pc:spChg chg="mod">
          <ac:chgData name="Yesenia Hidalgo" userId="8a809efa57b952a5" providerId="LiveId" clId="{F0A1A950-B773-48FB-83C7-0285A23152F7}" dt="2021-03-23T05:20:50.002" v="1406"/>
          <ac:spMkLst>
            <pc:docMk/>
            <pc:sldMk cId="2915287460" sldId="371"/>
            <ac:spMk id="86" creationId="{3AC6F42C-8F43-43BD-BA3F-92C5320457C8}"/>
          </ac:spMkLst>
        </pc:spChg>
        <pc:spChg chg="mod">
          <ac:chgData name="Yesenia Hidalgo" userId="8a809efa57b952a5" providerId="LiveId" clId="{F0A1A950-B773-48FB-83C7-0285A23152F7}" dt="2021-03-23T05:20:50.002" v="1406"/>
          <ac:spMkLst>
            <pc:docMk/>
            <pc:sldMk cId="2915287460" sldId="371"/>
            <ac:spMk id="87" creationId="{E49E6B5B-E01A-44F7-947D-5AD46E146E43}"/>
          </ac:spMkLst>
        </pc:spChg>
        <pc:spChg chg="mod">
          <ac:chgData name="Yesenia Hidalgo" userId="8a809efa57b952a5" providerId="LiveId" clId="{F0A1A950-B773-48FB-83C7-0285A23152F7}" dt="2021-03-23T05:20:50.002" v="1406"/>
          <ac:spMkLst>
            <pc:docMk/>
            <pc:sldMk cId="2915287460" sldId="371"/>
            <ac:spMk id="88" creationId="{710CB2FE-7912-41EB-86A3-EF6E5EDE61A8}"/>
          </ac:spMkLst>
        </pc:spChg>
        <pc:spChg chg="mod">
          <ac:chgData name="Yesenia Hidalgo" userId="8a809efa57b952a5" providerId="LiveId" clId="{F0A1A950-B773-48FB-83C7-0285A23152F7}" dt="2021-03-23T05:20:50.002" v="1406"/>
          <ac:spMkLst>
            <pc:docMk/>
            <pc:sldMk cId="2915287460" sldId="371"/>
            <ac:spMk id="89" creationId="{0A83FC50-5E7F-4F4C-B3DC-4B7E2FEA480D}"/>
          </ac:spMkLst>
        </pc:spChg>
        <pc:spChg chg="mod">
          <ac:chgData name="Yesenia Hidalgo" userId="8a809efa57b952a5" providerId="LiveId" clId="{F0A1A950-B773-48FB-83C7-0285A23152F7}" dt="2021-03-23T05:20:50.002" v="1406"/>
          <ac:spMkLst>
            <pc:docMk/>
            <pc:sldMk cId="2915287460" sldId="371"/>
            <ac:spMk id="90" creationId="{AF7D7A01-C3F1-40CC-A801-DC44A19479B9}"/>
          </ac:spMkLst>
        </pc:spChg>
        <pc:spChg chg="mod">
          <ac:chgData name="Yesenia Hidalgo" userId="8a809efa57b952a5" providerId="LiveId" clId="{F0A1A950-B773-48FB-83C7-0285A23152F7}" dt="2021-03-23T05:20:50.002" v="1406"/>
          <ac:spMkLst>
            <pc:docMk/>
            <pc:sldMk cId="2915287460" sldId="371"/>
            <ac:spMk id="91" creationId="{F7ECD9F6-1E71-4418-B048-80B69C6BF3AB}"/>
          </ac:spMkLst>
        </pc:spChg>
        <pc:spChg chg="mod">
          <ac:chgData name="Yesenia Hidalgo" userId="8a809efa57b952a5" providerId="LiveId" clId="{F0A1A950-B773-48FB-83C7-0285A23152F7}" dt="2021-03-23T05:20:50.002" v="1406"/>
          <ac:spMkLst>
            <pc:docMk/>
            <pc:sldMk cId="2915287460" sldId="371"/>
            <ac:spMk id="92" creationId="{75EF59AC-2CB0-4527-A8BE-2E04A92310AF}"/>
          </ac:spMkLst>
        </pc:spChg>
        <pc:spChg chg="mod">
          <ac:chgData name="Yesenia Hidalgo" userId="8a809efa57b952a5" providerId="LiveId" clId="{F0A1A950-B773-48FB-83C7-0285A23152F7}" dt="2021-03-23T05:20:50.002" v="1406"/>
          <ac:spMkLst>
            <pc:docMk/>
            <pc:sldMk cId="2915287460" sldId="371"/>
            <ac:spMk id="95" creationId="{3D9B6891-2143-4A38-80C0-3E522FD1CC15}"/>
          </ac:spMkLst>
        </pc:spChg>
        <pc:spChg chg="mod">
          <ac:chgData name="Yesenia Hidalgo" userId="8a809efa57b952a5" providerId="LiveId" clId="{F0A1A950-B773-48FB-83C7-0285A23152F7}" dt="2021-03-23T05:20:50.002" v="1406"/>
          <ac:spMkLst>
            <pc:docMk/>
            <pc:sldMk cId="2915287460" sldId="371"/>
            <ac:spMk id="97" creationId="{A4CF5020-C1C4-4CCD-B97F-FB31CA111604}"/>
          </ac:spMkLst>
        </pc:spChg>
        <pc:spChg chg="mod">
          <ac:chgData name="Yesenia Hidalgo" userId="8a809efa57b952a5" providerId="LiveId" clId="{F0A1A950-B773-48FB-83C7-0285A23152F7}" dt="2021-03-23T05:20:50.002" v="1406"/>
          <ac:spMkLst>
            <pc:docMk/>
            <pc:sldMk cId="2915287460" sldId="371"/>
            <ac:spMk id="98" creationId="{255FADF8-C428-450D-9028-DF2C1EBBB30E}"/>
          </ac:spMkLst>
        </pc:spChg>
        <pc:spChg chg="mod">
          <ac:chgData name="Yesenia Hidalgo" userId="8a809efa57b952a5" providerId="LiveId" clId="{F0A1A950-B773-48FB-83C7-0285A23152F7}" dt="2021-03-23T05:20:50.002" v="1406"/>
          <ac:spMkLst>
            <pc:docMk/>
            <pc:sldMk cId="2915287460" sldId="371"/>
            <ac:spMk id="99" creationId="{062C8A8E-754F-498C-B945-F1C02D68E394}"/>
          </ac:spMkLst>
        </pc:spChg>
        <pc:spChg chg="mod">
          <ac:chgData name="Yesenia Hidalgo" userId="8a809efa57b952a5" providerId="LiveId" clId="{F0A1A950-B773-48FB-83C7-0285A23152F7}" dt="2021-03-23T05:20:50.002" v="1406"/>
          <ac:spMkLst>
            <pc:docMk/>
            <pc:sldMk cId="2915287460" sldId="371"/>
            <ac:spMk id="100" creationId="{BCBBA2D2-36A2-450B-9472-200303F1DD14}"/>
          </ac:spMkLst>
        </pc:spChg>
        <pc:spChg chg="mod">
          <ac:chgData name="Yesenia Hidalgo" userId="8a809efa57b952a5" providerId="LiveId" clId="{F0A1A950-B773-48FB-83C7-0285A23152F7}" dt="2021-03-23T05:20:50.002" v="1406"/>
          <ac:spMkLst>
            <pc:docMk/>
            <pc:sldMk cId="2915287460" sldId="371"/>
            <ac:spMk id="101" creationId="{72B5D4D3-0279-49FE-80D0-8C9964E75512}"/>
          </ac:spMkLst>
        </pc:spChg>
        <pc:spChg chg="mod">
          <ac:chgData name="Yesenia Hidalgo" userId="8a809efa57b952a5" providerId="LiveId" clId="{F0A1A950-B773-48FB-83C7-0285A23152F7}" dt="2021-03-23T05:20:50.002" v="1406"/>
          <ac:spMkLst>
            <pc:docMk/>
            <pc:sldMk cId="2915287460" sldId="371"/>
            <ac:spMk id="102" creationId="{FAA69549-A970-45D3-9687-468A09149627}"/>
          </ac:spMkLst>
        </pc:spChg>
        <pc:spChg chg="mod">
          <ac:chgData name="Yesenia Hidalgo" userId="8a809efa57b952a5" providerId="LiveId" clId="{F0A1A950-B773-48FB-83C7-0285A23152F7}" dt="2021-03-23T05:20:50.002" v="1406"/>
          <ac:spMkLst>
            <pc:docMk/>
            <pc:sldMk cId="2915287460" sldId="371"/>
            <ac:spMk id="103" creationId="{D54B15F9-0A0F-49EC-A8F5-79A94A7A100C}"/>
          </ac:spMkLst>
        </pc:spChg>
        <pc:spChg chg="mod">
          <ac:chgData name="Yesenia Hidalgo" userId="8a809efa57b952a5" providerId="LiveId" clId="{F0A1A950-B773-48FB-83C7-0285A23152F7}" dt="2021-03-23T05:20:50.002" v="1406"/>
          <ac:spMkLst>
            <pc:docMk/>
            <pc:sldMk cId="2915287460" sldId="371"/>
            <ac:spMk id="104" creationId="{1E3C6C35-A60D-4007-8743-2F645E3CAF06}"/>
          </ac:spMkLst>
        </pc:spChg>
        <pc:spChg chg="mod">
          <ac:chgData name="Yesenia Hidalgo" userId="8a809efa57b952a5" providerId="LiveId" clId="{F0A1A950-B773-48FB-83C7-0285A23152F7}" dt="2021-03-23T05:20:50.002" v="1406"/>
          <ac:spMkLst>
            <pc:docMk/>
            <pc:sldMk cId="2915287460" sldId="371"/>
            <ac:spMk id="105" creationId="{07081914-9108-4869-A180-4B8B6260FE87}"/>
          </ac:spMkLst>
        </pc:spChg>
        <pc:spChg chg="mod">
          <ac:chgData name="Yesenia Hidalgo" userId="8a809efa57b952a5" providerId="LiveId" clId="{F0A1A950-B773-48FB-83C7-0285A23152F7}" dt="2021-03-23T05:20:50.002" v="1406"/>
          <ac:spMkLst>
            <pc:docMk/>
            <pc:sldMk cId="2915287460" sldId="371"/>
            <ac:spMk id="106" creationId="{701828FE-8578-498A-954A-A0006021C130}"/>
          </ac:spMkLst>
        </pc:spChg>
        <pc:spChg chg="mod">
          <ac:chgData name="Yesenia Hidalgo" userId="8a809efa57b952a5" providerId="LiveId" clId="{F0A1A950-B773-48FB-83C7-0285A23152F7}" dt="2021-03-23T05:20:50.002" v="1406"/>
          <ac:spMkLst>
            <pc:docMk/>
            <pc:sldMk cId="2915287460" sldId="371"/>
            <ac:spMk id="107" creationId="{E7CC85F5-DB87-415C-B154-7C2CFC46C1A8}"/>
          </ac:spMkLst>
        </pc:spChg>
        <pc:spChg chg="mod">
          <ac:chgData name="Yesenia Hidalgo" userId="8a809efa57b952a5" providerId="LiveId" clId="{F0A1A950-B773-48FB-83C7-0285A23152F7}" dt="2021-03-23T05:20:50.002" v="1406"/>
          <ac:spMkLst>
            <pc:docMk/>
            <pc:sldMk cId="2915287460" sldId="371"/>
            <ac:spMk id="108" creationId="{3B754718-842A-4E6E-8916-609B39BE35F1}"/>
          </ac:spMkLst>
        </pc:spChg>
        <pc:spChg chg="mod">
          <ac:chgData name="Yesenia Hidalgo" userId="8a809efa57b952a5" providerId="LiveId" clId="{F0A1A950-B773-48FB-83C7-0285A23152F7}" dt="2021-03-23T05:20:50.002" v="1406"/>
          <ac:spMkLst>
            <pc:docMk/>
            <pc:sldMk cId="2915287460" sldId="371"/>
            <ac:spMk id="111" creationId="{2D2F7B30-D61C-483A-AD95-CA15EA4D6EAD}"/>
          </ac:spMkLst>
        </pc:spChg>
        <pc:spChg chg="mod">
          <ac:chgData name="Yesenia Hidalgo" userId="8a809efa57b952a5" providerId="LiveId" clId="{F0A1A950-B773-48FB-83C7-0285A23152F7}" dt="2021-03-23T05:20:50.002" v="1406"/>
          <ac:spMkLst>
            <pc:docMk/>
            <pc:sldMk cId="2915287460" sldId="371"/>
            <ac:spMk id="112" creationId="{77D204C2-5AB3-4D37-9C70-8018D8F2AA08}"/>
          </ac:spMkLst>
        </pc:spChg>
        <pc:spChg chg="mod">
          <ac:chgData name="Yesenia Hidalgo" userId="8a809efa57b952a5" providerId="LiveId" clId="{F0A1A950-B773-48FB-83C7-0285A23152F7}" dt="2021-03-23T05:20:50.002" v="1406"/>
          <ac:spMkLst>
            <pc:docMk/>
            <pc:sldMk cId="2915287460" sldId="371"/>
            <ac:spMk id="114" creationId="{9D7F0676-DF0D-429C-89E8-77642E2097E8}"/>
          </ac:spMkLst>
        </pc:spChg>
        <pc:spChg chg="mod">
          <ac:chgData name="Yesenia Hidalgo" userId="8a809efa57b952a5" providerId="LiveId" clId="{F0A1A950-B773-48FB-83C7-0285A23152F7}" dt="2021-03-23T05:20:50.002" v="1406"/>
          <ac:spMkLst>
            <pc:docMk/>
            <pc:sldMk cId="2915287460" sldId="371"/>
            <ac:spMk id="115" creationId="{920329C9-E10A-40BD-8029-D9A8B0120E6F}"/>
          </ac:spMkLst>
        </pc:spChg>
        <pc:spChg chg="mod">
          <ac:chgData name="Yesenia Hidalgo" userId="8a809efa57b952a5" providerId="LiveId" clId="{F0A1A950-B773-48FB-83C7-0285A23152F7}" dt="2021-03-23T05:20:50.002" v="1406"/>
          <ac:spMkLst>
            <pc:docMk/>
            <pc:sldMk cId="2915287460" sldId="371"/>
            <ac:spMk id="116" creationId="{7EF79470-B6E6-4D6E-B923-78FB6493F840}"/>
          </ac:spMkLst>
        </pc:spChg>
        <pc:spChg chg="mod">
          <ac:chgData name="Yesenia Hidalgo" userId="8a809efa57b952a5" providerId="LiveId" clId="{F0A1A950-B773-48FB-83C7-0285A23152F7}" dt="2021-03-23T05:20:50.002" v="1406"/>
          <ac:spMkLst>
            <pc:docMk/>
            <pc:sldMk cId="2915287460" sldId="371"/>
            <ac:spMk id="117" creationId="{16FFF768-2AE1-4A8F-9DC2-1258BC81B90F}"/>
          </ac:spMkLst>
        </pc:spChg>
        <pc:spChg chg="mod">
          <ac:chgData name="Yesenia Hidalgo" userId="8a809efa57b952a5" providerId="LiveId" clId="{F0A1A950-B773-48FB-83C7-0285A23152F7}" dt="2021-03-23T05:20:50.002" v="1406"/>
          <ac:spMkLst>
            <pc:docMk/>
            <pc:sldMk cId="2915287460" sldId="371"/>
            <ac:spMk id="118" creationId="{0AFABF81-7CB7-4A96-8661-298356B91F10}"/>
          </ac:spMkLst>
        </pc:spChg>
        <pc:spChg chg="mod">
          <ac:chgData name="Yesenia Hidalgo" userId="8a809efa57b952a5" providerId="LiveId" clId="{F0A1A950-B773-48FB-83C7-0285A23152F7}" dt="2021-03-23T05:20:50.002" v="1406"/>
          <ac:spMkLst>
            <pc:docMk/>
            <pc:sldMk cId="2915287460" sldId="371"/>
            <ac:spMk id="119" creationId="{39973D67-B7FD-47B1-BC09-395505B953BE}"/>
          </ac:spMkLst>
        </pc:spChg>
        <pc:spChg chg="mod">
          <ac:chgData name="Yesenia Hidalgo" userId="8a809efa57b952a5" providerId="LiveId" clId="{F0A1A950-B773-48FB-83C7-0285A23152F7}" dt="2021-03-23T05:20:50.002" v="1406"/>
          <ac:spMkLst>
            <pc:docMk/>
            <pc:sldMk cId="2915287460" sldId="371"/>
            <ac:spMk id="120" creationId="{708F11FC-FC35-4CD2-B8D7-B704182FD5BC}"/>
          </ac:spMkLst>
        </pc:spChg>
        <pc:spChg chg="mod">
          <ac:chgData name="Yesenia Hidalgo" userId="8a809efa57b952a5" providerId="LiveId" clId="{F0A1A950-B773-48FB-83C7-0285A23152F7}" dt="2021-03-23T05:20:50.002" v="1406"/>
          <ac:spMkLst>
            <pc:docMk/>
            <pc:sldMk cId="2915287460" sldId="371"/>
            <ac:spMk id="121" creationId="{051BE207-070E-45EC-98DD-7598FA9BEA97}"/>
          </ac:spMkLst>
        </pc:spChg>
        <pc:spChg chg="mod">
          <ac:chgData name="Yesenia Hidalgo" userId="8a809efa57b952a5" providerId="LiveId" clId="{F0A1A950-B773-48FB-83C7-0285A23152F7}" dt="2021-03-23T05:20:50.002" v="1406"/>
          <ac:spMkLst>
            <pc:docMk/>
            <pc:sldMk cId="2915287460" sldId="371"/>
            <ac:spMk id="122" creationId="{9F6D6B86-D533-4674-BC7A-FD3A3197A7F4}"/>
          </ac:spMkLst>
        </pc:spChg>
        <pc:spChg chg="mod">
          <ac:chgData name="Yesenia Hidalgo" userId="8a809efa57b952a5" providerId="LiveId" clId="{F0A1A950-B773-48FB-83C7-0285A23152F7}" dt="2021-03-23T05:20:50.002" v="1406"/>
          <ac:spMkLst>
            <pc:docMk/>
            <pc:sldMk cId="2915287460" sldId="371"/>
            <ac:spMk id="123" creationId="{8C2F36DC-F7C8-4E12-BA78-F71072BB42B6}"/>
          </ac:spMkLst>
        </pc:spChg>
        <pc:spChg chg="mod">
          <ac:chgData name="Yesenia Hidalgo" userId="8a809efa57b952a5" providerId="LiveId" clId="{F0A1A950-B773-48FB-83C7-0285A23152F7}" dt="2021-03-23T05:20:50.002" v="1406"/>
          <ac:spMkLst>
            <pc:docMk/>
            <pc:sldMk cId="2915287460" sldId="371"/>
            <ac:spMk id="124" creationId="{D01F3BE0-0666-4DD4-973B-04C310127C37}"/>
          </ac:spMkLst>
        </pc:spChg>
        <pc:spChg chg="mod">
          <ac:chgData name="Yesenia Hidalgo" userId="8a809efa57b952a5" providerId="LiveId" clId="{F0A1A950-B773-48FB-83C7-0285A23152F7}" dt="2021-03-23T05:20:50.002" v="1406"/>
          <ac:spMkLst>
            <pc:docMk/>
            <pc:sldMk cId="2915287460" sldId="371"/>
            <ac:spMk id="127" creationId="{CB062D6C-6492-437F-A1D6-8D31CCB8BA25}"/>
          </ac:spMkLst>
        </pc:spChg>
        <pc:spChg chg="mod">
          <ac:chgData name="Yesenia Hidalgo" userId="8a809efa57b952a5" providerId="LiveId" clId="{F0A1A950-B773-48FB-83C7-0285A23152F7}" dt="2021-03-23T05:20:50.002" v="1406"/>
          <ac:spMkLst>
            <pc:docMk/>
            <pc:sldMk cId="2915287460" sldId="371"/>
            <ac:spMk id="128" creationId="{B95B5375-B746-43CF-8BD8-212A8515071E}"/>
          </ac:spMkLst>
        </pc:spChg>
        <pc:spChg chg="mod">
          <ac:chgData name="Yesenia Hidalgo" userId="8a809efa57b952a5" providerId="LiveId" clId="{F0A1A950-B773-48FB-83C7-0285A23152F7}" dt="2021-03-23T05:20:50.002" v="1406"/>
          <ac:spMkLst>
            <pc:docMk/>
            <pc:sldMk cId="2915287460" sldId="371"/>
            <ac:spMk id="129" creationId="{045E5646-2E63-4195-8FA1-74C800EECC26}"/>
          </ac:spMkLst>
        </pc:spChg>
        <pc:spChg chg="mod">
          <ac:chgData name="Yesenia Hidalgo" userId="8a809efa57b952a5" providerId="LiveId" clId="{F0A1A950-B773-48FB-83C7-0285A23152F7}" dt="2021-03-23T05:20:50.002" v="1406"/>
          <ac:spMkLst>
            <pc:docMk/>
            <pc:sldMk cId="2915287460" sldId="371"/>
            <ac:spMk id="130" creationId="{2223723D-F4CA-4005-ACFD-E78333E592D4}"/>
          </ac:spMkLst>
        </pc:spChg>
        <pc:spChg chg="del mod topLvl">
          <ac:chgData name="Yesenia Hidalgo" userId="8a809efa57b952a5" providerId="LiveId" clId="{F0A1A950-B773-48FB-83C7-0285A23152F7}" dt="2021-03-23T05:21:51.828" v="1415" actId="478"/>
          <ac:spMkLst>
            <pc:docMk/>
            <pc:sldMk cId="2915287460" sldId="371"/>
            <ac:spMk id="132" creationId="{62E3ADF5-7549-440B-AC5E-E7C030BF23AE}"/>
          </ac:spMkLst>
        </pc:spChg>
        <pc:spChg chg="add del mod topLvl">
          <ac:chgData name="Yesenia Hidalgo" userId="8a809efa57b952a5" providerId="LiveId" clId="{F0A1A950-B773-48FB-83C7-0285A23152F7}" dt="2021-03-23T05:51:57.865" v="1985" actId="21"/>
          <ac:spMkLst>
            <pc:docMk/>
            <pc:sldMk cId="2915287460" sldId="371"/>
            <ac:spMk id="133" creationId="{6B75DF78-E801-4B8A-AB67-D40524B272F6}"/>
          </ac:spMkLst>
        </pc:spChg>
        <pc:spChg chg="del mod topLvl">
          <ac:chgData name="Yesenia Hidalgo" userId="8a809efa57b952a5" providerId="LiveId" clId="{F0A1A950-B773-48FB-83C7-0285A23152F7}" dt="2021-03-23T05:21:54.879" v="1416" actId="478"/>
          <ac:spMkLst>
            <pc:docMk/>
            <pc:sldMk cId="2915287460" sldId="371"/>
            <ac:spMk id="135" creationId="{DF9308EA-477C-4816-BC06-CC6C21E73C76}"/>
          </ac:spMkLst>
        </pc:spChg>
        <pc:spChg chg="add del mod topLvl">
          <ac:chgData name="Yesenia Hidalgo" userId="8a809efa57b952a5" providerId="LiveId" clId="{F0A1A950-B773-48FB-83C7-0285A23152F7}" dt="2021-03-23T05:51:57.865" v="1985" actId="21"/>
          <ac:spMkLst>
            <pc:docMk/>
            <pc:sldMk cId="2915287460" sldId="371"/>
            <ac:spMk id="136" creationId="{4BA56C57-7D17-471F-87EA-B033F792EEC4}"/>
          </ac:spMkLst>
        </pc:spChg>
        <pc:spChg chg="del mod topLvl">
          <ac:chgData name="Yesenia Hidalgo" userId="8a809efa57b952a5" providerId="LiveId" clId="{F0A1A950-B773-48FB-83C7-0285A23152F7}" dt="2021-03-23T05:21:57.150" v="1417" actId="478"/>
          <ac:spMkLst>
            <pc:docMk/>
            <pc:sldMk cId="2915287460" sldId="371"/>
            <ac:spMk id="138" creationId="{C0722B63-9F87-42B2-9371-DCD34F139236}"/>
          </ac:spMkLst>
        </pc:spChg>
        <pc:spChg chg="add del mod topLvl">
          <ac:chgData name="Yesenia Hidalgo" userId="8a809efa57b952a5" providerId="LiveId" clId="{F0A1A950-B773-48FB-83C7-0285A23152F7}" dt="2021-03-23T05:51:57.865" v="1985" actId="21"/>
          <ac:spMkLst>
            <pc:docMk/>
            <pc:sldMk cId="2915287460" sldId="371"/>
            <ac:spMk id="139" creationId="{11C491DA-D80D-4B83-A13F-6267CAC4F2FD}"/>
          </ac:spMkLst>
        </pc:spChg>
        <pc:spChg chg="del mod topLvl">
          <ac:chgData name="Yesenia Hidalgo" userId="8a809efa57b952a5" providerId="LiveId" clId="{F0A1A950-B773-48FB-83C7-0285A23152F7}" dt="2021-03-23T05:21:59.447" v="1418" actId="478"/>
          <ac:spMkLst>
            <pc:docMk/>
            <pc:sldMk cId="2915287460" sldId="371"/>
            <ac:spMk id="141" creationId="{1248D31F-2682-45B3-926B-E0483AB5E59E}"/>
          </ac:spMkLst>
        </pc:spChg>
        <pc:spChg chg="add del mod topLvl">
          <ac:chgData name="Yesenia Hidalgo" userId="8a809efa57b952a5" providerId="LiveId" clId="{F0A1A950-B773-48FB-83C7-0285A23152F7}" dt="2021-03-23T05:51:57.865" v="1985" actId="21"/>
          <ac:spMkLst>
            <pc:docMk/>
            <pc:sldMk cId="2915287460" sldId="371"/>
            <ac:spMk id="142" creationId="{197F6B6A-C4A7-4505-B836-6BF7C0D1D40B}"/>
          </ac:spMkLst>
        </pc:spChg>
        <pc:spChg chg="del mod topLvl">
          <ac:chgData name="Yesenia Hidalgo" userId="8a809efa57b952a5" providerId="LiveId" clId="{F0A1A950-B773-48FB-83C7-0285A23152F7}" dt="2021-03-23T05:22:21.581" v="1422" actId="478"/>
          <ac:spMkLst>
            <pc:docMk/>
            <pc:sldMk cId="2915287460" sldId="371"/>
            <ac:spMk id="144" creationId="{C73D6888-C4EA-4D72-AD64-3EB19D0B9A33}"/>
          </ac:spMkLst>
        </pc:spChg>
        <pc:spChg chg="add del mod topLvl">
          <ac:chgData name="Yesenia Hidalgo" userId="8a809efa57b952a5" providerId="LiveId" clId="{F0A1A950-B773-48FB-83C7-0285A23152F7}" dt="2021-03-23T05:51:57.865" v="1985" actId="21"/>
          <ac:spMkLst>
            <pc:docMk/>
            <pc:sldMk cId="2915287460" sldId="371"/>
            <ac:spMk id="145" creationId="{9E6D6561-A541-4196-B75B-088A1558816F}"/>
          </ac:spMkLst>
        </pc:spChg>
        <pc:spChg chg="del mod topLvl">
          <ac:chgData name="Yesenia Hidalgo" userId="8a809efa57b952a5" providerId="LiveId" clId="{F0A1A950-B773-48FB-83C7-0285A23152F7}" dt="2021-03-23T05:22:38.516" v="1426" actId="478"/>
          <ac:spMkLst>
            <pc:docMk/>
            <pc:sldMk cId="2915287460" sldId="371"/>
            <ac:spMk id="147" creationId="{BA093386-822D-4C7E-B148-CED35AE5FAB4}"/>
          </ac:spMkLst>
        </pc:spChg>
        <pc:spChg chg="add del mod topLvl">
          <ac:chgData name="Yesenia Hidalgo" userId="8a809efa57b952a5" providerId="LiveId" clId="{F0A1A950-B773-48FB-83C7-0285A23152F7}" dt="2021-03-23T05:51:57.865" v="1985" actId="21"/>
          <ac:spMkLst>
            <pc:docMk/>
            <pc:sldMk cId="2915287460" sldId="371"/>
            <ac:spMk id="148" creationId="{9E3C7DFD-BC0F-40A0-B5A5-7A753A8FE750}"/>
          </ac:spMkLst>
        </pc:spChg>
        <pc:spChg chg="add del mod">
          <ac:chgData name="Yesenia Hidalgo" userId="8a809efa57b952a5" providerId="LiveId" clId="{F0A1A950-B773-48FB-83C7-0285A23152F7}" dt="2021-03-23T05:51:57.865" v="1985" actId="21"/>
          <ac:spMkLst>
            <pc:docMk/>
            <pc:sldMk cId="2915287460" sldId="371"/>
            <ac:spMk id="149" creationId="{859D6BEC-B2CE-471F-8E50-732FF742E69A}"/>
          </ac:spMkLst>
        </pc:spChg>
        <pc:spChg chg="mod">
          <ac:chgData name="Yesenia Hidalgo" userId="8a809efa57b952a5" providerId="LiveId" clId="{F0A1A950-B773-48FB-83C7-0285A23152F7}" dt="2021-03-23T06:03:54.458" v="2192" actId="2711"/>
          <ac:spMkLst>
            <pc:docMk/>
            <pc:sldMk cId="2915287460" sldId="371"/>
            <ac:spMk id="153" creationId="{E1B1E9AF-8EF9-45F2-A1E6-CEE760107601}"/>
          </ac:spMkLst>
        </pc:spChg>
        <pc:spChg chg="mod">
          <ac:chgData name="Yesenia Hidalgo" userId="8a809efa57b952a5" providerId="LiveId" clId="{F0A1A950-B773-48FB-83C7-0285A23152F7}" dt="2021-03-23T06:03:54.458" v="2192" actId="2711"/>
          <ac:spMkLst>
            <pc:docMk/>
            <pc:sldMk cId="2915287460" sldId="371"/>
            <ac:spMk id="154" creationId="{D00F76FC-CDE6-4734-A34C-4BF19B13652F}"/>
          </ac:spMkLst>
        </pc:spChg>
        <pc:spChg chg="mod">
          <ac:chgData name="Yesenia Hidalgo" userId="8a809efa57b952a5" providerId="LiveId" clId="{F0A1A950-B773-48FB-83C7-0285A23152F7}" dt="2021-03-23T06:03:54.458" v="2192" actId="2711"/>
          <ac:spMkLst>
            <pc:docMk/>
            <pc:sldMk cId="2915287460" sldId="371"/>
            <ac:spMk id="155" creationId="{10DC40BA-85D3-4588-AC3E-AFEE8D558AE1}"/>
          </ac:spMkLst>
        </pc:spChg>
        <pc:spChg chg="mod">
          <ac:chgData name="Yesenia Hidalgo" userId="8a809efa57b952a5" providerId="LiveId" clId="{F0A1A950-B773-48FB-83C7-0285A23152F7}" dt="2021-03-23T06:03:54.458" v="2192" actId="2711"/>
          <ac:spMkLst>
            <pc:docMk/>
            <pc:sldMk cId="2915287460" sldId="371"/>
            <ac:spMk id="156" creationId="{E10680CC-AC23-479C-BEBE-2F06A67E1C1E}"/>
          </ac:spMkLst>
        </pc:spChg>
        <pc:spChg chg="mod">
          <ac:chgData name="Yesenia Hidalgo" userId="8a809efa57b952a5" providerId="LiveId" clId="{F0A1A950-B773-48FB-83C7-0285A23152F7}" dt="2021-03-23T06:03:54.458" v="2192" actId="2711"/>
          <ac:spMkLst>
            <pc:docMk/>
            <pc:sldMk cId="2915287460" sldId="371"/>
            <ac:spMk id="157" creationId="{E3713A4C-9458-4CE4-9FCB-1642D95AE281}"/>
          </ac:spMkLst>
        </pc:spChg>
        <pc:spChg chg="mod">
          <ac:chgData name="Yesenia Hidalgo" userId="8a809efa57b952a5" providerId="LiveId" clId="{F0A1A950-B773-48FB-83C7-0285A23152F7}" dt="2021-03-23T06:03:54.458" v="2192" actId="2711"/>
          <ac:spMkLst>
            <pc:docMk/>
            <pc:sldMk cId="2915287460" sldId="371"/>
            <ac:spMk id="159" creationId="{7FD2603F-E784-4188-ADAD-271618D8678F}"/>
          </ac:spMkLst>
        </pc:spChg>
        <pc:spChg chg="mod">
          <ac:chgData name="Yesenia Hidalgo" userId="8a809efa57b952a5" providerId="LiveId" clId="{F0A1A950-B773-48FB-83C7-0285A23152F7}" dt="2021-03-23T06:03:54.458" v="2192" actId="2711"/>
          <ac:spMkLst>
            <pc:docMk/>
            <pc:sldMk cId="2915287460" sldId="371"/>
            <ac:spMk id="160" creationId="{A96A84C7-4923-43ED-B2AE-40B5F565488B}"/>
          </ac:spMkLst>
        </pc:spChg>
        <pc:spChg chg="mod">
          <ac:chgData name="Yesenia Hidalgo" userId="8a809efa57b952a5" providerId="LiveId" clId="{F0A1A950-B773-48FB-83C7-0285A23152F7}" dt="2021-03-23T06:03:54.458" v="2192" actId="2711"/>
          <ac:spMkLst>
            <pc:docMk/>
            <pc:sldMk cId="2915287460" sldId="371"/>
            <ac:spMk id="161" creationId="{B4C108DE-17D1-45C9-B788-12E39815F022}"/>
          </ac:spMkLst>
        </pc:spChg>
        <pc:spChg chg="mod">
          <ac:chgData name="Yesenia Hidalgo" userId="8a809efa57b952a5" providerId="LiveId" clId="{F0A1A950-B773-48FB-83C7-0285A23152F7}" dt="2021-03-23T06:03:54.458" v="2192" actId="2711"/>
          <ac:spMkLst>
            <pc:docMk/>
            <pc:sldMk cId="2915287460" sldId="371"/>
            <ac:spMk id="162" creationId="{44497F70-16BE-4896-99C1-D010DDEA89A3}"/>
          </ac:spMkLst>
        </pc:spChg>
        <pc:spChg chg="mod">
          <ac:chgData name="Yesenia Hidalgo" userId="8a809efa57b952a5" providerId="LiveId" clId="{F0A1A950-B773-48FB-83C7-0285A23152F7}" dt="2021-03-23T06:03:54.458" v="2192" actId="2711"/>
          <ac:spMkLst>
            <pc:docMk/>
            <pc:sldMk cId="2915287460" sldId="371"/>
            <ac:spMk id="164" creationId="{F26E272D-96A3-4709-80F1-65C1500CA8F7}"/>
          </ac:spMkLst>
        </pc:spChg>
        <pc:spChg chg="mod">
          <ac:chgData name="Yesenia Hidalgo" userId="8a809efa57b952a5" providerId="LiveId" clId="{F0A1A950-B773-48FB-83C7-0285A23152F7}" dt="2021-03-23T06:03:54.458" v="2192" actId="2711"/>
          <ac:spMkLst>
            <pc:docMk/>
            <pc:sldMk cId="2915287460" sldId="371"/>
            <ac:spMk id="165" creationId="{7B72F080-9E46-4409-8CB2-85D71A0C7F27}"/>
          </ac:spMkLst>
        </pc:spChg>
        <pc:spChg chg="mod">
          <ac:chgData name="Yesenia Hidalgo" userId="8a809efa57b952a5" providerId="LiveId" clId="{F0A1A950-B773-48FB-83C7-0285A23152F7}" dt="2021-03-23T06:03:54.458" v="2192" actId="2711"/>
          <ac:spMkLst>
            <pc:docMk/>
            <pc:sldMk cId="2915287460" sldId="371"/>
            <ac:spMk id="166" creationId="{5EBDC0A9-B4C1-4DE4-A149-CDEDC5319EC0}"/>
          </ac:spMkLst>
        </pc:spChg>
        <pc:spChg chg="del mod">
          <ac:chgData name="Yesenia Hidalgo" userId="8a809efa57b952a5" providerId="LiveId" clId="{F0A1A950-B773-48FB-83C7-0285A23152F7}" dt="2021-03-23T05:37:30.673" v="1771" actId="478"/>
          <ac:spMkLst>
            <pc:docMk/>
            <pc:sldMk cId="2915287460" sldId="371"/>
            <ac:spMk id="167" creationId="{FAF8BE9E-BE84-4568-9D03-8A0E3DB464C0}"/>
          </ac:spMkLst>
        </pc:spChg>
        <pc:spChg chg="mod">
          <ac:chgData name="Yesenia Hidalgo" userId="8a809efa57b952a5" providerId="LiveId" clId="{F0A1A950-B773-48FB-83C7-0285A23152F7}" dt="2021-03-23T06:03:54.458" v="2192" actId="2711"/>
          <ac:spMkLst>
            <pc:docMk/>
            <pc:sldMk cId="2915287460" sldId="371"/>
            <ac:spMk id="168" creationId="{8D7256D1-33DF-440C-8938-8291772DA05F}"/>
          </ac:spMkLst>
        </pc:spChg>
        <pc:spChg chg="mod">
          <ac:chgData name="Yesenia Hidalgo" userId="8a809efa57b952a5" providerId="LiveId" clId="{F0A1A950-B773-48FB-83C7-0285A23152F7}" dt="2021-03-23T06:03:54.458" v="2192" actId="2711"/>
          <ac:spMkLst>
            <pc:docMk/>
            <pc:sldMk cId="2915287460" sldId="371"/>
            <ac:spMk id="170" creationId="{209F2721-8540-4CCF-9BB3-951627EA2216}"/>
          </ac:spMkLst>
        </pc:spChg>
        <pc:spChg chg="mod">
          <ac:chgData name="Yesenia Hidalgo" userId="8a809efa57b952a5" providerId="LiveId" clId="{F0A1A950-B773-48FB-83C7-0285A23152F7}" dt="2021-03-23T06:03:54.458" v="2192" actId="2711"/>
          <ac:spMkLst>
            <pc:docMk/>
            <pc:sldMk cId="2915287460" sldId="371"/>
            <ac:spMk id="171" creationId="{15212EBD-8B8E-4786-8F37-2BD26055B0E9}"/>
          </ac:spMkLst>
        </pc:spChg>
        <pc:spChg chg="mod">
          <ac:chgData name="Yesenia Hidalgo" userId="8a809efa57b952a5" providerId="LiveId" clId="{F0A1A950-B773-48FB-83C7-0285A23152F7}" dt="2021-03-23T06:03:54.458" v="2192" actId="2711"/>
          <ac:spMkLst>
            <pc:docMk/>
            <pc:sldMk cId="2915287460" sldId="371"/>
            <ac:spMk id="172" creationId="{1ED50D94-E3B2-45CA-A40C-C397615DB8DE}"/>
          </ac:spMkLst>
        </pc:spChg>
        <pc:spChg chg="mod">
          <ac:chgData name="Yesenia Hidalgo" userId="8a809efa57b952a5" providerId="LiveId" clId="{F0A1A950-B773-48FB-83C7-0285A23152F7}" dt="2021-03-23T06:03:54.458" v="2192" actId="2711"/>
          <ac:spMkLst>
            <pc:docMk/>
            <pc:sldMk cId="2915287460" sldId="371"/>
            <ac:spMk id="173" creationId="{BCF34624-4BAF-4ECC-9671-4FFA8806488B}"/>
          </ac:spMkLst>
        </pc:spChg>
        <pc:spChg chg="mod">
          <ac:chgData name="Yesenia Hidalgo" userId="8a809efa57b952a5" providerId="LiveId" clId="{F0A1A950-B773-48FB-83C7-0285A23152F7}" dt="2021-03-23T06:03:54.458" v="2192" actId="2711"/>
          <ac:spMkLst>
            <pc:docMk/>
            <pc:sldMk cId="2915287460" sldId="371"/>
            <ac:spMk id="174" creationId="{FBD46142-3223-46C5-A15D-F521216CD81D}"/>
          </ac:spMkLst>
        </pc:spChg>
        <pc:spChg chg="mod">
          <ac:chgData name="Yesenia Hidalgo" userId="8a809efa57b952a5" providerId="LiveId" clId="{F0A1A950-B773-48FB-83C7-0285A23152F7}" dt="2021-03-23T06:03:54.458" v="2192" actId="2711"/>
          <ac:spMkLst>
            <pc:docMk/>
            <pc:sldMk cId="2915287460" sldId="371"/>
            <ac:spMk id="175" creationId="{04994995-3B65-4A92-871E-3AE8CE868527}"/>
          </ac:spMkLst>
        </pc:spChg>
        <pc:spChg chg="mod">
          <ac:chgData name="Yesenia Hidalgo" userId="8a809efa57b952a5" providerId="LiveId" clId="{F0A1A950-B773-48FB-83C7-0285A23152F7}" dt="2021-03-23T06:03:54.458" v="2192" actId="2711"/>
          <ac:spMkLst>
            <pc:docMk/>
            <pc:sldMk cId="2915287460" sldId="371"/>
            <ac:spMk id="176" creationId="{EF0EB46A-2374-4225-ADA7-53873641AED7}"/>
          </ac:spMkLst>
        </pc:spChg>
        <pc:spChg chg="mod">
          <ac:chgData name="Yesenia Hidalgo" userId="8a809efa57b952a5" providerId="LiveId" clId="{F0A1A950-B773-48FB-83C7-0285A23152F7}" dt="2021-03-23T06:03:54.458" v="2192" actId="2711"/>
          <ac:spMkLst>
            <pc:docMk/>
            <pc:sldMk cId="2915287460" sldId="371"/>
            <ac:spMk id="177" creationId="{714E47AF-AC55-4D12-BB73-EACF6AF50B09}"/>
          </ac:spMkLst>
        </pc:spChg>
        <pc:spChg chg="mod">
          <ac:chgData name="Yesenia Hidalgo" userId="8a809efa57b952a5" providerId="LiveId" clId="{F0A1A950-B773-48FB-83C7-0285A23152F7}" dt="2021-03-23T06:03:54.458" v="2192" actId="2711"/>
          <ac:spMkLst>
            <pc:docMk/>
            <pc:sldMk cId="2915287460" sldId="371"/>
            <ac:spMk id="178" creationId="{4604C7C6-713E-405F-BA6C-98336452BD8B}"/>
          </ac:spMkLst>
        </pc:spChg>
        <pc:spChg chg="mod">
          <ac:chgData name="Yesenia Hidalgo" userId="8a809efa57b952a5" providerId="LiveId" clId="{F0A1A950-B773-48FB-83C7-0285A23152F7}" dt="2021-03-23T06:03:54.458" v="2192" actId="2711"/>
          <ac:spMkLst>
            <pc:docMk/>
            <pc:sldMk cId="2915287460" sldId="371"/>
            <ac:spMk id="180" creationId="{CE933D7D-1874-45D9-81C3-09907CEE8D88}"/>
          </ac:spMkLst>
        </pc:spChg>
        <pc:spChg chg="mod">
          <ac:chgData name="Yesenia Hidalgo" userId="8a809efa57b952a5" providerId="LiveId" clId="{F0A1A950-B773-48FB-83C7-0285A23152F7}" dt="2021-03-23T06:03:54.458" v="2192" actId="2711"/>
          <ac:spMkLst>
            <pc:docMk/>
            <pc:sldMk cId="2915287460" sldId="371"/>
            <ac:spMk id="181" creationId="{8BCF32C5-353D-41AA-BCAD-7104187C7CAE}"/>
          </ac:spMkLst>
        </pc:spChg>
        <pc:spChg chg="mod">
          <ac:chgData name="Yesenia Hidalgo" userId="8a809efa57b952a5" providerId="LiveId" clId="{F0A1A950-B773-48FB-83C7-0285A23152F7}" dt="2021-03-23T06:03:54.458" v="2192" actId="2711"/>
          <ac:spMkLst>
            <pc:docMk/>
            <pc:sldMk cId="2915287460" sldId="371"/>
            <ac:spMk id="182" creationId="{44880F5E-ADB1-48CB-A2DA-B9EE2681ECAB}"/>
          </ac:spMkLst>
        </pc:spChg>
        <pc:spChg chg="del mod">
          <ac:chgData name="Yesenia Hidalgo" userId="8a809efa57b952a5" providerId="LiveId" clId="{F0A1A950-B773-48FB-83C7-0285A23152F7}" dt="2021-03-23T05:38:58.977" v="1796" actId="478"/>
          <ac:spMkLst>
            <pc:docMk/>
            <pc:sldMk cId="2915287460" sldId="371"/>
            <ac:spMk id="183" creationId="{1624453C-8833-407B-B6CE-A82C48D7BDDF}"/>
          </ac:spMkLst>
        </pc:spChg>
        <pc:spChg chg="mod">
          <ac:chgData name="Yesenia Hidalgo" userId="8a809efa57b952a5" providerId="LiveId" clId="{F0A1A950-B773-48FB-83C7-0285A23152F7}" dt="2021-03-23T06:03:54.458" v="2192" actId="2711"/>
          <ac:spMkLst>
            <pc:docMk/>
            <pc:sldMk cId="2915287460" sldId="371"/>
            <ac:spMk id="184" creationId="{92C62293-8436-465D-8795-17B26C2830DE}"/>
          </ac:spMkLst>
        </pc:spChg>
        <pc:spChg chg="mod">
          <ac:chgData name="Yesenia Hidalgo" userId="8a809efa57b952a5" providerId="LiveId" clId="{F0A1A950-B773-48FB-83C7-0285A23152F7}" dt="2021-03-23T06:03:54.458" v="2192" actId="2711"/>
          <ac:spMkLst>
            <pc:docMk/>
            <pc:sldMk cId="2915287460" sldId="371"/>
            <ac:spMk id="186" creationId="{FCCACADE-7CE4-446F-A0D8-60B6B4C14D15}"/>
          </ac:spMkLst>
        </pc:spChg>
        <pc:spChg chg="mod">
          <ac:chgData name="Yesenia Hidalgo" userId="8a809efa57b952a5" providerId="LiveId" clId="{F0A1A950-B773-48FB-83C7-0285A23152F7}" dt="2021-03-23T06:03:54.458" v="2192" actId="2711"/>
          <ac:spMkLst>
            <pc:docMk/>
            <pc:sldMk cId="2915287460" sldId="371"/>
            <ac:spMk id="187" creationId="{9F05EFD9-3048-4032-BBD5-F2AB05A315C7}"/>
          </ac:spMkLst>
        </pc:spChg>
        <pc:spChg chg="mod">
          <ac:chgData name="Yesenia Hidalgo" userId="8a809efa57b952a5" providerId="LiveId" clId="{F0A1A950-B773-48FB-83C7-0285A23152F7}" dt="2021-03-23T06:03:54.458" v="2192" actId="2711"/>
          <ac:spMkLst>
            <pc:docMk/>
            <pc:sldMk cId="2915287460" sldId="371"/>
            <ac:spMk id="188" creationId="{C6D7B259-8DDF-4391-BC13-1663D779521C}"/>
          </ac:spMkLst>
        </pc:spChg>
        <pc:spChg chg="mod">
          <ac:chgData name="Yesenia Hidalgo" userId="8a809efa57b952a5" providerId="LiveId" clId="{F0A1A950-B773-48FB-83C7-0285A23152F7}" dt="2021-03-23T06:03:54.458" v="2192" actId="2711"/>
          <ac:spMkLst>
            <pc:docMk/>
            <pc:sldMk cId="2915287460" sldId="371"/>
            <ac:spMk id="189" creationId="{53AC50C7-EC7D-476B-B415-22A2CF863D14}"/>
          </ac:spMkLst>
        </pc:spChg>
        <pc:spChg chg="mod">
          <ac:chgData name="Yesenia Hidalgo" userId="8a809efa57b952a5" providerId="LiveId" clId="{F0A1A950-B773-48FB-83C7-0285A23152F7}" dt="2021-03-23T06:03:54.458" v="2192" actId="2711"/>
          <ac:spMkLst>
            <pc:docMk/>
            <pc:sldMk cId="2915287460" sldId="371"/>
            <ac:spMk id="191" creationId="{1D9CE478-FFEB-4B13-86E0-519E0E1B0523}"/>
          </ac:spMkLst>
        </pc:spChg>
        <pc:spChg chg="mod">
          <ac:chgData name="Yesenia Hidalgo" userId="8a809efa57b952a5" providerId="LiveId" clId="{F0A1A950-B773-48FB-83C7-0285A23152F7}" dt="2021-03-23T06:03:54.458" v="2192" actId="2711"/>
          <ac:spMkLst>
            <pc:docMk/>
            <pc:sldMk cId="2915287460" sldId="371"/>
            <ac:spMk id="192" creationId="{FC86EC0C-C1AF-4631-AB41-D2DBD90E0B6C}"/>
          </ac:spMkLst>
        </pc:spChg>
        <pc:spChg chg="mod">
          <ac:chgData name="Yesenia Hidalgo" userId="8a809efa57b952a5" providerId="LiveId" clId="{F0A1A950-B773-48FB-83C7-0285A23152F7}" dt="2021-03-23T06:03:54.458" v="2192" actId="2711"/>
          <ac:spMkLst>
            <pc:docMk/>
            <pc:sldMk cId="2915287460" sldId="371"/>
            <ac:spMk id="193" creationId="{3014BB02-FD48-4CFA-BDF3-C678E190DBB8}"/>
          </ac:spMkLst>
        </pc:spChg>
        <pc:spChg chg="del mod">
          <ac:chgData name="Yesenia Hidalgo" userId="8a809efa57b952a5" providerId="LiveId" clId="{F0A1A950-B773-48FB-83C7-0285A23152F7}" dt="2021-03-23T05:37:46.339" v="1778" actId="478"/>
          <ac:spMkLst>
            <pc:docMk/>
            <pc:sldMk cId="2915287460" sldId="371"/>
            <ac:spMk id="194" creationId="{CC0A0043-D7C8-465C-8D0C-61B06859C627}"/>
          </ac:spMkLst>
        </pc:spChg>
        <pc:spChg chg="mod">
          <ac:chgData name="Yesenia Hidalgo" userId="8a809efa57b952a5" providerId="LiveId" clId="{F0A1A950-B773-48FB-83C7-0285A23152F7}" dt="2021-03-23T06:03:54.458" v="2192" actId="2711"/>
          <ac:spMkLst>
            <pc:docMk/>
            <pc:sldMk cId="2915287460" sldId="371"/>
            <ac:spMk id="195" creationId="{7C6E555A-8F98-4C4D-A2D6-6E510E9ECB28}"/>
          </ac:spMkLst>
        </pc:spChg>
        <pc:spChg chg="mod">
          <ac:chgData name="Yesenia Hidalgo" userId="8a809efa57b952a5" providerId="LiveId" clId="{F0A1A950-B773-48FB-83C7-0285A23152F7}" dt="2021-03-23T06:03:54.458" v="2192" actId="2711"/>
          <ac:spMkLst>
            <pc:docMk/>
            <pc:sldMk cId="2915287460" sldId="371"/>
            <ac:spMk id="197" creationId="{DE6589C8-6CAF-430A-87BA-9509141EE061}"/>
          </ac:spMkLst>
        </pc:spChg>
        <pc:spChg chg="mod">
          <ac:chgData name="Yesenia Hidalgo" userId="8a809efa57b952a5" providerId="LiveId" clId="{F0A1A950-B773-48FB-83C7-0285A23152F7}" dt="2021-03-23T06:03:54.458" v="2192" actId="2711"/>
          <ac:spMkLst>
            <pc:docMk/>
            <pc:sldMk cId="2915287460" sldId="371"/>
            <ac:spMk id="198" creationId="{16B22471-1FEF-40C8-88BE-F0B2867CD47E}"/>
          </ac:spMkLst>
        </pc:spChg>
        <pc:spChg chg="mod">
          <ac:chgData name="Yesenia Hidalgo" userId="8a809efa57b952a5" providerId="LiveId" clId="{F0A1A950-B773-48FB-83C7-0285A23152F7}" dt="2021-03-23T06:03:54.458" v="2192" actId="2711"/>
          <ac:spMkLst>
            <pc:docMk/>
            <pc:sldMk cId="2915287460" sldId="371"/>
            <ac:spMk id="199" creationId="{4457D0F4-481A-457A-ABDA-26101877599C}"/>
          </ac:spMkLst>
        </pc:spChg>
        <pc:spChg chg="mod">
          <ac:chgData name="Yesenia Hidalgo" userId="8a809efa57b952a5" providerId="LiveId" clId="{F0A1A950-B773-48FB-83C7-0285A23152F7}" dt="2021-03-23T06:03:54.458" v="2192" actId="2711"/>
          <ac:spMkLst>
            <pc:docMk/>
            <pc:sldMk cId="2915287460" sldId="371"/>
            <ac:spMk id="200" creationId="{4BD976D9-CCBA-44B7-8EC0-1BF8C8DC1444}"/>
          </ac:spMkLst>
        </pc:spChg>
        <pc:spChg chg="mod">
          <ac:chgData name="Yesenia Hidalgo" userId="8a809efa57b952a5" providerId="LiveId" clId="{F0A1A950-B773-48FB-83C7-0285A23152F7}" dt="2021-03-23T06:03:54.458" v="2192" actId="2711"/>
          <ac:spMkLst>
            <pc:docMk/>
            <pc:sldMk cId="2915287460" sldId="371"/>
            <ac:spMk id="201" creationId="{9ED0BEE9-1674-4730-AD8E-275D64552595}"/>
          </ac:spMkLst>
        </pc:spChg>
        <pc:spChg chg="mod">
          <ac:chgData name="Yesenia Hidalgo" userId="8a809efa57b952a5" providerId="LiveId" clId="{F0A1A950-B773-48FB-83C7-0285A23152F7}" dt="2021-03-23T06:03:54.458" v="2192" actId="2711"/>
          <ac:spMkLst>
            <pc:docMk/>
            <pc:sldMk cId="2915287460" sldId="371"/>
            <ac:spMk id="202" creationId="{86D355EA-59F0-40C1-828C-0551DED57DF5}"/>
          </ac:spMkLst>
        </pc:spChg>
        <pc:spChg chg="mod">
          <ac:chgData name="Yesenia Hidalgo" userId="8a809efa57b952a5" providerId="LiveId" clId="{F0A1A950-B773-48FB-83C7-0285A23152F7}" dt="2021-03-23T06:03:54.458" v="2192" actId="2711"/>
          <ac:spMkLst>
            <pc:docMk/>
            <pc:sldMk cId="2915287460" sldId="371"/>
            <ac:spMk id="203" creationId="{BF332D77-F3E4-4167-A73A-CE6FBB22891B}"/>
          </ac:spMkLst>
        </pc:spChg>
        <pc:spChg chg="mod">
          <ac:chgData name="Yesenia Hidalgo" userId="8a809efa57b952a5" providerId="LiveId" clId="{F0A1A950-B773-48FB-83C7-0285A23152F7}" dt="2021-03-23T06:03:54.458" v="2192" actId="2711"/>
          <ac:spMkLst>
            <pc:docMk/>
            <pc:sldMk cId="2915287460" sldId="371"/>
            <ac:spMk id="204" creationId="{4D304534-5357-49AA-8D53-624332790495}"/>
          </ac:spMkLst>
        </pc:spChg>
        <pc:spChg chg="add mod">
          <ac:chgData name="Yesenia Hidalgo" userId="8a809efa57b952a5" providerId="LiveId" clId="{F0A1A950-B773-48FB-83C7-0285A23152F7}" dt="2021-03-23T06:37:20.726" v="2741" actId="14100"/>
          <ac:spMkLst>
            <pc:docMk/>
            <pc:sldMk cId="2915287460" sldId="371"/>
            <ac:spMk id="205" creationId="{54BD3560-EEDF-43C3-8C51-B43F859C002A}"/>
          </ac:spMkLst>
        </pc:spChg>
        <pc:spChg chg="mod">
          <ac:chgData name="Yesenia Hidalgo" userId="8a809efa57b952a5" providerId="LiveId" clId="{F0A1A950-B773-48FB-83C7-0285A23152F7}" dt="2021-03-23T05:34:50.303" v="1738"/>
          <ac:spMkLst>
            <pc:docMk/>
            <pc:sldMk cId="2915287460" sldId="371"/>
            <ac:spMk id="207" creationId="{75816295-A6E5-46C0-BEE8-C90058EEDC20}"/>
          </ac:spMkLst>
        </pc:spChg>
        <pc:spChg chg="mod">
          <ac:chgData name="Yesenia Hidalgo" userId="8a809efa57b952a5" providerId="LiveId" clId="{F0A1A950-B773-48FB-83C7-0285A23152F7}" dt="2021-03-23T05:34:50.303" v="1738"/>
          <ac:spMkLst>
            <pc:docMk/>
            <pc:sldMk cId="2915287460" sldId="371"/>
            <ac:spMk id="208" creationId="{43760370-EA8C-419B-BFAD-BF408763D619}"/>
          </ac:spMkLst>
        </pc:spChg>
        <pc:spChg chg="mod">
          <ac:chgData name="Yesenia Hidalgo" userId="8a809efa57b952a5" providerId="LiveId" clId="{F0A1A950-B773-48FB-83C7-0285A23152F7}" dt="2021-03-23T05:34:50.303" v="1738"/>
          <ac:spMkLst>
            <pc:docMk/>
            <pc:sldMk cId="2915287460" sldId="371"/>
            <ac:spMk id="209" creationId="{44883CCA-E568-4271-BCEC-D22DB4C71C83}"/>
          </ac:spMkLst>
        </pc:spChg>
        <pc:spChg chg="mod">
          <ac:chgData name="Yesenia Hidalgo" userId="8a809efa57b952a5" providerId="LiveId" clId="{F0A1A950-B773-48FB-83C7-0285A23152F7}" dt="2021-03-23T05:34:50.303" v="1738"/>
          <ac:spMkLst>
            <pc:docMk/>
            <pc:sldMk cId="2915287460" sldId="371"/>
            <ac:spMk id="210" creationId="{58799D28-FD21-471D-BCBF-CC5910EC6194}"/>
          </ac:spMkLst>
        </pc:spChg>
        <pc:spChg chg="mod">
          <ac:chgData name="Yesenia Hidalgo" userId="8a809efa57b952a5" providerId="LiveId" clId="{F0A1A950-B773-48FB-83C7-0285A23152F7}" dt="2021-03-23T05:34:50.303" v="1738"/>
          <ac:spMkLst>
            <pc:docMk/>
            <pc:sldMk cId="2915287460" sldId="371"/>
            <ac:spMk id="211" creationId="{98D69A29-C089-4FC0-B92A-A91F3590AE3A}"/>
          </ac:spMkLst>
        </pc:spChg>
        <pc:spChg chg="mod">
          <ac:chgData name="Yesenia Hidalgo" userId="8a809efa57b952a5" providerId="LiveId" clId="{F0A1A950-B773-48FB-83C7-0285A23152F7}" dt="2021-03-23T05:34:50.303" v="1738"/>
          <ac:spMkLst>
            <pc:docMk/>
            <pc:sldMk cId="2915287460" sldId="371"/>
            <ac:spMk id="213" creationId="{170CFA25-17E5-41CC-884F-8C57782B5E84}"/>
          </ac:spMkLst>
        </pc:spChg>
        <pc:spChg chg="mod">
          <ac:chgData name="Yesenia Hidalgo" userId="8a809efa57b952a5" providerId="LiveId" clId="{F0A1A950-B773-48FB-83C7-0285A23152F7}" dt="2021-03-23T05:34:50.303" v="1738"/>
          <ac:spMkLst>
            <pc:docMk/>
            <pc:sldMk cId="2915287460" sldId="371"/>
            <ac:spMk id="214" creationId="{F952624F-C95D-4BC9-9619-B0B95AA96B7F}"/>
          </ac:spMkLst>
        </pc:spChg>
        <pc:spChg chg="mod">
          <ac:chgData name="Yesenia Hidalgo" userId="8a809efa57b952a5" providerId="LiveId" clId="{F0A1A950-B773-48FB-83C7-0285A23152F7}" dt="2021-03-23T05:34:50.303" v="1738"/>
          <ac:spMkLst>
            <pc:docMk/>
            <pc:sldMk cId="2915287460" sldId="371"/>
            <ac:spMk id="215" creationId="{9A589DC4-6511-4D9A-9087-249B5E49CBB0}"/>
          </ac:spMkLst>
        </pc:spChg>
        <pc:spChg chg="mod">
          <ac:chgData name="Yesenia Hidalgo" userId="8a809efa57b952a5" providerId="LiveId" clId="{F0A1A950-B773-48FB-83C7-0285A23152F7}" dt="2021-03-23T05:34:50.303" v="1738"/>
          <ac:spMkLst>
            <pc:docMk/>
            <pc:sldMk cId="2915287460" sldId="371"/>
            <ac:spMk id="216" creationId="{B81D494C-A5FA-4A48-A46E-DFC735692F31}"/>
          </ac:spMkLst>
        </pc:spChg>
        <pc:spChg chg="add del mod">
          <ac:chgData name="Yesenia Hidalgo" userId="8a809efa57b952a5" providerId="LiveId" clId="{F0A1A950-B773-48FB-83C7-0285A23152F7}" dt="2021-03-23T05:44:44.884" v="1881" actId="478"/>
          <ac:spMkLst>
            <pc:docMk/>
            <pc:sldMk cId="2915287460" sldId="371"/>
            <ac:spMk id="217" creationId="{2432651A-EDCE-4CD7-AEE6-5F44A09356D8}"/>
          </ac:spMkLst>
        </pc:spChg>
        <pc:spChg chg="add del mod">
          <ac:chgData name="Yesenia Hidalgo" userId="8a809efa57b952a5" providerId="LiveId" clId="{F0A1A950-B773-48FB-83C7-0285A23152F7}" dt="2021-03-23T05:44:13.398" v="1867" actId="478"/>
          <ac:spMkLst>
            <pc:docMk/>
            <pc:sldMk cId="2915287460" sldId="371"/>
            <ac:spMk id="218" creationId="{52102D1A-7099-424F-98FD-367B20B3D564}"/>
          </ac:spMkLst>
        </pc:spChg>
        <pc:spChg chg="add mod">
          <ac:chgData name="Yesenia Hidalgo" userId="8a809efa57b952a5" providerId="LiveId" clId="{F0A1A950-B773-48FB-83C7-0285A23152F7}" dt="2021-03-23T06:03:54.458" v="2192" actId="2711"/>
          <ac:spMkLst>
            <pc:docMk/>
            <pc:sldMk cId="2915287460" sldId="371"/>
            <ac:spMk id="219" creationId="{B6F5FEF5-6CB4-4E9E-8FDC-6065DC792B0E}"/>
          </ac:spMkLst>
        </pc:spChg>
        <pc:spChg chg="add del mod">
          <ac:chgData name="Yesenia Hidalgo" userId="8a809efa57b952a5" providerId="LiveId" clId="{F0A1A950-B773-48FB-83C7-0285A23152F7}" dt="2021-03-23T05:44:24.585" v="1872" actId="478"/>
          <ac:spMkLst>
            <pc:docMk/>
            <pc:sldMk cId="2915287460" sldId="371"/>
            <ac:spMk id="220" creationId="{6243819F-EE9F-4555-8A66-38CAAB45FEC4}"/>
          </ac:spMkLst>
        </pc:spChg>
        <pc:spChg chg="add mod">
          <ac:chgData name="Yesenia Hidalgo" userId="8a809efa57b952a5" providerId="LiveId" clId="{F0A1A950-B773-48FB-83C7-0285A23152F7}" dt="2021-03-23T06:03:54.458" v="2192" actId="2711"/>
          <ac:spMkLst>
            <pc:docMk/>
            <pc:sldMk cId="2915287460" sldId="371"/>
            <ac:spMk id="221" creationId="{E67E0AF8-37A2-4612-9602-7678EA2316E5}"/>
          </ac:spMkLst>
        </pc:spChg>
        <pc:spChg chg="add mod">
          <ac:chgData name="Yesenia Hidalgo" userId="8a809efa57b952a5" providerId="LiveId" clId="{F0A1A950-B773-48FB-83C7-0285A23152F7}" dt="2021-03-23T06:03:54.458" v="2192" actId="2711"/>
          <ac:spMkLst>
            <pc:docMk/>
            <pc:sldMk cId="2915287460" sldId="371"/>
            <ac:spMk id="222" creationId="{1C0EB77A-CD03-499A-A590-898AC2C506C6}"/>
          </ac:spMkLst>
        </pc:spChg>
        <pc:spChg chg="add mod">
          <ac:chgData name="Yesenia Hidalgo" userId="8a809efa57b952a5" providerId="LiveId" clId="{F0A1A950-B773-48FB-83C7-0285A23152F7}" dt="2021-03-23T06:03:54.458" v="2192" actId="2711"/>
          <ac:spMkLst>
            <pc:docMk/>
            <pc:sldMk cId="2915287460" sldId="371"/>
            <ac:spMk id="223" creationId="{873903F7-A304-41C3-88E9-9D57C047BD5A}"/>
          </ac:spMkLst>
        </pc:spChg>
        <pc:spChg chg="add mod">
          <ac:chgData name="Yesenia Hidalgo" userId="8a809efa57b952a5" providerId="LiveId" clId="{F0A1A950-B773-48FB-83C7-0285A23152F7}" dt="2021-03-23T06:03:54.458" v="2192" actId="2711"/>
          <ac:spMkLst>
            <pc:docMk/>
            <pc:sldMk cId="2915287460" sldId="371"/>
            <ac:spMk id="224" creationId="{DFEFBFC8-3870-4190-88D7-10EF8C72E31A}"/>
          </ac:spMkLst>
        </pc:spChg>
        <pc:spChg chg="mod">
          <ac:chgData name="Yesenia Hidalgo" userId="8a809efa57b952a5" providerId="LiveId" clId="{F0A1A950-B773-48FB-83C7-0285A23152F7}" dt="2021-03-23T06:03:54.458" v="2192" actId="2711"/>
          <ac:spMkLst>
            <pc:docMk/>
            <pc:sldMk cId="2915287460" sldId="371"/>
            <ac:spMk id="226" creationId="{10EEEA31-7DF2-4170-8337-BB7C6201A648}"/>
          </ac:spMkLst>
        </pc:spChg>
        <pc:spChg chg="mod">
          <ac:chgData name="Yesenia Hidalgo" userId="8a809efa57b952a5" providerId="LiveId" clId="{F0A1A950-B773-48FB-83C7-0285A23152F7}" dt="2021-03-23T06:03:54.458" v="2192" actId="2711"/>
          <ac:spMkLst>
            <pc:docMk/>
            <pc:sldMk cId="2915287460" sldId="371"/>
            <ac:spMk id="227" creationId="{E91C97FF-80EE-41B8-81CB-473E2249BE1E}"/>
          </ac:spMkLst>
        </pc:spChg>
        <pc:spChg chg="add mod">
          <ac:chgData name="Yesenia Hidalgo" userId="8a809efa57b952a5" providerId="LiveId" clId="{F0A1A950-B773-48FB-83C7-0285A23152F7}" dt="2021-03-23T06:07:40.336" v="2256" actId="1076"/>
          <ac:spMkLst>
            <pc:docMk/>
            <pc:sldMk cId="2915287460" sldId="371"/>
            <ac:spMk id="229" creationId="{439D7CDD-AA96-4BAE-AF06-B7D14E59C356}"/>
          </ac:spMkLst>
        </pc:spChg>
        <pc:spChg chg="add mod">
          <ac:chgData name="Yesenia Hidalgo" userId="8a809efa57b952a5" providerId="LiveId" clId="{F0A1A950-B773-48FB-83C7-0285A23152F7}" dt="2021-03-23T06:03:54.458" v="2192" actId="2711"/>
          <ac:spMkLst>
            <pc:docMk/>
            <pc:sldMk cId="2915287460" sldId="371"/>
            <ac:spMk id="231" creationId="{B74CD58E-C528-438A-8F61-0543BD452B53}"/>
          </ac:spMkLst>
        </pc:spChg>
        <pc:spChg chg="mod">
          <ac:chgData name="Yesenia Hidalgo" userId="8a809efa57b952a5" providerId="LiveId" clId="{F0A1A950-B773-48FB-83C7-0285A23152F7}" dt="2021-03-23T06:03:54.458" v="2192" actId="2711"/>
          <ac:spMkLst>
            <pc:docMk/>
            <pc:sldMk cId="2915287460" sldId="371"/>
            <ac:spMk id="233" creationId="{187CB7FC-84A5-4382-8E7D-19654A6545CE}"/>
          </ac:spMkLst>
        </pc:spChg>
        <pc:spChg chg="mod">
          <ac:chgData name="Yesenia Hidalgo" userId="8a809efa57b952a5" providerId="LiveId" clId="{F0A1A950-B773-48FB-83C7-0285A23152F7}" dt="2021-03-23T06:19:10.513" v="2266" actId="207"/>
          <ac:spMkLst>
            <pc:docMk/>
            <pc:sldMk cId="2915287460" sldId="371"/>
            <ac:spMk id="234" creationId="{7177CDE3-19EA-4758-9AFD-170AEB786C07}"/>
          </ac:spMkLst>
        </pc:spChg>
        <pc:spChg chg="mod">
          <ac:chgData name="Yesenia Hidalgo" userId="8a809efa57b952a5" providerId="LiveId" clId="{F0A1A950-B773-48FB-83C7-0285A23152F7}" dt="2021-03-23T06:03:54.458" v="2192" actId="2711"/>
          <ac:spMkLst>
            <pc:docMk/>
            <pc:sldMk cId="2915287460" sldId="371"/>
            <ac:spMk id="235" creationId="{3DF06266-A5FE-42CE-AF10-CE2860EAB080}"/>
          </ac:spMkLst>
        </pc:spChg>
        <pc:spChg chg="add mod">
          <ac:chgData name="Yesenia Hidalgo" userId="8a809efa57b952a5" providerId="LiveId" clId="{F0A1A950-B773-48FB-83C7-0285A23152F7}" dt="2021-03-23T06:03:54.458" v="2192" actId="2711"/>
          <ac:spMkLst>
            <pc:docMk/>
            <pc:sldMk cId="2915287460" sldId="371"/>
            <ac:spMk id="236" creationId="{F7A3DED9-594E-4CCB-8AC7-8E9E429510D6}"/>
          </ac:spMkLst>
        </pc:spChg>
        <pc:spChg chg="add mod">
          <ac:chgData name="Yesenia Hidalgo" userId="8a809efa57b952a5" providerId="LiveId" clId="{F0A1A950-B773-48FB-83C7-0285A23152F7}" dt="2021-03-23T06:17:26.618" v="2260" actId="1076"/>
          <ac:spMkLst>
            <pc:docMk/>
            <pc:sldMk cId="2915287460" sldId="371"/>
            <ac:spMk id="238" creationId="{ECE57558-B1CB-44F5-9A06-A5E049B03F1B}"/>
          </ac:spMkLst>
        </pc:spChg>
        <pc:spChg chg="add mod">
          <ac:chgData name="Yesenia Hidalgo" userId="8a809efa57b952a5" providerId="LiveId" clId="{F0A1A950-B773-48FB-83C7-0285A23152F7}" dt="2021-03-23T06:06:19.634" v="2223" actId="20577"/>
          <ac:spMkLst>
            <pc:docMk/>
            <pc:sldMk cId="2915287460" sldId="371"/>
            <ac:spMk id="239" creationId="{674BB08D-F654-44B5-A7A5-E29DCA7335B9}"/>
          </ac:spMkLst>
        </pc:spChg>
        <pc:spChg chg="add mod">
          <ac:chgData name="Yesenia Hidalgo" userId="8a809efa57b952a5" providerId="LiveId" clId="{F0A1A950-B773-48FB-83C7-0285A23152F7}" dt="2021-03-23T06:06:25.271" v="2227" actId="20577"/>
          <ac:spMkLst>
            <pc:docMk/>
            <pc:sldMk cId="2915287460" sldId="371"/>
            <ac:spMk id="240" creationId="{6D85B910-1173-44C6-8467-14775B0724AD}"/>
          </ac:spMkLst>
        </pc:spChg>
        <pc:spChg chg="add mod">
          <ac:chgData name="Yesenia Hidalgo" userId="8a809efa57b952a5" providerId="LiveId" clId="{F0A1A950-B773-48FB-83C7-0285A23152F7}" dt="2021-03-23T06:07:34.106" v="2253" actId="1076"/>
          <ac:spMkLst>
            <pc:docMk/>
            <pc:sldMk cId="2915287460" sldId="371"/>
            <ac:spMk id="246" creationId="{8BFDAABE-FCB8-4A54-8BB8-27E1B67DCA00}"/>
          </ac:spMkLst>
        </pc:spChg>
        <pc:spChg chg="add del mod">
          <ac:chgData name="Yesenia Hidalgo" userId="8a809efa57b952a5" providerId="LiveId" clId="{F0A1A950-B773-48FB-83C7-0285A23152F7}" dt="2021-03-23T06:06:59.492" v="2240" actId="21"/>
          <ac:spMkLst>
            <pc:docMk/>
            <pc:sldMk cId="2915287460" sldId="371"/>
            <ac:spMk id="247" creationId="{35F9F39E-720F-46FA-865F-1A6D59236A06}"/>
          </ac:spMkLst>
        </pc:spChg>
        <pc:spChg chg="add mod">
          <ac:chgData name="Yesenia Hidalgo" userId="8a809efa57b952a5" providerId="LiveId" clId="{F0A1A950-B773-48FB-83C7-0285A23152F7}" dt="2021-03-23T06:07:14.064" v="2245" actId="14100"/>
          <ac:spMkLst>
            <pc:docMk/>
            <pc:sldMk cId="2915287460" sldId="371"/>
            <ac:spMk id="249" creationId="{24BB64A3-56C7-4678-AF06-05E0CF8A7CE3}"/>
          </ac:spMkLst>
        </pc:spChg>
        <pc:grpChg chg="add del mod">
          <ac:chgData name="Yesenia Hidalgo" userId="8a809efa57b952a5" providerId="LiveId" clId="{F0A1A950-B773-48FB-83C7-0285A23152F7}" dt="2021-03-23T05:17:32.669" v="1273" actId="478"/>
          <ac:grpSpMkLst>
            <pc:docMk/>
            <pc:sldMk cId="2915287460" sldId="371"/>
            <ac:grpSpMk id="8" creationId="{B7F28FBB-9848-4030-A48F-2AE3456F0D60}"/>
          </ac:grpSpMkLst>
        </pc:grpChg>
        <pc:grpChg chg="add del mod">
          <ac:chgData name="Yesenia Hidalgo" userId="8a809efa57b952a5" providerId="LiveId" clId="{F0A1A950-B773-48FB-83C7-0285A23152F7}" dt="2021-03-23T05:51:57.865" v="1985" actId="21"/>
          <ac:grpSpMkLst>
            <pc:docMk/>
            <pc:sldMk cId="2915287460" sldId="371"/>
            <ac:grpSpMk id="9" creationId="{0CF33F16-E698-41EF-A41F-23685B7F948B}"/>
          </ac:grpSpMkLst>
        </pc:grpChg>
        <pc:grpChg chg="add del mod">
          <ac:chgData name="Yesenia Hidalgo" userId="8a809efa57b952a5" providerId="LiveId" clId="{F0A1A950-B773-48FB-83C7-0285A23152F7}" dt="2021-03-23T05:17:32.669" v="1273" actId="478"/>
          <ac:grpSpMkLst>
            <pc:docMk/>
            <pc:sldMk cId="2915287460" sldId="371"/>
            <ac:grpSpMk id="10" creationId="{47616962-9A0D-40A2-B5A6-B0BFE130236F}"/>
          </ac:grpSpMkLst>
        </pc:grpChg>
        <pc:grpChg chg="add del mod">
          <ac:chgData name="Yesenia Hidalgo" userId="8a809efa57b952a5" providerId="LiveId" clId="{F0A1A950-B773-48FB-83C7-0285A23152F7}" dt="2021-03-23T05:17:32.669" v="1273" actId="478"/>
          <ac:grpSpMkLst>
            <pc:docMk/>
            <pc:sldMk cId="2915287460" sldId="371"/>
            <ac:grpSpMk id="11" creationId="{CCAAA98F-6FE6-4487-BAC3-FE8134F1052E}"/>
          </ac:grpSpMkLst>
        </pc:grpChg>
        <pc:grpChg chg="add del mod">
          <ac:chgData name="Yesenia Hidalgo" userId="8a809efa57b952a5" providerId="LiveId" clId="{F0A1A950-B773-48FB-83C7-0285A23152F7}" dt="2021-03-23T05:51:57.865" v="1985" actId="21"/>
          <ac:grpSpMkLst>
            <pc:docMk/>
            <pc:sldMk cId="2915287460" sldId="371"/>
            <ac:grpSpMk id="12" creationId="{76872A4C-917C-4F07-84E6-1DB552812F38}"/>
          </ac:grpSpMkLst>
        </pc:grpChg>
        <pc:grpChg chg="add del mod">
          <ac:chgData name="Yesenia Hidalgo" userId="8a809efa57b952a5" providerId="LiveId" clId="{F0A1A950-B773-48FB-83C7-0285A23152F7}" dt="2021-03-23T05:51:57.865" v="1985" actId="21"/>
          <ac:grpSpMkLst>
            <pc:docMk/>
            <pc:sldMk cId="2915287460" sldId="371"/>
            <ac:grpSpMk id="13" creationId="{D57FB672-DF52-4C69-AB48-54E608E317FE}"/>
          </ac:grpSpMkLst>
        </pc:grpChg>
        <pc:grpChg chg="add del mod">
          <ac:chgData name="Yesenia Hidalgo" userId="8a809efa57b952a5" providerId="LiveId" clId="{F0A1A950-B773-48FB-83C7-0285A23152F7}" dt="2021-03-23T05:51:57.865" v="1985" actId="21"/>
          <ac:grpSpMkLst>
            <pc:docMk/>
            <pc:sldMk cId="2915287460" sldId="371"/>
            <ac:grpSpMk id="14" creationId="{ECE2B48E-F79A-421C-BF58-0C475C182838}"/>
          </ac:grpSpMkLst>
        </pc:grpChg>
        <pc:grpChg chg="add del mod">
          <ac:chgData name="Yesenia Hidalgo" userId="8a809efa57b952a5" providerId="LiveId" clId="{F0A1A950-B773-48FB-83C7-0285A23152F7}" dt="2021-03-23T05:51:57.865" v="1985" actId="21"/>
          <ac:grpSpMkLst>
            <pc:docMk/>
            <pc:sldMk cId="2915287460" sldId="371"/>
            <ac:grpSpMk id="16" creationId="{04931A17-93FE-4E14-9485-4643E83AD0D1}"/>
          </ac:grpSpMkLst>
        </pc:grpChg>
        <pc:grpChg chg="add del mod">
          <ac:chgData name="Yesenia Hidalgo" userId="8a809efa57b952a5" providerId="LiveId" clId="{F0A1A950-B773-48FB-83C7-0285A23152F7}" dt="2021-03-23T05:51:57.865" v="1985" actId="21"/>
          <ac:grpSpMkLst>
            <pc:docMk/>
            <pc:sldMk cId="2915287460" sldId="371"/>
            <ac:grpSpMk id="17" creationId="{D5D5A8D3-0A9C-4B87-9202-272CD77A7D33}"/>
          </ac:grpSpMkLst>
        </pc:grpChg>
        <pc:grpChg chg="add del mod">
          <ac:chgData name="Yesenia Hidalgo" userId="8a809efa57b952a5" providerId="LiveId" clId="{F0A1A950-B773-48FB-83C7-0285A23152F7}" dt="2021-03-23T05:21:00.445" v="1411"/>
          <ac:grpSpMkLst>
            <pc:docMk/>
            <pc:sldMk cId="2915287460" sldId="371"/>
            <ac:grpSpMk id="42" creationId="{1747D2D2-FC28-411D-AAD9-ED11902E4980}"/>
          </ac:grpSpMkLst>
        </pc:grpChg>
        <pc:grpChg chg="add del mod">
          <ac:chgData name="Yesenia Hidalgo" userId="8a809efa57b952a5" providerId="LiveId" clId="{F0A1A950-B773-48FB-83C7-0285A23152F7}" dt="2021-03-23T05:21:00.445" v="1411"/>
          <ac:grpSpMkLst>
            <pc:docMk/>
            <pc:sldMk cId="2915287460" sldId="371"/>
            <ac:grpSpMk id="48" creationId="{3CE825DC-F1BC-4CFA-A9F9-197B9AA68D0A}"/>
          </ac:grpSpMkLst>
        </pc:grpChg>
        <pc:grpChg chg="add del mod">
          <ac:chgData name="Yesenia Hidalgo" userId="8a809efa57b952a5" providerId="LiveId" clId="{F0A1A950-B773-48FB-83C7-0285A23152F7}" dt="2021-03-23T05:21:00.445" v="1411"/>
          <ac:grpSpMkLst>
            <pc:docMk/>
            <pc:sldMk cId="2915287460" sldId="371"/>
            <ac:grpSpMk id="51" creationId="{F0184A6C-8CE4-4DD2-AC8B-C0E0CE85F353}"/>
          </ac:grpSpMkLst>
        </pc:grpChg>
        <pc:grpChg chg="add del mod">
          <ac:chgData name="Yesenia Hidalgo" userId="8a809efa57b952a5" providerId="LiveId" clId="{F0A1A950-B773-48FB-83C7-0285A23152F7}" dt="2021-03-23T05:21:00.445" v="1411"/>
          <ac:grpSpMkLst>
            <pc:docMk/>
            <pc:sldMk cId="2915287460" sldId="371"/>
            <ac:grpSpMk id="54" creationId="{F1086D36-E1AB-4657-AD84-DCD0760135D7}"/>
          </ac:grpSpMkLst>
        </pc:grpChg>
        <pc:grpChg chg="add del mod">
          <ac:chgData name="Yesenia Hidalgo" userId="8a809efa57b952a5" providerId="LiveId" clId="{F0A1A950-B773-48FB-83C7-0285A23152F7}" dt="2021-03-23T05:21:00.445" v="1411"/>
          <ac:grpSpMkLst>
            <pc:docMk/>
            <pc:sldMk cId="2915287460" sldId="371"/>
            <ac:grpSpMk id="57" creationId="{8EE7D941-4D1E-494B-8CAE-01C4422C27A5}"/>
          </ac:grpSpMkLst>
        </pc:grpChg>
        <pc:grpChg chg="add del mod">
          <ac:chgData name="Yesenia Hidalgo" userId="8a809efa57b952a5" providerId="LiveId" clId="{F0A1A950-B773-48FB-83C7-0285A23152F7}" dt="2021-03-23T05:21:00.445" v="1411"/>
          <ac:grpSpMkLst>
            <pc:docMk/>
            <pc:sldMk cId="2915287460" sldId="371"/>
            <ac:grpSpMk id="61" creationId="{84B37185-890F-478F-9AB7-A40BA168A984}"/>
          </ac:grpSpMkLst>
        </pc:grpChg>
        <pc:grpChg chg="mod">
          <ac:chgData name="Yesenia Hidalgo" userId="8a809efa57b952a5" providerId="LiveId" clId="{F0A1A950-B773-48FB-83C7-0285A23152F7}" dt="2021-03-23T05:20:50.002" v="1406"/>
          <ac:grpSpMkLst>
            <pc:docMk/>
            <pc:sldMk cId="2915287460" sldId="371"/>
            <ac:grpSpMk id="62" creationId="{8D0D2A65-426D-45BD-9845-230105614099}"/>
          </ac:grpSpMkLst>
        </pc:grpChg>
        <pc:grpChg chg="mod">
          <ac:chgData name="Yesenia Hidalgo" userId="8a809efa57b952a5" providerId="LiveId" clId="{F0A1A950-B773-48FB-83C7-0285A23152F7}" dt="2021-03-23T05:20:50.002" v="1406"/>
          <ac:grpSpMkLst>
            <pc:docMk/>
            <pc:sldMk cId="2915287460" sldId="371"/>
            <ac:grpSpMk id="64" creationId="{A06998E7-6AF3-40A3-B74C-81E054BC7856}"/>
          </ac:grpSpMkLst>
        </pc:grpChg>
        <pc:grpChg chg="add del mod">
          <ac:chgData name="Yesenia Hidalgo" userId="8a809efa57b952a5" providerId="LiveId" clId="{F0A1A950-B773-48FB-83C7-0285A23152F7}" dt="2021-03-23T05:21:00.445" v="1411"/>
          <ac:grpSpMkLst>
            <pc:docMk/>
            <pc:sldMk cId="2915287460" sldId="371"/>
            <ac:grpSpMk id="77" creationId="{B121B320-431E-438C-9511-B7FF58C8BCE0}"/>
          </ac:grpSpMkLst>
        </pc:grpChg>
        <pc:grpChg chg="mod">
          <ac:chgData name="Yesenia Hidalgo" userId="8a809efa57b952a5" providerId="LiveId" clId="{F0A1A950-B773-48FB-83C7-0285A23152F7}" dt="2021-03-23T05:20:50.002" v="1406"/>
          <ac:grpSpMkLst>
            <pc:docMk/>
            <pc:sldMk cId="2915287460" sldId="371"/>
            <ac:grpSpMk id="78" creationId="{59BFE6D2-2A61-4BD6-8D03-6BDBAE2F7224}"/>
          </ac:grpSpMkLst>
        </pc:grpChg>
        <pc:grpChg chg="mod">
          <ac:chgData name="Yesenia Hidalgo" userId="8a809efa57b952a5" providerId="LiveId" clId="{F0A1A950-B773-48FB-83C7-0285A23152F7}" dt="2021-03-23T05:20:50.002" v="1406"/>
          <ac:grpSpMkLst>
            <pc:docMk/>
            <pc:sldMk cId="2915287460" sldId="371"/>
            <ac:grpSpMk id="80" creationId="{B29F637E-F658-4D66-ACE4-3E12FC97484C}"/>
          </ac:grpSpMkLst>
        </pc:grpChg>
        <pc:grpChg chg="add del mod">
          <ac:chgData name="Yesenia Hidalgo" userId="8a809efa57b952a5" providerId="LiveId" clId="{F0A1A950-B773-48FB-83C7-0285A23152F7}" dt="2021-03-23T05:21:00.445" v="1411"/>
          <ac:grpSpMkLst>
            <pc:docMk/>
            <pc:sldMk cId="2915287460" sldId="371"/>
            <ac:grpSpMk id="93" creationId="{B5CD7400-E468-4160-8BC3-4F133298F174}"/>
          </ac:grpSpMkLst>
        </pc:grpChg>
        <pc:grpChg chg="mod">
          <ac:chgData name="Yesenia Hidalgo" userId="8a809efa57b952a5" providerId="LiveId" clId="{F0A1A950-B773-48FB-83C7-0285A23152F7}" dt="2021-03-23T05:20:50.002" v="1406"/>
          <ac:grpSpMkLst>
            <pc:docMk/>
            <pc:sldMk cId="2915287460" sldId="371"/>
            <ac:grpSpMk id="94" creationId="{6D68E4F8-3AF9-4E05-8E3A-37A67500E904}"/>
          </ac:grpSpMkLst>
        </pc:grpChg>
        <pc:grpChg chg="mod">
          <ac:chgData name="Yesenia Hidalgo" userId="8a809efa57b952a5" providerId="LiveId" clId="{F0A1A950-B773-48FB-83C7-0285A23152F7}" dt="2021-03-23T05:20:50.002" v="1406"/>
          <ac:grpSpMkLst>
            <pc:docMk/>
            <pc:sldMk cId="2915287460" sldId="371"/>
            <ac:grpSpMk id="96" creationId="{D5D9D86B-FD7F-488A-B04D-469371BAF697}"/>
          </ac:grpSpMkLst>
        </pc:grpChg>
        <pc:grpChg chg="add del mod">
          <ac:chgData name="Yesenia Hidalgo" userId="8a809efa57b952a5" providerId="LiveId" clId="{F0A1A950-B773-48FB-83C7-0285A23152F7}" dt="2021-03-23T05:21:00.445" v="1411"/>
          <ac:grpSpMkLst>
            <pc:docMk/>
            <pc:sldMk cId="2915287460" sldId="371"/>
            <ac:grpSpMk id="109" creationId="{F75E3AF2-B2CF-46B9-94C0-9DC911ACA98D}"/>
          </ac:grpSpMkLst>
        </pc:grpChg>
        <pc:grpChg chg="mod">
          <ac:chgData name="Yesenia Hidalgo" userId="8a809efa57b952a5" providerId="LiveId" clId="{F0A1A950-B773-48FB-83C7-0285A23152F7}" dt="2021-03-23T05:20:50.002" v="1406"/>
          <ac:grpSpMkLst>
            <pc:docMk/>
            <pc:sldMk cId="2915287460" sldId="371"/>
            <ac:grpSpMk id="110" creationId="{CB8EC6C6-DE3F-4BE9-8F12-9B67452E1737}"/>
          </ac:grpSpMkLst>
        </pc:grpChg>
        <pc:grpChg chg="mod">
          <ac:chgData name="Yesenia Hidalgo" userId="8a809efa57b952a5" providerId="LiveId" clId="{F0A1A950-B773-48FB-83C7-0285A23152F7}" dt="2021-03-23T05:20:50.002" v="1406"/>
          <ac:grpSpMkLst>
            <pc:docMk/>
            <pc:sldMk cId="2915287460" sldId="371"/>
            <ac:grpSpMk id="113" creationId="{30ED8D96-BAFE-414F-9A79-31AFE47D39EB}"/>
          </ac:grpSpMkLst>
        </pc:grpChg>
        <pc:grpChg chg="add del mod">
          <ac:chgData name="Yesenia Hidalgo" userId="8a809efa57b952a5" providerId="LiveId" clId="{F0A1A950-B773-48FB-83C7-0285A23152F7}" dt="2021-03-23T05:21:00.445" v="1411"/>
          <ac:grpSpMkLst>
            <pc:docMk/>
            <pc:sldMk cId="2915287460" sldId="371"/>
            <ac:grpSpMk id="125" creationId="{FEBEA04A-6B07-46F8-BB9F-97240588339E}"/>
          </ac:grpSpMkLst>
        </pc:grpChg>
        <pc:grpChg chg="mod">
          <ac:chgData name="Yesenia Hidalgo" userId="8a809efa57b952a5" providerId="LiveId" clId="{F0A1A950-B773-48FB-83C7-0285A23152F7}" dt="2021-03-23T05:20:50.002" v="1406"/>
          <ac:grpSpMkLst>
            <pc:docMk/>
            <pc:sldMk cId="2915287460" sldId="371"/>
            <ac:grpSpMk id="126" creationId="{1D879DC9-AB2A-4B71-9F93-986E7168574D}"/>
          </ac:grpSpMkLst>
        </pc:grpChg>
        <pc:grpChg chg="add del mod">
          <ac:chgData name="Yesenia Hidalgo" userId="8a809efa57b952a5" providerId="LiveId" clId="{F0A1A950-B773-48FB-83C7-0285A23152F7}" dt="2021-03-23T05:21:51.828" v="1415" actId="478"/>
          <ac:grpSpMkLst>
            <pc:docMk/>
            <pc:sldMk cId="2915287460" sldId="371"/>
            <ac:grpSpMk id="131" creationId="{A4C8873A-61BA-49CF-955F-89E68CFE2859}"/>
          </ac:grpSpMkLst>
        </pc:grpChg>
        <pc:grpChg chg="add del mod">
          <ac:chgData name="Yesenia Hidalgo" userId="8a809efa57b952a5" providerId="LiveId" clId="{F0A1A950-B773-48FB-83C7-0285A23152F7}" dt="2021-03-23T05:21:54.879" v="1416" actId="478"/>
          <ac:grpSpMkLst>
            <pc:docMk/>
            <pc:sldMk cId="2915287460" sldId="371"/>
            <ac:grpSpMk id="134" creationId="{20456045-2F9A-430B-9BB3-258541609FBF}"/>
          </ac:grpSpMkLst>
        </pc:grpChg>
        <pc:grpChg chg="add del mod">
          <ac:chgData name="Yesenia Hidalgo" userId="8a809efa57b952a5" providerId="LiveId" clId="{F0A1A950-B773-48FB-83C7-0285A23152F7}" dt="2021-03-23T05:21:57.150" v="1417" actId="478"/>
          <ac:grpSpMkLst>
            <pc:docMk/>
            <pc:sldMk cId="2915287460" sldId="371"/>
            <ac:grpSpMk id="137" creationId="{C25A8BE6-4BBA-45E1-A3C7-9DCE274FA00D}"/>
          </ac:grpSpMkLst>
        </pc:grpChg>
        <pc:grpChg chg="add del mod">
          <ac:chgData name="Yesenia Hidalgo" userId="8a809efa57b952a5" providerId="LiveId" clId="{F0A1A950-B773-48FB-83C7-0285A23152F7}" dt="2021-03-23T05:21:59.447" v="1418" actId="478"/>
          <ac:grpSpMkLst>
            <pc:docMk/>
            <pc:sldMk cId="2915287460" sldId="371"/>
            <ac:grpSpMk id="140" creationId="{33A43FAF-96B9-402E-A8E1-F90A2805CDE5}"/>
          </ac:grpSpMkLst>
        </pc:grpChg>
        <pc:grpChg chg="add del mod">
          <ac:chgData name="Yesenia Hidalgo" userId="8a809efa57b952a5" providerId="LiveId" clId="{F0A1A950-B773-48FB-83C7-0285A23152F7}" dt="2021-03-23T05:22:21.581" v="1422" actId="478"/>
          <ac:grpSpMkLst>
            <pc:docMk/>
            <pc:sldMk cId="2915287460" sldId="371"/>
            <ac:grpSpMk id="143" creationId="{DA6BAA82-C1F8-4DA5-B318-D316D23EC9B9}"/>
          </ac:grpSpMkLst>
        </pc:grpChg>
        <pc:grpChg chg="add del mod">
          <ac:chgData name="Yesenia Hidalgo" userId="8a809efa57b952a5" providerId="LiveId" clId="{F0A1A950-B773-48FB-83C7-0285A23152F7}" dt="2021-03-23T05:22:38.516" v="1426" actId="478"/>
          <ac:grpSpMkLst>
            <pc:docMk/>
            <pc:sldMk cId="2915287460" sldId="371"/>
            <ac:grpSpMk id="146" creationId="{88FA3AED-9C90-45E8-BFB8-2AE9F6161876}"/>
          </ac:grpSpMkLst>
        </pc:grpChg>
        <pc:grpChg chg="add mod">
          <ac:chgData name="Yesenia Hidalgo" userId="8a809efa57b952a5" providerId="LiveId" clId="{F0A1A950-B773-48FB-83C7-0285A23152F7}" dt="2021-03-23T05:57:21.426" v="2048" actId="1076"/>
          <ac:grpSpMkLst>
            <pc:docMk/>
            <pc:sldMk cId="2915287460" sldId="371"/>
            <ac:grpSpMk id="152" creationId="{8312794A-6CB0-427F-8500-99627D5CCF8E}"/>
          </ac:grpSpMkLst>
        </pc:grpChg>
        <pc:grpChg chg="mod">
          <ac:chgData name="Yesenia Hidalgo" userId="8a809efa57b952a5" providerId="LiveId" clId="{F0A1A950-B773-48FB-83C7-0285A23152F7}" dt="2021-03-23T05:29:37.984" v="1661"/>
          <ac:grpSpMkLst>
            <pc:docMk/>
            <pc:sldMk cId="2915287460" sldId="371"/>
            <ac:grpSpMk id="158" creationId="{D8591F3E-51C8-46C0-93C8-253554BE2E44}"/>
          </ac:grpSpMkLst>
        </pc:grpChg>
        <pc:grpChg chg="add del mod">
          <ac:chgData name="Yesenia Hidalgo" userId="8a809efa57b952a5" providerId="LiveId" clId="{F0A1A950-B773-48FB-83C7-0285A23152F7}" dt="2021-03-23T06:07:36.536" v="2255" actId="1076"/>
          <ac:grpSpMkLst>
            <pc:docMk/>
            <pc:sldMk cId="2915287460" sldId="371"/>
            <ac:grpSpMk id="163" creationId="{D60C5FF5-D54A-4628-B06E-F78EE791A244}"/>
          </ac:grpSpMkLst>
        </pc:grpChg>
        <pc:grpChg chg="mod">
          <ac:chgData name="Yesenia Hidalgo" userId="8a809efa57b952a5" providerId="LiveId" clId="{F0A1A950-B773-48FB-83C7-0285A23152F7}" dt="2021-03-23T05:29:37.984" v="1661"/>
          <ac:grpSpMkLst>
            <pc:docMk/>
            <pc:sldMk cId="2915287460" sldId="371"/>
            <ac:grpSpMk id="169" creationId="{BD7C3C72-1D24-4453-BEE2-EF25D1E99C16}"/>
          </ac:grpSpMkLst>
        </pc:grpChg>
        <pc:grpChg chg="add mod">
          <ac:chgData name="Yesenia Hidalgo" userId="8a809efa57b952a5" providerId="LiveId" clId="{F0A1A950-B773-48FB-83C7-0285A23152F7}" dt="2021-03-23T05:57:33.855" v="2052" actId="1076"/>
          <ac:grpSpMkLst>
            <pc:docMk/>
            <pc:sldMk cId="2915287460" sldId="371"/>
            <ac:grpSpMk id="179" creationId="{AFF55265-174A-405C-B08B-66C236402365}"/>
          </ac:grpSpMkLst>
        </pc:grpChg>
        <pc:grpChg chg="mod">
          <ac:chgData name="Yesenia Hidalgo" userId="8a809efa57b952a5" providerId="LiveId" clId="{F0A1A950-B773-48FB-83C7-0285A23152F7}" dt="2021-03-23T05:29:37.984" v="1661"/>
          <ac:grpSpMkLst>
            <pc:docMk/>
            <pc:sldMk cId="2915287460" sldId="371"/>
            <ac:grpSpMk id="185" creationId="{91EE040D-10D5-4484-8213-A1347897003B}"/>
          </ac:grpSpMkLst>
        </pc:grpChg>
        <pc:grpChg chg="add mod">
          <ac:chgData name="Yesenia Hidalgo" userId="8a809efa57b952a5" providerId="LiveId" clId="{F0A1A950-B773-48FB-83C7-0285A23152F7}" dt="2021-03-23T05:57:21.426" v="2048" actId="1076"/>
          <ac:grpSpMkLst>
            <pc:docMk/>
            <pc:sldMk cId="2915287460" sldId="371"/>
            <ac:grpSpMk id="190" creationId="{324F2A6A-4157-41F2-AFA7-E89D9CDA3C09}"/>
          </ac:grpSpMkLst>
        </pc:grpChg>
        <pc:grpChg chg="mod">
          <ac:chgData name="Yesenia Hidalgo" userId="8a809efa57b952a5" providerId="LiveId" clId="{F0A1A950-B773-48FB-83C7-0285A23152F7}" dt="2021-03-23T05:29:37.984" v="1661"/>
          <ac:grpSpMkLst>
            <pc:docMk/>
            <pc:sldMk cId="2915287460" sldId="371"/>
            <ac:grpSpMk id="196" creationId="{6BD35F83-51F1-49A4-B313-EE20FB8B6EF5}"/>
          </ac:grpSpMkLst>
        </pc:grpChg>
        <pc:grpChg chg="add del mod">
          <ac:chgData name="Yesenia Hidalgo" userId="8a809efa57b952a5" providerId="LiveId" clId="{F0A1A950-B773-48FB-83C7-0285A23152F7}" dt="2021-03-23T05:35:01.932" v="1745"/>
          <ac:grpSpMkLst>
            <pc:docMk/>
            <pc:sldMk cId="2915287460" sldId="371"/>
            <ac:grpSpMk id="206" creationId="{53ADF19A-8F4F-45B2-9CDA-727C3215B5EE}"/>
          </ac:grpSpMkLst>
        </pc:grpChg>
        <pc:grpChg chg="mod">
          <ac:chgData name="Yesenia Hidalgo" userId="8a809efa57b952a5" providerId="LiveId" clId="{F0A1A950-B773-48FB-83C7-0285A23152F7}" dt="2021-03-23T05:34:50.303" v="1738"/>
          <ac:grpSpMkLst>
            <pc:docMk/>
            <pc:sldMk cId="2915287460" sldId="371"/>
            <ac:grpSpMk id="212" creationId="{1C991EA1-B71A-4C3C-A8A4-E1E00B2095C5}"/>
          </ac:grpSpMkLst>
        </pc:grpChg>
        <pc:grpChg chg="add mod">
          <ac:chgData name="Yesenia Hidalgo" userId="8a809efa57b952a5" providerId="LiveId" clId="{F0A1A950-B773-48FB-83C7-0285A23152F7}" dt="2021-03-23T06:01:46.540" v="2087" actId="1076"/>
          <ac:grpSpMkLst>
            <pc:docMk/>
            <pc:sldMk cId="2915287460" sldId="371"/>
            <ac:grpSpMk id="225" creationId="{5405076B-F396-457C-ACA5-26B61B6BD294}"/>
          </ac:grpSpMkLst>
        </pc:grpChg>
        <pc:grpChg chg="add mod">
          <ac:chgData name="Yesenia Hidalgo" userId="8a809efa57b952a5" providerId="LiveId" clId="{F0A1A950-B773-48FB-83C7-0285A23152F7}" dt="2021-03-23T06:01:46.540" v="2087" actId="1076"/>
          <ac:grpSpMkLst>
            <pc:docMk/>
            <pc:sldMk cId="2915287460" sldId="371"/>
            <ac:grpSpMk id="232" creationId="{31772302-1F9A-45A9-85AE-D447FAC0C8B2}"/>
          </ac:grpSpMkLst>
        </pc:grpChg>
        <pc:picChg chg="add del mod modCrop">
          <ac:chgData name="Yesenia Hidalgo" userId="8a809efa57b952a5" providerId="LiveId" clId="{F0A1A950-B773-48FB-83C7-0285A23152F7}" dt="2021-03-23T05:26:59.354" v="1632" actId="478"/>
          <ac:picMkLst>
            <pc:docMk/>
            <pc:sldMk cId="2915287460" sldId="371"/>
            <ac:picMk id="151" creationId="{73187E09-56C4-464A-8D12-2D4C813273E9}"/>
          </ac:picMkLst>
        </pc:picChg>
        <pc:picChg chg="add mod">
          <ac:chgData name="Yesenia Hidalgo" userId="8a809efa57b952a5" providerId="LiveId" clId="{F0A1A950-B773-48FB-83C7-0285A23152F7}" dt="2021-03-23T06:06:12.236" v="2219" actId="14100"/>
          <ac:picMkLst>
            <pc:docMk/>
            <pc:sldMk cId="2915287460" sldId="371"/>
            <ac:picMk id="237" creationId="{4A5FEB8A-5C9E-4D36-A673-78D15968125D}"/>
          </ac:picMkLst>
        </pc:picChg>
        <pc:picChg chg="add mod">
          <ac:chgData name="Yesenia Hidalgo" userId="8a809efa57b952a5" providerId="LiveId" clId="{F0A1A950-B773-48FB-83C7-0285A23152F7}" dt="2021-03-23T06:06:06.747" v="2217" actId="1076"/>
          <ac:picMkLst>
            <pc:docMk/>
            <pc:sldMk cId="2915287460" sldId="371"/>
            <ac:picMk id="241" creationId="{831FA0E3-7962-4EBE-8017-902DEC9730BA}"/>
          </ac:picMkLst>
        </pc:picChg>
        <pc:picChg chg="add mod">
          <ac:chgData name="Yesenia Hidalgo" userId="8a809efa57b952a5" providerId="LiveId" clId="{F0A1A950-B773-48FB-83C7-0285A23152F7}" dt="2021-03-23T06:06:06.747" v="2217" actId="1076"/>
          <ac:picMkLst>
            <pc:docMk/>
            <pc:sldMk cId="2915287460" sldId="371"/>
            <ac:picMk id="242" creationId="{477C9692-4441-4703-9794-2B038B347736}"/>
          </ac:picMkLst>
        </pc:picChg>
        <pc:picChg chg="add mod">
          <ac:chgData name="Yesenia Hidalgo" userId="8a809efa57b952a5" providerId="LiveId" clId="{F0A1A950-B773-48FB-83C7-0285A23152F7}" dt="2021-03-23T06:07:29.328" v="2251" actId="1076"/>
          <ac:picMkLst>
            <pc:docMk/>
            <pc:sldMk cId="2915287460" sldId="371"/>
            <ac:picMk id="243" creationId="{24DE9EC5-B348-4295-94FB-DD2A620254E0}"/>
          </ac:picMkLst>
        </pc:picChg>
        <pc:picChg chg="add del mod">
          <ac:chgData name="Yesenia Hidalgo" userId="8a809efa57b952a5" providerId="LiveId" clId="{F0A1A950-B773-48FB-83C7-0285A23152F7}" dt="2021-03-23T06:04:32.813" v="2200" actId="478"/>
          <ac:picMkLst>
            <pc:docMk/>
            <pc:sldMk cId="2915287460" sldId="371"/>
            <ac:picMk id="244" creationId="{B897292C-C471-46F8-B942-E86A2C55B200}"/>
          </ac:picMkLst>
        </pc:picChg>
        <pc:picChg chg="add del mod">
          <ac:chgData name="Yesenia Hidalgo" userId="8a809efa57b952a5" providerId="LiveId" clId="{F0A1A950-B773-48FB-83C7-0285A23152F7}" dt="2021-03-23T06:06:39.599" v="2231" actId="478"/>
          <ac:picMkLst>
            <pc:docMk/>
            <pc:sldMk cId="2915287460" sldId="371"/>
            <ac:picMk id="245" creationId="{308EB8EE-DF4A-46DD-A8A6-A8FD8AF9345A}"/>
          </ac:picMkLst>
        </pc:picChg>
        <pc:picChg chg="add mod">
          <ac:chgData name="Yesenia Hidalgo" userId="8a809efa57b952a5" providerId="LiveId" clId="{F0A1A950-B773-48FB-83C7-0285A23152F7}" dt="2021-03-23T06:07:35.432" v="2254" actId="1076"/>
          <ac:picMkLst>
            <pc:docMk/>
            <pc:sldMk cId="2915287460" sldId="371"/>
            <ac:picMk id="248" creationId="{0DB624CD-28AC-4023-AABA-1C1A77EC2222}"/>
          </ac:picMkLst>
        </pc:picChg>
      </pc:sldChg>
      <pc:sldChg chg="addSp delSp modSp new del mod">
        <pc:chgData name="Yesenia Hidalgo" userId="8a809efa57b952a5" providerId="LiveId" clId="{F0A1A950-B773-48FB-83C7-0285A23152F7}" dt="2021-03-23T07:04:21.155" v="3913" actId="47"/>
        <pc:sldMkLst>
          <pc:docMk/>
          <pc:sldMk cId="3850476227" sldId="372"/>
        </pc:sldMkLst>
        <pc:spChg chg="del">
          <ac:chgData name="Yesenia Hidalgo" userId="8a809efa57b952a5" providerId="LiveId" clId="{F0A1A950-B773-48FB-83C7-0285A23152F7}" dt="2021-03-23T06:23:26.665" v="2300" actId="478"/>
          <ac:spMkLst>
            <pc:docMk/>
            <pc:sldMk cId="3850476227" sldId="372"/>
            <ac:spMk id="2" creationId="{0B1279C9-B419-48C7-B0E0-75E231106D4A}"/>
          </ac:spMkLst>
        </pc:spChg>
        <pc:spChg chg="del">
          <ac:chgData name="Yesenia Hidalgo" userId="8a809efa57b952a5" providerId="LiveId" clId="{F0A1A950-B773-48FB-83C7-0285A23152F7}" dt="2021-03-23T06:23:28.880" v="2301" actId="478"/>
          <ac:spMkLst>
            <pc:docMk/>
            <pc:sldMk cId="3850476227" sldId="372"/>
            <ac:spMk id="3" creationId="{3E78C616-6205-4C27-B002-F900E352FCDC}"/>
          </ac:spMkLst>
        </pc:spChg>
        <pc:spChg chg="mod">
          <ac:chgData name="Yesenia Hidalgo" userId="8a809efa57b952a5" providerId="LiveId" clId="{F0A1A950-B773-48FB-83C7-0285A23152F7}" dt="2021-03-23T06:25:14.838" v="2323" actId="571"/>
          <ac:spMkLst>
            <pc:docMk/>
            <pc:sldMk cId="3850476227" sldId="372"/>
            <ac:spMk id="7" creationId="{92BC4DF7-8C09-4308-B962-9B6485405059}"/>
          </ac:spMkLst>
        </pc:spChg>
        <pc:spChg chg="mod">
          <ac:chgData name="Yesenia Hidalgo" userId="8a809efa57b952a5" providerId="LiveId" clId="{F0A1A950-B773-48FB-83C7-0285A23152F7}" dt="2021-03-23T06:25:14.838" v="2323" actId="571"/>
          <ac:spMkLst>
            <pc:docMk/>
            <pc:sldMk cId="3850476227" sldId="372"/>
            <ac:spMk id="8" creationId="{0D909F19-4737-4CD5-9CDE-DF2B42D89E11}"/>
          </ac:spMkLst>
        </pc:spChg>
        <pc:spChg chg="mod">
          <ac:chgData name="Yesenia Hidalgo" userId="8a809efa57b952a5" providerId="LiveId" clId="{F0A1A950-B773-48FB-83C7-0285A23152F7}" dt="2021-03-23T06:25:14.838" v="2323" actId="571"/>
          <ac:spMkLst>
            <pc:docMk/>
            <pc:sldMk cId="3850476227" sldId="372"/>
            <ac:spMk id="9" creationId="{2272DB96-8760-42B5-9706-A0AF17FF85FB}"/>
          </ac:spMkLst>
        </pc:spChg>
        <pc:spChg chg="mod">
          <ac:chgData name="Yesenia Hidalgo" userId="8a809efa57b952a5" providerId="LiveId" clId="{F0A1A950-B773-48FB-83C7-0285A23152F7}" dt="2021-03-23T06:25:14.838" v="2323" actId="571"/>
          <ac:spMkLst>
            <pc:docMk/>
            <pc:sldMk cId="3850476227" sldId="372"/>
            <ac:spMk id="10" creationId="{978A6FEC-BF14-4DE5-9E0E-2814CBFE73D5}"/>
          </ac:spMkLst>
        </pc:spChg>
        <pc:spChg chg="del mod">
          <ac:chgData name="Yesenia Hidalgo" userId="8a809efa57b952a5" providerId="LiveId" clId="{F0A1A950-B773-48FB-83C7-0285A23152F7}" dt="2021-03-23T06:25:05.567" v="2321" actId="478"/>
          <ac:spMkLst>
            <pc:docMk/>
            <pc:sldMk cId="3850476227" sldId="372"/>
            <ac:spMk id="11" creationId="{F8F9E0B5-29E6-42AC-816C-E2D12D44B762}"/>
          </ac:spMkLst>
        </pc:spChg>
        <pc:spChg chg="mod">
          <ac:chgData name="Yesenia Hidalgo" userId="8a809efa57b952a5" providerId="LiveId" clId="{F0A1A950-B773-48FB-83C7-0285A23152F7}" dt="2021-03-23T06:25:14.838" v="2323" actId="571"/>
          <ac:spMkLst>
            <pc:docMk/>
            <pc:sldMk cId="3850476227" sldId="372"/>
            <ac:spMk id="13" creationId="{F84555D1-8378-4A30-8031-79B44FB0212E}"/>
          </ac:spMkLst>
        </pc:spChg>
        <pc:spChg chg="mod">
          <ac:chgData name="Yesenia Hidalgo" userId="8a809efa57b952a5" providerId="LiveId" clId="{F0A1A950-B773-48FB-83C7-0285A23152F7}" dt="2021-03-23T06:25:14.838" v="2323" actId="571"/>
          <ac:spMkLst>
            <pc:docMk/>
            <pc:sldMk cId="3850476227" sldId="372"/>
            <ac:spMk id="14" creationId="{46CBE8E1-C0B9-48BB-BB0E-80F79EA3DC95}"/>
          </ac:spMkLst>
        </pc:spChg>
        <pc:spChg chg="mod">
          <ac:chgData name="Yesenia Hidalgo" userId="8a809efa57b952a5" providerId="LiveId" clId="{F0A1A950-B773-48FB-83C7-0285A23152F7}" dt="2021-03-23T06:25:14.838" v="2323" actId="571"/>
          <ac:spMkLst>
            <pc:docMk/>
            <pc:sldMk cId="3850476227" sldId="372"/>
            <ac:spMk id="15" creationId="{DA8BF4B9-4D9B-42FE-9E9D-444249D5882C}"/>
          </ac:spMkLst>
        </pc:spChg>
        <pc:spChg chg="mod">
          <ac:chgData name="Yesenia Hidalgo" userId="8a809efa57b952a5" providerId="LiveId" clId="{F0A1A950-B773-48FB-83C7-0285A23152F7}" dt="2021-03-23T06:25:14.838" v="2323" actId="571"/>
          <ac:spMkLst>
            <pc:docMk/>
            <pc:sldMk cId="3850476227" sldId="372"/>
            <ac:spMk id="16" creationId="{3DBB92E4-4878-486B-9464-9ACB41175026}"/>
          </ac:spMkLst>
        </pc:spChg>
        <pc:spChg chg="mod">
          <ac:chgData name="Yesenia Hidalgo" userId="8a809efa57b952a5" providerId="LiveId" clId="{F0A1A950-B773-48FB-83C7-0285A23152F7}" dt="2021-03-23T06:25:14.838" v="2323" actId="571"/>
          <ac:spMkLst>
            <pc:docMk/>
            <pc:sldMk cId="3850476227" sldId="372"/>
            <ac:spMk id="17" creationId="{7E642C83-A3FF-4B11-A066-325617C5CE37}"/>
          </ac:spMkLst>
        </pc:spChg>
        <pc:spChg chg="mod">
          <ac:chgData name="Yesenia Hidalgo" userId="8a809efa57b952a5" providerId="LiveId" clId="{F0A1A950-B773-48FB-83C7-0285A23152F7}" dt="2021-03-23T06:25:14.838" v="2323" actId="571"/>
          <ac:spMkLst>
            <pc:docMk/>
            <pc:sldMk cId="3850476227" sldId="372"/>
            <ac:spMk id="18" creationId="{5EF1D892-5AC0-49CF-8ECB-BCE381C0C611}"/>
          </ac:spMkLst>
        </pc:spChg>
        <pc:spChg chg="mod">
          <ac:chgData name="Yesenia Hidalgo" userId="8a809efa57b952a5" providerId="LiveId" clId="{F0A1A950-B773-48FB-83C7-0285A23152F7}" dt="2021-03-23T06:25:14.838" v="2323" actId="571"/>
          <ac:spMkLst>
            <pc:docMk/>
            <pc:sldMk cId="3850476227" sldId="372"/>
            <ac:spMk id="19" creationId="{16CF19F9-8DB4-4742-BF13-4437D5F4EC6C}"/>
          </ac:spMkLst>
        </pc:spChg>
        <pc:spChg chg="mod">
          <ac:chgData name="Yesenia Hidalgo" userId="8a809efa57b952a5" providerId="LiveId" clId="{F0A1A950-B773-48FB-83C7-0285A23152F7}" dt="2021-03-23T06:25:14.838" v="2323" actId="571"/>
          <ac:spMkLst>
            <pc:docMk/>
            <pc:sldMk cId="3850476227" sldId="372"/>
            <ac:spMk id="20" creationId="{F396A10B-B8A4-4279-916C-4F7DEBA9A4B6}"/>
          </ac:spMkLst>
        </pc:spChg>
        <pc:spChg chg="del mod">
          <ac:chgData name="Yesenia Hidalgo" userId="8a809efa57b952a5" providerId="LiveId" clId="{F0A1A950-B773-48FB-83C7-0285A23152F7}" dt="2021-03-23T06:25:18.009" v="2325" actId="478"/>
          <ac:spMkLst>
            <pc:docMk/>
            <pc:sldMk cId="3850476227" sldId="372"/>
            <ac:spMk id="21" creationId="{9C471BFE-A981-4AF2-B4DC-A74D4D245E48}"/>
          </ac:spMkLst>
        </pc:spChg>
        <pc:spChg chg="mod">
          <ac:chgData name="Yesenia Hidalgo" userId="8a809efa57b952a5" providerId="LiveId" clId="{F0A1A950-B773-48FB-83C7-0285A23152F7}" dt="2021-03-23T06:25:14.838" v="2323" actId="571"/>
          <ac:spMkLst>
            <pc:docMk/>
            <pc:sldMk cId="3850476227" sldId="372"/>
            <ac:spMk id="22" creationId="{96580DA7-7523-4D0F-B610-A68E97D470AA}"/>
          </ac:spMkLst>
        </pc:spChg>
        <pc:spChg chg="mod">
          <ac:chgData name="Yesenia Hidalgo" userId="8a809efa57b952a5" providerId="LiveId" clId="{F0A1A950-B773-48FB-83C7-0285A23152F7}" dt="2021-03-23T06:25:14.838" v="2323" actId="571"/>
          <ac:spMkLst>
            <pc:docMk/>
            <pc:sldMk cId="3850476227" sldId="372"/>
            <ac:spMk id="23" creationId="{266B658C-AB25-4A4F-96AF-5F0842AF19DA}"/>
          </ac:spMkLst>
        </pc:spChg>
        <pc:spChg chg="mod">
          <ac:chgData name="Yesenia Hidalgo" userId="8a809efa57b952a5" providerId="LiveId" clId="{F0A1A950-B773-48FB-83C7-0285A23152F7}" dt="2021-03-23T06:23:29.586" v="2302"/>
          <ac:spMkLst>
            <pc:docMk/>
            <pc:sldMk cId="3850476227" sldId="372"/>
            <ac:spMk id="26" creationId="{7B786E08-7783-4AA9-83D5-9D61D90A2A51}"/>
          </ac:spMkLst>
        </pc:spChg>
        <pc:spChg chg="mod">
          <ac:chgData name="Yesenia Hidalgo" userId="8a809efa57b952a5" providerId="LiveId" clId="{F0A1A950-B773-48FB-83C7-0285A23152F7}" dt="2021-03-23T06:23:29.586" v="2302"/>
          <ac:spMkLst>
            <pc:docMk/>
            <pc:sldMk cId="3850476227" sldId="372"/>
            <ac:spMk id="27" creationId="{B56F6B21-A089-4F2D-848A-815CB8ADE559}"/>
          </ac:spMkLst>
        </pc:spChg>
        <pc:spChg chg="mod">
          <ac:chgData name="Yesenia Hidalgo" userId="8a809efa57b952a5" providerId="LiveId" clId="{F0A1A950-B773-48FB-83C7-0285A23152F7}" dt="2021-03-23T06:23:29.586" v="2302"/>
          <ac:spMkLst>
            <pc:docMk/>
            <pc:sldMk cId="3850476227" sldId="372"/>
            <ac:spMk id="28" creationId="{87EEC7FD-EF1D-42F1-99F2-69D5D6311A53}"/>
          </ac:spMkLst>
        </pc:spChg>
        <pc:spChg chg="mod">
          <ac:chgData name="Yesenia Hidalgo" userId="8a809efa57b952a5" providerId="LiveId" clId="{F0A1A950-B773-48FB-83C7-0285A23152F7}" dt="2021-03-23T06:23:29.586" v="2302"/>
          <ac:spMkLst>
            <pc:docMk/>
            <pc:sldMk cId="3850476227" sldId="372"/>
            <ac:spMk id="29" creationId="{A875F995-DB8E-41EF-B5EF-E53C0C85EAC4}"/>
          </ac:spMkLst>
        </pc:spChg>
        <pc:spChg chg="mod">
          <ac:chgData name="Yesenia Hidalgo" userId="8a809efa57b952a5" providerId="LiveId" clId="{F0A1A950-B773-48FB-83C7-0285A23152F7}" dt="2021-03-23T06:23:29.586" v="2302"/>
          <ac:spMkLst>
            <pc:docMk/>
            <pc:sldMk cId="3850476227" sldId="372"/>
            <ac:spMk id="30" creationId="{93F7B3C4-38D7-458B-AA93-892433476182}"/>
          </ac:spMkLst>
        </pc:spChg>
        <pc:spChg chg="del mod">
          <ac:chgData name="Yesenia Hidalgo" userId="8a809efa57b952a5" providerId="LiveId" clId="{F0A1A950-B773-48FB-83C7-0285A23152F7}" dt="2021-03-23T06:25:28.973" v="2330" actId="478"/>
          <ac:spMkLst>
            <pc:docMk/>
            <pc:sldMk cId="3850476227" sldId="372"/>
            <ac:spMk id="32" creationId="{27F38512-3BE2-4254-B3BB-74A1D7F5C383}"/>
          </ac:spMkLst>
        </pc:spChg>
        <pc:spChg chg="del mod">
          <ac:chgData name="Yesenia Hidalgo" userId="8a809efa57b952a5" providerId="LiveId" clId="{F0A1A950-B773-48FB-83C7-0285A23152F7}" dt="2021-03-23T06:25:26.616" v="2329" actId="478"/>
          <ac:spMkLst>
            <pc:docMk/>
            <pc:sldMk cId="3850476227" sldId="372"/>
            <ac:spMk id="33" creationId="{AF554766-F1E9-4A61-AAD0-D0D45BB0418E}"/>
          </ac:spMkLst>
        </pc:spChg>
        <pc:spChg chg="mod">
          <ac:chgData name="Yesenia Hidalgo" userId="8a809efa57b952a5" providerId="LiveId" clId="{F0A1A950-B773-48FB-83C7-0285A23152F7}" dt="2021-03-23T06:23:29.586" v="2302"/>
          <ac:spMkLst>
            <pc:docMk/>
            <pc:sldMk cId="3850476227" sldId="372"/>
            <ac:spMk id="34" creationId="{32F216A0-ACD7-4E7A-83A0-2A50989E781C}"/>
          </ac:spMkLst>
        </pc:spChg>
        <pc:spChg chg="mod">
          <ac:chgData name="Yesenia Hidalgo" userId="8a809efa57b952a5" providerId="LiveId" clId="{F0A1A950-B773-48FB-83C7-0285A23152F7}" dt="2021-03-23T06:23:29.586" v="2302"/>
          <ac:spMkLst>
            <pc:docMk/>
            <pc:sldMk cId="3850476227" sldId="372"/>
            <ac:spMk id="35" creationId="{43AD3F25-E76F-447D-952F-7A426E9AD007}"/>
          </ac:spMkLst>
        </pc:spChg>
        <pc:spChg chg="mod">
          <ac:chgData name="Yesenia Hidalgo" userId="8a809efa57b952a5" providerId="LiveId" clId="{F0A1A950-B773-48FB-83C7-0285A23152F7}" dt="2021-03-23T06:23:29.586" v="2302"/>
          <ac:spMkLst>
            <pc:docMk/>
            <pc:sldMk cId="3850476227" sldId="372"/>
            <ac:spMk id="36" creationId="{84C15121-3F70-4B23-B75F-0F081244206F}"/>
          </ac:spMkLst>
        </pc:spChg>
        <pc:spChg chg="mod">
          <ac:chgData name="Yesenia Hidalgo" userId="8a809efa57b952a5" providerId="LiveId" clId="{F0A1A950-B773-48FB-83C7-0285A23152F7}" dt="2021-03-23T06:23:29.586" v="2302"/>
          <ac:spMkLst>
            <pc:docMk/>
            <pc:sldMk cId="3850476227" sldId="372"/>
            <ac:spMk id="39" creationId="{525F3BB8-74E2-4691-882C-751BEF5FC4F9}"/>
          </ac:spMkLst>
        </pc:spChg>
        <pc:spChg chg="mod">
          <ac:chgData name="Yesenia Hidalgo" userId="8a809efa57b952a5" providerId="LiveId" clId="{F0A1A950-B773-48FB-83C7-0285A23152F7}" dt="2021-03-23T06:23:29.586" v="2302"/>
          <ac:spMkLst>
            <pc:docMk/>
            <pc:sldMk cId="3850476227" sldId="372"/>
            <ac:spMk id="40" creationId="{D899791C-0E1A-4022-A29F-1285D9F2B9CF}"/>
          </ac:spMkLst>
        </pc:spChg>
        <pc:spChg chg="mod">
          <ac:chgData name="Yesenia Hidalgo" userId="8a809efa57b952a5" providerId="LiveId" clId="{F0A1A950-B773-48FB-83C7-0285A23152F7}" dt="2021-03-23T06:23:29.586" v="2302"/>
          <ac:spMkLst>
            <pc:docMk/>
            <pc:sldMk cId="3850476227" sldId="372"/>
            <ac:spMk id="41" creationId="{96B7A793-98B8-448E-80D8-ADC4F01D3E2F}"/>
          </ac:spMkLst>
        </pc:spChg>
        <pc:spChg chg="mod">
          <ac:chgData name="Yesenia Hidalgo" userId="8a809efa57b952a5" providerId="LiveId" clId="{F0A1A950-B773-48FB-83C7-0285A23152F7}" dt="2021-03-23T06:23:29.586" v="2302"/>
          <ac:spMkLst>
            <pc:docMk/>
            <pc:sldMk cId="3850476227" sldId="372"/>
            <ac:spMk id="42" creationId="{5C4879F0-404C-4CAA-936A-66725B3DF793}"/>
          </ac:spMkLst>
        </pc:spChg>
        <pc:spChg chg="mod">
          <ac:chgData name="Yesenia Hidalgo" userId="8a809efa57b952a5" providerId="LiveId" clId="{F0A1A950-B773-48FB-83C7-0285A23152F7}" dt="2021-03-23T06:23:29.586" v="2302"/>
          <ac:spMkLst>
            <pc:docMk/>
            <pc:sldMk cId="3850476227" sldId="372"/>
            <ac:spMk id="43" creationId="{0AE8F327-6280-4BF9-A070-BD5758D5CC74}"/>
          </ac:spMkLst>
        </pc:spChg>
        <pc:spChg chg="mod">
          <ac:chgData name="Yesenia Hidalgo" userId="8a809efa57b952a5" providerId="LiveId" clId="{F0A1A950-B773-48FB-83C7-0285A23152F7}" dt="2021-03-23T06:23:29.586" v="2302"/>
          <ac:spMkLst>
            <pc:docMk/>
            <pc:sldMk cId="3850476227" sldId="372"/>
            <ac:spMk id="45" creationId="{567CDE6F-0CF5-484F-96C0-23F3D630EAA8}"/>
          </ac:spMkLst>
        </pc:spChg>
        <pc:spChg chg="mod">
          <ac:chgData name="Yesenia Hidalgo" userId="8a809efa57b952a5" providerId="LiveId" clId="{F0A1A950-B773-48FB-83C7-0285A23152F7}" dt="2021-03-23T06:23:29.586" v="2302"/>
          <ac:spMkLst>
            <pc:docMk/>
            <pc:sldMk cId="3850476227" sldId="372"/>
            <ac:spMk id="46" creationId="{F552AF2A-F9BD-4D93-8FAB-69706D9D30A6}"/>
          </ac:spMkLst>
        </pc:spChg>
        <pc:spChg chg="mod">
          <ac:chgData name="Yesenia Hidalgo" userId="8a809efa57b952a5" providerId="LiveId" clId="{F0A1A950-B773-48FB-83C7-0285A23152F7}" dt="2021-03-23T06:23:29.586" v="2302"/>
          <ac:spMkLst>
            <pc:docMk/>
            <pc:sldMk cId="3850476227" sldId="372"/>
            <ac:spMk id="47" creationId="{2FE99C93-BDBA-4D63-A4AF-F9273DA89474}"/>
          </ac:spMkLst>
        </pc:spChg>
        <pc:spChg chg="mod">
          <ac:chgData name="Yesenia Hidalgo" userId="8a809efa57b952a5" providerId="LiveId" clId="{F0A1A950-B773-48FB-83C7-0285A23152F7}" dt="2021-03-23T06:23:29.586" v="2302"/>
          <ac:spMkLst>
            <pc:docMk/>
            <pc:sldMk cId="3850476227" sldId="372"/>
            <ac:spMk id="48" creationId="{542CAB3E-72C9-4A23-B64E-C20F0FF0742A}"/>
          </ac:spMkLst>
        </pc:spChg>
        <pc:spChg chg="mod">
          <ac:chgData name="Yesenia Hidalgo" userId="8a809efa57b952a5" providerId="LiveId" clId="{F0A1A950-B773-48FB-83C7-0285A23152F7}" dt="2021-03-23T06:23:29.586" v="2302"/>
          <ac:spMkLst>
            <pc:docMk/>
            <pc:sldMk cId="3850476227" sldId="372"/>
            <ac:spMk id="49" creationId="{6EEF672F-3B98-49AC-A0D3-F86FA6270AA3}"/>
          </ac:spMkLst>
        </pc:spChg>
        <pc:spChg chg="mod">
          <ac:chgData name="Yesenia Hidalgo" userId="8a809efa57b952a5" providerId="LiveId" clId="{F0A1A950-B773-48FB-83C7-0285A23152F7}" dt="2021-03-23T06:23:29.586" v="2302"/>
          <ac:spMkLst>
            <pc:docMk/>
            <pc:sldMk cId="3850476227" sldId="372"/>
            <ac:spMk id="50" creationId="{403E5DBD-05D9-4117-BF8B-E8A12B6B3572}"/>
          </ac:spMkLst>
        </pc:spChg>
        <pc:spChg chg="mod">
          <ac:chgData name="Yesenia Hidalgo" userId="8a809efa57b952a5" providerId="LiveId" clId="{F0A1A950-B773-48FB-83C7-0285A23152F7}" dt="2021-03-23T06:23:29.586" v="2302"/>
          <ac:spMkLst>
            <pc:docMk/>
            <pc:sldMk cId="3850476227" sldId="372"/>
            <ac:spMk id="51" creationId="{7161277F-A542-4DD8-B8DB-DE8DB16CD9A7}"/>
          </ac:spMkLst>
        </pc:spChg>
        <pc:spChg chg="mod">
          <ac:chgData name="Yesenia Hidalgo" userId="8a809efa57b952a5" providerId="LiveId" clId="{F0A1A950-B773-48FB-83C7-0285A23152F7}" dt="2021-03-23T06:23:29.586" v="2302"/>
          <ac:spMkLst>
            <pc:docMk/>
            <pc:sldMk cId="3850476227" sldId="372"/>
            <ac:spMk id="52" creationId="{38FFC236-A92C-4A2F-B6A8-77E7A3A527E3}"/>
          </ac:spMkLst>
        </pc:spChg>
        <pc:spChg chg="mod">
          <ac:chgData name="Yesenia Hidalgo" userId="8a809efa57b952a5" providerId="LiveId" clId="{F0A1A950-B773-48FB-83C7-0285A23152F7}" dt="2021-03-23T06:23:29.586" v="2302"/>
          <ac:spMkLst>
            <pc:docMk/>
            <pc:sldMk cId="3850476227" sldId="372"/>
            <ac:spMk id="54" creationId="{A48913D3-0C61-4271-809E-2A0B7BE90456}"/>
          </ac:spMkLst>
        </pc:spChg>
        <pc:spChg chg="mod">
          <ac:chgData name="Yesenia Hidalgo" userId="8a809efa57b952a5" providerId="LiveId" clId="{F0A1A950-B773-48FB-83C7-0285A23152F7}" dt="2021-03-23T06:23:29.586" v="2302"/>
          <ac:spMkLst>
            <pc:docMk/>
            <pc:sldMk cId="3850476227" sldId="372"/>
            <ac:spMk id="55" creationId="{56B039DF-24CF-4B47-9AEA-610A26CB6A40}"/>
          </ac:spMkLst>
        </pc:spChg>
        <pc:spChg chg="mod">
          <ac:chgData name="Yesenia Hidalgo" userId="8a809efa57b952a5" providerId="LiveId" clId="{F0A1A950-B773-48FB-83C7-0285A23152F7}" dt="2021-03-23T06:23:29.586" v="2302"/>
          <ac:spMkLst>
            <pc:docMk/>
            <pc:sldMk cId="3850476227" sldId="372"/>
            <ac:spMk id="56" creationId="{0EE40790-D925-41AB-B373-AC76D27C2700}"/>
          </ac:spMkLst>
        </pc:spChg>
        <pc:spChg chg="mod">
          <ac:chgData name="Yesenia Hidalgo" userId="8a809efa57b952a5" providerId="LiveId" clId="{F0A1A950-B773-48FB-83C7-0285A23152F7}" dt="2021-03-23T06:23:29.586" v="2302"/>
          <ac:spMkLst>
            <pc:docMk/>
            <pc:sldMk cId="3850476227" sldId="372"/>
            <ac:spMk id="57" creationId="{2C0B63EE-5667-4004-B733-273DEC1373EE}"/>
          </ac:spMkLst>
        </pc:spChg>
        <pc:spChg chg="mod">
          <ac:chgData name="Yesenia Hidalgo" userId="8a809efa57b952a5" providerId="LiveId" clId="{F0A1A950-B773-48FB-83C7-0285A23152F7}" dt="2021-03-23T06:23:29.586" v="2302"/>
          <ac:spMkLst>
            <pc:docMk/>
            <pc:sldMk cId="3850476227" sldId="372"/>
            <ac:spMk id="59" creationId="{9413AFD4-B706-4E64-9CD9-12C372014851}"/>
          </ac:spMkLst>
        </pc:spChg>
        <pc:spChg chg="mod">
          <ac:chgData name="Yesenia Hidalgo" userId="8a809efa57b952a5" providerId="LiveId" clId="{F0A1A950-B773-48FB-83C7-0285A23152F7}" dt="2021-03-23T06:23:29.586" v="2302"/>
          <ac:spMkLst>
            <pc:docMk/>
            <pc:sldMk cId="3850476227" sldId="372"/>
            <ac:spMk id="61" creationId="{BED5EEB3-26AA-48E8-924A-BA26D96602E1}"/>
          </ac:spMkLst>
        </pc:spChg>
        <pc:spChg chg="mod">
          <ac:chgData name="Yesenia Hidalgo" userId="8a809efa57b952a5" providerId="LiveId" clId="{F0A1A950-B773-48FB-83C7-0285A23152F7}" dt="2021-03-23T06:23:29.586" v="2302"/>
          <ac:spMkLst>
            <pc:docMk/>
            <pc:sldMk cId="3850476227" sldId="372"/>
            <ac:spMk id="62" creationId="{1AD7EEC0-8100-4AEE-9AB3-666AC95EE3AE}"/>
          </ac:spMkLst>
        </pc:spChg>
        <pc:spChg chg="mod">
          <ac:chgData name="Yesenia Hidalgo" userId="8a809efa57b952a5" providerId="LiveId" clId="{F0A1A950-B773-48FB-83C7-0285A23152F7}" dt="2021-03-23T06:23:29.586" v="2302"/>
          <ac:spMkLst>
            <pc:docMk/>
            <pc:sldMk cId="3850476227" sldId="372"/>
            <ac:spMk id="63" creationId="{AB2BA8D1-9D6C-4DDD-B8FB-0F67F1E42AE8}"/>
          </ac:spMkLst>
        </pc:spChg>
        <pc:spChg chg="mod">
          <ac:chgData name="Yesenia Hidalgo" userId="8a809efa57b952a5" providerId="LiveId" clId="{F0A1A950-B773-48FB-83C7-0285A23152F7}" dt="2021-03-23T06:23:29.586" v="2302"/>
          <ac:spMkLst>
            <pc:docMk/>
            <pc:sldMk cId="3850476227" sldId="372"/>
            <ac:spMk id="64" creationId="{584902E4-FA9F-4E83-981E-5B08B630ED01}"/>
          </ac:spMkLst>
        </pc:spChg>
        <pc:spChg chg="mod">
          <ac:chgData name="Yesenia Hidalgo" userId="8a809efa57b952a5" providerId="LiveId" clId="{F0A1A950-B773-48FB-83C7-0285A23152F7}" dt="2021-03-23T06:23:29.586" v="2302"/>
          <ac:spMkLst>
            <pc:docMk/>
            <pc:sldMk cId="3850476227" sldId="372"/>
            <ac:spMk id="65" creationId="{2F187F9B-88BF-481C-B011-BFB6AC5A97F2}"/>
          </ac:spMkLst>
        </pc:spChg>
        <pc:spChg chg="mod">
          <ac:chgData name="Yesenia Hidalgo" userId="8a809efa57b952a5" providerId="LiveId" clId="{F0A1A950-B773-48FB-83C7-0285A23152F7}" dt="2021-03-23T06:23:29.586" v="2302"/>
          <ac:spMkLst>
            <pc:docMk/>
            <pc:sldMk cId="3850476227" sldId="372"/>
            <ac:spMk id="66" creationId="{F2072EA1-3715-4136-91E7-812E137482F5}"/>
          </ac:spMkLst>
        </pc:spChg>
        <pc:spChg chg="mod">
          <ac:chgData name="Yesenia Hidalgo" userId="8a809efa57b952a5" providerId="LiveId" clId="{F0A1A950-B773-48FB-83C7-0285A23152F7}" dt="2021-03-23T06:23:29.586" v="2302"/>
          <ac:spMkLst>
            <pc:docMk/>
            <pc:sldMk cId="3850476227" sldId="372"/>
            <ac:spMk id="67" creationId="{6D290D9E-38F0-4D15-B50B-46C454D6C61B}"/>
          </ac:spMkLst>
        </pc:spChg>
        <pc:spChg chg="mod">
          <ac:chgData name="Yesenia Hidalgo" userId="8a809efa57b952a5" providerId="LiveId" clId="{F0A1A950-B773-48FB-83C7-0285A23152F7}" dt="2021-03-23T06:23:29.586" v="2302"/>
          <ac:spMkLst>
            <pc:docMk/>
            <pc:sldMk cId="3850476227" sldId="372"/>
            <ac:spMk id="68" creationId="{048486EC-EB11-4E63-A9B4-0B8F193186E0}"/>
          </ac:spMkLst>
        </pc:spChg>
        <pc:spChg chg="mod">
          <ac:chgData name="Yesenia Hidalgo" userId="8a809efa57b952a5" providerId="LiveId" clId="{F0A1A950-B773-48FB-83C7-0285A23152F7}" dt="2021-03-23T06:23:29.586" v="2302"/>
          <ac:spMkLst>
            <pc:docMk/>
            <pc:sldMk cId="3850476227" sldId="372"/>
            <ac:spMk id="69" creationId="{97E53D0B-A4B0-4A23-AFCF-1DB608B9D339}"/>
          </ac:spMkLst>
        </pc:spChg>
        <pc:spChg chg="mod">
          <ac:chgData name="Yesenia Hidalgo" userId="8a809efa57b952a5" providerId="LiveId" clId="{F0A1A950-B773-48FB-83C7-0285A23152F7}" dt="2021-03-23T06:23:29.586" v="2302"/>
          <ac:spMkLst>
            <pc:docMk/>
            <pc:sldMk cId="3850476227" sldId="372"/>
            <ac:spMk id="70" creationId="{492574A4-BD3B-4702-861C-D1413D842D6A}"/>
          </ac:spMkLst>
        </pc:spChg>
        <pc:spChg chg="mod">
          <ac:chgData name="Yesenia Hidalgo" userId="8a809efa57b952a5" providerId="LiveId" clId="{F0A1A950-B773-48FB-83C7-0285A23152F7}" dt="2021-03-23T06:23:29.586" v="2302"/>
          <ac:spMkLst>
            <pc:docMk/>
            <pc:sldMk cId="3850476227" sldId="372"/>
            <ac:spMk id="71" creationId="{EE55751A-1DCC-4252-AB73-BF07DF5E149E}"/>
          </ac:spMkLst>
        </pc:spChg>
        <pc:spChg chg="mod">
          <ac:chgData name="Yesenia Hidalgo" userId="8a809efa57b952a5" providerId="LiveId" clId="{F0A1A950-B773-48FB-83C7-0285A23152F7}" dt="2021-03-23T06:23:29.586" v="2302"/>
          <ac:spMkLst>
            <pc:docMk/>
            <pc:sldMk cId="3850476227" sldId="372"/>
            <ac:spMk id="72" creationId="{3439FCF1-F3D8-4A9F-82AB-B743336CC0DB}"/>
          </ac:spMkLst>
        </pc:spChg>
        <pc:spChg chg="mod">
          <ac:chgData name="Yesenia Hidalgo" userId="8a809efa57b952a5" providerId="LiveId" clId="{F0A1A950-B773-48FB-83C7-0285A23152F7}" dt="2021-03-23T06:23:29.586" v="2302"/>
          <ac:spMkLst>
            <pc:docMk/>
            <pc:sldMk cId="3850476227" sldId="372"/>
            <ac:spMk id="73" creationId="{F0C52719-4D51-4AF2-822E-A7D9D5CCEB55}"/>
          </ac:spMkLst>
        </pc:spChg>
        <pc:spChg chg="mod">
          <ac:chgData name="Yesenia Hidalgo" userId="8a809efa57b952a5" providerId="LiveId" clId="{F0A1A950-B773-48FB-83C7-0285A23152F7}" dt="2021-03-23T06:23:29.586" v="2302"/>
          <ac:spMkLst>
            <pc:docMk/>
            <pc:sldMk cId="3850476227" sldId="372"/>
            <ac:spMk id="74" creationId="{0B4207A0-0EF1-458C-B640-25CC911023A9}"/>
          </ac:spMkLst>
        </pc:spChg>
        <pc:spChg chg="mod">
          <ac:chgData name="Yesenia Hidalgo" userId="8a809efa57b952a5" providerId="LiveId" clId="{F0A1A950-B773-48FB-83C7-0285A23152F7}" dt="2021-03-23T06:23:29.586" v="2302"/>
          <ac:spMkLst>
            <pc:docMk/>
            <pc:sldMk cId="3850476227" sldId="372"/>
            <ac:spMk id="75" creationId="{F5D6B66C-40CE-4960-A26B-8973BC92C6BE}"/>
          </ac:spMkLst>
        </pc:spChg>
        <pc:spChg chg="mod">
          <ac:chgData name="Yesenia Hidalgo" userId="8a809efa57b952a5" providerId="LiveId" clId="{F0A1A950-B773-48FB-83C7-0285A23152F7}" dt="2021-03-23T06:23:29.586" v="2302"/>
          <ac:spMkLst>
            <pc:docMk/>
            <pc:sldMk cId="3850476227" sldId="372"/>
            <ac:spMk id="76" creationId="{FDF5E853-4BEA-4E88-97CE-4E9FED1D1FDB}"/>
          </ac:spMkLst>
        </pc:spChg>
        <pc:spChg chg="mod">
          <ac:chgData name="Yesenia Hidalgo" userId="8a809efa57b952a5" providerId="LiveId" clId="{F0A1A950-B773-48FB-83C7-0285A23152F7}" dt="2021-03-23T06:23:29.586" v="2302"/>
          <ac:spMkLst>
            <pc:docMk/>
            <pc:sldMk cId="3850476227" sldId="372"/>
            <ac:spMk id="77" creationId="{2D2855A4-4EAE-4FCF-978E-202E83CB1F69}"/>
          </ac:spMkLst>
        </pc:spChg>
        <pc:spChg chg="mod">
          <ac:chgData name="Yesenia Hidalgo" userId="8a809efa57b952a5" providerId="LiveId" clId="{F0A1A950-B773-48FB-83C7-0285A23152F7}" dt="2021-03-23T06:23:29.586" v="2302"/>
          <ac:spMkLst>
            <pc:docMk/>
            <pc:sldMk cId="3850476227" sldId="372"/>
            <ac:spMk id="78" creationId="{98C0555F-83EA-4985-864D-767EA30193FE}"/>
          </ac:spMkLst>
        </pc:spChg>
        <pc:spChg chg="mod">
          <ac:chgData name="Yesenia Hidalgo" userId="8a809efa57b952a5" providerId="LiveId" clId="{F0A1A950-B773-48FB-83C7-0285A23152F7}" dt="2021-03-23T06:23:29.586" v="2302"/>
          <ac:spMkLst>
            <pc:docMk/>
            <pc:sldMk cId="3850476227" sldId="372"/>
            <ac:spMk id="79" creationId="{A6F6A6C6-0E3F-4453-92E6-9229CAD1C718}"/>
          </ac:spMkLst>
        </pc:spChg>
        <pc:spChg chg="mod">
          <ac:chgData name="Yesenia Hidalgo" userId="8a809efa57b952a5" providerId="LiveId" clId="{F0A1A950-B773-48FB-83C7-0285A23152F7}" dt="2021-03-23T06:23:29.586" v="2302"/>
          <ac:spMkLst>
            <pc:docMk/>
            <pc:sldMk cId="3850476227" sldId="372"/>
            <ac:spMk id="80" creationId="{4D452E77-1A34-4A56-86E7-6F876B90BB23}"/>
          </ac:spMkLst>
        </pc:spChg>
        <pc:spChg chg="mod">
          <ac:chgData name="Yesenia Hidalgo" userId="8a809efa57b952a5" providerId="LiveId" clId="{F0A1A950-B773-48FB-83C7-0285A23152F7}" dt="2021-03-23T06:23:29.586" v="2302"/>
          <ac:spMkLst>
            <pc:docMk/>
            <pc:sldMk cId="3850476227" sldId="372"/>
            <ac:spMk id="81" creationId="{C8257A05-6109-4064-83E4-88C3596123B7}"/>
          </ac:spMkLst>
        </pc:spChg>
        <pc:spChg chg="mod">
          <ac:chgData name="Yesenia Hidalgo" userId="8a809efa57b952a5" providerId="LiveId" clId="{F0A1A950-B773-48FB-83C7-0285A23152F7}" dt="2021-03-23T06:23:29.586" v="2302"/>
          <ac:spMkLst>
            <pc:docMk/>
            <pc:sldMk cId="3850476227" sldId="372"/>
            <ac:spMk id="82" creationId="{97490B8C-1E47-47A5-87DD-FE85BB20304A}"/>
          </ac:spMkLst>
        </pc:spChg>
        <pc:spChg chg="mod">
          <ac:chgData name="Yesenia Hidalgo" userId="8a809efa57b952a5" providerId="LiveId" clId="{F0A1A950-B773-48FB-83C7-0285A23152F7}" dt="2021-03-23T06:23:29.586" v="2302"/>
          <ac:spMkLst>
            <pc:docMk/>
            <pc:sldMk cId="3850476227" sldId="372"/>
            <ac:spMk id="83" creationId="{7E8E790A-4ED4-4974-8E67-17CA97347475}"/>
          </ac:spMkLst>
        </pc:spChg>
        <pc:spChg chg="mod">
          <ac:chgData name="Yesenia Hidalgo" userId="8a809efa57b952a5" providerId="LiveId" clId="{F0A1A950-B773-48FB-83C7-0285A23152F7}" dt="2021-03-23T06:23:29.586" v="2302"/>
          <ac:spMkLst>
            <pc:docMk/>
            <pc:sldMk cId="3850476227" sldId="372"/>
            <ac:spMk id="84" creationId="{0E693859-E09F-4AC7-BEFC-5018FFC44F9A}"/>
          </ac:spMkLst>
        </pc:spChg>
        <pc:spChg chg="mod">
          <ac:chgData name="Yesenia Hidalgo" userId="8a809efa57b952a5" providerId="LiveId" clId="{F0A1A950-B773-48FB-83C7-0285A23152F7}" dt="2021-03-23T06:23:29.586" v="2302"/>
          <ac:spMkLst>
            <pc:docMk/>
            <pc:sldMk cId="3850476227" sldId="372"/>
            <ac:spMk id="85" creationId="{35E0B1A4-46FF-4582-AF62-AF835C788153}"/>
          </ac:spMkLst>
        </pc:spChg>
        <pc:spChg chg="mod">
          <ac:chgData name="Yesenia Hidalgo" userId="8a809efa57b952a5" providerId="LiveId" clId="{F0A1A950-B773-48FB-83C7-0285A23152F7}" dt="2021-03-23T06:23:29.586" v="2302"/>
          <ac:spMkLst>
            <pc:docMk/>
            <pc:sldMk cId="3850476227" sldId="372"/>
            <ac:spMk id="86" creationId="{94F06ABB-2891-426F-9650-396F711B48D0}"/>
          </ac:spMkLst>
        </pc:spChg>
        <pc:spChg chg="mod">
          <ac:chgData name="Yesenia Hidalgo" userId="8a809efa57b952a5" providerId="LiveId" clId="{F0A1A950-B773-48FB-83C7-0285A23152F7}" dt="2021-03-23T06:23:29.586" v="2302"/>
          <ac:spMkLst>
            <pc:docMk/>
            <pc:sldMk cId="3850476227" sldId="372"/>
            <ac:spMk id="87" creationId="{DB86FAD8-05C0-4D8D-93A9-7BA2883ABA6B}"/>
          </ac:spMkLst>
        </pc:spChg>
        <pc:spChg chg="mod">
          <ac:chgData name="Yesenia Hidalgo" userId="8a809efa57b952a5" providerId="LiveId" clId="{F0A1A950-B773-48FB-83C7-0285A23152F7}" dt="2021-03-23T06:23:29.586" v="2302"/>
          <ac:spMkLst>
            <pc:docMk/>
            <pc:sldMk cId="3850476227" sldId="372"/>
            <ac:spMk id="88" creationId="{A3011B93-444D-4F0E-93FE-5CF22EA5CED9}"/>
          </ac:spMkLst>
        </pc:spChg>
        <pc:spChg chg="mod">
          <ac:chgData name="Yesenia Hidalgo" userId="8a809efa57b952a5" providerId="LiveId" clId="{F0A1A950-B773-48FB-83C7-0285A23152F7}" dt="2021-03-23T06:23:29.586" v="2302"/>
          <ac:spMkLst>
            <pc:docMk/>
            <pc:sldMk cId="3850476227" sldId="372"/>
            <ac:spMk id="89" creationId="{1709DBB3-A208-4A90-9DC5-C2EF67DA3787}"/>
          </ac:spMkLst>
        </pc:spChg>
        <pc:spChg chg="mod">
          <ac:chgData name="Yesenia Hidalgo" userId="8a809efa57b952a5" providerId="LiveId" clId="{F0A1A950-B773-48FB-83C7-0285A23152F7}" dt="2021-03-23T06:23:29.586" v="2302"/>
          <ac:spMkLst>
            <pc:docMk/>
            <pc:sldMk cId="3850476227" sldId="372"/>
            <ac:spMk id="90" creationId="{FD7093C2-4787-41B9-A81F-87E2D4C14BA0}"/>
          </ac:spMkLst>
        </pc:spChg>
        <pc:spChg chg="mod">
          <ac:chgData name="Yesenia Hidalgo" userId="8a809efa57b952a5" providerId="LiveId" clId="{F0A1A950-B773-48FB-83C7-0285A23152F7}" dt="2021-03-23T06:23:29.586" v="2302"/>
          <ac:spMkLst>
            <pc:docMk/>
            <pc:sldMk cId="3850476227" sldId="372"/>
            <ac:spMk id="91" creationId="{EBADB641-6EBA-4693-B9AD-8419EDF53CE9}"/>
          </ac:spMkLst>
        </pc:spChg>
        <pc:spChg chg="mod">
          <ac:chgData name="Yesenia Hidalgo" userId="8a809efa57b952a5" providerId="LiveId" clId="{F0A1A950-B773-48FB-83C7-0285A23152F7}" dt="2021-03-23T06:23:29.586" v="2302"/>
          <ac:spMkLst>
            <pc:docMk/>
            <pc:sldMk cId="3850476227" sldId="372"/>
            <ac:spMk id="92" creationId="{94AB9E87-9026-4C91-8B97-0139E6B5CD64}"/>
          </ac:spMkLst>
        </pc:spChg>
        <pc:spChg chg="mod">
          <ac:chgData name="Yesenia Hidalgo" userId="8a809efa57b952a5" providerId="LiveId" clId="{F0A1A950-B773-48FB-83C7-0285A23152F7}" dt="2021-03-23T06:23:29.586" v="2302"/>
          <ac:spMkLst>
            <pc:docMk/>
            <pc:sldMk cId="3850476227" sldId="372"/>
            <ac:spMk id="93" creationId="{9810E852-0687-4E87-9F78-E8846972A283}"/>
          </ac:spMkLst>
        </pc:spChg>
        <pc:spChg chg="mod">
          <ac:chgData name="Yesenia Hidalgo" userId="8a809efa57b952a5" providerId="LiveId" clId="{F0A1A950-B773-48FB-83C7-0285A23152F7}" dt="2021-03-23T06:23:29.586" v="2302"/>
          <ac:spMkLst>
            <pc:docMk/>
            <pc:sldMk cId="3850476227" sldId="372"/>
            <ac:spMk id="94" creationId="{FACAABCB-D47C-4E8F-AC51-2D83E0CF763F}"/>
          </ac:spMkLst>
        </pc:spChg>
        <pc:spChg chg="mod">
          <ac:chgData name="Yesenia Hidalgo" userId="8a809efa57b952a5" providerId="LiveId" clId="{F0A1A950-B773-48FB-83C7-0285A23152F7}" dt="2021-03-23T06:23:29.586" v="2302"/>
          <ac:spMkLst>
            <pc:docMk/>
            <pc:sldMk cId="3850476227" sldId="372"/>
            <ac:spMk id="95" creationId="{A0863F1F-5935-41CB-8279-D079025E9770}"/>
          </ac:spMkLst>
        </pc:spChg>
        <pc:spChg chg="mod">
          <ac:chgData name="Yesenia Hidalgo" userId="8a809efa57b952a5" providerId="LiveId" clId="{F0A1A950-B773-48FB-83C7-0285A23152F7}" dt="2021-03-23T06:23:29.586" v="2302"/>
          <ac:spMkLst>
            <pc:docMk/>
            <pc:sldMk cId="3850476227" sldId="372"/>
            <ac:spMk id="96" creationId="{C4EA15EF-C025-445D-A910-B81C182EC2F5}"/>
          </ac:spMkLst>
        </pc:spChg>
        <pc:spChg chg="mod">
          <ac:chgData name="Yesenia Hidalgo" userId="8a809efa57b952a5" providerId="LiveId" clId="{F0A1A950-B773-48FB-83C7-0285A23152F7}" dt="2021-03-23T06:23:29.586" v="2302"/>
          <ac:spMkLst>
            <pc:docMk/>
            <pc:sldMk cId="3850476227" sldId="372"/>
            <ac:spMk id="97" creationId="{8B94E138-B533-49CB-8459-A68686A2F87E}"/>
          </ac:spMkLst>
        </pc:spChg>
        <pc:spChg chg="mod">
          <ac:chgData name="Yesenia Hidalgo" userId="8a809efa57b952a5" providerId="LiveId" clId="{F0A1A950-B773-48FB-83C7-0285A23152F7}" dt="2021-03-23T06:23:29.586" v="2302"/>
          <ac:spMkLst>
            <pc:docMk/>
            <pc:sldMk cId="3850476227" sldId="372"/>
            <ac:spMk id="98" creationId="{58B43E63-E972-44DC-BF72-626F4D3CAC38}"/>
          </ac:spMkLst>
        </pc:spChg>
        <pc:spChg chg="mod">
          <ac:chgData name="Yesenia Hidalgo" userId="8a809efa57b952a5" providerId="LiveId" clId="{F0A1A950-B773-48FB-83C7-0285A23152F7}" dt="2021-03-23T06:23:29.586" v="2302"/>
          <ac:spMkLst>
            <pc:docMk/>
            <pc:sldMk cId="3850476227" sldId="372"/>
            <ac:spMk id="99" creationId="{096B0A4F-E5CD-40B4-B5A9-A6F21339AA16}"/>
          </ac:spMkLst>
        </pc:spChg>
        <pc:spChg chg="mod">
          <ac:chgData name="Yesenia Hidalgo" userId="8a809efa57b952a5" providerId="LiveId" clId="{F0A1A950-B773-48FB-83C7-0285A23152F7}" dt="2021-03-23T06:23:29.586" v="2302"/>
          <ac:spMkLst>
            <pc:docMk/>
            <pc:sldMk cId="3850476227" sldId="372"/>
            <ac:spMk id="100" creationId="{32CBCAF5-AE4E-4332-9BF7-D1FF9757B28C}"/>
          </ac:spMkLst>
        </pc:spChg>
        <pc:spChg chg="mod">
          <ac:chgData name="Yesenia Hidalgo" userId="8a809efa57b952a5" providerId="LiveId" clId="{F0A1A950-B773-48FB-83C7-0285A23152F7}" dt="2021-03-23T06:23:29.586" v="2302"/>
          <ac:spMkLst>
            <pc:docMk/>
            <pc:sldMk cId="3850476227" sldId="372"/>
            <ac:spMk id="101" creationId="{DC06349C-8318-4189-8B91-66FD7329F4FB}"/>
          </ac:spMkLst>
        </pc:spChg>
        <pc:spChg chg="mod">
          <ac:chgData name="Yesenia Hidalgo" userId="8a809efa57b952a5" providerId="LiveId" clId="{F0A1A950-B773-48FB-83C7-0285A23152F7}" dt="2021-03-23T06:23:29.586" v="2302"/>
          <ac:spMkLst>
            <pc:docMk/>
            <pc:sldMk cId="3850476227" sldId="372"/>
            <ac:spMk id="102" creationId="{5BFE1125-4A5A-4E51-8388-26CCC034AD3B}"/>
          </ac:spMkLst>
        </pc:spChg>
        <pc:spChg chg="mod">
          <ac:chgData name="Yesenia Hidalgo" userId="8a809efa57b952a5" providerId="LiveId" clId="{F0A1A950-B773-48FB-83C7-0285A23152F7}" dt="2021-03-23T06:23:29.586" v="2302"/>
          <ac:spMkLst>
            <pc:docMk/>
            <pc:sldMk cId="3850476227" sldId="372"/>
            <ac:spMk id="103" creationId="{7C5797CC-C49D-4566-9857-B58C216E3A03}"/>
          </ac:spMkLst>
        </pc:spChg>
        <pc:spChg chg="mod">
          <ac:chgData name="Yesenia Hidalgo" userId="8a809efa57b952a5" providerId="LiveId" clId="{F0A1A950-B773-48FB-83C7-0285A23152F7}" dt="2021-03-23T06:23:29.586" v="2302"/>
          <ac:spMkLst>
            <pc:docMk/>
            <pc:sldMk cId="3850476227" sldId="372"/>
            <ac:spMk id="104" creationId="{BF1FF65F-33FB-47C9-B97F-7B1F300050DC}"/>
          </ac:spMkLst>
        </pc:spChg>
        <pc:spChg chg="mod">
          <ac:chgData name="Yesenia Hidalgo" userId="8a809efa57b952a5" providerId="LiveId" clId="{F0A1A950-B773-48FB-83C7-0285A23152F7}" dt="2021-03-23T06:23:29.586" v="2302"/>
          <ac:spMkLst>
            <pc:docMk/>
            <pc:sldMk cId="3850476227" sldId="372"/>
            <ac:spMk id="105" creationId="{D4499D0B-BEFD-4C80-A6C1-94C786E52C5E}"/>
          </ac:spMkLst>
        </pc:spChg>
        <pc:spChg chg="mod">
          <ac:chgData name="Yesenia Hidalgo" userId="8a809efa57b952a5" providerId="LiveId" clId="{F0A1A950-B773-48FB-83C7-0285A23152F7}" dt="2021-03-23T06:23:29.586" v="2302"/>
          <ac:spMkLst>
            <pc:docMk/>
            <pc:sldMk cId="3850476227" sldId="372"/>
            <ac:spMk id="106" creationId="{2C1A2EA2-6FA8-40D5-9699-97D95E821516}"/>
          </ac:spMkLst>
        </pc:spChg>
        <pc:spChg chg="mod">
          <ac:chgData name="Yesenia Hidalgo" userId="8a809efa57b952a5" providerId="LiveId" clId="{F0A1A950-B773-48FB-83C7-0285A23152F7}" dt="2021-03-23T06:23:29.586" v="2302"/>
          <ac:spMkLst>
            <pc:docMk/>
            <pc:sldMk cId="3850476227" sldId="372"/>
            <ac:spMk id="107" creationId="{54688E70-BC38-49A4-9063-3AE0D16B38DE}"/>
          </ac:spMkLst>
        </pc:spChg>
        <pc:spChg chg="mod">
          <ac:chgData name="Yesenia Hidalgo" userId="8a809efa57b952a5" providerId="LiveId" clId="{F0A1A950-B773-48FB-83C7-0285A23152F7}" dt="2021-03-23T06:23:29.586" v="2302"/>
          <ac:spMkLst>
            <pc:docMk/>
            <pc:sldMk cId="3850476227" sldId="372"/>
            <ac:spMk id="108" creationId="{BF07B762-EA1E-4BEB-874D-12AE4BC363F7}"/>
          </ac:spMkLst>
        </pc:spChg>
        <pc:spChg chg="mod">
          <ac:chgData name="Yesenia Hidalgo" userId="8a809efa57b952a5" providerId="LiveId" clId="{F0A1A950-B773-48FB-83C7-0285A23152F7}" dt="2021-03-23T06:23:29.586" v="2302"/>
          <ac:spMkLst>
            <pc:docMk/>
            <pc:sldMk cId="3850476227" sldId="372"/>
            <ac:spMk id="109" creationId="{D14B59D6-7A6D-4BB2-A1F7-6E605FD9BF53}"/>
          </ac:spMkLst>
        </pc:spChg>
        <pc:spChg chg="mod">
          <ac:chgData name="Yesenia Hidalgo" userId="8a809efa57b952a5" providerId="LiveId" clId="{F0A1A950-B773-48FB-83C7-0285A23152F7}" dt="2021-03-23T06:23:29.586" v="2302"/>
          <ac:spMkLst>
            <pc:docMk/>
            <pc:sldMk cId="3850476227" sldId="372"/>
            <ac:spMk id="110" creationId="{320CCA62-519E-4867-9FA5-BB2BB6913F98}"/>
          </ac:spMkLst>
        </pc:spChg>
        <pc:spChg chg="mod">
          <ac:chgData name="Yesenia Hidalgo" userId="8a809efa57b952a5" providerId="LiveId" clId="{F0A1A950-B773-48FB-83C7-0285A23152F7}" dt="2021-03-23T06:23:29.586" v="2302"/>
          <ac:spMkLst>
            <pc:docMk/>
            <pc:sldMk cId="3850476227" sldId="372"/>
            <ac:spMk id="111" creationId="{3940823B-8960-46A2-BED5-31DA4BB66374}"/>
          </ac:spMkLst>
        </pc:spChg>
        <pc:spChg chg="mod">
          <ac:chgData name="Yesenia Hidalgo" userId="8a809efa57b952a5" providerId="LiveId" clId="{F0A1A950-B773-48FB-83C7-0285A23152F7}" dt="2021-03-23T06:23:29.586" v="2302"/>
          <ac:spMkLst>
            <pc:docMk/>
            <pc:sldMk cId="3850476227" sldId="372"/>
            <ac:spMk id="112" creationId="{A4FC1E3F-7B4F-438A-A847-C7F92ECA67E2}"/>
          </ac:spMkLst>
        </pc:spChg>
        <pc:spChg chg="mod">
          <ac:chgData name="Yesenia Hidalgo" userId="8a809efa57b952a5" providerId="LiveId" clId="{F0A1A950-B773-48FB-83C7-0285A23152F7}" dt="2021-03-23T06:23:29.586" v="2302"/>
          <ac:spMkLst>
            <pc:docMk/>
            <pc:sldMk cId="3850476227" sldId="372"/>
            <ac:spMk id="113" creationId="{2C04DF0B-A14A-4A53-886C-6304D1773933}"/>
          </ac:spMkLst>
        </pc:spChg>
        <pc:spChg chg="mod">
          <ac:chgData name="Yesenia Hidalgo" userId="8a809efa57b952a5" providerId="LiveId" clId="{F0A1A950-B773-48FB-83C7-0285A23152F7}" dt="2021-03-23T06:23:29.586" v="2302"/>
          <ac:spMkLst>
            <pc:docMk/>
            <pc:sldMk cId="3850476227" sldId="372"/>
            <ac:spMk id="114" creationId="{C6650880-A43D-477D-98E2-8467686EA64A}"/>
          </ac:spMkLst>
        </pc:spChg>
        <pc:spChg chg="mod">
          <ac:chgData name="Yesenia Hidalgo" userId="8a809efa57b952a5" providerId="LiveId" clId="{F0A1A950-B773-48FB-83C7-0285A23152F7}" dt="2021-03-23T06:23:29.586" v="2302"/>
          <ac:spMkLst>
            <pc:docMk/>
            <pc:sldMk cId="3850476227" sldId="372"/>
            <ac:spMk id="115" creationId="{DEAF586A-F9AE-4332-99B1-04ED76137EF5}"/>
          </ac:spMkLst>
        </pc:spChg>
        <pc:spChg chg="mod">
          <ac:chgData name="Yesenia Hidalgo" userId="8a809efa57b952a5" providerId="LiveId" clId="{F0A1A950-B773-48FB-83C7-0285A23152F7}" dt="2021-03-23T06:23:29.586" v="2302"/>
          <ac:spMkLst>
            <pc:docMk/>
            <pc:sldMk cId="3850476227" sldId="372"/>
            <ac:spMk id="116" creationId="{62A2CFA8-96E4-43A9-9AC0-0F3D2787E154}"/>
          </ac:spMkLst>
        </pc:spChg>
        <pc:spChg chg="mod">
          <ac:chgData name="Yesenia Hidalgo" userId="8a809efa57b952a5" providerId="LiveId" clId="{F0A1A950-B773-48FB-83C7-0285A23152F7}" dt="2021-03-23T06:23:29.586" v="2302"/>
          <ac:spMkLst>
            <pc:docMk/>
            <pc:sldMk cId="3850476227" sldId="372"/>
            <ac:spMk id="117" creationId="{5825696A-FD04-499E-93A5-92CCF715E92F}"/>
          </ac:spMkLst>
        </pc:spChg>
        <pc:spChg chg="mod">
          <ac:chgData name="Yesenia Hidalgo" userId="8a809efa57b952a5" providerId="LiveId" clId="{F0A1A950-B773-48FB-83C7-0285A23152F7}" dt="2021-03-23T06:23:29.586" v="2302"/>
          <ac:spMkLst>
            <pc:docMk/>
            <pc:sldMk cId="3850476227" sldId="372"/>
            <ac:spMk id="118" creationId="{33DCA097-BF3A-4475-8F0D-E058BBDB901A}"/>
          </ac:spMkLst>
        </pc:spChg>
        <pc:spChg chg="mod">
          <ac:chgData name="Yesenia Hidalgo" userId="8a809efa57b952a5" providerId="LiveId" clId="{F0A1A950-B773-48FB-83C7-0285A23152F7}" dt="2021-03-23T06:23:29.586" v="2302"/>
          <ac:spMkLst>
            <pc:docMk/>
            <pc:sldMk cId="3850476227" sldId="372"/>
            <ac:spMk id="119" creationId="{92FF1E2D-BD9B-4EA2-A519-352EBEE2652A}"/>
          </ac:spMkLst>
        </pc:spChg>
        <pc:spChg chg="mod">
          <ac:chgData name="Yesenia Hidalgo" userId="8a809efa57b952a5" providerId="LiveId" clId="{F0A1A950-B773-48FB-83C7-0285A23152F7}" dt="2021-03-23T06:23:29.586" v="2302"/>
          <ac:spMkLst>
            <pc:docMk/>
            <pc:sldMk cId="3850476227" sldId="372"/>
            <ac:spMk id="120" creationId="{A7817760-796D-485B-9CF3-53A3BCBAF6BD}"/>
          </ac:spMkLst>
        </pc:spChg>
        <pc:spChg chg="mod">
          <ac:chgData name="Yesenia Hidalgo" userId="8a809efa57b952a5" providerId="LiveId" clId="{F0A1A950-B773-48FB-83C7-0285A23152F7}" dt="2021-03-23T06:23:29.586" v="2302"/>
          <ac:spMkLst>
            <pc:docMk/>
            <pc:sldMk cId="3850476227" sldId="372"/>
            <ac:spMk id="122" creationId="{80D1915A-135E-4559-AAF4-7814A79431E1}"/>
          </ac:spMkLst>
        </pc:spChg>
        <pc:spChg chg="mod">
          <ac:chgData name="Yesenia Hidalgo" userId="8a809efa57b952a5" providerId="LiveId" clId="{F0A1A950-B773-48FB-83C7-0285A23152F7}" dt="2021-03-23T06:23:29.586" v="2302"/>
          <ac:spMkLst>
            <pc:docMk/>
            <pc:sldMk cId="3850476227" sldId="372"/>
            <ac:spMk id="123" creationId="{0D26D1DF-9075-474F-B90A-249691FF96CD}"/>
          </ac:spMkLst>
        </pc:spChg>
        <pc:spChg chg="mod">
          <ac:chgData name="Yesenia Hidalgo" userId="8a809efa57b952a5" providerId="LiveId" clId="{F0A1A950-B773-48FB-83C7-0285A23152F7}" dt="2021-03-23T06:23:29.586" v="2302"/>
          <ac:spMkLst>
            <pc:docMk/>
            <pc:sldMk cId="3850476227" sldId="372"/>
            <ac:spMk id="124" creationId="{B7AD572C-2C80-4DDF-8D3F-97A5250C9070}"/>
          </ac:spMkLst>
        </pc:spChg>
        <pc:spChg chg="mod">
          <ac:chgData name="Yesenia Hidalgo" userId="8a809efa57b952a5" providerId="LiveId" clId="{F0A1A950-B773-48FB-83C7-0285A23152F7}" dt="2021-03-23T06:23:29.586" v="2302"/>
          <ac:spMkLst>
            <pc:docMk/>
            <pc:sldMk cId="3850476227" sldId="372"/>
            <ac:spMk id="125" creationId="{80EE5FAC-DC0E-4F90-9804-B689BBEB4D5A}"/>
          </ac:spMkLst>
        </pc:spChg>
        <pc:spChg chg="mod">
          <ac:chgData name="Yesenia Hidalgo" userId="8a809efa57b952a5" providerId="LiveId" clId="{F0A1A950-B773-48FB-83C7-0285A23152F7}" dt="2021-03-23T06:23:29.586" v="2302"/>
          <ac:spMkLst>
            <pc:docMk/>
            <pc:sldMk cId="3850476227" sldId="372"/>
            <ac:spMk id="127" creationId="{57D671D6-8D99-418E-9D0A-8F244574A705}"/>
          </ac:spMkLst>
        </pc:spChg>
        <pc:spChg chg="mod">
          <ac:chgData name="Yesenia Hidalgo" userId="8a809efa57b952a5" providerId="LiveId" clId="{F0A1A950-B773-48FB-83C7-0285A23152F7}" dt="2021-03-23T06:23:29.586" v="2302"/>
          <ac:spMkLst>
            <pc:docMk/>
            <pc:sldMk cId="3850476227" sldId="372"/>
            <ac:spMk id="129" creationId="{7FFA5AC9-BE5B-4539-9CF0-8436BA69CD1D}"/>
          </ac:spMkLst>
        </pc:spChg>
        <pc:spChg chg="mod">
          <ac:chgData name="Yesenia Hidalgo" userId="8a809efa57b952a5" providerId="LiveId" clId="{F0A1A950-B773-48FB-83C7-0285A23152F7}" dt="2021-03-23T06:23:29.586" v="2302"/>
          <ac:spMkLst>
            <pc:docMk/>
            <pc:sldMk cId="3850476227" sldId="372"/>
            <ac:spMk id="130" creationId="{2A8B4CD1-A5D0-4A62-A603-F0540FA1B544}"/>
          </ac:spMkLst>
        </pc:spChg>
        <pc:spChg chg="mod">
          <ac:chgData name="Yesenia Hidalgo" userId="8a809efa57b952a5" providerId="LiveId" clId="{F0A1A950-B773-48FB-83C7-0285A23152F7}" dt="2021-03-23T06:23:29.586" v="2302"/>
          <ac:spMkLst>
            <pc:docMk/>
            <pc:sldMk cId="3850476227" sldId="372"/>
            <ac:spMk id="131" creationId="{E7952394-C7CD-41A5-BE7F-101174D89450}"/>
          </ac:spMkLst>
        </pc:spChg>
        <pc:spChg chg="mod">
          <ac:chgData name="Yesenia Hidalgo" userId="8a809efa57b952a5" providerId="LiveId" clId="{F0A1A950-B773-48FB-83C7-0285A23152F7}" dt="2021-03-23T06:23:29.586" v="2302"/>
          <ac:spMkLst>
            <pc:docMk/>
            <pc:sldMk cId="3850476227" sldId="372"/>
            <ac:spMk id="132" creationId="{FC9A1947-7A30-4A54-BA74-8E9517DDE610}"/>
          </ac:spMkLst>
        </pc:spChg>
        <pc:spChg chg="mod">
          <ac:chgData name="Yesenia Hidalgo" userId="8a809efa57b952a5" providerId="LiveId" clId="{F0A1A950-B773-48FB-83C7-0285A23152F7}" dt="2021-03-23T06:23:29.586" v="2302"/>
          <ac:spMkLst>
            <pc:docMk/>
            <pc:sldMk cId="3850476227" sldId="372"/>
            <ac:spMk id="133" creationId="{71F2A682-3C15-49C3-BA7C-AE8CE522F33D}"/>
          </ac:spMkLst>
        </pc:spChg>
        <pc:spChg chg="mod">
          <ac:chgData name="Yesenia Hidalgo" userId="8a809efa57b952a5" providerId="LiveId" clId="{F0A1A950-B773-48FB-83C7-0285A23152F7}" dt="2021-03-23T06:23:29.586" v="2302"/>
          <ac:spMkLst>
            <pc:docMk/>
            <pc:sldMk cId="3850476227" sldId="372"/>
            <ac:spMk id="134" creationId="{3AF1C599-74AE-4A39-A64E-96D6919788B8}"/>
          </ac:spMkLst>
        </pc:spChg>
        <pc:spChg chg="mod">
          <ac:chgData name="Yesenia Hidalgo" userId="8a809efa57b952a5" providerId="LiveId" clId="{F0A1A950-B773-48FB-83C7-0285A23152F7}" dt="2021-03-23T06:23:29.586" v="2302"/>
          <ac:spMkLst>
            <pc:docMk/>
            <pc:sldMk cId="3850476227" sldId="372"/>
            <ac:spMk id="135" creationId="{4357FA82-C465-4702-960A-B536084EBA62}"/>
          </ac:spMkLst>
        </pc:spChg>
        <pc:spChg chg="mod">
          <ac:chgData name="Yesenia Hidalgo" userId="8a809efa57b952a5" providerId="LiveId" clId="{F0A1A950-B773-48FB-83C7-0285A23152F7}" dt="2021-03-23T06:23:29.586" v="2302"/>
          <ac:spMkLst>
            <pc:docMk/>
            <pc:sldMk cId="3850476227" sldId="372"/>
            <ac:spMk id="136" creationId="{8024C3DC-A0B2-4AC5-97E1-804A68FEADC2}"/>
          </ac:spMkLst>
        </pc:spChg>
        <pc:spChg chg="mod">
          <ac:chgData name="Yesenia Hidalgo" userId="8a809efa57b952a5" providerId="LiveId" clId="{F0A1A950-B773-48FB-83C7-0285A23152F7}" dt="2021-03-23T06:23:29.586" v="2302"/>
          <ac:spMkLst>
            <pc:docMk/>
            <pc:sldMk cId="3850476227" sldId="372"/>
            <ac:spMk id="137" creationId="{BD577483-5D9A-4E32-9ABC-9997A21AA1EE}"/>
          </ac:spMkLst>
        </pc:spChg>
        <pc:spChg chg="mod">
          <ac:chgData name="Yesenia Hidalgo" userId="8a809efa57b952a5" providerId="LiveId" clId="{F0A1A950-B773-48FB-83C7-0285A23152F7}" dt="2021-03-23T06:23:29.586" v="2302"/>
          <ac:spMkLst>
            <pc:docMk/>
            <pc:sldMk cId="3850476227" sldId="372"/>
            <ac:spMk id="138" creationId="{AFB82C5B-3090-495B-95DE-B72F6BEF52B9}"/>
          </ac:spMkLst>
        </pc:spChg>
        <pc:spChg chg="mod">
          <ac:chgData name="Yesenia Hidalgo" userId="8a809efa57b952a5" providerId="LiveId" clId="{F0A1A950-B773-48FB-83C7-0285A23152F7}" dt="2021-03-23T06:23:29.586" v="2302"/>
          <ac:spMkLst>
            <pc:docMk/>
            <pc:sldMk cId="3850476227" sldId="372"/>
            <ac:spMk id="139" creationId="{86745DA5-0CDF-458A-9B87-4A7AC048D439}"/>
          </ac:spMkLst>
        </pc:spChg>
        <pc:spChg chg="add del mod">
          <ac:chgData name="Yesenia Hidalgo" userId="8a809efa57b952a5" providerId="LiveId" clId="{F0A1A950-B773-48FB-83C7-0285A23152F7}" dt="2021-03-23T06:25:15.845" v="2324" actId="478"/>
          <ac:spMkLst>
            <pc:docMk/>
            <pc:sldMk cId="3850476227" sldId="372"/>
            <ac:spMk id="142" creationId="{3DB7190B-CC64-41AC-95ED-AB36924AB3E1}"/>
          </ac:spMkLst>
        </pc:spChg>
        <pc:spChg chg="add del mod">
          <ac:chgData name="Yesenia Hidalgo" userId="8a809efa57b952a5" providerId="LiveId" clId="{F0A1A950-B773-48FB-83C7-0285A23152F7}" dt="2021-03-23T06:25:15.845" v="2324" actId="478"/>
          <ac:spMkLst>
            <pc:docMk/>
            <pc:sldMk cId="3850476227" sldId="372"/>
            <ac:spMk id="143" creationId="{8ADF6C7A-A5A2-4129-B648-DA6BE41EC767}"/>
          </ac:spMkLst>
        </pc:spChg>
        <pc:grpChg chg="add del mod">
          <ac:chgData name="Yesenia Hidalgo" userId="8a809efa57b952a5" providerId="LiveId" clId="{F0A1A950-B773-48FB-83C7-0285A23152F7}" dt="2021-03-23T06:25:20.340" v="2327" actId="478"/>
          <ac:grpSpMkLst>
            <pc:docMk/>
            <pc:sldMk cId="3850476227" sldId="372"/>
            <ac:grpSpMk id="5" creationId="{76CC37AA-4A1D-4909-AA13-9B0FDECC23DC}"/>
          </ac:grpSpMkLst>
        </pc:grpChg>
        <pc:grpChg chg="del mod">
          <ac:chgData name="Yesenia Hidalgo" userId="8a809efa57b952a5" providerId="LiveId" clId="{F0A1A950-B773-48FB-83C7-0285A23152F7}" dt="2021-03-23T06:25:05.567" v="2321" actId="478"/>
          <ac:grpSpMkLst>
            <pc:docMk/>
            <pc:sldMk cId="3850476227" sldId="372"/>
            <ac:grpSpMk id="6" creationId="{6BD08493-3624-4FCB-8AE4-D05B401D6947}"/>
          </ac:grpSpMkLst>
        </pc:grpChg>
        <pc:grpChg chg="mod">
          <ac:chgData name="Yesenia Hidalgo" userId="8a809efa57b952a5" providerId="LiveId" clId="{F0A1A950-B773-48FB-83C7-0285A23152F7}" dt="2021-03-23T06:25:14.838" v="2323" actId="571"/>
          <ac:grpSpMkLst>
            <pc:docMk/>
            <pc:sldMk cId="3850476227" sldId="372"/>
            <ac:grpSpMk id="12" creationId="{E5483FA1-8FD4-4FF8-9003-F1DE786F2F7C}"/>
          </ac:grpSpMkLst>
        </pc:grpChg>
        <pc:grpChg chg="add mod">
          <ac:chgData name="Yesenia Hidalgo" userId="8a809efa57b952a5" providerId="LiveId" clId="{F0A1A950-B773-48FB-83C7-0285A23152F7}" dt="2021-03-23T06:24:52.950" v="2320" actId="1076"/>
          <ac:grpSpMkLst>
            <pc:docMk/>
            <pc:sldMk cId="3850476227" sldId="372"/>
            <ac:grpSpMk id="24" creationId="{3611C3E3-D95A-482B-AB0A-750B0169B2EC}"/>
          </ac:grpSpMkLst>
        </pc:grpChg>
        <pc:grpChg chg="mod">
          <ac:chgData name="Yesenia Hidalgo" userId="8a809efa57b952a5" providerId="LiveId" clId="{F0A1A950-B773-48FB-83C7-0285A23152F7}" dt="2021-03-23T06:23:29.586" v="2302"/>
          <ac:grpSpMkLst>
            <pc:docMk/>
            <pc:sldMk cId="3850476227" sldId="372"/>
            <ac:grpSpMk id="25" creationId="{E0D19991-7752-4B8E-A199-62E657DC7414}"/>
          </ac:grpSpMkLst>
        </pc:grpChg>
        <pc:grpChg chg="mod">
          <ac:chgData name="Yesenia Hidalgo" userId="8a809efa57b952a5" providerId="LiveId" clId="{F0A1A950-B773-48FB-83C7-0285A23152F7}" dt="2021-03-23T06:23:29.586" v="2302"/>
          <ac:grpSpMkLst>
            <pc:docMk/>
            <pc:sldMk cId="3850476227" sldId="372"/>
            <ac:grpSpMk id="31" creationId="{4C3717C8-31B2-4A10-B1DF-D302934C47DE}"/>
          </ac:grpSpMkLst>
        </pc:grpChg>
        <pc:grpChg chg="add mod">
          <ac:chgData name="Yesenia Hidalgo" userId="8a809efa57b952a5" providerId="LiveId" clId="{F0A1A950-B773-48FB-83C7-0285A23152F7}" dt="2021-03-23T06:24:52.950" v="2320" actId="1076"/>
          <ac:grpSpMkLst>
            <pc:docMk/>
            <pc:sldMk cId="3850476227" sldId="372"/>
            <ac:grpSpMk id="37" creationId="{8FB6814C-E86F-4247-92C5-DC38125E0B7C}"/>
          </ac:grpSpMkLst>
        </pc:grpChg>
        <pc:grpChg chg="mod">
          <ac:chgData name="Yesenia Hidalgo" userId="8a809efa57b952a5" providerId="LiveId" clId="{F0A1A950-B773-48FB-83C7-0285A23152F7}" dt="2021-03-23T06:23:29.586" v="2302"/>
          <ac:grpSpMkLst>
            <pc:docMk/>
            <pc:sldMk cId="3850476227" sldId="372"/>
            <ac:grpSpMk id="38" creationId="{22434E86-7D4D-4688-808B-B9984CCE9296}"/>
          </ac:grpSpMkLst>
        </pc:grpChg>
        <pc:grpChg chg="mod">
          <ac:chgData name="Yesenia Hidalgo" userId="8a809efa57b952a5" providerId="LiveId" clId="{F0A1A950-B773-48FB-83C7-0285A23152F7}" dt="2021-03-23T06:23:29.586" v="2302"/>
          <ac:grpSpMkLst>
            <pc:docMk/>
            <pc:sldMk cId="3850476227" sldId="372"/>
            <ac:grpSpMk id="44" creationId="{0F9743C5-D0A6-43DE-94FB-3273B26EEFB5}"/>
          </ac:grpSpMkLst>
        </pc:grpChg>
        <pc:grpChg chg="add mod">
          <ac:chgData name="Yesenia Hidalgo" userId="8a809efa57b952a5" providerId="LiveId" clId="{F0A1A950-B773-48FB-83C7-0285A23152F7}" dt="2021-03-23T06:24:52.950" v="2320" actId="1076"/>
          <ac:grpSpMkLst>
            <pc:docMk/>
            <pc:sldMk cId="3850476227" sldId="372"/>
            <ac:grpSpMk id="53" creationId="{47F6BD5B-F803-45A8-9E1B-2173A8B2D14F}"/>
          </ac:grpSpMkLst>
        </pc:grpChg>
        <pc:grpChg chg="mod">
          <ac:chgData name="Yesenia Hidalgo" userId="8a809efa57b952a5" providerId="LiveId" clId="{F0A1A950-B773-48FB-83C7-0285A23152F7}" dt="2021-03-23T06:23:29.586" v="2302"/>
          <ac:grpSpMkLst>
            <pc:docMk/>
            <pc:sldMk cId="3850476227" sldId="372"/>
            <ac:grpSpMk id="58" creationId="{498DC145-64C3-42A4-AFA9-018EBE4E42A6}"/>
          </ac:grpSpMkLst>
        </pc:grpChg>
        <pc:grpChg chg="mod">
          <ac:chgData name="Yesenia Hidalgo" userId="8a809efa57b952a5" providerId="LiveId" clId="{F0A1A950-B773-48FB-83C7-0285A23152F7}" dt="2021-03-23T06:23:29.586" v="2302"/>
          <ac:grpSpMkLst>
            <pc:docMk/>
            <pc:sldMk cId="3850476227" sldId="372"/>
            <ac:grpSpMk id="60" creationId="{4448B54B-4EA2-4B4E-BAC7-5B243994661A}"/>
          </ac:grpSpMkLst>
        </pc:grpChg>
        <pc:grpChg chg="add mod">
          <ac:chgData name="Yesenia Hidalgo" userId="8a809efa57b952a5" providerId="LiveId" clId="{F0A1A950-B773-48FB-83C7-0285A23152F7}" dt="2021-03-23T06:24:52.950" v="2320" actId="1076"/>
          <ac:grpSpMkLst>
            <pc:docMk/>
            <pc:sldMk cId="3850476227" sldId="372"/>
            <ac:grpSpMk id="121" creationId="{D46DA403-5A99-462A-82A1-F107D4956AD8}"/>
          </ac:grpSpMkLst>
        </pc:grpChg>
        <pc:grpChg chg="mod">
          <ac:chgData name="Yesenia Hidalgo" userId="8a809efa57b952a5" providerId="LiveId" clId="{F0A1A950-B773-48FB-83C7-0285A23152F7}" dt="2021-03-23T06:23:29.586" v="2302"/>
          <ac:grpSpMkLst>
            <pc:docMk/>
            <pc:sldMk cId="3850476227" sldId="372"/>
            <ac:grpSpMk id="126" creationId="{591E3C62-A306-403E-A5D1-C08C82BF0701}"/>
          </ac:grpSpMkLst>
        </pc:grpChg>
        <pc:grpChg chg="mod">
          <ac:chgData name="Yesenia Hidalgo" userId="8a809efa57b952a5" providerId="LiveId" clId="{F0A1A950-B773-48FB-83C7-0285A23152F7}" dt="2021-03-23T06:23:29.586" v="2302"/>
          <ac:grpSpMkLst>
            <pc:docMk/>
            <pc:sldMk cId="3850476227" sldId="372"/>
            <ac:grpSpMk id="128" creationId="{C27BF9E2-8D30-4927-9ED7-36CFC805352B}"/>
          </ac:grpSpMkLst>
        </pc:grpChg>
        <pc:cxnChg chg="add mod">
          <ac:chgData name="Yesenia Hidalgo" userId="8a809efa57b952a5" providerId="LiveId" clId="{F0A1A950-B773-48FB-83C7-0285A23152F7}" dt="2021-03-23T06:24:52.950" v="2320" actId="1076"/>
          <ac:cxnSpMkLst>
            <pc:docMk/>
            <pc:sldMk cId="3850476227" sldId="372"/>
            <ac:cxnSpMk id="4" creationId="{F6F16DEA-D07F-4F08-95E3-B03736226EAC}"/>
          </ac:cxnSpMkLst>
        </pc:cxnChg>
      </pc:sldChg>
      <pc:sldChg chg="addSp delSp modSp new mod ord">
        <pc:chgData name="Yesenia Hidalgo" userId="8a809efa57b952a5" providerId="LiveId" clId="{F0A1A950-B773-48FB-83C7-0285A23152F7}" dt="2021-03-23T07:04:03.139" v="3912" actId="1076"/>
        <pc:sldMkLst>
          <pc:docMk/>
          <pc:sldMk cId="1938366382" sldId="373"/>
        </pc:sldMkLst>
        <pc:spChg chg="del">
          <ac:chgData name="Yesenia Hidalgo" userId="8a809efa57b952a5" providerId="LiveId" clId="{F0A1A950-B773-48FB-83C7-0285A23152F7}" dt="2021-03-23T06:25:44.150" v="2332" actId="478"/>
          <ac:spMkLst>
            <pc:docMk/>
            <pc:sldMk cId="1938366382" sldId="373"/>
            <ac:spMk id="2" creationId="{206D35A0-2A5E-473B-973D-ACD9DD116A8E}"/>
          </ac:spMkLst>
        </pc:spChg>
        <pc:spChg chg="del">
          <ac:chgData name="Yesenia Hidalgo" userId="8a809efa57b952a5" providerId="LiveId" clId="{F0A1A950-B773-48FB-83C7-0285A23152F7}" dt="2021-03-23T06:25:44.150" v="2332" actId="478"/>
          <ac:spMkLst>
            <pc:docMk/>
            <pc:sldMk cId="1938366382" sldId="373"/>
            <ac:spMk id="3" creationId="{436302FA-1263-4610-B773-785AAD17922D}"/>
          </ac:spMkLst>
        </pc:spChg>
        <pc:spChg chg="del mod">
          <ac:chgData name="Yesenia Hidalgo" userId="8a809efa57b952a5" providerId="LiveId" clId="{F0A1A950-B773-48FB-83C7-0285A23152F7}" dt="2021-03-23T06:28:35.098" v="2402" actId="478"/>
          <ac:spMkLst>
            <pc:docMk/>
            <pc:sldMk cId="1938366382" sldId="373"/>
            <ac:spMk id="6" creationId="{043D005D-30E3-4436-8158-FAEBE999C96C}"/>
          </ac:spMkLst>
        </pc:spChg>
        <pc:spChg chg="mod">
          <ac:chgData name="Yesenia Hidalgo" userId="8a809efa57b952a5" providerId="LiveId" clId="{F0A1A950-B773-48FB-83C7-0285A23152F7}" dt="2021-03-23T06:43:09.025" v="2961" actId="5793"/>
          <ac:spMkLst>
            <pc:docMk/>
            <pc:sldMk cId="1938366382" sldId="373"/>
            <ac:spMk id="7" creationId="{445BFE5B-CA41-4CCA-B91E-F2EEEAC6DF9A}"/>
          </ac:spMkLst>
        </pc:spChg>
        <pc:spChg chg="mod">
          <ac:chgData name="Yesenia Hidalgo" userId="8a809efa57b952a5" providerId="LiveId" clId="{F0A1A950-B773-48FB-83C7-0285A23152F7}" dt="2021-03-23T06:56:20.373" v="3748" actId="113"/>
          <ac:spMkLst>
            <pc:docMk/>
            <pc:sldMk cId="1938366382" sldId="373"/>
            <ac:spMk id="8" creationId="{45BE643C-8322-4CC7-B732-D6BA8F3B249A}"/>
          </ac:spMkLst>
        </pc:spChg>
        <pc:spChg chg="mod">
          <ac:chgData name="Yesenia Hidalgo" userId="8a809efa57b952a5" providerId="LiveId" clId="{F0A1A950-B773-48FB-83C7-0285A23152F7}" dt="2021-03-23T06:57:20.102" v="3762" actId="121"/>
          <ac:spMkLst>
            <pc:docMk/>
            <pc:sldMk cId="1938366382" sldId="373"/>
            <ac:spMk id="9" creationId="{65F488B3-0478-4EDC-BA84-ADFF1020B176}"/>
          </ac:spMkLst>
        </pc:spChg>
        <pc:spChg chg="mod">
          <ac:chgData name="Yesenia Hidalgo" userId="8a809efa57b952a5" providerId="LiveId" clId="{F0A1A950-B773-48FB-83C7-0285A23152F7}" dt="2021-03-23T06:43:04.494" v="2960" actId="12"/>
          <ac:spMkLst>
            <pc:docMk/>
            <pc:sldMk cId="1938366382" sldId="373"/>
            <ac:spMk id="11" creationId="{EC37D878-9E44-43FA-AA54-94A8C20CC3D4}"/>
          </ac:spMkLst>
        </pc:spChg>
        <pc:spChg chg="del mod">
          <ac:chgData name="Yesenia Hidalgo" userId="8a809efa57b952a5" providerId="LiveId" clId="{F0A1A950-B773-48FB-83C7-0285A23152F7}" dt="2021-03-23T06:32:18.625" v="2589" actId="478"/>
          <ac:spMkLst>
            <pc:docMk/>
            <pc:sldMk cId="1938366382" sldId="373"/>
            <ac:spMk id="12" creationId="{C4BF417D-1388-4F21-BBED-E882EA2F04B2}"/>
          </ac:spMkLst>
        </pc:spChg>
        <pc:spChg chg="del mod">
          <ac:chgData name="Yesenia Hidalgo" userId="8a809efa57b952a5" providerId="LiveId" clId="{F0A1A950-B773-48FB-83C7-0285A23152F7}" dt="2021-03-23T06:28:53.085" v="2407" actId="478"/>
          <ac:spMkLst>
            <pc:docMk/>
            <pc:sldMk cId="1938366382" sldId="373"/>
            <ac:spMk id="14" creationId="{71E1E8BB-9393-46F8-852A-4EFD6D6F5523}"/>
          </ac:spMkLst>
        </pc:spChg>
        <pc:spChg chg="mod">
          <ac:chgData name="Yesenia Hidalgo" userId="8a809efa57b952a5" providerId="LiveId" clId="{F0A1A950-B773-48FB-83C7-0285A23152F7}" dt="2021-03-23T06:43:18.449" v="2965" actId="5793"/>
          <ac:spMkLst>
            <pc:docMk/>
            <pc:sldMk cId="1938366382" sldId="373"/>
            <ac:spMk id="15" creationId="{1D6E4E60-2C48-403C-8A25-28E09D974F59}"/>
          </ac:spMkLst>
        </pc:spChg>
        <pc:spChg chg="mod">
          <ac:chgData name="Yesenia Hidalgo" userId="8a809efa57b952a5" providerId="LiveId" clId="{F0A1A950-B773-48FB-83C7-0285A23152F7}" dt="2021-03-23T06:56:53.353" v="3757" actId="113"/>
          <ac:spMkLst>
            <pc:docMk/>
            <pc:sldMk cId="1938366382" sldId="373"/>
            <ac:spMk id="16" creationId="{21B97B09-FFC8-4094-9399-6F3A42F68442}"/>
          </ac:spMkLst>
        </pc:spChg>
        <pc:spChg chg="mod">
          <ac:chgData name="Yesenia Hidalgo" userId="8a809efa57b952a5" providerId="LiveId" clId="{F0A1A950-B773-48FB-83C7-0285A23152F7}" dt="2021-03-23T06:55:52.884" v="3746" actId="20577"/>
          <ac:spMkLst>
            <pc:docMk/>
            <pc:sldMk cId="1938366382" sldId="373"/>
            <ac:spMk id="17" creationId="{786F84EE-9B89-4FB8-A1CF-4EB323CE0EFE}"/>
          </ac:spMkLst>
        </pc:spChg>
        <pc:spChg chg="mod">
          <ac:chgData name="Yesenia Hidalgo" userId="8a809efa57b952a5" providerId="LiveId" clId="{F0A1A950-B773-48FB-83C7-0285A23152F7}" dt="2021-03-23T06:43:04.494" v="2960" actId="12"/>
          <ac:spMkLst>
            <pc:docMk/>
            <pc:sldMk cId="1938366382" sldId="373"/>
            <ac:spMk id="19" creationId="{77F732EC-D389-4C4B-95AD-FBCD75DE52EA}"/>
          </ac:spMkLst>
        </pc:spChg>
        <pc:spChg chg="mod">
          <ac:chgData name="Yesenia Hidalgo" userId="8a809efa57b952a5" providerId="LiveId" clId="{F0A1A950-B773-48FB-83C7-0285A23152F7}" dt="2021-03-23T06:43:04.494" v="2960" actId="12"/>
          <ac:spMkLst>
            <pc:docMk/>
            <pc:sldMk cId="1938366382" sldId="373"/>
            <ac:spMk id="20" creationId="{72785B51-59C1-4223-B3A7-BA94AF77E3C3}"/>
          </ac:spMkLst>
        </pc:spChg>
        <pc:spChg chg="mod">
          <ac:chgData name="Yesenia Hidalgo" userId="8a809efa57b952a5" providerId="LiveId" clId="{F0A1A950-B773-48FB-83C7-0285A23152F7}" dt="2021-03-23T06:43:04.494" v="2960" actId="12"/>
          <ac:spMkLst>
            <pc:docMk/>
            <pc:sldMk cId="1938366382" sldId="373"/>
            <ac:spMk id="21" creationId="{207F0954-4706-420E-89F4-E839B72EE5CC}"/>
          </ac:spMkLst>
        </pc:spChg>
        <pc:spChg chg="mod">
          <ac:chgData name="Yesenia Hidalgo" userId="8a809efa57b952a5" providerId="LiveId" clId="{F0A1A950-B773-48FB-83C7-0285A23152F7}" dt="2021-03-23T06:43:04.494" v="2960" actId="12"/>
          <ac:spMkLst>
            <pc:docMk/>
            <pc:sldMk cId="1938366382" sldId="373"/>
            <ac:spMk id="22" creationId="{A5E5A5D3-98F8-443E-AC87-8DACC081D06A}"/>
          </ac:spMkLst>
        </pc:spChg>
        <pc:spChg chg="del mod">
          <ac:chgData name="Yesenia Hidalgo" userId="8a809efa57b952a5" providerId="LiveId" clId="{F0A1A950-B773-48FB-83C7-0285A23152F7}" dt="2021-03-23T06:28:39.147" v="2403" actId="478"/>
          <ac:spMkLst>
            <pc:docMk/>
            <pc:sldMk cId="1938366382" sldId="373"/>
            <ac:spMk id="24" creationId="{2D572398-81E2-498C-8AA8-E2B5DD2202C8}"/>
          </ac:spMkLst>
        </pc:spChg>
        <pc:spChg chg="mod">
          <ac:chgData name="Yesenia Hidalgo" userId="8a809efa57b952a5" providerId="LiveId" clId="{F0A1A950-B773-48FB-83C7-0285A23152F7}" dt="2021-03-23T06:43:11.185" v="2962" actId="5793"/>
          <ac:spMkLst>
            <pc:docMk/>
            <pc:sldMk cId="1938366382" sldId="373"/>
            <ac:spMk id="25" creationId="{11CC035F-FC95-4FB8-8E18-CE0B54FA88D7}"/>
          </ac:spMkLst>
        </pc:spChg>
        <pc:spChg chg="mod">
          <ac:chgData name="Yesenia Hidalgo" userId="8a809efa57b952a5" providerId="LiveId" clId="{F0A1A950-B773-48FB-83C7-0285A23152F7}" dt="2021-03-23T06:56:43.507" v="3753" actId="688"/>
          <ac:spMkLst>
            <pc:docMk/>
            <pc:sldMk cId="1938366382" sldId="373"/>
            <ac:spMk id="26" creationId="{12DA4364-5966-41FB-8207-9E73081E60D3}"/>
          </ac:spMkLst>
        </pc:spChg>
        <pc:spChg chg="mod">
          <ac:chgData name="Yesenia Hidalgo" userId="8a809efa57b952a5" providerId="LiveId" clId="{F0A1A950-B773-48FB-83C7-0285A23152F7}" dt="2021-03-23T06:57:25.578" v="3763" actId="121"/>
          <ac:spMkLst>
            <pc:docMk/>
            <pc:sldMk cId="1938366382" sldId="373"/>
            <ac:spMk id="27" creationId="{3D9BD978-5230-4463-A2EF-0F927AE259DA}"/>
          </ac:spMkLst>
        </pc:spChg>
        <pc:spChg chg="mod">
          <ac:chgData name="Yesenia Hidalgo" userId="8a809efa57b952a5" providerId="LiveId" clId="{F0A1A950-B773-48FB-83C7-0285A23152F7}" dt="2021-03-23T06:43:04.494" v="2960" actId="12"/>
          <ac:spMkLst>
            <pc:docMk/>
            <pc:sldMk cId="1938366382" sldId="373"/>
            <ac:spMk id="28" creationId="{D773384B-73BA-401D-8043-A4388C8453CE}"/>
          </ac:spMkLst>
        </pc:spChg>
        <pc:spChg chg="del mod">
          <ac:chgData name="Yesenia Hidalgo" userId="8a809efa57b952a5" providerId="LiveId" clId="{F0A1A950-B773-48FB-83C7-0285A23152F7}" dt="2021-03-23T06:28:29.385" v="2401" actId="478"/>
          <ac:spMkLst>
            <pc:docMk/>
            <pc:sldMk cId="1938366382" sldId="373"/>
            <ac:spMk id="30" creationId="{95639B88-65C4-4964-B2DF-BD74D2C3AA47}"/>
          </ac:spMkLst>
        </pc:spChg>
        <pc:spChg chg="mod">
          <ac:chgData name="Yesenia Hidalgo" userId="8a809efa57b952a5" providerId="LiveId" clId="{F0A1A950-B773-48FB-83C7-0285A23152F7}" dt="2021-03-23T06:43:16.041" v="2964" actId="5793"/>
          <ac:spMkLst>
            <pc:docMk/>
            <pc:sldMk cId="1938366382" sldId="373"/>
            <ac:spMk id="31" creationId="{0F7C8CB3-AF66-4AE5-8707-380A3053C00F}"/>
          </ac:spMkLst>
        </pc:spChg>
        <pc:spChg chg="mod">
          <ac:chgData name="Yesenia Hidalgo" userId="8a809efa57b952a5" providerId="LiveId" clId="{F0A1A950-B773-48FB-83C7-0285A23152F7}" dt="2021-03-23T06:56:27.617" v="3750" actId="113"/>
          <ac:spMkLst>
            <pc:docMk/>
            <pc:sldMk cId="1938366382" sldId="373"/>
            <ac:spMk id="32" creationId="{B2FC1745-B4C5-43B8-84F3-ED41B1BE9356}"/>
          </ac:spMkLst>
        </pc:spChg>
        <pc:spChg chg="mod">
          <ac:chgData name="Yesenia Hidalgo" userId="8a809efa57b952a5" providerId="LiveId" clId="{F0A1A950-B773-48FB-83C7-0285A23152F7}" dt="2021-03-23T06:49:33.206" v="3472" actId="20577"/>
          <ac:spMkLst>
            <pc:docMk/>
            <pc:sldMk cId="1938366382" sldId="373"/>
            <ac:spMk id="33" creationId="{07D9659D-0ED7-45D2-A1A0-7786B9C89252}"/>
          </ac:spMkLst>
        </pc:spChg>
        <pc:spChg chg="mod">
          <ac:chgData name="Yesenia Hidalgo" userId="8a809efa57b952a5" providerId="LiveId" clId="{F0A1A950-B773-48FB-83C7-0285A23152F7}" dt="2021-03-23T06:43:04.494" v="2960" actId="12"/>
          <ac:spMkLst>
            <pc:docMk/>
            <pc:sldMk cId="1938366382" sldId="373"/>
            <ac:spMk id="35" creationId="{B10E808B-C943-4DCC-B12A-8358C98735AE}"/>
          </ac:spMkLst>
        </pc:spChg>
        <pc:spChg chg="mod">
          <ac:chgData name="Yesenia Hidalgo" userId="8a809efa57b952a5" providerId="LiveId" clId="{F0A1A950-B773-48FB-83C7-0285A23152F7}" dt="2021-03-23T06:43:04.494" v="2960" actId="12"/>
          <ac:spMkLst>
            <pc:docMk/>
            <pc:sldMk cId="1938366382" sldId="373"/>
            <ac:spMk id="36" creationId="{9DECE925-C20F-4FBF-8FF2-D114F036886B}"/>
          </ac:spMkLst>
        </pc:spChg>
        <pc:spChg chg="del mod">
          <ac:chgData name="Yesenia Hidalgo" userId="8a809efa57b952a5" providerId="LiveId" clId="{F0A1A950-B773-48FB-83C7-0285A23152F7}" dt="2021-03-23T06:28:42.678" v="2404" actId="478"/>
          <ac:spMkLst>
            <pc:docMk/>
            <pc:sldMk cId="1938366382" sldId="373"/>
            <ac:spMk id="38" creationId="{B7DCC43C-D7C8-4E49-B77D-A79D7DC6AF14}"/>
          </ac:spMkLst>
        </pc:spChg>
        <pc:spChg chg="mod">
          <ac:chgData name="Yesenia Hidalgo" userId="8a809efa57b952a5" providerId="LiveId" clId="{F0A1A950-B773-48FB-83C7-0285A23152F7}" dt="2021-03-23T06:57:39.765" v="3766" actId="122"/>
          <ac:spMkLst>
            <pc:docMk/>
            <pc:sldMk cId="1938366382" sldId="373"/>
            <ac:spMk id="39" creationId="{86CE2F2D-FA8D-415D-AF65-6ED9070A2FCB}"/>
          </ac:spMkLst>
        </pc:spChg>
        <pc:spChg chg="mod">
          <ac:chgData name="Yesenia Hidalgo" userId="8a809efa57b952a5" providerId="LiveId" clId="{F0A1A950-B773-48FB-83C7-0285A23152F7}" dt="2021-03-23T06:57:31.356" v="3765" actId="121"/>
          <ac:spMkLst>
            <pc:docMk/>
            <pc:sldMk cId="1938366382" sldId="373"/>
            <ac:spMk id="40" creationId="{AB729F26-9227-45FC-901D-843219A4AC20}"/>
          </ac:spMkLst>
        </pc:spChg>
        <pc:spChg chg="mod">
          <ac:chgData name="Yesenia Hidalgo" userId="8a809efa57b952a5" providerId="LiveId" clId="{F0A1A950-B773-48FB-83C7-0285A23152F7}" dt="2021-03-23T07:02:44.219" v="3901" actId="20577"/>
          <ac:spMkLst>
            <pc:docMk/>
            <pc:sldMk cId="1938366382" sldId="373"/>
            <ac:spMk id="41" creationId="{34816D42-1F5D-460B-8D88-0A9368802B0B}"/>
          </ac:spMkLst>
        </pc:spChg>
        <pc:spChg chg="mod">
          <ac:chgData name="Yesenia Hidalgo" userId="8a809efa57b952a5" providerId="LiveId" clId="{F0A1A950-B773-48FB-83C7-0285A23152F7}" dt="2021-03-23T06:57:31.356" v="3765" actId="121"/>
          <ac:spMkLst>
            <pc:docMk/>
            <pc:sldMk cId="1938366382" sldId="373"/>
            <ac:spMk id="43" creationId="{824DA299-4924-4385-9B86-F979867D91BE}"/>
          </ac:spMkLst>
        </pc:spChg>
        <pc:spChg chg="del mod">
          <ac:chgData name="Yesenia Hidalgo" userId="8a809efa57b952a5" providerId="LiveId" clId="{F0A1A950-B773-48FB-83C7-0285A23152F7}" dt="2021-03-23T07:01:09.339" v="3883" actId="478"/>
          <ac:spMkLst>
            <pc:docMk/>
            <pc:sldMk cId="1938366382" sldId="373"/>
            <ac:spMk id="45" creationId="{D344EB13-47F3-4D9A-8AB6-69EC1DBCBC2A}"/>
          </ac:spMkLst>
        </pc:spChg>
        <pc:spChg chg="del mod">
          <ac:chgData name="Yesenia Hidalgo" userId="8a809efa57b952a5" providerId="LiveId" clId="{F0A1A950-B773-48FB-83C7-0285A23152F7}" dt="2021-03-23T07:01:26.602" v="3886" actId="478"/>
          <ac:spMkLst>
            <pc:docMk/>
            <pc:sldMk cId="1938366382" sldId="373"/>
            <ac:spMk id="46" creationId="{6A3988F1-D695-4A94-A0BA-F47DC6FA032C}"/>
          </ac:spMkLst>
        </pc:spChg>
        <pc:spChg chg="mod">
          <ac:chgData name="Yesenia Hidalgo" userId="8a809efa57b952a5" providerId="LiveId" clId="{F0A1A950-B773-48FB-83C7-0285A23152F7}" dt="2021-03-23T06:57:31.356" v="3765" actId="121"/>
          <ac:spMkLst>
            <pc:docMk/>
            <pc:sldMk cId="1938366382" sldId="373"/>
            <ac:spMk id="47" creationId="{C490DF76-3D7E-4634-BC54-4FDAD3A595ED}"/>
          </ac:spMkLst>
        </pc:spChg>
        <pc:spChg chg="mod">
          <ac:chgData name="Yesenia Hidalgo" userId="8a809efa57b952a5" providerId="LiveId" clId="{F0A1A950-B773-48FB-83C7-0285A23152F7}" dt="2021-03-23T06:57:31.356" v="3765" actId="121"/>
          <ac:spMkLst>
            <pc:docMk/>
            <pc:sldMk cId="1938366382" sldId="373"/>
            <ac:spMk id="48" creationId="{44E4AB12-98CF-4F3E-BE4C-BE0303C5EC70}"/>
          </ac:spMkLst>
        </pc:spChg>
        <pc:spChg chg="mod">
          <ac:chgData name="Yesenia Hidalgo" userId="8a809efa57b952a5" providerId="LiveId" clId="{F0A1A950-B773-48FB-83C7-0285A23152F7}" dt="2021-03-23T06:57:31.356" v="3765" actId="121"/>
          <ac:spMkLst>
            <pc:docMk/>
            <pc:sldMk cId="1938366382" sldId="373"/>
            <ac:spMk id="49" creationId="{1F1F1E23-2E7B-4AB6-805A-3E77E26B33E2}"/>
          </ac:spMkLst>
        </pc:spChg>
        <pc:spChg chg="mod">
          <ac:chgData name="Yesenia Hidalgo" userId="8a809efa57b952a5" providerId="LiveId" clId="{F0A1A950-B773-48FB-83C7-0285A23152F7}" dt="2021-03-23T06:57:31.356" v="3765" actId="121"/>
          <ac:spMkLst>
            <pc:docMk/>
            <pc:sldMk cId="1938366382" sldId="373"/>
            <ac:spMk id="50" creationId="{C1BE33BC-D09D-47E0-9E95-2C1AC9F5621F}"/>
          </ac:spMkLst>
        </pc:spChg>
        <pc:spChg chg="mod">
          <ac:chgData name="Yesenia Hidalgo" userId="8a809efa57b952a5" providerId="LiveId" clId="{F0A1A950-B773-48FB-83C7-0285A23152F7}" dt="2021-03-23T06:57:31.356" v="3765" actId="121"/>
          <ac:spMkLst>
            <pc:docMk/>
            <pc:sldMk cId="1938366382" sldId="373"/>
            <ac:spMk id="51" creationId="{6A0AEA00-40C3-460F-A835-F198129867B8}"/>
          </ac:spMkLst>
        </pc:spChg>
        <pc:spChg chg="mod">
          <ac:chgData name="Yesenia Hidalgo" userId="8a809efa57b952a5" providerId="LiveId" clId="{F0A1A950-B773-48FB-83C7-0285A23152F7}" dt="2021-03-23T06:33:58.124" v="2612"/>
          <ac:spMkLst>
            <pc:docMk/>
            <pc:sldMk cId="1938366382" sldId="373"/>
            <ac:spMk id="54" creationId="{E2FD9BB4-BFA2-4E46-8B2D-B99ADA9CE599}"/>
          </ac:spMkLst>
        </pc:spChg>
        <pc:spChg chg="mod">
          <ac:chgData name="Yesenia Hidalgo" userId="8a809efa57b952a5" providerId="LiveId" clId="{F0A1A950-B773-48FB-83C7-0285A23152F7}" dt="2021-03-23T06:33:58.124" v="2612"/>
          <ac:spMkLst>
            <pc:docMk/>
            <pc:sldMk cId="1938366382" sldId="373"/>
            <ac:spMk id="55" creationId="{F9CECA13-4D61-49C1-B570-7F17749CF392}"/>
          </ac:spMkLst>
        </pc:spChg>
        <pc:spChg chg="mod">
          <ac:chgData name="Yesenia Hidalgo" userId="8a809efa57b952a5" providerId="LiveId" clId="{F0A1A950-B773-48FB-83C7-0285A23152F7}" dt="2021-03-23T06:33:58.124" v="2612"/>
          <ac:spMkLst>
            <pc:docMk/>
            <pc:sldMk cId="1938366382" sldId="373"/>
            <ac:spMk id="56" creationId="{FCD28D33-2950-43F2-BD74-BCB87A785A4C}"/>
          </ac:spMkLst>
        </pc:spChg>
        <pc:spChg chg="mod">
          <ac:chgData name="Yesenia Hidalgo" userId="8a809efa57b952a5" providerId="LiveId" clId="{F0A1A950-B773-48FB-83C7-0285A23152F7}" dt="2021-03-23T06:33:58.124" v="2612"/>
          <ac:spMkLst>
            <pc:docMk/>
            <pc:sldMk cId="1938366382" sldId="373"/>
            <ac:spMk id="57" creationId="{A9688E80-DD51-411B-9AB4-EF03D47C78F5}"/>
          </ac:spMkLst>
        </pc:spChg>
        <pc:spChg chg="mod">
          <ac:chgData name="Yesenia Hidalgo" userId="8a809efa57b952a5" providerId="LiveId" clId="{F0A1A950-B773-48FB-83C7-0285A23152F7}" dt="2021-03-23T06:33:58.124" v="2612"/>
          <ac:spMkLst>
            <pc:docMk/>
            <pc:sldMk cId="1938366382" sldId="373"/>
            <ac:spMk id="59" creationId="{51AE4352-A6A2-4212-9BBD-5092911EE7A4}"/>
          </ac:spMkLst>
        </pc:spChg>
        <pc:spChg chg="mod">
          <ac:chgData name="Yesenia Hidalgo" userId="8a809efa57b952a5" providerId="LiveId" clId="{F0A1A950-B773-48FB-83C7-0285A23152F7}" dt="2021-03-23T06:33:58.124" v="2612"/>
          <ac:spMkLst>
            <pc:docMk/>
            <pc:sldMk cId="1938366382" sldId="373"/>
            <ac:spMk id="60" creationId="{4978EC39-260A-4E25-A414-31A1B069C2F6}"/>
          </ac:spMkLst>
        </pc:spChg>
        <pc:spChg chg="mod">
          <ac:chgData name="Yesenia Hidalgo" userId="8a809efa57b952a5" providerId="LiveId" clId="{F0A1A950-B773-48FB-83C7-0285A23152F7}" dt="2021-03-23T06:33:58.124" v="2612"/>
          <ac:spMkLst>
            <pc:docMk/>
            <pc:sldMk cId="1938366382" sldId="373"/>
            <ac:spMk id="61" creationId="{994F03AD-30C4-4DFC-816B-E60910FADE8F}"/>
          </ac:spMkLst>
        </pc:spChg>
        <pc:spChg chg="mod">
          <ac:chgData name="Yesenia Hidalgo" userId="8a809efa57b952a5" providerId="LiveId" clId="{F0A1A950-B773-48FB-83C7-0285A23152F7}" dt="2021-03-23T06:33:58.124" v="2612"/>
          <ac:spMkLst>
            <pc:docMk/>
            <pc:sldMk cId="1938366382" sldId="373"/>
            <ac:spMk id="63" creationId="{DBB0CDDB-3FC7-4970-8B17-B3F1F67C0FBE}"/>
          </ac:spMkLst>
        </pc:spChg>
        <pc:spChg chg="mod">
          <ac:chgData name="Yesenia Hidalgo" userId="8a809efa57b952a5" providerId="LiveId" clId="{F0A1A950-B773-48FB-83C7-0285A23152F7}" dt="2021-03-23T06:33:58.124" v="2612"/>
          <ac:spMkLst>
            <pc:docMk/>
            <pc:sldMk cId="1938366382" sldId="373"/>
            <ac:spMk id="64" creationId="{E25AAF96-FEA9-4E16-989C-15B495FB118B}"/>
          </ac:spMkLst>
        </pc:spChg>
        <pc:spChg chg="mod">
          <ac:chgData name="Yesenia Hidalgo" userId="8a809efa57b952a5" providerId="LiveId" clId="{F0A1A950-B773-48FB-83C7-0285A23152F7}" dt="2021-03-23T06:33:58.124" v="2612"/>
          <ac:spMkLst>
            <pc:docMk/>
            <pc:sldMk cId="1938366382" sldId="373"/>
            <ac:spMk id="65" creationId="{352A69F8-07B4-4CD1-9EBB-0A0684E412CA}"/>
          </ac:spMkLst>
        </pc:spChg>
        <pc:spChg chg="mod">
          <ac:chgData name="Yesenia Hidalgo" userId="8a809efa57b952a5" providerId="LiveId" clId="{F0A1A950-B773-48FB-83C7-0285A23152F7}" dt="2021-03-23T06:33:58.124" v="2612"/>
          <ac:spMkLst>
            <pc:docMk/>
            <pc:sldMk cId="1938366382" sldId="373"/>
            <ac:spMk id="66" creationId="{A9465340-4F9E-4C04-99E0-799924142105}"/>
          </ac:spMkLst>
        </pc:spChg>
        <pc:spChg chg="mod">
          <ac:chgData name="Yesenia Hidalgo" userId="8a809efa57b952a5" providerId="LiveId" clId="{F0A1A950-B773-48FB-83C7-0285A23152F7}" dt="2021-03-23T06:33:58.124" v="2612"/>
          <ac:spMkLst>
            <pc:docMk/>
            <pc:sldMk cId="1938366382" sldId="373"/>
            <ac:spMk id="68" creationId="{345357D3-A5B6-4BF8-A15A-E2A01D38957F}"/>
          </ac:spMkLst>
        </pc:spChg>
        <pc:spChg chg="mod">
          <ac:chgData name="Yesenia Hidalgo" userId="8a809efa57b952a5" providerId="LiveId" clId="{F0A1A950-B773-48FB-83C7-0285A23152F7}" dt="2021-03-23T06:33:58.124" v="2612"/>
          <ac:spMkLst>
            <pc:docMk/>
            <pc:sldMk cId="1938366382" sldId="373"/>
            <ac:spMk id="69" creationId="{EEA37831-BB7B-49D2-BD03-07EC7A85B2E9}"/>
          </ac:spMkLst>
        </pc:spChg>
        <pc:spChg chg="mod">
          <ac:chgData name="Yesenia Hidalgo" userId="8a809efa57b952a5" providerId="LiveId" clId="{F0A1A950-B773-48FB-83C7-0285A23152F7}" dt="2021-03-23T06:33:58.124" v="2612"/>
          <ac:spMkLst>
            <pc:docMk/>
            <pc:sldMk cId="1938366382" sldId="373"/>
            <ac:spMk id="70" creationId="{2F314662-9893-4690-B318-EA2DB5075A75}"/>
          </ac:spMkLst>
        </pc:spChg>
        <pc:spChg chg="mod">
          <ac:chgData name="Yesenia Hidalgo" userId="8a809efa57b952a5" providerId="LiveId" clId="{F0A1A950-B773-48FB-83C7-0285A23152F7}" dt="2021-03-23T06:33:58.124" v="2612"/>
          <ac:spMkLst>
            <pc:docMk/>
            <pc:sldMk cId="1938366382" sldId="373"/>
            <ac:spMk id="71" creationId="{D1F4C8D6-0CF5-427B-8AA6-836CAB2F81A7}"/>
          </ac:spMkLst>
        </pc:spChg>
        <pc:spChg chg="mod">
          <ac:chgData name="Yesenia Hidalgo" userId="8a809efa57b952a5" providerId="LiveId" clId="{F0A1A950-B773-48FB-83C7-0285A23152F7}" dt="2021-03-23T06:33:58.124" v="2612"/>
          <ac:spMkLst>
            <pc:docMk/>
            <pc:sldMk cId="1938366382" sldId="373"/>
            <ac:spMk id="73" creationId="{DF6E20AC-85B5-4476-8126-53D35950129A}"/>
          </ac:spMkLst>
        </pc:spChg>
        <pc:spChg chg="mod">
          <ac:chgData name="Yesenia Hidalgo" userId="8a809efa57b952a5" providerId="LiveId" clId="{F0A1A950-B773-48FB-83C7-0285A23152F7}" dt="2021-03-23T06:33:58.124" v="2612"/>
          <ac:spMkLst>
            <pc:docMk/>
            <pc:sldMk cId="1938366382" sldId="373"/>
            <ac:spMk id="74" creationId="{CEBF93B5-A3F7-4892-9663-DE1CE385FF9C}"/>
          </ac:spMkLst>
        </pc:spChg>
        <pc:spChg chg="mod">
          <ac:chgData name="Yesenia Hidalgo" userId="8a809efa57b952a5" providerId="LiveId" clId="{F0A1A950-B773-48FB-83C7-0285A23152F7}" dt="2021-03-23T06:33:58.124" v="2612"/>
          <ac:spMkLst>
            <pc:docMk/>
            <pc:sldMk cId="1938366382" sldId="373"/>
            <ac:spMk id="75" creationId="{E146007C-D397-44DD-B1C4-53B74DB07E6E}"/>
          </ac:spMkLst>
        </pc:spChg>
        <pc:spChg chg="mod">
          <ac:chgData name="Yesenia Hidalgo" userId="8a809efa57b952a5" providerId="LiveId" clId="{F0A1A950-B773-48FB-83C7-0285A23152F7}" dt="2021-03-23T06:33:58.124" v="2612"/>
          <ac:spMkLst>
            <pc:docMk/>
            <pc:sldMk cId="1938366382" sldId="373"/>
            <ac:spMk id="77" creationId="{94604768-CDB1-4EB9-80EE-9C33D29ABDEF}"/>
          </ac:spMkLst>
        </pc:spChg>
        <pc:spChg chg="mod">
          <ac:chgData name="Yesenia Hidalgo" userId="8a809efa57b952a5" providerId="LiveId" clId="{F0A1A950-B773-48FB-83C7-0285A23152F7}" dt="2021-03-23T06:33:58.124" v="2612"/>
          <ac:spMkLst>
            <pc:docMk/>
            <pc:sldMk cId="1938366382" sldId="373"/>
            <ac:spMk id="78" creationId="{F84255C0-2969-463E-BA6E-7618AF7973C7}"/>
          </ac:spMkLst>
        </pc:spChg>
        <pc:spChg chg="mod">
          <ac:chgData name="Yesenia Hidalgo" userId="8a809efa57b952a5" providerId="LiveId" clId="{F0A1A950-B773-48FB-83C7-0285A23152F7}" dt="2021-03-23T06:33:58.124" v="2612"/>
          <ac:spMkLst>
            <pc:docMk/>
            <pc:sldMk cId="1938366382" sldId="373"/>
            <ac:spMk id="80" creationId="{E61F2166-D33B-4EC0-95DB-F1E8BF3B1140}"/>
          </ac:spMkLst>
        </pc:spChg>
        <pc:spChg chg="mod">
          <ac:chgData name="Yesenia Hidalgo" userId="8a809efa57b952a5" providerId="LiveId" clId="{F0A1A950-B773-48FB-83C7-0285A23152F7}" dt="2021-03-23T06:33:58.124" v="2612"/>
          <ac:spMkLst>
            <pc:docMk/>
            <pc:sldMk cId="1938366382" sldId="373"/>
            <ac:spMk id="81" creationId="{E5711740-008D-4BA4-862C-640A5D4D6A16}"/>
          </ac:spMkLst>
        </pc:spChg>
        <pc:spChg chg="mod">
          <ac:chgData name="Yesenia Hidalgo" userId="8a809efa57b952a5" providerId="LiveId" clId="{F0A1A950-B773-48FB-83C7-0285A23152F7}" dt="2021-03-23T06:33:58.124" v="2612"/>
          <ac:spMkLst>
            <pc:docMk/>
            <pc:sldMk cId="1938366382" sldId="373"/>
            <ac:spMk id="82" creationId="{9CE976EF-8F8A-435A-A3D0-36A688AEEDD6}"/>
          </ac:spMkLst>
        </pc:spChg>
        <pc:spChg chg="mod">
          <ac:chgData name="Yesenia Hidalgo" userId="8a809efa57b952a5" providerId="LiveId" clId="{F0A1A950-B773-48FB-83C7-0285A23152F7}" dt="2021-03-23T06:33:58.124" v="2612"/>
          <ac:spMkLst>
            <pc:docMk/>
            <pc:sldMk cId="1938366382" sldId="373"/>
            <ac:spMk id="84" creationId="{D9F18D7A-E986-4DBE-AC66-7983E4C938BE}"/>
          </ac:spMkLst>
        </pc:spChg>
        <pc:spChg chg="mod">
          <ac:chgData name="Yesenia Hidalgo" userId="8a809efa57b952a5" providerId="LiveId" clId="{F0A1A950-B773-48FB-83C7-0285A23152F7}" dt="2021-03-23T06:33:58.124" v="2612"/>
          <ac:spMkLst>
            <pc:docMk/>
            <pc:sldMk cId="1938366382" sldId="373"/>
            <ac:spMk id="86" creationId="{B38E93F5-1336-48DB-BF80-D445DCADA0DF}"/>
          </ac:spMkLst>
        </pc:spChg>
        <pc:spChg chg="mod">
          <ac:chgData name="Yesenia Hidalgo" userId="8a809efa57b952a5" providerId="LiveId" clId="{F0A1A950-B773-48FB-83C7-0285A23152F7}" dt="2021-03-23T06:33:58.124" v="2612"/>
          <ac:spMkLst>
            <pc:docMk/>
            <pc:sldMk cId="1938366382" sldId="373"/>
            <ac:spMk id="87" creationId="{83F6FF54-1121-485F-91DF-D6AADD7A0486}"/>
          </ac:spMkLst>
        </pc:spChg>
        <pc:spChg chg="mod">
          <ac:chgData name="Yesenia Hidalgo" userId="8a809efa57b952a5" providerId="LiveId" clId="{F0A1A950-B773-48FB-83C7-0285A23152F7}" dt="2021-03-23T06:33:58.124" v="2612"/>
          <ac:spMkLst>
            <pc:docMk/>
            <pc:sldMk cId="1938366382" sldId="373"/>
            <ac:spMk id="88" creationId="{DF35A3A5-84BE-42FA-B0B7-1D95DB33D9A5}"/>
          </ac:spMkLst>
        </pc:spChg>
        <pc:spChg chg="mod">
          <ac:chgData name="Yesenia Hidalgo" userId="8a809efa57b952a5" providerId="LiveId" clId="{F0A1A950-B773-48FB-83C7-0285A23152F7}" dt="2021-03-23T06:33:58.124" v="2612"/>
          <ac:spMkLst>
            <pc:docMk/>
            <pc:sldMk cId="1938366382" sldId="373"/>
            <ac:spMk id="89" creationId="{77C9B8ED-0CB8-4E0F-8120-23557F5757E6}"/>
          </ac:spMkLst>
        </pc:spChg>
        <pc:spChg chg="mod">
          <ac:chgData name="Yesenia Hidalgo" userId="8a809efa57b952a5" providerId="LiveId" clId="{F0A1A950-B773-48FB-83C7-0285A23152F7}" dt="2021-03-23T06:33:58.124" v="2612"/>
          <ac:spMkLst>
            <pc:docMk/>
            <pc:sldMk cId="1938366382" sldId="373"/>
            <ac:spMk id="90" creationId="{73EFE83C-30D3-4BAC-877A-AA764F8BE8E3}"/>
          </ac:spMkLst>
        </pc:spChg>
        <pc:spChg chg="mod">
          <ac:chgData name="Yesenia Hidalgo" userId="8a809efa57b952a5" providerId="LiveId" clId="{F0A1A950-B773-48FB-83C7-0285A23152F7}" dt="2021-03-23T06:33:58.124" v="2612"/>
          <ac:spMkLst>
            <pc:docMk/>
            <pc:sldMk cId="1938366382" sldId="373"/>
            <ac:spMk id="91" creationId="{461AED8A-7A9D-46FE-8750-4B9D6F76178D}"/>
          </ac:spMkLst>
        </pc:spChg>
        <pc:spChg chg="mod">
          <ac:chgData name="Yesenia Hidalgo" userId="8a809efa57b952a5" providerId="LiveId" clId="{F0A1A950-B773-48FB-83C7-0285A23152F7}" dt="2021-03-23T06:33:58.124" v="2612"/>
          <ac:spMkLst>
            <pc:docMk/>
            <pc:sldMk cId="1938366382" sldId="373"/>
            <ac:spMk id="92" creationId="{6D1AF94C-4FDB-45F9-BDD1-783C696E403A}"/>
          </ac:spMkLst>
        </pc:spChg>
        <pc:spChg chg="add del mod">
          <ac:chgData name="Yesenia Hidalgo" userId="8a809efa57b952a5" providerId="LiveId" clId="{F0A1A950-B773-48FB-83C7-0285A23152F7}" dt="2021-03-23T06:42:31.163" v="2953" actId="2711"/>
          <ac:spMkLst>
            <pc:docMk/>
            <pc:sldMk cId="1938366382" sldId="373"/>
            <ac:spMk id="97" creationId="{7481952B-7C50-4D6C-8CA5-F261F253E319}"/>
          </ac:spMkLst>
        </pc:spChg>
        <pc:spChg chg="add mod">
          <ac:chgData name="Yesenia Hidalgo" userId="8a809efa57b952a5" providerId="LiveId" clId="{F0A1A950-B773-48FB-83C7-0285A23152F7}" dt="2021-03-23T07:04:03.139" v="3912" actId="1076"/>
          <ac:spMkLst>
            <pc:docMk/>
            <pc:sldMk cId="1938366382" sldId="373"/>
            <ac:spMk id="98" creationId="{A2254BCB-816F-44B0-93CA-D896FCD5513B}"/>
          </ac:spMkLst>
        </pc:spChg>
        <pc:spChg chg="add del mod">
          <ac:chgData name="Yesenia Hidalgo" userId="8a809efa57b952a5" providerId="LiveId" clId="{F0A1A950-B773-48FB-83C7-0285A23152F7}" dt="2021-03-23T06:38:38.328" v="2778"/>
          <ac:spMkLst>
            <pc:docMk/>
            <pc:sldMk cId="1938366382" sldId="373"/>
            <ac:spMk id="99" creationId="{879CA37A-3890-4F31-8942-1DBFEE0AB73B}"/>
          </ac:spMkLst>
        </pc:spChg>
        <pc:spChg chg="add del">
          <ac:chgData name="Yesenia Hidalgo" userId="8a809efa57b952a5" providerId="LiveId" clId="{F0A1A950-B773-48FB-83C7-0285A23152F7}" dt="2021-03-23T06:50:05.099" v="3488" actId="22"/>
          <ac:spMkLst>
            <pc:docMk/>
            <pc:sldMk cId="1938366382" sldId="373"/>
            <ac:spMk id="101" creationId="{5AB99C0B-3A5F-4D89-8E58-8CCB88AF27F3}"/>
          </ac:spMkLst>
        </pc:spChg>
        <pc:grpChg chg="add mod">
          <ac:chgData name="Yesenia Hidalgo" userId="8a809efa57b952a5" providerId="LiveId" clId="{F0A1A950-B773-48FB-83C7-0285A23152F7}" dt="2021-03-23T07:03:24.225" v="3906" actId="1076"/>
          <ac:grpSpMkLst>
            <pc:docMk/>
            <pc:sldMk cId="1938366382" sldId="373"/>
            <ac:grpSpMk id="5" creationId="{29955AC7-89A7-4BA8-A514-520DEFC3D879}"/>
          </ac:grpSpMkLst>
        </pc:grpChg>
        <pc:grpChg chg="del mod">
          <ac:chgData name="Yesenia Hidalgo" userId="8a809efa57b952a5" providerId="LiveId" clId="{F0A1A950-B773-48FB-83C7-0285A23152F7}" dt="2021-03-23T06:32:18.625" v="2589" actId="478"/>
          <ac:grpSpMkLst>
            <pc:docMk/>
            <pc:sldMk cId="1938366382" sldId="373"/>
            <ac:grpSpMk id="10" creationId="{0AB38E9B-89F8-4C64-939E-CC3D1695FFB8}"/>
          </ac:grpSpMkLst>
        </pc:grpChg>
        <pc:grpChg chg="add mod">
          <ac:chgData name="Yesenia Hidalgo" userId="8a809efa57b952a5" providerId="LiveId" clId="{F0A1A950-B773-48FB-83C7-0285A23152F7}" dt="2021-03-23T07:03:35.952" v="3908" actId="1076"/>
          <ac:grpSpMkLst>
            <pc:docMk/>
            <pc:sldMk cId="1938366382" sldId="373"/>
            <ac:grpSpMk id="13" creationId="{455C380E-A6FD-4D98-BFBA-75B9B3BF443F}"/>
          </ac:grpSpMkLst>
        </pc:grpChg>
        <pc:grpChg chg="mod">
          <ac:chgData name="Yesenia Hidalgo" userId="8a809efa57b952a5" providerId="LiveId" clId="{F0A1A950-B773-48FB-83C7-0285A23152F7}" dt="2021-03-23T06:27:21.011" v="2333"/>
          <ac:grpSpMkLst>
            <pc:docMk/>
            <pc:sldMk cId="1938366382" sldId="373"/>
            <ac:grpSpMk id="18" creationId="{E28ED9F3-4C67-4AE4-9EF6-BBDCFFDA9D3D}"/>
          </ac:grpSpMkLst>
        </pc:grpChg>
        <pc:grpChg chg="add mod">
          <ac:chgData name="Yesenia Hidalgo" userId="8a809efa57b952a5" providerId="LiveId" clId="{F0A1A950-B773-48FB-83C7-0285A23152F7}" dt="2021-03-23T07:03:43.857" v="3909" actId="1076"/>
          <ac:grpSpMkLst>
            <pc:docMk/>
            <pc:sldMk cId="1938366382" sldId="373"/>
            <ac:grpSpMk id="23" creationId="{261B05D9-7235-497F-9A72-D97968C2D01A}"/>
          </ac:grpSpMkLst>
        </pc:grpChg>
        <pc:grpChg chg="add mod">
          <ac:chgData name="Yesenia Hidalgo" userId="8a809efa57b952a5" providerId="LiveId" clId="{F0A1A950-B773-48FB-83C7-0285A23152F7}" dt="2021-03-23T07:03:12.136" v="3904" actId="1076"/>
          <ac:grpSpMkLst>
            <pc:docMk/>
            <pc:sldMk cId="1938366382" sldId="373"/>
            <ac:grpSpMk id="29" creationId="{92B330B8-2DA3-44EA-971A-1C411AE1A42A}"/>
          </ac:grpSpMkLst>
        </pc:grpChg>
        <pc:grpChg chg="mod">
          <ac:chgData name="Yesenia Hidalgo" userId="8a809efa57b952a5" providerId="LiveId" clId="{F0A1A950-B773-48FB-83C7-0285A23152F7}" dt="2021-03-23T06:27:21.011" v="2333"/>
          <ac:grpSpMkLst>
            <pc:docMk/>
            <pc:sldMk cId="1938366382" sldId="373"/>
            <ac:grpSpMk id="34" creationId="{BFFFB2BA-9711-477B-92AE-8545C0842650}"/>
          </ac:grpSpMkLst>
        </pc:grpChg>
        <pc:grpChg chg="add mod">
          <ac:chgData name="Yesenia Hidalgo" userId="8a809efa57b952a5" providerId="LiveId" clId="{F0A1A950-B773-48FB-83C7-0285A23152F7}" dt="2021-03-23T07:03:30.977" v="3907" actId="1076"/>
          <ac:grpSpMkLst>
            <pc:docMk/>
            <pc:sldMk cId="1938366382" sldId="373"/>
            <ac:grpSpMk id="37" creationId="{1A98A481-1FE4-48E9-AD17-B75C38050B7E}"/>
          </ac:grpSpMkLst>
        </pc:grpChg>
        <pc:grpChg chg="mod">
          <ac:chgData name="Yesenia Hidalgo" userId="8a809efa57b952a5" providerId="LiveId" clId="{F0A1A950-B773-48FB-83C7-0285A23152F7}" dt="2021-03-23T06:27:21.011" v="2333"/>
          <ac:grpSpMkLst>
            <pc:docMk/>
            <pc:sldMk cId="1938366382" sldId="373"/>
            <ac:grpSpMk id="42" creationId="{F255C5BD-5918-4EF2-B7B9-5D641873D5A7}"/>
          </ac:grpSpMkLst>
        </pc:grpChg>
        <pc:grpChg chg="mod">
          <ac:chgData name="Yesenia Hidalgo" userId="8a809efa57b952a5" providerId="LiveId" clId="{F0A1A950-B773-48FB-83C7-0285A23152F7}" dt="2021-03-23T06:27:21.011" v="2333"/>
          <ac:grpSpMkLst>
            <pc:docMk/>
            <pc:sldMk cId="1938366382" sldId="373"/>
            <ac:grpSpMk id="44" creationId="{469ADB54-8113-4310-B744-8D6FE6025D44}"/>
          </ac:grpSpMkLst>
        </pc:grpChg>
        <pc:grpChg chg="add del mod">
          <ac:chgData name="Yesenia Hidalgo" userId="8a809efa57b952a5" providerId="LiveId" clId="{F0A1A950-B773-48FB-83C7-0285A23152F7}" dt="2021-03-23T06:34:20.485" v="2614" actId="478"/>
          <ac:grpSpMkLst>
            <pc:docMk/>
            <pc:sldMk cId="1938366382" sldId="373"/>
            <ac:grpSpMk id="53" creationId="{926A6F87-EBD4-4247-9465-5CBD77755394}"/>
          </ac:grpSpMkLst>
        </pc:grpChg>
        <pc:grpChg chg="add del mod">
          <ac:chgData name="Yesenia Hidalgo" userId="8a809efa57b952a5" providerId="LiveId" clId="{F0A1A950-B773-48FB-83C7-0285A23152F7}" dt="2021-03-23T06:34:20.485" v="2614" actId="478"/>
          <ac:grpSpMkLst>
            <pc:docMk/>
            <pc:sldMk cId="1938366382" sldId="373"/>
            <ac:grpSpMk id="58" creationId="{0E4389BE-3FD8-46BA-AF4A-DA0B4A02B8D7}"/>
          </ac:grpSpMkLst>
        </pc:grpChg>
        <pc:grpChg chg="mod">
          <ac:chgData name="Yesenia Hidalgo" userId="8a809efa57b952a5" providerId="LiveId" clId="{F0A1A950-B773-48FB-83C7-0285A23152F7}" dt="2021-03-23T06:33:58.124" v="2612"/>
          <ac:grpSpMkLst>
            <pc:docMk/>
            <pc:sldMk cId="1938366382" sldId="373"/>
            <ac:grpSpMk id="62" creationId="{47071122-B39F-480D-ADA1-AD40714D6DFD}"/>
          </ac:grpSpMkLst>
        </pc:grpChg>
        <pc:grpChg chg="add del mod">
          <ac:chgData name="Yesenia Hidalgo" userId="8a809efa57b952a5" providerId="LiveId" clId="{F0A1A950-B773-48FB-83C7-0285A23152F7}" dt="2021-03-23T06:34:20.485" v="2614" actId="478"/>
          <ac:grpSpMkLst>
            <pc:docMk/>
            <pc:sldMk cId="1938366382" sldId="373"/>
            <ac:grpSpMk id="67" creationId="{A3B8BBCA-31F4-42D7-AE2C-9C13CA0C5204}"/>
          </ac:grpSpMkLst>
        </pc:grpChg>
        <pc:grpChg chg="add del mod">
          <ac:chgData name="Yesenia Hidalgo" userId="8a809efa57b952a5" providerId="LiveId" clId="{F0A1A950-B773-48FB-83C7-0285A23152F7}" dt="2021-03-23T06:34:20.485" v="2614" actId="478"/>
          <ac:grpSpMkLst>
            <pc:docMk/>
            <pc:sldMk cId="1938366382" sldId="373"/>
            <ac:grpSpMk id="72" creationId="{7BDC6E33-C046-480B-9194-2BC23AD48DE3}"/>
          </ac:grpSpMkLst>
        </pc:grpChg>
        <pc:grpChg chg="mod">
          <ac:chgData name="Yesenia Hidalgo" userId="8a809efa57b952a5" providerId="LiveId" clId="{F0A1A950-B773-48FB-83C7-0285A23152F7}" dt="2021-03-23T06:33:58.124" v="2612"/>
          <ac:grpSpMkLst>
            <pc:docMk/>
            <pc:sldMk cId="1938366382" sldId="373"/>
            <ac:grpSpMk id="76" creationId="{57BA8983-0098-4EBF-8AA6-EDA21E6BD157}"/>
          </ac:grpSpMkLst>
        </pc:grpChg>
        <pc:grpChg chg="add del mod">
          <ac:chgData name="Yesenia Hidalgo" userId="8a809efa57b952a5" providerId="LiveId" clId="{F0A1A950-B773-48FB-83C7-0285A23152F7}" dt="2021-03-23T06:34:20.485" v="2614" actId="478"/>
          <ac:grpSpMkLst>
            <pc:docMk/>
            <pc:sldMk cId="1938366382" sldId="373"/>
            <ac:grpSpMk id="79" creationId="{C7A1A079-FDEE-4B7E-8BC1-87C2993EE5F2}"/>
          </ac:grpSpMkLst>
        </pc:grpChg>
        <pc:grpChg chg="mod">
          <ac:chgData name="Yesenia Hidalgo" userId="8a809efa57b952a5" providerId="LiveId" clId="{F0A1A950-B773-48FB-83C7-0285A23152F7}" dt="2021-03-23T06:33:58.124" v="2612"/>
          <ac:grpSpMkLst>
            <pc:docMk/>
            <pc:sldMk cId="1938366382" sldId="373"/>
            <ac:grpSpMk id="83" creationId="{AF52FD25-BE81-42BC-86CE-807C7EDB70E2}"/>
          </ac:grpSpMkLst>
        </pc:grpChg>
        <pc:grpChg chg="mod">
          <ac:chgData name="Yesenia Hidalgo" userId="8a809efa57b952a5" providerId="LiveId" clId="{F0A1A950-B773-48FB-83C7-0285A23152F7}" dt="2021-03-23T06:33:58.124" v="2612"/>
          <ac:grpSpMkLst>
            <pc:docMk/>
            <pc:sldMk cId="1938366382" sldId="373"/>
            <ac:grpSpMk id="85" creationId="{D7CB8C17-BE78-4B23-A9ED-2E714498CF2A}"/>
          </ac:grpSpMkLst>
        </pc:grpChg>
        <pc:picChg chg="add mod">
          <ac:chgData name="Yesenia Hidalgo" userId="8a809efa57b952a5" providerId="LiveId" clId="{F0A1A950-B773-48FB-83C7-0285A23152F7}" dt="2021-03-23T06:42:44.660" v="2955" actId="1076"/>
          <ac:picMkLst>
            <pc:docMk/>
            <pc:sldMk cId="1938366382" sldId="373"/>
            <ac:picMk id="93" creationId="{672A854D-87EE-4D22-89F0-F5E9185DF2E1}"/>
          </ac:picMkLst>
        </pc:picChg>
        <pc:picChg chg="add del mod">
          <ac:chgData name="Yesenia Hidalgo" userId="8a809efa57b952a5" providerId="LiveId" clId="{F0A1A950-B773-48FB-83C7-0285A23152F7}" dt="2021-03-23T06:36:39.173" v="2695" actId="478"/>
          <ac:picMkLst>
            <pc:docMk/>
            <pc:sldMk cId="1938366382" sldId="373"/>
            <ac:picMk id="94" creationId="{35077D1B-6499-47BF-A20B-24A4B3CBC115}"/>
          </ac:picMkLst>
        </pc:picChg>
        <pc:picChg chg="add del mod">
          <ac:chgData name="Yesenia Hidalgo" userId="8a809efa57b952a5" providerId="LiveId" clId="{F0A1A950-B773-48FB-83C7-0285A23152F7}" dt="2021-03-23T06:36:17.194" v="2625"/>
          <ac:picMkLst>
            <pc:docMk/>
            <pc:sldMk cId="1938366382" sldId="373"/>
            <ac:picMk id="95" creationId="{D3C14CCE-40A4-4AA9-9031-B0A55CC56CDB}"/>
          </ac:picMkLst>
        </pc:picChg>
        <pc:picChg chg="add del mod">
          <ac:chgData name="Yesenia Hidalgo" userId="8a809efa57b952a5" providerId="LiveId" clId="{F0A1A950-B773-48FB-83C7-0285A23152F7}" dt="2021-03-23T06:36:17.194" v="2625"/>
          <ac:picMkLst>
            <pc:docMk/>
            <pc:sldMk cId="1938366382" sldId="373"/>
            <ac:picMk id="96" creationId="{63A75317-C004-4C89-8081-1F3AC041808D}"/>
          </ac:picMkLst>
        </pc:picChg>
        <pc:cxnChg chg="add mod">
          <ac:chgData name="Yesenia Hidalgo" userId="8a809efa57b952a5" providerId="LiveId" clId="{F0A1A950-B773-48FB-83C7-0285A23152F7}" dt="2021-03-23T07:03:54.491" v="3911" actId="1076"/>
          <ac:cxnSpMkLst>
            <pc:docMk/>
            <pc:sldMk cId="1938366382" sldId="373"/>
            <ac:cxnSpMk id="4" creationId="{044FDD34-3160-4995-A4C5-8489A7F77954}"/>
          </ac:cxnSpMkLst>
        </pc:cxnChg>
        <pc:cxnChg chg="add del mod">
          <ac:chgData name="Yesenia Hidalgo" userId="8a809efa57b952a5" providerId="LiveId" clId="{F0A1A950-B773-48FB-83C7-0285A23152F7}" dt="2021-03-23T06:34:20.485" v="2614" actId="478"/>
          <ac:cxnSpMkLst>
            <pc:docMk/>
            <pc:sldMk cId="1938366382" sldId="373"/>
            <ac:cxnSpMk id="52" creationId="{339CCD2C-A9B2-4733-B626-1F9A3599640C}"/>
          </ac:cxnSpMkLst>
        </pc:cxnChg>
      </pc:sldChg>
      <pc:sldChg chg="addSp delSp modSp new mod ord">
        <pc:chgData name="Yesenia Hidalgo" userId="8a809efa57b952a5" providerId="LiveId" clId="{F0A1A950-B773-48FB-83C7-0285A23152F7}" dt="2021-03-23T13:53:01.855" v="4053" actId="1076"/>
        <pc:sldMkLst>
          <pc:docMk/>
          <pc:sldMk cId="34211943" sldId="374"/>
        </pc:sldMkLst>
        <pc:spChg chg="del">
          <ac:chgData name="Yesenia Hidalgo" userId="8a809efa57b952a5" providerId="LiveId" clId="{F0A1A950-B773-48FB-83C7-0285A23152F7}" dt="2021-03-23T13:42:50.900" v="3946" actId="478"/>
          <ac:spMkLst>
            <pc:docMk/>
            <pc:sldMk cId="34211943" sldId="374"/>
            <ac:spMk id="2" creationId="{C4319F67-D306-4FA2-A47B-DC294D443C36}"/>
          </ac:spMkLst>
        </pc:spChg>
        <pc:spChg chg="del">
          <ac:chgData name="Yesenia Hidalgo" userId="8a809efa57b952a5" providerId="LiveId" clId="{F0A1A950-B773-48FB-83C7-0285A23152F7}" dt="2021-03-23T13:42:53.361" v="3947" actId="478"/>
          <ac:spMkLst>
            <pc:docMk/>
            <pc:sldMk cId="34211943" sldId="374"/>
            <ac:spMk id="3" creationId="{DF26DF8D-75FF-4525-A6A7-7A88F70FADC6}"/>
          </ac:spMkLst>
        </pc:spChg>
        <pc:spChg chg="add mod">
          <ac:chgData name="Yesenia Hidalgo" userId="8a809efa57b952a5" providerId="LiveId" clId="{F0A1A950-B773-48FB-83C7-0285A23152F7}" dt="2021-03-23T13:43:37.439" v="3948"/>
          <ac:spMkLst>
            <pc:docMk/>
            <pc:sldMk cId="34211943" sldId="374"/>
            <ac:spMk id="5" creationId="{EE0D705A-5AF1-44A3-B00D-004295E1C7F7}"/>
          </ac:spMkLst>
        </pc:spChg>
        <pc:spChg chg="mod">
          <ac:chgData name="Yesenia Hidalgo" userId="8a809efa57b952a5" providerId="LiveId" clId="{F0A1A950-B773-48FB-83C7-0285A23152F7}" dt="2021-03-23T13:43:37.439" v="3948"/>
          <ac:spMkLst>
            <pc:docMk/>
            <pc:sldMk cId="34211943" sldId="374"/>
            <ac:spMk id="7" creationId="{27236FC0-CC81-4C89-9E3C-52A07D8DC138}"/>
          </ac:spMkLst>
        </pc:spChg>
        <pc:spChg chg="mod">
          <ac:chgData name="Yesenia Hidalgo" userId="8a809efa57b952a5" providerId="LiveId" clId="{F0A1A950-B773-48FB-83C7-0285A23152F7}" dt="2021-03-23T13:43:37.439" v="3948"/>
          <ac:spMkLst>
            <pc:docMk/>
            <pc:sldMk cId="34211943" sldId="374"/>
            <ac:spMk id="8" creationId="{BCFF067D-A85D-40E6-949F-2057D8B76F48}"/>
          </ac:spMkLst>
        </pc:spChg>
        <pc:spChg chg="mod">
          <ac:chgData name="Yesenia Hidalgo" userId="8a809efa57b952a5" providerId="LiveId" clId="{F0A1A950-B773-48FB-83C7-0285A23152F7}" dt="2021-03-23T13:43:37.439" v="3948"/>
          <ac:spMkLst>
            <pc:docMk/>
            <pc:sldMk cId="34211943" sldId="374"/>
            <ac:spMk id="9" creationId="{3BD20E49-FE72-4DDC-9397-69DE13FCE1AB}"/>
          </ac:spMkLst>
        </pc:spChg>
        <pc:spChg chg="mod">
          <ac:chgData name="Yesenia Hidalgo" userId="8a809efa57b952a5" providerId="LiveId" clId="{F0A1A950-B773-48FB-83C7-0285A23152F7}" dt="2021-03-23T13:43:37.439" v="3948"/>
          <ac:spMkLst>
            <pc:docMk/>
            <pc:sldMk cId="34211943" sldId="374"/>
            <ac:spMk id="10" creationId="{B6939ED0-4B5E-4ACD-8D5D-82705405A15D}"/>
          </ac:spMkLst>
        </pc:spChg>
        <pc:spChg chg="mod">
          <ac:chgData name="Yesenia Hidalgo" userId="8a809efa57b952a5" providerId="LiveId" clId="{F0A1A950-B773-48FB-83C7-0285A23152F7}" dt="2021-03-23T13:43:37.439" v="3948"/>
          <ac:spMkLst>
            <pc:docMk/>
            <pc:sldMk cId="34211943" sldId="374"/>
            <ac:spMk id="11" creationId="{5DBFBEAA-C5C1-42E8-A3FD-983016566781}"/>
          </ac:spMkLst>
        </pc:spChg>
        <pc:spChg chg="mod">
          <ac:chgData name="Yesenia Hidalgo" userId="8a809efa57b952a5" providerId="LiveId" clId="{F0A1A950-B773-48FB-83C7-0285A23152F7}" dt="2021-03-23T13:43:37.439" v="3948"/>
          <ac:spMkLst>
            <pc:docMk/>
            <pc:sldMk cId="34211943" sldId="374"/>
            <ac:spMk id="12" creationId="{1BFF5197-8917-4863-A227-3DED0CACB39B}"/>
          </ac:spMkLst>
        </pc:spChg>
        <pc:spChg chg="mod">
          <ac:chgData name="Yesenia Hidalgo" userId="8a809efa57b952a5" providerId="LiveId" clId="{F0A1A950-B773-48FB-83C7-0285A23152F7}" dt="2021-03-23T13:43:37.439" v="3948"/>
          <ac:spMkLst>
            <pc:docMk/>
            <pc:sldMk cId="34211943" sldId="374"/>
            <ac:spMk id="13" creationId="{023556C9-A32C-45F1-ACE0-2E78378451AA}"/>
          </ac:spMkLst>
        </pc:spChg>
        <pc:spChg chg="mod">
          <ac:chgData name="Yesenia Hidalgo" userId="8a809efa57b952a5" providerId="LiveId" clId="{F0A1A950-B773-48FB-83C7-0285A23152F7}" dt="2021-03-23T13:43:37.439" v="3948"/>
          <ac:spMkLst>
            <pc:docMk/>
            <pc:sldMk cId="34211943" sldId="374"/>
            <ac:spMk id="14" creationId="{3C946F29-803E-4D2F-A05A-C90BDAD1FF2B}"/>
          </ac:spMkLst>
        </pc:spChg>
        <pc:spChg chg="mod">
          <ac:chgData name="Yesenia Hidalgo" userId="8a809efa57b952a5" providerId="LiveId" clId="{F0A1A950-B773-48FB-83C7-0285A23152F7}" dt="2021-03-23T13:43:37.439" v="3948"/>
          <ac:spMkLst>
            <pc:docMk/>
            <pc:sldMk cId="34211943" sldId="374"/>
            <ac:spMk id="15" creationId="{355322E8-9642-4220-A281-C08CEB607595}"/>
          </ac:spMkLst>
        </pc:spChg>
        <pc:spChg chg="mod">
          <ac:chgData name="Yesenia Hidalgo" userId="8a809efa57b952a5" providerId="LiveId" clId="{F0A1A950-B773-48FB-83C7-0285A23152F7}" dt="2021-03-23T13:43:37.439" v="3948"/>
          <ac:spMkLst>
            <pc:docMk/>
            <pc:sldMk cId="34211943" sldId="374"/>
            <ac:spMk id="17" creationId="{6ABA23BB-ADB5-4495-9051-8164E0136C0E}"/>
          </ac:spMkLst>
        </pc:spChg>
        <pc:spChg chg="mod">
          <ac:chgData name="Yesenia Hidalgo" userId="8a809efa57b952a5" providerId="LiveId" clId="{F0A1A950-B773-48FB-83C7-0285A23152F7}" dt="2021-03-23T13:43:37.439" v="3948"/>
          <ac:spMkLst>
            <pc:docMk/>
            <pc:sldMk cId="34211943" sldId="374"/>
            <ac:spMk id="18" creationId="{5F29A2F2-B2E1-4C51-9791-09AD796F2ADF}"/>
          </ac:spMkLst>
        </pc:spChg>
        <pc:spChg chg="mod">
          <ac:chgData name="Yesenia Hidalgo" userId="8a809efa57b952a5" providerId="LiveId" clId="{F0A1A950-B773-48FB-83C7-0285A23152F7}" dt="2021-03-23T13:43:37.439" v="3948"/>
          <ac:spMkLst>
            <pc:docMk/>
            <pc:sldMk cId="34211943" sldId="374"/>
            <ac:spMk id="19" creationId="{8FE16429-7DA3-48D2-B295-17D96753A886}"/>
          </ac:spMkLst>
        </pc:spChg>
        <pc:spChg chg="mod">
          <ac:chgData name="Yesenia Hidalgo" userId="8a809efa57b952a5" providerId="LiveId" clId="{F0A1A950-B773-48FB-83C7-0285A23152F7}" dt="2021-03-23T13:43:37.439" v="3948"/>
          <ac:spMkLst>
            <pc:docMk/>
            <pc:sldMk cId="34211943" sldId="374"/>
            <ac:spMk id="20" creationId="{05BDE669-21B5-446C-8E87-4F0D2D237CF3}"/>
          </ac:spMkLst>
        </pc:spChg>
        <pc:spChg chg="mod">
          <ac:chgData name="Yesenia Hidalgo" userId="8a809efa57b952a5" providerId="LiveId" clId="{F0A1A950-B773-48FB-83C7-0285A23152F7}" dt="2021-03-23T13:43:37.439" v="3948"/>
          <ac:spMkLst>
            <pc:docMk/>
            <pc:sldMk cId="34211943" sldId="374"/>
            <ac:spMk id="21" creationId="{344FC50C-7144-495F-943D-C262AFDC5D5B}"/>
          </ac:spMkLst>
        </pc:spChg>
        <pc:spChg chg="mod">
          <ac:chgData name="Yesenia Hidalgo" userId="8a809efa57b952a5" providerId="LiveId" clId="{F0A1A950-B773-48FB-83C7-0285A23152F7}" dt="2021-03-23T13:43:37.439" v="3948"/>
          <ac:spMkLst>
            <pc:docMk/>
            <pc:sldMk cId="34211943" sldId="374"/>
            <ac:spMk id="22" creationId="{7ECB20C3-6F03-4BC9-A213-5DE3F72A2359}"/>
          </ac:spMkLst>
        </pc:spChg>
        <pc:spChg chg="mod">
          <ac:chgData name="Yesenia Hidalgo" userId="8a809efa57b952a5" providerId="LiveId" clId="{F0A1A950-B773-48FB-83C7-0285A23152F7}" dt="2021-03-23T13:43:37.439" v="3948"/>
          <ac:spMkLst>
            <pc:docMk/>
            <pc:sldMk cId="34211943" sldId="374"/>
            <ac:spMk id="23" creationId="{155FC998-A11F-43F4-9AD0-734665B09CDF}"/>
          </ac:spMkLst>
        </pc:spChg>
        <pc:spChg chg="mod">
          <ac:chgData name="Yesenia Hidalgo" userId="8a809efa57b952a5" providerId="LiveId" clId="{F0A1A950-B773-48FB-83C7-0285A23152F7}" dt="2021-03-23T13:43:37.439" v="3948"/>
          <ac:spMkLst>
            <pc:docMk/>
            <pc:sldMk cId="34211943" sldId="374"/>
            <ac:spMk id="24" creationId="{E853AD02-3744-440C-A8E6-297231AEF4DF}"/>
          </ac:spMkLst>
        </pc:spChg>
        <pc:spChg chg="mod">
          <ac:chgData name="Yesenia Hidalgo" userId="8a809efa57b952a5" providerId="LiveId" clId="{F0A1A950-B773-48FB-83C7-0285A23152F7}" dt="2021-03-23T13:43:37.439" v="3948"/>
          <ac:spMkLst>
            <pc:docMk/>
            <pc:sldMk cId="34211943" sldId="374"/>
            <ac:spMk id="25" creationId="{4C47E3E9-B579-463C-9323-BCABDDFC7871}"/>
          </ac:spMkLst>
        </pc:spChg>
        <pc:spChg chg="mod">
          <ac:chgData name="Yesenia Hidalgo" userId="8a809efa57b952a5" providerId="LiveId" clId="{F0A1A950-B773-48FB-83C7-0285A23152F7}" dt="2021-03-23T13:43:37.439" v="3948"/>
          <ac:spMkLst>
            <pc:docMk/>
            <pc:sldMk cId="34211943" sldId="374"/>
            <ac:spMk id="30" creationId="{93A0113D-543D-4DDB-BCB5-7D8C75DF1E73}"/>
          </ac:spMkLst>
        </pc:spChg>
        <pc:spChg chg="mod">
          <ac:chgData name="Yesenia Hidalgo" userId="8a809efa57b952a5" providerId="LiveId" clId="{F0A1A950-B773-48FB-83C7-0285A23152F7}" dt="2021-03-23T13:43:37.439" v="3948"/>
          <ac:spMkLst>
            <pc:docMk/>
            <pc:sldMk cId="34211943" sldId="374"/>
            <ac:spMk id="31" creationId="{C3272213-37AB-4058-9F14-F08DA2B4A38D}"/>
          </ac:spMkLst>
        </pc:spChg>
        <pc:spChg chg="mod">
          <ac:chgData name="Yesenia Hidalgo" userId="8a809efa57b952a5" providerId="LiveId" clId="{F0A1A950-B773-48FB-83C7-0285A23152F7}" dt="2021-03-23T13:43:37.439" v="3948"/>
          <ac:spMkLst>
            <pc:docMk/>
            <pc:sldMk cId="34211943" sldId="374"/>
            <ac:spMk id="32" creationId="{FD0DE697-2225-4CEF-BE26-ECF58F1CBC51}"/>
          </ac:spMkLst>
        </pc:spChg>
        <pc:spChg chg="mod">
          <ac:chgData name="Yesenia Hidalgo" userId="8a809efa57b952a5" providerId="LiveId" clId="{F0A1A950-B773-48FB-83C7-0285A23152F7}" dt="2021-03-23T13:43:37.439" v="3948"/>
          <ac:spMkLst>
            <pc:docMk/>
            <pc:sldMk cId="34211943" sldId="374"/>
            <ac:spMk id="33" creationId="{E8AA6E2D-DA2D-4606-8105-C3477B1B0EAE}"/>
          </ac:spMkLst>
        </pc:spChg>
        <pc:spChg chg="mod">
          <ac:chgData name="Yesenia Hidalgo" userId="8a809efa57b952a5" providerId="LiveId" clId="{F0A1A950-B773-48FB-83C7-0285A23152F7}" dt="2021-03-23T13:43:37.439" v="3948"/>
          <ac:spMkLst>
            <pc:docMk/>
            <pc:sldMk cId="34211943" sldId="374"/>
            <ac:spMk id="34" creationId="{7BAFDC79-5698-42A4-B2E6-F52A712B028E}"/>
          </ac:spMkLst>
        </pc:spChg>
        <pc:spChg chg="mod">
          <ac:chgData name="Yesenia Hidalgo" userId="8a809efa57b952a5" providerId="LiveId" clId="{F0A1A950-B773-48FB-83C7-0285A23152F7}" dt="2021-03-23T13:43:37.439" v="3948"/>
          <ac:spMkLst>
            <pc:docMk/>
            <pc:sldMk cId="34211943" sldId="374"/>
            <ac:spMk id="35" creationId="{B46E95FF-3E84-4ACD-9EAA-5440875EC1C3}"/>
          </ac:spMkLst>
        </pc:spChg>
        <pc:spChg chg="mod">
          <ac:chgData name="Yesenia Hidalgo" userId="8a809efa57b952a5" providerId="LiveId" clId="{F0A1A950-B773-48FB-83C7-0285A23152F7}" dt="2021-03-23T13:43:37.439" v="3948"/>
          <ac:spMkLst>
            <pc:docMk/>
            <pc:sldMk cId="34211943" sldId="374"/>
            <ac:spMk id="36" creationId="{D20564D7-CA26-4983-AF7D-1B75E3CC37C8}"/>
          </ac:spMkLst>
        </pc:spChg>
        <pc:spChg chg="mod">
          <ac:chgData name="Yesenia Hidalgo" userId="8a809efa57b952a5" providerId="LiveId" clId="{F0A1A950-B773-48FB-83C7-0285A23152F7}" dt="2021-03-23T13:43:37.439" v="3948"/>
          <ac:spMkLst>
            <pc:docMk/>
            <pc:sldMk cId="34211943" sldId="374"/>
            <ac:spMk id="37" creationId="{69F3D0FE-2C91-432B-97FB-EDA78B868810}"/>
          </ac:spMkLst>
        </pc:spChg>
        <pc:spChg chg="mod">
          <ac:chgData name="Yesenia Hidalgo" userId="8a809efa57b952a5" providerId="LiveId" clId="{F0A1A950-B773-48FB-83C7-0285A23152F7}" dt="2021-03-23T13:43:37.439" v="3948"/>
          <ac:spMkLst>
            <pc:docMk/>
            <pc:sldMk cId="34211943" sldId="374"/>
            <ac:spMk id="38" creationId="{9A9C70C5-4AF3-4358-AB10-49DEE3720D44}"/>
          </ac:spMkLst>
        </pc:spChg>
        <pc:spChg chg="mod">
          <ac:chgData name="Yesenia Hidalgo" userId="8a809efa57b952a5" providerId="LiveId" clId="{F0A1A950-B773-48FB-83C7-0285A23152F7}" dt="2021-03-23T13:43:37.439" v="3948"/>
          <ac:spMkLst>
            <pc:docMk/>
            <pc:sldMk cId="34211943" sldId="374"/>
            <ac:spMk id="39" creationId="{0A282FC0-A408-464B-AC40-58D08D3FEE6D}"/>
          </ac:spMkLst>
        </pc:spChg>
        <pc:spChg chg="mod">
          <ac:chgData name="Yesenia Hidalgo" userId="8a809efa57b952a5" providerId="LiveId" clId="{F0A1A950-B773-48FB-83C7-0285A23152F7}" dt="2021-03-23T13:43:37.439" v="3948"/>
          <ac:spMkLst>
            <pc:docMk/>
            <pc:sldMk cId="34211943" sldId="374"/>
            <ac:spMk id="40" creationId="{640E559E-9569-484E-AE6A-5C066FF837FC}"/>
          </ac:spMkLst>
        </pc:spChg>
        <pc:spChg chg="mod">
          <ac:chgData name="Yesenia Hidalgo" userId="8a809efa57b952a5" providerId="LiveId" clId="{F0A1A950-B773-48FB-83C7-0285A23152F7}" dt="2021-03-23T13:43:37.439" v="3948"/>
          <ac:spMkLst>
            <pc:docMk/>
            <pc:sldMk cId="34211943" sldId="374"/>
            <ac:spMk id="41" creationId="{E80781BB-F885-4695-8C0D-90203C66EF55}"/>
          </ac:spMkLst>
        </pc:spChg>
        <pc:spChg chg="mod">
          <ac:chgData name="Yesenia Hidalgo" userId="8a809efa57b952a5" providerId="LiveId" clId="{F0A1A950-B773-48FB-83C7-0285A23152F7}" dt="2021-03-23T13:43:37.439" v="3948"/>
          <ac:spMkLst>
            <pc:docMk/>
            <pc:sldMk cId="34211943" sldId="374"/>
            <ac:spMk id="42" creationId="{B070E4F3-9CA3-4481-ACCF-DE5207B540C5}"/>
          </ac:spMkLst>
        </pc:spChg>
        <pc:spChg chg="mod">
          <ac:chgData name="Yesenia Hidalgo" userId="8a809efa57b952a5" providerId="LiveId" clId="{F0A1A950-B773-48FB-83C7-0285A23152F7}" dt="2021-03-23T13:43:37.439" v="3948"/>
          <ac:spMkLst>
            <pc:docMk/>
            <pc:sldMk cId="34211943" sldId="374"/>
            <ac:spMk id="43" creationId="{006079DD-60B4-43ED-A557-6F643B1B2DA1}"/>
          </ac:spMkLst>
        </pc:spChg>
        <pc:spChg chg="mod">
          <ac:chgData name="Yesenia Hidalgo" userId="8a809efa57b952a5" providerId="LiveId" clId="{F0A1A950-B773-48FB-83C7-0285A23152F7}" dt="2021-03-23T13:43:37.439" v="3948"/>
          <ac:spMkLst>
            <pc:docMk/>
            <pc:sldMk cId="34211943" sldId="374"/>
            <ac:spMk id="44" creationId="{0FDC90CA-9F11-40C4-9BEF-D631F60405BD}"/>
          </ac:spMkLst>
        </pc:spChg>
        <pc:spChg chg="mod">
          <ac:chgData name="Yesenia Hidalgo" userId="8a809efa57b952a5" providerId="LiveId" clId="{F0A1A950-B773-48FB-83C7-0285A23152F7}" dt="2021-03-23T13:43:37.439" v="3948"/>
          <ac:spMkLst>
            <pc:docMk/>
            <pc:sldMk cId="34211943" sldId="374"/>
            <ac:spMk id="45" creationId="{98C9A956-A01A-4206-9230-FC2AF9BEBD11}"/>
          </ac:spMkLst>
        </pc:spChg>
        <pc:spChg chg="mod">
          <ac:chgData name="Yesenia Hidalgo" userId="8a809efa57b952a5" providerId="LiveId" clId="{F0A1A950-B773-48FB-83C7-0285A23152F7}" dt="2021-03-23T13:43:37.439" v="3948"/>
          <ac:spMkLst>
            <pc:docMk/>
            <pc:sldMk cId="34211943" sldId="374"/>
            <ac:spMk id="46" creationId="{2911958F-0B60-4CAA-ABF4-FE2D29A93712}"/>
          </ac:spMkLst>
        </pc:spChg>
        <pc:spChg chg="mod">
          <ac:chgData name="Yesenia Hidalgo" userId="8a809efa57b952a5" providerId="LiveId" clId="{F0A1A950-B773-48FB-83C7-0285A23152F7}" dt="2021-03-23T13:43:37.439" v="3948"/>
          <ac:spMkLst>
            <pc:docMk/>
            <pc:sldMk cId="34211943" sldId="374"/>
            <ac:spMk id="47" creationId="{3AD4737B-4597-4C61-AF23-8A3D5364A0A7}"/>
          </ac:spMkLst>
        </pc:spChg>
        <pc:spChg chg="mod">
          <ac:chgData name="Yesenia Hidalgo" userId="8a809efa57b952a5" providerId="LiveId" clId="{F0A1A950-B773-48FB-83C7-0285A23152F7}" dt="2021-03-23T13:43:37.439" v="3948"/>
          <ac:spMkLst>
            <pc:docMk/>
            <pc:sldMk cId="34211943" sldId="374"/>
            <ac:spMk id="48" creationId="{B86AFB9C-829E-458C-9062-24579EBEB4C5}"/>
          </ac:spMkLst>
        </pc:spChg>
        <pc:spChg chg="mod">
          <ac:chgData name="Yesenia Hidalgo" userId="8a809efa57b952a5" providerId="LiveId" clId="{F0A1A950-B773-48FB-83C7-0285A23152F7}" dt="2021-03-23T13:43:37.439" v="3948"/>
          <ac:spMkLst>
            <pc:docMk/>
            <pc:sldMk cId="34211943" sldId="374"/>
            <ac:spMk id="49" creationId="{A3E07A04-386C-4B24-82F2-A26F03D471EB}"/>
          </ac:spMkLst>
        </pc:spChg>
        <pc:spChg chg="mod">
          <ac:chgData name="Yesenia Hidalgo" userId="8a809efa57b952a5" providerId="LiveId" clId="{F0A1A950-B773-48FB-83C7-0285A23152F7}" dt="2021-03-23T13:43:37.439" v="3948"/>
          <ac:spMkLst>
            <pc:docMk/>
            <pc:sldMk cId="34211943" sldId="374"/>
            <ac:spMk id="50" creationId="{BE07AA2A-64B4-4AA0-8674-FEA6C51AB88C}"/>
          </ac:spMkLst>
        </pc:spChg>
        <pc:spChg chg="mod">
          <ac:chgData name="Yesenia Hidalgo" userId="8a809efa57b952a5" providerId="LiveId" clId="{F0A1A950-B773-48FB-83C7-0285A23152F7}" dt="2021-03-23T13:43:37.439" v="3948"/>
          <ac:spMkLst>
            <pc:docMk/>
            <pc:sldMk cId="34211943" sldId="374"/>
            <ac:spMk id="51" creationId="{65C94352-53B3-4814-9BDC-2AB4D1043523}"/>
          </ac:spMkLst>
        </pc:spChg>
        <pc:spChg chg="mod">
          <ac:chgData name="Yesenia Hidalgo" userId="8a809efa57b952a5" providerId="LiveId" clId="{F0A1A950-B773-48FB-83C7-0285A23152F7}" dt="2021-03-23T13:43:37.439" v="3948"/>
          <ac:spMkLst>
            <pc:docMk/>
            <pc:sldMk cId="34211943" sldId="374"/>
            <ac:spMk id="52" creationId="{C3B7845B-C53B-4F19-B647-8A4F03E1972B}"/>
          </ac:spMkLst>
        </pc:spChg>
        <pc:spChg chg="mod">
          <ac:chgData name="Yesenia Hidalgo" userId="8a809efa57b952a5" providerId="LiveId" clId="{F0A1A950-B773-48FB-83C7-0285A23152F7}" dt="2021-03-23T13:43:37.439" v="3948"/>
          <ac:spMkLst>
            <pc:docMk/>
            <pc:sldMk cId="34211943" sldId="374"/>
            <ac:spMk id="53" creationId="{D37A91BB-56BE-4508-BC05-BF4F31B38971}"/>
          </ac:spMkLst>
        </pc:spChg>
        <pc:spChg chg="mod">
          <ac:chgData name="Yesenia Hidalgo" userId="8a809efa57b952a5" providerId="LiveId" clId="{F0A1A950-B773-48FB-83C7-0285A23152F7}" dt="2021-03-23T13:43:37.439" v="3948"/>
          <ac:spMkLst>
            <pc:docMk/>
            <pc:sldMk cId="34211943" sldId="374"/>
            <ac:spMk id="54" creationId="{D0EBBBA8-9195-441F-886B-CFD04A0003C8}"/>
          </ac:spMkLst>
        </pc:spChg>
        <pc:spChg chg="mod">
          <ac:chgData name="Yesenia Hidalgo" userId="8a809efa57b952a5" providerId="LiveId" clId="{F0A1A950-B773-48FB-83C7-0285A23152F7}" dt="2021-03-23T13:43:37.439" v="3948"/>
          <ac:spMkLst>
            <pc:docMk/>
            <pc:sldMk cId="34211943" sldId="374"/>
            <ac:spMk id="55" creationId="{2341F38E-FA76-40D4-B4D5-FF2CFCEC6B2C}"/>
          </ac:spMkLst>
        </pc:spChg>
        <pc:spChg chg="mod">
          <ac:chgData name="Yesenia Hidalgo" userId="8a809efa57b952a5" providerId="LiveId" clId="{F0A1A950-B773-48FB-83C7-0285A23152F7}" dt="2021-03-23T13:43:37.439" v="3948"/>
          <ac:spMkLst>
            <pc:docMk/>
            <pc:sldMk cId="34211943" sldId="374"/>
            <ac:spMk id="59" creationId="{4E885610-AE52-46EB-B02E-F7DB7AF8A931}"/>
          </ac:spMkLst>
        </pc:spChg>
        <pc:spChg chg="mod">
          <ac:chgData name="Yesenia Hidalgo" userId="8a809efa57b952a5" providerId="LiveId" clId="{F0A1A950-B773-48FB-83C7-0285A23152F7}" dt="2021-03-23T13:43:37.439" v="3948"/>
          <ac:spMkLst>
            <pc:docMk/>
            <pc:sldMk cId="34211943" sldId="374"/>
            <ac:spMk id="60" creationId="{97179190-140E-4CA4-ADCB-9AC75E288D14}"/>
          </ac:spMkLst>
        </pc:spChg>
        <pc:spChg chg="mod">
          <ac:chgData name="Yesenia Hidalgo" userId="8a809efa57b952a5" providerId="LiveId" clId="{F0A1A950-B773-48FB-83C7-0285A23152F7}" dt="2021-03-23T13:43:37.439" v="3948"/>
          <ac:spMkLst>
            <pc:docMk/>
            <pc:sldMk cId="34211943" sldId="374"/>
            <ac:spMk id="62" creationId="{59577B24-F017-4917-8695-C54FAEE75B7E}"/>
          </ac:spMkLst>
        </pc:spChg>
        <pc:spChg chg="mod">
          <ac:chgData name="Yesenia Hidalgo" userId="8a809efa57b952a5" providerId="LiveId" clId="{F0A1A950-B773-48FB-83C7-0285A23152F7}" dt="2021-03-23T13:43:37.439" v="3948"/>
          <ac:spMkLst>
            <pc:docMk/>
            <pc:sldMk cId="34211943" sldId="374"/>
            <ac:spMk id="63" creationId="{675E324F-2FF7-454B-8332-BC7D2C747380}"/>
          </ac:spMkLst>
        </pc:spChg>
        <pc:spChg chg="mod">
          <ac:chgData name="Yesenia Hidalgo" userId="8a809efa57b952a5" providerId="LiveId" clId="{F0A1A950-B773-48FB-83C7-0285A23152F7}" dt="2021-03-23T13:43:37.439" v="3948"/>
          <ac:spMkLst>
            <pc:docMk/>
            <pc:sldMk cId="34211943" sldId="374"/>
            <ac:spMk id="64" creationId="{418092FA-1BA9-45E4-829D-41B2A3FABF54}"/>
          </ac:spMkLst>
        </pc:spChg>
        <pc:spChg chg="mod">
          <ac:chgData name="Yesenia Hidalgo" userId="8a809efa57b952a5" providerId="LiveId" clId="{F0A1A950-B773-48FB-83C7-0285A23152F7}" dt="2021-03-23T13:43:37.439" v="3948"/>
          <ac:spMkLst>
            <pc:docMk/>
            <pc:sldMk cId="34211943" sldId="374"/>
            <ac:spMk id="65" creationId="{3E77A3E7-15D0-4A63-BF61-E277A8746ACF}"/>
          </ac:spMkLst>
        </pc:spChg>
        <pc:spChg chg="mod">
          <ac:chgData name="Yesenia Hidalgo" userId="8a809efa57b952a5" providerId="LiveId" clId="{F0A1A950-B773-48FB-83C7-0285A23152F7}" dt="2021-03-23T13:43:37.439" v="3948"/>
          <ac:spMkLst>
            <pc:docMk/>
            <pc:sldMk cId="34211943" sldId="374"/>
            <ac:spMk id="66" creationId="{F9E10AD4-7251-4D93-AE4B-EB55586D7A30}"/>
          </ac:spMkLst>
        </pc:spChg>
        <pc:spChg chg="mod">
          <ac:chgData name="Yesenia Hidalgo" userId="8a809efa57b952a5" providerId="LiveId" clId="{F0A1A950-B773-48FB-83C7-0285A23152F7}" dt="2021-03-23T13:43:37.439" v="3948"/>
          <ac:spMkLst>
            <pc:docMk/>
            <pc:sldMk cId="34211943" sldId="374"/>
            <ac:spMk id="67" creationId="{C665CD90-537B-4BA6-9EA0-763A90ABBE98}"/>
          </ac:spMkLst>
        </pc:spChg>
        <pc:spChg chg="mod">
          <ac:chgData name="Yesenia Hidalgo" userId="8a809efa57b952a5" providerId="LiveId" clId="{F0A1A950-B773-48FB-83C7-0285A23152F7}" dt="2021-03-23T13:43:37.439" v="3948"/>
          <ac:spMkLst>
            <pc:docMk/>
            <pc:sldMk cId="34211943" sldId="374"/>
            <ac:spMk id="68" creationId="{396894E4-F37C-41B9-B3C6-7B48F5126F71}"/>
          </ac:spMkLst>
        </pc:spChg>
        <pc:spChg chg="mod">
          <ac:chgData name="Yesenia Hidalgo" userId="8a809efa57b952a5" providerId="LiveId" clId="{F0A1A950-B773-48FB-83C7-0285A23152F7}" dt="2021-03-23T13:43:37.439" v="3948"/>
          <ac:spMkLst>
            <pc:docMk/>
            <pc:sldMk cId="34211943" sldId="374"/>
            <ac:spMk id="69" creationId="{74FA4CF4-5750-4B56-9DF9-32A52C77395A}"/>
          </ac:spMkLst>
        </pc:spChg>
        <pc:spChg chg="mod">
          <ac:chgData name="Yesenia Hidalgo" userId="8a809efa57b952a5" providerId="LiveId" clId="{F0A1A950-B773-48FB-83C7-0285A23152F7}" dt="2021-03-23T13:43:37.439" v="3948"/>
          <ac:spMkLst>
            <pc:docMk/>
            <pc:sldMk cId="34211943" sldId="374"/>
            <ac:spMk id="70" creationId="{C2DD9093-0736-46C6-B19D-9F030D8FBA1A}"/>
          </ac:spMkLst>
        </pc:spChg>
        <pc:spChg chg="mod">
          <ac:chgData name="Yesenia Hidalgo" userId="8a809efa57b952a5" providerId="LiveId" clId="{F0A1A950-B773-48FB-83C7-0285A23152F7}" dt="2021-03-23T13:43:37.439" v="3948"/>
          <ac:spMkLst>
            <pc:docMk/>
            <pc:sldMk cId="34211943" sldId="374"/>
            <ac:spMk id="71" creationId="{3A47A9B8-E991-4B4A-971A-04D38ECA99ED}"/>
          </ac:spMkLst>
        </pc:spChg>
        <pc:spChg chg="mod">
          <ac:chgData name="Yesenia Hidalgo" userId="8a809efa57b952a5" providerId="LiveId" clId="{F0A1A950-B773-48FB-83C7-0285A23152F7}" dt="2021-03-23T13:43:37.439" v="3948"/>
          <ac:spMkLst>
            <pc:docMk/>
            <pc:sldMk cId="34211943" sldId="374"/>
            <ac:spMk id="72" creationId="{935BA8F3-9CB7-4E47-B451-0832E4341CEF}"/>
          </ac:spMkLst>
        </pc:spChg>
        <pc:spChg chg="mod">
          <ac:chgData name="Yesenia Hidalgo" userId="8a809efa57b952a5" providerId="LiveId" clId="{F0A1A950-B773-48FB-83C7-0285A23152F7}" dt="2021-03-23T13:43:37.439" v="3948"/>
          <ac:spMkLst>
            <pc:docMk/>
            <pc:sldMk cId="34211943" sldId="374"/>
            <ac:spMk id="73" creationId="{17CE76FF-E3EE-4404-AE71-CF63EDAFC248}"/>
          </ac:spMkLst>
        </pc:spChg>
        <pc:spChg chg="mod">
          <ac:chgData name="Yesenia Hidalgo" userId="8a809efa57b952a5" providerId="LiveId" clId="{F0A1A950-B773-48FB-83C7-0285A23152F7}" dt="2021-03-23T13:43:37.439" v="3948"/>
          <ac:spMkLst>
            <pc:docMk/>
            <pc:sldMk cId="34211943" sldId="374"/>
            <ac:spMk id="74" creationId="{60820E9A-8C49-426E-BC1A-8FE85D2A8682}"/>
          </ac:spMkLst>
        </pc:spChg>
        <pc:spChg chg="mod">
          <ac:chgData name="Yesenia Hidalgo" userId="8a809efa57b952a5" providerId="LiveId" clId="{F0A1A950-B773-48FB-83C7-0285A23152F7}" dt="2021-03-23T13:43:37.439" v="3948"/>
          <ac:spMkLst>
            <pc:docMk/>
            <pc:sldMk cId="34211943" sldId="374"/>
            <ac:spMk id="75" creationId="{F4451289-4ACB-4027-AE9E-5154EB44EDD2}"/>
          </ac:spMkLst>
        </pc:spChg>
        <pc:spChg chg="mod">
          <ac:chgData name="Yesenia Hidalgo" userId="8a809efa57b952a5" providerId="LiveId" clId="{F0A1A950-B773-48FB-83C7-0285A23152F7}" dt="2021-03-23T13:43:37.439" v="3948"/>
          <ac:spMkLst>
            <pc:docMk/>
            <pc:sldMk cId="34211943" sldId="374"/>
            <ac:spMk id="76" creationId="{7ED915AF-57A1-4760-BFC9-39CF888B50D7}"/>
          </ac:spMkLst>
        </pc:spChg>
        <pc:spChg chg="mod">
          <ac:chgData name="Yesenia Hidalgo" userId="8a809efa57b952a5" providerId="LiveId" clId="{F0A1A950-B773-48FB-83C7-0285A23152F7}" dt="2021-03-23T13:43:37.439" v="3948"/>
          <ac:spMkLst>
            <pc:docMk/>
            <pc:sldMk cId="34211943" sldId="374"/>
            <ac:spMk id="77" creationId="{47D68A93-99C0-478C-B394-5805A71D0FD6}"/>
          </ac:spMkLst>
        </pc:spChg>
        <pc:spChg chg="mod">
          <ac:chgData name="Yesenia Hidalgo" userId="8a809efa57b952a5" providerId="LiveId" clId="{F0A1A950-B773-48FB-83C7-0285A23152F7}" dt="2021-03-23T13:43:37.439" v="3948"/>
          <ac:spMkLst>
            <pc:docMk/>
            <pc:sldMk cId="34211943" sldId="374"/>
            <ac:spMk id="78" creationId="{FD8019DF-D785-477F-BA6E-DDD83FFBB3F6}"/>
          </ac:spMkLst>
        </pc:spChg>
        <pc:spChg chg="mod">
          <ac:chgData name="Yesenia Hidalgo" userId="8a809efa57b952a5" providerId="LiveId" clId="{F0A1A950-B773-48FB-83C7-0285A23152F7}" dt="2021-03-23T13:43:37.439" v="3948"/>
          <ac:spMkLst>
            <pc:docMk/>
            <pc:sldMk cId="34211943" sldId="374"/>
            <ac:spMk id="79" creationId="{5A9D3441-A8C9-4F69-8114-72510747C764}"/>
          </ac:spMkLst>
        </pc:spChg>
        <pc:spChg chg="mod">
          <ac:chgData name="Yesenia Hidalgo" userId="8a809efa57b952a5" providerId="LiveId" clId="{F0A1A950-B773-48FB-83C7-0285A23152F7}" dt="2021-03-23T13:43:37.439" v="3948"/>
          <ac:spMkLst>
            <pc:docMk/>
            <pc:sldMk cId="34211943" sldId="374"/>
            <ac:spMk id="80" creationId="{C49C6E3A-26A3-4DEE-90BD-2DEFAA1A77EE}"/>
          </ac:spMkLst>
        </pc:spChg>
        <pc:spChg chg="mod">
          <ac:chgData name="Yesenia Hidalgo" userId="8a809efa57b952a5" providerId="LiveId" clId="{F0A1A950-B773-48FB-83C7-0285A23152F7}" dt="2021-03-23T13:43:37.439" v="3948"/>
          <ac:spMkLst>
            <pc:docMk/>
            <pc:sldMk cId="34211943" sldId="374"/>
            <ac:spMk id="81" creationId="{06872529-4455-41F9-980D-2C8668B47962}"/>
          </ac:spMkLst>
        </pc:spChg>
        <pc:spChg chg="mod">
          <ac:chgData name="Yesenia Hidalgo" userId="8a809efa57b952a5" providerId="LiveId" clId="{F0A1A950-B773-48FB-83C7-0285A23152F7}" dt="2021-03-23T13:43:37.439" v="3948"/>
          <ac:spMkLst>
            <pc:docMk/>
            <pc:sldMk cId="34211943" sldId="374"/>
            <ac:spMk id="82" creationId="{57F03809-D7B4-46B2-BEB1-95561CDBAE04}"/>
          </ac:spMkLst>
        </pc:spChg>
        <pc:spChg chg="mod">
          <ac:chgData name="Yesenia Hidalgo" userId="8a809efa57b952a5" providerId="LiveId" clId="{F0A1A950-B773-48FB-83C7-0285A23152F7}" dt="2021-03-23T13:43:37.439" v="3948"/>
          <ac:spMkLst>
            <pc:docMk/>
            <pc:sldMk cId="34211943" sldId="374"/>
            <ac:spMk id="83" creationId="{21548C99-61FB-47AE-8BF9-0C42FD07F4E4}"/>
          </ac:spMkLst>
        </pc:spChg>
        <pc:spChg chg="mod">
          <ac:chgData name="Yesenia Hidalgo" userId="8a809efa57b952a5" providerId="LiveId" clId="{F0A1A950-B773-48FB-83C7-0285A23152F7}" dt="2021-03-23T13:43:37.439" v="3948"/>
          <ac:spMkLst>
            <pc:docMk/>
            <pc:sldMk cId="34211943" sldId="374"/>
            <ac:spMk id="84" creationId="{DA85B1C9-918E-448F-BE2D-3D44C5DA1A03}"/>
          </ac:spMkLst>
        </pc:spChg>
        <pc:spChg chg="mod">
          <ac:chgData name="Yesenia Hidalgo" userId="8a809efa57b952a5" providerId="LiveId" clId="{F0A1A950-B773-48FB-83C7-0285A23152F7}" dt="2021-03-23T13:43:37.439" v="3948"/>
          <ac:spMkLst>
            <pc:docMk/>
            <pc:sldMk cId="34211943" sldId="374"/>
            <ac:spMk id="85" creationId="{4204ACE7-84E6-4426-96BA-004A15DE02C8}"/>
          </ac:spMkLst>
        </pc:spChg>
        <pc:spChg chg="mod">
          <ac:chgData name="Yesenia Hidalgo" userId="8a809efa57b952a5" providerId="LiveId" clId="{F0A1A950-B773-48FB-83C7-0285A23152F7}" dt="2021-03-23T13:43:37.439" v="3948"/>
          <ac:spMkLst>
            <pc:docMk/>
            <pc:sldMk cId="34211943" sldId="374"/>
            <ac:spMk id="89" creationId="{7B2FE32E-9DD0-42CC-825D-71375CD8F22D}"/>
          </ac:spMkLst>
        </pc:spChg>
        <pc:spChg chg="mod">
          <ac:chgData name="Yesenia Hidalgo" userId="8a809efa57b952a5" providerId="LiveId" clId="{F0A1A950-B773-48FB-83C7-0285A23152F7}" dt="2021-03-23T13:43:37.439" v="3948"/>
          <ac:spMkLst>
            <pc:docMk/>
            <pc:sldMk cId="34211943" sldId="374"/>
            <ac:spMk id="90" creationId="{7ACE10E9-EC57-4C4F-8C27-CDD30A84E590}"/>
          </ac:spMkLst>
        </pc:spChg>
        <pc:spChg chg="mod">
          <ac:chgData name="Yesenia Hidalgo" userId="8a809efa57b952a5" providerId="LiveId" clId="{F0A1A950-B773-48FB-83C7-0285A23152F7}" dt="2021-03-23T13:43:37.439" v="3948"/>
          <ac:spMkLst>
            <pc:docMk/>
            <pc:sldMk cId="34211943" sldId="374"/>
            <ac:spMk id="92" creationId="{23489985-E986-436E-AA4B-3B92A93E25F2}"/>
          </ac:spMkLst>
        </pc:spChg>
        <pc:spChg chg="mod">
          <ac:chgData name="Yesenia Hidalgo" userId="8a809efa57b952a5" providerId="LiveId" clId="{F0A1A950-B773-48FB-83C7-0285A23152F7}" dt="2021-03-23T13:43:37.439" v="3948"/>
          <ac:spMkLst>
            <pc:docMk/>
            <pc:sldMk cId="34211943" sldId="374"/>
            <ac:spMk id="93" creationId="{66981B71-0B3B-46EA-87B8-B4E7680235FB}"/>
          </ac:spMkLst>
        </pc:spChg>
        <pc:spChg chg="mod">
          <ac:chgData name="Yesenia Hidalgo" userId="8a809efa57b952a5" providerId="LiveId" clId="{F0A1A950-B773-48FB-83C7-0285A23152F7}" dt="2021-03-23T13:43:37.439" v="3948"/>
          <ac:spMkLst>
            <pc:docMk/>
            <pc:sldMk cId="34211943" sldId="374"/>
            <ac:spMk id="94" creationId="{B7E4A6F8-ECAB-4E5B-BF3D-FCB6F391FE41}"/>
          </ac:spMkLst>
        </pc:spChg>
        <pc:spChg chg="mod">
          <ac:chgData name="Yesenia Hidalgo" userId="8a809efa57b952a5" providerId="LiveId" clId="{F0A1A950-B773-48FB-83C7-0285A23152F7}" dt="2021-03-23T13:43:37.439" v="3948"/>
          <ac:spMkLst>
            <pc:docMk/>
            <pc:sldMk cId="34211943" sldId="374"/>
            <ac:spMk id="95" creationId="{6F5FAE9E-409F-4135-A1BD-18C5893DAFC1}"/>
          </ac:spMkLst>
        </pc:spChg>
        <pc:spChg chg="mod">
          <ac:chgData name="Yesenia Hidalgo" userId="8a809efa57b952a5" providerId="LiveId" clId="{F0A1A950-B773-48FB-83C7-0285A23152F7}" dt="2021-03-23T13:43:37.439" v="3948"/>
          <ac:spMkLst>
            <pc:docMk/>
            <pc:sldMk cId="34211943" sldId="374"/>
            <ac:spMk id="96" creationId="{576808BD-52A6-4FFF-B729-B2C08E0B594F}"/>
          </ac:spMkLst>
        </pc:spChg>
        <pc:spChg chg="mod">
          <ac:chgData name="Yesenia Hidalgo" userId="8a809efa57b952a5" providerId="LiveId" clId="{F0A1A950-B773-48FB-83C7-0285A23152F7}" dt="2021-03-23T13:43:37.439" v="3948"/>
          <ac:spMkLst>
            <pc:docMk/>
            <pc:sldMk cId="34211943" sldId="374"/>
            <ac:spMk id="97" creationId="{B77C960A-914D-40D2-BCEF-90BB2403D54A}"/>
          </ac:spMkLst>
        </pc:spChg>
        <pc:spChg chg="mod">
          <ac:chgData name="Yesenia Hidalgo" userId="8a809efa57b952a5" providerId="LiveId" clId="{F0A1A950-B773-48FB-83C7-0285A23152F7}" dt="2021-03-23T13:43:37.439" v="3948"/>
          <ac:spMkLst>
            <pc:docMk/>
            <pc:sldMk cId="34211943" sldId="374"/>
            <ac:spMk id="98" creationId="{43C09874-F81D-4B8B-93CD-E26DB1DAE0E9}"/>
          </ac:spMkLst>
        </pc:spChg>
        <pc:spChg chg="mod">
          <ac:chgData name="Yesenia Hidalgo" userId="8a809efa57b952a5" providerId="LiveId" clId="{F0A1A950-B773-48FB-83C7-0285A23152F7}" dt="2021-03-23T13:43:37.439" v="3948"/>
          <ac:spMkLst>
            <pc:docMk/>
            <pc:sldMk cId="34211943" sldId="374"/>
            <ac:spMk id="99" creationId="{E23E754E-CEEB-4F2F-AFF0-E5E1305D1F91}"/>
          </ac:spMkLst>
        </pc:spChg>
        <pc:spChg chg="mod">
          <ac:chgData name="Yesenia Hidalgo" userId="8a809efa57b952a5" providerId="LiveId" clId="{F0A1A950-B773-48FB-83C7-0285A23152F7}" dt="2021-03-23T13:43:37.439" v="3948"/>
          <ac:spMkLst>
            <pc:docMk/>
            <pc:sldMk cId="34211943" sldId="374"/>
            <ac:spMk id="100" creationId="{4C407463-0394-452C-834E-CF270FBCCE0E}"/>
          </ac:spMkLst>
        </pc:spChg>
        <pc:spChg chg="mod">
          <ac:chgData name="Yesenia Hidalgo" userId="8a809efa57b952a5" providerId="LiveId" clId="{F0A1A950-B773-48FB-83C7-0285A23152F7}" dt="2021-03-23T13:43:37.439" v="3948"/>
          <ac:spMkLst>
            <pc:docMk/>
            <pc:sldMk cId="34211943" sldId="374"/>
            <ac:spMk id="101" creationId="{5AF3B3F1-EEA5-48BF-BB45-6BE2110E3090}"/>
          </ac:spMkLst>
        </pc:spChg>
        <pc:spChg chg="mod">
          <ac:chgData name="Yesenia Hidalgo" userId="8a809efa57b952a5" providerId="LiveId" clId="{F0A1A950-B773-48FB-83C7-0285A23152F7}" dt="2021-03-23T13:43:37.439" v="3948"/>
          <ac:spMkLst>
            <pc:docMk/>
            <pc:sldMk cId="34211943" sldId="374"/>
            <ac:spMk id="102" creationId="{D501DD1C-F3A2-4636-8AF8-2A146E3B85AC}"/>
          </ac:spMkLst>
        </pc:spChg>
        <pc:spChg chg="mod">
          <ac:chgData name="Yesenia Hidalgo" userId="8a809efa57b952a5" providerId="LiveId" clId="{F0A1A950-B773-48FB-83C7-0285A23152F7}" dt="2021-03-23T13:43:37.439" v="3948"/>
          <ac:spMkLst>
            <pc:docMk/>
            <pc:sldMk cId="34211943" sldId="374"/>
            <ac:spMk id="103" creationId="{62AE10B8-824B-4BA5-92B9-2B0CDB57BA57}"/>
          </ac:spMkLst>
        </pc:spChg>
        <pc:spChg chg="mod">
          <ac:chgData name="Yesenia Hidalgo" userId="8a809efa57b952a5" providerId="LiveId" clId="{F0A1A950-B773-48FB-83C7-0285A23152F7}" dt="2021-03-23T13:43:37.439" v="3948"/>
          <ac:spMkLst>
            <pc:docMk/>
            <pc:sldMk cId="34211943" sldId="374"/>
            <ac:spMk id="104" creationId="{603409ED-699C-417A-B7DA-580050A74CC7}"/>
          </ac:spMkLst>
        </pc:spChg>
        <pc:spChg chg="mod">
          <ac:chgData name="Yesenia Hidalgo" userId="8a809efa57b952a5" providerId="LiveId" clId="{F0A1A950-B773-48FB-83C7-0285A23152F7}" dt="2021-03-23T13:43:37.439" v="3948"/>
          <ac:spMkLst>
            <pc:docMk/>
            <pc:sldMk cId="34211943" sldId="374"/>
            <ac:spMk id="105" creationId="{8FE380D3-133C-406C-961A-AC9C171608B3}"/>
          </ac:spMkLst>
        </pc:spChg>
        <pc:spChg chg="mod">
          <ac:chgData name="Yesenia Hidalgo" userId="8a809efa57b952a5" providerId="LiveId" clId="{F0A1A950-B773-48FB-83C7-0285A23152F7}" dt="2021-03-23T13:43:37.439" v="3948"/>
          <ac:spMkLst>
            <pc:docMk/>
            <pc:sldMk cId="34211943" sldId="374"/>
            <ac:spMk id="106" creationId="{98AFB51B-3C52-4A1D-B122-6EB0C941A02A}"/>
          </ac:spMkLst>
        </pc:spChg>
        <pc:spChg chg="mod">
          <ac:chgData name="Yesenia Hidalgo" userId="8a809efa57b952a5" providerId="LiveId" clId="{F0A1A950-B773-48FB-83C7-0285A23152F7}" dt="2021-03-23T13:43:37.439" v="3948"/>
          <ac:spMkLst>
            <pc:docMk/>
            <pc:sldMk cId="34211943" sldId="374"/>
            <ac:spMk id="107" creationId="{0B818117-2D89-4908-B8EF-CFDB7ACE3673}"/>
          </ac:spMkLst>
        </pc:spChg>
        <pc:spChg chg="mod">
          <ac:chgData name="Yesenia Hidalgo" userId="8a809efa57b952a5" providerId="LiveId" clId="{F0A1A950-B773-48FB-83C7-0285A23152F7}" dt="2021-03-23T13:43:37.439" v="3948"/>
          <ac:spMkLst>
            <pc:docMk/>
            <pc:sldMk cId="34211943" sldId="374"/>
            <ac:spMk id="108" creationId="{7EF6B23A-7DDF-476A-A15E-85DAA3F5314C}"/>
          </ac:spMkLst>
        </pc:spChg>
        <pc:spChg chg="mod">
          <ac:chgData name="Yesenia Hidalgo" userId="8a809efa57b952a5" providerId="LiveId" clId="{F0A1A950-B773-48FB-83C7-0285A23152F7}" dt="2021-03-23T13:43:37.439" v="3948"/>
          <ac:spMkLst>
            <pc:docMk/>
            <pc:sldMk cId="34211943" sldId="374"/>
            <ac:spMk id="109" creationId="{437373AF-4E6D-4674-9BD2-2B29A13DFAFC}"/>
          </ac:spMkLst>
        </pc:spChg>
        <pc:spChg chg="mod">
          <ac:chgData name="Yesenia Hidalgo" userId="8a809efa57b952a5" providerId="LiveId" clId="{F0A1A950-B773-48FB-83C7-0285A23152F7}" dt="2021-03-23T13:43:37.439" v="3948"/>
          <ac:spMkLst>
            <pc:docMk/>
            <pc:sldMk cId="34211943" sldId="374"/>
            <ac:spMk id="110" creationId="{9483C4DD-FC58-4433-B83E-714CBBB32A50}"/>
          </ac:spMkLst>
        </pc:spChg>
        <pc:spChg chg="mod">
          <ac:chgData name="Yesenia Hidalgo" userId="8a809efa57b952a5" providerId="LiveId" clId="{F0A1A950-B773-48FB-83C7-0285A23152F7}" dt="2021-03-23T13:43:37.439" v="3948"/>
          <ac:spMkLst>
            <pc:docMk/>
            <pc:sldMk cId="34211943" sldId="374"/>
            <ac:spMk id="111" creationId="{BFD9E674-F980-4858-A657-235258686AAD}"/>
          </ac:spMkLst>
        </pc:spChg>
        <pc:spChg chg="mod">
          <ac:chgData name="Yesenia Hidalgo" userId="8a809efa57b952a5" providerId="LiveId" clId="{F0A1A950-B773-48FB-83C7-0285A23152F7}" dt="2021-03-23T13:43:37.439" v="3948"/>
          <ac:spMkLst>
            <pc:docMk/>
            <pc:sldMk cId="34211943" sldId="374"/>
            <ac:spMk id="112" creationId="{9F8F043C-0B1F-4AB7-8497-8F149CF8F636}"/>
          </ac:spMkLst>
        </pc:spChg>
        <pc:spChg chg="mod">
          <ac:chgData name="Yesenia Hidalgo" userId="8a809efa57b952a5" providerId="LiveId" clId="{F0A1A950-B773-48FB-83C7-0285A23152F7}" dt="2021-03-23T13:43:37.439" v="3948"/>
          <ac:spMkLst>
            <pc:docMk/>
            <pc:sldMk cId="34211943" sldId="374"/>
            <ac:spMk id="113" creationId="{E3F5FFB3-E8FA-489E-8C52-417D8D4891B0}"/>
          </ac:spMkLst>
        </pc:spChg>
        <pc:spChg chg="mod">
          <ac:chgData name="Yesenia Hidalgo" userId="8a809efa57b952a5" providerId="LiveId" clId="{F0A1A950-B773-48FB-83C7-0285A23152F7}" dt="2021-03-23T13:43:37.439" v="3948"/>
          <ac:spMkLst>
            <pc:docMk/>
            <pc:sldMk cId="34211943" sldId="374"/>
            <ac:spMk id="114" creationId="{6A29D55E-3924-429E-9745-F315D214EB8F}"/>
          </ac:spMkLst>
        </pc:spChg>
        <pc:spChg chg="mod">
          <ac:chgData name="Yesenia Hidalgo" userId="8a809efa57b952a5" providerId="LiveId" clId="{F0A1A950-B773-48FB-83C7-0285A23152F7}" dt="2021-03-23T13:43:37.439" v="3948"/>
          <ac:spMkLst>
            <pc:docMk/>
            <pc:sldMk cId="34211943" sldId="374"/>
            <ac:spMk id="115" creationId="{FF115ECA-ED0A-43A2-88E1-FE8963B8438F}"/>
          </ac:spMkLst>
        </pc:spChg>
        <pc:grpChg chg="add mod">
          <ac:chgData name="Yesenia Hidalgo" userId="8a809efa57b952a5" providerId="LiveId" clId="{F0A1A950-B773-48FB-83C7-0285A23152F7}" dt="2021-03-23T13:43:37.439" v="3948"/>
          <ac:grpSpMkLst>
            <pc:docMk/>
            <pc:sldMk cId="34211943" sldId="374"/>
            <ac:grpSpMk id="6" creationId="{87C998AB-E9B5-4974-B71D-D4E8AED461F5}"/>
          </ac:grpSpMkLst>
        </pc:grpChg>
        <pc:grpChg chg="add mod">
          <ac:chgData name="Yesenia Hidalgo" userId="8a809efa57b952a5" providerId="LiveId" clId="{F0A1A950-B773-48FB-83C7-0285A23152F7}" dt="2021-03-23T13:43:37.439" v="3948"/>
          <ac:grpSpMkLst>
            <pc:docMk/>
            <pc:sldMk cId="34211943" sldId="374"/>
            <ac:grpSpMk id="16" creationId="{5123383C-9303-46F6-A0AF-2CDDF381EA69}"/>
          </ac:grpSpMkLst>
        </pc:grpChg>
        <pc:grpChg chg="add mod">
          <ac:chgData name="Yesenia Hidalgo" userId="8a809efa57b952a5" providerId="LiveId" clId="{F0A1A950-B773-48FB-83C7-0285A23152F7}" dt="2021-03-23T13:53:01.855" v="4053" actId="1076"/>
          <ac:grpSpMkLst>
            <pc:docMk/>
            <pc:sldMk cId="34211943" sldId="374"/>
            <ac:grpSpMk id="26" creationId="{068A7D9E-44D7-4A01-AFD7-ADF3AA8FF36A}"/>
          </ac:grpSpMkLst>
        </pc:grpChg>
        <pc:grpChg chg="mod">
          <ac:chgData name="Yesenia Hidalgo" userId="8a809efa57b952a5" providerId="LiveId" clId="{F0A1A950-B773-48FB-83C7-0285A23152F7}" dt="2021-03-23T13:43:37.439" v="3948"/>
          <ac:grpSpMkLst>
            <pc:docMk/>
            <pc:sldMk cId="34211943" sldId="374"/>
            <ac:grpSpMk id="27" creationId="{F1955770-1968-4783-9789-A6424574C287}"/>
          </ac:grpSpMkLst>
        </pc:grpChg>
        <pc:grpChg chg="mod">
          <ac:chgData name="Yesenia Hidalgo" userId="8a809efa57b952a5" providerId="LiveId" clId="{F0A1A950-B773-48FB-83C7-0285A23152F7}" dt="2021-03-23T13:43:37.439" v="3948"/>
          <ac:grpSpMkLst>
            <pc:docMk/>
            <pc:sldMk cId="34211943" sldId="374"/>
            <ac:grpSpMk id="28" creationId="{4BF5EF4B-44E5-44DA-BFFB-73DA82695DB7}"/>
          </ac:grpSpMkLst>
        </pc:grpChg>
        <pc:grpChg chg="mod">
          <ac:chgData name="Yesenia Hidalgo" userId="8a809efa57b952a5" providerId="LiveId" clId="{F0A1A950-B773-48FB-83C7-0285A23152F7}" dt="2021-03-23T13:43:37.439" v="3948"/>
          <ac:grpSpMkLst>
            <pc:docMk/>
            <pc:sldMk cId="34211943" sldId="374"/>
            <ac:grpSpMk id="29" creationId="{06EE9342-400E-4EEF-95A1-7B8124680109}"/>
          </ac:grpSpMkLst>
        </pc:grpChg>
        <pc:grpChg chg="add mod">
          <ac:chgData name="Yesenia Hidalgo" userId="8a809efa57b952a5" providerId="LiveId" clId="{F0A1A950-B773-48FB-83C7-0285A23152F7}" dt="2021-03-23T13:43:37.439" v="3948"/>
          <ac:grpSpMkLst>
            <pc:docMk/>
            <pc:sldMk cId="34211943" sldId="374"/>
            <ac:grpSpMk id="56" creationId="{816C2EB3-450C-4E4D-90DB-84F8EDA182AE}"/>
          </ac:grpSpMkLst>
        </pc:grpChg>
        <pc:grpChg chg="mod">
          <ac:chgData name="Yesenia Hidalgo" userId="8a809efa57b952a5" providerId="LiveId" clId="{F0A1A950-B773-48FB-83C7-0285A23152F7}" dt="2021-03-23T13:43:37.439" v="3948"/>
          <ac:grpSpMkLst>
            <pc:docMk/>
            <pc:sldMk cId="34211943" sldId="374"/>
            <ac:grpSpMk id="57" creationId="{DEFECD86-8B33-4741-8B72-0BCB4EDFABD7}"/>
          </ac:grpSpMkLst>
        </pc:grpChg>
        <pc:grpChg chg="mod">
          <ac:chgData name="Yesenia Hidalgo" userId="8a809efa57b952a5" providerId="LiveId" clId="{F0A1A950-B773-48FB-83C7-0285A23152F7}" dt="2021-03-23T13:43:37.439" v="3948"/>
          <ac:grpSpMkLst>
            <pc:docMk/>
            <pc:sldMk cId="34211943" sldId="374"/>
            <ac:grpSpMk id="58" creationId="{95CAF56A-AED4-485B-ACFD-1794E3E9BEF8}"/>
          </ac:grpSpMkLst>
        </pc:grpChg>
        <pc:grpChg chg="mod">
          <ac:chgData name="Yesenia Hidalgo" userId="8a809efa57b952a5" providerId="LiveId" clId="{F0A1A950-B773-48FB-83C7-0285A23152F7}" dt="2021-03-23T13:43:37.439" v="3948"/>
          <ac:grpSpMkLst>
            <pc:docMk/>
            <pc:sldMk cId="34211943" sldId="374"/>
            <ac:grpSpMk id="61" creationId="{2B830B9B-8E75-40D9-8DD6-47EEBA8A1D2B}"/>
          </ac:grpSpMkLst>
        </pc:grpChg>
        <pc:grpChg chg="add mod">
          <ac:chgData name="Yesenia Hidalgo" userId="8a809efa57b952a5" providerId="LiveId" clId="{F0A1A950-B773-48FB-83C7-0285A23152F7}" dt="2021-03-23T13:43:37.439" v="3948"/>
          <ac:grpSpMkLst>
            <pc:docMk/>
            <pc:sldMk cId="34211943" sldId="374"/>
            <ac:grpSpMk id="86" creationId="{B42D9FDB-BF24-49A3-BCE7-6CB44136588D}"/>
          </ac:grpSpMkLst>
        </pc:grpChg>
        <pc:grpChg chg="mod">
          <ac:chgData name="Yesenia Hidalgo" userId="8a809efa57b952a5" providerId="LiveId" clId="{F0A1A950-B773-48FB-83C7-0285A23152F7}" dt="2021-03-23T13:43:37.439" v="3948"/>
          <ac:grpSpMkLst>
            <pc:docMk/>
            <pc:sldMk cId="34211943" sldId="374"/>
            <ac:grpSpMk id="87" creationId="{B7D664A4-EE3E-4D86-BFA7-096B15F02F88}"/>
          </ac:grpSpMkLst>
        </pc:grpChg>
        <pc:grpChg chg="mod">
          <ac:chgData name="Yesenia Hidalgo" userId="8a809efa57b952a5" providerId="LiveId" clId="{F0A1A950-B773-48FB-83C7-0285A23152F7}" dt="2021-03-23T13:43:37.439" v="3948"/>
          <ac:grpSpMkLst>
            <pc:docMk/>
            <pc:sldMk cId="34211943" sldId="374"/>
            <ac:grpSpMk id="88" creationId="{FAF05D5F-1331-4F78-86AD-8704DDFD3939}"/>
          </ac:grpSpMkLst>
        </pc:grpChg>
        <pc:grpChg chg="mod">
          <ac:chgData name="Yesenia Hidalgo" userId="8a809efa57b952a5" providerId="LiveId" clId="{F0A1A950-B773-48FB-83C7-0285A23152F7}" dt="2021-03-23T13:43:37.439" v="3948"/>
          <ac:grpSpMkLst>
            <pc:docMk/>
            <pc:sldMk cId="34211943" sldId="374"/>
            <ac:grpSpMk id="91" creationId="{4BA38D8B-B3FB-4FA7-BE54-03A15D0EBF63}"/>
          </ac:grpSpMkLst>
        </pc:grpChg>
        <pc:cxnChg chg="add mod">
          <ac:chgData name="Yesenia Hidalgo" userId="8a809efa57b952a5" providerId="LiveId" clId="{F0A1A950-B773-48FB-83C7-0285A23152F7}" dt="2021-03-23T13:43:37.439" v="3948"/>
          <ac:cxnSpMkLst>
            <pc:docMk/>
            <pc:sldMk cId="34211943" sldId="374"/>
            <ac:cxnSpMk id="4" creationId="{F17460C3-0DFE-4000-9A7B-3B01D898411B}"/>
          </ac:cxnSpMkLst>
        </pc:cxnChg>
      </pc:sldChg>
      <pc:sldChg chg="addSp delSp modSp new mod">
        <pc:chgData name="Yesenia Hidalgo" userId="8a809efa57b952a5" providerId="LiveId" clId="{F0A1A950-B773-48FB-83C7-0285A23152F7}" dt="2021-03-23T14:04:24.348" v="4254" actId="1076"/>
        <pc:sldMkLst>
          <pc:docMk/>
          <pc:sldMk cId="3636348359" sldId="375"/>
        </pc:sldMkLst>
        <pc:spChg chg="del">
          <ac:chgData name="Yesenia Hidalgo" userId="8a809efa57b952a5" providerId="LiveId" clId="{F0A1A950-B773-48FB-83C7-0285A23152F7}" dt="2021-03-23T13:44:40.087" v="3949" actId="478"/>
          <ac:spMkLst>
            <pc:docMk/>
            <pc:sldMk cId="3636348359" sldId="375"/>
            <ac:spMk id="2" creationId="{51A652EE-1E12-4132-8B9C-12D63AC27057}"/>
          </ac:spMkLst>
        </pc:spChg>
        <pc:spChg chg="del">
          <ac:chgData name="Yesenia Hidalgo" userId="8a809efa57b952a5" providerId="LiveId" clId="{F0A1A950-B773-48FB-83C7-0285A23152F7}" dt="2021-03-23T13:44:42.270" v="3950" actId="478"/>
          <ac:spMkLst>
            <pc:docMk/>
            <pc:sldMk cId="3636348359" sldId="375"/>
            <ac:spMk id="3" creationId="{35FE318A-F9F7-4647-A9A2-D99BF2F82E6D}"/>
          </ac:spMkLst>
        </pc:spChg>
        <pc:spChg chg="add del mod">
          <ac:chgData name="Yesenia Hidalgo" userId="8a809efa57b952a5" providerId="LiveId" clId="{F0A1A950-B773-48FB-83C7-0285A23152F7}" dt="2021-03-23T13:49:38.088" v="4006" actId="478"/>
          <ac:spMkLst>
            <pc:docMk/>
            <pc:sldMk cId="3636348359" sldId="375"/>
            <ac:spMk id="4" creationId="{2AA1B4D6-E643-44E5-9E0B-4C01BB2C3E47}"/>
          </ac:spMkLst>
        </pc:spChg>
        <pc:spChg chg="add del mod">
          <ac:chgData name="Yesenia Hidalgo" userId="8a809efa57b952a5" providerId="LiveId" clId="{F0A1A950-B773-48FB-83C7-0285A23152F7}" dt="2021-03-23T13:49:33.929" v="4003" actId="478"/>
          <ac:spMkLst>
            <pc:docMk/>
            <pc:sldMk cId="3636348359" sldId="375"/>
            <ac:spMk id="5" creationId="{2CE835D2-1617-4723-B719-32376E121DFA}"/>
          </ac:spMkLst>
        </pc:spChg>
        <pc:spChg chg="add mod">
          <ac:chgData name="Yesenia Hidalgo" userId="8a809efa57b952a5" providerId="LiveId" clId="{F0A1A950-B773-48FB-83C7-0285A23152F7}" dt="2021-03-23T14:04:07.326" v="4250" actId="1076"/>
          <ac:spMkLst>
            <pc:docMk/>
            <pc:sldMk cId="3636348359" sldId="375"/>
            <ac:spMk id="6" creationId="{56E12002-F87F-4E16-A465-108849C16A3F}"/>
          </ac:spMkLst>
        </pc:spChg>
        <pc:spChg chg="mod">
          <ac:chgData name="Yesenia Hidalgo" userId="8a809efa57b952a5" providerId="LiveId" clId="{F0A1A950-B773-48FB-83C7-0285A23152F7}" dt="2021-03-23T13:48:29.333" v="3985" actId="255"/>
          <ac:spMkLst>
            <pc:docMk/>
            <pc:sldMk cId="3636348359" sldId="375"/>
            <ac:spMk id="8" creationId="{C0D57E03-E8DE-4466-B611-30B2BB07C0F5}"/>
          </ac:spMkLst>
        </pc:spChg>
        <pc:spChg chg="del mod">
          <ac:chgData name="Yesenia Hidalgo" userId="8a809efa57b952a5" providerId="LiveId" clId="{F0A1A950-B773-48FB-83C7-0285A23152F7}" dt="2021-03-23T13:56:04.204" v="4084" actId="478"/>
          <ac:spMkLst>
            <pc:docMk/>
            <pc:sldMk cId="3636348359" sldId="375"/>
            <ac:spMk id="11" creationId="{E937BCE9-DB23-4EAF-B89C-ED4B1168F07F}"/>
          </ac:spMkLst>
        </pc:spChg>
        <pc:spChg chg="mod">
          <ac:chgData name="Yesenia Hidalgo" userId="8a809efa57b952a5" providerId="LiveId" clId="{F0A1A950-B773-48FB-83C7-0285A23152F7}" dt="2021-03-23T13:48:29.333" v="3985" actId="255"/>
          <ac:spMkLst>
            <pc:docMk/>
            <pc:sldMk cId="3636348359" sldId="375"/>
            <ac:spMk id="14" creationId="{4FA8A3EF-035A-4312-AB12-DAF8E8AECAFC}"/>
          </ac:spMkLst>
        </pc:spChg>
        <pc:spChg chg="mod">
          <ac:chgData name="Yesenia Hidalgo" userId="8a809efa57b952a5" providerId="LiveId" clId="{F0A1A950-B773-48FB-83C7-0285A23152F7}" dt="2021-03-23T13:52:13.168" v="4039" actId="14100"/>
          <ac:spMkLst>
            <pc:docMk/>
            <pc:sldMk cId="3636348359" sldId="375"/>
            <ac:spMk id="15" creationId="{57ADD535-20A0-451F-AC35-552B0E22342F}"/>
          </ac:spMkLst>
        </pc:spChg>
        <pc:spChg chg="mod">
          <ac:chgData name="Yesenia Hidalgo" userId="8a809efa57b952a5" providerId="LiveId" clId="{F0A1A950-B773-48FB-83C7-0285A23152F7}" dt="2021-03-23T13:48:29.333" v="3985" actId="255"/>
          <ac:spMkLst>
            <pc:docMk/>
            <pc:sldMk cId="3636348359" sldId="375"/>
            <ac:spMk id="16" creationId="{9CD15D94-8E59-4E48-B391-776EC842FC09}"/>
          </ac:spMkLst>
        </pc:spChg>
        <pc:spChg chg="mod">
          <ac:chgData name="Yesenia Hidalgo" userId="8a809efa57b952a5" providerId="LiveId" clId="{F0A1A950-B773-48FB-83C7-0285A23152F7}" dt="2021-03-23T13:48:29.333" v="3985" actId="255"/>
          <ac:spMkLst>
            <pc:docMk/>
            <pc:sldMk cId="3636348359" sldId="375"/>
            <ac:spMk id="17" creationId="{F3FC8F9B-8354-4DBB-BA68-FECC8A40486D}"/>
          </ac:spMkLst>
        </pc:spChg>
        <pc:spChg chg="mod">
          <ac:chgData name="Yesenia Hidalgo" userId="8a809efa57b952a5" providerId="LiveId" clId="{F0A1A950-B773-48FB-83C7-0285A23152F7}" dt="2021-03-23T13:48:29.333" v="3985" actId="255"/>
          <ac:spMkLst>
            <pc:docMk/>
            <pc:sldMk cId="3636348359" sldId="375"/>
            <ac:spMk id="18" creationId="{D9A0CF6E-CD1E-4AB9-A100-DDC631AC0755}"/>
          </ac:spMkLst>
        </pc:spChg>
        <pc:spChg chg="mod">
          <ac:chgData name="Yesenia Hidalgo" userId="8a809efa57b952a5" providerId="LiveId" clId="{F0A1A950-B773-48FB-83C7-0285A23152F7}" dt="2021-03-23T13:48:29.333" v="3985" actId="255"/>
          <ac:spMkLst>
            <pc:docMk/>
            <pc:sldMk cId="3636348359" sldId="375"/>
            <ac:spMk id="19" creationId="{3001DC42-9E0F-4CD0-A670-1A18FE14AD30}"/>
          </ac:spMkLst>
        </pc:spChg>
        <pc:spChg chg="mod">
          <ac:chgData name="Yesenia Hidalgo" userId="8a809efa57b952a5" providerId="LiveId" clId="{F0A1A950-B773-48FB-83C7-0285A23152F7}" dt="2021-03-23T13:48:29.333" v="3985" actId="255"/>
          <ac:spMkLst>
            <pc:docMk/>
            <pc:sldMk cId="3636348359" sldId="375"/>
            <ac:spMk id="20" creationId="{69069AB2-F3BB-48E5-B4C6-00DB4000AB1B}"/>
          </ac:spMkLst>
        </pc:spChg>
        <pc:spChg chg="mod">
          <ac:chgData name="Yesenia Hidalgo" userId="8a809efa57b952a5" providerId="LiveId" clId="{F0A1A950-B773-48FB-83C7-0285A23152F7}" dt="2021-03-23T13:48:29.333" v="3985" actId="255"/>
          <ac:spMkLst>
            <pc:docMk/>
            <pc:sldMk cId="3636348359" sldId="375"/>
            <ac:spMk id="21" creationId="{343401DE-D8A3-4122-84A8-E48561A552D5}"/>
          </ac:spMkLst>
        </pc:spChg>
        <pc:spChg chg="del mod">
          <ac:chgData name="Yesenia Hidalgo" userId="8a809efa57b952a5" providerId="LiveId" clId="{F0A1A950-B773-48FB-83C7-0285A23152F7}" dt="2021-03-23T13:55:47.777" v="4081" actId="478"/>
          <ac:spMkLst>
            <pc:docMk/>
            <pc:sldMk cId="3636348359" sldId="375"/>
            <ac:spMk id="22" creationId="{9254AD72-7E32-44E8-A651-EA33436E3905}"/>
          </ac:spMkLst>
        </pc:spChg>
        <pc:spChg chg="del mod">
          <ac:chgData name="Yesenia Hidalgo" userId="8a809efa57b952a5" providerId="LiveId" clId="{F0A1A950-B773-48FB-83C7-0285A23152F7}" dt="2021-03-23T13:55:31.707" v="4073" actId="478"/>
          <ac:spMkLst>
            <pc:docMk/>
            <pc:sldMk cId="3636348359" sldId="375"/>
            <ac:spMk id="23" creationId="{7EAB5781-3CFA-44F5-BE5B-83F0C70CE55F}"/>
          </ac:spMkLst>
        </pc:spChg>
        <pc:spChg chg="del mod">
          <ac:chgData name="Yesenia Hidalgo" userId="8a809efa57b952a5" providerId="LiveId" clId="{F0A1A950-B773-48FB-83C7-0285A23152F7}" dt="2021-03-23T13:55:42.370" v="4079" actId="478"/>
          <ac:spMkLst>
            <pc:docMk/>
            <pc:sldMk cId="3636348359" sldId="375"/>
            <ac:spMk id="24" creationId="{7A145D12-A063-44E1-A5E1-F11F977FF2A3}"/>
          </ac:spMkLst>
        </pc:spChg>
        <pc:spChg chg="del mod">
          <ac:chgData name="Yesenia Hidalgo" userId="8a809efa57b952a5" providerId="LiveId" clId="{F0A1A950-B773-48FB-83C7-0285A23152F7}" dt="2021-03-23T13:58:56.643" v="4145" actId="478"/>
          <ac:spMkLst>
            <pc:docMk/>
            <pc:sldMk cId="3636348359" sldId="375"/>
            <ac:spMk id="25" creationId="{929581BA-E244-4623-A117-9EB7D0AFBF78}"/>
          </ac:spMkLst>
        </pc:spChg>
        <pc:spChg chg="mod">
          <ac:chgData name="Yesenia Hidalgo" userId="8a809efa57b952a5" providerId="LiveId" clId="{F0A1A950-B773-48FB-83C7-0285A23152F7}" dt="2021-03-23T13:48:29.333" v="3985" actId="255"/>
          <ac:spMkLst>
            <pc:docMk/>
            <pc:sldMk cId="3636348359" sldId="375"/>
            <ac:spMk id="26" creationId="{ADC7F5D1-435F-4C5B-A20D-70C861351D7D}"/>
          </ac:spMkLst>
        </pc:spChg>
        <pc:spChg chg="del mod">
          <ac:chgData name="Yesenia Hidalgo" userId="8a809efa57b952a5" providerId="LiveId" clId="{F0A1A950-B773-48FB-83C7-0285A23152F7}" dt="2021-03-23T13:56:15.266" v="4087" actId="478"/>
          <ac:spMkLst>
            <pc:docMk/>
            <pc:sldMk cId="3636348359" sldId="375"/>
            <ac:spMk id="27" creationId="{DCDC2C58-055A-423A-A8B7-D1811650B65B}"/>
          </ac:spMkLst>
        </pc:spChg>
        <pc:spChg chg="del mod">
          <ac:chgData name="Yesenia Hidalgo" userId="8a809efa57b952a5" providerId="LiveId" clId="{F0A1A950-B773-48FB-83C7-0285A23152F7}" dt="2021-03-23T13:55:55.179" v="4083" actId="478"/>
          <ac:spMkLst>
            <pc:docMk/>
            <pc:sldMk cId="3636348359" sldId="375"/>
            <ac:spMk id="28" creationId="{5CDF7999-CBCA-46CE-8FB8-64C0CF35AEC0}"/>
          </ac:spMkLst>
        </pc:spChg>
        <pc:spChg chg="add del mod">
          <ac:chgData name="Yesenia Hidalgo" userId="8a809efa57b952a5" providerId="LiveId" clId="{F0A1A950-B773-48FB-83C7-0285A23152F7}" dt="2021-03-23T13:58:19.256" v="4131" actId="478"/>
          <ac:spMkLst>
            <pc:docMk/>
            <pc:sldMk cId="3636348359" sldId="375"/>
            <ac:spMk id="29" creationId="{A14252F3-D0E4-4B56-9631-9BAD3EFC5455}"/>
          </ac:spMkLst>
        </pc:spChg>
        <pc:spChg chg="del mod">
          <ac:chgData name="Yesenia Hidalgo" userId="8a809efa57b952a5" providerId="LiveId" clId="{F0A1A950-B773-48FB-83C7-0285A23152F7}" dt="2021-03-23T13:56:09.999" v="4086" actId="478"/>
          <ac:spMkLst>
            <pc:docMk/>
            <pc:sldMk cId="3636348359" sldId="375"/>
            <ac:spMk id="30" creationId="{42C8A572-6D66-4464-9166-4983ADBBECF2}"/>
          </ac:spMkLst>
        </pc:spChg>
        <pc:spChg chg="del mod">
          <ac:chgData name="Yesenia Hidalgo" userId="8a809efa57b952a5" providerId="LiveId" clId="{F0A1A950-B773-48FB-83C7-0285A23152F7}" dt="2021-03-23T13:58:02.746" v="4127" actId="478"/>
          <ac:spMkLst>
            <pc:docMk/>
            <pc:sldMk cId="3636348359" sldId="375"/>
            <ac:spMk id="31" creationId="{0B793895-BAAA-4FB7-BE8C-CCEEB82732F2}"/>
          </ac:spMkLst>
        </pc:spChg>
        <pc:spChg chg="del mod">
          <ac:chgData name="Yesenia Hidalgo" userId="8a809efa57b952a5" providerId="LiveId" clId="{F0A1A950-B773-48FB-83C7-0285A23152F7}" dt="2021-03-23T13:55:37.298" v="4076" actId="478"/>
          <ac:spMkLst>
            <pc:docMk/>
            <pc:sldMk cId="3636348359" sldId="375"/>
            <ac:spMk id="32" creationId="{7A880D94-AF57-4A34-8ED5-FEAF58A5BBF6}"/>
          </ac:spMkLst>
        </pc:spChg>
        <pc:spChg chg="mod">
          <ac:chgData name="Yesenia Hidalgo" userId="8a809efa57b952a5" providerId="LiveId" clId="{F0A1A950-B773-48FB-83C7-0285A23152F7}" dt="2021-03-23T13:48:29.333" v="3985" actId="255"/>
          <ac:spMkLst>
            <pc:docMk/>
            <pc:sldMk cId="3636348359" sldId="375"/>
            <ac:spMk id="33" creationId="{304F2BB8-F194-4EAF-8797-07685EB87919}"/>
          </ac:spMkLst>
        </pc:spChg>
        <pc:spChg chg="mod">
          <ac:chgData name="Yesenia Hidalgo" userId="8a809efa57b952a5" providerId="LiveId" clId="{F0A1A950-B773-48FB-83C7-0285A23152F7}" dt="2021-03-23T13:48:29.333" v="3985" actId="255"/>
          <ac:spMkLst>
            <pc:docMk/>
            <pc:sldMk cId="3636348359" sldId="375"/>
            <ac:spMk id="34" creationId="{464AC409-ABE2-4453-8A16-8744B8BF2493}"/>
          </ac:spMkLst>
        </pc:spChg>
        <pc:spChg chg="mod">
          <ac:chgData name="Yesenia Hidalgo" userId="8a809efa57b952a5" providerId="LiveId" clId="{F0A1A950-B773-48FB-83C7-0285A23152F7}" dt="2021-03-23T13:52:32.594" v="4048" actId="1076"/>
          <ac:spMkLst>
            <pc:docMk/>
            <pc:sldMk cId="3636348359" sldId="375"/>
            <ac:spMk id="35" creationId="{4B5E7F2F-CD52-40BD-B52E-F42246504D7E}"/>
          </ac:spMkLst>
        </pc:spChg>
        <pc:spChg chg="mod">
          <ac:chgData name="Yesenia Hidalgo" userId="8a809efa57b952a5" providerId="LiveId" clId="{F0A1A950-B773-48FB-83C7-0285A23152F7}" dt="2021-03-23T13:52:22.336" v="4044" actId="14100"/>
          <ac:spMkLst>
            <pc:docMk/>
            <pc:sldMk cId="3636348359" sldId="375"/>
            <ac:spMk id="36" creationId="{85DEE2F1-6A91-472B-9C08-B603B37B27C7}"/>
          </ac:spMkLst>
        </pc:spChg>
        <pc:spChg chg="mod">
          <ac:chgData name="Yesenia Hidalgo" userId="8a809efa57b952a5" providerId="LiveId" clId="{F0A1A950-B773-48FB-83C7-0285A23152F7}" dt="2021-03-23T13:59:07.308" v="4147" actId="255"/>
          <ac:spMkLst>
            <pc:docMk/>
            <pc:sldMk cId="3636348359" sldId="375"/>
            <ac:spMk id="38" creationId="{7907D725-18D3-4F83-BB8A-7037E6BADD6B}"/>
          </ac:spMkLst>
        </pc:spChg>
        <pc:spChg chg="mod">
          <ac:chgData name="Yesenia Hidalgo" userId="8a809efa57b952a5" providerId="LiveId" clId="{F0A1A950-B773-48FB-83C7-0285A23152F7}" dt="2021-03-23T13:59:07.308" v="4147" actId="255"/>
          <ac:spMkLst>
            <pc:docMk/>
            <pc:sldMk cId="3636348359" sldId="375"/>
            <ac:spMk id="39" creationId="{8C54AD3A-7430-443A-ABB9-E6FC44EB74AB}"/>
          </ac:spMkLst>
        </pc:spChg>
        <pc:spChg chg="del mod">
          <ac:chgData name="Yesenia Hidalgo" userId="8a809efa57b952a5" providerId="LiveId" clId="{F0A1A950-B773-48FB-83C7-0285A23152F7}" dt="2021-03-23T13:56:45.686" v="4100" actId="478"/>
          <ac:spMkLst>
            <pc:docMk/>
            <pc:sldMk cId="3636348359" sldId="375"/>
            <ac:spMk id="42" creationId="{7246C243-D405-421D-9ED3-BEFD96FCE1BD}"/>
          </ac:spMkLst>
        </pc:spChg>
        <pc:spChg chg="mod">
          <ac:chgData name="Yesenia Hidalgo" userId="8a809efa57b952a5" providerId="LiveId" clId="{F0A1A950-B773-48FB-83C7-0285A23152F7}" dt="2021-03-23T13:59:07.308" v="4147" actId="255"/>
          <ac:spMkLst>
            <pc:docMk/>
            <pc:sldMk cId="3636348359" sldId="375"/>
            <ac:spMk id="44" creationId="{B3044BB4-D921-4D38-BB9A-360913C30267}"/>
          </ac:spMkLst>
        </pc:spChg>
        <pc:spChg chg="mod">
          <ac:chgData name="Yesenia Hidalgo" userId="8a809efa57b952a5" providerId="LiveId" clId="{F0A1A950-B773-48FB-83C7-0285A23152F7}" dt="2021-03-23T13:59:07.308" v="4147" actId="255"/>
          <ac:spMkLst>
            <pc:docMk/>
            <pc:sldMk cId="3636348359" sldId="375"/>
            <ac:spMk id="45" creationId="{61CEE6DE-B68F-4E1B-855B-CFA64FDE61BB}"/>
          </ac:spMkLst>
        </pc:spChg>
        <pc:spChg chg="mod">
          <ac:chgData name="Yesenia Hidalgo" userId="8a809efa57b952a5" providerId="LiveId" clId="{F0A1A950-B773-48FB-83C7-0285A23152F7}" dt="2021-03-23T13:59:07.308" v="4147" actId="255"/>
          <ac:spMkLst>
            <pc:docMk/>
            <pc:sldMk cId="3636348359" sldId="375"/>
            <ac:spMk id="46" creationId="{8A86168D-8F25-4434-95E3-AC1868F7E1DE}"/>
          </ac:spMkLst>
        </pc:spChg>
        <pc:spChg chg="mod">
          <ac:chgData name="Yesenia Hidalgo" userId="8a809efa57b952a5" providerId="LiveId" clId="{F0A1A950-B773-48FB-83C7-0285A23152F7}" dt="2021-03-23T13:59:07.308" v="4147" actId="255"/>
          <ac:spMkLst>
            <pc:docMk/>
            <pc:sldMk cId="3636348359" sldId="375"/>
            <ac:spMk id="47" creationId="{41A04ED9-044E-4D74-A9E0-6DB6EA011B5A}"/>
          </ac:spMkLst>
        </pc:spChg>
        <pc:spChg chg="mod">
          <ac:chgData name="Yesenia Hidalgo" userId="8a809efa57b952a5" providerId="LiveId" clId="{F0A1A950-B773-48FB-83C7-0285A23152F7}" dt="2021-03-23T13:59:07.308" v="4147" actId="255"/>
          <ac:spMkLst>
            <pc:docMk/>
            <pc:sldMk cId="3636348359" sldId="375"/>
            <ac:spMk id="48" creationId="{75FA9465-4900-47D2-A473-B3162AC68D41}"/>
          </ac:spMkLst>
        </pc:spChg>
        <pc:spChg chg="mod">
          <ac:chgData name="Yesenia Hidalgo" userId="8a809efa57b952a5" providerId="LiveId" clId="{F0A1A950-B773-48FB-83C7-0285A23152F7}" dt="2021-03-23T13:59:07.308" v="4147" actId="255"/>
          <ac:spMkLst>
            <pc:docMk/>
            <pc:sldMk cId="3636348359" sldId="375"/>
            <ac:spMk id="49" creationId="{BE5B8EA5-78BD-4928-A539-F15300C565C9}"/>
          </ac:spMkLst>
        </pc:spChg>
        <pc:spChg chg="del mod">
          <ac:chgData name="Yesenia Hidalgo" userId="8a809efa57b952a5" providerId="LiveId" clId="{F0A1A950-B773-48FB-83C7-0285A23152F7}" dt="2021-03-23T13:58:52.648" v="4143" actId="478"/>
          <ac:spMkLst>
            <pc:docMk/>
            <pc:sldMk cId="3636348359" sldId="375"/>
            <ac:spMk id="50" creationId="{E002E0E5-D1FE-4A82-8C25-58339606CCB9}"/>
          </ac:spMkLst>
        </pc:spChg>
        <pc:spChg chg="del mod">
          <ac:chgData name="Yesenia Hidalgo" userId="8a809efa57b952a5" providerId="LiveId" clId="{F0A1A950-B773-48FB-83C7-0285A23152F7}" dt="2021-03-23T13:56:38.553" v="4096" actId="478"/>
          <ac:spMkLst>
            <pc:docMk/>
            <pc:sldMk cId="3636348359" sldId="375"/>
            <ac:spMk id="51" creationId="{FD6958B6-D40A-4268-A80D-DC5FB0ACB9CF}"/>
          </ac:spMkLst>
        </pc:spChg>
        <pc:spChg chg="del mod">
          <ac:chgData name="Yesenia Hidalgo" userId="8a809efa57b952a5" providerId="LiveId" clId="{F0A1A950-B773-48FB-83C7-0285A23152F7}" dt="2021-03-23T13:56:42.829" v="4098" actId="478"/>
          <ac:spMkLst>
            <pc:docMk/>
            <pc:sldMk cId="3636348359" sldId="375"/>
            <ac:spMk id="52" creationId="{97116C62-B320-4367-979B-6F868355FDD3}"/>
          </ac:spMkLst>
        </pc:spChg>
        <pc:spChg chg="del mod">
          <ac:chgData name="Yesenia Hidalgo" userId="8a809efa57b952a5" providerId="LiveId" clId="{F0A1A950-B773-48FB-83C7-0285A23152F7}" dt="2021-03-23T13:56:30.122" v="4093" actId="478"/>
          <ac:spMkLst>
            <pc:docMk/>
            <pc:sldMk cId="3636348359" sldId="375"/>
            <ac:spMk id="53" creationId="{3862DE8E-D4FC-43A5-AF42-376EAD67D422}"/>
          </ac:spMkLst>
        </pc:spChg>
        <pc:spChg chg="del mod">
          <ac:chgData name="Yesenia Hidalgo" userId="8a809efa57b952a5" providerId="LiveId" clId="{F0A1A950-B773-48FB-83C7-0285A23152F7}" dt="2021-03-23T13:56:23.712" v="4092" actId="478"/>
          <ac:spMkLst>
            <pc:docMk/>
            <pc:sldMk cId="3636348359" sldId="375"/>
            <ac:spMk id="54" creationId="{956D5315-EC6E-4031-991E-F0054524D47D}"/>
          </ac:spMkLst>
        </pc:spChg>
        <pc:spChg chg="del mod">
          <ac:chgData name="Yesenia Hidalgo" userId="8a809efa57b952a5" providerId="LiveId" clId="{F0A1A950-B773-48FB-83C7-0285A23152F7}" dt="2021-03-23T13:56:35.036" v="4094" actId="478"/>
          <ac:spMkLst>
            <pc:docMk/>
            <pc:sldMk cId="3636348359" sldId="375"/>
            <ac:spMk id="55" creationId="{6D14C84D-B50C-4F18-B8B1-1399DB25DE48}"/>
          </ac:spMkLst>
        </pc:spChg>
        <pc:spChg chg="mod">
          <ac:chgData name="Yesenia Hidalgo" userId="8a809efa57b952a5" providerId="LiveId" clId="{F0A1A950-B773-48FB-83C7-0285A23152F7}" dt="2021-03-23T13:59:07.308" v="4147" actId="255"/>
          <ac:spMkLst>
            <pc:docMk/>
            <pc:sldMk cId="3636348359" sldId="375"/>
            <ac:spMk id="56" creationId="{DE49CC3F-FF06-4EE4-BBE8-FEE42F29EA1B}"/>
          </ac:spMkLst>
        </pc:spChg>
        <pc:spChg chg="mod">
          <ac:chgData name="Yesenia Hidalgo" userId="8a809efa57b952a5" providerId="LiveId" clId="{F0A1A950-B773-48FB-83C7-0285A23152F7}" dt="2021-03-23T13:59:07.308" v="4147" actId="255"/>
          <ac:spMkLst>
            <pc:docMk/>
            <pc:sldMk cId="3636348359" sldId="375"/>
            <ac:spMk id="57" creationId="{E43A2106-F288-467E-BDDA-3BC9B5DD3177}"/>
          </ac:spMkLst>
        </pc:spChg>
        <pc:spChg chg="mod">
          <ac:chgData name="Yesenia Hidalgo" userId="8a809efa57b952a5" providerId="LiveId" clId="{F0A1A950-B773-48FB-83C7-0285A23152F7}" dt="2021-03-23T13:59:07.308" v="4147" actId="255"/>
          <ac:spMkLst>
            <pc:docMk/>
            <pc:sldMk cId="3636348359" sldId="375"/>
            <ac:spMk id="58" creationId="{5B6C0FC1-BAFB-419F-8221-510C61632995}"/>
          </ac:spMkLst>
        </pc:spChg>
        <pc:spChg chg="mod">
          <ac:chgData name="Yesenia Hidalgo" userId="8a809efa57b952a5" providerId="LiveId" clId="{F0A1A950-B773-48FB-83C7-0285A23152F7}" dt="2021-03-23T13:59:07.308" v="4147" actId="255"/>
          <ac:spMkLst>
            <pc:docMk/>
            <pc:sldMk cId="3636348359" sldId="375"/>
            <ac:spMk id="60" creationId="{5B48617D-119A-4DC0-89D1-DA4C032135D1}"/>
          </ac:spMkLst>
        </pc:spChg>
        <pc:spChg chg="mod">
          <ac:chgData name="Yesenia Hidalgo" userId="8a809efa57b952a5" providerId="LiveId" clId="{F0A1A950-B773-48FB-83C7-0285A23152F7}" dt="2021-03-23T13:59:07.308" v="4147" actId="255"/>
          <ac:spMkLst>
            <pc:docMk/>
            <pc:sldMk cId="3636348359" sldId="375"/>
            <ac:spMk id="61" creationId="{4B22CA3E-26B4-41F1-B8BF-04DC7BB5CCBF}"/>
          </ac:spMkLst>
        </pc:spChg>
        <pc:spChg chg="mod">
          <ac:chgData name="Yesenia Hidalgo" userId="8a809efa57b952a5" providerId="LiveId" clId="{F0A1A950-B773-48FB-83C7-0285A23152F7}" dt="2021-03-23T13:59:07.308" v="4147" actId="255"/>
          <ac:spMkLst>
            <pc:docMk/>
            <pc:sldMk cId="3636348359" sldId="375"/>
            <ac:spMk id="62" creationId="{67761DC6-780D-48A4-B978-7BF3E5159B9B}"/>
          </ac:spMkLst>
        </pc:spChg>
        <pc:spChg chg="mod">
          <ac:chgData name="Yesenia Hidalgo" userId="8a809efa57b952a5" providerId="LiveId" clId="{F0A1A950-B773-48FB-83C7-0285A23152F7}" dt="2021-03-23T13:59:07.308" v="4147" actId="255"/>
          <ac:spMkLst>
            <pc:docMk/>
            <pc:sldMk cId="3636348359" sldId="375"/>
            <ac:spMk id="63" creationId="{36BA23AA-41A3-4963-B771-DD6CE2F76145}"/>
          </ac:spMkLst>
        </pc:spChg>
        <pc:spChg chg="del mod">
          <ac:chgData name="Yesenia Hidalgo" userId="8a809efa57b952a5" providerId="LiveId" clId="{F0A1A950-B773-48FB-83C7-0285A23152F7}" dt="2021-03-23T13:57:33.173" v="4117" actId="478"/>
          <ac:spMkLst>
            <pc:docMk/>
            <pc:sldMk cId="3636348359" sldId="375"/>
            <ac:spMk id="66" creationId="{6F156DFE-505E-4821-B32D-66ADCC661A50}"/>
          </ac:spMkLst>
        </pc:spChg>
        <pc:spChg chg="mod">
          <ac:chgData name="Yesenia Hidalgo" userId="8a809efa57b952a5" providerId="LiveId" clId="{F0A1A950-B773-48FB-83C7-0285A23152F7}" dt="2021-03-23T13:59:07.308" v="4147" actId="255"/>
          <ac:spMkLst>
            <pc:docMk/>
            <pc:sldMk cId="3636348359" sldId="375"/>
            <ac:spMk id="68" creationId="{B88B40C4-5DDB-4E36-9F77-326AAD99EC36}"/>
          </ac:spMkLst>
        </pc:spChg>
        <pc:spChg chg="mod">
          <ac:chgData name="Yesenia Hidalgo" userId="8a809efa57b952a5" providerId="LiveId" clId="{F0A1A950-B773-48FB-83C7-0285A23152F7}" dt="2021-03-23T13:59:07.308" v="4147" actId="255"/>
          <ac:spMkLst>
            <pc:docMk/>
            <pc:sldMk cId="3636348359" sldId="375"/>
            <ac:spMk id="69" creationId="{3926739F-CAF5-4657-B507-C95581DF10BF}"/>
          </ac:spMkLst>
        </pc:spChg>
        <pc:spChg chg="mod">
          <ac:chgData name="Yesenia Hidalgo" userId="8a809efa57b952a5" providerId="LiveId" clId="{F0A1A950-B773-48FB-83C7-0285A23152F7}" dt="2021-03-23T13:59:07.308" v="4147" actId="255"/>
          <ac:spMkLst>
            <pc:docMk/>
            <pc:sldMk cId="3636348359" sldId="375"/>
            <ac:spMk id="70" creationId="{330BB46E-7B1C-4031-B812-47CBABC6540B}"/>
          </ac:spMkLst>
        </pc:spChg>
        <pc:spChg chg="mod">
          <ac:chgData name="Yesenia Hidalgo" userId="8a809efa57b952a5" providerId="LiveId" clId="{F0A1A950-B773-48FB-83C7-0285A23152F7}" dt="2021-03-23T13:59:07.308" v="4147" actId="255"/>
          <ac:spMkLst>
            <pc:docMk/>
            <pc:sldMk cId="3636348359" sldId="375"/>
            <ac:spMk id="71" creationId="{67F44D58-CCB1-4454-96E9-2839DCA4C03B}"/>
          </ac:spMkLst>
        </pc:spChg>
        <pc:spChg chg="mod">
          <ac:chgData name="Yesenia Hidalgo" userId="8a809efa57b952a5" providerId="LiveId" clId="{F0A1A950-B773-48FB-83C7-0285A23152F7}" dt="2021-03-23T13:59:07.308" v="4147" actId="255"/>
          <ac:spMkLst>
            <pc:docMk/>
            <pc:sldMk cId="3636348359" sldId="375"/>
            <ac:spMk id="72" creationId="{FF4A5540-D900-4DAE-A897-E5311AB742F5}"/>
          </ac:spMkLst>
        </pc:spChg>
        <pc:spChg chg="mod">
          <ac:chgData name="Yesenia Hidalgo" userId="8a809efa57b952a5" providerId="LiveId" clId="{F0A1A950-B773-48FB-83C7-0285A23152F7}" dt="2021-03-23T13:59:07.308" v="4147" actId="255"/>
          <ac:spMkLst>
            <pc:docMk/>
            <pc:sldMk cId="3636348359" sldId="375"/>
            <ac:spMk id="73" creationId="{C6BD6E14-2E7A-4EF6-99D3-252E6D273E1C}"/>
          </ac:spMkLst>
        </pc:spChg>
        <pc:spChg chg="del mod">
          <ac:chgData name="Yesenia Hidalgo" userId="8a809efa57b952a5" providerId="LiveId" clId="{F0A1A950-B773-48FB-83C7-0285A23152F7}" dt="2021-03-23T13:58:44.581" v="4140" actId="478"/>
          <ac:spMkLst>
            <pc:docMk/>
            <pc:sldMk cId="3636348359" sldId="375"/>
            <ac:spMk id="74" creationId="{3DAA8B42-C85B-437B-876B-9938C587E19E}"/>
          </ac:spMkLst>
        </pc:spChg>
        <pc:spChg chg="del mod">
          <ac:chgData name="Yesenia Hidalgo" userId="8a809efa57b952a5" providerId="LiveId" clId="{F0A1A950-B773-48FB-83C7-0285A23152F7}" dt="2021-03-23T13:57:11.445" v="4111" actId="478"/>
          <ac:spMkLst>
            <pc:docMk/>
            <pc:sldMk cId="3636348359" sldId="375"/>
            <ac:spMk id="75" creationId="{FC9640A3-2CEB-43E7-A21F-C47BBCA7E8E7}"/>
          </ac:spMkLst>
        </pc:spChg>
        <pc:spChg chg="del mod">
          <ac:chgData name="Yesenia Hidalgo" userId="8a809efa57b952a5" providerId="LiveId" clId="{F0A1A950-B773-48FB-83C7-0285A23152F7}" dt="2021-03-23T13:56:50.756" v="4101" actId="478"/>
          <ac:spMkLst>
            <pc:docMk/>
            <pc:sldMk cId="3636348359" sldId="375"/>
            <ac:spMk id="76" creationId="{587A9638-FA4E-4068-906A-C5CDD7C51DB3}"/>
          </ac:spMkLst>
        </pc:spChg>
        <pc:spChg chg="del mod">
          <ac:chgData name="Yesenia Hidalgo" userId="8a809efa57b952a5" providerId="LiveId" clId="{F0A1A950-B773-48FB-83C7-0285A23152F7}" dt="2021-03-23T13:58:49.810" v="4142" actId="478"/>
          <ac:spMkLst>
            <pc:docMk/>
            <pc:sldMk cId="3636348359" sldId="375"/>
            <ac:spMk id="77" creationId="{3387EBFD-5425-4459-92E0-E890BE3ACCAB}"/>
          </ac:spMkLst>
        </pc:spChg>
        <pc:spChg chg="del mod">
          <ac:chgData name="Yesenia Hidalgo" userId="8a809efa57b952a5" providerId="LiveId" clId="{F0A1A950-B773-48FB-83C7-0285A23152F7}" dt="2021-03-23T13:56:57.092" v="4104" actId="478"/>
          <ac:spMkLst>
            <pc:docMk/>
            <pc:sldMk cId="3636348359" sldId="375"/>
            <ac:spMk id="78" creationId="{4E1B3600-92DC-42BB-9AC8-C5F8E7430830}"/>
          </ac:spMkLst>
        </pc:spChg>
        <pc:spChg chg="del mod">
          <ac:chgData name="Yesenia Hidalgo" userId="8a809efa57b952a5" providerId="LiveId" clId="{F0A1A950-B773-48FB-83C7-0285A23152F7}" dt="2021-03-23T13:57:23.435" v="4114" actId="478"/>
          <ac:spMkLst>
            <pc:docMk/>
            <pc:sldMk cId="3636348359" sldId="375"/>
            <ac:spMk id="79" creationId="{CEDCCC53-C824-4561-92C8-90872515874A}"/>
          </ac:spMkLst>
        </pc:spChg>
        <pc:spChg chg="del mod">
          <ac:chgData name="Yesenia Hidalgo" userId="8a809efa57b952a5" providerId="LiveId" clId="{F0A1A950-B773-48FB-83C7-0285A23152F7}" dt="2021-03-23T13:57:26.960" v="4115" actId="478"/>
          <ac:spMkLst>
            <pc:docMk/>
            <pc:sldMk cId="3636348359" sldId="375"/>
            <ac:spMk id="80" creationId="{16A38BAE-BB36-4652-95A4-8BAB64DD1F51}"/>
          </ac:spMkLst>
        </pc:spChg>
        <pc:spChg chg="del mod">
          <ac:chgData name="Yesenia Hidalgo" userId="8a809efa57b952a5" providerId="LiveId" clId="{F0A1A950-B773-48FB-83C7-0285A23152F7}" dt="2021-03-23T13:56:53.409" v="4102" actId="478"/>
          <ac:spMkLst>
            <pc:docMk/>
            <pc:sldMk cId="3636348359" sldId="375"/>
            <ac:spMk id="81" creationId="{5D478EC2-DFB3-47A4-9978-ADE3E6D75EBF}"/>
          </ac:spMkLst>
        </pc:spChg>
        <pc:spChg chg="del mod">
          <ac:chgData name="Yesenia Hidalgo" userId="8a809efa57b952a5" providerId="LiveId" clId="{F0A1A950-B773-48FB-83C7-0285A23152F7}" dt="2021-03-23T13:57:17.471" v="4112" actId="478"/>
          <ac:spMkLst>
            <pc:docMk/>
            <pc:sldMk cId="3636348359" sldId="375"/>
            <ac:spMk id="82" creationId="{60DB8CEC-EE75-425F-9A96-607275CDC530}"/>
          </ac:spMkLst>
        </pc:spChg>
        <pc:spChg chg="del mod">
          <ac:chgData name="Yesenia Hidalgo" userId="8a809efa57b952a5" providerId="LiveId" clId="{F0A1A950-B773-48FB-83C7-0285A23152F7}" dt="2021-03-23T13:57:40.746" v="4120" actId="478"/>
          <ac:spMkLst>
            <pc:docMk/>
            <pc:sldMk cId="3636348359" sldId="375"/>
            <ac:spMk id="83" creationId="{3A493969-8DD4-4F0E-9E5F-E4FCB9FC5455}"/>
          </ac:spMkLst>
        </pc:spChg>
        <pc:spChg chg="del mod">
          <ac:chgData name="Yesenia Hidalgo" userId="8a809efa57b952a5" providerId="LiveId" clId="{F0A1A950-B773-48FB-83C7-0285A23152F7}" dt="2021-03-23T13:57:04.367" v="4108" actId="478"/>
          <ac:spMkLst>
            <pc:docMk/>
            <pc:sldMk cId="3636348359" sldId="375"/>
            <ac:spMk id="84" creationId="{97379CCF-223F-4E0F-8FB3-370B2DCC55DA}"/>
          </ac:spMkLst>
        </pc:spChg>
        <pc:spChg chg="mod">
          <ac:chgData name="Yesenia Hidalgo" userId="8a809efa57b952a5" providerId="LiveId" clId="{F0A1A950-B773-48FB-83C7-0285A23152F7}" dt="2021-03-23T13:59:07.308" v="4147" actId="255"/>
          <ac:spMkLst>
            <pc:docMk/>
            <pc:sldMk cId="3636348359" sldId="375"/>
            <ac:spMk id="85" creationId="{C800A6DF-EF1E-45FA-B6D0-1B43EE7ACF0B}"/>
          </ac:spMkLst>
        </pc:spChg>
        <pc:spChg chg="mod">
          <ac:chgData name="Yesenia Hidalgo" userId="8a809efa57b952a5" providerId="LiveId" clId="{F0A1A950-B773-48FB-83C7-0285A23152F7}" dt="2021-03-23T13:59:07.308" v="4147" actId="255"/>
          <ac:spMkLst>
            <pc:docMk/>
            <pc:sldMk cId="3636348359" sldId="375"/>
            <ac:spMk id="86" creationId="{DC8433BE-015F-420C-AB29-6B7572EB6FE4}"/>
          </ac:spMkLst>
        </pc:spChg>
        <pc:spChg chg="mod">
          <ac:chgData name="Yesenia Hidalgo" userId="8a809efa57b952a5" providerId="LiveId" clId="{F0A1A950-B773-48FB-83C7-0285A23152F7}" dt="2021-03-23T13:59:07.308" v="4147" actId="255"/>
          <ac:spMkLst>
            <pc:docMk/>
            <pc:sldMk cId="3636348359" sldId="375"/>
            <ac:spMk id="87" creationId="{663E7F68-2AFA-460E-9C8A-E180C0EFA167}"/>
          </ac:spMkLst>
        </pc:spChg>
        <pc:spChg chg="mod">
          <ac:chgData name="Yesenia Hidalgo" userId="8a809efa57b952a5" providerId="LiveId" clId="{F0A1A950-B773-48FB-83C7-0285A23152F7}" dt="2021-03-23T13:59:07.308" v="4147" actId="255"/>
          <ac:spMkLst>
            <pc:docMk/>
            <pc:sldMk cId="3636348359" sldId="375"/>
            <ac:spMk id="88" creationId="{B7313207-B4C5-48FC-81D3-9567F1147514}"/>
          </ac:spMkLst>
        </pc:spChg>
        <pc:spChg chg="mod">
          <ac:chgData name="Yesenia Hidalgo" userId="8a809efa57b952a5" providerId="LiveId" clId="{F0A1A950-B773-48FB-83C7-0285A23152F7}" dt="2021-03-23T13:59:07.308" v="4147" actId="255"/>
          <ac:spMkLst>
            <pc:docMk/>
            <pc:sldMk cId="3636348359" sldId="375"/>
            <ac:spMk id="90" creationId="{1B2E9BE8-7A2E-4C6A-BE14-ED3D0F0509AD}"/>
          </ac:spMkLst>
        </pc:spChg>
        <pc:spChg chg="mod">
          <ac:chgData name="Yesenia Hidalgo" userId="8a809efa57b952a5" providerId="LiveId" clId="{F0A1A950-B773-48FB-83C7-0285A23152F7}" dt="2021-03-23T13:59:07.308" v="4147" actId="255"/>
          <ac:spMkLst>
            <pc:docMk/>
            <pc:sldMk cId="3636348359" sldId="375"/>
            <ac:spMk id="91" creationId="{7A3C77E9-0F50-40CD-BA49-757BE694824E}"/>
          </ac:spMkLst>
        </pc:spChg>
        <pc:spChg chg="del mod">
          <ac:chgData name="Yesenia Hidalgo" userId="8a809efa57b952a5" providerId="LiveId" clId="{F0A1A950-B773-48FB-83C7-0285A23152F7}" dt="2021-03-23T13:57:59.632" v="4126" actId="478"/>
          <ac:spMkLst>
            <pc:docMk/>
            <pc:sldMk cId="3636348359" sldId="375"/>
            <ac:spMk id="94" creationId="{26EDF682-970E-431F-B57D-29D67EDC0B32}"/>
          </ac:spMkLst>
        </pc:spChg>
        <pc:spChg chg="mod">
          <ac:chgData name="Yesenia Hidalgo" userId="8a809efa57b952a5" providerId="LiveId" clId="{F0A1A950-B773-48FB-83C7-0285A23152F7}" dt="2021-03-23T13:59:07.308" v="4147" actId="255"/>
          <ac:spMkLst>
            <pc:docMk/>
            <pc:sldMk cId="3636348359" sldId="375"/>
            <ac:spMk id="96" creationId="{91FB0C9A-C98B-4CC8-A05C-11BAC9A3ADE4}"/>
          </ac:spMkLst>
        </pc:spChg>
        <pc:spChg chg="del mod">
          <ac:chgData name="Yesenia Hidalgo" userId="8a809efa57b952a5" providerId="LiveId" clId="{F0A1A950-B773-48FB-83C7-0285A23152F7}" dt="2021-03-23T13:51:09.814" v="4028" actId="478"/>
          <ac:spMkLst>
            <pc:docMk/>
            <pc:sldMk cId="3636348359" sldId="375"/>
            <ac:spMk id="97" creationId="{366C9A13-CE4A-43C7-A2FB-16D063C7D742}"/>
          </ac:spMkLst>
        </pc:spChg>
        <pc:spChg chg="mod">
          <ac:chgData name="Yesenia Hidalgo" userId="8a809efa57b952a5" providerId="LiveId" clId="{F0A1A950-B773-48FB-83C7-0285A23152F7}" dt="2021-03-23T13:59:07.308" v="4147" actId="255"/>
          <ac:spMkLst>
            <pc:docMk/>
            <pc:sldMk cId="3636348359" sldId="375"/>
            <ac:spMk id="98" creationId="{BEEEFE61-758F-41BE-A9DA-BF7D16439534}"/>
          </ac:spMkLst>
        </pc:spChg>
        <pc:spChg chg="mod">
          <ac:chgData name="Yesenia Hidalgo" userId="8a809efa57b952a5" providerId="LiveId" clId="{F0A1A950-B773-48FB-83C7-0285A23152F7}" dt="2021-03-23T13:59:07.308" v="4147" actId="255"/>
          <ac:spMkLst>
            <pc:docMk/>
            <pc:sldMk cId="3636348359" sldId="375"/>
            <ac:spMk id="99" creationId="{AC537815-8907-469D-8E72-344E42E0B51F}"/>
          </ac:spMkLst>
        </pc:spChg>
        <pc:spChg chg="mod">
          <ac:chgData name="Yesenia Hidalgo" userId="8a809efa57b952a5" providerId="LiveId" clId="{F0A1A950-B773-48FB-83C7-0285A23152F7}" dt="2021-03-23T13:59:07.308" v="4147" actId="255"/>
          <ac:spMkLst>
            <pc:docMk/>
            <pc:sldMk cId="3636348359" sldId="375"/>
            <ac:spMk id="100" creationId="{66AC2114-73C8-44DD-9DDD-04F74C5D4E1B}"/>
          </ac:spMkLst>
        </pc:spChg>
        <pc:spChg chg="mod">
          <ac:chgData name="Yesenia Hidalgo" userId="8a809efa57b952a5" providerId="LiveId" clId="{F0A1A950-B773-48FB-83C7-0285A23152F7}" dt="2021-03-23T13:59:07.308" v="4147" actId="255"/>
          <ac:spMkLst>
            <pc:docMk/>
            <pc:sldMk cId="3636348359" sldId="375"/>
            <ac:spMk id="101" creationId="{DB3027DF-E42F-46F8-BA6C-6B141A17208C}"/>
          </ac:spMkLst>
        </pc:spChg>
        <pc:spChg chg="del mod">
          <ac:chgData name="Yesenia Hidalgo" userId="8a809efa57b952a5" providerId="LiveId" clId="{F0A1A950-B773-48FB-83C7-0285A23152F7}" dt="2021-03-23T13:58:36.158" v="4135" actId="478"/>
          <ac:spMkLst>
            <pc:docMk/>
            <pc:sldMk cId="3636348359" sldId="375"/>
            <ac:spMk id="102" creationId="{FA3D1F63-BD7E-4838-BC38-23AB6C380DF8}"/>
          </ac:spMkLst>
        </pc:spChg>
        <pc:spChg chg="del mod">
          <ac:chgData name="Yesenia Hidalgo" userId="8a809efa57b952a5" providerId="LiveId" clId="{F0A1A950-B773-48FB-83C7-0285A23152F7}" dt="2021-03-23T13:57:54.393" v="4124" actId="478"/>
          <ac:spMkLst>
            <pc:docMk/>
            <pc:sldMk cId="3636348359" sldId="375"/>
            <ac:spMk id="103" creationId="{4E2292CE-7EE5-417A-8898-341DF3C6F900}"/>
          </ac:spMkLst>
        </pc:spChg>
        <pc:spChg chg="del mod">
          <ac:chgData name="Yesenia Hidalgo" userId="8a809efa57b952a5" providerId="LiveId" clId="{F0A1A950-B773-48FB-83C7-0285A23152F7}" dt="2021-03-23T13:57:45.483" v="4121" actId="478"/>
          <ac:spMkLst>
            <pc:docMk/>
            <pc:sldMk cId="3636348359" sldId="375"/>
            <ac:spMk id="104" creationId="{43FB7A5E-01DB-49BA-9499-21417CB1A40D}"/>
          </ac:spMkLst>
        </pc:spChg>
        <pc:spChg chg="del mod">
          <ac:chgData name="Yesenia Hidalgo" userId="8a809efa57b952a5" providerId="LiveId" clId="{F0A1A950-B773-48FB-83C7-0285A23152F7}" dt="2021-03-23T13:58:41.389" v="4138" actId="478"/>
          <ac:spMkLst>
            <pc:docMk/>
            <pc:sldMk cId="3636348359" sldId="375"/>
            <ac:spMk id="105" creationId="{6C6F19BC-680B-4A83-AA90-8803B0E3B4B7}"/>
          </ac:spMkLst>
        </pc:spChg>
        <pc:spChg chg="del mod">
          <ac:chgData name="Yesenia Hidalgo" userId="8a809efa57b952a5" providerId="LiveId" clId="{F0A1A950-B773-48FB-83C7-0285A23152F7}" dt="2021-03-23T13:57:48.322" v="4122" actId="478"/>
          <ac:spMkLst>
            <pc:docMk/>
            <pc:sldMk cId="3636348359" sldId="375"/>
            <ac:spMk id="106" creationId="{45B2D085-0010-47A9-AC50-C2A65236E55C}"/>
          </ac:spMkLst>
        </pc:spChg>
        <pc:spChg chg="del mod">
          <ac:chgData name="Yesenia Hidalgo" userId="8a809efa57b952a5" providerId="LiveId" clId="{F0A1A950-B773-48FB-83C7-0285A23152F7}" dt="2021-03-23T13:57:56.657" v="4125" actId="478"/>
          <ac:spMkLst>
            <pc:docMk/>
            <pc:sldMk cId="3636348359" sldId="375"/>
            <ac:spMk id="107" creationId="{07C0D409-BA65-4D8C-BFE3-B5181F144AC6}"/>
          </ac:spMkLst>
        </pc:spChg>
        <pc:spChg chg="del mod">
          <ac:chgData name="Yesenia Hidalgo" userId="8a809efa57b952a5" providerId="LiveId" clId="{F0A1A950-B773-48FB-83C7-0285A23152F7}" dt="2021-03-23T13:57:51.542" v="4123" actId="478"/>
          <ac:spMkLst>
            <pc:docMk/>
            <pc:sldMk cId="3636348359" sldId="375"/>
            <ac:spMk id="108" creationId="{9A54E993-78C4-4D0B-A424-9D5EB699E501}"/>
          </ac:spMkLst>
        </pc:spChg>
        <pc:spChg chg="mod">
          <ac:chgData name="Yesenia Hidalgo" userId="8a809efa57b952a5" providerId="LiveId" clId="{F0A1A950-B773-48FB-83C7-0285A23152F7}" dt="2021-03-23T13:59:07.308" v="4147" actId="255"/>
          <ac:spMkLst>
            <pc:docMk/>
            <pc:sldMk cId="3636348359" sldId="375"/>
            <ac:spMk id="109" creationId="{CE761C50-15C5-4E9B-B02F-61C7F68AA41B}"/>
          </ac:spMkLst>
        </pc:spChg>
        <pc:spChg chg="mod">
          <ac:chgData name="Yesenia Hidalgo" userId="8a809efa57b952a5" providerId="LiveId" clId="{F0A1A950-B773-48FB-83C7-0285A23152F7}" dt="2021-03-23T13:59:07.308" v="4147" actId="255"/>
          <ac:spMkLst>
            <pc:docMk/>
            <pc:sldMk cId="3636348359" sldId="375"/>
            <ac:spMk id="110" creationId="{D6381855-1E41-4FCF-9BC6-22702179CBF8}"/>
          </ac:spMkLst>
        </pc:spChg>
        <pc:spChg chg="mod">
          <ac:chgData name="Yesenia Hidalgo" userId="8a809efa57b952a5" providerId="LiveId" clId="{F0A1A950-B773-48FB-83C7-0285A23152F7}" dt="2021-03-23T13:59:07.308" v="4147" actId="255"/>
          <ac:spMkLst>
            <pc:docMk/>
            <pc:sldMk cId="3636348359" sldId="375"/>
            <ac:spMk id="111" creationId="{261959AC-1E01-497B-980C-9745A95F7459}"/>
          </ac:spMkLst>
        </pc:spChg>
        <pc:spChg chg="add mod">
          <ac:chgData name="Yesenia Hidalgo" userId="8a809efa57b952a5" providerId="LiveId" clId="{F0A1A950-B773-48FB-83C7-0285A23152F7}" dt="2021-03-23T14:04:07.326" v="4250" actId="1076"/>
          <ac:spMkLst>
            <pc:docMk/>
            <pc:sldMk cId="3636348359" sldId="375"/>
            <ac:spMk id="112" creationId="{0A18B207-7981-4D53-8B57-13748FD7341B}"/>
          </ac:spMkLst>
        </pc:spChg>
        <pc:spChg chg="add mod">
          <ac:chgData name="Yesenia Hidalgo" userId="8a809efa57b952a5" providerId="LiveId" clId="{F0A1A950-B773-48FB-83C7-0285A23152F7}" dt="2021-03-23T14:04:07.326" v="4250" actId="1076"/>
          <ac:spMkLst>
            <pc:docMk/>
            <pc:sldMk cId="3636348359" sldId="375"/>
            <ac:spMk id="113" creationId="{88A86D42-D903-4344-AA24-6A0EFD6882DB}"/>
          </ac:spMkLst>
        </pc:spChg>
        <pc:spChg chg="add mod">
          <ac:chgData name="Yesenia Hidalgo" userId="8a809efa57b952a5" providerId="LiveId" clId="{F0A1A950-B773-48FB-83C7-0285A23152F7}" dt="2021-03-23T13:59:07.308" v="4147" actId="255"/>
          <ac:spMkLst>
            <pc:docMk/>
            <pc:sldMk cId="3636348359" sldId="375"/>
            <ac:spMk id="114" creationId="{5FCB5BDD-2F1B-4A63-9B84-E1E8E501BF27}"/>
          </ac:spMkLst>
        </pc:spChg>
        <pc:spChg chg="add mod">
          <ac:chgData name="Yesenia Hidalgo" userId="8a809efa57b952a5" providerId="LiveId" clId="{F0A1A950-B773-48FB-83C7-0285A23152F7}" dt="2021-03-23T13:59:07.308" v="4147" actId="255"/>
          <ac:spMkLst>
            <pc:docMk/>
            <pc:sldMk cId="3636348359" sldId="375"/>
            <ac:spMk id="115" creationId="{A297E1A4-85B6-4200-A5D3-56E65D57412E}"/>
          </ac:spMkLst>
        </pc:spChg>
        <pc:spChg chg="mod">
          <ac:chgData name="Yesenia Hidalgo" userId="8a809efa57b952a5" providerId="LiveId" clId="{F0A1A950-B773-48FB-83C7-0285A23152F7}" dt="2021-03-23T13:53:38.138" v="4054"/>
          <ac:spMkLst>
            <pc:docMk/>
            <pc:sldMk cId="3636348359" sldId="375"/>
            <ac:spMk id="118" creationId="{05AFF68A-9046-4ED3-A988-E354BD0A5594}"/>
          </ac:spMkLst>
        </pc:spChg>
        <pc:spChg chg="mod">
          <ac:chgData name="Yesenia Hidalgo" userId="8a809efa57b952a5" providerId="LiveId" clId="{F0A1A950-B773-48FB-83C7-0285A23152F7}" dt="2021-03-23T13:53:38.138" v="4054"/>
          <ac:spMkLst>
            <pc:docMk/>
            <pc:sldMk cId="3636348359" sldId="375"/>
            <ac:spMk id="120" creationId="{11B80F21-246D-4DDA-AD68-21673D49D7C8}"/>
          </ac:spMkLst>
        </pc:spChg>
        <pc:spChg chg="mod">
          <ac:chgData name="Yesenia Hidalgo" userId="8a809efa57b952a5" providerId="LiveId" clId="{F0A1A950-B773-48FB-83C7-0285A23152F7}" dt="2021-03-23T13:53:38.138" v="4054"/>
          <ac:spMkLst>
            <pc:docMk/>
            <pc:sldMk cId="3636348359" sldId="375"/>
            <ac:spMk id="121" creationId="{B5F97522-64CC-4165-B8DD-01DCB6463D93}"/>
          </ac:spMkLst>
        </pc:spChg>
        <pc:spChg chg="mod">
          <ac:chgData name="Yesenia Hidalgo" userId="8a809efa57b952a5" providerId="LiveId" clId="{F0A1A950-B773-48FB-83C7-0285A23152F7}" dt="2021-03-23T13:53:38.138" v="4054"/>
          <ac:spMkLst>
            <pc:docMk/>
            <pc:sldMk cId="3636348359" sldId="375"/>
            <ac:spMk id="122" creationId="{59EA8578-1AC0-4230-9C28-AC73224EA422}"/>
          </ac:spMkLst>
        </pc:spChg>
        <pc:spChg chg="mod">
          <ac:chgData name="Yesenia Hidalgo" userId="8a809efa57b952a5" providerId="LiveId" clId="{F0A1A950-B773-48FB-83C7-0285A23152F7}" dt="2021-03-23T13:53:38.138" v="4054"/>
          <ac:spMkLst>
            <pc:docMk/>
            <pc:sldMk cId="3636348359" sldId="375"/>
            <ac:spMk id="123" creationId="{57A24655-3835-4FE5-8FFD-93159DC772FD}"/>
          </ac:spMkLst>
        </pc:spChg>
        <pc:spChg chg="mod">
          <ac:chgData name="Yesenia Hidalgo" userId="8a809efa57b952a5" providerId="LiveId" clId="{F0A1A950-B773-48FB-83C7-0285A23152F7}" dt="2021-03-23T13:53:38.138" v="4054"/>
          <ac:spMkLst>
            <pc:docMk/>
            <pc:sldMk cId="3636348359" sldId="375"/>
            <ac:spMk id="124" creationId="{81791128-AA4D-4BF8-BC8C-78145C7E51A9}"/>
          </ac:spMkLst>
        </pc:spChg>
        <pc:spChg chg="mod">
          <ac:chgData name="Yesenia Hidalgo" userId="8a809efa57b952a5" providerId="LiveId" clId="{F0A1A950-B773-48FB-83C7-0285A23152F7}" dt="2021-03-23T13:53:38.138" v="4054"/>
          <ac:spMkLst>
            <pc:docMk/>
            <pc:sldMk cId="3636348359" sldId="375"/>
            <ac:spMk id="125" creationId="{F2038BAD-8CD9-4C2D-AC09-C8D63F366623}"/>
          </ac:spMkLst>
        </pc:spChg>
        <pc:spChg chg="mod">
          <ac:chgData name="Yesenia Hidalgo" userId="8a809efa57b952a5" providerId="LiveId" clId="{F0A1A950-B773-48FB-83C7-0285A23152F7}" dt="2021-03-23T13:53:38.138" v="4054"/>
          <ac:spMkLst>
            <pc:docMk/>
            <pc:sldMk cId="3636348359" sldId="375"/>
            <ac:spMk id="126" creationId="{8E33F43A-259B-42B7-8AE6-2078A516FCB0}"/>
          </ac:spMkLst>
        </pc:spChg>
        <pc:spChg chg="mod">
          <ac:chgData name="Yesenia Hidalgo" userId="8a809efa57b952a5" providerId="LiveId" clId="{F0A1A950-B773-48FB-83C7-0285A23152F7}" dt="2021-03-23T13:53:38.138" v="4054"/>
          <ac:spMkLst>
            <pc:docMk/>
            <pc:sldMk cId="3636348359" sldId="375"/>
            <ac:spMk id="127" creationId="{203D981C-EA7A-4558-9076-14737ABE8C45}"/>
          </ac:spMkLst>
        </pc:spChg>
        <pc:spChg chg="mod">
          <ac:chgData name="Yesenia Hidalgo" userId="8a809efa57b952a5" providerId="LiveId" clId="{F0A1A950-B773-48FB-83C7-0285A23152F7}" dt="2021-03-23T13:53:38.138" v="4054"/>
          <ac:spMkLst>
            <pc:docMk/>
            <pc:sldMk cId="3636348359" sldId="375"/>
            <ac:spMk id="130" creationId="{16081353-BF3A-4108-AF31-D656813F14F7}"/>
          </ac:spMkLst>
        </pc:spChg>
        <pc:spChg chg="mod">
          <ac:chgData name="Yesenia Hidalgo" userId="8a809efa57b952a5" providerId="LiveId" clId="{F0A1A950-B773-48FB-83C7-0285A23152F7}" dt="2021-03-23T13:53:38.138" v="4054"/>
          <ac:spMkLst>
            <pc:docMk/>
            <pc:sldMk cId="3636348359" sldId="375"/>
            <ac:spMk id="132" creationId="{05CD8C2E-C88D-482B-948A-9B2FF62DDF86}"/>
          </ac:spMkLst>
        </pc:spChg>
        <pc:spChg chg="mod">
          <ac:chgData name="Yesenia Hidalgo" userId="8a809efa57b952a5" providerId="LiveId" clId="{F0A1A950-B773-48FB-83C7-0285A23152F7}" dt="2021-03-23T13:53:38.138" v="4054"/>
          <ac:spMkLst>
            <pc:docMk/>
            <pc:sldMk cId="3636348359" sldId="375"/>
            <ac:spMk id="133" creationId="{90082F88-D37E-4F7D-992F-453326F6924C}"/>
          </ac:spMkLst>
        </pc:spChg>
        <pc:spChg chg="mod">
          <ac:chgData name="Yesenia Hidalgo" userId="8a809efa57b952a5" providerId="LiveId" clId="{F0A1A950-B773-48FB-83C7-0285A23152F7}" dt="2021-03-23T13:53:38.138" v="4054"/>
          <ac:spMkLst>
            <pc:docMk/>
            <pc:sldMk cId="3636348359" sldId="375"/>
            <ac:spMk id="134" creationId="{842FEAAF-6ADC-4D8B-8FA1-0C701771C595}"/>
          </ac:spMkLst>
        </pc:spChg>
        <pc:spChg chg="mod">
          <ac:chgData name="Yesenia Hidalgo" userId="8a809efa57b952a5" providerId="LiveId" clId="{F0A1A950-B773-48FB-83C7-0285A23152F7}" dt="2021-03-23T13:53:38.138" v="4054"/>
          <ac:spMkLst>
            <pc:docMk/>
            <pc:sldMk cId="3636348359" sldId="375"/>
            <ac:spMk id="135" creationId="{0C1856B1-39CD-45AD-A9AB-A7D80C4DFF45}"/>
          </ac:spMkLst>
        </pc:spChg>
        <pc:spChg chg="mod">
          <ac:chgData name="Yesenia Hidalgo" userId="8a809efa57b952a5" providerId="LiveId" clId="{F0A1A950-B773-48FB-83C7-0285A23152F7}" dt="2021-03-23T13:53:38.138" v="4054"/>
          <ac:spMkLst>
            <pc:docMk/>
            <pc:sldMk cId="3636348359" sldId="375"/>
            <ac:spMk id="136" creationId="{42D92AF2-217B-4E52-8D1C-96E5435E3813}"/>
          </ac:spMkLst>
        </pc:spChg>
        <pc:spChg chg="mod">
          <ac:chgData name="Yesenia Hidalgo" userId="8a809efa57b952a5" providerId="LiveId" clId="{F0A1A950-B773-48FB-83C7-0285A23152F7}" dt="2021-03-23T13:53:38.138" v="4054"/>
          <ac:spMkLst>
            <pc:docMk/>
            <pc:sldMk cId="3636348359" sldId="375"/>
            <ac:spMk id="137" creationId="{47FCB445-9BD8-4DA5-9E79-8881C7EE646A}"/>
          </ac:spMkLst>
        </pc:spChg>
        <pc:spChg chg="mod">
          <ac:chgData name="Yesenia Hidalgo" userId="8a809efa57b952a5" providerId="LiveId" clId="{F0A1A950-B773-48FB-83C7-0285A23152F7}" dt="2021-03-23T13:53:38.138" v="4054"/>
          <ac:spMkLst>
            <pc:docMk/>
            <pc:sldMk cId="3636348359" sldId="375"/>
            <ac:spMk id="138" creationId="{AE9AADF5-8900-43D5-A9E0-291A50463B0A}"/>
          </ac:spMkLst>
        </pc:spChg>
        <pc:spChg chg="mod">
          <ac:chgData name="Yesenia Hidalgo" userId="8a809efa57b952a5" providerId="LiveId" clId="{F0A1A950-B773-48FB-83C7-0285A23152F7}" dt="2021-03-23T13:53:38.138" v="4054"/>
          <ac:spMkLst>
            <pc:docMk/>
            <pc:sldMk cId="3636348359" sldId="375"/>
            <ac:spMk id="139" creationId="{241970AD-1867-4848-90C6-4227D9C8E54C}"/>
          </ac:spMkLst>
        </pc:spChg>
        <pc:spChg chg="mod">
          <ac:chgData name="Yesenia Hidalgo" userId="8a809efa57b952a5" providerId="LiveId" clId="{F0A1A950-B773-48FB-83C7-0285A23152F7}" dt="2021-03-23T13:53:38.138" v="4054"/>
          <ac:spMkLst>
            <pc:docMk/>
            <pc:sldMk cId="3636348359" sldId="375"/>
            <ac:spMk id="142" creationId="{E3371987-D9DF-4168-9511-67824029875A}"/>
          </ac:spMkLst>
        </pc:spChg>
        <pc:spChg chg="mod">
          <ac:chgData name="Yesenia Hidalgo" userId="8a809efa57b952a5" providerId="LiveId" clId="{F0A1A950-B773-48FB-83C7-0285A23152F7}" dt="2021-03-23T13:53:38.138" v="4054"/>
          <ac:spMkLst>
            <pc:docMk/>
            <pc:sldMk cId="3636348359" sldId="375"/>
            <ac:spMk id="144" creationId="{99D13B21-7C46-4722-BD4D-EE1237EB9F21}"/>
          </ac:spMkLst>
        </pc:spChg>
        <pc:spChg chg="mod">
          <ac:chgData name="Yesenia Hidalgo" userId="8a809efa57b952a5" providerId="LiveId" clId="{F0A1A950-B773-48FB-83C7-0285A23152F7}" dt="2021-03-23T13:53:38.138" v="4054"/>
          <ac:spMkLst>
            <pc:docMk/>
            <pc:sldMk cId="3636348359" sldId="375"/>
            <ac:spMk id="145" creationId="{55367F7C-1F89-41FA-882F-605948E86D0D}"/>
          </ac:spMkLst>
        </pc:spChg>
        <pc:spChg chg="mod">
          <ac:chgData name="Yesenia Hidalgo" userId="8a809efa57b952a5" providerId="LiveId" clId="{F0A1A950-B773-48FB-83C7-0285A23152F7}" dt="2021-03-23T13:53:38.138" v="4054"/>
          <ac:spMkLst>
            <pc:docMk/>
            <pc:sldMk cId="3636348359" sldId="375"/>
            <ac:spMk id="146" creationId="{AD7D121A-30EA-4CD0-9183-4169807C574B}"/>
          </ac:spMkLst>
        </pc:spChg>
        <pc:spChg chg="mod">
          <ac:chgData name="Yesenia Hidalgo" userId="8a809efa57b952a5" providerId="LiveId" clId="{F0A1A950-B773-48FB-83C7-0285A23152F7}" dt="2021-03-23T13:53:38.138" v="4054"/>
          <ac:spMkLst>
            <pc:docMk/>
            <pc:sldMk cId="3636348359" sldId="375"/>
            <ac:spMk id="147" creationId="{2006FAF8-3561-4339-97AC-3D9E8CAAB548}"/>
          </ac:spMkLst>
        </pc:spChg>
        <pc:spChg chg="mod">
          <ac:chgData name="Yesenia Hidalgo" userId="8a809efa57b952a5" providerId="LiveId" clId="{F0A1A950-B773-48FB-83C7-0285A23152F7}" dt="2021-03-23T13:53:38.138" v="4054"/>
          <ac:spMkLst>
            <pc:docMk/>
            <pc:sldMk cId="3636348359" sldId="375"/>
            <ac:spMk id="148" creationId="{DA34CAA6-A05C-43DB-8B1B-408946F1E214}"/>
          </ac:spMkLst>
        </pc:spChg>
        <pc:spChg chg="mod">
          <ac:chgData name="Yesenia Hidalgo" userId="8a809efa57b952a5" providerId="LiveId" clId="{F0A1A950-B773-48FB-83C7-0285A23152F7}" dt="2021-03-23T13:53:38.138" v="4054"/>
          <ac:spMkLst>
            <pc:docMk/>
            <pc:sldMk cId="3636348359" sldId="375"/>
            <ac:spMk id="149" creationId="{F894ABED-A881-49BF-903A-80F8F3DDB62E}"/>
          </ac:spMkLst>
        </pc:spChg>
        <pc:spChg chg="mod">
          <ac:chgData name="Yesenia Hidalgo" userId="8a809efa57b952a5" providerId="LiveId" clId="{F0A1A950-B773-48FB-83C7-0285A23152F7}" dt="2021-03-23T13:53:38.138" v="4054"/>
          <ac:spMkLst>
            <pc:docMk/>
            <pc:sldMk cId="3636348359" sldId="375"/>
            <ac:spMk id="150" creationId="{3DFED67A-CFE7-4A78-A367-34B1023D0855}"/>
          </ac:spMkLst>
        </pc:spChg>
        <pc:spChg chg="mod">
          <ac:chgData name="Yesenia Hidalgo" userId="8a809efa57b952a5" providerId="LiveId" clId="{F0A1A950-B773-48FB-83C7-0285A23152F7}" dt="2021-03-23T13:53:38.138" v="4054"/>
          <ac:spMkLst>
            <pc:docMk/>
            <pc:sldMk cId="3636348359" sldId="375"/>
            <ac:spMk id="151" creationId="{D3517CDC-0CB6-41E0-880A-4A8A7557B5EE}"/>
          </ac:spMkLst>
        </pc:spChg>
        <pc:spChg chg="mod">
          <ac:chgData name="Yesenia Hidalgo" userId="8a809efa57b952a5" providerId="LiveId" clId="{F0A1A950-B773-48FB-83C7-0285A23152F7}" dt="2021-03-23T13:53:38.138" v="4054"/>
          <ac:spMkLst>
            <pc:docMk/>
            <pc:sldMk cId="3636348359" sldId="375"/>
            <ac:spMk id="153" creationId="{C74B2BB3-B6F7-4600-96C4-1AA181D5F4DC}"/>
          </ac:spMkLst>
        </pc:spChg>
        <pc:spChg chg="mod">
          <ac:chgData name="Yesenia Hidalgo" userId="8a809efa57b952a5" providerId="LiveId" clId="{F0A1A950-B773-48FB-83C7-0285A23152F7}" dt="2021-03-23T13:53:38.138" v="4054"/>
          <ac:spMkLst>
            <pc:docMk/>
            <pc:sldMk cId="3636348359" sldId="375"/>
            <ac:spMk id="154" creationId="{C1054531-5BFE-463E-A934-55836FF73FC3}"/>
          </ac:spMkLst>
        </pc:spChg>
        <pc:spChg chg="mod">
          <ac:chgData name="Yesenia Hidalgo" userId="8a809efa57b952a5" providerId="LiveId" clId="{F0A1A950-B773-48FB-83C7-0285A23152F7}" dt="2021-03-23T13:53:38.138" v="4054"/>
          <ac:spMkLst>
            <pc:docMk/>
            <pc:sldMk cId="3636348359" sldId="375"/>
            <ac:spMk id="157" creationId="{A26D733E-B824-43B2-8B6B-61A91B0C1F6C}"/>
          </ac:spMkLst>
        </pc:spChg>
        <pc:spChg chg="mod">
          <ac:chgData name="Yesenia Hidalgo" userId="8a809efa57b952a5" providerId="LiveId" clId="{F0A1A950-B773-48FB-83C7-0285A23152F7}" dt="2021-03-23T13:53:38.138" v="4054"/>
          <ac:spMkLst>
            <pc:docMk/>
            <pc:sldMk cId="3636348359" sldId="375"/>
            <ac:spMk id="158" creationId="{08DD9558-906F-455C-AED7-D6F5D9852F03}"/>
          </ac:spMkLst>
        </pc:spChg>
        <pc:spChg chg="mod">
          <ac:chgData name="Yesenia Hidalgo" userId="8a809efa57b952a5" providerId="LiveId" clId="{F0A1A950-B773-48FB-83C7-0285A23152F7}" dt="2021-03-23T13:53:38.138" v="4054"/>
          <ac:spMkLst>
            <pc:docMk/>
            <pc:sldMk cId="3636348359" sldId="375"/>
            <ac:spMk id="159" creationId="{2F86931D-2A62-42D2-9EBA-2D950937985F}"/>
          </ac:spMkLst>
        </pc:spChg>
        <pc:spChg chg="mod">
          <ac:chgData name="Yesenia Hidalgo" userId="8a809efa57b952a5" providerId="LiveId" clId="{F0A1A950-B773-48FB-83C7-0285A23152F7}" dt="2021-03-23T13:53:38.138" v="4054"/>
          <ac:spMkLst>
            <pc:docMk/>
            <pc:sldMk cId="3636348359" sldId="375"/>
            <ac:spMk id="160" creationId="{8C3EDF0A-B562-4F92-B919-8D130961D20E}"/>
          </ac:spMkLst>
        </pc:spChg>
        <pc:spChg chg="mod">
          <ac:chgData name="Yesenia Hidalgo" userId="8a809efa57b952a5" providerId="LiveId" clId="{F0A1A950-B773-48FB-83C7-0285A23152F7}" dt="2021-03-23T13:53:38.138" v="4054"/>
          <ac:spMkLst>
            <pc:docMk/>
            <pc:sldMk cId="3636348359" sldId="375"/>
            <ac:spMk id="161" creationId="{04D3E733-423F-4423-8D2B-59C639A11BC6}"/>
          </ac:spMkLst>
        </pc:spChg>
        <pc:spChg chg="mod">
          <ac:chgData name="Yesenia Hidalgo" userId="8a809efa57b952a5" providerId="LiveId" clId="{F0A1A950-B773-48FB-83C7-0285A23152F7}" dt="2021-03-23T13:53:38.138" v="4054"/>
          <ac:spMkLst>
            <pc:docMk/>
            <pc:sldMk cId="3636348359" sldId="375"/>
            <ac:spMk id="162" creationId="{1572A36B-B6AD-4824-A38A-640521E322ED}"/>
          </ac:spMkLst>
        </pc:spChg>
        <pc:spChg chg="mod">
          <ac:chgData name="Yesenia Hidalgo" userId="8a809efa57b952a5" providerId="LiveId" clId="{F0A1A950-B773-48FB-83C7-0285A23152F7}" dt="2021-03-23T13:53:38.138" v="4054"/>
          <ac:spMkLst>
            <pc:docMk/>
            <pc:sldMk cId="3636348359" sldId="375"/>
            <ac:spMk id="163" creationId="{B05D0061-2DEE-42BD-9D2A-1C40B65B68CF}"/>
          </ac:spMkLst>
        </pc:spChg>
        <pc:spChg chg="add mod">
          <ac:chgData name="Yesenia Hidalgo" userId="8a809efa57b952a5" providerId="LiveId" clId="{F0A1A950-B773-48FB-83C7-0285A23152F7}" dt="2021-03-23T14:04:07.326" v="4250" actId="1076"/>
          <ac:spMkLst>
            <pc:docMk/>
            <pc:sldMk cId="3636348359" sldId="375"/>
            <ac:spMk id="164" creationId="{6DE125AD-2C98-44D1-BB68-B33F51152D96}"/>
          </ac:spMkLst>
        </pc:spChg>
        <pc:spChg chg="add mod">
          <ac:chgData name="Yesenia Hidalgo" userId="8a809efa57b952a5" providerId="LiveId" clId="{F0A1A950-B773-48FB-83C7-0285A23152F7}" dt="2021-03-23T14:04:07.326" v="4250" actId="1076"/>
          <ac:spMkLst>
            <pc:docMk/>
            <pc:sldMk cId="3636348359" sldId="375"/>
            <ac:spMk id="165" creationId="{89523371-25D3-45E6-A2F2-1F65BFFB6208}"/>
          </ac:spMkLst>
        </pc:spChg>
        <pc:spChg chg="add mod">
          <ac:chgData name="Yesenia Hidalgo" userId="8a809efa57b952a5" providerId="LiveId" clId="{F0A1A950-B773-48FB-83C7-0285A23152F7}" dt="2021-03-23T14:04:07.326" v="4250" actId="1076"/>
          <ac:spMkLst>
            <pc:docMk/>
            <pc:sldMk cId="3636348359" sldId="375"/>
            <ac:spMk id="166" creationId="{11A0F07A-A4A7-4BC5-A147-BEE211FDBEC8}"/>
          </ac:spMkLst>
        </pc:spChg>
        <pc:spChg chg="add mod">
          <ac:chgData name="Yesenia Hidalgo" userId="8a809efa57b952a5" providerId="LiveId" clId="{F0A1A950-B773-48FB-83C7-0285A23152F7}" dt="2021-03-23T14:04:07.326" v="4250" actId="1076"/>
          <ac:spMkLst>
            <pc:docMk/>
            <pc:sldMk cId="3636348359" sldId="375"/>
            <ac:spMk id="167" creationId="{7D0960CD-F11E-486C-AD32-5D5CE97A9A22}"/>
          </ac:spMkLst>
        </pc:spChg>
        <pc:spChg chg="add mod">
          <ac:chgData name="Yesenia Hidalgo" userId="8a809efa57b952a5" providerId="LiveId" clId="{F0A1A950-B773-48FB-83C7-0285A23152F7}" dt="2021-03-23T14:04:07.326" v="4250" actId="1076"/>
          <ac:spMkLst>
            <pc:docMk/>
            <pc:sldMk cId="3636348359" sldId="375"/>
            <ac:spMk id="168" creationId="{79CC0492-45FF-44C5-A721-D650EE36EFEC}"/>
          </ac:spMkLst>
        </pc:spChg>
        <pc:spChg chg="add mod">
          <ac:chgData name="Yesenia Hidalgo" userId="8a809efa57b952a5" providerId="LiveId" clId="{F0A1A950-B773-48FB-83C7-0285A23152F7}" dt="2021-03-23T14:04:07.326" v="4250" actId="1076"/>
          <ac:spMkLst>
            <pc:docMk/>
            <pc:sldMk cId="3636348359" sldId="375"/>
            <ac:spMk id="169" creationId="{074DBB85-A1B2-44B6-A25B-85F5C214479D}"/>
          </ac:spMkLst>
        </pc:spChg>
        <pc:spChg chg="add mod">
          <ac:chgData name="Yesenia Hidalgo" userId="8a809efa57b952a5" providerId="LiveId" clId="{F0A1A950-B773-48FB-83C7-0285A23152F7}" dt="2021-03-23T14:04:07.326" v="4250" actId="1076"/>
          <ac:spMkLst>
            <pc:docMk/>
            <pc:sldMk cId="3636348359" sldId="375"/>
            <ac:spMk id="170" creationId="{7673A92A-BD8E-4B66-BEA3-8E4804ADBE65}"/>
          </ac:spMkLst>
        </pc:spChg>
        <pc:spChg chg="mod">
          <ac:chgData name="Yesenia Hidalgo" userId="8a809efa57b952a5" providerId="LiveId" clId="{F0A1A950-B773-48FB-83C7-0285A23152F7}" dt="2021-03-23T14:03:25.011" v="4240" actId="571"/>
          <ac:spMkLst>
            <pc:docMk/>
            <pc:sldMk cId="3636348359" sldId="375"/>
            <ac:spMk id="172" creationId="{D5109EEA-37DB-4EEC-86B9-BC0187816FB5}"/>
          </ac:spMkLst>
        </pc:spChg>
        <pc:spChg chg="mod">
          <ac:chgData name="Yesenia Hidalgo" userId="8a809efa57b952a5" providerId="LiveId" clId="{F0A1A950-B773-48FB-83C7-0285A23152F7}" dt="2021-03-23T14:03:25.011" v="4240" actId="571"/>
          <ac:spMkLst>
            <pc:docMk/>
            <pc:sldMk cId="3636348359" sldId="375"/>
            <ac:spMk id="174" creationId="{72A3892A-59DF-4AF9-80DB-C51B0CBB9143}"/>
          </ac:spMkLst>
        </pc:spChg>
        <pc:spChg chg="mod">
          <ac:chgData name="Yesenia Hidalgo" userId="8a809efa57b952a5" providerId="LiveId" clId="{F0A1A950-B773-48FB-83C7-0285A23152F7}" dt="2021-03-23T14:03:25.011" v="4240" actId="571"/>
          <ac:spMkLst>
            <pc:docMk/>
            <pc:sldMk cId="3636348359" sldId="375"/>
            <ac:spMk id="177" creationId="{768A10AD-21DA-4286-A052-C1380D55DC7E}"/>
          </ac:spMkLst>
        </pc:spChg>
        <pc:spChg chg="mod">
          <ac:chgData name="Yesenia Hidalgo" userId="8a809efa57b952a5" providerId="LiveId" clId="{F0A1A950-B773-48FB-83C7-0285A23152F7}" dt="2021-03-23T14:03:25.011" v="4240" actId="571"/>
          <ac:spMkLst>
            <pc:docMk/>
            <pc:sldMk cId="3636348359" sldId="375"/>
            <ac:spMk id="178" creationId="{3686E1D6-FF58-4490-BC21-7AE588A599D9}"/>
          </ac:spMkLst>
        </pc:spChg>
        <pc:spChg chg="mod">
          <ac:chgData name="Yesenia Hidalgo" userId="8a809efa57b952a5" providerId="LiveId" clId="{F0A1A950-B773-48FB-83C7-0285A23152F7}" dt="2021-03-23T14:03:25.011" v="4240" actId="571"/>
          <ac:spMkLst>
            <pc:docMk/>
            <pc:sldMk cId="3636348359" sldId="375"/>
            <ac:spMk id="179" creationId="{3E01A749-0FE3-452B-9677-B865CDFD19B6}"/>
          </ac:spMkLst>
        </pc:spChg>
        <pc:spChg chg="mod">
          <ac:chgData name="Yesenia Hidalgo" userId="8a809efa57b952a5" providerId="LiveId" clId="{F0A1A950-B773-48FB-83C7-0285A23152F7}" dt="2021-03-23T14:03:25.011" v="4240" actId="571"/>
          <ac:spMkLst>
            <pc:docMk/>
            <pc:sldMk cId="3636348359" sldId="375"/>
            <ac:spMk id="180" creationId="{BF865682-0DCA-439C-99A4-10ADC2CB1028}"/>
          </ac:spMkLst>
        </pc:spChg>
        <pc:spChg chg="mod">
          <ac:chgData name="Yesenia Hidalgo" userId="8a809efa57b952a5" providerId="LiveId" clId="{F0A1A950-B773-48FB-83C7-0285A23152F7}" dt="2021-03-23T14:03:25.011" v="4240" actId="571"/>
          <ac:spMkLst>
            <pc:docMk/>
            <pc:sldMk cId="3636348359" sldId="375"/>
            <ac:spMk id="181" creationId="{6BD1812B-2D50-4487-A383-6760EF501545}"/>
          </ac:spMkLst>
        </pc:spChg>
        <pc:spChg chg="mod">
          <ac:chgData name="Yesenia Hidalgo" userId="8a809efa57b952a5" providerId="LiveId" clId="{F0A1A950-B773-48FB-83C7-0285A23152F7}" dt="2021-03-23T14:03:25.011" v="4240" actId="571"/>
          <ac:spMkLst>
            <pc:docMk/>
            <pc:sldMk cId="3636348359" sldId="375"/>
            <ac:spMk id="182" creationId="{33DB3E65-13FC-409D-9702-511E1ED0BFB4}"/>
          </ac:spMkLst>
        </pc:spChg>
        <pc:spChg chg="mod">
          <ac:chgData name="Yesenia Hidalgo" userId="8a809efa57b952a5" providerId="LiveId" clId="{F0A1A950-B773-48FB-83C7-0285A23152F7}" dt="2021-03-23T14:03:25.011" v="4240" actId="571"/>
          <ac:spMkLst>
            <pc:docMk/>
            <pc:sldMk cId="3636348359" sldId="375"/>
            <ac:spMk id="183" creationId="{5101BB83-DD32-405F-81C7-E20F54453563}"/>
          </ac:spMkLst>
        </pc:spChg>
        <pc:spChg chg="mod">
          <ac:chgData name="Yesenia Hidalgo" userId="8a809efa57b952a5" providerId="LiveId" clId="{F0A1A950-B773-48FB-83C7-0285A23152F7}" dt="2021-03-23T14:03:25.011" v="4240" actId="571"/>
          <ac:spMkLst>
            <pc:docMk/>
            <pc:sldMk cId="3636348359" sldId="375"/>
            <ac:spMk id="184" creationId="{EDC65D9B-3CF2-4A15-8843-1D7D3306620A}"/>
          </ac:spMkLst>
        </pc:spChg>
        <pc:spChg chg="mod">
          <ac:chgData name="Yesenia Hidalgo" userId="8a809efa57b952a5" providerId="LiveId" clId="{F0A1A950-B773-48FB-83C7-0285A23152F7}" dt="2021-03-23T14:03:25.011" v="4240" actId="571"/>
          <ac:spMkLst>
            <pc:docMk/>
            <pc:sldMk cId="3636348359" sldId="375"/>
            <ac:spMk id="185" creationId="{17FAA448-2DA9-4C04-9F27-626BECA51158}"/>
          </ac:spMkLst>
        </pc:spChg>
        <pc:spChg chg="mod">
          <ac:chgData name="Yesenia Hidalgo" userId="8a809efa57b952a5" providerId="LiveId" clId="{F0A1A950-B773-48FB-83C7-0285A23152F7}" dt="2021-03-23T14:03:25.011" v="4240" actId="571"/>
          <ac:spMkLst>
            <pc:docMk/>
            <pc:sldMk cId="3636348359" sldId="375"/>
            <ac:spMk id="186" creationId="{367526F1-83FC-4365-9F38-0E9BD162544F}"/>
          </ac:spMkLst>
        </pc:spChg>
        <pc:spChg chg="mod">
          <ac:chgData name="Yesenia Hidalgo" userId="8a809efa57b952a5" providerId="LiveId" clId="{F0A1A950-B773-48FB-83C7-0285A23152F7}" dt="2021-03-23T14:03:25.011" v="4240" actId="571"/>
          <ac:spMkLst>
            <pc:docMk/>
            <pc:sldMk cId="3636348359" sldId="375"/>
            <ac:spMk id="187" creationId="{CAC629DB-0FEC-423A-85B6-8F592F954879}"/>
          </ac:spMkLst>
        </pc:spChg>
        <pc:spChg chg="mod">
          <ac:chgData name="Yesenia Hidalgo" userId="8a809efa57b952a5" providerId="LiveId" clId="{F0A1A950-B773-48FB-83C7-0285A23152F7}" dt="2021-03-23T14:03:25.011" v="4240" actId="571"/>
          <ac:spMkLst>
            <pc:docMk/>
            <pc:sldMk cId="3636348359" sldId="375"/>
            <ac:spMk id="188" creationId="{823EAD14-DDE8-480C-9354-12983FBA5446}"/>
          </ac:spMkLst>
        </pc:spChg>
        <pc:spChg chg="mod">
          <ac:chgData name="Yesenia Hidalgo" userId="8a809efa57b952a5" providerId="LiveId" clId="{F0A1A950-B773-48FB-83C7-0285A23152F7}" dt="2021-03-23T14:03:25.011" v="4240" actId="571"/>
          <ac:spMkLst>
            <pc:docMk/>
            <pc:sldMk cId="3636348359" sldId="375"/>
            <ac:spMk id="190" creationId="{FB773915-BDCB-4143-B51A-69213F2B678D}"/>
          </ac:spMkLst>
        </pc:spChg>
        <pc:spChg chg="mod">
          <ac:chgData name="Yesenia Hidalgo" userId="8a809efa57b952a5" providerId="LiveId" clId="{F0A1A950-B773-48FB-83C7-0285A23152F7}" dt="2021-03-23T14:03:25.011" v="4240" actId="571"/>
          <ac:spMkLst>
            <pc:docMk/>
            <pc:sldMk cId="3636348359" sldId="375"/>
            <ac:spMk id="191" creationId="{F8AF7F2E-5731-4929-BD76-30B07247466A}"/>
          </ac:spMkLst>
        </pc:spChg>
        <pc:spChg chg="mod">
          <ac:chgData name="Yesenia Hidalgo" userId="8a809efa57b952a5" providerId="LiveId" clId="{F0A1A950-B773-48FB-83C7-0285A23152F7}" dt="2021-03-23T14:03:25.011" v="4240" actId="571"/>
          <ac:spMkLst>
            <pc:docMk/>
            <pc:sldMk cId="3636348359" sldId="375"/>
            <ac:spMk id="194" creationId="{B8961C63-00D8-44E6-B0AE-BF7351E25A2C}"/>
          </ac:spMkLst>
        </pc:spChg>
        <pc:spChg chg="mod">
          <ac:chgData name="Yesenia Hidalgo" userId="8a809efa57b952a5" providerId="LiveId" clId="{F0A1A950-B773-48FB-83C7-0285A23152F7}" dt="2021-03-23T14:03:25.011" v="4240" actId="571"/>
          <ac:spMkLst>
            <pc:docMk/>
            <pc:sldMk cId="3636348359" sldId="375"/>
            <ac:spMk id="195" creationId="{A4280787-E7E6-4BBB-9DAE-5A729E0B4E08}"/>
          </ac:spMkLst>
        </pc:spChg>
        <pc:spChg chg="mod">
          <ac:chgData name="Yesenia Hidalgo" userId="8a809efa57b952a5" providerId="LiveId" clId="{F0A1A950-B773-48FB-83C7-0285A23152F7}" dt="2021-03-23T14:03:25.011" v="4240" actId="571"/>
          <ac:spMkLst>
            <pc:docMk/>
            <pc:sldMk cId="3636348359" sldId="375"/>
            <ac:spMk id="196" creationId="{7743C12C-BC72-4E55-97A5-CD7AE61E6070}"/>
          </ac:spMkLst>
        </pc:spChg>
        <pc:spChg chg="mod">
          <ac:chgData name="Yesenia Hidalgo" userId="8a809efa57b952a5" providerId="LiveId" clId="{F0A1A950-B773-48FB-83C7-0285A23152F7}" dt="2021-03-23T14:03:25.011" v="4240" actId="571"/>
          <ac:spMkLst>
            <pc:docMk/>
            <pc:sldMk cId="3636348359" sldId="375"/>
            <ac:spMk id="197" creationId="{570B358D-2FB6-4125-8A63-A36E03D0650B}"/>
          </ac:spMkLst>
        </pc:spChg>
        <pc:spChg chg="mod">
          <ac:chgData name="Yesenia Hidalgo" userId="8a809efa57b952a5" providerId="LiveId" clId="{F0A1A950-B773-48FB-83C7-0285A23152F7}" dt="2021-03-23T14:03:25.011" v="4240" actId="571"/>
          <ac:spMkLst>
            <pc:docMk/>
            <pc:sldMk cId="3636348359" sldId="375"/>
            <ac:spMk id="198" creationId="{18DD0A31-DC1C-4ABE-9A89-EE976F06AA5E}"/>
          </ac:spMkLst>
        </pc:spChg>
        <pc:spChg chg="mod">
          <ac:chgData name="Yesenia Hidalgo" userId="8a809efa57b952a5" providerId="LiveId" clId="{F0A1A950-B773-48FB-83C7-0285A23152F7}" dt="2021-03-23T14:03:25.011" v="4240" actId="571"/>
          <ac:spMkLst>
            <pc:docMk/>
            <pc:sldMk cId="3636348359" sldId="375"/>
            <ac:spMk id="199" creationId="{8CEC9603-F202-4C3C-8B5A-AC7735483944}"/>
          </ac:spMkLst>
        </pc:spChg>
        <pc:spChg chg="mod">
          <ac:chgData name="Yesenia Hidalgo" userId="8a809efa57b952a5" providerId="LiveId" clId="{F0A1A950-B773-48FB-83C7-0285A23152F7}" dt="2021-03-23T14:03:25.011" v="4240" actId="571"/>
          <ac:spMkLst>
            <pc:docMk/>
            <pc:sldMk cId="3636348359" sldId="375"/>
            <ac:spMk id="200" creationId="{EA8BFFFC-2AD8-497A-8B27-96A177747AA3}"/>
          </ac:spMkLst>
        </pc:spChg>
        <pc:spChg chg="mod">
          <ac:chgData name="Yesenia Hidalgo" userId="8a809efa57b952a5" providerId="LiveId" clId="{F0A1A950-B773-48FB-83C7-0285A23152F7}" dt="2021-03-23T14:03:25.011" v="4240" actId="571"/>
          <ac:spMkLst>
            <pc:docMk/>
            <pc:sldMk cId="3636348359" sldId="375"/>
            <ac:spMk id="201" creationId="{1E6CF888-8F62-492E-A2EF-6E51687A9353}"/>
          </ac:spMkLst>
        </pc:spChg>
        <pc:spChg chg="mod">
          <ac:chgData name="Yesenia Hidalgo" userId="8a809efa57b952a5" providerId="LiveId" clId="{F0A1A950-B773-48FB-83C7-0285A23152F7}" dt="2021-03-23T14:03:25.011" v="4240" actId="571"/>
          <ac:spMkLst>
            <pc:docMk/>
            <pc:sldMk cId="3636348359" sldId="375"/>
            <ac:spMk id="202" creationId="{4CB39390-9506-4B2C-ADF5-9A8557AD75E0}"/>
          </ac:spMkLst>
        </pc:spChg>
        <pc:spChg chg="mod">
          <ac:chgData name="Yesenia Hidalgo" userId="8a809efa57b952a5" providerId="LiveId" clId="{F0A1A950-B773-48FB-83C7-0285A23152F7}" dt="2021-03-23T14:03:25.011" v="4240" actId="571"/>
          <ac:spMkLst>
            <pc:docMk/>
            <pc:sldMk cId="3636348359" sldId="375"/>
            <ac:spMk id="204" creationId="{58F61C58-B809-4E82-8C32-88C7EB3E1D1B}"/>
          </ac:spMkLst>
        </pc:spChg>
        <pc:spChg chg="mod">
          <ac:chgData name="Yesenia Hidalgo" userId="8a809efa57b952a5" providerId="LiveId" clId="{F0A1A950-B773-48FB-83C7-0285A23152F7}" dt="2021-03-23T14:03:25.011" v="4240" actId="571"/>
          <ac:spMkLst>
            <pc:docMk/>
            <pc:sldMk cId="3636348359" sldId="375"/>
            <ac:spMk id="205" creationId="{41C791C4-2243-4CA0-855C-83BBB868CEBA}"/>
          </ac:spMkLst>
        </pc:spChg>
        <pc:spChg chg="mod">
          <ac:chgData name="Yesenia Hidalgo" userId="8a809efa57b952a5" providerId="LiveId" clId="{F0A1A950-B773-48FB-83C7-0285A23152F7}" dt="2021-03-23T14:03:25.011" v="4240" actId="571"/>
          <ac:spMkLst>
            <pc:docMk/>
            <pc:sldMk cId="3636348359" sldId="375"/>
            <ac:spMk id="206" creationId="{9BE119E7-8F09-414E-A8D3-7A37B0B9CCEA}"/>
          </ac:spMkLst>
        </pc:spChg>
        <pc:spChg chg="mod">
          <ac:chgData name="Yesenia Hidalgo" userId="8a809efa57b952a5" providerId="LiveId" clId="{F0A1A950-B773-48FB-83C7-0285A23152F7}" dt="2021-03-23T14:03:25.011" v="4240" actId="571"/>
          <ac:spMkLst>
            <pc:docMk/>
            <pc:sldMk cId="3636348359" sldId="375"/>
            <ac:spMk id="207" creationId="{E81EB017-BD4D-4D02-8D39-9AF4BD798F5C}"/>
          </ac:spMkLst>
        </pc:spChg>
        <pc:spChg chg="mod">
          <ac:chgData name="Yesenia Hidalgo" userId="8a809efa57b952a5" providerId="LiveId" clId="{F0A1A950-B773-48FB-83C7-0285A23152F7}" dt="2021-03-23T14:03:25.011" v="4240" actId="571"/>
          <ac:spMkLst>
            <pc:docMk/>
            <pc:sldMk cId="3636348359" sldId="375"/>
            <ac:spMk id="210" creationId="{EF38D963-A71B-4880-B767-86664553D2D5}"/>
          </ac:spMkLst>
        </pc:spChg>
        <pc:spChg chg="mod">
          <ac:chgData name="Yesenia Hidalgo" userId="8a809efa57b952a5" providerId="LiveId" clId="{F0A1A950-B773-48FB-83C7-0285A23152F7}" dt="2021-03-23T14:03:25.011" v="4240" actId="571"/>
          <ac:spMkLst>
            <pc:docMk/>
            <pc:sldMk cId="3636348359" sldId="375"/>
            <ac:spMk id="211" creationId="{B993B5A5-A07E-4A4E-B73E-28186532DFC1}"/>
          </ac:spMkLst>
        </pc:spChg>
        <pc:spChg chg="mod">
          <ac:chgData name="Yesenia Hidalgo" userId="8a809efa57b952a5" providerId="LiveId" clId="{F0A1A950-B773-48FB-83C7-0285A23152F7}" dt="2021-03-23T14:03:25.011" v="4240" actId="571"/>
          <ac:spMkLst>
            <pc:docMk/>
            <pc:sldMk cId="3636348359" sldId="375"/>
            <ac:spMk id="212" creationId="{2F66679F-748D-454A-9C50-09D16ECD6675}"/>
          </ac:spMkLst>
        </pc:spChg>
        <pc:spChg chg="mod">
          <ac:chgData name="Yesenia Hidalgo" userId="8a809efa57b952a5" providerId="LiveId" clId="{F0A1A950-B773-48FB-83C7-0285A23152F7}" dt="2021-03-23T14:03:25.011" v="4240" actId="571"/>
          <ac:spMkLst>
            <pc:docMk/>
            <pc:sldMk cId="3636348359" sldId="375"/>
            <ac:spMk id="213" creationId="{E5FB26CA-5DC4-47B9-BFB3-2A83BB64DC8D}"/>
          </ac:spMkLst>
        </pc:spChg>
        <pc:spChg chg="mod">
          <ac:chgData name="Yesenia Hidalgo" userId="8a809efa57b952a5" providerId="LiveId" clId="{F0A1A950-B773-48FB-83C7-0285A23152F7}" dt="2021-03-23T14:03:25.011" v="4240" actId="571"/>
          <ac:spMkLst>
            <pc:docMk/>
            <pc:sldMk cId="3636348359" sldId="375"/>
            <ac:spMk id="214" creationId="{09440BE3-8CFC-44A4-A297-C7E5FF4690BC}"/>
          </ac:spMkLst>
        </pc:spChg>
        <pc:spChg chg="mod">
          <ac:chgData name="Yesenia Hidalgo" userId="8a809efa57b952a5" providerId="LiveId" clId="{F0A1A950-B773-48FB-83C7-0285A23152F7}" dt="2021-03-23T14:03:25.011" v="4240" actId="571"/>
          <ac:spMkLst>
            <pc:docMk/>
            <pc:sldMk cId="3636348359" sldId="375"/>
            <ac:spMk id="215" creationId="{CFFC655D-5A04-4918-96DA-7B279C19853F}"/>
          </ac:spMkLst>
        </pc:spChg>
        <pc:spChg chg="mod">
          <ac:chgData name="Yesenia Hidalgo" userId="8a809efa57b952a5" providerId="LiveId" clId="{F0A1A950-B773-48FB-83C7-0285A23152F7}" dt="2021-03-23T14:03:25.011" v="4240" actId="571"/>
          <ac:spMkLst>
            <pc:docMk/>
            <pc:sldMk cId="3636348359" sldId="375"/>
            <ac:spMk id="216" creationId="{F1E416F1-776F-4599-BC74-37EC6C097792}"/>
          </ac:spMkLst>
        </pc:spChg>
        <pc:spChg chg="mod">
          <ac:chgData name="Yesenia Hidalgo" userId="8a809efa57b952a5" providerId="LiveId" clId="{F0A1A950-B773-48FB-83C7-0285A23152F7}" dt="2021-03-23T14:03:25.011" v="4240" actId="571"/>
          <ac:spMkLst>
            <pc:docMk/>
            <pc:sldMk cId="3636348359" sldId="375"/>
            <ac:spMk id="217" creationId="{6A77DF01-DCCF-4794-B4DD-6651A285B436}"/>
          </ac:spMkLst>
        </pc:spChg>
        <pc:spChg chg="mod">
          <ac:chgData name="Yesenia Hidalgo" userId="8a809efa57b952a5" providerId="LiveId" clId="{F0A1A950-B773-48FB-83C7-0285A23152F7}" dt="2021-03-23T14:03:25.011" v="4240" actId="571"/>
          <ac:spMkLst>
            <pc:docMk/>
            <pc:sldMk cId="3636348359" sldId="375"/>
            <ac:spMk id="218" creationId="{C02E43A1-CA8F-44D8-9D81-988F5F8314B0}"/>
          </ac:spMkLst>
        </pc:spChg>
        <pc:spChg chg="mod">
          <ac:chgData name="Yesenia Hidalgo" userId="8a809efa57b952a5" providerId="LiveId" clId="{F0A1A950-B773-48FB-83C7-0285A23152F7}" dt="2021-03-23T14:03:25.011" v="4240" actId="571"/>
          <ac:spMkLst>
            <pc:docMk/>
            <pc:sldMk cId="3636348359" sldId="375"/>
            <ac:spMk id="219" creationId="{C07FBE1D-ECD5-40E6-AB17-9E47148D63D2}"/>
          </ac:spMkLst>
        </pc:spChg>
        <pc:spChg chg="mod">
          <ac:chgData name="Yesenia Hidalgo" userId="8a809efa57b952a5" providerId="LiveId" clId="{F0A1A950-B773-48FB-83C7-0285A23152F7}" dt="2021-03-23T14:03:25.011" v="4240" actId="571"/>
          <ac:spMkLst>
            <pc:docMk/>
            <pc:sldMk cId="3636348359" sldId="375"/>
            <ac:spMk id="221" creationId="{0DD29C31-BE3F-41AC-911D-D1C6C30B62D1}"/>
          </ac:spMkLst>
        </pc:spChg>
        <pc:spChg chg="mod">
          <ac:chgData name="Yesenia Hidalgo" userId="8a809efa57b952a5" providerId="LiveId" clId="{F0A1A950-B773-48FB-83C7-0285A23152F7}" dt="2021-03-23T14:03:25.011" v="4240" actId="571"/>
          <ac:spMkLst>
            <pc:docMk/>
            <pc:sldMk cId="3636348359" sldId="375"/>
            <ac:spMk id="222" creationId="{5B564B81-028F-43F6-AF7F-C4CE7DC013C9}"/>
          </ac:spMkLst>
        </pc:spChg>
        <pc:spChg chg="mod">
          <ac:chgData name="Yesenia Hidalgo" userId="8a809efa57b952a5" providerId="LiveId" clId="{F0A1A950-B773-48FB-83C7-0285A23152F7}" dt="2021-03-23T14:03:25.011" v="4240" actId="571"/>
          <ac:spMkLst>
            <pc:docMk/>
            <pc:sldMk cId="3636348359" sldId="375"/>
            <ac:spMk id="225" creationId="{BFED2D6E-88D5-4337-AD6D-C2E0FD4D971F}"/>
          </ac:spMkLst>
        </pc:spChg>
        <pc:spChg chg="mod">
          <ac:chgData name="Yesenia Hidalgo" userId="8a809efa57b952a5" providerId="LiveId" clId="{F0A1A950-B773-48FB-83C7-0285A23152F7}" dt="2021-03-23T14:03:25.011" v="4240" actId="571"/>
          <ac:spMkLst>
            <pc:docMk/>
            <pc:sldMk cId="3636348359" sldId="375"/>
            <ac:spMk id="226" creationId="{F40B5370-ADCA-4B41-99DD-29654CDCE8C3}"/>
          </ac:spMkLst>
        </pc:spChg>
        <pc:spChg chg="mod">
          <ac:chgData name="Yesenia Hidalgo" userId="8a809efa57b952a5" providerId="LiveId" clId="{F0A1A950-B773-48FB-83C7-0285A23152F7}" dt="2021-03-23T14:03:25.011" v="4240" actId="571"/>
          <ac:spMkLst>
            <pc:docMk/>
            <pc:sldMk cId="3636348359" sldId="375"/>
            <ac:spMk id="227" creationId="{B9C5C066-0BFA-4D48-BBDF-3D7C5780E0C0}"/>
          </ac:spMkLst>
        </pc:spChg>
        <pc:spChg chg="mod">
          <ac:chgData name="Yesenia Hidalgo" userId="8a809efa57b952a5" providerId="LiveId" clId="{F0A1A950-B773-48FB-83C7-0285A23152F7}" dt="2021-03-23T14:03:25.011" v="4240" actId="571"/>
          <ac:spMkLst>
            <pc:docMk/>
            <pc:sldMk cId="3636348359" sldId="375"/>
            <ac:spMk id="228" creationId="{B8FFFA21-FB4D-4D16-9526-142157F42BA2}"/>
          </ac:spMkLst>
        </pc:spChg>
        <pc:spChg chg="mod">
          <ac:chgData name="Yesenia Hidalgo" userId="8a809efa57b952a5" providerId="LiveId" clId="{F0A1A950-B773-48FB-83C7-0285A23152F7}" dt="2021-03-23T14:03:25.011" v="4240" actId="571"/>
          <ac:spMkLst>
            <pc:docMk/>
            <pc:sldMk cId="3636348359" sldId="375"/>
            <ac:spMk id="229" creationId="{F1AD07DA-CCC0-46E9-9702-90244ABA15EB}"/>
          </ac:spMkLst>
        </pc:spChg>
        <pc:spChg chg="mod">
          <ac:chgData name="Yesenia Hidalgo" userId="8a809efa57b952a5" providerId="LiveId" clId="{F0A1A950-B773-48FB-83C7-0285A23152F7}" dt="2021-03-23T14:03:25.011" v="4240" actId="571"/>
          <ac:spMkLst>
            <pc:docMk/>
            <pc:sldMk cId="3636348359" sldId="375"/>
            <ac:spMk id="230" creationId="{A3953C96-3301-4C36-A1D9-BA0684130A3E}"/>
          </ac:spMkLst>
        </pc:spChg>
        <pc:spChg chg="mod">
          <ac:chgData name="Yesenia Hidalgo" userId="8a809efa57b952a5" providerId="LiveId" clId="{F0A1A950-B773-48FB-83C7-0285A23152F7}" dt="2021-03-23T14:03:25.011" v="4240" actId="571"/>
          <ac:spMkLst>
            <pc:docMk/>
            <pc:sldMk cId="3636348359" sldId="375"/>
            <ac:spMk id="231" creationId="{76C6B4CA-CFC8-4D0A-95B9-D9EC7D50CF9A}"/>
          </ac:spMkLst>
        </pc:spChg>
        <pc:spChg chg="mod">
          <ac:chgData name="Yesenia Hidalgo" userId="8a809efa57b952a5" providerId="LiveId" clId="{F0A1A950-B773-48FB-83C7-0285A23152F7}" dt="2021-03-23T14:03:25.011" v="4240" actId="571"/>
          <ac:spMkLst>
            <pc:docMk/>
            <pc:sldMk cId="3636348359" sldId="375"/>
            <ac:spMk id="232" creationId="{E0FC25F7-E65D-4B6A-BEAF-A94B9BEA9B04}"/>
          </ac:spMkLst>
        </pc:spChg>
        <pc:spChg chg="mod">
          <ac:chgData name="Yesenia Hidalgo" userId="8a809efa57b952a5" providerId="LiveId" clId="{F0A1A950-B773-48FB-83C7-0285A23152F7}" dt="2021-03-23T14:03:25.011" v="4240" actId="571"/>
          <ac:spMkLst>
            <pc:docMk/>
            <pc:sldMk cId="3636348359" sldId="375"/>
            <ac:spMk id="233" creationId="{4200CC45-FB4F-493B-8359-C2A6A2BDD2E6}"/>
          </ac:spMkLst>
        </pc:spChg>
        <pc:spChg chg="mod">
          <ac:chgData name="Yesenia Hidalgo" userId="8a809efa57b952a5" providerId="LiveId" clId="{F0A1A950-B773-48FB-83C7-0285A23152F7}" dt="2021-03-23T14:03:25.011" v="4240" actId="571"/>
          <ac:spMkLst>
            <pc:docMk/>
            <pc:sldMk cId="3636348359" sldId="375"/>
            <ac:spMk id="234" creationId="{243CA06A-A92A-4808-B630-36191EB0FBDB}"/>
          </ac:spMkLst>
        </pc:spChg>
        <pc:spChg chg="add mod">
          <ac:chgData name="Yesenia Hidalgo" userId="8a809efa57b952a5" providerId="LiveId" clId="{F0A1A950-B773-48FB-83C7-0285A23152F7}" dt="2021-03-23T14:04:07.326" v="4250" actId="1076"/>
          <ac:spMkLst>
            <pc:docMk/>
            <pc:sldMk cId="3636348359" sldId="375"/>
            <ac:spMk id="235" creationId="{587CB28F-0F26-4CF4-9727-2297D70D578D}"/>
          </ac:spMkLst>
        </pc:spChg>
        <pc:spChg chg="add mod">
          <ac:chgData name="Yesenia Hidalgo" userId="8a809efa57b952a5" providerId="LiveId" clId="{F0A1A950-B773-48FB-83C7-0285A23152F7}" dt="2021-03-23T14:04:07.326" v="4250" actId="1076"/>
          <ac:spMkLst>
            <pc:docMk/>
            <pc:sldMk cId="3636348359" sldId="375"/>
            <ac:spMk id="236" creationId="{E4254050-81F1-46AB-8EE3-250768BF119D}"/>
          </ac:spMkLst>
        </pc:spChg>
        <pc:spChg chg="add mod">
          <ac:chgData name="Yesenia Hidalgo" userId="8a809efa57b952a5" providerId="LiveId" clId="{F0A1A950-B773-48FB-83C7-0285A23152F7}" dt="2021-03-23T14:04:07.326" v="4250" actId="1076"/>
          <ac:spMkLst>
            <pc:docMk/>
            <pc:sldMk cId="3636348359" sldId="375"/>
            <ac:spMk id="237" creationId="{36310B6B-4405-4DC9-922F-E62DB96F6637}"/>
          </ac:spMkLst>
        </pc:spChg>
        <pc:spChg chg="add mod">
          <ac:chgData name="Yesenia Hidalgo" userId="8a809efa57b952a5" providerId="LiveId" clId="{F0A1A950-B773-48FB-83C7-0285A23152F7}" dt="2021-03-23T14:04:07.326" v="4250" actId="1076"/>
          <ac:spMkLst>
            <pc:docMk/>
            <pc:sldMk cId="3636348359" sldId="375"/>
            <ac:spMk id="238" creationId="{298AA6CF-380D-464E-8A45-ECC2C5EF0EB4}"/>
          </ac:spMkLst>
        </pc:spChg>
        <pc:spChg chg="add mod">
          <ac:chgData name="Yesenia Hidalgo" userId="8a809efa57b952a5" providerId="LiveId" clId="{F0A1A950-B773-48FB-83C7-0285A23152F7}" dt="2021-03-23T14:04:22.178" v="4253" actId="1076"/>
          <ac:spMkLst>
            <pc:docMk/>
            <pc:sldMk cId="3636348359" sldId="375"/>
            <ac:spMk id="239" creationId="{C2E9931C-B948-42CD-A086-73C19EE713CC}"/>
          </ac:spMkLst>
        </pc:spChg>
        <pc:spChg chg="add mod">
          <ac:chgData name="Yesenia Hidalgo" userId="8a809efa57b952a5" providerId="LiveId" clId="{F0A1A950-B773-48FB-83C7-0285A23152F7}" dt="2021-03-23T14:04:22.178" v="4253" actId="1076"/>
          <ac:spMkLst>
            <pc:docMk/>
            <pc:sldMk cId="3636348359" sldId="375"/>
            <ac:spMk id="240" creationId="{F34257EA-4A30-454F-83BF-751954FCCD95}"/>
          </ac:spMkLst>
        </pc:spChg>
        <pc:spChg chg="add mod">
          <ac:chgData name="Yesenia Hidalgo" userId="8a809efa57b952a5" providerId="LiveId" clId="{F0A1A950-B773-48FB-83C7-0285A23152F7}" dt="2021-03-23T14:04:24.348" v="4254" actId="1076"/>
          <ac:spMkLst>
            <pc:docMk/>
            <pc:sldMk cId="3636348359" sldId="375"/>
            <ac:spMk id="241" creationId="{EFBAA7C8-8FFF-4C93-BD33-C5A6F57C4CEC}"/>
          </ac:spMkLst>
        </pc:spChg>
        <pc:spChg chg="add mod">
          <ac:chgData name="Yesenia Hidalgo" userId="8a809efa57b952a5" providerId="LiveId" clId="{F0A1A950-B773-48FB-83C7-0285A23152F7}" dt="2021-03-23T14:04:22.178" v="4253" actId="1076"/>
          <ac:spMkLst>
            <pc:docMk/>
            <pc:sldMk cId="3636348359" sldId="375"/>
            <ac:spMk id="242" creationId="{F92CC77C-CD35-4F47-82FA-16A43B837992}"/>
          </ac:spMkLst>
        </pc:spChg>
        <pc:grpChg chg="add mod">
          <ac:chgData name="Yesenia Hidalgo" userId="8a809efa57b952a5" providerId="LiveId" clId="{F0A1A950-B773-48FB-83C7-0285A23152F7}" dt="2021-03-23T14:04:07.326" v="4250" actId="1076"/>
          <ac:grpSpMkLst>
            <pc:docMk/>
            <pc:sldMk cId="3636348359" sldId="375"/>
            <ac:grpSpMk id="7" creationId="{BC502FCB-62A8-4280-903E-F0E906476CF5}"/>
          </ac:grpSpMkLst>
        </pc:grpChg>
        <pc:grpChg chg="mod">
          <ac:chgData name="Yesenia Hidalgo" userId="8a809efa57b952a5" providerId="LiveId" clId="{F0A1A950-B773-48FB-83C7-0285A23152F7}" dt="2021-03-23T13:44:42.952" v="3951"/>
          <ac:grpSpMkLst>
            <pc:docMk/>
            <pc:sldMk cId="3636348359" sldId="375"/>
            <ac:grpSpMk id="9" creationId="{CAD0043C-0B1E-4E79-AA52-C76476A4C64A}"/>
          </ac:grpSpMkLst>
        </pc:grpChg>
        <pc:grpChg chg="del mod">
          <ac:chgData name="Yesenia Hidalgo" userId="8a809efa57b952a5" providerId="LiveId" clId="{F0A1A950-B773-48FB-83C7-0285A23152F7}" dt="2021-03-23T13:58:56.643" v="4145" actId="478"/>
          <ac:grpSpMkLst>
            <pc:docMk/>
            <pc:sldMk cId="3636348359" sldId="375"/>
            <ac:grpSpMk id="10" creationId="{B55E3FCA-9A33-45F4-BBB8-7550B712ADF7}"/>
          </ac:grpSpMkLst>
        </pc:grpChg>
        <pc:grpChg chg="mod">
          <ac:chgData name="Yesenia Hidalgo" userId="8a809efa57b952a5" providerId="LiveId" clId="{F0A1A950-B773-48FB-83C7-0285A23152F7}" dt="2021-03-23T13:44:42.952" v="3951"/>
          <ac:grpSpMkLst>
            <pc:docMk/>
            <pc:sldMk cId="3636348359" sldId="375"/>
            <ac:grpSpMk id="12" creationId="{5FF4ADFB-B47B-4D6E-8CE5-CCA62A6FA8C6}"/>
          </ac:grpSpMkLst>
        </pc:grpChg>
        <pc:grpChg chg="mod">
          <ac:chgData name="Yesenia Hidalgo" userId="8a809efa57b952a5" providerId="LiveId" clId="{F0A1A950-B773-48FB-83C7-0285A23152F7}" dt="2021-03-23T13:44:42.952" v="3951"/>
          <ac:grpSpMkLst>
            <pc:docMk/>
            <pc:sldMk cId="3636348359" sldId="375"/>
            <ac:grpSpMk id="13" creationId="{1A88390A-0189-411E-814A-95CBF5EDD0E8}"/>
          </ac:grpSpMkLst>
        </pc:grpChg>
        <pc:grpChg chg="add mod">
          <ac:chgData name="Yesenia Hidalgo" userId="8a809efa57b952a5" providerId="LiveId" clId="{F0A1A950-B773-48FB-83C7-0285A23152F7}" dt="2021-03-23T14:04:07.326" v="4250" actId="1076"/>
          <ac:grpSpMkLst>
            <pc:docMk/>
            <pc:sldMk cId="3636348359" sldId="375"/>
            <ac:grpSpMk id="37" creationId="{E4A8AF3D-B6AA-42AF-83FF-676AC367D9BA}"/>
          </ac:grpSpMkLst>
        </pc:grpChg>
        <pc:grpChg chg="mod">
          <ac:chgData name="Yesenia Hidalgo" userId="8a809efa57b952a5" providerId="LiveId" clId="{F0A1A950-B773-48FB-83C7-0285A23152F7}" dt="2021-03-23T13:44:42.952" v="3951"/>
          <ac:grpSpMkLst>
            <pc:docMk/>
            <pc:sldMk cId="3636348359" sldId="375"/>
            <ac:grpSpMk id="40" creationId="{3371ECDF-A72E-4291-8D1E-6B6734A498F7}"/>
          </ac:grpSpMkLst>
        </pc:grpChg>
        <pc:grpChg chg="del mod">
          <ac:chgData name="Yesenia Hidalgo" userId="8a809efa57b952a5" providerId="LiveId" clId="{F0A1A950-B773-48FB-83C7-0285A23152F7}" dt="2021-03-23T13:56:42.829" v="4098" actId="478"/>
          <ac:grpSpMkLst>
            <pc:docMk/>
            <pc:sldMk cId="3636348359" sldId="375"/>
            <ac:grpSpMk id="41" creationId="{7E548A1B-D1F6-450C-AB51-71696DBF7133}"/>
          </ac:grpSpMkLst>
        </pc:grpChg>
        <pc:grpChg chg="mod">
          <ac:chgData name="Yesenia Hidalgo" userId="8a809efa57b952a5" providerId="LiveId" clId="{F0A1A950-B773-48FB-83C7-0285A23152F7}" dt="2021-03-23T13:44:42.952" v="3951"/>
          <ac:grpSpMkLst>
            <pc:docMk/>
            <pc:sldMk cId="3636348359" sldId="375"/>
            <ac:grpSpMk id="43" creationId="{427AAB1C-A30F-49E1-8435-5A031C933559}"/>
          </ac:grpSpMkLst>
        </pc:grpChg>
        <pc:grpChg chg="add mod">
          <ac:chgData name="Yesenia Hidalgo" userId="8a809efa57b952a5" providerId="LiveId" clId="{F0A1A950-B773-48FB-83C7-0285A23152F7}" dt="2021-03-23T14:04:07.326" v="4250" actId="1076"/>
          <ac:grpSpMkLst>
            <pc:docMk/>
            <pc:sldMk cId="3636348359" sldId="375"/>
            <ac:grpSpMk id="59" creationId="{FE440F5E-9F52-4EA9-9C46-13F3933D8F17}"/>
          </ac:grpSpMkLst>
        </pc:grpChg>
        <pc:grpChg chg="mod">
          <ac:chgData name="Yesenia Hidalgo" userId="8a809efa57b952a5" providerId="LiveId" clId="{F0A1A950-B773-48FB-83C7-0285A23152F7}" dt="2021-03-23T13:44:42.952" v="3951"/>
          <ac:grpSpMkLst>
            <pc:docMk/>
            <pc:sldMk cId="3636348359" sldId="375"/>
            <ac:grpSpMk id="64" creationId="{530F9FE0-9E7A-4172-9194-761EFBEB0D5E}"/>
          </ac:grpSpMkLst>
        </pc:grpChg>
        <pc:grpChg chg="del mod">
          <ac:chgData name="Yesenia Hidalgo" userId="8a809efa57b952a5" providerId="LiveId" clId="{F0A1A950-B773-48FB-83C7-0285A23152F7}" dt="2021-03-23T13:58:44.581" v="4140" actId="478"/>
          <ac:grpSpMkLst>
            <pc:docMk/>
            <pc:sldMk cId="3636348359" sldId="375"/>
            <ac:grpSpMk id="65" creationId="{BFCE62E1-13A1-4B53-8836-C52018F833DF}"/>
          </ac:grpSpMkLst>
        </pc:grpChg>
        <pc:grpChg chg="mod">
          <ac:chgData name="Yesenia Hidalgo" userId="8a809efa57b952a5" providerId="LiveId" clId="{F0A1A950-B773-48FB-83C7-0285A23152F7}" dt="2021-03-23T13:44:42.952" v="3951"/>
          <ac:grpSpMkLst>
            <pc:docMk/>
            <pc:sldMk cId="3636348359" sldId="375"/>
            <ac:grpSpMk id="67" creationId="{5AFBD2DC-1AD6-40B7-88FD-7DE11E6D9751}"/>
          </ac:grpSpMkLst>
        </pc:grpChg>
        <pc:grpChg chg="add mod">
          <ac:chgData name="Yesenia Hidalgo" userId="8a809efa57b952a5" providerId="LiveId" clId="{F0A1A950-B773-48FB-83C7-0285A23152F7}" dt="2021-03-23T14:04:07.326" v="4250" actId="1076"/>
          <ac:grpSpMkLst>
            <pc:docMk/>
            <pc:sldMk cId="3636348359" sldId="375"/>
            <ac:grpSpMk id="89" creationId="{B2B9ED55-6FF1-43FD-97D1-89A5153AEA3A}"/>
          </ac:grpSpMkLst>
        </pc:grpChg>
        <pc:grpChg chg="mod">
          <ac:chgData name="Yesenia Hidalgo" userId="8a809efa57b952a5" providerId="LiveId" clId="{F0A1A950-B773-48FB-83C7-0285A23152F7}" dt="2021-03-23T13:50:28.205" v="4016" actId="571"/>
          <ac:grpSpMkLst>
            <pc:docMk/>
            <pc:sldMk cId="3636348359" sldId="375"/>
            <ac:grpSpMk id="92" creationId="{2EE8490C-EEEE-41A4-8B72-229DF4092488}"/>
          </ac:grpSpMkLst>
        </pc:grpChg>
        <pc:grpChg chg="del mod">
          <ac:chgData name="Yesenia Hidalgo" userId="8a809efa57b952a5" providerId="LiveId" clId="{F0A1A950-B773-48FB-83C7-0285A23152F7}" dt="2021-03-23T13:58:36.158" v="4135" actId="478"/>
          <ac:grpSpMkLst>
            <pc:docMk/>
            <pc:sldMk cId="3636348359" sldId="375"/>
            <ac:grpSpMk id="93" creationId="{186628A1-6D57-4DE0-92E9-488780F7B7F3}"/>
          </ac:grpSpMkLst>
        </pc:grpChg>
        <pc:grpChg chg="mod">
          <ac:chgData name="Yesenia Hidalgo" userId="8a809efa57b952a5" providerId="LiveId" clId="{F0A1A950-B773-48FB-83C7-0285A23152F7}" dt="2021-03-23T13:50:28.205" v="4016" actId="571"/>
          <ac:grpSpMkLst>
            <pc:docMk/>
            <pc:sldMk cId="3636348359" sldId="375"/>
            <ac:grpSpMk id="95" creationId="{A6E71B5B-DF5D-4A50-8019-90620611C8A4}"/>
          </ac:grpSpMkLst>
        </pc:grpChg>
        <pc:grpChg chg="add del mod">
          <ac:chgData name="Yesenia Hidalgo" userId="8a809efa57b952a5" providerId="LiveId" clId="{F0A1A950-B773-48FB-83C7-0285A23152F7}" dt="2021-03-23T13:53:53.114" v="4059"/>
          <ac:grpSpMkLst>
            <pc:docMk/>
            <pc:sldMk cId="3636348359" sldId="375"/>
            <ac:grpSpMk id="116" creationId="{3B035B01-BDE2-4A2D-9D24-3134E4222AAB}"/>
          </ac:grpSpMkLst>
        </pc:grpChg>
        <pc:grpChg chg="mod">
          <ac:chgData name="Yesenia Hidalgo" userId="8a809efa57b952a5" providerId="LiveId" clId="{F0A1A950-B773-48FB-83C7-0285A23152F7}" dt="2021-03-23T13:53:38.138" v="4054"/>
          <ac:grpSpMkLst>
            <pc:docMk/>
            <pc:sldMk cId="3636348359" sldId="375"/>
            <ac:grpSpMk id="117" creationId="{9F221A0B-FF25-42AF-BEE0-C8EEE465E44C}"/>
          </ac:grpSpMkLst>
        </pc:grpChg>
        <pc:grpChg chg="mod">
          <ac:chgData name="Yesenia Hidalgo" userId="8a809efa57b952a5" providerId="LiveId" clId="{F0A1A950-B773-48FB-83C7-0285A23152F7}" dt="2021-03-23T13:53:38.138" v="4054"/>
          <ac:grpSpMkLst>
            <pc:docMk/>
            <pc:sldMk cId="3636348359" sldId="375"/>
            <ac:grpSpMk id="119" creationId="{2B6555FC-5490-4AD6-96A2-7530537EE8F2}"/>
          </ac:grpSpMkLst>
        </pc:grpChg>
        <pc:grpChg chg="add del mod">
          <ac:chgData name="Yesenia Hidalgo" userId="8a809efa57b952a5" providerId="LiveId" clId="{F0A1A950-B773-48FB-83C7-0285A23152F7}" dt="2021-03-23T13:53:53.114" v="4059"/>
          <ac:grpSpMkLst>
            <pc:docMk/>
            <pc:sldMk cId="3636348359" sldId="375"/>
            <ac:grpSpMk id="128" creationId="{233CFDAE-8726-4C40-BE0B-7098FC3FE825}"/>
          </ac:grpSpMkLst>
        </pc:grpChg>
        <pc:grpChg chg="mod">
          <ac:chgData name="Yesenia Hidalgo" userId="8a809efa57b952a5" providerId="LiveId" clId="{F0A1A950-B773-48FB-83C7-0285A23152F7}" dt="2021-03-23T13:53:38.138" v="4054"/>
          <ac:grpSpMkLst>
            <pc:docMk/>
            <pc:sldMk cId="3636348359" sldId="375"/>
            <ac:grpSpMk id="129" creationId="{CAF208E9-3151-4ECF-A928-F84E2CBC5311}"/>
          </ac:grpSpMkLst>
        </pc:grpChg>
        <pc:grpChg chg="mod">
          <ac:chgData name="Yesenia Hidalgo" userId="8a809efa57b952a5" providerId="LiveId" clId="{F0A1A950-B773-48FB-83C7-0285A23152F7}" dt="2021-03-23T13:53:38.138" v="4054"/>
          <ac:grpSpMkLst>
            <pc:docMk/>
            <pc:sldMk cId="3636348359" sldId="375"/>
            <ac:grpSpMk id="131" creationId="{FE1AF731-A1BF-462B-AF1C-DE1A2632C22A}"/>
          </ac:grpSpMkLst>
        </pc:grpChg>
        <pc:grpChg chg="add del mod">
          <ac:chgData name="Yesenia Hidalgo" userId="8a809efa57b952a5" providerId="LiveId" clId="{F0A1A950-B773-48FB-83C7-0285A23152F7}" dt="2021-03-23T13:53:53.114" v="4059"/>
          <ac:grpSpMkLst>
            <pc:docMk/>
            <pc:sldMk cId="3636348359" sldId="375"/>
            <ac:grpSpMk id="140" creationId="{2AFD014A-E755-4A2D-92BC-113849E880AD}"/>
          </ac:grpSpMkLst>
        </pc:grpChg>
        <pc:grpChg chg="mod">
          <ac:chgData name="Yesenia Hidalgo" userId="8a809efa57b952a5" providerId="LiveId" clId="{F0A1A950-B773-48FB-83C7-0285A23152F7}" dt="2021-03-23T13:53:38.138" v="4054"/>
          <ac:grpSpMkLst>
            <pc:docMk/>
            <pc:sldMk cId="3636348359" sldId="375"/>
            <ac:grpSpMk id="141" creationId="{7FEDAC0E-3ABE-464E-A2FA-AAF25C8BC637}"/>
          </ac:grpSpMkLst>
        </pc:grpChg>
        <pc:grpChg chg="mod">
          <ac:chgData name="Yesenia Hidalgo" userId="8a809efa57b952a5" providerId="LiveId" clId="{F0A1A950-B773-48FB-83C7-0285A23152F7}" dt="2021-03-23T13:53:38.138" v="4054"/>
          <ac:grpSpMkLst>
            <pc:docMk/>
            <pc:sldMk cId="3636348359" sldId="375"/>
            <ac:grpSpMk id="143" creationId="{86012F3B-3247-47ED-A674-7D8508483524}"/>
          </ac:grpSpMkLst>
        </pc:grpChg>
        <pc:grpChg chg="add del mod">
          <ac:chgData name="Yesenia Hidalgo" userId="8a809efa57b952a5" providerId="LiveId" clId="{F0A1A950-B773-48FB-83C7-0285A23152F7}" dt="2021-03-23T13:53:53.114" v="4059"/>
          <ac:grpSpMkLst>
            <pc:docMk/>
            <pc:sldMk cId="3636348359" sldId="375"/>
            <ac:grpSpMk id="152" creationId="{BBC99F7E-E987-4892-B851-1B00377219A0}"/>
          </ac:grpSpMkLst>
        </pc:grpChg>
        <pc:grpChg chg="mod">
          <ac:chgData name="Yesenia Hidalgo" userId="8a809efa57b952a5" providerId="LiveId" clId="{F0A1A950-B773-48FB-83C7-0285A23152F7}" dt="2021-03-23T13:53:38.138" v="4054"/>
          <ac:grpSpMkLst>
            <pc:docMk/>
            <pc:sldMk cId="3636348359" sldId="375"/>
            <ac:grpSpMk id="155" creationId="{3BA2B88B-493E-479B-A6F2-8BB9DC7852E1}"/>
          </ac:grpSpMkLst>
        </pc:grpChg>
        <pc:grpChg chg="mod">
          <ac:chgData name="Yesenia Hidalgo" userId="8a809efa57b952a5" providerId="LiveId" clId="{F0A1A950-B773-48FB-83C7-0285A23152F7}" dt="2021-03-23T13:53:38.138" v="4054"/>
          <ac:grpSpMkLst>
            <pc:docMk/>
            <pc:sldMk cId="3636348359" sldId="375"/>
            <ac:grpSpMk id="156" creationId="{5B66F523-3797-453B-9AFC-477584A6A75B}"/>
          </ac:grpSpMkLst>
        </pc:grpChg>
        <pc:grpChg chg="add mod">
          <ac:chgData name="Yesenia Hidalgo" userId="8a809efa57b952a5" providerId="LiveId" clId="{F0A1A950-B773-48FB-83C7-0285A23152F7}" dt="2021-03-23T14:04:07.326" v="4250" actId="1076"/>
          <ac:grpSpMkLst>
            <pc:docMk/>
            <pc:sldMk cId="3636348359" sldId="375"/>
            <ac:grpSpMk id="171" creationId="{D51E9FB0-50BC-4ACA-A4BF-26B92D205485}"/>
          </ac:grpSpMkLst>
        </pc:grpChg>
        <pc:grpChg chg="mod">
          <ac:chgData name="Yesenia Hidalgo" userId="8a809efa57b952a5" providerId="LiveId" clId="{F0A1A950-B773-48FB-83C7-0285A23152F7}" dt="2021-03-23T14:03:25.011" v="4240" actId="571"/>
          <ac:grpSpMkLst>
            <pc:docMk/>
            <pc:sldMk cId="3636348359" sldId="375"/>
            <ac:grpSpMk id="173" creationId="{2FC3F1A3-4BA3-41C6-B298-4379DF5DFBBB}"/>
          </ac:grpSpMkLst>
        </pc:grpChg>
        <pc:grpChg chg="mod">
          <ac:chgData name="Yesenia Hidalgo" userId="8a809efa57b952a5" providerId="LiveId" clId="{F0A1A950-B773-48FB-83C7-0285A23152F7}" dt="2021-03-23T14:03:25.011" v="4240" actId="571"/>
          <ac:grpSpMkLst>
            <pc:docMk/>
            <pc:sldMk cId="3636348359" sldId="375"/>
            <ac:grpSpMk id="175" creationId="{2878AA9A-CD20-4A51-850A-2CC8EA1DF673}"/>
          </ac:grpSpMkLst>
        </pc:grpChg>
        <pc:grpChg chg="mod">
          <ac:chgData name="Yesenia Hidalgo" userId="8a809efa57b952a5" providerId="LiveId" clId="{F0A1A950-B773-48FB-83C7-0285A23152F7}" dt="2021-03-23T14:03:25.011" v="4240" actId="571"/>
          <ac:grpSpMkLst>
            <pc:docMk/>
            <pc:sldMk cId="3636348359" sldId="375"/>
            <ac:grpSpMk id="176" creationId="{451BD4C2-4F82-4656-A25F-1275D247E23E}"/>
          </ac:grpSpMkLst>
        </pc:grpChg>
        <pc:grpChg chg="add mod">
          <ac:chgData name="Yesenia Hidalgo" userId="8a809efa57b952a5" providerId="LiveId" clId="{F0A1A950-B773-48FB-83C7-0285A23152F7}" dt="2021-03-23T14:04:07.326" v="4250" actId="1076"/>
          <ac:grpSpMkLst>
            <pc:docMk/>
            <pc:sldMk cId="3636348359" sldId="375"/>
            <ac:grpSpMk id="189" creationId="{DF566EE9-B833-4994-94A0-2A1F60CB9E8F}"/>
          </ac:grpSpMkLst>
        </pc:grpChg>
        <pc:grpChg chg="mod">
          <ac:chgData name="Yesenia Hidalgo" userId="8a809efa57b952a5" providerId="LiveId" clId="{F0A1A950-B773-48FB-83C7-0285A23152F7}" dt="2021-03-23T14:03:25.011" v="4240" actId="571"/>
          <ac:grpSpMkLst>
            <pc:docMk/>
            <pc:sldMk cId="3636348359" sldId="375"/>
            <ac:grpSpMk id="192" creationId="{6B92F1B9-5028-4DBC-AC5D-DE5F945698C2}"/>
          </ac:grpSpMkLst>
        </pc:grpChg>
        <pc:grpChg chg="mod">
          <ac:chgData name="Yesenia Hidalgo" userId="8a809efa57b952a5" providerId="LiveId" clId="{F0A1A950-B773-48FB-83C7-0285A23152F7}" dt="2021-03-23T14:03:25.011" v="4240" actId="571"/>
          <ac:grpSpMkLst>
            <pc:docMk/>
            <pc:sldMk cId="3636348359" sldId="375"/>
            <ac:grpSpMk id="193" creationId="{369C8EE0-6139-4929-A035-D685CCDD21D8}"/>
          </ac:grpSpMkLst>
        </pc:grpChg>
        <pc:grpChg chg="add mod">
          <ac:chgData name="Yesenia Hidalgo" userId="8a809efa57b952a5" providerId="LiveId" clId="{F0A1A950-B773-48FB-83C7-0285A23152F7}" dt="2021-03-23T14:04:07.326" v="4250" actId="1076"/>
          <ac:grpSpMkLst>
            <pc:docMk/>
            <pc:sldMk cId="3636348359" sldId="375"/>
            <ac:grpSpMk id="203" creationId="{2297ED68-A475-4BC1-97AA-F448537CB9C8}"/>
          </ac:grpSpMkLst>
        </pc:grpChg>
        <pc:grpChg chg="mod">
          <ac:chgData name="Yesenia Hidalgo" userId="8a809efa57b952a5" providerId="LiveId" clId="{F0A1A950-B773-48FB-83C7-0285A23152F7}" dt="2021-03-23T14:03:25.011" v="4240" actId="571"/>
          <ac:grpSpMkLst>
            <pc:docMk/>
            <pc:sldMk cId="3636348359" sldId="375"/>
            <ac:grpSpMk id="208" creationId="{0F06D1ED-61F3-4730-9F0F-F620230E2D1A}"/>
          </ac:grpSpMkLst>
        </pc:grpChg>
        <pc:grpChg chg="mod">
          <ac:chgData name="Yesenia Hidalgo" userId="8a809efa57b952a5" providerId="LiveId" clId="{F0A1A950-B773-48FB-83C7-0285A23152F7}" dt="2021-03-23T14:03:25.011" v="4240" actId="571"/>
          <ac:grpSpMkLst>
            <pc:docMk/>
            <pc:sldMk cId="3636348359" sldId="375"/>
            <ac:grpSpMk id="209" creationId="{0D28570E-43E8-4615-A684-154D1B78C4F9}"/>
          </ac:grpSpMkLst>
        </pc:grpChg>
        <pc:grpChg chg="add mod">
          <ac:chgData name="Yesenia Hidalgo" userId="8a809efa57b952a5" providerId="LiveId" clId="{F0A1A950-B773-48FB-83C7-0285A23152F7}" dt="2021-03-23T14:04:07.326" v="4250" actId="1076"/>
          <ac:grpSpMkLst>
            <pc:docMk/>
            <pc:sldMk cId="3636348359" sldId="375"/>
            <ac:grpSpMk id="220" creationId="{620D592F-59B3-4097-AC71-0F69E7A88684}"/>
          </ac:grpSpMkLst>
        </pc:grpChg>
        <pc:grpChg chg="mod">
          <ac:chgData name="Yesenia Hidalgo" userId="8a809efa57b952a5" providerId="LiveId" clId="{F0A1A950-B773-48FB-83C7-0285A23152F7}" dt="2021-03-23T14:03:25.011" v="4240" actId="571"/>
          <ac:grpSpMkLst>
            <pc:docMk/>
            <pc:sldMk cId="3636348359" sldId="375"/>
            <ac:grpSpMk id="223" creationId="{FA344AAB-7212-49FC-B130-90F7086A59FD}"/>
          </ac:grpSpMkLst>
        </pc:grpChg>
        <pc:grpChg chg="mod">
          <ac:chgData name="Yesenia Hidalgo" userId="8a809efa57b952a5" providerId="LiveId" clId="{F0A1A950-B773-48FB-83C7-0285A23152F7}" dt="2021-03-23T14:03:25.011" v="4240" actId="571"/>
          <ac:grpSpMkLst>
            <pc:docMk/>
            <pc:sldMk cId="3636348359" sldId="375"/>
            <ac:grpSpMk id="224" creationId="{80954862-1EB6-4F7B-B68A-634B4BC240FA}"/>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D:\Users\toshiba\Downloads\7.55%20AM%20PRUEBA%201%20ORIGINAL%20Encuesta%20para%20pymes%20textileras%20del%20D.M.Q.%20%20(Respue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zgu\OneDrive\Documents\7.55%20AM%20PRUEBA%201%20ORIGINAL%20Encuesta%20para%20pymes%20textileras%20del%20D.M.Q.%20%20(Respuestas)%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8a809efa57b952a5/TESIS/An&#225;lisis%20estad&#237;sticos%20y%20resultados%5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F26-4AC6-A574-0E6818AC22B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F26-4AC6-A574-0E6818AC22B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Hoja1!$C$4:$C$5</c:f>
              <c:numCache>
                <c:formatCode>General</c:formatCode>
                <c:ptCount val="2"/>
                <c:pt idx="0">
                  <c:v>62</c:v>
                </c:pt>
                <c:pt idx="1">
                  <c:v>28</c:v>
                </c:pt>
              </c:numCache>
            </c:numRef>
          </c:val>
          <c:extLst>
            <c:ext xmlns:c16="http://schemas.microsoft.com/office/drawing/2014/chart" uri="{C3380CC4-5D6E-409C-BE32-E72D297353CC}">
              <c16:uniqueId val="{00000004-DF26-4AC6-A574-0E6818AC22B8}"/>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[7.55 AM PRUEBA 1 ORIGINAL Encuesta para pymes textileras del D.M.Q.  (Respuestas) (1).xlsx]COMP. GRAFICAS!TablaDinámica7</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err="1"/>
              <a:t>Planificación</a:t>
            </a:r>
            <a:r>
              <a:rPr lang="en-US" b="1" dirty="0"/>
              <a:t> </a:t>
            </a:r>
            <a:r>
              <a:rPr lang="en-US" b="1" dirty="0" err="1"/>
              <a:t>estratégica</a:t>
            </a:r>
            <a:endParaRPr lang="en-US" b="1" dirty="0"/>
          </a:p>
        </c:rich>
      </c:tx>
      <c:layout>
        <c:manualLayout>
          <c:xMode val="edge"/>
          <c:yMode val="edge"/>
          <c:x val="0.3021224999955488"/>
          <c:y val="2.094355497551253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2"/>
          </a:solidFill>
          <a:ln>
            <a:noFill/>
          </a:ln>
          <a:effectLst/>
        </c:spPr>
        <c:marker>
          <c:symbol val="circle"/>
          <c:size val="5"/>
          <c:spPr>
            <a:solidFill>
              <a:schemeClr val="accent2"/>
            </a:solidFill>
            <a:ln w="9525">
              <a:solidFill>
                <a:schemeClr val="accent2"/>
              </a:solidFill>
            </a:ln>
            <a:effectLst/>
          </c:spPr>
        </c:marker>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GRAFICAS'!$B$3</c:f>
              <c:strCache>
                <c:ptCount val="1"/>
                <c:pt idx="0">
                  <c:v>Total</c:v>
                </c:pt>
              </c:strCache>
            </c:strRef>
          </c:tx>
          <c:spPr>
            <a:solidFill>
              <a:schemeClr val="accent2"/>
            </a:solidFill>
            <a:ln>
              <a:noFill/>
            </a:ln>
            <a:effectLst/>
          </c:spPr>
          <c:invertIfNegative val="0"/>
          <c:cat>
            <c:strRef>
              <c:f>'COMP. GRAFICAS'!$A$4:$A$7</c:f>
              <c:strCache>
                <c:ptCount val="3"/>
                <c:pt idx="0">
                  <c:v>MEDIANA A</c:v>
                </c:pt>
                <c:pt idx="1">
                  <c:v>MEDIANA B</c:v>
                </c:pt>
                <c:pt idx="2">
                  <c:v>PEQUEÑA</c:v>
                </c:pt>
              </c:strCache>
            </c:strRef>
          </c:cat>
          <c:val>
            <c:numRef>
              <c:f>'COMP. GRAFICAS'!$B$4:$B$7</c:f>
              <c:numCache>
                <c:formatCode>0.00%</c:formatCode>
                <c:ptCount val="3"/>
                <c:pt idx="0">
                  <c:v>2.7647058823529413E-2</c:v>
                </c:pt>
                <c:pt idx="1">
                  <c:v>4.9455337690631811E-2</c:v>
                </c:pt>
                <c:pt idx="2">
                  <c:v>1.8122400475341655E-2</c:v>
                </c:pt>
              </c:numCache>
            </c:numRef>
          </c:val>
          <c:extLst>
            <c:ext xmlns:c16="http://schemas.microsoft.com/office/drawing/2014/chart" uri="{C3380CC4-5D6E-409C-BE32-E72D297353CC}">
              <c16:uniqueId val="{00000000-7F81-4F20-BD19-A64D856CC7B1}"/>
            </c:ext>
          </c:extLst>
        </c:ser>
        <c:dLbls>
          <c:showLegendKey val="0"/>
          <c:showVal val="0"/>
          <c:showCatName val="0"/>
          <c:showSerName val="0"/>
          <c:showPercent val="0"/>
          <c:showBubbleSize val="0"/>
        </c:dLbls>
        <c:gapWidth val="150"/>
        <c:axId val="239156912"/>
        <c:axId val="239145264"/>
      </c:barChart>
      <c:catAx>
        <c:axId val="2391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39145264"/>
        <c:crosses val="autoZero"/>
        <c:auto val="1"/>
        <c:lblAlgn val="ctr"/>
        <c:lblOffset val="100"/>
        <c:noMultiLvlLbl val="0"/>
      </c:catAx>
      <c:valAx>
        <c:axId val="239145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3915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[7.55 AM PRUEBA 1 ORIGINAL Encuesta para pymes textileras del D.M.Q.  (Respuestas) (1).xlsx]COMP. GRAFICAS!TablaDinámica8</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Producción y compras- Cadena de Valor</a:t>
            </a:r>
          </a:p>
        </c:rich>
      </c:tx>
      <c:layout>
        <c:manualLayout>
          <c:xMode val="edge"/>
          <c:yMode val="edge"/>
          <c:x val="0.17570057113151899"/>
          <c:y val="5.21675921438867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6"/>
          </a:solidFill>
          <a:ln>
            <a:noFill/>
          </a:ln>
          <a:effectLst/>
        </c:spPr>
        <c:marker>
          <c:symbol val="circle"/>
          <c:size val="5"/>
          <c:spPr>
            <a:solidFill>
              <a:schemeClr val="accent6"/>
            </a:solidFill>
            <a:ln w="9525">
              <a:solidFill>
                <a:schemeClr val="accent6"/>
              </a:solidFill>
            </a:ln>
            <a:effectLst/>
          </c:spPr>
        </c:marker>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GRAFICAS'!$B$17</c:f>
              <c:strCache>
                <c:ptCount val="1"/>
                <c:pt idx="0">
                  <c:v>Total</c:v>
                </c:pt>
              </c:strCache>
            </c:strRef>
          </c:tx>
          <c:spPr>
            <a:solidFill>
              <a:schemeClr val="accent6"/>
            </a:solidFill>
            <a:ln>
              <a:noFill/>
            </a:ln>
            <a:effectLst/>
          </c:spPr>
          <c:invertIfNegative val="0"/>
          <c:cat>
            <c:strRef>
              <c:f>'COMP. GRAFICAS'!$A$18:$A$21</c:f>
              <c:strCache>
                <c:ptCount val="3"/>
                <c:pt idx="0">
                  <c:v>MEDIANA A</c:v>
                </c:pt>
                <c:pt idx="1">
                  <c:v>MEDIANA B</c:v>
                </c:pt>
                <c:pt idx="2">
                  <c:v>PEQUEÑA</c:v>
                </c:pt>
              </c:strCache>
            </c:strRef>
          </c:cat>
          <c:val>
            <c:numRef>
              <c:f>'COMP. GRAFICAS'!$B$18:$B$21</c:f>
              <c:numCache>
                <c:formatCode>0.00%</c:formatCode>
                <c:ptCount val="3"/>
                <c:pt idx="0">
                  <c:v>7.901960784313726E-2</c:v>
                </c:pt>
                <c:pt idx="1">
                  <c:v>0.12527233115468409</c:v>
                </c:pt>
                <c:pt idx="2">
                  <c:v>4.8781937017231138E-2</c:v>
                </c:pt>
              </c:numCache>
            </c:numRef>
          </c:val>
          <c:extLst>
            <c:ext xmlns:c16="http://schemas.microsoft.com/office/drawing/2014/chart" uri="{C3380CC4-5D6E-409C-BE32-E72D297353CC}">
              <c16:uniqueId val="{00000000-5787-49C0-BFA3-7DA31102084A}"/>
            </c:ext>
          </c:extLst>
        </c:ser>
        <c:dLbls>
          <c:showLegendKey val="0"/>
          <c:showVal val="0"/>
          <c:showCatName val="0"/>
          <c:showSerName val="0"/>
          <c:showPercent val="0"/>
          <c:showBubbleSize val="0"/>
        </c:dLbls>
        <c:gapWidth val="150"/>
        <c:axId val="752954816"/>
        <c:axId val="752972704"/>
      </c:barChart>
      <c:catAx>
        <c:axId val="75295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972704"/>
        <c:crosses val="autoZero"/>
        <c:auto val="1"/>
        <c:lblAlgn val="ctr"/>
        <c:lblOffset val="100"/>
        <c:noMultiLvlLbl val="0"/>
      </c:catAx>
      <c:valAx>
        <c:axId val="752972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954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[7.55 AM PRUEBA 1 ORIGINAL Encuesta para pymes textileras del D.M.Q.  (Respuestas) (1).xlsx]COMP. GRAFICAS!TablaDinámica9</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Aseguramiento de la calidad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4"/>
          </a:solidFill>
          <a:ln>
            <a:noFill/>
          </a:ln>
          <a:effectLst/>
        </c:spPr>
        <c:marker>
          <c:symbol val="circle"/>
          <c:size val="5"/>
          <c:spPr>
            <a:solidFill>
              <a:schemeClr val="accent4"/>
            </a:solidFill>
            <a:ln w="9525">
              <a:solidFill>
                <a:schemeClr val="accent4"/>
              </a:solidFill>
            </a:ln>
            <a:effectLst/>
          </c:spPr>
        </c:marker>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GRAFICAS'!$B$30</c:f>
              <c:strCache>
                <c:ptCount val="1"/>
                <c:pt idx="0">
                  <c:v>Total</c:v>
                </c:pt>
              </c:strCache>
            </c:strRef>
          </c:tx>
          <c:spPr>
            <a:solidFill>
              <a:schemeClr val="accent4"/>
            </a:solidFill>
            <a:ln>
              <a:noFill/>
            </a:ln>
            <a:effectLst/>
          </c:spPr>
          <c:invertIfNegative val="0"/>
          <c:cat>
            <c:strRef>
              <c:f>'COMP. GRAFICAS'!$A$31:$A$34</c:f>
              <c:strCache>
                <c:ptCount val="3"/>
                <c:pt idx="0">
                  <c:v>MEDIANA A</c:v>
                </c:pt>
                <c:pt idx="1">
                  <c:v>MEDIANA B</c:v>
                </c:pt>
                <c:pt idx="2">
                  <c:v>PEQUEÑA</c:v>
                </c:pt>
              </c:strCache>
            </c:strRef>
          </c:cat>
          <c:val>
            <c:numRef>
              <c:f>'COMP. GRAFICAS'!$B$31:$B$34</c:f>
              <c:numCache>
                <c:formatCode>0.00%</c:formatCode>
                <c:ptCount val="3"/>
                <c:pt idx="0">
                  <c:v>2.9117647058823526E-2</c:v>
                </c:pt>
                <c:pt idx="1">
                  <c:v>3.8779956427015247E-2</c:v>
                </c:pt>
                <c:pt idx="2">
                  <c:v>1.7944147355912057E-2</c:v>
                </c:pt>
              </c:numCache>
            </c:numRef>
          </c:val>
          <c:extLst>
            <c:ext xmlns:c16="http://schemas.microsoft.com/office/drawing/2014/chart" uri="{C3380CC4-5D6E-409C-BE32-E72D297353CC}">
              <c16:uniqueId val="{00000000-2508-4FF4-85DE-BFAD79FA985E}"/>
            </c:ext>
          </c:extLst>
        </c:ser>
        <c:dLbls>
          <c:showLegendKey val="0"/>
          <c:showVal val="0"/>
          <c:showCatName val="0"/>
          <c:showSerName val="0"/>
          <c:showPercent val="0"/>
          <c:showBubbleSize val="0"/>
        </c:dLbls>
        <c:gapWidth val="150"/>
        <c:axId val="752301056"/>
        <c:axId val="752296896"/>
      </c:barChart>
      <c:catAx>
        <c:axId val="752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296896"/>
        <c:crosses val="autoZero"/>
        <c:auto val="1"/>
        <c:lblAlgn val="ctr"/>
        <c:lblOffset val="100"/>
        <c:noMultiLvlLbl val="0"/>
      </c:catAx>
      <c:valAx>
        <c:axId val="752296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3010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pivotSource>
    <c:name>[7.55 AM PRUEBA 1 ORIGINAL Encuesta para pymes textileras del D.M.Q.  (Respuestas) (1).xlsx]COMP. GRAFICAS!TablaDinámica10</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Comercialización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3"/>
          </a:solidFill>
          <a:ln>
            <a:noFill/>
          </a:ln>
          <a:effectLst/>
        </c:spPr>
        <c:marker>
          <c:symbol val="none"/>
        </c:marker>
      </c:pivotFmt>
      <c:pivotFmt>
        <c:idx val="1"/>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GRAFICAS'!$B$45</c:f>
              <c:strCache>
                <c:ptCount val="1"/>
                <c:pt idx="0">
                  <c:v>Total</c:v>
                </c:pt>
              </c:strCache>
            </c:strRef>
          </c:tx>
          <c:spPr>
            <a:solidFill>
              <a:schemeClr val="accent3"/>
            </a:solidFill>
            <a:ln>
              <a:noFill/>
            </a:ln>
            <a:effectLst/>
          </c:spPr>
          <c:invertIfNegative val="0"/>
          <c:cat>
            <c:strRef>
              <c:f>'COMP. GRAFICAS'!$A$46:$A$49</c:f>
              <c:strCache>
                <c:ptCount val="3"/>
                <c:pt idx="0">
                  <c:v>MEDIANA A</c:v>
                </c:pt>
                <c:pt idx="1">
                  <c:v>MEDIANA B</c:v>
                </c:pt>
                <c:pt idx="2">
                  <c:v>PEQUEÑA</c:v>
                </c:pt>
              </c:strCache>
            </c:strRef>
          </c:cat>
          <c:val>
            <c:numRef>
              <c:f>'COMP. GRAFICAS'!$B$46:$B$49</c:f>
              <c:numCache>
                <c:formatCode>0.00%</c:formatCode>
                <c:ptCount val="3"/>
                <c:pt idx="0">
                  <c:v>5.9803921568627447E-2</c:v>
                </c:pt>
                <c:pt idx="1">
                  <c:v>7.9520697167755991E-2</c:v>
                </c:pt>
                <c:pt idx="2">
                  <c:v>3.2323232323232323E-2</c:v>
                </c:pt>
              </c:numCache>
            </c:numRef>
          </c:val>
          <c:extLst>
            <c:ext xmlns:c16="http://schemas.microsoft.com/office/drawing/2014/chart" uri="{C3380CC4-5D6E-409C-BE32-E72D297353CC}">
              <c16:uniqueId val="{00000000-26BA-4B63-934A-EE6637B45D95}"/>
            </c:ext>
          </c:extLst>
        </c:ser>
        <c:dLbls>
          <c:showLegendKey val="0"/>
          <c:showVal val="0"/>
          <c:showCatName val="0"/>
          <c:showSerName val="0"/>
          <c:showPercent val="0"/>
          <c:showBubbleSize val="0"/>
        </c:dLbls>
        <c:gapWidth val="150"/>
        <c:axId val="240254832"/>
        <c:axId val="240260240"/>
      </c:barChart>
      <c:catAx>
        <c:axId val="2402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0260240"/>
        <c:crosses val="autoZero"/>
        <c:auto val="1"/>
        <c:lblAlgn val="ctr"/>
        <c:lblOffset val="100"/>
        <c:noMultiLvlLbl val="0"/>
      </c:catAx>
      <c:valAx>
        <c:axId val="240260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0254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[7.55 AM PRUEBA 1 ORIGINAL Encuesta para pymes textileras del D.M.Q.  (Respuestas) (1).xlsx]COMP. GRAFICAS!TablaDinámica11</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Contabilidad y Finanzas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GRAFICAS'!$B$59</c:f>
              <c:strCache>
                <c:ptCount val="1"/>
                <c:pt idx="0">
                  <c:v>Total</c:v>
                </c:pt>
              </c:strCache>
            </c:strRef>
          </c:tx>
          <c:spPr>
            <a:solidFill>
              <a:schemeClr val="accent1"/>
            </a:solidFill>
            <a:ln>
              <a:noFill/>
            </a:ln>
            <a:effectLst/>
          </c:spPr>
          <c:invertIfNegative val="0"/>
          <c:cat>
            <c:strRef>
              <c:f>'COMP. GRAFICAS'!$A$60:$A$63</c:f>
              <c:strCache>
                <c:ptCount val="3"/>
                <c:pt idx="0">
                  <c:v>MEDIANA A</c:v>
                </c:pt>
                <c:pt idx="1">
                  <c:v>MEDIANA B</c:v>
                </c:pt>
                <c:pt idx="2">
                  <c:v>PEQUEÑA</c:v>
                </c:pt>
              </c:strCache>
            </c:strRef>
          </c:cat>
          <c:val>
            <c:numRef>
              <c:f>'COMP. GRAFICAS'!$B$60:$B$63</c:f>
              <c:numCache>
                <c:formatCode>0.00%</c:formatCode>
                <c:ptCount val="3"/>
                <c:pt idx="0">
                  <c:v>6.4901960784313734E-2</c:v>
                </c:pt>
                <c:pt idx="1">
                  <c:v>7.7559912854030494E-2</c:v>
                </c:pt>
                <c:pt idx="2">
                  <c:v>5.0326797385620931E-2</c:v>
                </c:pt>
              </c:numCache>
            </c:numRef>
          </c:val>
          <c:extLst>
            <c:ext xmlns:c16="http://schemas.microsoft.com/office/drawing/2014/chart" uri="{C3380CC4-5D6E-409C-BE32-E72D297353CC}">
              <c16:uniqueId val="{00000000-45B3-45A0-93FB-0957B80BFE87}"/>
            </c:ext>
          </c:extLst>
        </c:ser>
        <c:dLbls>
          <c:showLegendKey val="0"/>
          <c:showVal val="0"/>
          <c:showCatName val="0"/>
          <c:showSerName val="0"/>
          <c:showPercent val="0"/>
          <c:showBubbleSize val="0"/>
        </c:dLbls>
        <c:gapWidth val="150"/>
        <c:axId val="752958560"/>
        <c:axId val="752954400"/>
      </c:barChart>
      <c:catAx>
        <c:axId val="75295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954400"/>
        <c:crosses val="autoZero"/>
        <c:auto val="1"/>
        <c:lblAlgn val="ctr"/>
        <c:lblOffset val="100"/>
        <c:noMultiLvlLbl val="0"/>
      </c:catAx>
      <c:valAx>
        <c:axId val="752954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529585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[7.55 AM PRUEBA 1 ORIGINAL Encuesta para pymes textileras del D.M.Q.  (Respuestas) (1).xlsx]COMP. GRAFICAS!TablaDinámica12</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Talento Humano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4"/>
          </a:solidFill>
          <a:ln>
            <a:noFill/>
          </a:ln>
          <a:effectLst/>
        </c:spPr>
        <c:marker>
          <c:symbol val="none"/>
        </c:marker>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GRAFICAS'!$B$70</c:f>
              <c:strCache>
                <c:ptCount val="1"/>
                <c:pt idx="0">
                  <c:v>Total</c:v>
                </c:pt>
              </c:strCache>
            </c:strRef>
          </c:tx>
          <c:spPr>
            <a:solidFill>
              <a:schemeClr val="accent4"/>
            </a:solidFill>
            <a:ln>
              <a:noFill/>
            </a:ln>
            <a:effectLst/>
          </c:spPr>
          <c:invertIfNegative val="0"/>
          <c:cat>
            <c:strRef>
              <c:f>'COMP. GRAFICAS'!$A$71:$A$74</c:f>
              <c:strCache>
                <c:ptCount val="3"/>
                <c:pt idx="0">
                  <c:v>MEDIANA A</c:v>
                </c:pt>
                <c:pt idx="1">
                  <c:v>MEDIANA B</c:v>
                </c:pt>
                <c:pt idx="2">
                  <c:v>PEQUEÑA</c:v>
                </c:pt>
              </c:strCache>
            </c:strRef>
          </c:cat>
          <c:val>
            <c:numRef>
              <c:f>'COMP. GRAFICAS'!$B$71:$B$74</c:f>
              <c:numCache>
                <c:formatCode>0.00%</c:formatCode>
                <c:ptCount val="3"/>
                <c:pt idx="0">
                  <c:v>5.2941176470588235E-2</c:v>
                </c:pt>
                <c:pt idx="1">
                  <c:v>6.9934640522875818E-2</c:v>
                </c:pt>
                <c:pt idx="2">
                  <c:v>2.7926322043969103E-2</c:v>
                </c:pt>
              </c:numCache>
            </c:numRef>
          </c:val>
          <c:extLst>
            <c:ext xmlns:c16="http://schemas.microsoft.com/office/drawing/2014/chart" uri="{C3380CC4-5D6E-409C-BE32-E72D297353CC}">
              <c16:uniqueId val="{00000000-4037-4E45-8986-5118D2ED84FB}"/>
            </c:ext>
          </c:extLst>
        </c:ser>
        <c:dLbls>
          <c:showLegendKey val="0"/>
          <c:showVal val="0"/>
          <c:showCatName val="0"/>
          <c:showSerName val="0"/>
          <c:showPercent val="0"/>
          <c:showBubbleSize val="0"/>
        </c:dLbls>
        <c:gapWidth val="150"/>
        <c:axId val="240261072"/>
        <c:axId val="240253584"/>
      </c:barChart>
      <c:catAx>
        <c:axId val="24026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0253584"/>
        <c:crosses val="autoZero"/>
        <c:auto val="1"/>
        <c:lblAlgn val="ctr"/>
        <c:lblOffset val="100"/>
        <c:noMultiLvlLbl val="0"/>
      </c:catAx>
      <c:valAx>
        <c:axId val="240253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02610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pivotSource>
    <c:name>[7.55 AM PRUEBA 1 ORIGINAL Encuesta para pymes textileras del D.M.Q.  (Respuestas) (1).xlsx]COMP. GRAFICAS!TablaDinámica13</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Gestión ambiental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6"/>
          </a:solidFill>
          <a:ln>
            <a:noFill/>
          </a:ln>
          <a:effectLst/>
        </c:spPr>
        <c:marker>
          <c:symbol val="none"/>
        </c:marker>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GRAFICAS'!$B$83</c:f>
              <c:strCache>
                <c:ptCount val="1"/>
                <c:pt idx="0">
                  <c:v>Total</c:v>
                </c:pt>
              </c:strCache>
            </c:strRef>
          </c:tx>
          <c:spPr>
            <a:solidFill>
              <a:schemeClr val="accent6"/>
            </a:solidFill>
            <a:ln>
              <a:noFill/>
            </a:ln>
            <a:effectLst/>
          </c:spPr>
          <c:invertIfNegative val="0"/>
          <c:cat>
            <c:strRef>
              <c:f>'COMP. GRAFICAS'!$A$84:$A$87</c:f>
              <c:strCache>
                <c:ptCount val="3"/>
                <c:pt idx="0">
                  <c:v>MEDIANA A</c:v>
                </c:pt>
                <c:pt idx="1">
                  <c:v>MEDIANA B</c:v>
                </c:pt>
                <c:pt idx="2">
                  <c:v>PEQUEÑA</c:v>
                </c:pt>
              </c:strCache>
            </c:strRef>
          </c:cat>
          <c:val>
            <c:numRef>
              <c:f>'COMP. GRAFICAS'!$B$84:$B$87</c:f>
              <c:numCache>
                <c:formatCode>0.00%</c:formatCode>
                <c:ptCount val="3"/>
                <c:pt idx="0">
                  <c:v>2.7352941176470587E-2</c:v>
                </c:pt>
                <c:pt idx="1">
                  <c:v>4.2483660130718956E-2</c:v>
                </c:pt>
                <c:pt idx="2">
                  <c:v>1.6874628639334522E-2</c:v>
                </c:pt>
              </c:numCache>
            </c:numRef>
          </c:val>
          <c:extLst>
            <c:ext xmlns:c16="http://schemas.microsoft.com/office/drawing/2014/chart" uri="{C3380CC4-5D6E-409C-BE32-E72D297353CC}">
              <c16:uniqueId val="{00000000-3D58-494D-9422-EE275EA2D0D1}"/>
            </c:ext>
          </c:extLst>
        </c:ser>
        <c:dLbls>
          <c:showLegendKey val="0"/>
          <c:showVal val="0"/>
          <c:showCatName val="0"/>
          <c:showSerName val="0"/>
          <c:showPercent val="0"/>
          <c:showBubbleSize val="0"/>
        </c:dLbls>
        <c:gapWidth val="150"/>
        <c:axId val="245625760"/>
        <c:axId val="245624928"/>
      </c:barChart>
      <c:catAx>
        <c:axId val="24562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5624928"/>
        <c:crosses val="autoZero"/>
        <c:auto val="1"/>
        <c:lblAlgn val="ctr"/>
        <c:lblOffset val="100"/>
        <c:noMultiLvlLbl val="0"/>
      </c:catAx>
      <c:valAx>
        <c:axId val="245624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5625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pivotSource>
    <c:name>[7.55 AM PRUEBA 1 ORIGINAL Encuesta para pymes textileras del D.M.Q.  (Respuestas) (1).xlsx]COMP. GRAFICAS!TablaDinámica14</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Sistemas de Información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2"/>
          </a:solidFill>
          <a:ln>
            <a:noFill/>
          </a:ln>
          <a:effectLst/>
        </c:spPr>
        <c:marker>
          <c:symbol val="none"/>
        </c:marker>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GRAFICAS'!$B$100</c:f>
              <c:strCache>
                <c:ptCount val="1"/>
                <c:pt idx="0">
                  <c:v>Total</c:v>
                </c:pt>
              </c:strCache>
            </c:strRef>
          </c:tx>
          <c:spPr>
            <a:solidFill>
              <a:schemeClr val="accent2"/>
            </a:solidFill>
            <a:ln>
              <a:noFill/>
            </a:ln>
            <a:effectLst/>
          </c:spPr>
          <c:invertIfNegative val="0"/>
          <c:cat>
            <c:strRef>
              <c:f>'COMP. GRAFICAS'!$A$101:$A$104</c:f>
              <c:strCache>
                <c:ptCount val="3"/>
                <c:pt idx="0">
                  <c:v>MEDIANA A</c:v>
                </c:pt>
                <c:pt idx="1">
                  <c:v>MEDIANA B</c:v>
                </c:pt>
                <c:pt idx="2">
                  <c:v>PEQUEÑA</c:v>
                </c:pt>
              </c:strCache>
            </c:strRef>
          </c:cat>
          <c:val>
            <c:numRef>
              <c:f>'COMP. GRAFICAS'!$B$101:$B$104</c:f>
              <c:numCache>
                <c:formatCode>0.00%</c:formatCode>
                <c:ptCount val="3"/>
                <c:pt idx="0">
                  <c:v>2.9803921568627455E-2</c:v>
                </c:pt>
                <c:pt idx="1">
                  <c:v>4.6405228758169929E-2</c:v>
                </c:pt>
                <c:pt idx="2">
                  <c:v>2.2103386809269161E-2</c:v>
                </c:pt>
              </c:numCache>
            </c:numRef>
          </c:val>
          <c:extLst>
            <c:ext xmlns:c16="http://schemas.microsoft.com/office/drawing/2014/chart" uri="{C3380CC4-5D6E-409C-BE32-E72D297353CC}">
              <c16:uniqueId val="{00000000-76E8-42ED-A364-2DF290F651B5}"/>
            </c:ext>
          </c:extLst>
        </c:ser>
        <c:dLbls>
          <c:showLegendKey val="0"/>
          <c:showVal val="0"/>
          <c:showCatName val="0"/>
          <c:showSerName val="0"/>
          <c:showPercent val="0"/>
          <c:showBubbleSize val="0"/>
        </c:dLbls>
        <c:gapWidth val="150"/>
        <c:axId val="270060640"/>
        <c:axId val="270063968"/>
      </c:barChart>
      <c:catAx>
        <c:axId val="2700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70063968"/>
        <c:crosses val="autoZero"/>
        <c:auto val="1"/>
        <c:lblAlgn val="ctr"/>
        <c:lblOffset val="100"/>
        <c:noMultiLvlLbl val="0"/>
      </c:catAx>
      <c:valAx>
        <c:axId val="270063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70060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resultados^.xlsx]Correlación'!$E$3</c:f>
              <c:strCache>
                <c:ptCount val="1"/>
                <c:pt idx="0">
                  <c:v>Total competitividad</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resultados^.xlsx]Correlación'!$E$4:$E$65</c:f>
              <c:numCache>
                <c:formatCode>General</c:formatCode>
                <c:ptCount val="62"/>
                <c:pt idx="0">
                  <c:v>34.509803921568626</c:v>
                </c:pt>
                <c:pt idx="1">
                  <c:v>25.686274509803923</c:v>
                </c:pt>
                <c:pt idx="2">
                  <c:v>14.313725490196079</c:v>
                </c:pt>
                <c:pt idx="3">
                  <c:v>18.431372549019606</c:v>
                </c:pt>
                <c:pt idx="4">
                  <c:v>16.274509803921568</c:v>
                </c:pt>
                <c:pt idx="5">
                  <c:v>31.176470588235293</c:v>
                </c:pt>
                <c:pt idx="6">
                  <c:v>18.431372549019606</c:v>
                </c:pt>
                <c:pt idx="7">
                  <c:v>19.411764705882351</c:v>
                </c:pt>
                <c:pt idx="8">
                  <c:v>22.549019607843139</c:v>
                </c:pt>
                <c:pt idx="9">
                  <c:v>17.058823529411764</c:v>
                </c:pt>
                <c:pt idx="10">
                  <c:v>18.03921568627451</c:v>
                </c:pt>
                <c:pt idx="11">
                  <c:v>27.647058823529413</c:v>
                </c:pt>
                <c:pt idx="12">
                  <c:v>19.215686274509803</c:v>
                </c:pt>
                <c:pt idx="13">
                  <c:v>23.137254901960784</c:v>
                </c:pt>
                <c:pt idx="14">
                  <c:v>22.745098039215687</c:v>
                </c:pt>
                <c:pt idx="15">
                  <c:v>17.843137254901961</c:v>
                </c:pt>
                <c:pt idx="16">
                  <c:v>17.843137254901961</c:v>
                </c:pt>
                <c:pt idx="17">
                  <c:v>24.705882352941178</c:v>
                </c:pt>
                <c:pt idx="18">
                  <c:v>27.450980392156861</c:v>
                </c:pt>
                <c:pt idx="19">
                  <c:v>21.96078431372549</c:v>
                </c:pt>
                <c:pt idx="20">
                  <c:v>24.705882352941178</c:v>
                </c:pt>
                <c:pt idx="21">
                  <c:v>22.156862745098039</c:v>
                </c:pt>
                <c:pt idx="22">
                  <c:v>17.647058823529413</c:v>
                </c:pt>
                <c:pt idx="23">
                  <c:v>33.529411764705884</c:v>
                </c:pt>
                <c:pt idx="24">
                  <c:v>26.078431372549019</c:v>
                </c:pt>
                <c:pt idx="25">
                  <c:v>28.03921568627451</c:v>
                </c:pt>
                <c:pt idx="26">
                  <c:v>31.568627450980394</c:v>
                </c:pt>
                <c:pt idx="27">
                  <c:v>30.392156862745097</c:v>
                </c:pt>
                <c:pt idx="28">
                  <c:v>46.274509803921568</c:v>
                </c:pt>
                <c:pt idx="29">
                  <c:v>42.352941176470587</c:v>
                </c:pt>
                <c:pt idx="30">
                  <c:v>37.254901960784316</c:v>
                </c:pt>
                <c:pt idx="31">
                  <c:v>35.882352941176471</c:v>
                </c:pt>
                <c:pt idx="32">
                  <c:v>40.196078431372548</c:v>
                </c:pt>
                <c:pt idx="33">
                  <c:v>65.882352941176464</c:v>
                </c:pt>
                <c:pt idx="34">
                  <c:v>49.803921568627452</c:v>
                </c:pt>
                <c:pt idx="35">
                  <c:v>42.156862745098039</c:v>
                </c:pt>
                <c:pt idx="36">
                  <c:v>57.647058823529413</c:v>
                </c:pt>
                <c:pt idx="37">
                  <c:v>75.294117647058826</c:v>
                </c:pt>
                <c:pt idx="38">
                  <c:v>12.352941176470589</c:v>
                </c:pt>
                <c:pt idx="39">
                  <c:v>30.980392156862745</c:v>
                </c:pt>
                <c:pt idx="40">
                  <c:v>13.725490196078431</c:v>
                </c:pt>
                <c:pt idx="41">
                  <c:v>39.019607843137258</c:v>
                </c:pt>
                <c:pt idx="42">
                  <c:v>17.058823529411764</c:v>
                </c:pt>
                <c:pt idx="43">
                  <c:v>25.882352941176471</c:v>
                </c:pt>
                <c:pt idx="44">
                  <c:v>19.411764705882351</c:v>
                </c:pt>
                <c:pt idx="45">
                  <c:v>31.568627450980394</c:v>
                </c:pt>
                <c:pt idx="46">
                  <c:v>44.705882352941174</c:v>
                </c:pt>
                <c:pt idx="47">
                  <c:v>35.882352941176471</c:v>
                </c:pt>
                <c:pt idx="48">
                  <c:v>24.705882352941178</c:v>
                </c:pt>
                <c:pt idx="49">
                  <c:v>45.098039215686278</c:v>
                </c:pt>
                <c:pt idx="50">
                  <c:v>51.96078431372549</c:v>
                </c:pt>
                <c:pt idx="51">
                  <c:v>37.843137254901961</c:v>
                </c:pt>
                <c:pt idx="52">
                  <c:v>41.176470588235297</c:v>
                </c:pt>
                <c:pt idx="53">
                  <c:v>37.058823529411768</c:v>
                </c:pt>
                <c:pt idx="54">
                  <c:v>32.549019607843135</c:v>
                </c:pt>
                <c:pt idx="55">
                  <c:v>52.549019607843135</c:v>
                </c:pt>
                <c:pt idx="56">
                  <c:v>30.980392156862745</c:v>
                </c:pt>
                <c:pt idx="57">
                  <c:v>35.686274509803923</c:v>
                </c:pt>
                <c:pt idx="58">
                  <c:v>44.117647058823529</c:v>
                </c:pt>
                <c:pt idx="59">
                  <c:v>40.980392156862742</c:v>
                </c:pt>
                <c:pt idx="60">
                  <c:v>56.666666666666664</c:v>
                </c:pt>
                <c:pt idx="61">
                  <c:v>43.921568627450981</c:v>
                </c:pt>
              </c:numCache>
            </c:numRef>
          </c:yVal>
          <c:smooth val="0"/>
          <c:extLst>
            <c:ext xmlns:c16="http://schemas.microsoft.com/office/drawing/2014/chart" uri="{C3380CC4-5D6E-409C-BE32-E72D297353CC}">
              <c16:uniqueId val="{00000001-9A4F-4CF6-BE85-8B134D667D4A}"/>
            </c:ext>
          </c:extLst>
        </c:ser>
        <c:dLbls>
          <c:showLegendKey val="0"/>
          <c:showVal val="0"/>
          <c:showCatName val="0"/>
          <c:showSerName val="0"/>
          <c:showPercent val="0"/>
          <c:showBubbleSize val="0"/>
        </c:dLbls>
        <c:axId val="245627008"/>
        <c:axId val="245631168"/>
      </c:scatterChart>
      <c:valAx>
        <c:axId val="245627008"/>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5631168"/>
        <c:crosses val="autoZero"/>
        <c:crossBetween val="midCat"/>
      </c:valAx>
      <c:valAx>
        <c:axId val="2456311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56270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resultados^.xlsx]Correlación'!$K$3</c:f>
              <c:strCache>
                <c:ptCount val="1"/>
                <c:pt idx="0">
                  <c:v>Finanzas y Contabilidad</c:v>
                </c:pt>
              </c:strCache>
            </c:strRef>
          </c:tx>
          <c:spPr>
            <a:ln w="1905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resultados^.xlsx]Correlación'!$K$4:$K$65</c:f>
              <c:numCache>
                <c:formatCode>0</c:formatCode>
                <c:ptCount val="62"/>
                <c:pt idx="0">
                  <c:v>27</c:v>
                </c:pt>
                <c:pt idx="1">
                  <c:v>22</c:v>
                </c:pt>
                <c:pt idx="2">
                  <c:v>27</c:v>
                </c:pt>
                <c:pt idx="3">
                  <c:v>26</c:v>
                </c:pt>
                <c:pt idx="4">
                  <c:v>27</c:v>
                </c:pt>
                <c:pt idx="5">
                  <c:v>30</c:v>
                </c:pt>
                <c:pt idx="6">
                  <c:v>34</c:v>
                </c:pt>
                <c:pt idx="7">
                  <c:v>32</c:v>
                </c:pt>
                <c:pt idx="8">
                  <c:v>19</c:v>
                </c:pt>
                <c:pt idx="9">
                  <c:v>20</c:v>
                </c:pt>
                <c:pt idx="10">
                  <c:v>22</c:v>
                </c:pt>
                <c:pt idx="11">
                  <c:v>21</c:v>
                </c:pt>
                <c:pt idx="12">
                  <c:v>31</c:v>
                </c:pt>
                <c:pt idx="13">
                  <c:v>33</c:v>
                </c:pt>
                <c:pt idx="14">
                  <c:v>33</c:v>
                </c:pt>
                <c:pt idx="15">
                  <c:v>29</c:v>
                </c:pt>
                <c:pt idx="16">
                  <c:v>30</c:v>
                </c:pt>
                <c:pt idx="17">
                  <c:v>33</c:v>
                </c:pt>
                <c:pt idx="18">
                  <c:v>34</c:v>
                </c:pt>
                <c:pt idx="19">
                  <c:v>36</c:v>
                </c:pt>
                <c:pt idx="20">
                  <c:v>25</c:v>
                </c:pt>
                <c:pt idx="21">
                  <c:v>28</c:v>
                </c:pt>
                <c:pt idx="22">
                  <c:v>28</c:v>
                </c:pt>
                <c:pt idx="23">
                  <c:v>36</c:v>
                </c:pt>
                <c:pt idx="24">
                  <c:v>28</c:v>
                </c:pt>
                <c:pt idx="25">
                  <c:v>30</c:v>
                </c:pt>
                <c:pt idx="26">
                  <c:v>32</c:v>
                </c:pt>
                <c:pt idx="27">
                  <c:v>33</c:v>
                </c:pt>
                <c:pt idx="28">
                  <c:v>36</c:v>
                </c:pt>
                <c:pt idx="29">
                  <c:v>34</c:v>
                </c:pt>
                <c:pt idx="30">
                  <c:v>34</c:v>
                </c:pt>
                <c:pt idx="31">
                  <c:v>33</c:v>
                </c:pt>
                <c:pt idx="32">
                  <c:v>35</c:v>
                </c:pt>
                <c:pt idx="33">
                  <c:v>60</c:v>
                </c:pt>
                <c:pt idx="34">
                  <c:v>37</c:v>
                </c:pt>
                <c:pt idx="35">
                  <c:v>34</c:v>
                </c:pt>
                <c:pt idx="36">
                  <c:v>51</c:v>
                </c:pt>
                <c:pt idx="37">
                  <c:v>48</c:v>
                </c:pt>
                <c:pt idx="38">
                  <c:v>10</c:v>
                </c:pt>
                <c:pt idx="39">
                  <c:v>22</c:v>
                </c:pt>
                <c:pt idx="40">
                  <c:v>11</c:v>
                </c:pt>
                <c:pt idx="41">
                  <c:v>26</c:v>
                </c:pt>
                <c:pt idx="42">
                  <c:v>13</c:v>
                </c:pt>
                <c:pt idx="43">
                  <c:v>18</c:v>
                </c:pt>
                <c:pt idx="44">
                  <c:v>17</c:v>
                </c:pt>
                <c:pt idx="45">
                  <c:v>26</c:v>
                </c:pt>
                <c:pt idx="46">
                  <c:v>32</c:v>
                </c:pt>
                <c:pt idx="47">
                  <c:v>25</c:v>
                </c:pt>
                <c:pt idx="48">
                  <c:v>21</c:v>
                </c:pt>
                <c:pt idx="49">
                  <c:v>45</c:v>
                </c:pt>
                <c:pt idx="50">
                  <c:v>47</c:v>
                </c:pt>
                <c:pt idx="51">
                  <c:v>29</c:v>
                </c:pt>
                <c:pt idx="52">
                  <c:v>30</c:v>
                </c:pt>
                <c:pt idx="53">
                  <c:v>28</c:v>
                </c:pt>
                <c:pt idx="54">
                  <c:v>33</c:v>
                </c:pt>
                <c:pt idx="55">
                  <c:v>50</c:v>
                </c:pt>
                <c:pt idx="56">
                  <c:v>23</c:v>
                </c:pt>
                <c:pt idx="57">
                  <c:v>25</c:v>
                </c:pt>
                <c:pt idx="58">
                  <c:v>30</c:v>
                </c:pt>
                <c:pt idx="59">
                  <c:v>30</c:v>
                </c:pt>
                <c:pt idx="60">
                  <c:v>36</c:v>
                </c:pt>
                <c:pt idx="61">
                  <c:v>30</c:v>
                </c:pt>
              </c:numCache>
            </c:numRef>
          </c:yVal>
          <c:smooth val="0"/>
          <c:extLst>
            <c:ext xmlns:c16="http://schemas.microsoft.com/office/drawing/2014/chart" uri="{C3380CC4-5D6E-409C-BE32-E72D297353CC}">
              <c16:uniqueId val="{00000001-A465-4945-BDC6-8CEE9A458FDC}"/>
            </c:ext>
          </c:extLst>
        </c:ser>
        <c:dLbls>
          <c:showLegendKey val="0"/>
          <c:showVal val="0"/>
          <c:showCatName val="0"/>
          <c:showSerName val="0"/>
          <c:showPercent val="0"/>
          <c:showBubbleSize val="0"/>
        </c:dLbls>
        <c:axId val="211383520"/>
        <c:axId val="211386848"/>
      </c:scatterChart>
      <c:valAx>
        <c:axId val="211383520"/>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1386848"/>
        <c:crosses val="autoZero"/>
        <c:crossBetween val="midCat"/>
      </c:valAx>
      <c:valAx>
        <c:axId val="211386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1138352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0A6-4AFE-B8F9-AF48E7DAA28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0A6-4AFE-B8F9-AF48E7DAA28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0A6-4AFE-B8F9-AF48E7DAA28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Hoja1!$B$9:$B$11</c:f>
              <c:strCache>
                <c:ptCount val="3"/>
                <c:pt idx="0">
                  <c:v>Pequeña</c:v>
                </c:pt>
                <c:pt idx="1">
                  <c:v>Mediana A</c:v>
                </c:pt>
                <c:pt idx="2">
                  <c:v>Mediana B</c:v>
                </c:pt>
              </c:strCache>
            </c:strRef>
          </c:cat>
          <c:val>
            <c:numRef>
              <c:f>Hoja1!$C$9:$C$11</c:f>
              <c:numCache>
                <c:formatCode>General</c:formatCode>
                <c:ptCount val="3"/>
                <c:pt idx="0">
                  <c:v>33</c:v>
                </c:pt>
                <c:pt idx="1">
                  <c:v>20</c:v>
                </c:pt>
                <c:pt idx="2">
                  <c:v>9</c:v>
                </c:pt>
              </c:numCache>
            </c:numRef>
          </c:val>
          <c:extLst>
            <c:ext xmlns:c16="http://schemas.microsoft.com/office/drawing/2014/chart" uri="{C3380CC4-5D6E-409C-BE32-E72D297353CC}">
              <c16:uniqueId val="{00000006-C0A6-4AFE-B8F9-AF48E7DAA28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[Análisis estadísticos y resultados^.xlsx]Análisis Dupont!TablaDinámica7</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s-EC" b="1"/>
              <a:t>Análisis Dupont del Sector Textil del D.M.Q.</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'Análisis Dupont'!$B$101</c:f>
              <c:strCache>
                <c:ptCount val="1"/>
                <c:pt idx="0">
                  <c:v>Promedio de Margen neto </c:v>
                </c:pt>
              </c:strCache>
            </c:strRef>
          </c:tx>
          <c:spPr>
            <a:solidFill>
              <a:schemeClr val="accent2"/>
            </a:solidFill>
            <a:ln>
              <a:noFill/>
            </a:ln>
            <a:effectLst/>
          </c:spPr>
          <c:invertIfNegative val="0"/>
          <c:cat>
            <c:strRef>
              <c:f>'Análisis Dupont'!$B$102</c:f>
              <c:strCache>
                <c:ptCount val="1"/>
                <c:pt idx="0">
                  <c:v>Total</c:v>
                </c:pt>
              </c:strCache>
            </c:strRef>
          </c:cat>
          <c:val>
            <c:numRef>
              <c:f>'Análisis Dupont'!$B$102</c:f>
              <c:numCache>
                <c:formatCode>General</c:formatCode>
                <c:ptCount val="1"/>
                <c:pt idx="0">
                  <c:v>0.10221408000374101</c:v>
                </c:pt>
              </c:numCache>
            </c:numRef>
          </c:val>
          <c:extLst>
            <c:ext xmlns:c16="http://schemas.microsoft.com/office/drawing/2014/chart" uri="{C3380CC4-5D6E-409C-BE32-E72D297353CC}">
              <c16:uniqueId val="{00000000-01F9-4493-86DC-3F5F85E5984A}"/>
            </c:ext>
          </c:extLst>
        </c:ser>
        <c:ser>
          <c:idx val="1"/>
          <c:order val="1"/>
          <c:tx>
            <c:strRef>
              <c:f>'Análisis Dupont'!$C$101</c:f>
              <c:strCache>
                <c:ptCount val="1"/>
                <c:pt idx="0">
                  <c:v>Promedio de Rotación de activos </c:v>
                </c:pt>
              </c:strCache>
            </c:strRef>
          </c:tx>
          <c:spPr>
            <a:solidFill>
              <a:schemeClr val="accent4"/>
            </a:solidFill>
            <a:ln>
              <a:noFill/>
            </a:ln>
            <a:effectLst/>
          </c:spPr>
          <c:invertIfNegative val="0"/>
          <c:cat>
            <c:strRef>
              <c:f>'Análisis Dupont'!$B$102</c:f>
              <c:strCache>
                <c:ptCount val="1"/>
                <c:pt idx="0">
                  <c:v>Total</c:v>
                </c:pt>
              </c:strCache>
            </c:strRef>
          </c:cat>
          <c:val>
            <c:numRef>
              <c:f>'Análisis Dupont'!$C$102</c:f>
              <c:numCache>
                <c:formatCode>General</c:formatCode>
                <c:ptCount val="1"/>
                <c:pt idx="0">
                  <c:v>1.4751770281126058</c:v>
                </c:pt>
              </c:numCache>
            </c:numRef>
          </c:val>
          <c:extLst>
            <c:ext xmlns:c16="http://schemas.microsoft.com/office/drawing/2014/chart" uri="{C3380CC4-5D6E-409C-BE32-E72D297353CC}">
              <c16:uniqueId val="{00000001-01F9-4493-86DC-3F5F85E5984A}"/>
            </c:ext>
          </c:extLst>
        </c:ser>
        <c:ser>
          <c:idx val="2"/>
          <c:order val="2"/>
          <c:tx>
            <c:strRef>
              <c:f>'Análisis Dupont'!$D$101</c:f>
              <c:strCache>
                <c:ptCount val="1"/>
                <c:pt idx="0">
                  <c:v>Promedio de Apalancamiento de activos </c:v>
                </c:pt>
              </c:strCache>
            </c:strRef>
          </c:tx>
          <c:spPr>
            <a:solidFill>
              <a:schemeClr val="accent6"/>
            </a:solidFill>
            <a:ln>
              <a:noFill/>
            </a:ln>
            <a:effectLst/>
          </c:spPr>
          <c:invertIfNegative val="0"/>
          <c:cat>
            <c:strRef>
              <c:f>'Análisis Dupont'!$B$102</c:f>
              <c:strCache>
                <c:ptCount val="1"/>
                <c:pt idx="0">
                  <c:v>Total</c:v>
                </c:pt>
              </c:strCache>
            </c:strRef>
          </c:cat>
          <c:val>
            <c:numRef>
              <c:f>'Análisis Dupont'!$D$102</c:f>
              <c:numCache>
                <c:formatCode>General</c:formatCode>
                <c:ptCount val="1"/>
                <c:pt idx="0">
                  <c:v>4.1033507119983144</c:v>
                </c:pt>
              </c:numCache>
            </c:numRef>
          </c:val>
          <c:extLst>
            <c:ext xmlns:c16="http://schemas.microsoft.com/office/drawing/2014/chart" uri="{C3380CC4-5D6E-409C-BE32-E72D297353CC}">
              <c16:uniqueId val="{00000002-01F9-4493-86DC-3F5F85E5984A}"/>
            </c:ext>
          </c:extLst>
        </c:ser>
        <c:ser>
          <c:idx val="3"/>
          <c:order val="3"/>
          <c:tx>
            <c:strRef>
              <c:f>'Análisis Dupont'!$E$101</c:f>
              <c:strCache>
                <c:ptCount val="1"/>
                <c:pt idx="0">
                  <c:v>Promedio de ROA</c:v>
                </c:pt>
              </c:strCache>
            </c:strRef>
          </c:tx>
          <c:spPr>
            <a:solidFill>
              <a:schemeClr val="accent2">
                <a:lumMod val="60000"/>
              </a:schemeClr>
            </a:solidFill>
            <a:ln>
              <a:noFill/>
            </a:ln>
            <a:effectLst/>
          </c:spPr>
          <c:invertIfNegative val="0"/>
          <c:cat>
            <c:strRef>
              <c:f>'Análisis Dupont'!$B$102</c:f>
              <c:strCache>
                <c:ptCount val="1"/>
                <c:pt idx="0">
                  <c:v>Total</c:v>
                </c:pt>
              </c:strCache>
            </c:strRef>
          </c:cat>
          <c:val>
            <c:numRef>
              <c:f>'Análisis Dupont'!$E$102</c:f>
              <c:numCache>
                <c:formatCode>General</c:formatCode>
                <c:ptCount val="1"/>
                <c:pt idx="0">
                  <c:v>7.0271800652839819E-2</c:v>
                </c:pt>
              </c:numCache>
            </c:numRef>
          </c:val>
          <c:extLst>
            <c:ext xmlns:c16="http://schemas.microsoft.com/office/drawing/2014/chart" uri="{C3380CC4-5D6E-409C-BE32-E72D297353CC}">
              <c16:uniqueId val="{00000003-01F9-4493-86DC-3F5F85E5984A}"/>
            </c:ext>
          </c:extLst>
        </c:ser>
        <c:ser>
          <c:idx val="4"/>
          <c:order val="4"/>
          <c:tx>
            <c:strRef>
              <c:f>'Análisis Dupont'!$F$101</c:f>
              <c:strCache>
                <c:ptCount val="1"/>
                <c:pt idx="0">
                  <c:v>Promedio de ROE</c:v>
                </c:pt>
              </c:strCache>
            </c:strRef>
          </c:tx>
          <c:spPr>
            <a:solidFill>
              <a:schemeClr val="accent4">
                <a:lumMod val="60000"/>
              </a:schemeClr>
            </a:solidFill>
            <a:ln>
              <a:noFill/>
            </a:ln>
            <a:effectLst/>
          </c:spPr>
          <c:invertIfNegative val="0"/>
          <c:cat>
            <c:strRef>
              <c:f>'Análisis Dupont'!$B$102</c:f>
              <c:strCache>
                <c:ptCount val="1"/>
                <c:pt idx="0">
                  <c:v>Total</c:v>
                </c:pt>
              </c:strCache>
            </c:strRef>
          </c:cat>
          <c:val>
            <c:numRef>
              <c:f>'Análisis Dupont'!$F$102</c:f>
              <c:numCache>
                <c:formatCode>General</c:formatCode>
                <c:ptCount val="1"/>
                <c:pt idx="0">
                  <c:v>0.24978151561399795</c:v>
                </c:pt>
              </c:numCache>
            </c:numRef>
          </c:val>
          <c:extLst>
            <c:ext xmlns:c16="http://schemas.microsoft.com/office/drawing/2014/chart" uri="{C3380CC4-5D6E-409C-BE32-E72D297353CC}">
              <c16:uniqueId val="{00000004-01F9-4493-86DC-3F5F85E5984A}"/>
            </c:ext>
          </c:extLst>
        </c:ser>
        <c:dLbls>
          <c:showLegendKey val="0"/>
          <c:showVal val="0"/>
          <c:showCatName val="0"/>
          <c:showSerName val="0"/>
          <c:showPercent val="0"/>
          <c:showBubbleSize val="0"/>
        </c:dLbls>
        <c:gapWidth val="150"/>
        <c:axId val="1123086880"/>
        <c:axId val="1123103104"/>
      </c:barChart>
      <c:catAx>
        <c:axId val="112308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23103104"/>
        <c:crosses val="autoZero"/>
        <c:auto val="1"/>
        <c:lblAlgn val="ctr"/>
        <c:lblOffset val="100"/>
        <c:noMultiLvlLbl val="0"/>
      </c:catAx>
      <c:valAx>
        <c:axId val="112310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230868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[Análisis estadísticos y resultados^.xlsx]Análisis Dupont!TablaDinámica5</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a:t>Resultados promedios de los indicadores según tipo de empresa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'Análisis Dupont'!$C$70</c:f>
              <c:strCache>
                <c:ptCount val="1"/>
                <c:pt idx="0">
                  <c:v>Promedio de Margen neto </c:v>
                </c:pt>
              </c:strCache>
            </c:strRef>
          </c:tx>
          <c:spPr>
            <a:solidFill>
              <a:schemeClr val="accent1"/>
            </a:solidFill>
            <a:ln>
              <a:noFill/>
            </a:ln>
            <a:effectLst/>
          </c:spPr>
          <c:invertIfNegative val="0"/>
          <c:cat>
            <c:multiLvlStrRef>
              <c:f>'Análisis Dupont'!$B$71:$B$77</c:f>
              <c:multiLvlStrCache>
                <c:ptCount val="3"/>
                <c:lvl>
                  <c:pt idx="0">
                    <c:v>PEQUEÑA</c:v>
                  </c:pt>
                  <c:pt idx="1">
                    <c:v>MEDIANA A</c:v>
                  </c:pt>
                  <c:pt idx="2">
                    <c:v>MEDIANA B</c:v>
                  </c:pt>
                </c:lvl>
                <c:lvl>
                  <c:pt idx="0">
                    <c:v>1</c:v>
                  </c:pt>
                  <c:pt idx="1">
                    <c:v>2</c:v>
                  </c:pt>
                  <c:pt idx="2">
                    <c:v>3</c:v>
                  </c:pt>
                </c:lvl>
              </c:multiLvlStrCache>
            </c:multiLvlStrRef>
          </c:cat>
          <c:val>
            <c:numRef>
              <c:f>'Análisis Dupont'!$C$71:$C$77</c:f>
              <c:numCache>
                <c:formatCode>General</c:formatCode>
                <c:ptCount val="3"/>
                <c:pt idx="0">
                  <c:v>0.15013878206795364</c:v>
                </c:pt>
                <c:pt idx="1">
                  <c:v>4.2406544886743627E-2</c:v>
                </c:pt>
                <c:pt idx="2">
                  <c:v>5.9395806028288881E-2</c:v>
                </c:pt>
              </c:numCache>
            </c:numRef>
          </c:val>
          <c:extLst>
            <c:ext xmlns:c16="http://schemas.microsoft.com/office/drawing/2014/chart" uri="{C3380CC4-5D6E-409C-BE32-E72D297353CC}">
              <c16:uniqueId val="{00000000-A2D8-4CC4-B5BE-41B98975B96E}"/>
            </c:ext>
          </c:extLst>
        </c:ser>
        <c:ser>
          <c:idx val="1"/>
          <c:order val="1"/>
          <c:tx>
            <c:strRef>
              <c:f>'Análisis Dupont'!$D$70</c:f>
              <c:strCache>
                <c:ptCount val="1"/>
                <c:pt idx="0">
                  <c:v>Promedio de Rotación de activos </c:v>
                </c:pt>
              </c:strCache>
            </c:strRef>
          </c:tx>
          <c:spPr>
            <a:solidFill>
              <a:schemeClr val="accent2"/>
            </a:solidFill>
            <a:ln>
              <a:noFill/>
            </a:ln>
            <a:effectLst/>
          </c:spPr>
          <c:invertIfNegative val="0"/>
          <c:cat>
            <c:multiLvlStrRef>
              <c:f>'Análisis Dupont'!$B$71:$B$77</c:f>
              <c:multiLvlStrCache>
                <c:ptCount val="3"/>
                <c:lvl>
                  <c:pt idx="0">
                    <c:v>PEQUEÑA</c:v>
                  </c:pt>
                  <c:pt idx="1">
                    <c:v>MEDIANA A</c:v>
                  </c:pt>
                  <c:pt idx="2">
                    <c:v>MEDIANA B</c:v>
                  </c:pt>
                </c:lvl>
                <c:lvl>
                  <c:pt idx="0">
                    <c:v>1</c:v>
                  </c:pt>
                  <c:pt idx="1">
                    <c:v>2</c:v>
                  </c:pt>
                  <c:pt idx="2">
                    <c:v>3</c:v>
                  </c:pt>
                </c:lvl>
              </c:multiLvlStrCache>
            </c:multiLvlStrRef>
          </c:cat>
          <c:val>
            <c:numRef>
              <c:f>'Análisis Dupont'!$D$71:$D$77</c:f>
              <c:numCache>
                <c:formatCode>General</c:formatCode>
                <c:ptCount val="3"/>
                <c:pt idx="0">
                  <c:v>1.3336842796268396</c:v>
                </c:pt>
                <c:pt idx="1">
                  <c:v>1.3953514614497</c:v>
                </c:pt>
                <c:pt idx="2">
                  <c:v>2.1713739207002001</c:v>
                </c:pt>
              </c:numCache>
            </c:numRef>
          </c:val>
          <c:extLst>
            <c:ext xmlns:c16="http://schemas.microsoft.com/office/drawing/2014/chart" uri="{C3380CC4-5D6E-409C-BE32-E72D297353CC}">
              <c16:uniqueId val="{00000001-A2D8-4CC4-B5BE-41B98975B96E}"/>
            </c:ext>
          </c:extLst>
        </c:ser>
        <c:ser>
          <c:idx val="2"/>
          <c:order val="2"/>
          <c:tx>
            <c:strRef>
              <c:f>'Análisis Dupont'!$E$70</c:f>
              <c:strCache>
                <c:ptCount val="1"/>
                <c:pt idx="0">
                  <c:v>Promedio de Apalancamiento de activos </c:v>
                </c:pt>
              </c:strCache>
            </c:strRef>
          </c:tx>
          <c:spPr>
            <a:solidFill>
              <a:schemeClr val="accent3"/>
            </a:solidFill>
            <a:ln>
              <a:noFill/>
            </a:ln>
            <a:effectLst/>
          </c:spPr>
          <c:invertIfNegative val="0"/>
          <c:cat>
            <c:multiLvlStrRef>
              <c:f>'Análisis Dupont'!$B$71:$B$77</c:f>
              <c:multiLvlStrCache>
                <c:ptCount val="3"/>
                <c:lvl>
                  <c:pt idx="0">
                    <c:v>PEQUEÑA</c:v>
                  </c:pt>
                  <c:pt idx="1">
                    <c:v>MEDIANA A</c:v>
                  </c:pt>
                  <c:pt idx="2">
                    <c:v>MEDIANA B</c:v>
                  </c:pt>
                </c:lvl>
                <c:lvl>
                  <c:pt idx="0">
                    <c:v>1</c:v>
                  </c:pt>
                  <c:pt idx="1">
                    <c:v>2</c:v>
                  </c:pt>
                  <c:pt idx="2">
                    <c:v>3</c:v>
                  </c:pt>
                </c:lvl>
              </c:multiLvlStrCache>
            </c:multiLvlStrRef>
          </c:cat>
          <c:val>
            <c:numRef>
              <c:f>'Análisis Dupont'!$E$71:$E$77</c:f>
              <c:numCache>
                <c:formatCode>General</c:formatCode>
                <c:ptCount val="3"/>
                <c:pt idx="0">
                  <c:v>3.6471271949443049</c:v>
                </c:pt>
                <c:pt idx="1">
                  <c:v>5.0209446520453858</c:v>
                </c:pt>
                <c:pt idx="2">
                  <c:v>3.7370726299806378</c:v>
                </c:pt>
              </c:numCache>
            </c:numRef>
          </c:val>
          <c:extLst>
            <c:ext xmlns:c16="http://schemas.microsoft.com/office/drawing/2014/chart" uri="{C3380CC4-5D6E-409C-BE32-E72D297353CC}">
              <c16:uniqueId val="{00000002-A2D8-4CC4-B5BE-41B98975B96E}"/>
            </c:ext>
          </c:extLst>
        </c:ser>
        <c:ser>
          <c:idx val="3"/>
          <c:order val="3"/>
          <c:tx>
            <c:strRef>
              <c:f>'Análisis Dupont'!$F$70</c:f>
              <c:strCache>
                <c:ptCount val="1"/>
                <c:pt idx="0">
                  <c:v>Promedio de ROA</c:v>
                </c:pt>
              </c:strCache>
            </c:strRef>
          </c:tx>
          <c:spPr>
            <a:solidFill>
              <a:schemeClr val="accent4"/>
            </a:solidFill>
            <a:ln>
              <a:noFill/>
            </a:ln>
            <a:effectLst/>
          </c:spPr>
          <c:invertIfNegative val="0"/>
          <c:cat>
            <c:multiLvlStrRef>
              <c:f>'Análisis Dupont'!$B$71:$B$77</c:f>
              <c:multiLvlStrCache>
                <c:ptCount val="3"/>
                <c:lvl>
                  <c:pt idx="0">
                    <c:v>PEQUEÑA</c:v>
                  </c:pt>
                  <c:pt idx="1">
                    <c:v>MEDIANA A</c:v>
                  </c:pt>
                  <c:pt idx="2">
                    <c:v>MEDIANA B</c:v>
                  </c:pt>
                </c:lvl>
                <c:lvl>
                  <c:pt idx="0">
                    <c:v>1</c:v>
                  </c:pt>
                  <c:pt idx="1">
                    <c:v>2</c:v>
                  </c:pt>
                  <c:pt idx="2">
                    <c:v>3</c:v>
                  </c:pt>
                </c:lvl>
              </c:multiLvlStrCache>
            </c:multiLvlStrRef>
          </c:cat>
          <c:val>
            <c:numRef>
              <c:f>'Análisis Dupont'!$F$71:$F$77</c:f>
              <c:numCache>
                <c:formatCode>General</c:formatCode>
                <c:ptCount val="3"/>
                <c:pt idx="0">
                  <c:v>6.7259854844855249E-2</c:v>
                </c:pt>
                <c:pt idx="1">
                  <c:v>5.5162498941961215E-2</c:v>
                </c:pt>
                <c:pt idx="2">
                  <c:v>0.11489182797295805</c:v>
                </c:pt>
              </c:numCache>
            </c:numRef>
          </c:val>
          <c:extLst>
            <c:ext xmlns:c16="http://schemas.microsoft.com/office/drawing/2014/chart" uri="{C3380CC4-5D6E-409C-BE32-E72D297353CC}">
              <c16:uniqueId val="{00000003-A2D8-4CC4-B5BE-41B98975B96E}"/>
            </c:ext>
          </c:extLst>
        </c:ser>
        <c:ser>
          <c:idx val="4"/>
          <c:order val="4"/>
          <c:tx>
            <c:strRef>
              <c:f>'Análisis Dupont'!$G$70</c:f>
              <c:strCache>
                <c:ptCount val="1"/>
                <c:pt idx="0">
                  <c:v>Promedio de ROE</c:v>
                </c:pt>
              </c:strCache>
            </c:strRef>
          </c:tx>
          <c:spPr>
            <a:solidFill>
              <a:schemeClr val="accent5"/>
            </a:solidFill>
            <a:ln>
              <a:noFill/>
            </a:ln>
            <a:effectLst/>
          </c:spPr>
          <c:invertIfNegative val="0"/>
          <c:cat>
            <c:multiLvlStrRef>
              <c:f>'Análisis Dupont'!$B$71:$B$77</c:f>
              <c:multiLvlStrCache>
                <c:ptCount val="3"/>
                <c:lvl>
                  <c:pt idx="0">
                    <c:v>PEQUEÑA</c:v>
                  </c:pt>
                  <c:pt idx="1">
                    <c:v>MEDIANA A</c:v>
                  </c:pt>
                  <c:pt idx="2">
                    <c:v>MEDIANA B</c:v>
                  </c:pt>
                </c:lvl>
                <c:lvl>
                  <c:pt idx="0">
                    <c:v>1</c:v>
                  </c:pt>
                  <c:pt idx="1">
                    <c:v>2</c:v>
                  </c:pt>
                  <c:pt idx="2">
                    <c:v>3</c:v>
                  </c:pt>
                </c:lvl>
              </c:multiLvlStrCache>
            </c:multiLvlStrRef>
          </c:cat>
          <c:val>
            <c:numRef>
              <c:f>'Análisis Dupont'!$G$71:$G$77</c:f>
              <c:numCache>
                <c:formatCode>General</c:formatCode>
                <c:ptCount val="3"/>
                <c:pt idx="0">
                  <c:v>0.1877394916145996</c:v>
                </c:pt>
                <c:pt idx="1">
                  <c:v>0.28626380685617775</c:v>
                </c:pt>
                <c:pt idx="2">
                  <c:v>0.39619717862916998</c:v>
                </c:pt>
              </c:numCache>
            </c:numRef>
          </c:val>
          <c:extLst>
            <c:ext xmlns:c16="http://schemas.microsoft.com/office/drawing/2014/chart" uri="{C3380CC4-5D6E-409C-BE32-E72D297353CC}">
              <c16:uniqueId val="{00000004-A2D8-4CC4-B5BE-41B98975B96E}"/>
            </c:ext>
          </c:extLst>
        </c:ser>
        <c:dLbls>
          <c:showLegendKey val="0"/>
          <c:showVal val="0"/>
          <c:showCatName val="0"/>
          <c:showSerName val="0"/>
          <c:showPercent val="0"/>
          <c:showBubbleSize val="0"/>
        </c:dLbls>
        <c:gapWidth val="150"/>
        <c:axId val="1117573920"/>
        <c:axId val="1117574752"/>
      </c:barChart>
      <c:catAx>
        <c:axId val="111757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7574752"/>
        <c:crosses val="autoZero"/>
        <c:auto val="1"/>
        <c:lblAlgn val="ctr"/>
        <c:lblOffset val="100"/>
        <c:noMultiLvlLbl val="0"/>
      </c:catAx>
      <c:valAx>
        <c:axId val="111757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1757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resultados^.xlsx]Correlación'!$O$3</c:f>
              <c:strCache>
                <c:ptCount val="1"/>
                <c:pt idx="0">
                  <c:v>Margen neto </c:v>
                </c:pt>
              </c:strCache>
            </c:strRef>
          </c:tx>
          <c:spPr>
            <a:ln w="19050" cap="rnd">
              <a:noFill/>
              <a:round/>
            </a:ln>
            <a:effectLst/>
          </c:spPr>
          <c:marker>
            <c:symbol val="circle"/>
            <c:size val="5"/>
            <c:spPr>
              <a:solidFill>
                <a:schemeClr val="accent6"/>
              </a:solidFill>
              <a:ln w="9525">
                <a:solidFill>
                  <a:schemeClr val="accent6"/>
                </a:solidFill>
              </a:ln>
              <a:effectLst/>
            </c:spPr>
          </c:marker>
          <c:trendline>
            <c:spPr>
              <a:ln w="19050" cap="rnd">
                <a:solidFill>
                  <a:schemeClr val="accent6"/>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resultados^.xlsx]Correlación'!$O$4:$O$65</c:f>
              <c:numCache>
                <c:formatCode>General</c:formatCode>
                <c:ptCount val="62"/>
                <c:pt idx="1">
                  <c:v>1.0017503143730696E-2</c:v>
                </c:pt>
                <c:pt idx="2">
                  <c:v>2.1132913703888986E-3</c:v>
                </c:pt>
                <c:pt idx="3">
                  <c:v>0.12815141855294229</c:v>
                </c:pt>
                <c:pt idx="4">
                  <c:v>4.0985522129078529E-3</c:v>
                </c:pt>
                <c:pt idx="5">
                  <c:v>3.4888936170637888E-2</c:v>
                </c:pt>
                <c:pt idx="6">
                  <c:v>3.7773501008424103E-2</c:v>
                </c:pt>
                <c:pt idx="7">
                  <c:v>0.11280538487901309</c:v>
                </c:pt>
                <c:pt idx="8">
                  <c:v>1.8910931108490472E-2</c:v>
                </c:pt>
                <c:pt idx="9">
                  <c:v>1.1120497637154847E-3</c:v>
                </c:pt>
                <c:pt idx="10">
                  <c:v>-1.4704998164908516E-2</c:v>
                </c:pt>
                <c:pt idx="11">
                  <c:v>1.9382117126698366E-3</c:v>
                </c:pt>
                <c:pt idx="12">
                  <c:v>9.4660980948915187E-4</c:v>
                </c:pt>
                <c:pt idx="13">
                  <c:v>6.7667373322136293E-2</c:v>
                </c:pt>
                <c:pt idx="14">
                  <c:v>5.6614938603057191E-2</c:v>
                </c:pt>
                <c:pt idx="15">
                  <c:v>1.4342943841005405E-3</c:v>
                </c:pt>
                <c:pt idx="16">
                  <c:v>5.8510546917079709E-3</c:v>
                </c:pt>
                <c:pt idx="17">
                  <c:v>6.0515380457640218E-2</c:v>
                </c:pt>
                <c:pt idx="19">
                  <c:v>5.6533491460512848E-2</c:v>
                </c:pt>
                <c:pt idx="20">
                  <c:v>0.11874030154616992</c:v>
                </c:pt>
                <c:pt idx="21">
                  <c:v>3.5961186786049093E-2</c:v>
                </c:pt>
                <c:pt idx="22">
                  <c:v>7.153912056255457E-2</c:v>
                </c:pt>
                <c:pt idx="23">
                  <c:v>1.8783678638122924E-2</c:v>
                </c:pt>
                <c:pt idx="24">
                  <c:v>-1.0413146014016406E-2</c:v>
                </c:pt>
                <c:pt idx="25">
                  <c:v>-4.031435721619795E-3</c:v>
                </c:pt>
                <c:pt idx="26">
                  <c:v>2.3106045031484695E-2</c:v>
                </c:pt>
                <c:pt idx="27">
                  <c:v>1.2742669369899894E-2</c:v>
                </c:pt>
                <c:pt idx="29">
                  <c:v>5.0640869082371059E-2</c:v>
                </c:pt>
                <c:pt idx="30">
                  <c:v>8.8965252414544033E-2</c:v>
                </c:pt>
                <c:pt idx="31">
                  <c:v>1.3182522339444877E-2</c:v>
                </c:pt>
                <c:pt idx="32">
                  <c:v>2.3771479575764091E-2</c:v>
                </c:pt>
                <c:pt idx="33">
                  <c:v>0.12113531421382909</c:v>
                </c:pt>
                <c:pt idx="34">
                  <c:v>3.3689151429558285E-2</c:v>
                </c:pt>
                <c:pt idx="35">
                  <c:v>3.0798798795023629E-2</c:v>
                </c:pt>
                <c:pt idx="36">
                  <c:v>5.0816564382677079E-2</c:v>
                </c:pt>
                <c:pt idx="37">
                  <c:v>2.722942302056262E-2</c:v>
                </c:pt>
                <c:pt idx="38">
                  <c:v>6.9489961532903455E-3</c:v>
                </c:pt>
                <c:pt idx="39">
                  <c:v>0.1050402630625361</c:v>
                </c:pt>
                <c:pt idx="40">
                  <c:v>7.9503825686808218E-3</c:v>
                </c:pt>
                <c:pt idx="41">
                  <c:v>3.1896486034289469E-2</c:v>
                </c:pt>
                <c:pt idx="42">
                  <c:v>1.2883600032094707E-2</c:v>
                </c:pt>
                <c:pt idx="43">
                  <c:v>4.8306327723748689E-2</c:v>
                </c:pt>
                <c:pt idx="44">
                  <c:v>1.6217919697896835E-2</c:v>
                </c:pt>
                <c:pt idx="45">
                  <c:v>4.1325434426375957E-2</c:v>
                </c:pt>
                <c:pt idx="46">
                  <c:v>0.1755049981779809</c:v>
                </c:pt>
                <c:pt idx="47">
                  <c:v>5.0744202910150082E-2</c:v>
                </c:pt>
                <c:pt idx="48">
                  <c:v>-6.1460304840368187E-3</c:v>
                </c:pt>
                <c:pt idx="49">
                  <c:v>1.3925291302855502E-2</c:v>
                </c:pt>
                <c:pt idx="50">
                  <c:v>0.1367999094704756</c:v>
                </c:pt>
                <c:pt idx="51">
                  <c:v>1.0674570835240659E-3</c:v>
                </c:pt>
                <c:pt idx="52">
                  <c:v>1.4798268060980356E-2</c:v>
                </c:pt>
                <c:pt idx="53">
                  <c:v>3.4360076220349548E-3</c:v>
                </c:pt>
                <c:pt idx="54">
                  <c:v>-0.1147771274111738</c:v>
                </c:pt>
                <c:pt idx="55">
                  <c:v>4.968941213191827E-2</c:v>
                </c:pt>
                <c:pt idx="56">
                  <c:v>-4.0720844300968563E-4</c:v>
                </c:pt>
                <c:pt idx="57">
                  <c:v>4.0495177500902702E-3</c:v>
                </c:pt>
                <c:pt idx="58">
                  <c:v>2.2013889308626827E-2</c:v>
                </c:pt>
                <c:pt idx="59">
                  <c:v>0.14072658343217836</c:v>
                </c:pt>
                <c:pt idx="60">
                  <c:v>7.1596962467616695E-2</c:v>
                </c:pt>
                <c:pt idx="61">
                  <c:v>3.6555567204527351E-2</c:v>
                </c:pt>
              </c:numCache>
            </c:numRef>
          </c:yVal>
          <c:smooth val="0"/>
          <c:extLst>
            <c:ext xmlns:c16="http://schemas.microsoft.com/office/drawing/2014/chart" uri="{C3380CC4-5D6E-409C-BE32-E72D297353CC}">
              <c16:uniqueId val="{00000001-934F-4693-A944-8BA49B2A6F47}"/>
            </c:ext>
          </c:extLst>
        </c:ser>
        <c:dLbls>
          <c:showLegendKey val="0"/>
          <c:showVal val="0"/>
          <c:showCatName val="0"/>
          <c:showSerName val="0"/>
          <c:showPercent val="0"/>
          <c:showBubbleSize val="0"/>
        </c:dLbls>
        <c:axId val="136289663"/>
        <c:axId val="136290079"/>
      </c:scatterChart>
      <c:valAx>
        <c:axId val="136289663"/>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290079"/>
        <c:crosses val="autoZero"/>
        <c:crossBetween val="midCat"/>
      </c:valAx>
      <c:valAx>
        <c:axId val="13629007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28966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resultados^.xlsx]Correlación'!$P$3</c:f>
              <c:strCache>
                <c:ptCount val="1"/>
                <c:pt idx="0">
                  <c:v>Rotación de activos </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resultados^.xlsx]Correlación'!$P$4:$P$65</c:f>
              <c:numCache>
                <c:formatCode>General</c:formatCode>
                <c:ptCount val="62"/>
                <c:pt idx="0">
                  <c:v>0.90717145469733018</c:v>
                </c:pt>
                <c:pt idx="1">
                  <c:v>3.9687510267937003</c:v>
                </c:pt>
                <c:pt idx="2">
                  <c:v>1.7615242864674838</c:v>
                </c:pt>
                <c:pt idx="3">
                  <c:v>1.0428999190807313</c:v>
                </c:pt>
                <c:pt idx="4">
                  <c:v>3.3030239457618924</c:v>
                </c:pt>
                <c:pt idx="5">
                  <c:v>1.3350683336588423</c:v>
                </c:pt>
                <c:pt idx="6">
                  <c:v>0.42320762347529056</c:v>
                </c:pt>
                <c:pt idx="7">
                  <c:v>0.58748681000567371</c:v>
                </c:pt>
                <c:pt idx="8">
                  <c:v>0.73094027340996814</c:v>
                </c:pt>
                <c:pt idx="9">
                  <c:v>1.0533051051436479</c:v>
                </c:pt>
                <c:pt idx="10">
                  <c:v>1.1602291094013091</c:v>
                </c:pt>
                <c:pt idx="11">
                  <c:v>0.57120167252857945</c:v>
                </c:pt>
                <c:pt idx="12">
                  <c:v>0.34959025618190614</c:v>
                </c:pt>
                <c:pt idx="13">
                  <c:v>1.8712238785350552</c:v>
                </c:pt>
                <c:pt idx="14">
                  <c:v>0.73017333877287705</c:v>
                </c:pt>
                <c:pt idx="15">
                  <c:v>1.7726869127929676</c:v>
                </c:pt>
                <c:pt idx="16">
                  <c:v>0.42536518174952431</c:v>
                </c:pt>
                <c:pt idx="17">
                  <c:v>3.1522856756828728</c:v>
                </c:pt>
                <c:pt idx="18">
                  <c:v>3.5800325205472196E-2</c:v>
                </c:pt>
                <c:pt idx="19">
                  <c:v>1.4396349215461179</c:v>
                </c:pt>
                <c:pt idx="20">
                  <c:v>1.0759668980676633</c:v>
                </c:pt>
                <c:pt idx="21">
                  <c:v>0.70181935837359599</c:v>
                </c:pt>
                <c:pt idx="22">
                  <c:v>0.93377181446146951</c:v>
                </c:pt>
                <c:pt idx="23">
                  <c:v>2.0284878720075556</c:v>
                </c:pt>
                <c:pt idx="24">
                  <c:v>0.63622477875415973</c:v>
                </c:pt>
                <c:pt idx="25">
                  <c:v>1.1498849829268132</c:v>
                </c:pt>
                <c:pt idx="26">
                  <c:v>1.067444096828559</c:v>
                </c:pt>
                <c:pt idx="27">
                  <c:v>0.74814459131002231</c:v>
                </c:pt>
                <c:pt idx="28">
                  <c:v>0.99098488082515279</c:v>
                </c:pt>
                <c:pt idx="29">
                  <c:v>1.3220664437078009</c:v>
                </c:pt>
                <c:pt idx="30">
                  <c:v>0.93995145281318138</c:v>
                </c:pt>
                <c:pt idx="31">
                  <c:v>2.5746266200045409</c:v>
                </c:pt>
                <c:pt idx="32">
                  <c:v>1.8905683757068907</c:v>
                </c:pt>
                <c:pt idx="33">
                  <c:v>2.4883097739188123</c:v>
                </c:pt>
                <c:pt idx="34">
                  <c:v>1.1405350197063948</c:v>
                </c:pt>
                <c:pt idx="35">
                  <c:v>1.2108925701733952</c:v>
                </c:pt>
                <c:pt idx="36">
                  <c:v>1.9304780115517313</c:v>
                </c:pt>
                <c:pt idx="37">
                  <c:v>6.6239587010382746</c:v>
                </c:pt>
                <c:pt idx="38">
                  <c:v>1.0392706963838541</c:v>
                </c:pt>
                <c:pt idx="39">
                  <c:v>0.71748988165069649</c:v>
                </c:pt>
                <c:pt idx="40">
                  <c:v>0.97654946395142728</c:v>
                </c:pt>
                <c:pt idx="41">
                  <c:v>2.2351463153493052</c:v>
                </c:pt>
                <c:pt idx="42">
                  <c:v>0.80039582125437758</c:v>
                </c:pt>
                <c:pt idx="43">
                  <c:v>1.5416309757081792</c:v>
                </c:pt>
                <c:pt idx="44">
                  <c:v>1.2507747056771179</c:v>
                </c:pt>
                <c:pt idx="45">
                  <c:v>3.6327771489272465</c:v>
                </c:pt>
                <c:pt idx="46">
                  <c:v>0.50057201406493246</c:v>
                </c:pt>
                <c:pt idx="47">
                  <c:v>1.9838460829245945</c:v>
                </c:pt>
                <c:pt idx="48">
                  <c:v>1.3868528531749587</c:v>
                </c:pt>
                <c:pt idx="49">
                  <c:v>2.1419109959914087</c:v>
                </c:pt>
                <c:pt idx="50">
                  <c:v>1.4476043040035733</c:v>
                </c:pt>
                <c:pt idx="51">
                  <c:v>1.068674983448241</c:v>
                </c:pt>
                <c:pt idx="52">
                  <c:v>1.0957850838468568</c:v>
                </c:pt>
                <c:pt idx="53">
                  <c:v>0.8186753345892015</c:v>
                </c:pt>
                <c:pt idx="54">
                  <c:v>0.21750281337514404</c:v>
                </c:pt>
                <c:pt idx="55">
                  <c:v>1.1899983311122198</c:v>
                </c:pt>
                <c:pt idx="56">
                  <c:v>1.3727573518497249</c:v>
                </c:pt>
                <c:pt idx="57">
                  <c:v>3.8188830827179969</c:v>
                </c:pt>
                <c:pt idx="58">
                  <c:v>1.84216346212807</c:v>
                </c:pt>
                <c:pt idx="59">
                  <c:v>0.98560550845303485</c:v>
                </c:pt>
                <c:pt idx="60">
                  <c:v>2.2198243204831214</c:v>
                </c:pt>
                <c:pt idx="61">
                  <c:v>1.1005979188489687</c:v>
                </c:pt>
              </c:numCache>
            </c:numRef>
          </c:yVal>
          <c:smooth val="0"/>
          <c:extLst>
            <c:ext xmlns:c16="http://schemas.microsoft.com/office/drawing/2014/chart" uri="{C3380CC4-5D6E-409C-BE32-E72D297353CC}">
              <c16:uniqueId val="{00000001-2F2A-4A4A-966D-6DBAC60EE0A9}"/>
            </c:ext>
          </c:extLst>
        </c:ser>
        <c:dLbls>
          <c:showLegendKey val="0"/>
          <c:showVal val="0"/>
          <c:showCatName val="0"/>
          <c:showSerName val="0"/>
          <c:showPercent val="0"/>
          <c:showBubbleSize val="0"/>
        </c:dLbls>
        <c:axId val="13631167"/>
        <c:axId val="13621183"/>
      </c:scatterChart>
      <c:valAx>
        <c:axId val="13631167"/>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21183"/>
        <c:crosses val="autoZero"/>
        <c:crossBetween val="midCat"/>
      </c:valAx>
      <c:valAx>
        <c:axId val="1362118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31167"/>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resultados^.xlsx]Correlación'!$Q$3</c:f>
              <c:strCache>
                <c:ptCount val="1"/>
                <c:pt idx="0">
                  <c:v>Apalancamiento de activos </c:v>
                </c:pt>
              </c:strCache>
            </c:strRef>
          </c:tx>
          <c:spPr>
            <a:ln w="1905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resultados^.xlsx]Correlación'!$Q$4:$Q$65</c:f>
              <c:numCache>
                <c:formatCode>General</c:formatCode>
                <c:ptCount val="62"/>
                <c:pt idx="0">
                  <c:v>1.3942631646595307</c:v>
                </c:pt>
                <c:pt idx="1">
                  <c:v>2.5713036202603976</c:v>
                </c:pt>
                <c:pt idx="2">
                  <c:v>-5.0016406454006956</c:v>
                </c:pt>
                <c:pt idx="3">
                  <c:v>2.9820285378158538</c:v>
                </c:pt>
                <c:pt idx="4">
                  <c:v>16.284126560994117</c:v>
                </c:pt>
                <c:pt idx="5">
                  <c:v>2.6924987450939799</c:v>
                </c:pt>
                <c:pt idx="6">
                  <c:v>13.881550273018474</c:v>
                </c:pt>
                <c:pt idx="7">
                  <c:v>1.1574144727324831</c:v>
                </c:pt>
                <c:pt idx="8">
                  <c:v>6.5519853372572392</c:v>
                </c:pt>
                <c:pt idx="9">
                  <c:v>11.114952672798301</c:v>
                </c:pt>
                <c:pt idx="10">
                  <c:v>6.4035078459728618</c:v>
                </c:pt>
                <c:pt idx="11">
                  <c:v>-94.177394619078058</c:v>
                </c:pt>
                <c:pt idx="12">
                  <c:v>54.668491816954052</c:v>
                </c:pt>
                <c:pt idx="13">
                  <c:v>1.3192257030628045</c:v>
                </c:pt>
                <c:pt idx="14">
                  <c:v>3.3163875148722597</c:v>
                </c:pt>
                <c:pt idx="15">
                  <c:v>1.4531836888549989</c:v>
                </c:pt>
                <c:pt idx="16">
                  <c:v>27.914454127798894</c:v>
                </c:pt>
                <c:pt idx="17">
                  <c:v>1.6048704812738017</c:v>
                </c:pt>
                <c:pt idx="18">
                  <c:v>1.0927650560940332</c:v>
                </c:pt>
                <c:pt idx="19">
                  <c:v>3.1186416044577325</c:v>
                </c:pt>
                <c:pt idx="20">
                  <c:v>3.0252569692161564</c:v>
                </c:pt>
                <c:pt idx="21">
                  <c:v>5.9749882935634542</c:v>
                </c:pt>
                <c:pt idx="22">
                  <c:v>1.682500282425442</c:v>
                </c:pt>
                <c:pt idx="23">
                  <c:v>7.6834101976102271</c:v>
                </c:pt>
                <c:pt idx="24">
                  <c:v>4.6657509074062977</c:v>
                </c:pt>
                <c:pt idx="25">
                  <c:v>8.2020062702236682</c:v>
                </c:pt>
                <c:pt idx="26">
                  <c:v>3.1182163849532478</c:v>
                </c:pt>
                <c:pt idx="27">
                  <c:v>2.3479404448658712</c:v>
                </c:pt>
                <c:pt idx="28">
                  <c:v>6.7162092697099576</c:v>
                </c:pt>
                <c:pt idx="29">
                  <c:v>4.7868235587086252</c:v>
                </c:pt>
                <c:pt idx="30">
                  <c:v>1.5336063218198928</c:v>
                </c:pt>
                <c:pt idx="31">
                  <c:v>1.4589338642102825</c:v>
                </c:pt>
                <c:pt idx="32">
                  <c:v>4.4966276127925315</c:v>
                </c:pt>
                <c:pt idx="33">
                  <c:v>2.8052322880440372</c:v>
                </c:pt>
                <c:pt idx="34">
                  <c:v>6.2231181870552224</c:v>
                </c:pt>
                <c:pt idx="35">
                  <c:v>5.1702870856356533</c:v>
                </c:pt>
                <c:pt idx="36">
                  <c:v>3.0336931107621261</c:v>
                </c:pt>
                <c:pt idx="37">
                  <c:v>3.0588782188789736</c:v>
                </c:pt>
                <c:pt idx="38">
                  <c:v>7.19148965499976</c:v>
                </c:pt>
                <c:pt idx="39">
                  <c:v>1.7436899320226031</c:v>
                </c:pt>
                <c:pt idx="40">
                  <c:v>1.3039387812875509</c:v>
                </c:pt>
                <c:pt idx="41">
                  <c:v>1.5719632595760189</c:v>
                </c:pt>
                <c:pt idx="42">
                  <c:v>5.4718183988955618</c:v>
                </c:pt>
                <c:pt idx="43">
                  <c:v>3.2278758129197307</c:v>
                </c:pt>
                <c:pt idx="44">
                  <c:v>14.95953531982166</c:v>
                </c:pt>
                <c:pt idx="45">
                  <c:v>9.4275573400564312</c:v>
                </c:pt>
                <c:pt idx="46">
                  <c:v>3.0777934508059377</c:v>
                </c:pt>
                <c:pt idx="47">
                  <c:v>1.3541739780786588</c:v>
                </c:pt>
                <c:pt idx="48">
                  <c:v>2.8798083850622027</c:v>
                </c:pt>
                <c:pt idx="49">
                  <c:v>8.9784260312436697</c:v>
                </c:pt>
                <c:pt idx="50">
                  <c:v>1.5940736260896982</c:v>
                </c:pt>
                <c:pt idx="51">
                  <c:v>8.0991624786929233</c:v>
                </c:pt>
                <c:pt idx="52">
                  <c:v>2.6817812296292751</c:v>
                </c:pt>
                <c:pt idx="53">
                  <c:v>2.5306166893570419</c:v>
                </c:pt>
                <c:pt idx="54">
                  <c:v>2.2143863425502168</c:v>
                </c:pt>
                <c:pt idx="55">
                  <c:v>6.1745529868970808</c:v>
                </c:pt>
                <c:pt idx="56">
                  <c:v>3.77689360942282</c:v>
                </c:pt>
                <c:pt idx="57">
                  <c:v>16.479666829662197</c:v>
                </c:pt>
                <c:pt idx="58">
                  <c:v>2.5771634473376315</c:v>
                </c:pt>
                <c:pt idx="59">
                  <c:v>1.1920649885405752</c:v>
                </c:pt>
                <c:pt idx="60">
                  <c:v>6.6044175328282702</c:v>
                </c:pt>
                <c:pt idx="61">
                  <c:v>2.9687988107432535</c:v>
                </c:pt>
              </c:numCache>
            </c:numRef>
          </c:yVal>
          <c:smooth val="0"/>
          <c:extLst>
            <c:ext xmlns:c16="http://schemas.microsoft.com/office/drawing/2014/chart" uri="{C3380CC4-5D6E-409C-BE32-E72D297353CC}">
              <c16:uniqueId val="{00000001-163A-42E1-87D6-769F0AD5A164}"/>
            </c:ext>
          </c:extLst>
        </c:ser>
        <c:dLbls>
          <c:showLegendKey val="0"/>
          <c:showVal val="0"/>
          <c:showCatName val="0"/>
          <c:showSerName val="0"/>
          <c:showPercent val="0"/>
          <c:showBubbleSize val="0"/>
        </c:dLbls>
        <c:axId val="186942879"/>
        <c:axId val="186941215"/>
      </c:scatterChart>
      <c:valAx>
        <c:axId val="186942879"/>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6941215"/>
        <c:crosses val="autoZero"/>
        <c:crossBetween val="midCat"/>
      </c:valAx>
      <c:valAx>
        <c:axId val="18694121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694287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scatterChart>
        <c:scatterStyle val="lineMarker"/>
        <c:varyColors val="0"/>
        <c:ser>
          <c:idx val="0"/>
          <c:order val="0"/>
          <c:tx>
            <c:strRef>
              <c:f>'[Análisis estadísticos y resultados^.xlsx]Correlación'!$R$3</c:f>
              <c:strCache>
                <c:ptCount val="1"/>
                <c:pt idx="0">
                  <c:v>ROA</c:v>
                </c:pt>
              </c:strCache>
            </c:strRef>
          </c:tx>
          <c:spPr>
            <a:ln w="1905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resultados^.xlsx]Correlación'!$R$4:$R$65</c:f>
              <c:numCache>
                <c:formatCode>General</c:formatCode>
                <c:ptCount val="62"/>
                <c:pt idx="0">
                  <c:v>0.52045321836384917</c:v>
                </c:pt>
                <c:pt idx="1">
                  <c:v>3.9756975887590321E-2</c:v>
                </c:pt>
                <c:pt idx="2">
                  <c:v>3.7226140733221955E-3</c:v>
                </c:pt>
                <c:pt idx="3">
                  <c:v>0.13364910403894445</c:v>
                </c:pt>
                <c:pt idx="4">
                  <c:v>1.3537616102190031E-2</c:v>
                </c:pt>
                <c:pt idx="5">
                  <c:v>4.6579113876463234E-2</c:v>
                </c:pt>
                <c:pt idx="6">
                  <c:v>1.5986033592116655E-2</c:v>
                </c:pt>
                <c:pt idx="7">
                  <c:v>6.6271675714033668E-2</c:v>
                </c:pt>
                <c:pt idx="8">
                  <c:v>1.3822761154877098E-2</c:v>
                </c:pt>
                <c:pt idx="9">
                  <c:v>1.1713276932953075E-3</c:v>
                </c:pt>
                <c:pt idx="10">
                  <c:v>-1.7061166924619692E-2</c:v>
                </c:pt>
                <c:pt idx="11">
                  <c:v>1.1071097719914931E-3</c:v>
                </c:pt>
                <c:pt idx="12">
                  <c:v>3.3092556580361797E-4</c:v>
                </c:pt>
                <c:pt idx="13">
                  <c:v>0.1266208047581274</c:v>
                </c:pt>
                <c:pt idx="14">
                  <c:v>4.1338718744215713E-2</c:v>
                </c:pt>
                <c:pt idx="15">
                  <c:v>2.5425548837874779E-3</c:v>
                </c:pt>
                <c:pt idx="16">
                  <c:v>2.4888349423647679E-3</c:v>
                </c:pt>
                <c:pt idx="17">
                  <c:v>0.19076176697511851</c:v>
                </c:pt>
                <c:pt idx="18">
                  <c:v>0.10994791073997023</c:v>
                </c:pt>
                <c:pt idx="19">
                  <c:v>8.1387588543483547E-2</c:v>
                </c:pt>
                <c:pt idx="20">
                  <c:v>0.12776063393025142</c:v>
                </c:pt>
                <c:pt idx="21">
                  <c:v>2.5238257036538012E-2</c:v>
                </c:pt>
                <c:pt idx="22">
                  <c:v>6.6801214412674406E-2</c:v>
                </c:pt>
                <c:pt idx="23">
                  <c:v>3.8102464309119753E-2</c:v>
                </c:pt>
                <c:pt idx="24">
                  <c:v>-6.6251015189023477E-3</c:v>
                </c:pt>
                <c:pt idx="25">
                  <c:v>-4.6356873959253232E-3</c:v>
                </c:pt>
                <c:pt idx="26">
                  <c:v>2.4664411369913194E-2</c:v>
                </c:pt>
                <c:pt idx="27">
                  <c:v>9.5333591679424949E-3</c:v>
                </c:pt>
                <c:pt idx="28">
                  <c:v>0.52417894149257904</c:v>
                </c:pt>
                <c:pt idx="29">
                  <c:v>6.6950593694002636E-2</c:v>
                </c:pt>
                <c:pt idx="30">
                  <c:v>8.3623018256942058E-2</c:v>
                </c:pt>
                <c:pt idx="31">
                  <c:v>3.3940072933939316E-2</c:v>
                </c:pt>
                <c:pt idx="32">
                  <c:v>4.4941607529701846E-2</c:v>
                </c:pt>
                <c:pt idx="33">
                  <c:v>0.30142218632499734</c:v>
                </c:pt>
                <c:pt idx="34">
                  <c:v>3.8423656989602976E-2</c:v>
                </c:pt>
                <c:pt idx="35">
                  <c:v>3.7294036631159433E-2</c:v>
                </c:pt>
                <c:pt idx="36">
                  <c:v>9.8100260163360972E-2</c:v>
                </c:pt>
                <c:pt idx="37">
                  <c:v>0.18036657354130767</c:v>
                </c:pt>
                <c:pt idx="38">
                  <c:v>7.2218880713987802E-3</c:v>
                </c:pt>
                <c:pt idx="39">
                  <c:v>7.5365325913297046E-2</c:v>
                </c:pt>
                <c:pt idx="40">
                  <c:v>7.7639418356540276E-3</c:v>
                </c:pt>
                <c:pt idx="41">
                  <c:v>7.1293313232132671E-2</c:v>
                </c:pt>
                <c:pt idx="42">
                  <c:v>1.0311979628401368E-2</c:v>
                </c:pt>
                <c:pt idx="43">
                  <c:v>7.447053114164176E-2</c:v>
                </c:pt>
                <c:pt idx="44">
                  <c:v>2.0284963736832046E-2</c:v>
                </c:pt>
                <c:pt idx="45">
                  <c:v>0.15012609385362993</c:v>
                </c:pt>
                <c:pt idx="46">
                  <c:v>8.7852890416414198E-2</c:v>
                </c:pt>
                <c:pt idx="47">
                  <c:v>0.10066868817443204</c:v>
                </c:pt>
                <c:pt idx="48">
                  <c:v>-8.523639912486735E-3</c:v>
                </c:pt>
                <c:pt idx="49">
                  <c:v>2.9826734563969729E-2</c:v>
                </c:pt>
                <c:pt idx="50">
                  <c:v>0.19803213773675968</c:v>
                </c:pt>
                <c:pt idx="51">
                  <c:v>1.1407646810667887E-3</c:v>
                </c:pt>
                <c:pt idx="52">
                  <c:v>1.6215721407989624E-2</c:v>
                </c:pt>
                <c:pt idx="53">
                  <c:v>2.8129746896205132E-3</c:v>
                </c:pt>
                <c:pt idx="54">
                  <c:v>-2.4964348123047663E-2</c:v>
                </c:pt>
                <c:pt idx="55">
                  <c:v>5.9130317510930029E-2</c:v>
                </c:pt>
                <c:pt idx="56">
                  <c:v>-5.5899838387682562E-4</c:v>
                </c:pt>
                <c:pt idx="57">
                  <c:v>1.5464634828985978E-2</c:v>
                </c:pt>
                <c:pt idx="58">
                  <c:v>4.0553182543684105E-2</c:v>
                </c:pt>
                <c:pt idx="59">
                  <c:v>0.13870089581653058</c:v>
                </c:pt>
                <c:pt idx="60">
                  <c:v>0.15893267855833279</c:v>
                </c:pt>
                <c:pt idx="61">
                  <c:v>4.0232981187646413E-2</c:v>
                </c:pt>
              </c:numCache>
            </c:numRef>
          </c:yVal>
          <c:smooth val="0"/>
          <c:extLst>
            <c:ext xmlns:c16="http://schemas.microsoft.com/office/drawing/2014/chart" uri="{C3380CC4-5D6E-409C-BE32-E72D297353CC}">
              <c16:uniqueId val="{00000000-DB70-4DF0-AEED-E30F1EE5DDA1}"/>
            </c:ext>
          </c:extLst>
        </c:ser>
        <c:dLbls>
          <c:showLegendKey val="0"/>
          <c:showVal val="0"/>
          <c:showCatName val="0"/>
          <c:showSerName val="0"/>
          <c:showPercent val="0"/>
          <c:showBubbleSize val="0"/>
        </c:dLbls>
        <c:axId val="141969247"/>
        <c:axId val="141970911"/>
      </c:scatterChart>
      <c:valAx>
        <c:axId val="141969247"/>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970911"/>
        <c:crosses val="autoZero"/>
        <c:crossBetween val="midCat"/>
      </c:valAx>
      <c:valAx>
        <c:axId val="1419709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969247"/>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'[Análisis estadísticos y resultados^.xlsx]Correlación'!$S$3</c:f>
              <c:strCache>
                <c:ptCount val="1"/>
                <c:pt idx="0">
                  <c:v>ROE</c:v>
                </c:pt>
              </c:strCache>
            </c:strRef>
          </c:tx>
          <c:spPr>
            <a:ln w="19050" cap="rnd">
              <a:no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'[Análisis estadísticos y resultados^.xlsx]Correlación'!$D$4:$D$65</c:f>
              <c:numCache>
                <c:formatCode>General</c:formatCode>
                <c:ptCount val="62"/>
                <c:pt idx="0">
                  <c:v>140</c:v>
                </c:pt>
                <c:pt idx="1">
                  <c:v>110</c:v>
                </c:pt>
                <c:pt idx="2">
                  <c:v>60</c:v>
                </c:pt>
                <c:pt idx="3">
                  <c:v>90</c:v>
                </c:pt>
                <c:pt idx="4">
                  <c:v>60</c:v>
                </c:pt>
                <c:pt idx="5">
                  <c:v>150</c:v>
                </c:pt>
                <c:pt idx="6">
                  <c:v>70</c:v>
                </c:pt>
                <c:pt idx="7">
                  <c:v>140</c:v>
                </c:pt>
                <c:pt idx="8">
                  <c:v>170</c:v>
                </c:pt>
                <c:pt idx="9">
                  <c:v>190</c:v>
                </c:pt>
                <c:pt idx="10">
                  <c:v>170</c:v>
                </c:pt>
                <c:pt idx="11">
                  <c:v>160</c:v>
                </c:pt>
                <c:pt idx="12">
                  <c:v>60</c:v>
                </c:pt>
                <c:pt idx="13">
                  <c:v>80</c:v>
                </c:pt>
                <c:pt idx="14">
                  <c:v>80</c:v>
                </c:pt>
                <c:pt idx="15">
                  <c:v>40</c:v>
                </c:pt>
                <c:pt idx="16">
                  <c:v>120</c:v>
                </c:pt>
                <c:pt idx="17">
                  <c:v>120</c:v>
                </c:pt>
                <c:pt idx="18">
                  <c:v>180</c:v>
                </c:pt>
                <c:pt idx="19">
                  <c:v>100</c:v>
                </c:pt>
                <c:pt idx="20">
                  <c:v>130</c:v>
                </c:pt>
                <c:pt idx="21">
                  <c:v>90</c:v>
                </c:pt>
                <c:pt idx="22">
                  <c:v>80</c:v>
                </c:pt>
                <c:pt idx="23">
                  <c:v>200</c:v>
                </c:pt>
                <c:pt idx="24">
                  <c:v>120</c:v>
                </c:pt>
                <c:pt idx="25">
                  <c:v>100</c:v>
                </c:pt>
                <c:pt idx="26">
                  <c:v>220</c:v>
                </c:pt>
                <c:pt idx="27">
                  <c:v>220</c:v>
                </c:pt>
                <c:pt idx="28">
                  <c:v>230</c:v>
                </c:pt>
                <c:pt idx="29">
                  <c:v>270</c:v>
                </c:pt>
                <c:pt idx="30">
                  <c:v>220</c:v>
                </c:pt>
                <c:pt idx="31">
                  <c:v>230</c:v>
                </c:pt>
                <c:pt idx="32">
                  <c:v>240</c:v>
                </c:pt>
                <c:pt idx="33">
                  <c:v>260</c:v>
                </c:pt>
                <c:pt idx="34">
                  <c:v>170</c:v>
                </c:pt>
                <c:pt idx="35">
                  <c:v>250</c:v>
                </c:pt>
                <c:pt idx="36">
                  <c:v>180</c:v>
                </c:pt>
                <c:pt idx="37">
                  <c:v>160</c:v>
                </c:pt>
                <c:pt idx="38">
                  <c:v>50</c:v>
                </c:pt>
                <c:pt idx="39">
                  <c:v>210</c:v>
                </c:pt>
                <c:pt idx="40">
                  <c:v>130</c:v>
                </c:pt>
                <c:pt idx="41">
                  <c:v>230</c:v>
                </c:pt>
                <c:pt idx="42">
                  <c:v>110</c:v>
                </c:pt>
                <c:pt idx="43">
                  <c:v>240</c:v>
                </c:pt>
                <c:pt idx="44">
                  <c:v>210</c:v>
                </c:pt>
                <c:pt idx="45">
                  <c:v>100</c:v>
                </c:pt>
                <c:pt idx="46">
                  <c:v>90</c:v>
                </c:pt>
                <c:pt idx="47">
                  <c:v>120</c:v>
                </c:pt>
                <c:pt idx="48">
                  <c:v>100</c:v>
                </c:pt>
                <c:pt idx="49">
                  <c:v>180</c:v>
                </c:pt>
                <c:pt idx="50">
                  <c:v>230</c:v>
                </c:pt>
                <c:pt idx="51">
                  <c:v>160</c:v>
                </c:pt>
                <c:pt idx="52">
                  <c:v>250</c:v>
                </c:pt>
                <c:pt idx="53">
                  <c:v>140</c:v>
                </c:pt>
                <c:pt idx="54">
                  <c:v>130</c:v>
                </c:pt>
                <c:pt idx="55">
                  <c:v>240</c:v>
                </c:pt>
                <c:pt idx="56">
                  <c:v>190</c:v>
                </c:pt>
                <c:pt idx="57">
                  <c:v>200</c:v>
                </c:pt>
                <c:pt idx="58">
                  <c:v>270</c:v>
                </c:pt>
                <c:pt idx="59">
                  <c:v>200</c:v>
                </c:pt>
                <c:pt idx="60">
                  <c:v>270</c:v>
                </c:pt>
                <c:pt idx="61">
                  <c:v>240</c:v>
                </c:pt>
              </c:numCache>
            </c:numRef>
          </c:xVal>
          <c:yVal>
            <c:numRef>
              <c:f>'[Análisis estadísticos y resultados^.xlsx]Correlación'!$S$4:$S$65</c:f>
              <c:numCache>
                <c:formatCode>General</c:formatCode>
                <c:ptCount val="62"/>
                <c:pt idx="0">
                  <c:v>0.72564875129321815</c:v>
                </c:pt>
                <c:pt idx="1">
                  <c:v>0.10222725603036632</c:v>
                </c:pt>
                <c:pt idx="2">
                  <c:v>-1.8619177856268938E-2</c:v>
                </c:pt>
                <c:pt idx="3">
                  <c:v>0.39854544229765243</c:v>
                </c:pt>
                <c:pt idx="4">
                  <c:v>0.22044825394221435</c:v>
                </c:pt>
                <c:pt idx="5">
                  <c:v>0.12541420565996683</c:v>
                </c:pt>
                <c:pt idx="6">
                  <c:v>0.22191092897512946</c:v>
                </c:pt>
                <c:pt idx="7">
                  <c:v>7.670379660365638E-2</c:v>
                </c:pt>
                <c:pt idx="8">
                  <c:v>9.0566528407163685E-2</c:v>
                </c:pt>
                <c:pt idx="9">
                  <c:v>1.3019251875315347E-2</c:v>
                </c:pt>
                <c:pt idx="10">
                  <c:v>-0.10925131626325488</c:v>
                </c:pt>
                <c:pt idx="11">
                  <c:v>-0.10426471388348038</c:v>
                </c:pt>
                <c:pt idx="12">
                  <c:v>1.8091201586155979E-2</c:v>
                </c:pt>
                <c:pt idx="13">
                  <c:v>0.16704142017941873</c:v>
                </c:pt>
                <c:pt idx="14">
                  <c:v>0.13709521072413286</c:v>
                </c:pt>
                <c:pt idx="15">
                  <c:v>3.6947992851385802E-3</c:v>
                </c:pt>
                <c:pt idx="16">
                  <c:v>6.9474468830304323E-2</c:v>
                </c:pt>
                <c:pt idx="17">
                  <c:v>0.30614792877399927</c:v>
                </c:pt>
                <c:pt idx="18">
                  <c:v>0.12014723484718533</c:v>
                </c:pt>
                <c:pt idx="19">
                  <c:v>0.25381871971819531</c:v>
                </c:pt>
                <c:pt idx="20">
                  <c:v>0.38650874818896724</c:v>
                </c:pt>
                <c:pt idx="21">
                  <c:v>0.15079829034326009</c:v>
                </c:pt>
                <c:pt idx="22">
                  <c:v>0.1123930621156872</c:v>
                </c:pt>
                <c:pt idx="23">
                  <c:v>0.29275686282677044</c:v>
                </c:pt>
                <c:pt idx="24">
                  <c:v>-3.0911073423477469E-2</c:v>
                </c:pt>
                <c:pt idx="25">
                  <c:v>-3.8021937088176333E-2</c:v>
                </c:pt>
                <c:pt idx="26">
                  <c:v>7.6908971658890504E-2</c:v>
                </c:pt>
                <c:pt idx="27">
                  <c:v>2.2383759565845034E-2</c:v>
                </c:pt>
                <c:pt idx="28">
                  <c:v>3.5204954658392129</c:v>
                </c:pt>
                <c:pt idx="29">
                  <c:v>0.32048067916398093</c:v>
                </c:pt>
                <c:pt idx="30">
                  <c:v>0.12824478944850665</c:v>
                </c:pt>
                <c:pt idx="31">
                  <c:v>4.9516321757090906E-2</c:v>
                </c:pt>
                <c:pt idx="32">
                  <c:v>0.20208567338134206</c:v>
                </c:pt>
                <c:pt idx="33">
                  <c:v>0.84555924941170846</c:v>
                </c:pt>
                <c:pt idx="34">
                  <c:v>0.23911495862516979</c:v>
                </c:pt>
                <c:pt idx="35">
                  <c:v>0.19282087596530662</c:v>
                </c:pt>
                <c:pt idx="36">
                  <c:v>0.29760608342156042</c:v>
                </c:pt>
                <c:pt idx="37">
                  <c:v>0.55171938321933855</c:v>
                </c:pt>
                <c:pt idx="38">
                  <c:v>5.1936133355030493E-2</c:v>
                </c:pt>
                <c:pt idx="39">
                  <c:v>0.13141376001861826</c:v>
                </c:pt>
                <c:pt idx="40">
                  <c:v>1.0123704855170144E-2</c:v>
                </c:pt>
                <c:pt idx="41">
                  <c:v>0.1120704690543574</c:v>
                </c:pt>
                <c:pt idx="42">
                  <c:v>5.6425279859722823E-2</c:v>
                </c:pt>
                <c:pt idx="43">
                  <c:v>0.24038162624739101</c:v>
                </c:pt>
                <c:pt idx="44">
                  <c:v>0.30345363148244053</c:v>
                </c:pt>
                <c:pt idx="45">
                  <c:v>1.4153223580437895</c:v>
                </c:pt>
                <c:pt idx="46">
                  <c:v>0.27039305075801134</c:v>
                </c:pt>
                <c:pt idx="47">
                  <c:v>0.13632291793313067</c:v>
                </c:pt>
                <c:pt idx="48">
                  <c:v>-2.4546449691230158E-2</c:v>
                </c:pt>
                <c:pt idx="49">
                  <c:v>0.26779713003614114</c:v>
                </c:pt>
                <c:pt idx="50">
                  <c:v>0.31567780788433103</c:v>
                </c:pt>
                <c:pt idx="51">
                  <c:v>9.2392385019142344E-3</c:v>
                </c:pt>
                <c:pt idx="52">
                  <c:v>4.348701729684417E-2</c:v>
                </c:pt>
                <c:pt idx="53">
                  <c:v>7.1185606962926159E-3</c:v>
                </c:pt>
                <c:pt idx="54">
                  <c:v>-5.5280711534345883E-2</c:v>
                </c:pt>
                <c:pt idx="55">
                  <c:v>0.36510327860328579</c:v>
                </c:pt>
                <c:pt idx="56">
                  <c:v>-2.111277423742067E-3</c:v>
                </c:pt>
                <c:pt idx="57">
                  <c:v>0.25485202962407894</c:v>
                </c:pt>
                <c:pt idx="58">
                  <c:v>0.10451217972479318</c:v>
                </c:pt>
                <c:pt idx="59">
                  <c:v>0.16534048178210003</c:v>
                </c:pt>
                <c:pt idx="60">
                  <c:v>1.0496577688100128</c:v>
                </c:pt>
                <c:pt idx="61">
                  <c:v>0.11944362670254036</c:v>
                </c:pt>
              </c:numCache>
            </c:numRef>
          </c:yVal>
          <c:smooth val="0"/>
          <c:extLst>
            <c:ext xmlns:c16="http://schemas.microsoft.com/office/drawing/2014/chart" uri="{C3380CC4-5D6E-409C-BE32-E72D297353CC}">
              <c16:uniqueId val="{00000000-4D9E-4525-97D0-4911673CE5D9}"/>
            </c:ext>
          </c:extLst>
        </c:ser>
        <c:dLbls>
          <c:showLegendKey val="0"/>
          <c:showVal val="0"/>
          <c:showCatName val="0"/>
          <c:showSerName val="0"/>
          <c:showPercent val="0"/>
          <c:showBubbleSize val="0"/>
        </c:dLbls>
        <c:axId val="186921663"/>
        <c:axId val="186924159"/>
      </c:scatterChart>
      <c:valAx>
        <c:axId val="186921663"/>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24159"/>
        <c:crosses val="autoZero"/>
        <c:crossBetween val="midCat"/>
      </c:valAx>
      <c:valAx>
        <c:axId val="18692415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2166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a:t>Gobierno Corporativo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'GOB CORP GRAFICAS '!$E$66</c:f>
              <c:strCache>
                <c:ptCount val="1"/>
                <c:pt idx="0">
                  <c:v>NIVEL</c:v>
                </c:pt>
              </c:strCache>
            </c:strRef>
          </c:tx>
          <c:spPr>
            <a:solidFill>
              <a:schemeClr val="accent6"/>
            </a:solidFill>
            <a:ln>
              <a:noFill/>
            </a:ln>
            <a:effectLst/>
          </c:spPr>
          <c:invertIfNegative val="0"/>
          <c:cat>
            <c:strRef>
              <c:f>'GOB CORP GRAFICAS '!$E$67:$E$70</c:f>
              <c:strCache>
                <c:ptCount val="4"/>
                <c:pt idx="0">
                  <c:v>Nivel 1</c:v>
                </c:pt>
                <c:pt idx="1">
                  <c:v>Nivel 2</c:v>
                </c:pt>
                <c:pt idx="2">
                  <c:v>Nivel 3</c:v>
                </c:pt>
                <c:pt idx="3">
                  <c:v>Nivel 4</c:v>
                </c:pt>
              </c:strCache>
            </c:strRef>
          </c:cat>
          <c:val>
            <c:numRef>
              <c:f>'GOB CORP GRAFICAS '!$G$67:$G$70</c:f>
              <c:numCache>
                <c:formatCode>0.00%</c:formatCode>
                <c:ptCount val="4"/>
                <c:pt idx="0">
                  <c:v>0.25806451612903225</c:v>
                </c:pt>
                <c:pt idx="1">
                  <c:v>0.30645161290322581</c:v>
                </c:pt>
                <c:pt idx="2">
                  <c:v>0.33870967741935482</c:v>
                </c:pt>
                <c:pt idx="3">
                  <c:v>9.6774193548387094E-2</c:v>
                </c:pt>
              </c:numCache>
            </c:numRef>
          </c:val>
          <c:extLst>
            <c:ext xmlns:c16="http://schemas.microsoft.com/office/drawing/2014/chart" uri="{C3380CC4-5D6E-409C-BE32-E72D297353CC}">
              <c16:uniqueId val="{00000000-3287-41B9-B1A7-6E6773CF210A}"/>
            </c:ext>
          </c:extLst>
        </c:ser>
        <c:dLbls>
          <c:showLegendKey val="0"/>
          <c:showVal val="0"/>
          <c:showCatName val="0"/>
          <c:showSerName val="0"/>
          <c:showPercent val="0"/>
          <c:showBubbleSize val="0"/>
        </c:dLbls>
        <c:gapWidth val="150"/>
        <c:axId val="426313856"/>
        <c:axId val="426314272"/>
      </c:barChart>
      <c:catAx>
        <c:axId val="42631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26314272"/>
        <c:crosses val="autoZero"/>
        <c:auto val="1"/>
        <c:lblAlgn val="ctr"/>
        <c:lblOffset val="100"/>
        <c:noMultiLvlLbl val="0"/>
      </c:catAx>
      <c:valAx>
        <c:axId val="426314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26313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'GOB CORP GRAFICAS '!$S$67</c:f>
              <c:strCache>
                <c:ptCount val="1"/>
                <c:pt idx="0">
                  <c:v>NIVEL 1</c:v>
                </c:pt>
              </c:strCache>
            </c:strRef>
          </c:tx>
          <c:spPr>
            <a:solidFill>
              <a:schemeClr val="accent2"/>
            </a:solidFill>
            <a:ln>
              <a:noFill/>
            </a:ln>
            <a:effectLst/>
          </c:spPr>
          <c:invertIfNegative val="0"/>
          <c:cat>
            <c:strRef>
              <c:f>'GOB CORP GRAFICAS '!$O$66:$Q$66</c:f>
              <c:strCache>
                <c:ptCount val="3"/>
                <c:pt idx="0">
                  <c:v>PEQUEÑA </c:v>
                </c:pt>
                <c:pt idx="1">
                  <c:v>MEDIANA A</c:v>
                </c:pt>
                <c:pt idx="2">
                  <c:v>MEDIANA B</c:v>
                </c:pt>
              </c:strCache>
            </c:strRef>
          </c:cat>
          <c:val>
            <c:numRef>
              <c:f>'GOB CORP GRAFICAS '!$O$67:$Q$67</c:f>
              <c:numCache>
                <c:formatCode>0.00%</c:formatCode>
                <c:ptCount val="3"/>
                <c:pt idx="0">
                  <c:v>0.875</c:v>
                </c:pt>
                <c:pt idx="1">
                  <c:v>0.125</c:v>
                </c:pt>
                <c:pt idx="2">
                  <c:v>0</c:v>
                </c:pt>
              </c:numCache>
            </c:numRef>
          </c:val>
          <c:extLst>
            <c:ext xmlns:c16="http://schemas.microsoft.com/office/drawing/2014/chart" uri="{C3380CC4-5D6E-409C-BE32-E72D297353CC}">
              <c16:uniqueId val="{00000000-ED53-4DD6-A6AD-BD7C742F7FA7}"/>
            </c:ext>
          </c:extLst>
        </c:ser>
        <c:dLbls>
          <c:showLegendKey val="0"/>
          <c:showVal val="0"/>
          <c:showCatName val="0"/>
          <c:showSerName val="0"/>
          <c:showPercent val="0"/>
          <c:showBubbleSize val="0"/>
        </c:dLbls>
        <c:gapWidth val="219"/>
        <c:overlap val="-27"/>
        <c:axId val="425928832"/>
        <c:axId val="425927584"/>
      </c:barChart>
      <c:catAx>
        <c:axId val="4259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927584"/>
        <c:crosses val="autoZero"/>
        <c:auto val="1"/>
        <c:lblAlgn val="ctr"/>
        <c:lblOffset val="100"/>
        <c:noMultiLvlLbl val="0"/>
      </c:catAx>
      <c:valAx>
        <c:axId val="425927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928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'GOB CORP GRAFICAS '!$S$68</c:f>
              <c:strCache>
                <c:ptCount val="1"/>
                <c:pt idx="0">
                  <c:v>NIVEL 2</c:v>
                </c:pt>
              </c:strCache>
            </c:strRef>
          </c:tx>
          <c:spPr>
            <a:solidFill>
              <a:schemeClr val="accent1"/>
            </a:solidFill>
            <a:ln>
              <a:noFill/>
            </a:ln>
            <a:effectLst/>
          </c:spPr>
          <c:invertIfNegative val="0"/>
          <c:cat>
            <c:strRef>
              <c:f>'GOB CORP GRAFICAS '!$O$66:$Q$66</c:f>
              <c:strCache>
                <c:ptCount val="3"/>
                <c:pt idx="0">
                  <c:v>PEQUEÑA </c:v>
                </c:pt>
                <c:pt idx="1">
                  <c:v>MEDIANA A</c:v>
                </c:pt>
                <c:pt idx="2">
                  <c:v>MEDIANA B</c:v>
                </c:pt>
              </c:strCache>
            </c:strRef>
          </c:cat>
          <c:val>
            <c:numRef>
              <c:f>'GOB CORP GRAFICAS '!$O$68:$Q$68</c:f>
              <c:numCache>
                <c:formatCode>0.00%</c:formatCode>
                <c:ptCount val="3"/>
                <c:pt idx="0">
                  <c:v>0.68421052631578949</c:v>
                </c:pt>
                <c:pt idx="1">
                  <c:v>0.21052631578947367</c:v>
                </c:pt>
                <c:pt idx="2">
                  <c:v>0.10526315789473684</c:v>
                </c:pt>
              </c:numCache>
            </c:numRef>
          </c:val>
          <c:extLst>
            <c:ext xmlns:c16="http://schemas.microsoft.com/office/drawing/2014/chart" uri="{C3380CC4-5D6E-409C-BE32-E72D297353CC}">
              <c16:uniqueId val="{00000000-AFC9-4248-AFA5-35553F8BEB30}"/>
            </c:ext>
          </c:extLst>
        </c:ser>
        <c:dLbls>
          <c:showLegendKey val="0"/>
          <c:showVal val="0"/>
          <c:showCatName val="0"/>
          <c:showSerName val="0"/>
          <c:showPercent val="0"/>
          <c:showBubbleSize val="0"/>
        </c:dLbls>
        <c:gapWidth val="219"/>
        <c:overlap val="-27"/>
        <c:axId val="425932160"/>
        <c:axId val="425934240"/>
      </c:barChart>
      <c:catAx>
        <c:axId val="42593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934240"/>
        <c:crosses val="autoZero"/>
        <c:auto val="1"/>
        <c:lblAlgn val="ctr"/>
        <c:lblOffset val="100"/>
        <c:noMultiLvlLbl val="0"/>
      </c:catAx>
      <c:valAx>
        <c:axId val="425934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932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'GOB CORP GRAFICAS '!$S$69</c:f>
              <c:strCache>
                <c:ptCount val="1"/>
                <c:pt idx="0">
                  <c:v>NIVEL 3</c:v>
                </c:pt>
              </c:strCache>
            </c:strRef>
          </c:tx>
          <c:spPr>
            <a:solidFill>
              <a:schemeClr val="accent5"/>
            </a:solidFill>
            <a:ln>
              <a:noFill/>
            </a:ln>
            <a:effectLst/>
          </c:spPr>
          <c:invertIfNegative val="0"/>
          <c:cat>
            <c:strRef>
              <c:f>'GOB CORP GRAFICAS '!$O$66:$Q$66</c:f>
              <c:strCache>
                <c:ptCount val="3"/>
                <c:pt idx="0">
                  <c:v>PEQUEÑA </c:v>
                </c:pt>
                <c:pt idx="1">
                  <c:v>MEDIANA A</c:v>
                </c:pt>
                <c:pt idx="2">
                  <c:v>MEDIANA B</c:v>
                </c:pt>
              </c:strCache>
            </c:strRef>
          </c:cat>
          <c:val>
            <c:numRef>
              <c:f>'GOB CORP GRAFICAS '!$O$69:$Q$69</c:f>
              <c:numCache>
                <c:formatCode>0.00%</c:formatCode>
                <c:ptCount val="3"/>
                <c:pt idx="0">
                  <c:v>0.2857142857142857</c:v>
                </c:pt>
                <c:pt idx="1">
                  <c:v>0.5714285714285714</c:v>
                </c:pt>
                <c:pt idx="2">
                  <c:v>0.14285714285714285</c:v>
                </c:pt>
              </c:numCache>
            </c:numRef>
          </c:val>
          <c:extLst>
            <c:ext xmlns:c16="http://schemas.microsoft.com/office/drawing/2014/chart" uri="{C3380CC4-5D6E-409C-BE32-E72D297353CC}">
              <c16:uniqueId val="{00000000-C5B6-4118-8C89-9F73B05F2704}"/>
            </c:ext>
          </c:extLst>
        </c:ser>
        <c:dLbls>
          <c:showLegendKey val="0"/>
          <c:showVal val="0"/>
          <c:showCatName val="0"/>
          <c:showSerName val="0"/>
          <c:showPercent val="0"/>
          <c:showBubbleSize val="0"/>
        </c:dLbls>
        <c:gapWidth val="219"/>
        <c:overlap val="-27"/>
        <c:axId val="426312608"/>
        <c:axId val="426304704"/>
      </c:barChart>
      <c:catAx>
        <c:axId val="42631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304704"/>
        <c:crosses val="autoZero"/>
        <c:auto val="1"/>
        <c:lblAlgn val="ctr"/>
        <c:lblOffset val="100"/>
        <c:noMultiLvlLbl val="0"/>
      </c:catAx>
      <c:valAx>
        <c:axId val="426304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312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'GOB CORP GRAFICAS '!$S$70</c:f>
              <c:strCache>
                <c:ptCount val="1"/>
                <c:pt idx="0">
                  <c:v>NIVEL 4</c:v>
                </c:pt>
              </c:strCache>
            </c:strRef>
          </c:tx>
          <c:spPr>
            <a:solidFill>
              <a:schemeClr val="accent6"/>
            </a:solidFill>
            <a:ln>
              <a:noFill/>
            </a:ln>
            <a:effectLst/>
          </c:spPr>
          <c:invertIfNegative val="0"/>
          <c:cat>
            <c:strRef>
              <c:f>'GOB CORP GRAFICAS '!$O$66:$Q$66</c:f>
              <c:strCache>
                <c:ptCount val="3"/>
                <c:pt idx="0">
                  <c:v>PEQUEÑA </c:v>
                </c:pt>
                <c:pt idx="1">
                  <c:v>MEDIANA A</c:v>
                </c:pt>
                <c:pt idx="2">
                  <c:v>MEDIANA B</c:v>
                </c:pt>
              </c:strCache>
            </c:strRef>
          </c:cat>
          <c:val>
            <c:numRef>
              <c:f>'GOB CORP GRAFICAS '!$O$70:$Q$70</c:f>
              <c:numCache>
                <c:formatCode>0.00%</c:formatCode>
                <c:ptCount val="3"/>
                <c:pt idx="0">
                  <c:v>0</c:v>
                </c:pt>
                <c:pt idx="1">
                  <c:v>0.33333333333333331</c:v>
                </c:pt>
                <c:pt idx="2">
                  <c:v>0.66666666666666663</c:v>
                </c:pt>
              </c:numCache>
            </c:numRef>
          </c:val>
          <c:extLst>
            <c:ext xmlns:c16="http://schemas.microsoft.com/office/drawing/2014/chart" uri="{C3380CC4-5D6E-409C-BE32-E72D297353CC}">
              <c16:uniqueId val="{00000000-417B-47C7-AFB0-B0CD5D178AA4}"/>
            </c:ext>
          </c:extLst>
        </c:ser>
        <c:dLbls>
          <c:showLegendKey val="0"/>
          <c:showVal val="0"/>
          <c:showCatName val="0"/>
          <c:showSerName val="0"/>
          <c:showPercent val="0"/>
          <c:showBubbleSize val="0"/>
        </c:dLbls>
        <c:gapWidth val="219"/>
        <c:overlap val="-27"/>
        <c:axId val="426307616"/>
        <c:axId val="426308864"/>
      </c:barChart>
      <c:catAx>
        <c:axId val="42630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308864"/>
        <c:crosses val="autoZero"/>
        <c:auto val="1"/>
        <c:lblAlgn val="ctr"/>
        <c:lblOffset val="100"/>
        <c:noMultiLvlLbl val="0"/>
      </c:catAx>
      <c:valAx>
        <c:axId val="426308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307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[7.55 AM PRUEBA 1 ORIGINAL Encuesta para pymes textileras del D.M.Q.  (Respuestas) (1).xlsx]COMP. GRAFICAS!TablaDinámica15</c:name>
    <c:fmtId val="-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Ebrima" panose="02000000000000000000" pitchFamily="2" charset="0"/>
                <a:cs typeface="Ebrima" panose="02000000000000000000" pitchFamily="2" charset="0"/>
              </a:defRPr>
            </a:pPr>
            <a:r>
              <a:rPr lang="en-US" b="1" dirty="0" err="1"/>
              <a:t>Nivel</a:t>
            </a:r>
            <a:r>
              <a:rPr lang="en-US" b="1" dirty="0"/>
              <a:t> de </a:t>
            </a:r>
            <a:r>
              <a:rPr lang="en-US" b="1" dirty="0" err="1"/>
              <a:t>competitividad</a:t>
            </a:r>
            <a:r>
              <a:rPr lang="en-US" b="1" dirty="0"/>
              <a:t> de </a:t>
            </a:r>
            <a:r>
              <a:rPr lang="en-US" b="1" dirty="0" err="1"/>
              <a:t>pymes</a:t>
            </a:r>
            <a:r>
              <a:rPr lang="en-US" b="1" dirty="0"/>
              <a:t> del sector </a:t>
            </a:r>
            <a:r>
              <a:rPr lang="en-US" b="1" dirty="0" err="1"/>
              <a:t>textil</a:t>
            </a:r>
            <a:r>
              <a:rPr lang="en-US" b="1" dirty="0"/>
              <a:t> del D.M.Q.</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entury Gothic" panose="020B0502020202020204" pitchFamily="34" charset="0"/>
              <a:ea typeface="Ebrima" panose="02000000000000000000" pitchFamily="2" charset="0"/>
              <a:cs typeface="Ebrima" panose="02000000000000000000" pitchFamily="2" charset="0"/>
            </a:defRPr>
          </a:pPr>
          <a:endParaRPr lang="en-US"/>
        </a:p>
      </c:txPr>
    </c:title>
    <c:autoTitleDeleted val="0"/>
    <c:pivotFmts>
      <c:pivotFmt>
        <c:idx val="0"/>
        <c:spPr>
          <a:solidFill>
            <a:schemeClr val="accent2"/>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'COMP. GRAFICAS'!$B$116</c:f>
              <c:strCache>
                <c:ptCount val="1"/>
                <c:pt idx="0">
                  <c:v>Total</c:v>
                </c:pt>
              </c:strCache>
            </c:strRef>
          </c:tx>
          <c:spPr>
            <a:solidFill>
              <a:schemeClr val="accent2"/>
            </a:solidFill>
            <a:ln>
              <a:noFill/>
            </a:ln>
            <a:effectLst/>
          </c:spPr>
          <c:invertIfNegative val="0"/>
          <c:cat>
            <c:strRef>
              <c:f>'COMP. GRAFICAS'!$A$117:$A$120</c:f>
              <c:strCache>
                <c:ptCount val="3"/>
                <c:pt idx="0">
                  <c:v>MEDIANA A</c:v>
                </c:pt>
                <c:pt idx="1">
                  <c:v>MEDIANA B</c:v>
                </c:pt>
                <c:pt idx="2">
                  <c:v>PEQUEÑA</c:v>
                </c:pt>
              </c:strCache>
            </c:strRef>
          </c:cat>
          <c:val>
            <c:numRef>
              <c:f>'COMP. GRAFICAS'!$B$117:$B$120</c:f>
              <c:numCache>
                <c:formatCode>0.00%</c:formatCode>
                <c:ptCount val="3"/>
                <c:pt idx="0">
                  <c:v>0.37058823529411761</c:v>
                </c:pt>
                <c:pt idx="1">
                  <c:v>0.52941176470588236</c:v>
                </c:pt>
                <c:pt idx="2">
                  <c:v>0.2344028520499109</c:v>
                </c:pt>
              </c:numCache>
            </c:numRef>
          </c:val>
          <c:extLst>
            <c:ext xmlns:c16="http://schemas.microsoft.com/office/drawing/2014/chart" uri="{C3380CC4-5D6E-409C-BE32-E72D297353CC}">
              <c16:uniqueId val="{00000000-DA3D-4E5F-B66C-950D3405F4C4}"/>
            </c:ext>
          </c:extLst>
        </c:ser>
        <c:dLbls>
          <c:showLegendKey val="0"/>
          <c:showVal val="0"/>
          <c:showCatName val="0"/>
          <c:showSerName val="0"/>
          <c:showPercent val="0"/>
          <c:showBubbleSize val="0"/>
        </c:dLbls>
        <c:gapWidth val="219"/>
        <c:overlap val="-27"/>
        <c:axId val="752963552"/>
        <c:axId val="752961472"/>
      </c:barChart>
      <c:catAx>
        <c:axId val="7529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Ebrima" panose="02000000000000000000" pitchFamily="2" charset="0"/>
                <a:cs typeface="Ebrima" panose="02000000000000000000" pitchFamily="2" charset="0"/>
              </a:defRPr>
            </a:pPr>
            <a:endParaRPr lang="en-US"/>
          </a:p>
        </c:txPr>
        <c:crossAx val="752961472"/>
        <c:crosses val="autoZero"/>
        <c:auto val="1"/>
        <c:lblAlgn val="ctr"/>
        <c:lblOffset val="100"/>
        <c:noMultiLvlLbl val="0"/>
      </c:catAx>
      <c:valAx>
        <c:axId val="752961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Ebrima" panose="02000000000000000000" pitchFamily="2" charset="0"/>
                <a:cs typeface="Ebrima" panose="02000000000000000000" pitchFamily="2" charset="0"/>
              </a:defRPr>
            </a:pPr>
            <a:endParaRPr lang="en-US"/>
          </a:p>
        </c:txPr>
        <c:crossAx val="752963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Century Gothic" panose="020B0502020202020204" pitchFamily="34" charset="0"/>
                <a:ea typeface="Ebrima" panose="02000000000000000000" pitchFamily="2" charset="0"/>
                <a:cs typeface="Ebrima" panose="02000000000000000000" pitchFamily="2" charset="0"/>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ea typeface="Ebrima" panose="02000000000000000000" pitchFamily="2" charset="0"/>
          <a:cs typeface="Ebrima" panose="02000000000000000000" pitchFamily="2"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s-EC"/>
              <a:t>Competitividad por componente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tx>
            <c:strRef>
              <c:f>'[Análisis estadísticos y resultados^.xlsx]RESULTADOS COMPETITIVIDAD'!$E$70</c:f>
              <c:strCache>
                <c:ptCount val="1"/>
                <c:pt idx="0">
                  <c:v>Putuación máxima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'[Análisis estadísticos y resultados^.xlsx]RESULTADOS COMPETITIVIDAD'!$C$71:$C$79</c:f>
              <c:strCache>
                <c:ptCount val="9"/>
                <c:pt idx="0">
                  <c:v>Planificación estratégica</c:v>
                </c:pt>
                <c:pt idx="1">
                  <c:v>Producción y compras</c:v>
                </c:pt>
                <c:pt idx="2">
                  <c:v>Aseguramiento de Calidad</c:v>
                </c:pt>
                <c:pt idx="3">
                  <c:v>Comercialización</c:v>
                </c:pt>
                <c:pt idx="4">
                  <c:v>Contabilidad y Finanzas</c:v>
                </c:pt>
                <c:pt idx="5">
                  <c:v>Talento Humano</c:v>
                </c:pt>
                <c:pt idx="6">
                  <c:v>Gestión ambiental</c:v>
                </c:pt>
                <c:pt idx="7">
                  <c:v>Sistemas de Información</c:v>
                </c:pt>
                <c:pt idx="8">
                  <c:v>Competitividad</c:v>
                </c:pt>
              </c:strCache>
            </c:strRef>
          </c:cat>
          <c:val>
            <c:numRef>
              <c:f>'[Análisis estadísticos y resultados^.xlsx]RESULTADOS COMPETITIVIDAD'!$E$71:$E$79</c:f>
              <c:numCache>
                <c:formatCode>0.00%</c:formatCode>
                <c:ptCount val="9"/>
                <c:pt idx="0" formatCode="0.0%">
                  <c:v>8.8235294117647065E-2</c:v>
                </c:pt>
                <c:pt idx="1">
                  <c:v>0.25490196078431371</c:v>
                </c:pt>
                <c:pt idx="2">
                  <c:v>6.8627450980392163E-2</c:v>
                </c:pt>
                <c:pt idx="3">
                  <c:v>0.15686274509803921</c:v>
                </c:pt>
                <c:pt idx="4">
                  <c:v>0.11764705882352941</c:v>
                </c:pt>
                <c:pt idx="5">
                  <c:v>0.13725490196078433</c:v>
                </c:pt>
                <c:pt idx="6">
                  <c:v>8.8235294117647065E-2</c:v>
                </c:pt>
                <c:pt idx="7">
                  <c:v>8.8235294117647065E-2</c:v>
                </c:pt>
                <c:pt idx="8" formatCode="0%">
                  <c:v>1</c:v>
                </c:pt>
              </c:numCache>
            </c:numRef>
          </c:val>
          <c:extLst>
            <c:ext xmlns:c16="http://schemas.microsoft.com/office/drawing/2014/chart" uri="{C3380CC4-5D6E-409C-BE32-E72D297353CC}">
              <c16:uniqueId val="{00000000-0B00-4DED-A635-3BB5AF81B3C8}"/>
            </c:ext>
          </c:extLst>
        </c:ser>
        <c:ser>
          <c:idx val="1"/>
          <c:order val="1"/>
          <c:tx>
            <c:strRef>
              <c:f>'[Análisis estadísticos y resultados^.xlsx]RESULTADOS COMPETITIVIDAD'!$G$70</c:f>
              <c:strCache>
                <c:ptCount val="1"/>
                <c:pt idx="0">
                  <c:v>Putuación obtenida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'[Análisis estadísticos y resultados^.xlsx]RESULTADOS COMPETITIVIDAD'!$C$71:$C$79</c:f>
              <c:strCache>
                <c:ptCount val="9"/>
                <c:pt idx="0">
                  <c:v>Planificación estratégica</c:v>
                </c:pt>
                <c:pt idx="1">
                  <c:v>Producción y compras</c:v>
                </c:pt>
                <c:pt idx="2">
                  <c:v>Aseguramiento de Calidad</c:v>
                </c:pt>
                <c:pt idx="3">
                  <c:v>Comercialización</c:v>
                </c:pt>
                <c:pt idx="4">
                  <c:v>Contabilidad y Finanzas</c:v>
                </c:pt>
                <c:pt idx="5">
                  <c:v>Talento Humano</c:v>
                </c:pt>
                <c:pt idx="6">
                  <c:v>Gestión ambiental</c:v>
                </c:pt>
                <c:pt idx="7">
                  <c:v>Sistemas de Información</c:v>
                </c:pt>
                <c:pt idx="8">
                  <c:v>Competitividad</c:v>
                </c:pt>
              </c:strCache>
            </c:strRef>
          </c:cat>
          <c:val>
            <c:numRef>
              <c:f>'[Análisis estadísticos y resultados^.xlsx]RESULTADOS COMPETITIVIDAD'!$G$71:$G$79</c:f>
              <c:numCache>
                <c:formatCode>0.00%</c:formatCode>
                <c:ptCount val="9"/>
                <c:pt idx="0">
                  <c:v>2.5700000000000001E-2</c:v>
                </c:pt>
                <c:pt idx="1">
                  <c:v>6.9599999999999995E-2</c:v>
                </c:pt>
                <c:pt idx="2">
                  <c:v>2.46E-2</c:v>
                </c:pt>
                <c:pt idx="3">
                  <c:v>4.8000000000000001E-2</c:v>
                </c:pt>
                <c:pt idx="4">
                  <c:v>5.8999999999999997E-2</c:v>
                </c:pt>
                <c:pt idx="5">
                  <c:v>4.2099999999999999E-2</c:v>
                </c:pt>
                <c:pt idx="6">
                  <c:v>2.4E-2</c:v>
                </c:pt>
                <c:pt idx="7">
                  <c:v>2.81E-2</c:v>
                </c:pt>
                <c:pt idx="8">
                  <c:v>0.32119999999999999</c:v>
                </c:pt>
              </c:numCache>
            </c:numRef>
          </c:val>
          <c:extLst>
            <c:ext xmlns:c16="http://schemas.microsoft.com/office/drawing/2014/chart" uri="{C3380CC4-5D6E-409C-BE32-E72D297353CC}">
              <c16:uniqueId val="{00000001-0B00-4DED-A635-3BB5AF81B3C8}"/>
            </c:ext>
          </c:extLst>
        </c:ser>
        <c:dLbls>
          <c:dLblPos val="outEnd"/>
          <c:showLegendKey val="0"/>
          <c:showVal val="1"/>
          <c:showCatName val="0"/>
          <c:showSerName val="0"/>
          <c:showPercent val="0"/>
          <c:showBubbleSize val="0"/>
        </c:dLbls>
        <c:gapWidth val="182"/>
        <c:axId val="1919749615"/>
        <c:axId val="1919750447"/>
      </c:barChart>
      <c:catAx>
        <c:axId val="1919749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19750447"/>
        <c:crosses val="autoZero"/>
        <c:auto val="1"/>
        <c:lblAlgn val="ctr"/>
        <c:lblOffset val="100"/>
        <c:noMultiLvlLbl val="0"/>
      </c:catAx>
      <c:valAx>
        <c:axId val="1919750447"/>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91974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26.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0CBD6-C8CC-4B25-89C6-A397CEAA1761}" type="doc">
      <dgm:prSet loTypeId="urn:microsoft.com/office/officeart/2005/8/layout/process1" loCatId="process" qsTypeId="urn:microsoft.com/office/officeart/2005/8/quickstyle/simple1" qsCatId="simple" csTypeId="urn:microsoft.com/office/officeart/2005/8/colors/accent5_1" csCatId="accent5" phldr="1"/>
      <dgm:spPr/>
    </dgm:pt>
    <dgm:pt modelId="{FCFCD71E-5A3E-444A-88C4-ECF1F2B4885E}">
      <dgm:prSet phldrT="[Texto]"/>
      <dgm:spPr/>
      <dgm:t>
        <a:bodyPr/>
        <a:lstStyle/>
        <a:p>
          <a:r>
            <a:rPr lang="es-ES" dirty="0">
              <a:latin typeface="Century Gothic" panose="020B0502020202020204" pitchFamily="34" charset="0"/>
            </a:rPr>
            <a:t>Factores sistémicos</a:t>
          </a:r>
          <a:endParaRPr lang="es-EC" dirty="0">
            <a:latin typeface="Century Gothic" panose="020B0502020202020204" pitchFamily="34" charset="0"/>
          </a:endParaRPr>
        </a:p>
      </dgm:t>
    </dgm:pt>
    <dgm:pt modelId="{9D0B32B5-4C4D-46E6-8239-2EBEF8EB1048}" type="parTrans" cxnId="{FC6D78F2-A745-4CB6-B2A5-9532074504E2}">
      <dgm:prSet/>
      <dgm:spPr/>
      <dgm:t>
        <a:bodyPr/>
        <a:lstStyle/>
        <a:p>
          <a:endParaRPr lang="es-EC">
            <a:latin typeface="Century Gothic" panose="020B0502020202020204" pitchFamily="34" charset="0"/>
          </a:endParaRPr>
        </a:p>
      </dgm:t>
    </dgm:pt>
    <dgm:pt modelId="{D425020F-A88B-49F8-9F60-9903D20343A5}" type="sibTrans" cxnId="{FC6D78F2-A745-4CB6-B2A5-9532074504E2}">
      <dgm:prSet/>
      <dgm:spPr/>
      <dgm:t>
        <a:bodyPr/>
        <a:lstStyle/>
        <a:p>
          <a:endParaRPr lang="es-EC">
            <a:latin typeface="Century Gothic" panose="020B0502020202020204" pitchFamily="34" charset="0"/>
          </a:endParaRPr>
        </a:p>
      </dgm:t>
    </dgm:pt>
    <dgm:pt modelId="{AFA47C57-1247-4CEA-96F7-497B963E6363}">
      <dgm:prSet phldrT="[Texto]"/>
      <dgm:spPr/>
      <dgm:t>
        <a:bodyPr/>
        <a:lstStyle/>
        <a:p>
          <a:r>
            <a:rPr lang="es-ES" dirty="0">
              <a:latin typeface="Century Gothic" panose="020B0502020202020204" pitchFamily="34" charset="0"/>
            </a:rPr>
            <a:t>Factores estructurales</a:t>
          </a:r>
          <a:endParaRPr lang="es-EC" dirty="0">
            <a:latin typeface="Century Gothic" panose="020B0502020202020204" pitchFamily="34" charset="0"/>
          </a:endParaRPr>
        </a:p>
      </dgm:t>
    </dgm:pt>
    <dgm:pt modelId="{51B9F0A9-296E-40B5-8371-CDBC5E20DAB9}" type="parTrans" cxnId="{F50C8DFF-B86C-4DE3-8EC6-F5EE6463C525}">
      <dgm:prSet/>
      <dgm:spPr/>
      <dgm:t>
        <a:bodyPr/>
        <a:lstStyle/>
        <a:p>
          <a:endParaRPr lang="es-EC">
            <a:latin typeface="Century Gothic" panose="020B0502020202020204" pitchFamily="34" charset="0"/>
          </a:endParaRPr>
        </a:p>
      </dgm:t>
    </dgm:pt>
    <dgm:pt modelId="{B741210B-A49B-4EB4-86E0-05F0907A4476}" type="sibTrans" cxnId="{F50C8DFF-B86C-4DE3-8EC6-F5EE6463C525}">
      <dgm:prSet/>
      <dgm:spPr/>
      <dgm:t>
        <a:bodyPr/>
        <a:lstStyle/>
        <a:p>
          <a:endParaRPr lang="es-EC">
            <a:latin typeface="Century Gothic" panose="020B0502020202020204" pitchFamily="34" charset="0"/>
          </a:endParaRPr>
        </a:p>
      </dgm:t>
    </dgm:pt>
    <dgm:pt modelId="{952EB9A8-9793-4C25-ADEC-5C374A8CAC38}">
      <dgm:prSet phldrT="[Texto]"/>
      <dgm:spPr/>
      <dgm:t>
        <a:bodyPr/>
        <a:lstStyle/>
        <a:p>
          <a:r>
            <a:rPr lang="es-ES" dirty="0">
              <a:latin typeface="Century Gothic" panose="020B0502020202020204" pitchFamily="34" charset="0"/>
            </a:rPr>
            <a:t>Factores empresariales</a:t>
          </a:r>
          <a:endParaRPr lang="es-EC" dirty="0">
            <a:latin typeface="Century Gothic" panose="020B0502020202020204" pitchFamily="34" charset="0"/>
          </a:endParaRPr>
        </a:p>
      </dgm:t>
    </dgm:pt>
    <dgm:pt modelId="{90C54D88-2A4F-4A1D-870B-9C5C8A73925A}" type="parTrans" cxnId="{8E91624E-8561-4D4E-B321-4F6FCA3FD517}">
      <dgm:prSet/>
      <dgm:spPr/>
      <dgm:t>
        <a:bodyPr/>
        <a:lstStyle/>
        <a:p>
          <a:endParaRPr lang="es-EC">
            <a:latin typeface="Century Gothic" panose="020B0502020202020204" pitchFamily="34" charset="0"/>
          </a:endParaRPr>
        </a:p>
      </dgm:t>
    </dgm:pt>
    <dgm:pt modelId="{256E5C30-CFED-4AA2-982A-4EE23315E238}" type="sibTrans" cxnId="{8E91624E-8561-4D4E-B321-4F6FCA3FD517}">
      <dgm:prSet/>
      <dgm:spPr/>
      <dgm:t>
        <a:bodyPr/>
        <a:lstStyle/>
        <a:p>
          <a:endParaRPr lang="es-EC">
            <a:latin typeface="Century Gothic" panose="020B0502020202020204" pitchFamily="34" charset="0"/>
          </a:endParaRPr>
        </a:p>
      </dgm:t>
    </dgm:pt>
    <dgm:pt modelId="{C26046C9-772F-4B06-9E31-69646B0989AA}" type="pres">
      <dgm:prSet presAssocID="{FA30CBD6-C8CC-4B25-89C6-A397CEAA1761}" presName="Name0" presStyleCnt="0">
        <dgm:presLayoutVars>
          <dgm:dir/>
          <dgm:resizeHandles val="exact"/>
        </dgm:presLayoutVars>
      </dgm:prSet>
      <dgm:spPr/>
    </dgm:pt>
    <dgm:pt modelId="{175C8C45-25F2-4CF7-AD76-858FBE6B719F}" type="pres">
      <dgm:prSet presAssocID="{FCFCD71E-5A3E-444A-88C4-ECF1F2B4885E}" presName="node" presStyleLbl="node1" presStyleIdx="0" presStyleCnt="3">
        <dgm:presLayoutVars>
          <dgm:bulletEnabled val="1"/>
        </dgm:presLayoutVars>
      </dgm:prSet>
      <dgm:spPr/>
      <dgm:t>
        <a:bodyPr/>
        <a:lstStyle/>
        <a:p>
          <a:endParaRPr lang="es-ES"/>
        </a:p>
      </dgm:t>
    </dgm:pt>
    <dgm:pt modelId="{C60B3A1B-9DCF-4601-9A3F-ED98AE00AD22}" type="pres">
      <dgm:prSet presAssocID="{D425020F-A88B-49F8-9F60-9903D20343A5}" presName="sibTrans" presStyleLbl="sibTrans2D1" presStyleIdx="0" presStyleCnt="2"/>
      <dgm:spPr/>
      <dgm:t>
        <a:bodyPr/>
        <a:lstStyle/>
        <a:p>
          <a:endParaRPr lang="es-ES"/>
        </a:p>
      </dgm:t>
    </dgm:pt>
    <dgm:pt modelId="{0C1A4FE2-44DF-4B39-A759-D74385F0A454}" type="pres">
      <dgm:prSet presAssocID="{D425020F-A88B-49F8-9F60-9903D20343A5}" presName="connectorText" presStyleLbl="sibTrans2D1" presStyleIdx="0" presStyleCnt="2"/>
      <dgm:spPr/>
      <dgm:t>
        <a:bodyPr/>
        <a:lstStyle/>
        <a:p>
          <a:endParaRPr lang="es-ES"/>
        </a:p>
      </dgm:t>
    </dgm:pt>
    <dgm:pt modelId="{D66533C2-8612-4684-89A2-592EF500962C}" type="pres">
      <dgm:prSet presAssocID="{AFA47C57-1247-4CEA-96F7-497B963E6363}" presName="node" presStyleLbl="node1" presStyleIdx="1" presStyleCnt="3">
        <dgm:presLayoutVars>
          <dgm:bulletEnabled val="1"/>
        </dgm:presLayoutVars>
      </dgm:prSet>
      <dgm:spPr/>
      <dgm:t>
        <a:bodyPr/>
        <a:lstStyle/>
        <a:p>
          <a:endParaRPr lang="es-ES"/>
        </a:p>
      </dgm:t>
    </dgm:pt>
    <dgm:pt modelId="{DE73BF3B-973D-441A-8B0E-53169743736F}" type="pres">
      <dgm:prSet presAssocID="{B741210B-A49B-4EB4-86E0-05F0907A4476}" presName="sibTrans" presStyleLbl="sibTrans2D1" presStyleIdx="1" presStyleCnt="2"/>
      <dgm:spPr/>
      <dgm:t>
        <a:bodyPr/>
        <a:lstStyle/>
        <a:p>
          <a:endParaRPr lang="es-ES"/>
        </a:p>
      </dgm:t>
    </dgm:pt>
    <dgm:pt modelId="{E6EC42C0-275B-4764-9A64-5158439368F8}" type="pres">
      <dgm:prSet presAssocID="{B741210B-A49B-4EB4-86E0-05F0907A4476}" presName="connectorText" presStyleLbl="sibTrans2D1" presStyleIdx="1" presStyleCnt="2"/>
      <dgm:spPr/>
      <dgm:t>
        <a:bodyPr/>
        <a:lstStyle/>
        <a:p>
          <a:endParaRPr lang="es-ES"/>
        </a:p>
      </dgm:t>
    </dgm:pt>
    <dgm:pt modelId="{B165716B-3489-4C26-BFDE-317FCDFE5B2E}" type="pres">
      <dgm:prSet presAssocID="{952EB9A8-9793-4C25-ADEC-5C374A8CAC38}" presName="node" presStyleLbl="node1" presStyleIdx="2" presStyleCnt="3">
        <dgm:presLayoutVars>
          <dgm:bulletEnabled val="1"/>
        </dgm:presLayoutVars>
      </dgm:prSet>
      <dgm:spPr/>
      <dgm:t>
        <a:bodyPr/>
        <a:lstStyle/>
        <a:p>
          <a:endParaRPr lang="es-ES"/>
        </a:p>
      </dgm:t>
    </dgm:pt>
  </dgm:ptLst>
  <dgm:cxnLst>
    <dgm:cxn modelId="{D5A75B8F-36CA-4A2A-AB76-85A59F96F9AF}" type="presOf" srcId="{D425020F-A88B-49F8-9F60-9903D20343A5}" destId="{C60B3A1B-9DCF-4601-9A3F-ED98AE00AD22}" srcOrd="0" destOrd="0" presId="urn:microsoft.com/office/officeart/2005/8/layout/process1"/>
    <dgm:cxn modelId="{8FAB3BCB-D1AD-410E-B968-E894F77FE338}" type="presOf" srcId="{FA30CBD6-C8CC-4B25-89C6-A397CEAA1761}" destId="{C26046C9-772F-4B06-9E31-69646B0989AA}" srcOrd="0" destOrd="0" presId="urn:microsoft.com/office/officeart/2005/8/layout/process1"/>
    <dgm:cxn modelId="{FC6D78F2-A745-4CB6-B2A5-9532074504E2}" srcId="{FA30CBD6-C8CC-4B25-89C6-A397CEAA1761}" destId="{FCFCD71E-5A3E-444A-88C4-ECF1F2B4885E}" srcOrd="0" destOrd="0" parTransId="{9D0B32B5-4C4D-46E6-8239-2EBEF8EB1048}" sibTransId="{D425020F-A88B-49F8-9F60-9903D20343A5}"/>
    <dgm:cxn modelId="{8E91624E-8561-4D4E-B321-4F6FCA3FD517}" srcId="{FA30CBD6-C8CC-4B25-89C6-A397CEAA1761}" destId="{952EB9A8-9793-4C25-ADEC-5C374A8CAC38}" srcOrd="2" destOrd="0" parTransId="{90C54D88-2A4F-4A1D-870B-9C5C8A73925A}" sibTransId="{256E5C30-CFED-4AA2-982A-4EE23315E238}"/>
    <dgm:cxn modelId="{98661A0E-E61D-4E6A-A6ED-034183132546}" type="presOf" srcId="{FCFCD71E-5A3E-444A-88C4-ECF1F2B4885E}" destId="{175C8C45-25F2-4CF7-AD76-858FBE6B719F}" srcOrd="0" destOrd="0" presId="urn:microsoft.com/office/officeart/2005/8/layout/process1"/>
    <dgm:cxn modelId="{4C02C514-9F24-4AAE-8CBC-BC020253B567}" type="presOf" srcId="{D425020F-A88B-49F8-9F60-9903D20343A5}" destId="{0C1A4FE2-44DF-4B39-A759-D74385F0A454}" srcOrd="1" destOrd="0" presId="urn:microsoft.com/office/officeart/2005/8/layout/process1"/>
    <dgm:cxn modelId="{73AED0BB-40CD-4264-B961-35C07AB1F661}" type="presOf" srcId="{AFA47C57-1247-4CEA-96F7-497B963E6363}" destId="{D66533C2-8612-4684-89A2-592EF500962C}" srcOrd="0" destOrd="0" presId="urn:microsoft.com/office/officeart/2005/8/layout/process1"/>
    <dgm:cxn modelId="{B53E1038-7BC8-4FDC-BCF0-6AF0094352A4}" type="presOf" srcId="{952EB9A8-9793-4C25-ADEC-5C374A8CAC38}" destId="{B165716B-3489-4C26-BFDE-317FCDFE5B2E}" srcOrd="0" destOrd="0" presId="urn:microsoft.com/office/officeart/2005/8/layout/process1"/>
    <dgm:cxn modelId="{6654C252-DC58-45F6-AD77-04A723CC3ABA}" type="presOf" srcId="{B741210B-A49B-4EB4-86E0-05F0907A4476}" destId="{DE73BF3B-973D-441A-8B0E-53169743736F}" srcOrd="0" destOrd="0" presId="urn:microsoft.com/office/officeart/2005/8/layout/process1"/>
    <dgm:cxn modelId="{02451016-F708-4FCD-A4AE-5816ADA16BC4}" type="presOf" srcId="{B741210B-A49B-4EB4-86E0-05F0907A4476}" destId="{E6EC42C0-275B-4764-9A64-5158439368F8}" srcOrd="1" destOrd="0" presId="urn:microsoft.com/office/officeart/2005/8/layout/process1"/>
    <dgm:cxn modelId="{F50C8DFF-B86C-4DE3-8EC6-F5EE6463C525}" srcId="{FA30CBD6-C8CC-4B25-89C6-A397CEAA1761}" destId="{AFA47C57-1247-4CEA-96F7-497B963E6363}" srcOrd="1" destOrd="0" parTransId="{51B9F0A9-296E-40B5-8371-CDBC5E20DAB9}" sibTransId="{B741210B-A49B-4EB4-86E0-05F0907A4476}"/>
    <dgm:cxn modelId="{BF811077-73A3-4857-80FB-7B76888DF41C}" type="presParOf" srcId="{C26046C9-772F-4B06-9E31-69646B0989AA}" destId="{175C8C45-25F2-4CF7-AD76-858FBE6B719F}" srcOrd="0" destOrd="0" presId="urn:microsoft.com/office/officeart/2005/8/layout/process1"/>
    <dgm:cxn modelId="{66DF7E79-A611-4A56-A8BA-4F03F0F7F74E}" type="presParOf" srcId="{C26046C9-772F-4B06-9E31-69646B0989AA}" destId="{C60B3A1B-9DCF-4601-9A3F-ED98AE00AD22}" srcOrd="1" destOrd="0" presId="urn:microsoft.com/office/officeart/2005/8/layout/process1"/>
    <dgm:cxn modelId="{9B7EE4DE-ADB0-4DBC-855F-3F17B2FCBD02}" type="presParOf" srcId="{C60B3A1B-9DCF-4601-9A3F-ED98AE00AD22}" destId="{0C1A4FE2-44DF-4B39-A759-D74385F0A454}" srcOrd="0" destOrd="0" presId="urn:microsoft.com/office/officeart/2005/8/layout/process1"/>
    <dgm:cxn modelId="{5096BF13-5057-4372-8AAF-861239FD5352}" type="presParOf" srcId="{C26046C9-772F-4B06-9E31-69646B0989AA}" destId="{D66533C2-8612-4684-89A2-592EF500962C}" srcOrd="2" destOrd="0" presId="urn:microsoft.com/office/officeart/2005/8/layout/process1"/>
    <dgm:cxn modelId="{26FF834A-F777-4BC4-BC81-FA40FCDA3333}" type="presParOf" srcId="{C26046C9-772F-4B06-9E31-69646B0989AA}" destId="{DE73BF3B-973D-441A-8B0E-53169743736F}" srcOrd="3" destOrd="0" presId="urn:microsoft.com/office/officeart/2005/8/layout/process1"/>
    <dgm:cxn modelId="{C690F4B2-C333-4D50-99C4-CF73A6B6A25A}" type="presParOf" srcId="{DE73BF3B-973D-441A-8B0E-53169743736F}" destId="{E6EC42C0-275B-4764-9A64-5158439368F8}" srcOrd="0" destOrd="0" presId="urn:microsoft.com/office/officeart/2005/8/layout/process1"/>
    <dgm:cxn modelId="{D53ED7E7-1F12-42BB-AC96-422A7E8F6797}" type="presParOf" srcId="{C26046C9-772F-4B06-9E31-69646B0989AA}" destId="{B165716B-3489-4C26-BFDE-317FCDFE5B2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5DC7C0-9932-459B-8F48-1AEE195F15EF}"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C"/>
        </a:p>
      </dgm:t>
    </dgm:pt>
    <dgm:pt modelId="{7D5A3509-DE30-4025-B98B-9B1D12940D96}">
      <dgm:prSet phldrT="[Texto]"/>
      <dgm:spPr/>
      <dgm:t>
        <a:bodyPr/>
        <a:lstStyle/>
        <a:p>
          <a:r>
            <a:rPr lang="es-ES" b="1" dirty="0">
              <a:latin typeface="Century Gothic" panose="020B0502020202020204" pitchFamily="34" charset="0"/>
            </a:rPr>
            <a:t>Gobierno Corporativo</a:t>
          </a:r>
          <a:endParaRPr lang="es-EC" b="1" dirty="0">
            <a:latin typeface="Century Gothic" panose="020B0502020202020204" pitchFamily="34" charset="0"/>
          </a:endParaRPr>
        </a:p>
      </dgm:t>
    </dgm:pt>
    <dgm:pt modelId="{315EAF2B-A940-4A2D-80FE-1C30F3E1C6D3}" type="parTrans" cxnId="{0BE02D21-6B63-4BD3-A67C-FAAFABDB3D9A}">
      <dgm:prSet/>
      <dgm:spPr/>
      <dgm:t>
        <a:bodyPr/>
        <a:lstStyle/>
        <a:p>
          <a:endParaRPr lang="es-EC"/>
        </a:p>
      </dgm:t>
    </dgm:pt>
    <dgm:pt modelId="{D155A4B8-8B28-4D16-8DBE-732BCCDE223D}" type="sibTrans" cxnId="{0BE02D21-6B63-4BD3-A67C-FAAFABDB3D9A}">
      <dgm:prSet/>
      <dgm:spPr/>
      <dgm:t>
        <a:bodyPr/>
        <a:lstStyle/>
        <a:p>
          <a:endParaRPr lang="es-EC"/>
        </a:p>
      </dgm:t>
    </dgm:pt>
    <dgm:pt modelId="{EBF17F43-8608-44A6-B7C9-E036755F91D4}">
      <dgm:prSet phldrT="[Texto]"/>
      <dgm:spPr/>
      <dgm:t>
        <a:bodyPr/>
        <a:lstStyle/>
        <a:p>
          <a:r>
            <a:rPr lang="es-ES" b="1" dirty="0">
              <a:latin typeface="Century Gothic" panose="020B0502020202020204" pitchFamily="34" charset="0"/>
            </a:rPr>
            <a:t>Análisis Dupont</a:t>
          </a:r>
          <a:endParaRPr lang="es-EC" b="1" dirty="0">
            <a:latin typeface="Century Gothic" panose="020B0502020202020204" pitchFamily="34" charset="0"/>
          </a:endParaRPr>
        </a:p>
      </dgm:t>
    </dgm:pt>
    <dgm:pt modelId="{E7426562-1053-482C-9A8E-805232E6EB73}" type="parTrans" cxnId="{C954F2E2-64CA-41B6-A91D-B1B2E8EEDDAD}">
      <dgm:prSet/>
      <dgm:spPr/>
      <dgm:t>
        <a:bodyPr/>
        <a:lstStyle/>
        <a:p>
          <a:endParaRPr lang="es-EC"/>
        </a:p>
      </dgm:t>
    </dgm:pt>
    <dgm:pt modelId="{25D252AB-AA87-4E7E-B4CA-337DE795A184}" type="sibTrans" cxnId="{C954F2E2-64CA-41B6-A91D-B1B2E8EEDDAD}">
      <dgm:prSet/>
      <dgm:spPr/>
      <dgm:t>
        <a:bodyPr/>
        <a:lstStyle/>
        <a:p>
          <a:endParaRPr lang="es-EC"/>
        </a:p>
      </dgm:t>
    </dgm:pt>
    <dgm:pt modelId="{F354C950-4740-49B7-9AD2-8C8244C0A5AD}" type="pres">
      <dgm:prSet presAssocID="{995DC7C0-9932-459B-8F48-1AEE195F15EF}" presName="compositeShape" presStyleCnt="0">
        <dgm:presLayoutVars>
          <dgm:chMax val="2"/>
          <dgm:dir/>
          <dgm:resizeHandles val="exact"/>
        </dgm:presLayoutVars>
      </dgm:prSet>
      <dgm:spPr/>
      <dgm:t>
        <a:bodyPr/>
        <a:lstStyle/>
        <a:p>
          <a:endParaRPr lang="es-ES"/>
        </a:p>
      </dgm:t>
    </dgm:pt>
    <dgm:pt modelId="{928E543C-AF65-4976-A90D-F8558B6883F3}" type="pres">
      <dgm:prSet presAssocID="{995DC7C0-9932-459B-8F48-1AEE195F15EF}" presName="ribbon" presStyleLbl="node1" presStyleIdx="0" presStyleCnt="1"/>
      <dgm:spPr/>
    </dgm:pt>
    <dgm:pt modelId="{EAEC3C37-B067-447D-9B3D-3DCB03FAD581}" type="pres">
      <dgm:prSet presAssocID="{995DC7C0-9932-459B-8F48-1AEE195F15EF}" presName="leftArrowText" presStyleLbl="node1" presStyleIdx="0" presStyleCnt="1">
        <dgm:presLayoutVars>
          <dgm:chMax val="0"/>
          <dgm:bulletEnabled val="1"/>
        </dgm:presLayoutVars>
      </dgm:prSet>
      <dgm:spPr/>
      <dgm:t>
        <a:bodyPr/>
        <a:lstStyle/>
        <a:p>
          <a:endParaRPr lang="es-ES"/>
        </a:p>
      </dgm:t>
    </dgm:pt>
    <dgm:pt modelId="{3D4D761E-0648-4D36-948B-E6526C8F1659}" type="pres">
      <dgm:prSet presAssocID="{995DC7C0-9932-459B-8F48-1AEE195F15EF}" presName="rightArrowText" presStyleLbl="node1" presStyleIdx="0" presStyleCnt="1">
        <dgm:presLayoutVars>
          <dgm:chMax val="0"/>
          <dgm:bulletEnabled val="1"/>
        </dgm:presLayoutVars>
      </dgm:prSet>
      <dgm:spPr/>
      <dgm:t>
        <a:bodyPr/>
        <a:lstStyle/>
        <a:p>
          <a:endParaRPr lang="es-ES"/>
        </a:p>
      </dgm:t>
    </dgm:pt>
  </dgm:ptLst>
  <dgm:cxnLst>
    <dgm:cxn modelId="{0BE02D21-6B63-4BD3-A67C-FAAFABDB3D9A}" srcId="{995DC7C0-9932-459B-8F48-1AEE195F15EF}" destId="{7D5A3509-DE30-4025-B98B-9B1D12940D96}" srcOrd="0" destOrd="0" parTransId="{315EAF2B-A940-4A2D-80FE-1C30F3E1C6D3}" sibTransId="{D155A4B8-8B28-4D16-8DBE-732BCCDE223D}"/>
    <dgm:cxn modelId="{B1DA00AB-953F-4278-929C-A860E0D5F2B7}" type="presOf" srcId="{995DC7C0-9932-459B-8F48-1AEE195F15EF}" destId="{F354C950-4740-49B7-9AD2-8C8244C0A5AD}" srcOrd="0" destOrd="0" presId="urn:microsoft.com/office/officeart/2005/8/layout/arrow6"/>
    <dgm:cxn modelId="{B0918EDD-A47E-4AA2-8BDA-3A9F76FB782E}" type="presOf" srcId="{EBF17F43-8608-44A6-B7C9-E036755F91D4}" destId="{3D4D761E-0648-4D36-948B-E6526C8F1659}" srcOrd="0" destOrd="0" presId="urn:microsoft.com/office/officeart/2005/8/layout/arrow6"/>
    <dgm:cxn modelId="{C954F2E2-64CA-41B6-A91D-B1B2E8EEDDAD}" srcId="{995DC7C0-9932-459B-8F48-1AEE195F15EF}" destId="{EBF17F43-8608-44A6-B7C9-E036755F91D4}" srcOrd="1" destOrd="0" parTransId="{E7426562-1053-482C-9A8E-805232E6EB73}" sibTransId="{25D252AB-AA87-4E7E-B4CA-337DE795A184}"/>
    <dgm:cxn modelId="{EA3FD1FF-D949-4242-8079-05F9D21EE1EB}" type="presOf" srcId="{7D5A3509-DE30-4025-B98B-9B1D12940D96}" destId="{EAEC3C37-B067-447D-9B3D-3DCB03FAD581}" srcOrd="0" destOrd="0" presId="urn:microsoft.com/office/officeart/2005/8/layout/arrow6"/>
    <dgm:cxn modelId="{20D847AB-914E-41BE-8152-F4533D7CEB4F}" type="presParOf" srcId="{F354C950-4740-49B7-9AD2-8C8244C0A5AD}" destId="{928E543C-AF65-4976-A90D-F8558B6883F3}" srcOrd="0" destOrd="0" presId="urn:microsoft.com/office/officeart/2005/8/layout/arrow6"/>
    <dgm:cxn modelId="{9E99FC8C-CC52-4F03-A358-F03D1B228FA2}" type="presParOf" srcId="{F354C950-4740-49B7-9AD2-8C8244C0A5AD}" destId="{EAEC3C37-B067-447D-9B3D-3DCB03FAD581}" srcOrd="1" destOrd="0" presId="urn:microsoft.com/office/officeart/2005/8/layout/arrow6"/>
    <dgm:cxn modelId="{10A6B006-65DA-4B87-9D3E-13CE2F843FB2}" type="presParOf" srcId="{F354C950-4740-49B7-9AD2-8C8244C0A5AD}" destId="{3D4D761E-0648-4D36-948B-E6526C8F165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2A2F2C-ADFE-4D7B-854A-AFDEA7E12246}" type="doc">
      <dgm:prSet loTypeId="urn:microsoft.com/office/officeart/2008/layout/VerticalCurvedList" loCatId="list" qsTypeId="urn:microsoft.com/office/officeart/2005/8/quickstyle/simple3" qsCatId="simple" csTypeId="urn:microsoft.com/office/officeart/2005/8/colors/accent1_4" csCatId="accent1" phldr="1"/>
      <dgm:spPr/>
      <dgm:t>
        <a:bodyPr/>
        <a:lstStyle/>
        <a:p>
          <a:endParaRPr lang="es-EC"/>
        </a:p>
      </dgm:t>
    </dgm:pt>
    <dgm:pt modelId="{ED3ABBAA-FD0A-45BC-ABDA-AFC537A1E12C}">
      <dgm:prSet phldrT="[Texto]"/>
      <dgm:spPr/>
      <dgm:t>
        <a:bodyPr/>
        <a:lstStyle/>
        <a:p>
          <a:r>
            <a:rPr lang="es-EC" dirty="0">
              <a:latin typeface="Century Gothic" panose="020B0502020202020204" pitchFamily="34" charset="0"/>
            </a:rPr>
            <a:t>No existe una incidencia positiva significativa entre gobierno corporativo y competitividad</a:t>
          </a:r>
        </a:p>
      </dgm:t>
    </dgm:pt>
    <dgm:pt modelId="{C54F8D93-454B-41A2-BF61-A52E45C1DAC6}" type="parTrans" cxnId="{7395241E-1782-4396-8F93-1BE779B92ADB}">
      <dgm:prSet/>
      <dgm:spPr/>
      <dgm:t>
        <a:bodyPr/>
        <a:lstStyle/>
        <a:p>
          <a:endParaRPr lang="es-EC">
            <a:latin typeface="Century Gothic" panose="020B0502020202020204" pitchFamily="34" charset="0"/>
          </a:endParaRPr>
        </a:p>
      </dgm:t>
    </dgm:pt>
    <dgm:pt modelId="{D822E294-D270-4BED-AAAF-C3D3B1B09B42}" type="sibTrans" cxnId="{7395241E-1782-4396-8F93-1BE779B92ADB}">
      <dgm:prSet/>
      <dgm:spPr/>
      <dgm:t>
        <a:bodyPr/>
        <a:lstStyle/>
        <a:p>
          <a:endParaRPr lang="es-EC">
            <a:latin typeface="Century Gothic" panose="020B0502020202020204" pitchFamily="34" charset="0"/>
          </a:endParaRPr>
        </a:p>
      </dgm:t>
    </dgm:pt>
    <dgm:pt modelId="{C46A5769-8260-48C2-846D-CF895944593B}">
      <dgm:prSet phldrT="[Texto]"/>
      <dgm:spPr/>
      <dgm:t>
        <a:bodyPr/>
        <a:lstStyle/>
        <a:p>
          <a:r>
            <a:rPr lang="es-ES" dirty="0">
              <a:latin typeface="Century Gothic" panose="020B0502020202020204" pitchFamily="34" charset="0"/>
            </a:rPr>
            <a:t>Tampoco con las covariables de competitividad, así como análisis Dupont</a:t>
          </a:r>
          <a:endParaRPr lang="es-EC" dirty="0">
            <a:latin typeface="Century Gothic" panose="020B0502020202020204" pitchFamily="34" charset="0"/>
          </a:endParaRPr>
        </a:p>
      </dgm:t>
    </dgm:pt>
    <dgm:pt modelId="{09C0A356-0DDB-43BA-8FF0-830132D95207}" type="parTrans" cxnId="{DB565F8A-514E-4656-832D-FD4C7F3F8C05}">
      <dgm:prSet/>
      <dgm:spPr/>
      <dgm:t>
        <a:bodyPr/>
        <a:lstStyle/>
        <a:p>
          <a:endParaRPr lang="es-EC">
            <a:latin typeface="Century Gothic" panose="020B0502020202020204" pitchFamily="34" charset="0"/>
          </a:endParaRPr>
        </a:p>
      </dgm:t>
    </dgm:pt>
    <dgm:pt modelId="{47A87AAD-0B9D-4E5D-8E01-81E8E3AC25E6}" type="sibTrans" cxnId="{DB565F8A-514E-4656-832D-FD4C7F3F8C05}">
      <dgm:prSet/>
      <dgm:spPr/>
      <dgm:t>
        <a:bodyPr/>
        <a:lstStyle/>
        <a:p>
          <a:endParaRPr lang="es-EC">
            <a:latin typeface="Century Gothic" panose="020B0502020202020204" pitchFamily="34" charset="0"/>
          </a:endParaRPr>
        </a:p>
      </dgm:t>
    </dgm:pt>
    <dgm:pt modelId="{C88A0517-021E-465B-8ABA-4C2E9B418531}" type="pres">
      <dgm:prSet presAssocID="{B02A2F2C-ADFE-4D7B-854A-AFDEA7E12246}" presName="Name0" presStyleCnt="0">
        <dgm:presLayoutVars>
          <dgm:chMax val="7"/>
          <dgm:chPref val="7"/>
          <dgm:dir/>
        </dgm:presLayoutVars>
      </dgm:prSet>
      <dgm:spPr/>
      <dgm:t>
        <a:bodyPr/>
        <a:lstStyle/>
        <a:p>
          <a:endParaRPr lang="es-ES"/>
        </a:p>
      </dgm:t>
    </dgm:pt>
    <dgm:pt modelId="{52EBB0A8-5C41-443F-8B6F-D930B06178E8}" type="pres">
      <dgm:prSet presAssocID="{B02A2F2C-ADFE-4D7B-854A-AFDEA7E12246}" presName="Name1" presStyleCnt="0"/>
      <dgm:spPr/>
    </dgm:pt>
    <dgm:pt modelId="{EC1F9594-9252-4735-9CFF-22C40C494A15}" type="pres">
      <dgm:prSet presAssocID="{B02A2F2C-ADFE-4D7B-854A-AFDEA7E12246}" presName="cycle" presStyleCnt="0"/>
      <dgm:spPr/>
    </dgm:pt>
    <dgm:pt modelId="{940AAAA5-028D-4515-B69F-3C47A432B96B}" type="pres">
      <dgm:prSet presAssocID="{B02A2F2C-ADFE-4D7B-854A-AFDEA7E12246}" presName="srcNode" presStyleLbl="node1" presStyleIdx="0" presStyleCnt="2"/>
      <dgm:spPr/>
    </dgm:pt>
    <dgm:pt modelId="{08F53999-1A08-4F95-A45A-C872CA481994}" type="pres">
      <dgm:prSet presAssocID="{B02A2F2C-ADFE-4D7B-854A-AFDEA7E12246}" presName="conn" presStyleLbl="parChTrans1D2" presStyleIdx="0" presStyleCnt="1"/>
      <dgm:spPr/>
      <dgm:t>
        <a:bodyPr/>
        <a:lstStyle/>
        <a:p>
          <a:endParaRPr lang="es-ES"/>
        </a:p>
      </dgm:t>
    </dgm:pt>
    <dgm:pt modelId="{B092E2C2-EB3F-4200-9166-57D2BD9C5381}" type="pres">
      <dgm:prSet presAssocID="{B02A2F2C-ADFE-4D7B-854A-AFDEA7E12246}" presName="extraNode" presStyleLbl="node1" presStyleIdx="0" presStyleCnt="2"/>
      <dgm:spPr/>
    </dgm:pt>
    <dgm:pt modelId="{4BA1BC9A-9F0E-4CD8-B168-3866265B1FB5}" type="pres">
      <dgm:prSet presAssocID="{B02A2F2C-ADFE-4D7B-854A-AFDEA7E12246}" presName="dstNode" presStyleLbl="node1" presStyleIdx="0" presStyleCnt="2"/>
      <dgm:spPr/>
    </dgm:pt>
    <dgm:pt modelId="{C0E68800-6A06-4AD4-980C-2ED8A97AEB4E}" type="pres">
      <dgm:prSet presAssocID="{ED3ABBAA-FD0A-45BC-ABDA-AFC537A1E12C}" presName="text_1" presStyleLbl="node1" presStyleIdx="0" presStyleCnt="2">
        <dgm:presLayoutVars>
          <dgm:bulletEnabled val="1"/>
        </dgm:presLayoutVars>
      </dgm:prSet>
      <dgm:spPr/>
      <dgm:t>
        <a:bodyPr/>
        <a:lstStyle/>
        <a:p>
          <a:endParaRPr lang="es-ES"/>
        </a:p>
      </dgm:t>
    </dgm:pt>
    <dgm:pt modelId="{A5737794-4229-4F63-B35A-DCC5A915CC02}" type="pres">
      <dgm:prSet presAssocID="{ED3ABBAA-FD0A-45BC-ABDA-AFC537A1E12C}" presName="accent_1" presStyleCnt="0"/>
      <dgm:spPr/>
    </dgm:pt>
    <dgm:pt modelId="{F2EE8E6D-E5FC-4108-B9AA-58C1CEB245A2}" type="pres">
      <dgm:prSet presAssocID="{ED3ABBAA-FD0A-45BC-ABDA-AFC537A1E12C}" presName="accentRepeatNode" presStyleLbl="solidFgAcc1" presStyleIdx="0" presStyleCnt="2"/>
      <dgm:spPr/>
    </dgm:pt>
    <dgm:pt modelId="{3CAAA32A-B134-4742-8FD3-B0582D96B3ED}" type="pres">
      <dgm:prSet presAssocID="{C46A5769-8260-48C2-846D-CF895944593B}" presName="text_2" presStyleLbl="node1" presStyleIdx="1" presStyleCnt="2">
        <dgm:presLayoutVars>
          <dgm:bulletEnabled val="1"/>
        </dgm:presLayoutVars>
      </dgm:prSet>
      <dgm:spPr/>
      <dgm:t>
        <a:bodyPr/>
        <a:lstStyle/>
        <a:p>
          <a:endParaRPr lang="es-ES"/>
        </a:p>
      </dgm:t>
    </dgm:pt>
    <dgm:pt modelId="{8C8E46A9-DAE3-4C0E-80C7-7873BDBF65C9}" type="pres">
      <dgm:prSet presAssocID="{C46A5769-8260-48C2-846D-CF895944593B}" presName="accent_2" presStyleCnt="0"/>
      <dgm:spPr/>
    </dgm:pt>
    <dgm:pt modelId="{94152B45-34C3-4317-93F4-1FC7FE341C17}" type="pres">
      <dgm:prSet presAssocID="{C46A5769-8260-48C2-846D-CF895944593B}" presName="accentRepeatNode" presStyleLbl="solidFgAcc1" presStyleIdx="1" presStyleCnt="2"/>
      <dgm:spPr/>
    </dgm:pt>
  </dgm:ptLst>
  <dgm:cxnLst>
    <dgm:cxn modelId="{E7BA31D6-9A42-49E5-9742-548116B6AA93}" type="presOf" srcId="{B02A2F2C-ADFE-4D7B-854A-AFDEA7E12246}" destId="{C88A0517-021E-465B-8ABA-4C2E9B418531}" srcOrd="0" destOrd="0" presId="urn:microsoft.com/office/officeart/2008/layout/VerticalCurvedList"/>
    <dgm:cxn modelId="{EDAE7A45-B207-4F5E-95B2-03419CF8F8C1}" type="presOf" srcId="{C46A5769-8260-48C2-846D-CF895944593B}" destId="{3CAAA32A-B134-4742-8FD3-B0582D96B3ED}" srcOrd="0" destOrd="0" presId="urn:microsoft.com/office/officeart/2008/layout/VerticalCurvedList"/>
    <dgm:cxn modelId="{DB565F8A-514E-4656-832D-FD4C7F3F8C05}" srcId="{B02A2F2C-ADFE-4D7B-854A-AFDEA7E12246}" destId="{C46A5769-8260-48C2-846D-CF895944593B}" srcOrd="1" destOrd="0" parTransId="{09C0A356-0DDB-43BA-8FF0-830132D95207}" sibTransId="{47A87AAD-0B9D-4E5D-8E01-81E8E3AC25E6}"/>
    <dgm:cxn modelId="{7F0CEBC7-F32C-4B12-88DD-55A7718D3D60}" type="presOf" srcId="{D822E294-D270-4BED-AAAF-C3D3B1B09B42}" destId="{08F53999-1A08-4F95-A45A-C872CA481994}" srcOrd="0" destOrd="0" presId="urn:microsoft.com/office/officeart/2008/layout/VerticalCurvedList"/>
    <dgm:cxn modelId="{EB162679-9D98-49A5-B415-03F2E700DE32}" type="presOf" srcId="{ED3ABBAA-FD0A-45BC-ABDA-AFC537A1E12C}" destId="{C0E68800-6A06-4AD4-980C-2ED8A97AEB4E}" srcOrd="0" destOrd="0" presId="urn:microsoft.com/office/officeart/2008/layout/VerticalCurvedList"/>
    <dgm:cxn modelId="{7395241E-1782-4396-8F93-1BE779B92ADB}" srcId="{B02A2F2C-ADFE-4D7B-854A-AFDEA7E12246}" destId="{ED3ABBAA-FD0A-45BC-ABDA-AFC537A1E12C}" srcOrd="0" destOrd="0" parTransId="{C54F8D93-454B-41A2-BF61-A52E45C1DAC6}" sibTransId="{D822E294-D270-4BED-AAAF-C3D3B1B09B42}"/>
    <dgm:cxn modelId="{2ADF6264-F8CD-493D-AC58-C902A96C0851}" type="presParOf" srcId="{C88A0517-021E-465B-8ABA-4C2E9B418531}" destId="{52EBB0A8-5C41-443F-8B6F-D930B06178E8}" srcOrd="0" destOrd="0" presId="urn:microsoft.com/office/officeart/2008/layout/VerticalCurvedList"/>
    <dgm:cxn modelId="{95F4EF5B-F638-484C-ADB6-6F4CFC6F9E01}" type="presParOf" srcId="{52EBB0A8-5C41-443F-8B6F-D930B06178E8}" destId="{EC1F9594-9252-4735-9CFF-22C40C494A15}" srcOrd="0" destOrd="0" presId="urn:microsoft.com/office/officeart/2008/layout/VerticalCurvedList"/>
    <dgm:cxn modelId="{69B44153-3E80-4A9F-A891-A3A890CED821}" type="presParOf" srcId="{EC1F9594-9252-4735-9CFF-22C40C494A15}" destId="{940AAAA5-028D-4515-B69F-3C47A432B96B}" srcOrd="0" destOrd="0" presId="urn:microsoft.com/office/officeart/2008/layout/VerticalCurvedList"/>
    <dgm:cxn modelId="{52D75A31-6895-4E5A-A75C-C03F240BBCF3}" type="presParOf" srcId="{EC1F9594-9252-4735-9CFF-22C40C494A15}" destId="{08F53999-1A08-4F95-A45A-C872CA481994}" srcOrd="1" destOrd="0" presId="urn:microsoft.com/office/officeart/2008/layout/VerticalCurvedList"/>
    <dgm:cxn modelId="{0411198A-C2C1-4AAB-9D29-8538A638CD65}" type="presParOf" srcId="{EC1F9594-9252-4735-9CFF-22C40C494A15}" destId="{B092E2C2-EB3F-4200-9166-57D2BD9C5381}" srcOrd="2" destOrd="0" presId="urn:microsoft.com/office/officeart/2008/layout/VerticalCurvedList"/>
    <dgm:cxn modelId="{F04EED41-A7A0-4382-83F0-CD7CE895F0CF}" type="presParOf" srcId="{EC1F9594-9252-4735-9CFF-22C40C494A15}" destId="{4BA1BC9A-9F0E-4CD8-B168-3866265B1FB5}" srcOrd="3" destOrd="0" presId="urn:microsoft.com/office/officeart/2008/layout/VerticalCurvedList"/>
    <dgm:cxn modelId="{5B6301AA-A712-494C-A5F4-3E6703AEBC21}" type="presParOf" srcId="{52EBB0A8-5C41-443F-8B6F-D930B06178E8}" destId="{C0E68800-6A06-4AD4-980C-2ED8A97AEB4E}" srcOrd="1" destOrd="0" presId="urn:microsoft.com/office/officeart/2008/layout/VerticalCurvedList"/>
    <dgm:cxn modelId="{AC952086-6E36-44AD-AC84-8B395D7B8C60}" type="presParOf" srcId="{52EBB0A8-5C41-443F-8B6F-D930B06178E8}" destId="{A5737794-4229-4F63-B35A-DCC5A915CC02}" srcOrd="2" destOrd="0" presId="urn:microsoft.com/office/officeart/2008/layout/VerticalCurvedList"/>
    <dgm:cxn modelId="{3D7C4FF3-CE94-4B69-8CB8-D15CA9287235}" type="presParOf" srcId="{A5737794-4229-4F63-B35A-DCC5A915CC02}" destId="{F2EE8E6D-E5FC-4108-B9AA-58C1CEB245A2}" srcOrd="0" destOrd="0" presId="urn:microsoft.com/office/officeart/2008/layout/VerticalCurvedList"/>
    <dgm:cxn modelId="{C9860063-DF3C-494A-BB29-4C3CA244BBFF}" type="presParOf" srcId="{52EBB0A8-5C41-443F-8B6F-D930B06178E8}" destId="{3CAAA32A-B134-4742-8FD3-B0582D96B3ED}" srcOrd="3" destOrd="0" presId="urn:microsoft.com/office/officeart/2008/layout/VerticalCurvedList"/>
    <dgm:cxn modelId="{295232E0-1CFD-4B17-92AA-461443FC5B6E}" type="presParOf" srcId="{52EBB0A8-5C41-443F-8B6F-D930B06178E8}" destId="{8C8E46A9-DAE3-4C0E-80C7-7873BDBF65C9}" srcOrd="4" destOrd="0" presId="urn:microsoft.com/office/officeart/2008/layout/VerticalCurvedList"/>
    <dgm:cxn modelId="{9E635916-75C9-4B65-8291-77775C9E2567}" type="presParOf" srcId="{8C8E46A9-DAE3-4C0E-80C7-7873BDBF65C9}" destId="{94152B45-34C3-4317-93F4-1FC7FE341C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BFED6-81CD-48A6-A769-A05FB3E777AF}"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4926960C-E925-4C1D-B454-D240D4F9A8CA}">
      <dgm:prSet phldrT="[Texto]" custT="1"/>
      <dgm:spPr/>
      <dgm:t>
        <a:bodyPr/>
        <a:lstStyle/>
        <a:p>
          <a:r>
            <a:rPr lang="es-ES" sz="1800" b="1" dirty="0">
              <a:latin typeface="Century Gothic" panose="020B0502020202020204" pitchFamily="34" charset="0"/>
            </a:rPr>
            <a:t>Pymes</a:t>
          </a:r>
        </a:p>
      </dgm:t>
    </dgm:pt>
    <dgm:pt modelId="{8DCE059B-2DFD-40AC-9C11-137F3EE9A19C}" type="parTrans" cxnId="{3D85C06A-22B3-4B70-AC5D-8D0D3D69706F}">
      <dgm:prSet/>
      <dgm:spPr/>
      <dgm:t>
        <a:bodyPr/>
        <a:lstStyle/>
        <a:p>
          <a:endParaRPr lang="es-ES"/>
        </a:p>
      </dgm:t>
    </dgm:pt>
    <dgm:pt modelId="{DDDC1B6F-AD01-4792-8D4A-980E44DAB0D6}" type="sibTrans" cxnId="{3D85C06A-22B3-4B70-AC5D-8D0D3D69706F}">
      <dgm:prSet/>
      <dgm:spPr/>
      <dgm:t>
        <a:bodyPr/>
        <a:lstStyle/>
        <a:p>
          <a:endParaRPr lang="es-ES"/>
        </a:p>
      </dgm:t>
    </dgm:pt>
    <dgm:pt modelId="{1B7D1360-DF9D-48D6-9B2B-AE21E94A62C6}" type="asst">
      <dgm:prSet phldrT="[Texto]"/>
      <dgm:spPr/>
      <dgm:t>
        <a:bodyPr/>
        <a:lstStyle/>
        <a:p>
          <a:r>
            <a:rPr lang="es-ES" dirty="0">
              <a:latin typeface="Century Gothic" panose="020B0502020202020204" pitchFamily="34" charset="0"/>
            </a:rPr>
            <a:t>Clasificación INEC</a:t>
          </a:r>
        </a:p>
      </dgm:t>
    </dgm:pt>
    <dgm:pt modelId="{1346700A-1D5C-4E6D-B24F-8C9617765626}" type="parTrans" cxnId="{C3A2A93C-6949-4FB2-B868-B0E830EB1470}">
      <dgm:prSet/>
      <dgm:spPr/>
      <dgm:t>
        <a:bodyPr/>
        <a:lstStyle/>
        <a:p>
          <a:endParaRPr lang="es-ES"/>
        </a:p>
      </dgm:t>
    </dgm:pt>
    <dgm:pt modelId="{8D6AA931-0DD7-42BE-8DF4-91077FC3D630}" type="sibTrans" cxnId="{C3A2A93C-6949-4FB2-B868-B0E830EB1470}">
      <dgm:prSet/>
      <dgm:spPr/>
      <dgm:t>
        <a:bodyPr/>
        <a:lstStyle/>
        <a:p>
          <a:endParaRPr lang="es-ES"/>
        </a:p>
      </dgm:t>
    </dgm:pt>
    <dgm:pt modelId="{DB1DA2C4-AD7E-4937-B3B0-7ECFBABAA23F}">
      <dgm:prSet phldrT="[Texto]"/>
      <dgm:spPr/>
      <dgm:t>
        <a:bodyPr/>
        <a:lstStyle/>
        <a:p>
          <a:r>
            <a:rPr lang="es-ES" b="1" dirty="0">
              <a:latin typeface="Century Gothic" panose="020B0502020202020204" pitchFamily="34" charset="0"/>
            </a:rPr>
            <a:t>Empresa pequeña</a:t>
          </a:r>
        </a:p>
      </dgm:t>
    </dgm:pt>
    <dgm:pt modelId="{4E1DD1D9-2247-4D94-B7CE-A4676B7FD3D2}" type="parTrans" cxnId="{C84F12CF-49D4-4712-9A4F-28F95CB15CE4}">
      <dgm:prSet/>
      <dgm:spPr/>
      <dgm:t>
        <a:bodyPr/>
        <a:lstStyle/>
        <a:p>
          <a:endParaRPr lang="es-ES"/>
        </a:p>
      </dgm:t>
    </dgm:pt>
    <dgm:pt modelId="{1729F6FC-2855-4F0C-9795-669E226DE8D4}" type="sibTrans" cxnId="{C84F12CF-49D4-4712-9A4F-28F95CB15CE4}">
      <dgm:prSet/>
      <dgm:spPr/>
      <dgm:t>
        <a:bodyPr/>
        <a:lstStyle/>
        <a:p>
          <a:endParaRPr lang="es-ES"/>
        </a:p>
      </dgm:t>
    </dgm:pt>
    <dgm:pt modelId="{43563481-1803-4494-A012-8DE22C2D8066}">
      <dgm:prSet phldrT="[Texto]"/>
      <dgm:spPr/>
      <dgm:t>
        <a:bodyPr/>
        <a:lstStyle/>
        <a:p>
          <a:r>
            <a:rPr lang="es-ES" b="1" dirty="0">
              <a:latin typeface="Century Gothic" panose="020B0502020202020204" pitchFamily="34" charset="0"/>
            </a:rPr>
            <a:t>Mediana A</a:t>
          </a:r>
        </a:p>
      </dgm:t>
    </dgm:pt>
    <dgm:pt modelId="{85177676-04AA-4EE4-9FF1-42E25026C727}" type="parTrans" cxnId="{9AE6F868-E07E-489A-86DE-01391CA2CAB6}">
      <dgm:prSet/>
      <dgm:spPr/>
      <dgm:t>
        <a:bodyPr/>
        <a:lstStyle/>
        <a:p>
          <a:endParaRPr lang="es-ES"/>
        </a:p>
      </dgm:t>
    </dgm:pt>
    <dgm:pt modelId="{DD59E435-2651-4490-87A4-891C3F590A47}" type="sibTrans" cxnId="{9AE6F868-E07E-489A-86DE-01391CA2CAB6}">
      <dgm:prSet/>
      <dgm:spPr/>
      <dgm:t>
        <a:bodyPr/>
        <a:lstStyle/>
        <a:p>
          <a:endParaRPr lang="es-ES"/>
        </a:p>
      </dgm:t>
    </dgm:pt>
    <dgm:pt modelId="{93285E19-64AD-41B2-B76A-F78111EF6C2C}">
      <dgm:prSet phldrT="[Texto]"/>
      <dgm:spPr/>
      <dgm:t>
        <a:bodyPr/>
        <a:lstStyle/>
        <a:p>
          <a:r>
            <a:rPr lang="es-ES" b="1" dirty="0">
              <a:latin typeface="Century Gothic" panose="020B0502020202020204" pitchFamily="34" charset="0"/>
            </a:rPr>
            <a:t>Mediana B</a:t>
          </a:r>
        </a:p>
      </dgm:t>
    </dgm:pt>
    <dgm:pt modelId="{13922598-71E5-4D9C-81A7-093637437FCC}" type="parTrans" cxnId="{ADE3FE4E-3398-4EF5-901D-2AE1406E87F9}">
      <dgm:prSet/>
      <dgm:spPr/>
      <dgm:t>
        <a:bodyPr/>
        <a:lstStyle/>
        <a:p>
          <a:endParaRPr lang="es-ES"/>
        </a:p>
      </dgm:t>
    </dgm:pt>
    <dgm:pt modelId="{7F3F7091-7A89-453E-BAEE-EDA4604871A3}" type="sibTrans" cxnId="{ADE3FE4E-3398-4EF5-901D-2AE1406E87F9}">
      <dgm:prSet/>
      <dgm:spPr/>
      <dgm:t>
        <a:bodyPr/>
        <a:lstStyle/>
        <a:p>
          <a:endParaRPr lang="es-ES"/>
        </a:p>
      </dgm:t>
    </dgm:pt>
    <dgm:pt modelId="{83AA2F02-8FF0-43C7-8851-1C040ED191F9}">
      <dgm:prSet/>
      <dgm:spPr/>
      <dgm:t>
        <a:bodyPr/>
        <a:lstStyle/>
        <a:p>
          <a:r>
            <a:rPr lang="es-EC" dirty="0">
              <a:latin typeface="Century Gothic" panose="020B0502020202020204" pitchFamily="34" charset="0"/>
            </a:rPr>
            <a:t>Ventas  $100.001 a $1’000.000 </a:t>
          </a:r>
          <a:endParaRPr lang="es-ES" dirty="0">
            <a:latin typeface="Century Gothic" panose="020B0502020202020204" pitchFamily="34" charset="0"/>
          </a:endParaRPr>
        </a:p>
      </dgm:t>
    </dgm:pt>
    <dgm:pt modelId="{CDB700F3-8239-459E-9483-0D159AB94F00}" type="parTrans" cxnId="{71917025-9DC4-44B9-B458-E32C11ADBB84}">
      <dgm:prSet/>
      <dgm:spPr/>
      <dgm:t>
        <a:bodyPr/>
        <a:lstStyle/>
        <a:p>
          <a:endParaRPr lang="es-ES"/>
        </a:p>
      </dgm:t>
    </dgm:pt>
    <dgm:pt modelId="{1FE87E37-43A9-4680-A2FA-FCB710F054C7}" type="sibTrans" cxnId="{71917025-9DC4-44B9-B458-E32C11ADBB84}">
      <dgm:prSet/>
      <dgm:spPr/>
      <dgm:t>
        <a:bodyPr/>
        <a:lstStyle/>
        <a:p>
          <a:endParaRPr lang="es-ES"/>
        </a:p>
      </dgm:t>
    </dgm:pt>
    <dgm:pt modelId="{A629D30A-FA92-45EC-9366-A8D49763ED53}">
      <dgm:prSet/>
      <dgm:spPr/>
      <dgm:t>
        <a:bodyPr/>
        <a:lstStyle/>
        <a:p>
          <a:r>
            <a:rPr lang="es-ES" dirty="0">
              <a:latin typeface="Century Gothic" panose="020B0502020202020204" pitchFamily="34" charset="0"/>
            </a:rPr>
            <a:t>Ventas $1’000.001 y $2’000.000</a:t>
          </a:r>
        </a:p>
      </dgm:t>
    </dgm:pt>
    <dgm:pt modelId="{E22C79D5-A9BC-4AD9-BD35-6A493796EFEC}" type="parTrans" cxnId="{1B851CA5-BC87-4C9D-A4B3-5BEE8DDF2DF0}">
      <dgm:prSet/>
      <dgm:spPr/>
      <dgm:t>
        <a:bodyPr/>
        <a:lstStyle/>
        <a:p>
          <a:endParaRPr lang="es-ES"/>
        </a:p>
      </dgm:t>
    </dgm:pt>
    <dgm:pt modelId="{4943FF00-AADB-439A-BFF1-98FD4D43E6D5}" type="sibTrans" cxnId="{1B851CA5-BC87-4C9D-A4B3-5BEE8DDF2DF0}">
      <dgm:prSet/>
      <dgm:spPr/>
      <dgm:t>
        <a:bodyPr/>
        <a:lstStyle/>
        <a:p>
          <a:endParaRPr lang="es-ES"/>
        </a:p>
      </dgm:t>
    </dgm:pt>
    <dgm:pt modelId="{F3F859B2-7D02-4CEA-8D37-B0B1202E680E}">
      <dgm:prSet/>
      <dgm:spPr/>
      <dgm:t>
        <a:bodyPr/>
        <a:lstStyle/>
        <a:p>
          <a:r>
            <a:rPr lang="es-EC" dirty="0">
              <a:latin typeface="Century Gothic" panose="020B0502020202020204" pitchFamily="34" charset="0"/>
            </a:rPr>
            <a:t>Ventas $2’000.001 a $5’000.000</a:t>
          </a:r>
        </a:p>
      </dgm:t>
    </dgm:pt>
    <dgm:pt modelId="{30206768-C333-45DA-B3F1-4AEE201BF728}" type="parTrans" cxnId="{8033F83D-C6A5-4E9F-A27E-73D11FA3E021}">
      <dgm:prSet/>
      <dgm:spPr/>
      <dgm:t>
        <a:bodyPr/>
        <a:lstStyle/>
        <a:p>
          <a:endParaRPr lang="es-ES"/>
        </a:p>
      </dgm:t>
    </dgm:pt>
    <dgm:pt modelId="{A18423F8-28CB-4000-B21E-D511CF51C67C}" type="sibTrans" cxnId="{8033F83D-C6A5-4E9F-A27E-73D11FA3E021}">
      <dgm:prSet/>
      <dgm:spPr/>
      <dgm:t>
        <a:bodyPr/>
        <a:lstStyle/>
        <a:p>
          <a:endParaRPr lang="es-ES"/>
        </a:p>
      </dgm:t>
    </dgm:pt>
    <dgm:pt modelId="{0AF423FD-1F1F-4C05-A460-3F91C0B2AD2E}">
      <dgm:prSet/>
      <dgm:spPr/>
      <dgm:t>
        <a:bodyPr/>
        <a:lstStyle/>
        <a:p>
          <a:r>
            <a:rPr lang="es-EC" dirty="0">
              <a:latin typeface="Century Gothic" panose="020B0502020202020204" pitchFamily="34" charset="0"/>
            </a:rPr>
            <a:t>10 a 49 empleados</a:t>
          </a:r>
          <a:endParaRPr lang="es-ES" dirty="0">
            <a:latin typeface="Century Gothic" panose="020B0502020202020204" pitchFamily="34" charset="0"/>
          </a:endParaRPr>
        </a:p>
      </dgm:t>
    </dgm:pt>
    <dgm:pt modelId="{18D05657-D9EE-46D5-81F6-7676399DAB9B}" type="parTrans" cxnId="{67219315-B1D7-4C2B-B9DE-60B0D755E54D}">
      <dgm:prSet/>
      <dgm:spPr/>
      <dgm:t>
        <a:bodyPr/>
        <a:lstStyle/>
        <a:p>
          <a:endParaRPr lang="es-ES"/>
        </a:p>
      </dgm:t>
    </dgm:pt>
    <dgm:pt modelId="{6769166D-1F78-43E3-B7CF-C7A3836F470F}" type="sibTrans" cxnId="{67219315-B1D7-4C2B-B9DE-60B0D755E54D}">
      <dgm:prSet/>
      <dgm:spPr/>
      <dgm:t>
        <a:bodyPr/>
        <a:lstStyle/>
        <a:p>
          <a:endParaRPr lang="es-ES"/>
        </a:p>
      </dgm:t>
    </dgm:pt>
    <dgm:pt modelId="{033F6CAB-C844-408C-A370-854632D009C6}">
      <dgm:prSet/>
      <dgm:spPr/>
      <dgm:t>
        <a:bodyPr/>
        <a:lstStyle/>
        <a:p>
          <a:r>
            <a:rPr lang="es-EC" dirty="0">
              <a:latin typeface="Century Gothic" panose="020B0502020202020204" pitchFamily="34" charset="0"/>
            </a:rPr>
            <a:t>50 a 99 empleados</a:t>
          </a:r>
          <a:endParaRPr lang="es-ES" dirty="0">
            <a:latin typeface="Century Gothic" panose="020B0502020202020204" pitchFamily="34" charset="0"/>
          </a:endParaRPr>
        </a:p>
      </dgm:t>
    </dgm:pt>
    <dgm:pt modelId="{EDC52B96-E7C7-43B5-95D9-0EE1EFA6D7E4}" type="parTrans" cxnId="{057427E8-BB5E-4DA6-A959-3063A326B933}">
      <dgm:prSet/>
      <dgm:spPr/>
      <dgm:t>
        <a:bodyPr/>
        <a:lstStyle/>
        <a:p>
          <a:endParaRPr lang="es-ES"/>
        </a:p>
      </dgm:t>
    </dgm:pt>
    <dgm:pt modelId="{F9071301-EA87-4CD2-85E5-DCF2BCC68128}" type="sibTrans" cxnId="{057427E8-BB5E-4DA6-A959-3063A326B933}">
      <dgm:prSet/>
      <dgm:spPr/>
      <dgm:t>
        <a:bodyPr/>
        <a:lstStyle/>
        <a:p>
          <a:endParaRPr lang="es-ES"/>
        </a:p>
      </dgm:t>
    </dgm:pt>
    <dgm:pt modelId="{E7DA75C3-7215-472B-89A6-BD5D5BB0CFD2}">
      <dgm:prSet/>
      <dgm:spPr/>
      <dgm:t>
        <a:bodyPr/>
        <a:lstStyle/>
        <a:p>
          <a:r>
            <a:rPr lang="es-EC" dirty="0">
              <a:latin typeface="Century Gothic" panose="020B0502020202020204" pitchFamily="34" charset="0"/>
            </a:rPr>
            <a:t>100 a 199 empleados</a:t>
          </a:r>
        </a:p>
      </dgm:t>
    </dgm:pt>
    <dgm:pt modelId="{766A528B-0DB8-4A40-A3BE-C9011DBC31C2}" type="parTrans" cxnId="{32D40FAF-4765-489C-9594-D360A80DCFF2}">
      <dgm:prSet/>
      <dgm:spPr/>
      <dgm:t>
        <a:bodyPr/>
        <a:lstStyle/>
        <a:p>
          <a:endParaRPr lang="es-ES"/>
        </a:p>
      </dgm:t>
    </dgm:pt>
    <dgm:pt modelId="{A8070920-F3BB-403D-8911-AE459086689C}" type="sibTrans" cxnId="{32D40FAF-4765-489C-9594-D360A80DCFF2}">
      <dgm:prSet/>
      <dgm:spPr/>
      <dgm:t>
        <a:bodyPr/>
        <a:lstStyle/>
        <a:p>
          <a:endParaRPr lang="es-ES"/>
        </a:p>
      </dgm:t>
    </dgm:pt>
    <dgm:pt modelId="{37B36EAF-068B-4EEE-A2DC-E74020BF389E}" type="pres">
      <dgm:prSet presAssocID="{D44BFED6-81CD-48A6-A769-A05FB3E777AF}" presName="hierChild1" presStyleCnt="0">
        <dgm:presLayoutVars>
          <dgm:orgChart val="1"/>
          <dgm:chPref val="1"/>
          <dgm:dir/>
          <dgm:animOne val="branch"/>
          <dgm:animLvl val="lvl"/>
          <dgm:resizeHandles/>
        </dgm:presLayoutVars>
      </dgm:prSet>
      <dgm:spPr/>
      <dgm:t>
        <a:bodyPr/>
        <a:lstStyle/>
        <a:p>
          <a:endParaRPr lang="es-ES"/>
        </a:p>
      </dgm:t>
    </dgm:pt>
    <dgm:pt modelId="{5A525450-078B-499F-902E-A1C8018A6055}" type="pres">
      <dgm:prSet presAssocID="{4926960C-E925-4C1D-B454-D240D4F9A8CA}" presName="hierRoot1" presStyleCnt="0">
        <dgm:presLayoutVars>
          <dgm:hierBranch val="init"/>
        </dgm:presLayoutVars>
      </dgm:prSet>
      <dgm:spPr/>
    </dgm:pt>
    <dgm:pt modelId="{CB2B1091-B075-4C40-AF89-A4BFD28B1109}" type="pres">
      <dgm:prSet presAssocID="{4926960C-E925-4C1D-B454-D240D4F9A8CA}" presName="rootComposite1" presStyleCnt="0"/>
      <dgm:spPr/>
    </dgm:pt>
    <dgm:pt modelId="{D2B4F548-2CC8-46A4-9847-0E8A218ECB72}" type="pres">
      <dgm:prSet presAssocID="{4926960C-E925-4C1D-B454-D240D4F9A8CA}" presName="rootText1" presStyleLbl="node0" presStyleIdx="0" presStyleCnt="1">
        <dgm:presLayoutVars>
          <dgm:chPref val="3"/>
        </dgm:presLayoutVars>
      </dgm:prSet>
      <dgm:spPr/>
      <dgm:t>
        <a:bodyPr/>
        <a:lstStyle/>
        <a:p>
          <a:endParaRPr lang="es-ES"/>
        </a:p>
      </dgm:t>
    </dgm:pt>
    <dgm:pt modelId="{1E9D8908-7FD1-40BD-A1FC-04E39C083CC6}" type="pres">
      <dgm:prSet presAssocID="{4926960C-E925-4C1D-B454-D240D4F9A8CA}" presName="rootConnector1" presStyleLbl="node1" presStyleIdx="0" presStyleCnt="0"/>
      <dgm:spPr/>
      <dgm:t>
        <a:bodyPr/>
        <a:lstStyle/>
        <a:p>
          <a:endParaRPr lang="es-ES"/>
        </a:p>
      </dgm:t>
    </dgm:pt>
    <dgm:pt modelId="{A85D637D-4531-40C8-950E-32AC76CE6CC8}" type="pres">
      <dgm:prSet presAssocID="{4926960C-E925-4C1D-B454-D240D4F9A8CA}" presName="hierChild2" presStyleCnt="0"/>
      <dgm:spPr/>
    </dgm:pt>
    <dgm:pt modelId="{A2B8FAD5-A6E2-4332-9AA3-5CD1BBCD498A}" type="pres">
      <dgm:prSet presAssocID="{4E1DD1D9-2247-4D94-B7CE-A4676B7FD3D2}" presName="Name37" presStyleLbl="parChTrans1D2" presStyleIdx="0" presStyleCnt="4"/>
      <dgm:spPr/>
      <dgm:t>
        <a:bodyPr/>
        <a:lstStyle/>
        <a:p>
          <a:endParaRPr lang="es-ES"/>
        </a:p>
      </dgm:t>
    </dgm:pt>
    <dgm:pt modelId="{D7822CB9-58DA-42A5-92F2-F0A3A15B8618}" type="pres">
      <dgm:prSet presAssocID="{DB1DA2C4-AD7E-4937-B3B0-7ECFBABAA23F}" presName="hierRoot2" presStyleCnt="0">
        <dgm:presLayoutVars>
          <dgm:hierBranch val="init"/>
        </dgm:presLayoutVars>
      </dgm:prSet>
      <dgm:spPr/>
    </dgm:pt>
    <dgm:pt modelId="{D02E86FC-F83C-424B-895E-747AB0A1B34D}" type="pres">
      <dgm:prSet presAssocID="{DB1DA2C4-AD7E-4937-B3B0-7ECFBABAA23F}" presName="rootComposite" presStyleCnt="0"/>
      <dgm:spPr/>
    </dgm:pt>
    <dgm:pt modelId="{2F5BC565-F11C-4C1F-A537-4876A83BAE3A}" type="pres">
      <dgm:prSet presAssocID="{DB1DA2C4-AD7E-4937-B3B0-7ECFBABAA23F}" presName="rootText" presStyleLbl="node2" presStyleIdx="0" presStyleCnt="3">
        <dgm:presLayoutVars>
          <dgm:chPref val="3"/>
        </dgm:presLayoutVars>
      </dgm:prSet>
      <dgm:spPr/>
      <dgm:t>
        <a:bodyPr/>
        <a:lstStyle/>
        <a:p>
          <a:endParaRPr lang="es-ES"/>
        </a:p>
      </dgm:t>
    </dgm:pt>
    <dgm:pt modelId="{E078BF61-0002-4D69-AB0B-33366588B05A}" type="pres">
      <dgm:prSet presAssocID="{DB1DA2C4-AD7E-4937-B3B0-7ECFBABAA23F}" presName="rootConnector" presStyleLbl="node2" presStyleIdx="0" presStyleCnt="3"/>
      <dgm:spPr/>
      <dgm:t>
        <a:bodyPr/>
        <a:lstStyle/>
        <a:p>
          <a:endParaRPr lang="es-ES"/>
        </a:p>
      </dgm:t>
    </dgm:pt>
    <dgm:pt modelId="{7367E578-2F8B-4476-94AC-DE87A38F85A3}" type="pres">
      <dgm:prSet presAssocID="{DB1DA2C4-AD7E-4937-B3B0-7ECFBABAA23F}" presName="hierChild4" presStyleCnt="0"/>
      <dgm:spPr/>
    </dgm:pt>
    <dgm:pt modelId="{D3D385CB-E11E-4F88-B7FF-7AD734F68CBC}" type="pres">
      <dgm:prSet presAssocID="{CDB700F3-8239-459E-9483-0D159AB94F00}" presName="Name37" presStyleLbl="parChTrans1D3" presStyleIdx="0" presStyleCnt="6"/>
      <dgm:spPr/>
      <dgm:t>
        <a:bodyPr/>
        <a:lstStyle/>
        <a:p>
          <a:endParaRPr lang="es-ES"/>
        </a:p>
      </dgm:t>
    </dgm:pt>
    <dgm:pt modelId="{A7835925-C22B-4042-B651-FFC47B5C193C}" type="pres">
      <dgm:prSet presAssocID="{83AA2F02-8FF0-43C7-8851-1C040ED191F9}" presName="hierRoot2" presStyleCnt="0">
        <dgm:presLayoutVars>
          <dgm:hierBranch val="init"/>
        </dgm:presLayoutVars>
      </dgm:prSet>
      <dgm:spPr/>
    </dgm:pt>
    <dgm:pt modelId="{D88D6A81-618A-41FA-AFD6-BACD3D85F5BF}" type="pres">
      <dgm:prSet presAssocID="{83AA2F02-8FF0-43C7-8851-1C040ED191F9}" presName="rootComposite" presStyleCnt="0"/>
      <dgm:spPr/>
    </dgm:pt>
    <dgm:pt modelId="{A7E20858-A060-4753-B281-3AC14A56A137}" type="pres">
      <dgm:prSet presAssocID="{83AA2F02-8FF0-43C7-8851-1C040ED191F9}" presName="rootText" presStyleLbl="node3" presStyleIdx="0" presStyleCnt="6">
        <dgm:presLayoutVars>
          <dgm:chPref val="3"/>
        </dgm:presLayoutVars>
      </dgm:prSet>
      <dgm:spPr/>
      <dgm:t>
        <a:bodyPr/>
        <a:lstStyle/>
        <a:p>
          <a:endParaRPr lang="es-ES"/>
        </a:p>
      </dgm:t>
    </dgm:pt>
    <dgm:pt modelId="{251C80BB-9092-4745-B992-C09DE3CF946D}" type="pres">
      <dgm:prSet presAssocID="{83AA2F02-8FF0-43C7-8851-1C040ED191F9}" presName="rootConnector" presStyleLbl="node3" presStyleIdx="0" presStyleCnt="6"/>
      <dgm:spPr/>
      <dgm:t>
        <a:bodyPr/>
        <a:lstStyle/>
        <a:p>
          <a:endParaRPr lang="es-ES"/>
        </a:p>
      </dgm:t>
    </dgm:pt>
    <dgm:pt modelId="{523DD0F7-7772-4CD9-9A5D-9049B1584E04}" type="pres">
      <dgm:prSet presAssocID="{83AA2F02-8FF0-43C7-8851-1C040ED191F9}" presName="hierChild4" presStyleCnt="0"/>
      <dgm:spPr/>
    </dgm:pt>
    <dgm:pt modelId="{33928B3E-1B7E-4D62-9904-5704B2032E91}" type="pres">
      <dgm:prSet presAssocID="{83AA2F02-8FF0-43C7-8851-1C040ED191F9}" presName="hierChild5" presStyleCnt="0"/>
      <dgm:spPr/>
    </dgm:pt>
    <dgm:pt modelId="{93DC6F1F-69E8-440A-AC41-A5EDF9279BB4}" type="pres">
      <dgm:prSet presAssocID="{18D05657-D9EE-46D5-81F6-7676399DAB9B}" presName="Name37" presStyleLbl="parChTrans1D3" presStyleIdx="1" presStyleCnt="6"/>
      <dgm:spPr/>
      <dgm:t>
        <a:bodyPr/>
        <a:lstStyle/>
        <a:p>
          <a:endParaRPr lang="es-ES"/>
        </a:p>
      </dgm:t>
    </dgm:pt>
    <dgm:pt modelId="{7FDD3D56-A10A-4279-B03B-23C4A7E73FC9}" type="pres">
      <dgm:prSet presAssocID="{0AF423FD-1F1F-4C05-A460-3F91C0B2AD2E}" presName="hierRoot2" presStyleCnt="0">
        <dgm:presLayoutVars>
          <dgm:hierBranch val="init"/>
        </dgm:presLayoutVars>
      </dgm:prSet>
      <dgm:spPr/>
    </dgm:pt>
    <dgm:pt modelId="{D073E19C-59BB-477C-A0E7-1C5347A6CCD0}" type="pres">
      <dgm:prSet presAssocID="{0AF423FD-1F1F-4C05-A460-3F91C0B2AD2E}" presName="rootComposite" presStyleCnt="0"/>
      <dgm:spPr/>
    </dgm:pt>
    <dgm:pt modelId="{6DB52770-6CF9-4320-9634-1B456689F0EB}" type="pres">
      <dgm:prSet presAssocID="{0AF423FD-1F1F-4C05-A460-3F91C0B2AD2E}" presName="rootText" presStyleLbl="node3" presStyleIdx="1" presStyleCnt="6">
        <dgm:presLayoutVars>
          <dgm:chPref val="3"/>
        </dgm:presLayoutVars>
      </dgm:prSet>
      <dgm:spPr/>
      <dgm:t>
        <a:bodyPr/>
        <a:lstStyle/>
        <a:p>
          <a:endParaRPr lang="es-ES"/>
        </a:p>
      </dgm:t>
    </dgm:pt>
    <dgm:pt modelId="{18B0EFBD-E094-4183-8A4D-3E295BB1CAA9}" type="pres">
      <dgm:prSet presAssocID="{0AF423FD-1F1F-4C05-A460-3F91C0B2AD2E}" presName="rootConnector" presStyleLbl="node3" presStyleIdx="1" presStyleCnt="6"/>
      <dgm:spPr/>
      <dgm:t>
        <a:bodyPr/>
        <a:lstStyle/>
        <a:p>
          <a:endParaRPr lang="es-ES"/>
        </a:p>
      </dgm:t>
    </dgm:pt>
    <dgm:pt modelId="{EC39D484-7A7A-4A94-B47C-109E8AD64026}" type="pres">
      <dgm:prSet presAssocID="{0AF423FD-1F1F-4C05-A460-3F91C0B2AD2E}" presName="hierChild4" presStyleCnt="0"/>
      <dgm:spPr/>
    </dgm:pt>
    <dgm:pt modelId="{46B5F5EA-9147-4B5A-A315-0234BB80FC57}" type="pres">
      <dgm:prSet presAssocID="{0AF423FD-1F1F-4C05-A460-3F91C0B2AD2E}" presName="hierChild5" presStyleCnt="0"/>
      <dgm:spPr/>
    </dgm:pt>
    <dgm:pt modelId="{9D942F16-8442-440B-B542-1BF9DC392A90}" type="pres">
      <dgm:prSet presAssocID="{DB1DA2C4-AD7E-4937-B3B0-7ECFBABAA23F}" presName="hierChild5" presStyleCnt="0"/>
      <dgm:spPr/>
    </dgm:pt>
    <dgm:pt modelId="{EA763AA7-A149-44B5-8495-7701548C3CFB}" type="pres">
      <dgm:prSet presAssocID="{85177676-04AA-4EE4-9FF1-42E25026C727}" presName="Name37" presStyleLbl="parChTrans1D2" presStyleIdx="1" presStyleCnt="4"/>
      <dgm:spPr/>
      <dgm:t>
        <a:bodyPr/>
        <a:lstStyle/>
        <a:p>
          <a:endParaRPr lang="es-ES"/>
        </a:p>
      </dgm:t>
    </dgm:pt>
    <dgm:pt modelId="{09DB68C5-A564-4B20-BE32-14654FB93133}" type="pres">
      <dgm:prSet presAssocID="{43563481-1803-4494-A012-8DE22C2D8066}" presName="hierRoot2" presStyleCnt="0">
        <dgm:presLayoutVars>
          <dgm:hierBranch val="init"/>
        </dgm:presLayoutVars>
      </dgm:prSet>
      <dgm:spPr/>
    </dgm:pt>
    <dgm:pt modelId="{011822DD-57DE-4DD0-A105-2A61A2005AAF}" type="pres">
      <dgm:prSet presAssocID="{43563481-1803-4494-A012-8DE22C2D8066}" presName="rootComposite" presStyleCnt="0"/>
      <dgm:spPr/>
    </dgm:pt>
    <dgm:pt modelId="{6E649F7E-668D-4797-B45C-B9B92BF08510}" type="pres">
      <dgm:prSet presAssocID="{43563481-1803-4494-A012-8DE22C2D8066}" presName="rootText" presStyleLbl="node2" presStyleIdx="1" presStyleCnt="3">
        <dgm:presLayoutVars>
          <dgm:chPref val="3"/>
        </dgm:presLayoutVars>
      </dgm:prSet>
      <dgm:spPr/>
      <dgm:t>
        <a:bodyPr/>
        <a:lstStyle/>
        <a:p>
          <a:endParaRPr lang="es-ES"/>
        </a:p>
      </dgm:t>
    </dgm:pt>
    <dgm:pt modelId="{B703FA6F-5CE5-4D01-A541-9A445801DAE6}" type="pres">
      <dgm:prSet presAssocID="{43563481-1803-4494-A012-8DE22C2D8066}" presName="rootConnector" presStyleLbl="node2" presStyleIdx="1" presStyleCnt="3"/>
      <dgm:spPr/>
      <dgm:t>
        <a:bodyPr/>
        <a:lstStyle/>
        <a:p>
          <a:endParaRPr lang="es-ES"/>
        </a:p>
      </dgm:t>
    </dgm:pt>
    <dgm:pt modelId="{EFFB40AE-2C24-4C9D-A77A-27A3C617F43B}" type="pres">
      <dgm:prSet presAssocID="{43563481-1803-4494-A012-8DE22C2D8066}" presName="hierChild4" presStyleCnt="0"/>
      <dgm:spPr/>
    </dgm:pt>
    <dgm:pt modelId="{3C9F4A49-217E-41C2-80F6-FCE73069C588}" type="pres">
      <dgm:prSet presAssocID="{E22C79D5-A9BC-4AD9-BD35-6A493796EFEC}" presName="Name37" presStyleLbl="parChTrans1D3" presStyleIdx="2" presStyleCnt="6"/>
      <dgm:spPr/>
      <dgm:t>
        <a:bodyPr/>
        <a:lstStyle/>
        <a:p>
          <a:endParaRPr lang="es-ES"/>
        </a:p>
      </dgm:t>
    </dgm:pt>
    <dgm:pt modelId="{6944D4FD-4C39-4351-B507-9FF462C0C066}" type="pres">
      <dgm:prSet presAssocID="{A629D30A-FA92-45EC-9366-A8D49763ED53}" presName="hierRoot2" presStyleCnt="0">
        <dgm:presLayoutVars>
          <dgm:hierBranch val="init"/>
        </dgm:presLayoutVars>
      </dgm:prSet>
      <dgm:spPr/>
    </dgm:pt>
    <dgm:pt modelId="{8CD74E00-FE0E-4A00-AEF0-232C16ACC0B2}" type="pres">
      <dgm:prSet presAssocID="{A629D30A-FA92-45EC-9366-A8D49763ED53}" presName="rootComposite" presStyleCnt="0"/>
      <dgm:spPr/>
    </dgm:pt>
    <dgm:pt modelId="{4785D70B-8311-43D1-8CEB-138A1CD79BA7}" type="pres">
      <dgm:prSet presAssocID="{A629D30A-FA92-45EC-9366-A8D49763ED53}" presName="rootText" presStyleLbl="node3" presStyleIdx="2" presStyleCnt="6">
        <dgm:presLayoutVars>
          <dgm:chPref val="3"/>
        </dgm:presLayoutVars>
      </dgm:prSet>
      <dgm:spPr/>
      <dgm:t>
        <a:bodyPr/>
        <a:lstStyle/>
        <a:p>
          <a:endParaRPr lang="es-ES"/>
        </a:p>
      </dgm:t>
    </dgm:pt>
    <dgm:pt modelId="{687D6EFF-A6A2-447C-B3A3-1DDA75265A5C}" type="pres">
      <dgm:prSet presAssocID="{A629D30A-FA92-45EC-9366-A8D49763ED53}" presName="rootConnector" presStyleLbl="node3" presStyleIdx="2" presStyleCnt="6"/>
      <dgm:spPr/>
      <dgm:t>
        <a:bodyPr/>
        <a:lstStyle/>
        <a:p>
          <a:endParaRPr lang="es-ES"/>
        </a:p>
      </dgm:t>
    </dgm:pt>
    <dgm:pt modelId="{ED283849-E58B-43F3-A67B-BE50EFD65043}" type="pres">
      <dgm:prSet presAssocID="{A629D30A-FA92-45EC-9366-A8D49763ED53}" presName="hierChild4" presStyleCnt="0"/>
      <dgm:spPr/>
    </dgm:pt>
    <dgm:pt modelId="{E298B3C8-E7C0-49B5-87D1-373922641CF4}" type="pres">
      <dgm:prSet presAssocID="{A629D30A-FA92-45EC-9366-A8D49763ED53}" presName="hierChild5" presStyleCnt="0"/>
      <dgm:spPr/>
    </dgm:pt>
    <dgm:pt modelId="{50E70D75-6394-46A8-A576-CB3AAE0C49B3}" type="pres">
      <dgm:prSet presAssocID="{EDC52B96-E7C7-43B5-95D9-0EE1EFA6D7E4}" presName="Name37" presStyleLbl="parChTrans1D3" presStyleIdx="3" presStyleCnt="6"/>
      <dgm:spPr/>
      <dgm:t>
        <a:bodyPr/>
        <a:lstStyle/>
        <a:p>
          <a:endParaRPr lang="es-ES"/>
        </a:p>
      </dgm:t>
    </dgm:pt>
    <dgm:pt modelId="{0BE3DF81-378B-4910-BFA9-3FD9D71F9DD1}" type="pres">
      <dgm:prSet presAssocID="{033F6CAB-C844-408C-A370-854632D009C6}" presName="hierRoot2" presStyleCnt="0">
        <dgm:presLayoutVars>
          <dgm:hierBranch val="init"/>
        </dgm:presLayoutVars>
      </dgm:prSet>
      <dgm:spPr/>
    </dgm:pt>
    <dgm:pt modelId="{285A3B16-0C40-436D-B6B0-BBAD97C5DF83}" type="pres">
      <dgm:prSet presAssocID="{033F6CAB-C844-408C-A370-854632D009C6}" presName="rootComposite" presStyleCnt="0"/>
      <dgm:spPr/>
    </dgm:pt>
    <dgm:pt modelId="{5A686EF9-AAD1-4491-83C3-CFEDE8F4A186}" type="pres">
      <dgm:prSet presAssocID="{033F6CAB-C844-408C-A370-854632D009C6}" presName="rootText" presStyleLbl="node3" presStyleIdx="3" presStyleCnt="6">
        <dgm:presLayoutVars>
          <dgm:chPref val="3"/>
        </dgm:presLayoutVars>
      </dgm:prSet>
      <dgm:spPr/>
      <dgm:t>
        <a:bodyPr/>
        <a:lstStyle/>
        <a:p>
          <a:endParaRPr lang="es-ES"/>
        </a:p>
      </dgm:t>
    </dgm:pt>
    <dgm:pt modelId="{51160D2D-017C-485B-9E40-162DBE442A07}" type="pres">
      <dgm:prSet presAssocID="{033F6CAB-C844-408C-A370-854632D009C6}" presName="rootConnector" presStyleLbl="node3" presStyleIdx="3" presStyleCnt="6"/>
      <dgm:spPr/>
      <dgm:t>
        <a:bodyPr/>
        <a:lstStyle/>
        <a:p>
          <a:endParaRPr lang="es-ES"/>
        </a:p>
      </dgm:t>
    </dgm:pt>
    <dgm:pt modelId="{B6A5CA4A-1953-4D66-B6A6-7F9A7F6DFD44}" type="pres">
      <dgm:prSet presAssocID="{033F6CAB-C844-408C-A370-854632D009C6}" presName="hierChild4" presStyleCnt="0"/>
      <dgm:spPr/>
    </dgm:pt>
    <dgm:pt modelId="{74ADD4EE-F2B8-4711-B531-EC48672C100C}" type="pres">
      <dgm:prSet presAssocID="{033F6CAB-C844-408C-A370-854632D009C6}" presName="hierChild5" presStyleCnt="0"/>
      <dgm:spPr/>
    </dgm:pt>
    <dgm:pt modelId="{0FEE0A06-BF8C-41F7-BF18-471ABEB8605E}" type="pres">
      <dgm:prSet presAssocID="{43563481-1803-4494-A012-8DE22C2D8066}" presName="hierChild5" presStyleCnt="0"/>
      <dgm:spPr/>
    </dgm:pt>
    <dgm:pt modelId="{5A0AC533-F9BF-4403-9781-04B5AE34C39F}" type="pres">
      <dgm:prSet presAssocID="{13922598-71E5-4D9C-81A7-093637437FCC}" presName="Name37" presStyleLbl="parChTrans1D2" presStyleIdx="2" presStyleCnt="4"/>
      <dgm:spPr/>
      <dgm:t>
        <a:bodyPr/>
        <a:lstStyle/>
        <a:p>
          <a:endParaRPr lang="es-ES"/>
        </a:p>
      </dgm:t>
    </dgm:pt>
    <dgm:pt modelId="{C543904D-2D72-4915-99B6-6F70A67C0475}" type="pres">
      <dgm:prSet presAssocID="{93285E19-64AD-41B2-B76A-F78111EF6C2C}" presName="hierRoot2" presStyleCnt="0">
        <dgm:presLayoutVars>
          <dgm:hierBranch val="init"/>
        </dgm:presLayoutVars>
      </dgm:prSet>
      <dgm:spPr/>
    </dgm:pt>
    <dgm:pt modelId="{CB35780A-96AC-4D8B-AD3A-D6A8F9EB3FF7}" type="pres">
      <dgm:prSet presAssocID="{93285E19-64AD-41B2-B76A-F78111EF6C2C}" presName="rootComposite" presStyleCnt="0"/>
      <dgm:spPr/>
    </dgm:pt>
    <dgm:pt modelId="{C757CE1B-D42E-4B64-96C0-6BDD497C1F34}" type="pres">
      <dgm:prSet presAssocID="{93285E19-64AD-41B2-B76A-F78111EF6C2C}" presName="rootText" presStyleLbl="node2" presStyleIdx="2" presStyleCnt="3">
        <dgm:presLayoutVars>
          <dgm:chPref val="3"/>
        </dgm:presLayoutVars>
      </dgm:prSet>
      <dgm:spPr/>
      <dgm:t>
        <a:bodyPr/>
        <a:lstStyle/>
        <a:p>
          <a:endParaRPr lang="es-ES"/>
        </a:p>
      </dgm:t>
    </dgm:pt>
    <dgm:pt modelId="{85F540B5-202E-41B0-A5A4-75A8A9398CE2}" type="pres">
      <dgm:prSet presAssocID="{93285E19-64AD-41B2-B76A-F78111EF6C2C}" presName="rootConnector" presStyleLbl="node2" presStyleIdx="2" presStyleCnt="3"/>
      <dgm:spPr/>
      <dgm:t>
        <a:bodyPr/>
        <a:lstStyle/>
        <a:p>
          <a:endParaRPr lang="es-ES"/>
        </a:p>
      </dgm:t>
    </dgm:pt>
    <dgm:pt modelId="{A4EEC5AA-7182-493F-A0BD-3E204019DD84}" type="pres">
      <dgm:prSet presAssocID="{93285E19-64AD-41B2-B76A-F78111EF6C2C}" presName="hierChild4" presStyleCnt="0"/>
      <dgm:spPr/>
    </dgm:pt>
    <dgm:pt modelId="{5A981C1A-101F-4E26-A6E7-1FA6D476E181}" type="pres">
      <dgm:prSet presAssocID="{30206768-C333-45DA-B3F1-4AEE201BF728}" presName="Name37" presStyleLbl="parChTrans1D3" presStyleIdx="4" presStyleCnt="6"/>
      <dgm:spPr/>
      <dgm:t>
        <a:bodyPr/>
        <a:lstStyle/>
        <a:p>
          <a:endParaRPr lang="es-ES"/>
        </a:p>
      </dgm:t>
    </dgm:pt>
    <dgm:pt modelId="{32B007E9-93A1-43FE-86DE-1C78E3862FDB}" type="pres">
      <dgm:prSet presAssocID="{F3F859B2-7D02-4CEA-8D37-B0B1202E680E}" presName="hierRoot2" presStyleCnt="0">
        <dgm:presLayoutVars>
          <dgm:hierBranch val="init"/>
        </dgm:presLayoutVars>
      </dgm:prSet>
      <dgm:spPr/>
    </dgm:pt>
    <dgm:pt modelId="{B54166EB-8C7E-4725-83A5-A60BBD29D778}" type="pres">
      <dgm:prSet presAssocID="{F3F859B2-7D02-4CEA-8D37-B0B1202E680E}" presName="rootComposite" presStyleCnt="0"/>
      <dgm:spPr/>
    </dgm:pt>
    <dgm:pt modelId="{4F293381-A558-40DF-BFA0-BA6C8BF2952F}" type="pres">
      <dgm:prSet presAssocID="{F3F859B2-7D02-4CEA-8D37-B0B1202E680E}" presName="rootText" presStyleLbl="node3" presStyleIdx="4" presStyleCnt="6">
        <dgm:presLayoutVars>
          <dgm:chPref val="3"/>
        </dgm:presLayoutVars>
      </dgm:prSet>
      <dgm:spPr/>
      <dgm:t>
        <a:bodyPr/>
        <a:lstStyle/>
        <a:p>
          <a:endParaRPr lang="es-ES"/>
        </a:p>
      </dgm:t>
    </dgm:pt>
    <dgm:pt modelId="{4CC9CED7-C475-45E6-B4FA-DE8F3D930C9D}" type="pres">
      <dgm:prSet presAssocID="{F3F859B2-7D02-4CEA-8D37-B0B1202E680E}" presName="rootConnector" presStyleLbl="node3" presStyleIdx="4" presStyleCnt="6"/>
      <dgm:spPr/>
      <dgm:t>
        <a:bodyPr/>
        <a:lstStyle/>
        <a:p>
          <a:endParaRPr lang="es-ES"/>
        </a:p>
      </dgm:t>
    </dgm:pt>
    <dgm:pt modelId="{8661A247-94FE-4C23-A805-05B414DBBD7C}" type="pres">
      <dgm:prSet presAssocID="{F3F859B2-7D02-4CEA-8D37-B0B1202E680E}" presName="hierChild4" presStyleCnt="0"/>
      <dgm:spPr/>
    </dgm:pt>
    <dgm:pt modelId="{86590284-5327-4856-B397-BE58F49B2D6E}" type="pres">
      <dgm:prSet presAssocID="{F3F859B2-7D02-4CEA-8D37-B0B1202E680E}" presName="hierChild5" presStyleCnt="0"/>
      <dgm:spPr/>
    </dgm:pt>
    <dgm:pt modelId="{F1FE2C1E-5890-4E03-88D5-B62349C8890E}" type="pres">
      <dgm:prSet presAssocID="{766A528B-0DB8-4A40-A3BE-C9011DBC31C2}" presName="Name37" presStyleLbl="parChTrans1D3" presStyleIdx="5" presStyleCnt="6"/>
      <dgm:spPr/>
      <dgm:t>
        <a:bodyPr/>
        <a:lstStyle/>
        <a:p>
          <a:endParaRPr lang="es-ES"/>
        </a:p>
      </dgm:t>
    </dgm:pt>
    <dgm:pt modelId="{E444524A-4328-4965-9011-7995C70A9540}" type="pres">
      <dgm:prSet presAssocID="{E7DA75C3-7215-472B-89A6-BD5D5BB0CFD2}" presName="hierRoot2" presStyleCnt="0">
        <dgm:presLayoutVars>
          <dgm:hierBranch val="init"/>
        </dgm:presLayoutVars>
      </dgm:prSet>
      <dgm:spPr/>
    </dgm:pt>
    <dgm:pt modelId="{EFA113A8-CDFE-42DB-8E2E-0AEE10B5CB9F}" type="pres">
      <dgm:prSet presAssocID="{E7DA75C3-7215-472B-89A6-BD5D5BB0CFD2}" presName="rootComposite" presStyleCnt="0"/>
      <dgm:spPr/>
    </dgm:pt>
    <dgm:pt modelId="{A6FDD8CD-8F50-4203-BE80-2303EC1D4A6C}" type="pres">
      <dgm:prSet presAssocID="{E7DA75C3-7215-472B-89A6-BD5D5BB0CFD2}" presName="rootText" presStyleLbl="node3" presStyleIdx="5" presStyleCnt="6">
        <dgm:presLayoutVars>
          <dgm:chPref val="3"/>
        </dgm:presLayoutVars>
      </dgm:prSet>
      <dgm:spPr/>
      <dgm:t>
        <a:bodyPr/>
        <a:lstStyle/>
        <a:p>
          <a:endParaRPr lang="es-ES"/>
        </a:p>
      </dgm:t>
    </dgm:pt>
    <dgm:pt modelId="{FAE5F125-A3DF-4AAC-93BA-58E3B44AF250}" type="pres">
      <dgm:prSet presAssocID="{E7DA75C3-7215-472B-89A6-BD5D5BB0CFD2}" presName="rootConnector" presStyleLbl="node3" presStyleIdx="5" presStyleCnt="6"/>
      <dgm:spPr/>
      <dgm:t>
        <a:bodyPr/>
        <a:lstStyle/>
        <a:p>
          <a:endParaRPr lang="es-ES"/>
        </a:p>
      </dgm:t>
    </dgm:pt>
    <dgm:pt modelId="{7A634481-09AB-4867-B399-A7D9A0ABB1E5}" type="pres">
      <dgm:prSet presAssocID="{E7DA75C3-7215-472B-89A6-BD5D5BB0CFD2}" presName="hierChild4" presStyleCnt="0"/>
      <dgm:spPr/>
    </dgm:pt>
    <dgm:pt modelId="{D37397EE-AE59-4FA3-955D-099EA38CC0A5}" type="pres">
      <dgm:prSet presAssocID="{E7DA75C3-7215-472B-89A6-BD5D5BB0CFD2}" presName="hierChild5" presStyleCnt="0"/>
      <dgm:spPr/>
    </dgm:pt>
    <dgm:pt modelId="{47C172B0-05F2-4BDE-B12B-0DA83F6C2A39}" type="pres">
      <dgm:prSet presAssocID="{93285E19-64AD-41B2-B76A-F78111EF6C2C}" presName="hierChild5" presStyleCnt="0"/>
      <dgm:spPr/>
    </dgm:pt>
    <dgm:pt modelId="{46561829-74A1-4945-A962-860BF12555A1}" type="pres">
      <dgm:prSet presAssocID="{4926960C-E925-4C1D-B454-D240D4F9A8CA}" presName="hierChild3" presStyleCnt="0"/>
      <dgm:spPr/>
    </dgm:pt>
    <dgm:pt modelId="{C4C907D7-2BC0-409B-8FD3-3332CC9BFFCD}" type="pres">
      <dgm:prSet presAssocID="{1346700A-1D5C-4E6D-B24F-8C9617765626}" presName="Name111" presStyleLbl="parChTrans1D2" presStyleIdx="3" presStyleCnt="4"/>
      <dgm:spPr/>
      <dgm:t>
        <a:bodyPr/>
        <a:lstStyle/>
        <a:p>
          <a:endParaRPr lang="es-ES"/>
        </a:p>
      </dgm:t>
    </dgm:pt>
    <dgm:pt modelId="{03DC9ADA-EC35-4E67-AD59-5A18F5DAC76C}" type="pres">
      <dgm:prSet presAssocID="{1B7D1360-DF9D-48D6-9B2B-AE21E94A62C6}" presName="hierRoot3" presStyleCnt="0">
        <dgm:presLayoutVars>
          <dgm:hierBranch val="init"/>
        </dgm:presLayoutVars>
      </dgm:prSet>
      <dgm:spPr/>
    </dgm:pt>
    <dgm:pt modelId="{3E9C225C-F207-4237-91A9-652328C2D9FF}" type="pres">
      <dgm:prSet presAssocID="{1B7D1360-DF9D-48D6-9B2B-AE21E94A62C6}" presName="rootComposite3" presStyleCnt="0"/>
      <dgm:spPr/>
    </dgm:pt>
    <dgm:pt modelId="{6DDD0979-8FE4-434C-860C-F8555934A5E5}" type="pres">
      <dgm:prSet presAssocID="{1B7D1360-DF9D-48D6-9B2B-AE21E94A62C6}" presName="rootText3" presStyleLbl="asst1" presStyleIdx="0" presStyleCnt="1">
        <dgm:presLayoutVars>
          <dgm:chPref val="3"/>
        </dgm:presLayoutVars>
      </dgm:prSet>
      <dgm:spPr/>
      <dgm:t>
        <a:bodyPr/>
        <a:lstStyle/>
        <a:p>
          <a:endParaRPr lang="es-ES"/>
        </a:p>
      </dgm:t>
    </dgm:pt>
    <dgm:pt modelId="{805BDA28-B5F8-43C4-AF46-83BF8BD01259}" type="pres">
      <dgm:prSet presAssocID="{1B7D1360-DF9D-48D6-9B2B-AE21E94A62C6}" presName="rootConnector3" presStyleLbl="asst1" presStyleIdx="0" presStyleCnt="1"/>
      <dgm:spPr/>
      <dgm:t>
        <a:bodyPr/>
        <a:lstStyle/>
        <a:p>
          <a:endParaRPr lang="es-ES"/>
        </a:p>
      </dgm:t>
    </dgm:pt>
    <dgm:pt modelId="{3138D937-C841-4F39-A6E5-24B1F92BDC3A}" type="pres">
      <dgm:prSet presAssocID="{1B7D1360-DF9D-48D6-9B2B-AE21E94A62C6}" presName="hierChild6" presStyleCnt="0"/>
      <dgm:spPr/>
    </dgm:pt>
    <dgm:pt modelId="{649242A7-8A04-4FF6-AE71-20F2B1BCA33D}" type="pres">
      <dgm:prSet presAssocID="{1B7D1360-DF9D-48D6-9B2B-AE21E94A62C6}" presName="hierChild7" presStyleCnt="0"/>
      <dgm:spPr/>
    </dgm:pt>
  </dgm:ptLst>
  <dgm:cxnLst>
    <dgm:cxn modelId="{FD0452F9-86A2-4A68-B31A-624BA36F724F}" type="presOf" srcId="{A629D30A-FA92-45EC-9366-A8D49763ED53}" destId="{687D6EFF-A6A2-447C-B3A3-1DDA75265A5C}" srcOrd="1" destOrd="0" presId="urn:microsoft.com/office/officeart/2005/8/layout/orgChart1"/>
    <dgm:cxn modelId="{86A8E0E5-621C-486A-85AA-8B13B8A86063}" type="presOf" srcId="{1346700A-1D5C-4E6D-B24F-8C9617765626}" destId="{C4C907D7-2BC0-409B-8FD3-3332CC9BFFCD}" srcOrd="0" destOrd="0" presId="urn:microsoft.com/office/officeart/2005/8/layout/orgChart1"/>
    <dgm:cxn modelId="{73C44417-8B28-4AB4-8FC8-76391648B47F}" type="presOf" srcId="{85177676-04AA-4EE4-9FF1-42E25026C727}" destId="{EA763AA7-A149-44B5-8495-7701548C3CFB}" srcOrd="0" destOrd="0" presId="urn:microsoft.com/office/officeart/2005/8/layout/orgChart1"/>
    <dgm:cxn modelId="{EFC4F241-DBFA-4D0D-983B-1564D60575EB}" type="presOf" srcId="{0AF423FD-1F1F-4C05-A460-3F91C0B2AD2E}" destId="{18B0EFBD-E094-4183-8A4D-3E295BB1CAA9}" srcOrd="1" destOrd="0" presId="urn:microsoft.com/office/officeart/2005/8/layout/orgChart1"/>
    <dgm:cxn modelId="{A7735579-8294-4845-8C65-50699215EE48}" type="presOf" srcId="{30206768-C333-45DA-B3F1-4AEE201BF728}" destId="{5A981C1A-101F-4E26-A6E7-1FA6D476E181}" srcOrd="0" destOrd="0" presId="urn:microsoft.com/office/officeart/2005/8/layout/orgChart1"/>
    <dgm:cxn modelId="{267628CC-29A8-4E1C-B1EB-3E8C9851DE78}" type="presOf" srcId="{766A528B-0DB8-4A40-A3BE-C9011DBC31C2}" destId="{F1FE2C1E-5890-4E03-88D5-B62349C8890E}" srcOrd="0" destOrd="0" presId="urn:microsoft.com/office/officeart/2005/8/layout/orgChart1"/>
    <dgm:cxn modelId="{74049091-1350-495A-B54E-5712003F7D5B}" type="presOf" srcId="{4926960C-E925-4C1D-B454-D240D4F9A8CA}" destId="{1E9D8908-7FD1-40BD-A1FC-04E39C083CC6}" srcOrd="1" destOrd="0" presId="urn:microsoft.com/office/officeart/2005/8/layout/orgChart1"/>
    <dgm:cxn modelId="{8430B440-2841-4E51-B90D-861BAB4D6D81}" type="presOf" srcId="{EDC52B96-E7C7-43B5-95D9-0EE1EFA6D7E4}" destId="{50E70D75-6394-46A8-A576-CB3AAE0C49B3}" srcOrd="0" destOrd="0" presId="urn:microsoft.com/office/officeart/2005/8/layout/orgChart1"/>
    <dgm:cxn modelId="{5A3A4F0A-480E-469F-A5B8-DD3229CA4A36}" type="presOf" srcId="{13922598-71E5-4D9C-81A7-093637437FCC}" destId="{5A0AC533-F9BF-4403-9781-04B5AE34C39F}" srcOrd="0" destOrd="0" presId="urn:microsoft.com/office/officeart/2005/8/layout/orgChart1"/>
    <dgm:cxn modelId="{1B851CA5-BC87-4C9D-A4B3-5BEE8DDF2DF0}" srcId="{43563481-1803-4494-A012-8DE22C2D8066}" destId="{A629D30A-FA92-45EC-9366-A8D49763ED53}" srcOrd="0" destOrd="0" parTransId="{E22C79D5-A9BC-4AD9-BD35-6A493796EFEC}" sibTransId="{4943FF00-AADB-439A-BFF1-98FD4D43E6D5}"/>
    <dgm:cxn modelId="{E9B70621-163E-416C-87A6-2AE5B646D9DA}" type="presOf" srcId="{E22C79D5-A9BC-4AD9-BD35-6A493796EFEC}" destId="{3C9F4A49-217E-41C2-80F6-FCE73069C588}" srcOrd="0" destOrd="0" presId="urn:microsoft.com/office/officeart/2005/8/layout/orgChart1"/>
    <dgm:cxn modelId="{C38103AB-E6A5-4D16-BEEF-4A8117111822}" type="presOf" srcId="{033F6CAB-C844-408C-A370-854632D009C6}" destId="{51160D2D-017C-485B-9E40-162DBE442A07}" srcOrd="1" destOrd="0" presId="urn:microsoft.com/office/officeart/2005/8/layout/orgChart1"/>
    <dgm:cxn modelId="{69414F18-BB71-4A0F-B996-EC035CA80C8D}" type="presOf" srcId="{0AF423FD-1F1F-4C05-A460-3F91C0B2AD2E}" destId="{6DB52770-6CF9-4320-9634-1B456689F0EB}" srcOrd="0" destOrd="0" presId="urn:microsoft.com/office/officeart/2005/8/layout/orgChart1"/>
    <dgm:cxn modelId="{C3A2A93C-6949-4FB2-B868-B0E830EB1470}" srcId="{4926960C-E925-4C1D-B454-D240D4F9A8CA}" destId="{1B7D1360-DF9D-48D6-9B2B-AE21E94A62C6}" srcOrd="0" destOrd="0" parTransId="{1346700A-1D5C-4E6D-B24F-8C9617765626}" sibTransId="{8D6AA931-0DD7-42BE-8DF4-91077FC3D630}"/>
    <dgm:cxn modelId="{55203516-F6C2-45B1-8A9B-442E1993644B}" type="presOf" srcId="{4E1DD1D9-2247-4D94-B7CE-A4676B7FD3D2}" destId="{A2B8FAD5-A6E2-4332-9AA3-5CD1BBCD498A}" srcOrd="0" destOrd="0" presId="urn:microsoft.com/office/officeart/2005/8/layout/orgChart1"/>
    <dgm:cxn modelId="{8033F83D-C6A5-4E9F-A27E-73D11FA3E021}" srcId="{93285E19-64AD-41B2-B76A-F78111EF6C2C}" destId="{F3F859B2-7D02-4CEA-8D37-B0B1202E680E}" srcOrd="0" destOrd="0" parTransId="{30206768-C333-45DA-B3F1-4AEE201BF728}" sibTransId="{A18423F8-28CB-4000-B21E-D511CF51C67C}"/>
    <dgm:cxn modelId="{E947583C-E46B-4B53-A6B6-ED37A6845BF6}" type="presOf" srcId="{F3F859B2-7D02-4CEA-8D37-B0B1202E680E}" destId="{4CC9CED7-C475-45E6-B4FA-DE8F3D930C9D}" srcOrd="1" destOrd="0" presId="urn:microsoft.com/office/officeart/2005/8/layout/orgChart1"/>
    <dgm:cxn modelId="{057427E8-BB5E-4DA6-A959-3063A326B933}" srcId="{43563481-1803-4494-A012-8DE22C2D8066}" destId="{033F6CAB-C844-408C-A370-854632D009C6}" srcOrd="1" destOrd="0" parTransId="{EDC52B96-E7C7-43B5-95D9-0EE1EFA6D7E4}" sibTransId="{F9071301-EA87-4CD2-85E5-DCF2BCC68128}"/>
    <dgm:cxn modelId="{00D975CF-DAFB-49F4-B082-AEE6F8CFEC60}" type="presOf" srcId="{CDB700F3-8239-459E-9483-0D159AB94F00}" destId="{D3D385CB-E11E-4F88-B7FF-7AD734F68CBC}" srcOrd="0" destOrd="0" presId="urn:microsoft.com/office/officeart/2005/8/layout/orgChart1"/>
    <dgm:cxn modelId="{55B24656-7C8F-4F94-A352-AA2527386AE6}" type="presOf" srcId="{43563481-1803-4494-A012-8DE22C2D8066}" destId="{6E649F7E-668D-4797-B45C-B9B92BF08510}" srcOrd="0" destOrd="0" presId="urn:microsoft.com/office/officeart/2005/8/layout/orgChart1"/>
    <dgm:cxn modelId="{ADE3FE4E-3398-4EF5-901D-2AE1406E87F9}" srcId="{4926960C-E925-4C1D-B454-D240D4F9A8CA}" destId="{93285E19-64AD-41B2-B76A-F78111EF6C2C}" srcOrd="3" destOrd="0" parTransId="{13922598-71E5-4D9C-81A7-093637437FCC}" sibTransId="{7F3F7091-7A89-453E-BAEE-EDA4604871A3}"/>
    <dgm:cxn modelId="{3D85C06A-22B3-4B70-AC5D-8D0D3D69706F}" srcId="{D44BFED6-81CD-48A6-A769-A05FB3E777AF}" destId="{4926960C-E925-4C1D-B454-D240D4F9A8CA}" srcOrd="0" destOrd="0" parTransId="{8DCE059B-2DFD-40AC-9C11-137F3EE9A19C}" sibTransId="{DDDC1B6F-AD01-4792-8D4A-980E44DAB0D6}"/>
    <dgm:cxn modelId="{3A560356-A59C-476B-B8FD-C7F0578B6446}" type="presOf" srcId="{A629D30A-FA92-45EC-9366-A8D49763ED53}" destId="{4785D70B-8311-43D1-8CEB-138A1CD79BA7}" srcOrd="0" destOrd="0" presId="urn:microsoft.com/office/officeart/2005/8/layout/orgChart1"/>
    <dgm:cxn modelId="{D40386CB-6DA6-42FB-9C36-AE43C3FB615B}" type="presOf" srcId="{43563481-1803-4494-A012-8DE22C2D8066}" destId="{B703FA6F-5CE5-4D01-A541-9A445801DAE6}" srcOrd="1" destOrd="0" presId="urn:microsoft.com/office/officeart/2005/8/layout/orgChart1"/>
    <dgm:cxn modelId="{FF393C86-32A1-4DC2-AA0A-D5BB73CAC5D8}" type="presOf" srcId="{1B7D1360-DF9D-48D6-9B2B-AE21E94A62C6}" destId="{805BDA28-B5F8-43C4-AF46-83BF8BD01259}" srcOrd="1" destOrd="0" presId="urn:microsoft.com/office/officeart/2005/8/layout/orgChart1"/>
    <dgm:cxn modelId="{DFAF0372-C660-4BEB-8571-9BE2E8133F82}" type="presOf" srcId="{83AA2F02-8FF0-43C7-8851-1C040ED191F9}" destId="{251C80BB-9092-4745-B992-C09DE3CF946D}" srcOrd="1" destOrd="0" presId="urn:microsoft.com/office/officeart/2005/8/layout/orgChart1"/>
    <dgm:cxn modelId="{C84F12CF-49D4-4712-9A4F-28F95CB15CE4}" srcId="{4926960C-E925-4C1D-B454-D240D4F9A8CA}" destId="{DB1DA2C4-AD7E-4937-B3B0-7ECFBABAA23F}" srcOrd="1" destOrd="0" parTransId="{4E1DD1D9-2247-4D94-B7CE-A4676B7FD3D2}" sibTransId="{1729F6FC-2855-4F0C-9795-669E226DE8D4}"/>
    <dgm:cxn modelId="{7404A01F-40C8-49A9-8CB9-0E7B46EBA428}" type="presOf" srcId="{93285E19-64AD-41B2-B76A-F78111EF6C2C}" destId="{C757CE1B-D42E-4B64-96C0-6BDD497C1F34}" srcOrd="0" destOrd="0" presId="urn:microsoft.com/office/officeart/2005/8/layout/orgChart1"/>
    <dgm:cxn modelId="{3B94C365-463C-4230-AFEA-97B00582C985}" type="presOf" srcId="{E7DA75C3-7215-472B-89A6-BD5D5BB0CFD2}" destId="{FAE5F125-A3DF-4AAC-93BA-58E3B44AF250}" srcOrd="1" destOrd="0" presId="urn:microsoft.com/office/officeart/2005/8/layout/orgChart1"/>
    <dgm:cxn modelId="{67219315-B1D7-4C2B-B9DE-60B0D755E54D}" srcId="{DB1DA2C4-AD7E-4937-B3B0-7ECFBABAA23F}" destId="{0AF423FD-1F1F-4C05-A460-3F91C0B2AD2E}" srcOrd="1" destOrd="0" parTransId="{18D05657-D9EE-46D5-81F6-7676399DAB9B}" sibTransId="{6769166D-1F78-43E3-B7CF-C7A3836F470F}"/>
    <dgm:cxn modelId="{DA2DD235-B03F-4137-8700-A0263C0513C6}" type="presOf" srcId="{F3F859B2-7D02-4CEA-8D37-B0B1202E680E}" destId="{4F293381-A558-40DF-BFA0-BA6C8BF2952F}" srcOrd="0" destOrd="0" presId="urn:microsoft.com/office/officeart/2005/8/layout/orgChart1"/>
    <dgm:cxn modelId="{C83141F8-2980-4EDC-AF8A-30074F79CF8F}" type="presOf" srcId="{033F6CAB-C844-408C-A370-854632D009C6}" destId="{5A686EF9-AAD1-4491-83C3-CFEDE8F4A186}" srcOrd="0" destOrd="0" presId="urn:microsoft.com/office/officeart/2005/8/layout/orgChart1"/>
    <dgm:cxn modelId="{5503C704-2E9F-44CC-B6E0-B74C8441B927}" type="presOf" srcId="{E7DA75C3-7215-472B-89A6-BD5D5BB0CFD2}" destId="{A6FDD8CD-8F50-4203-BE80-2303EC1D4A6C}" srcOrd="0" destOrd="0" presId="urn:microsoft.com/office/officeart/2005/8/layout/orgChart1"/>
    <dgm:cxn modelId="{12C0999B-3F8E-4E58-A741-72BCA7632B46}" type="presOf" srcId="{18D05657-D9EE-46D5-81F6-7676399DAB9B}" destId="{93DC6F1F-69E8-440A-AC41-A5EDF9279BB4}" srcOrd="0" destOrd="0" presId="urn:microsoft.com/office/officeart/2005/8/layout/orgChart1"/>
    <dgm:cxn modelId="{0497BAFA-3A4F-42B5-AE92-29B9B6206CC3}" type="presOf" srcId="{4926960C-E925-4C1D-B454-D240D4F9A8CA}" destId="{D2B4F548-2CC8-46A4-9847-0E8A218ECB72}" srcOrd="0" destOrd="0" presId="urn:microsoft.com/office/officeart/2005/8/layout/orgChart1"/>
    <dgm:cxn modelId="{71917025-9DC4-44B9-B458-E32C11ADBB84}" srcId="{DB1DA2C4-AD7E-4937-B3B0-7ECFBABAA23F}" destId="{83AA2F02-8FF0-43C7-8851-1C040ED191F9}" srcOrd="0" destOrd="0" parTransId="{CDB700F3-8239-459E-9483-0D159AB94F00}" sibTransId="{1FE87E37-43A9-4680-A2FA-FCB710F054C7}"/>
    <dgm:cxn modelId="{DFF337BB-F9CD-430F-960B-EC585F52DDCC}" type="presOf" srcId="{83AA2F02-8FF0-43C7-8851-1C040ED191F9}" destId="{A7E20858-A060-4753-B281-3AC14A56A137}" srcOrd="0" destOrd="0" presId="urn:microsoft.com/office/officeart/2005/8/layout/orgChart1"/>
    <dgm:cxn modelId="{73FB1349-3BD1-4B32-90E6-94A5FA8A665D}" type="presOf" srcId="{DB1DA2C4-AD7E-4937-B3B0-7ECFBABAA23F}" destId="{E078BF61-0002-4D69-AB0B-33366588B05A}" srcOrd="1" destOrd="0" presId="urn:microsoft.com/office/officeart/2005/8/layout/orgChart1"/>
    <dgm:cxn modelId="{82489387-1685-476C-8160-ACF809A5FD8D}" type="presOf" srcId="{D44BFED6-81CD-48A6-A769-A05FB3E777AF}" destId="{37B36EAF-068B-4EEE-A2DC-E74020BF389E}" srcOrd="0" destOrd="0" presId="urn:microsoft.com/office/officeart/2005/8/layout/orgChart1"/>
    <dgm:cxn modelId="{78C6E213-59F9-4BE9-8A9A-220352CF9D3D}" type="presOf" srcId="{DB1DA2C4-AD7E-4937-B3B0-7ECFBABAA23F}" destId="{2F5BC565-F11C-4C1F-A537-4876A83BAE3A}" srcOrd="0" destOrd="0" presId="urn:microsoft.com/office/officeart/2005/8/layout/orgChart1"/>
    <dgm:cxn modelId="{9AE6F868-E07E-489A-86DE-01391CA2CAB6}" srcId="{4926960C-E925-4C1D-B454-D240D4F9A8CA}" destId="{43563481-1803-4494-A012-8DE22C2D8066}" srcOrd="2" destOrd="0" parTransId="{85177676-04AA-4EE4-9FF1-42E25026C727}" sibTransId="{DD59E435-2651-4490-87A4-891C3F590A47}"/>
    <dgm:cxn modelId="{32D40FAF-4765-489C-9594-D360A80DCFF2}" srcId="{93285E19-64AD-41B2-B76A-F78111EF6C2C}" destId="{E7DA75C3-7215-472B-89A6-BD5D5BB0CFD2}" srcOrd="1" destOrd="0" parTransId="{766A528B-0DB8-4A40-A3BE-C9011DBC31C2}" sibTransId="{A8070920-F3BB-403D-8911-AE459086689C}"/>
    <dgm:cxn modelId="{F838DA16-54AD-4941-B579-106E9F288EF3}" type="presOf" srcId="{1B7D1360-DF9D-48D6-9B2B-AE21E94A62C6}" destId="{6DDD0979-8FE4-434C-860C-F8555934A5E5}" srcOrd="0" destOrd="0" presId="urn:microsoft.com/office/officeart/2005/8/layout/orgChart1"/>
    <dgm:cxn modelId="{A6130F19-2F6B-4D69-9A70-BDBC2CCAA189}" type="presOf" srcId="{93285E19-64AD-41B2-B76A-F78111EF6C2C}" destId="{85F540B5-202E-41B0-A5A4-75A8A9398CE2}" srcOrd="1" destOrd="0" presId="urn:microsoft.com/office/officeart/2005/8/layout/orgChart1"/>
    <dgm:cxn modelId="{939133FA-787C-4477-9C7E-FB5316935C6B}" type="presParOf" srcId="{37B36EAF-068B-4EEE-A2DC-E74020BF389E}" destId="{5A525450-078B-499F-902E-A1C8018A6055}" srcOrd="0" destOrd="0" presId="urn:microsoft.com/office/officeart/2005/8/layout/orgChart1"/>
    <dgm:cxn modelId="{9A7A1C42-DE82-4C27-B568-ADF5284A8722}" type="presParOf" srcId="{5A525450-078B-499F-902E-A1C8018A6055}" destId="{CB2B1091-B075-4C40-AF89-A4BFD28B1109}" srcOrd="0" destOrd="0" presId="urn:microsoft.com/office/officeart/2005/8/layout/orgChart1"/>
    <dgm:cxn modelId="{324D5990-7F5C-459B-B754-39425A2C0FEC}" type="presParOf" srcId="{CB2B1091-B075-4C40-AF89-A4BFD28B1109}" destId="{D2B4F548-2CC8-46A4-9847-0E8A218ECB72}" srcOrd="0" destOrd="0" presId="urn:microsoft.com/office/officeart/2005/8/layout/orgChart1"/>
    <dgm:cxn modelId="{943D439F-A0B5-40BB-A4B3-3D58BCEA2560}" type="presParOf" srcId="{CB2B1091-B075-4C40-AF89-A4BFD28B1109}" destId="{1E9D8908-7FD1-40BD-A1FC-04E39C083CC6}" srcOrd="1" destOrd="0" presId="urn:microsoft.com/office/officeart/2005/8/layout/orgChart1"/>
    <dgm:cxn modelId="{6FF3BB62-EFEF-4BBE-AD5D-407F44890AA8}" type="presParOf" srcId="{5A525450-078B-499F-902E-A1C8018A6055}" destId="{A85D637D-4531-40C8-950E-32AC76CE6CC8}" srcOrd="1" destOrd="0" presId="urn:microsoft.com/office/officeart/2005/8/layout/orgChart1"/>
    <dgm:cxn modelId="{6FE686AB-50B0-4479-9CE1-89E3649B893F}" type="presParOf" srcId="{A85D637D-4531-40C8-950E-32AC76CE6CC8}" destId="{A2B8FAD5-A6E2-4332-9AA3-5CD1BBCD498A}" srcOrd="0" destOrd="0" presId="urn:microsoft.com/office/officeart/2005/8/layout/orgChart1"/>
    <dgm:cxn modelId="{FE5A1853-EF08-46ED-9719-D8B1F1540C34}" type="presParOf" srcId="{A85D637D-4531-40C8-950E-32AC76CE6CC8}" destId="{D7822CB9-58DA-42A5-92F2-F0A3A15B8618}" srcOrd="1" destOrd="0" presId="urn:microsoft.com/office/officeart/2005/8/layout/orgChart1"/>
    <dgm:cxn modelId="{B604272A-A4BD-46AE-990F-1990917575D2}" type="presParOf" srcId="{D7822CB9-58DA-42A5-92F2-F0A3A15B8618}" destId="{D02E86FC-F83C-424B-895E-747AB0A1B34D}" srcOrd="0" destOrd="0" presId="urn:microsoft.com/office/officeart/2005/8/layout/orgChart1"/>
    <dgm:cxn modelId="{2112597F-FF31-46C5-B78F-1E095A4F1F00}" type="presParOf" srcId="{D02E86FC-F83C-424B-895E-747AB0A1B34D}" destId="{2F5BC565-F11C-4C1F-A537-4876A83BAE3A}" srcOrd="0" destOrd="0" presId="urn:microsoft.com/office/officeart/2005/8/layout/orgChart1"/>
    <dgm:cxn modelId="{A951CF98-4216-4BBC-9985-3D600F9F8BC7}" type="presParOf" srcId="{D02E86FC-F83C-424B-895E-747AB0A1B34D}" destId="{E078BF61-0002-4D69-AB0B-33366588B05A}" srcOrd="1" destOrd="0" presId="urn:microsoft.com/office/officeart/2005/8/layout/orgChart1"/>
    <dgm:cxn modelId="{95724977-E549-485B-8A13-B0DAF5144D57}" type="presParOf" srcId="{D7822CB9-58DA-42A5-92F2-F0A3A15B8618}" destId="{7367E578-2F8B-4476-94AC-DE87A38F85A3}" srcOrd="1" destOrd="0" presId="urn:microsoft.com/office/officeart/2005/8/layout/orgChart1"/>
    <dgm:cxn modelId="{3FB2B75A-2F40-4506-B819-1EC2D58A7BE6}" type="presParOf" srcId="{7367E578-2F8B-4476-94AC-DE87A38F85A3}" destId="{D3D385CB-E11E-4F88-B7FF-7AD734F68CBC}" srcOrd="0" destOrd="0" presId="urn:microsoft.com/office/officeart/2005/8/layout/orgChart1"/>
    <dgm:cxn modelId="{6B91A371-BC67-48DC-86EF-E5438A8B71E1}" type="presParOf" srcId="{7367E578-2F8B-4476-94AC-DE87A38F85A3}" destId="{A7835925-C22B-4042-B651-FFC47B5C193C}" srcOrd="1" destOrd="0" presId="urn:microsoft.com/office/officeart/2005/8/layout/orgChart1"/>
    <dgm:cxn modelId="{067DD8CF-EA31-4CFD-A5D8-04C74CDBB004}" type="presParOf" srcId="{A7835925-C22B-4042-B651-FFC47B5C193C}" destId="{D88D6A81-618A-41FA-AFD6-BACD3D85F5BF}" srcOrd="0" destOrd="0" presId="urn:microsoft.com/office/officeart/2005/8/layout/orgChart1"/>
    <dgm:cxn modelId="{0D8F22E3-B636-474E-97D4-796CCD3EFE13}" type="presParOf" srcId="{D88D6A81-618A-41FA-AFD6-BACD3D85F5BF}" destId="{A7E20858-A060-4753-B281-3AC14A56A137}" srcOrd="0" destOrd="0" presId="urn:microsoft.com/office/officeart/2005/8/layout/orgChart1"/>
    <dgm:cxn modelId="{5BA49CD5-86AE-473F-9D61-44175E7EBB0E}" type="presParOf" srcId="{D88D6A81-618A-41FA-AFD6-BACD3D85F5BF}" destId="{251C80BB-9092-4745-B992-C09DE3CF946D}" srcOrd="1" destOrd="0" presId="urn:microsoft.com/office/officeart/2005/8/layout/orgChart1"/>
    <dgm:cxn modelId="{FA270E1D-167D-4A06-AC12-24F1DC7DA121}" type="presParOf" srcId="{A7835925-C22B-4042-B651-FFC47B5C193C}" destId="{523DD0F7-7772-4CD9-9A5D-9049B1584E04}" srcOrd="1" destOrd="0" presId="urn:microsoft.com/office/officeart/2005/8/layout/orgChart1"/>
    <dgm:cxn modelId="{D074C494-C781-495B-823D-B6ADDD6BFBB5}" type="presParOf" srcId="{A7835925-C22B-4042-B651-FFC47B5C193C}" destId="{33928B3E-1B7E-4D62-9904-5704B2032E91}" srcOrd="2" destOrd="0" presId="urn:microsoft.com/office/officeart/2005/8/layout/orgChart1"/>
    <dgm:cxn modelId="{7046E2E0-DD7A-4D0C-B269-0CF167045AEB}" type="presParOf" srcId="{7367E578-2F8B-4476-94AC-DE87A38F85A3}" destId="{93DC6F1F-69E8-440A-AC41-A5EDF9279BB4}" srcOrd="2" destOrd="0" presId="urn:microsoft.com/office/officeart/2005/8/layout/orgChart1"/>
    <dgm:cxn modelId="{8AF7C331-E6ED-4E36-A822-CBF66A7535F4}" type="presParOf" srcId="{7367E578-2F8B-4476-94AC-DE87A38F85A3}" destId="{7FDD3D56-A10A-4279-B03B-23C4A7E73FC9}" srcOrd="3" destOrd="0" presId="urn:microsoft.com/office/officeart/2005/8/layout/orgChart1"/>
    <dgm:cxn modelId="{025C139D-7C46-4997-85C2-3C27F5D05BF9}" type="presParOf" srcId="{7FDD3D56-A10A-4279-B03B-23C4A7E73FC9}" destId="{D073E19C-59BB-477C-A0E7-1C5347A6CCD0}" srcOrd="0" destOrd="0" presId="urn:microsoft.com/office/officeart/2005/8/layout/orgChart1"/>
    <dgm:cxn modelId="{BC8AD301-8CD7-4662-B309-E0B37FED2FD4}" type="presParOf" srcId="{D073E19C-59BB-477C-A0E7-1C5347A6CCD0}" destId="{6DB52770-6CF9-4320-9634-1B456689F0EB}" srcOrd="0" destOrd="0" presId="urn:microsoft.com/office/officeart/2005/8/layout/orgChart1"/>
    <dgm:cxn modelId="{992DCAC3-6B48-4560-8F26-D3956E331AC2}" type="presParOf" srcId="{D073E19C-59BB-477C-A0E7-1C5347A6CCD0}" destId="{18B0EFBD-E094-4183-8A4D-3E295BB1CAA9}" srcOrd="1" destOrd="0" presId="urn:microsoft.com/office/officeart/2005/8/layout/orgChart1"/>
    <dgm:cxn modelId="{0E649A04-2C08-4427-9ACC-95B97AB5E8DE}" type="presParOf" srcId="{7FDD3D56-A10A-4279-B03B-23C4A7E73FC9}" destId="{EC39D484-7A7A-4A94-B47C-109E8AD64026}" srcOrd="1" destOrd="0" presId="urn:microsoft.com/office/officeart/2005/8/layout/orgChart1"/>
    <dgm:cxn modelId="{8B212FA1-1688-4545-A33A-FD1B0B5B979E}" type="presParOf" srcId="{7FDD3D56-A10A-4279-B03B-23C4A7E73FC9}" destId="{46B5F5EA-9147-4B5A-A315-0234BB80FC57}" srcOrd="2" destOrd="0" presId="urn:microsoft.com/office/officeart/2005/8/layout/orgChart1"/>
    <dgm:cxn modelId="{C87EEA1C-D25D-42C5-8549-F53DCD7CE15B}" type="presParOf" srcId="{D7822CB9-58DA-42A5-92F2-F0A3A15B8618}" destId="{9D942F16-8442-440B-B542-1BF9DC392A90}" srcOrd="2" destOrd="0" presId="urn:microsoft.com/office/officeart/2005/8/layout/orgChart1"/>
    <dgm:cxn modelId="{74F49A68-2121-44D7-8FF4-4539FFEB881D}" type="presParOf" srcId="{A85D637D-4531-40C8-950E-32AC76CE6CC8}" destId="{EA763AA7-A149-44B5-8495-7701548C3CFB}" srcOrd="2" destOrd="0" presId="urn:microsoft.com/office/officeart/2005/8/layout/orgChart1"/>
    <dgm:cxn modelId="{C20F1774-5D87-4E4E-95C9-62592D49DD1B}" type="presParOf" srcId="{A85D637D-4531-40C8-950E-32AC76CE6CC8}" destId="{09DB68C5-A564-4B20-BE32-14654FB93133}" srcOrd="3" destOrd="0" presId="urn:microsoft.com/office/officeart/2005/8/layout/orgChart1"/>
    <dgm:cxn modelId="{BB50D4CE-E8FA-4009-8A82-C07396F67CFC}" type="presParOf" srcId="{09DB68C5-A564-4B20-BE32-14654FB93133}" destId="{011822DD-57DE-4DD0-A105-2A61A2005AAF}" srcOrd="0" destOrd="0" presId="urn:microsoft.com/office/officeart/2005/8/layout/orgChart1"/>
    <dgm:cxn modelId="{9D9356F3-C6E7-4B5E-A670-075DE1A081B8}" type="presParOf" srcId="{011822DD-57DE-4DD0-A105-2A61A2005AAF}" destId="{6E649F7E-668D-4797-B45C-B9B92BF08510}" srcOrd="0" destOrd="0" presId="urn:microsoft.com/office/officeart/2005/8/layout/orgChart1"/>
    <dgm:cxn modelId="{9640D499-CFFB-431E-889C-2A4C87FC718F}" type="presParOf" srcId="{011822DD-57DE-4DD0-A105-2A61A2005AAF}" destId="{B703FA6F-5CE5-4D01-A541-9A445801DAE6}" srcOrd="1" destOrd="0" presId="urn:microsoft.com/office/officeart/2005/8/layout/orgChart1"/>
    <dgm:cxn modelId="{B9021124-B3D3-42DE-8141-25BA4EFBDE3C}" type="presParOf" srcId="{09DB68C5-A564-4B20-BE32-14654FB93133}" destId="{EFFB40AE-2C24-4C9D-A77A-27A3C617F43B}" srcOrd="1" destOrd="0" presId="urn:microsoft.com/office/officeart/2005/8/layout/orgChart1"/>
    <dgm:cxn modelId="{8E0C0AF5-7F0C-44BE-8AE2-7DDE664FC7A3}" type="presParOf" srcId="{EFFB40AE-2C24-4C9D-A77A-27A3C617F43B}" destId="{3C9F4A49-217E-41C2-80F6-FCE73069C588}" srcOrd="0" destOrd="0" presId="urn:microsoft.com/office/officeart/2005/8/layout/orgChart1"/>
    <dgm:cxn modelId="{29AF1288-1BBB-4616-909E-DA29E7A701AA}" type="presParOf" srcId="{EFFB40AE-2C24-4C9D-A77A-27A3C617F43B}" destId="{6944D4FD-4C39-4351-B507-9FF462C0C066}" srcOrd="1" destOrd="0" presId="urn:microsoft.com/office/officeart/2005/8/layout/orgChart1"/>
    <dgm:cxn modelId="{40DBB99D-76B6-47B9-8E83-73209F479460}" type="presParOf" srcId="{6944D4FD-4C39-4351-B507-9FF462C0C066}" destId="{8CD74E00-FE0E-4A00-AEF0-232C16ACC0B2}" srcOrd="0" destOrd="0" presId="urn:microsoft.com/office/officeart/2005/8/layout/orgChart1"/>
    <dgm:cxn modelId="{AF54E3B8-B21A-4828-978D-3337083DDE51}" type="presParOf" srcId="{8CD74E00-FE0E-4A00-AEF0-232C16ACC0B2}" destId="{4785D70B-8311-43D1-8CEB-138A1CD79BA7}" srcOrd="0" destOrd="0" presId="urn:microsoft.com/office/officeart/2005/8/layout/orgChart1"/>
    <dgm:cxn modelId="{BF8D5BF4-329D-40EE-B150-E1A75A4C68B5}" type="presParOf" srcId="{8CD74E00-FE0E-4A00-AEF0-232C16ACC0B2}" destId="{687D6EFF-A6A2-447C-B3A3-1DDA75265A5C}" srcOrd="1" destOrd="0" presId="urn:microsoft.com/office/officeart/2005/8/layout/orgChart1"/>
    <dgm:cxn modelId="{25788035-5B02-4345-B9EC-86DF8D1787E0}" type="presParOf" srcId="{6944D4FD-4C39-4351-B507-9FF462C0C066}" destId="{ED283849-E58B-43F3-A67B-BE50EFD65043}" srcOrd="1" destOrd="0" presId="urn:microsoft.com/office/officeart/2005/8/layout/orgChart1"/>
    <dgm:cxn modelId="{6F12274A-4D40-44CC-8E79-0BAFE0009A5F}" type="presParOf" srcId="{6944D4FD-4C39-4351-B507-9FF462C0C066}" destId="{E298B3C8-E7C0-49B5-87D1-373922641CF4}" srcOrd="2" destOrd="0" presId="urn:microsoft.com/office/officeart/2005/8/layout/orgChart1"/>
    <dgm:cxn modelId="{70510864-9351-4474-BD2F-03183BF8B516}" type="presParOf" srcId="{EFFB40AE-2C24-4C9D-A77A-27A3C617F43B}" destId="{50E70D75-6394-46A8-A576-CB3AAE0C49B3}" srcOrd="2" destOrd="0" presId="urn:microsoft.com/office/officeart/2005/8/layout/orgChart1"/>
    <dgm:cxn modelId="{D271911F-3055-447E-A770-72BF457F27B5}" type="presParOf" srcId="{EFFB40AE-2C24-4C9D-A77A-27A3C617F43B}" destId="{0BE3DF81-378B-4910-BFA9-3FD9D71F9DD1}" srcOrd="3" destOrd="0" presId="urn:microsoft.com/office/officeart/2005/8/layout/orgChart1"/>
    <dgm:cxn modelId="{FE08508A-A5BE-46EC-89D1-32788D7CCF3F}" type="presParOf" srcId="{0BE3DF81-378B-4910-BFA9-3FD9D71F9DD1}" destId="{285A3B16-0C40-436D-B6B0-BBAD97C5DF83}" srcOrd="0" destOrd="0" presId="urn:microsoft.com/office/officeart/2005/8/layout/orgChart1"/>
    <dgm:cxn modelId="{B847C519-EAD0-413A-A31D-273DB01F99D7}" type="presParOf" srcId="{285A3B16-0C40-436D-B6B0-BBAD97C5DF83}" destId="{5A686EF9-AAD1-4491-83C3-CFEDE8F4A186}" srcOrd="0" destOrd="0" presId="urn:microsoft.com/office/officeart/2005/8/layout/orgChart1"/>
    <dgm:cxn modelId="{078D384F-C5C5-4D93-A4C4-9222DBE3C71B}" type="presParOf" srcId="{285A3B16-0C40-436D-B6B0-BBAD97C5DF83}" destId="{51160D2D-017C-485B-9E40-162DBE442A07}" srcOrd="1" destOrd="0" presId="urn:microsoft.com/office/officeart/2005/8/layout/orgChart1"/>
    <dgm:cxn modelId="{EA23E228-E2D3-4D2A-92F3-CE44075E0F6B}" type="presParOf" srcId="{0BE3DF81-378B-4910-BFA9-3FD9D71F9DD1}" destId="{B6A5CA4A-1953-4D66-B6A6-7F9A7F6DFD44}" srcOrd="1" destOrd="0" presId="urn:microsoft.com/office/officeart/2005/8/layout/orgChart1"/>
    <dgm:cxn modelId="{53758E04-F170-4068-A400-D1EFAD56A6A8}" type="presParOf" srcId="{0BE3DF81-378B-4910-BFA9-3FD9D71F9DD1}" destId="{74ADD4EE-F2B8-4711-B531-EC48672C100C}" srcOrd="2" destOrd="0" presId="urn:microsoft.com/office/officeart/2005/8/layout/orgChart1"/>
    <dgm:cxn modelId="{D2E1BA19-A444-4028-BC53-479E6C3D8390}" type="presParOf" srcId="{09DB68C5-A564-4B20-BE32-14654FB93133}" destId="{0FEE0A06-BF8C-41F7-BF18-471ABEB8605E}" srcOrd="2" destOrd="0" presId="urn:microsoft.com/office/officeart/2005/8/layout/orgChart1"/>
    <dgm:cxn modelId="{58E4D17A-F4C4-4313-801F-2888E76BC04D}" type="presParOf" srcId="{A85D637D-4531-40C8-950E-32AC76CE6CC8}" destId="{5A0AC533-F9BF-4403-9781-04B5AE34C39F}" srcOrd="4" destOrd="0" presId="urn:microsoft.com/office/officeart/2005/8/layout/orgChart1"/>
    <dgm:cxn modelId="{B1BB6491-22C8-4AD6-8CDE-49D3625794FA}" type="presParOf" srcId="{A85D637D-4531-40C8-950E-32AC76CE6CC8}" destId="{C543904D-2D72-4915-99B6-6F70A67C0475}" srcOrd="5" destOrd="0" presId="urn:microsoft.com/office/officeart/2005/8/layout/orgChart1"/>
    <dgm:cxn modelId="{1C9C54E4-2654-4D8F-8A78-3EAE8DC9B129}" type="presParOf" srcId="{C543904D-2D72-4915-99B6-6F70A67C0475}" destId="{CB35780A-96AC-4D8B-AD3A-D6A8F9EB3FF7}" srcOrd="0" destOrd="0" presId="urn:microsoft.com/office/officeart/2005/8/layout/orgChart1"/>
    <dgm:cxn modelId="{C521C299-F2B3-4EEB-8E2F-9B0951E4DD1A}" type="presParOf" srcId="{CB35780A-96AC-4D8B-AD3A-D6A8F9EB3FF7}" destId="{C757CE1B-D42E-4B64-96C0-6BDD497C1F34}" srcOrd="0" destOrd="0" presId="urn:microsoft.com/office/officeart/2005/8/layout/orgChart1"/>
    <dgm:cxn modelId="{9DEEFF77-D2E8-4C0A-B255-F8D83DCF7941}" type="presParOf" srcId="{CB35780A-96AC-4D8B-AD3A-D6A8F9EB3FF7}" destId="{85F540B5-202E-41B0-A5A4-75A8A9398CE2}" srcOrd="1" destOrd="0" presId="urn:microsoft.com/office/officeart/2005/8/layout/orgChart1"/>
    <dgm:cxn modelId="{DBC4F049-5DB7-400B-B2B0-049D981D843C}" type="presParOf" srcId="{C543904D-2D72-4915-99B6-6F70A67C0475}" destId="{A4EEC5AA-7182-493F-A0BD-3E204019DD84}" srcOrd="1" destOrd="0" presId="urn:microsoft.com/office/officeart/2005/8/layout/orgChart1"/>
    <dgm:cxn modelId="{32DFD4F0-C039-4E62-9BD6-6A77C6DC8219}" type="presParOf" srcId="{A4EEC5AA-7182-493F-A0BD-3E204019DD84}" destId="{5A981C1A-101F-4E26-A6E7-1FA6D476E181}" srcOrd="0" destOrd="0" presId="urn:microsoft.com/office/officeart/2005/8/layout/orgChart1"/>
    <dgm:cxn modelId="{1B1BD019-78B0-4E78-AEB5-70839718F6E5}" type="presParOf" srcId="{A4EEC5AA-7182-493F-A0BD-3E204019DD84}" destId="{32B007E9-93A1-43FE-86DE-1C78E3862FDB}" srcOrd="1" destOrd="0" presId="urn:microsoft.com/office/officeart/2005/8/layout/orgChart1"/>
    <dgm:cxn modelId="{C7785617-C07A-4978-93AF-070D46B9EC7B}" type="presParOf" srcId="{32B007E9-93A1-43FE-86DE-1C78E3862FDB}" destId="{B54166EB-8C7E-4725-83A5-A60BBD29D778}" srcOrd="0" destOrd="0" presId="urn:microsoft.com/office/officeart/2005/8/layout/orgChart1"/>
    <dgm:cxn modelId="{C9AF5CA3-2FB6-4D5A-AFAB-9F6F2FCFD137}" type="presParOf" srcId="{B54166EB-8C7E-4725-83A5-A60BBD29D778}" destId="{4F293381-A558-40DF-BFA0-BA6C8BF2952F}" srcOrd="0" destOrd="0" presId="urn:microsoft.com/office/officeart/2005/8/layout/orgChart1"/>
    <dgm:cxn modelId="{7BE9808D-9432-48B6-8A10-2C044A834477}" type="presParOf" srcId="{B54166EB-8C7E-4725-83A5-A60BBD29D778}" destId="{4CC9CED7-C475-45E6-B4FA-DE8F3D930C9D}" srcOrd="1" destOrd="0" presId="urn:microsoft.com/office/officeart/2005/8/layout/orgChart1"/>
    <dgm:cxn modelId="{1DBBBE6D-AD3F-4FE4-904D-0426DC74FA81}" type="presParOf" srcId="{32B007E9-93A1-43FE-86DE-1C78E3862FDB}" destId="{8661A247-94FE-4C23-A805-05B414DBBD7C}" srcOrd="1" destOrd="0" presId="urn:microsoft.com/office/officeart/2005/8/layout/orgChart1"/>
    <dgm:cxn modelId="{99191701-9F9D-43FA-9FB2-37505EFC5D1C}" type="presParOf" srcId="{32B007E9-93A1-43FE-86DE-1C78E3862FDB}" destId="{86590284-5327-4856-B397-BE58F49B2D6E}" srcOrd="2" destOrd="0" presId="urn:microsoft.com/office/officeart/2005/8/layout/orgChart1"/>
    <dgm:cxn modelId="{0A847C51-54A1-4E59-A03C-99B3EBC8699F}" type="presParOf" srcId="{A4EEC5AA-7182-493F-A0BD-3E204019DD84}" destId="{F1FE2C1E-5890-4E03-88D5-B62349C8890E}" srcOrd="2" destOrd="0" presId="urn:microsoft.com/office/officeart/2005/8/layout/orgChart1"/>
    <dgm:cxn modelId="{25E91ED2-67B2-4B26-956B-1F624044B941}" type="presParOf" srcId="{A4EEC5AA-7182-493F-A0BD-3E204019DD84}" destId="{E444524A-4328-4965-9011-7995C70A9540}" srcOrd="3" destOrd="0" presId="urn:microsoft.com/office/officeart/2005/8/layout/orgChart1"/>
    <dgm:cxn modelId="{1F995BF2-3301-412F-B853-5F52C7D8BC9B}" type="presParOf" srcId="{E444524A-4328-4965-9011-7995C70A9540}" destId="{EFA113A8-CDFE-42DB-8E2E-0AEE10B5CB9F}" srcOrd="0" destOrd="0" presId="urn:microsoft.com/office/officeart/2005/8/layout/orgChart1"/>
    <dgm:cxn modelId="{CF74CFCF-47E7-4A58-9672-B0D1FF7DF904}" type="presParOf" srcId="{EFA113A8-CDFE-42DB-8E2E-0AEE10B5CB9F}" destId="{A6FDD8CD-8F50-4203-BE80-2303EC1D4A6C}" srcOrd="0" destOrd="0" presId="urn:microsoft.com/office/officeart/2005/8/layout/orgChart1"/>
    <dgm:cxn modelId="{6F331826-2467-4057-8A95-25D3A7581D55}" type="presParOf" srcId="{EFA113A8-CDFE-42DB-8E2E-0AEE10B5CB9F}" destId="{FAE5F125-A3DF-4AAC-93BA-58E3B44AF250}" srcOrd="1" destOrd="0" presId="urn:microsoft.com/office/officeart/2005/8/layout/orgChart1"/>
    <dgm:cxn modelId="{5B794529-63E8-42B3-9048-516F1FB8CA7E}" type="presParOf" srcId="{E444524A-4328-4965-9011-7995C70A9540}" destId="{7A634481-09AB-4867-B399-A7D9A0ABB1E5}" srcOrd="1" destOrd="0" presId="urn:microsoft.com/office/officeart/2005/8/layout/orgChart1"/>
    <dgm:cxn modelId="{0BFB808B-2149-40AB-8C05-72B0E46841CF}" type="presParOf" srcId="{E444524A-4328-4965-9011-7995C70A9540}" destId="{D37397EE-AE59-4FA3-955D-099EA38CC0A5}" srcOrd="2" destOrd="0" presId="urn:microsoft.com/office/officeart/2005/8/layout/orgChart1"/>
    <dgm:cxn modelId="{F4616B67-B341-4811-BB01-58217B576C8E}" type="presParOf" srcId="{C543904D-2D72-4915-99B6-6F70A67C0475}" destId="{47C172B0-05F2-4BDE-B12B-0DA83F6C2A39}" srcOrd="2" destOrd="0" presId="urn:microsoft.com/office/officeart/2005/8/layout/orgChart1"/>
    <dgm:cxn modelId="{90ECE75B-4542-4A0A-86A8-25E5F0EE2EC6}" type="presParOf" srcId="{5A525450-078B-499F-902E-A1C8018A6055}" destId="{46561829-74A1-4945-A962-860BF12555A1}" srcOrd="2" destOrd="0" presId="urn:microsoft.com/office/officeart/2005/8/layout/orgChart1"/>
    <dgm:cxn modelId="{484EF7B2-D378-460F-9945-207CBEA895B0}" type="presParOf" srcId="{46561829-74A1-4945-A962-860BF12555A1}" destId="{C4C907D7-2BC0-409B-8FD3-3332CC9BFFCD}" srcOrd="0" destOrd="0" presId="urn:microsoft.com/office/officeart/2005/8/layout/orgChart1"/>
    <dgm:cxn modelId="{2F36B73B-C5A0-4996-A7E6-638EC64555A6}" type="presParOf" srcId="{46561829-74A1-4945-A962-860BF12555A1}" destId="{03DC9ADA-EC35-4E67-AD59-5A18F5DAC76C}" srcOrd="1" destOrd="0" presId="urn:microsoft.com/office/officeart/2005/8/layout/orgChart1"/>
    <dgm:cxn modelId="{722F6FE2-628D-45BF-ACB6-B1EEC9E24B29}" type="presParOf" srcId="{03DC9ADA-EC35-4E67-AD59-5A18F5DAC76C}" destId="{3E9C225C-F207-4237-91A9-652328C2D9FF}" srcOrd="0" destOrd="0" presId="urn:microsoft.com/office/officeart/2005/8/layout/orgChart1"/>
    <dgm:cxn modelId="{9FF9B00F-B608-411C-BEE5-5BBF4D402D20}" type="presParOf" srcId="{3E9C225C-F207-4237-91A9-652328C2D9FF}" destId="{6DDD0979-8FE4-434C-860C-F8555934A5E5}" srcOrd="0" destOrd="0" presId="urn:microsoft.com/office/officeart/2005/8/layout/orgChart1"/>
    <dgm:cxn modelId="{D75EFFC4-77BA-47CE-9124-470B48644706}" type="presParOf" srcId="{3E9C225C-F207-4237-91A9-652328C2D9FF}" destId="{805BDA28-B5F8-43C4-AF46-83BF8BD01259}" srcOrd="1" destOrd="0" presId="urn:microsoft.com/office/officeart/2005/8/layout/orgChart1"/>
    <dgm:cxn modelId="{C7B668CA-6C76-4251-A356-647176C9F48E}" type="presParOf" srcId="{03DC9ADA-EC35-4E67-AD59-5A18F5DAC76C}" destId="{3138D937-C841-4F39-A6E5-24B1F92BDC3A}" srcOrd="1" destOrd="0" presId="urn:microsoft.com/office/officeart/2005/8/layout/orgChart1"/>
    <dgm:cxn modelId="{2284337A-B3C6-4055-916F-621970222A68}" type="presParOf" srcId="{03DC9ADA-EC35-4E67-AD59-5A18F5DAC76C}" destId="{649242A7-8A04-4FF6-AE71-20F2B1BCA33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478F3-E851-4E17-805A-E4A8B43E57F6}" type="doc">
      <dgm:prSet loTypeId="urn:microsoft.com/office/officeart/2009/3/layout/HorizontalOrganizationChart" loCatId="hierarchy" qsTypeId="urn:microsoft.com/office/officeart/2005/8/quickstyle/simple4" qsCatId="simple" csTypeId="urn:microsoft.com/office/officeart/2005/8/colors/accent1_5" csCatId="accent1" phldr="1"/>
      <dgm:spPr/>
      <dgm:t>
        <a:bodyPr/>
        <a:lstStyle/>
        <a:p>
          <a:endParaRPr lang="es-ES"/>
        </a:p>
      </dgm:t>
    </dgm:pt>
    <dgm:pt modelId="{03DECA19-1D27-40D3-BA68-A95B362049EA}">
      <dgm:prSet phldrT="[Texto]" custT="1"/>
      <dgm:spPr>
        <a:solidFill>
          <a:schemeClr val="accent5">
            <a:lumMod val="20000"/>
            <a:lumOff val="80000"/>
          </a:schemeClr>
        </a:solidFill>
      </dgm:spPr>
      <dgm:t>
        <a:bodyPr/>
        <a:lstStyle/>
        <a:p>
          <a:r>
            <a:rPr lang="es-ES" sz="1600" b="1" i="0" dirty="0">
              <a:solidFill>
                <a:schemeClr val="tx1"/>
              </a:solidFill>
              <a:latin typeface="Century Gothic" panose="020B0502020202020204" pitchFamily="34" charset="0"/>
              <a:cs typeface="Arial" panose="020B0604020202020204" pitchFamily="34" charset="0"/>
            </a:rPr>
            <a:t>Clasificación de la Industria Textil Ecuatoriana</a:t>
          </a:r>
        </a:p>
      </dgm:t>
    </dgm:pt>
    <dgm:pt modelId="{DF3F3F06-D7B2-4FCD-B12D-729327B0E73E}" type="parTrans" cxnId="{B5408A1F-CD8E-4F49-9BE9-821BFFF2A837}">
      <dgm:prSet/>
      <dgm:spPr/>
      <dgm:t>
        <a:bodyPr/>
        <a:lstStyle/>
        <a:p>
          <a:endParaRPr lang="es-ES" sz="1000">
            <a:latin typeface="Arial" panose="020B0604020202020204" pitchFamily="34" charset="0"/>
            <a:cs typeface="Arial" panose="020B0604020202020204" pitchFamily="34" charset="0"/>
          </a:endParaRPr>
        </a:p>
      </dgm:t>
    </dgm:pt>
    <dgm:pt modelId="{37434564-4660-40E6-A24D-F355863693A8}" type="sibTrans" cxnId="{B5408A1F-CD8E-4F49-9BE9-821BFFF2A837}">
      <dgm:prSet/>
      <dgm:spPr/>
      <dgm:t>
        <a:bodyPr/>
        <a:lstStyle/>
        <a:p>
          <a:endParaRPr lang="es-ES" sz="1000">
            <a:latin typeface="Arial" panose="020B0604020202020204" pitchFamily="34" charset="0"/>
            <a:cs typeface="Arial" panose="020B0604020202020204" pitchFamily="34" charset="0"/>
          </a:endParaRPr>
        </a:p>
      </dgm:t>
    </dgm:pt>
    <dgm:pt modelId="{0B86377A-7AC4-423C-9FF1-CFCBB710DF31}">
      <dgm:prSet phldrT="[Texto]" custT="1"/>
      <dgm:spPr>
        <a:solidFill>
          <a:schemeClr val="accent2">
            <a:lumMod val="20000"/>
            <a:lumOff val="80000"/>
          </a:schemeClr>
        </a:solidFill>
      </dgm:spPr>
      <dgm:t>
        <a:bodyPr/>
        <a:lstStyle/>
        <a:p>
          <a:r>
            <a:rPr lang="es-ES" sz="1400" b="0" dirty="0">
              <a:solidFill>
                <a:schemeClr val="tx1"/>
              </a:solidFill>
              <a:latin typeface="Century Gothic" panose="020B0502020202020204" pitchFamily="34" charset="0"/>
              <a:cs typeface="Arial" panose="020B0604020202020204" pitchFamily="34" charset="0"/>
            </a:rPr>
            <a:t>C13 Fabricación de productos textiles</a:t>
          </a:r>
        </a:p>
      </dgm:t>
    </dgm:pt>
    <dgm:pt modelId="{868BEB04-E3C8-44A5-BB9E-CC1766BE6DA3}" type="parTrans" cxnId="{3CBBABB6-D009-4CE5-90F8-B1C5EA52DBD5}">
      <dgm:prSet custT="1"/>
      <dgm:spPr/>
      <dgm:t>
        <a:bodyPr/>
        <a:lstStyle/>
        <a:p>
          <a:endParaRPr lang="es-ES" sz="1000">
            <a:latin typeface="Arial" panose="020B0604020202020204" pitchFamily="34" charset="0"/>
            <a:cs typeface="Arial" panose="020B0604020202020204" pitchFamily="34" charset="0"/>
          </a:endParaRPr>
        </a:p>
      </dgm:t>
    </dgm:pt>
    <dgm:pt modelId="{2839D771-B49E-4266-AE79-FBDD42E47BF4}" type="sibTrans" cxnId="{3CBBABB6-D009-4CE5-90F8-B1C5EA52DBD5}">
      <dgm:prSet/>
      <dgm:spPr/>
      <dgm:t>
        <a:bodyPr/>
        <a:lstStyle/>
        <a:p>
          <a:endParaRPr lang="es-ES" sz="1000">
            <a:latin typeface="Arial" panose="020B0604020202020204" pitchFamily="34" charset="0"/>
            <a:cs typeface="Arial" panose="020B0604020202020204" pitchFamily="34" charset="0"/>
          </a:endParaRPr>
        </a:p>
      </dgm:t>
    </dgm:pt>
    <dgm:pt modelId="{CD17CD51-0537-4EBE-84C5-0017B72156B7}">
      <dgm:prSet phldrT="[Texto]"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 </a:t>
          </a:r>
          <a:r>
            <a:rPr lang="es-ES" sz="1100" dirty="0" err="1">
              <a:solidFill>
                <a:schemeClr val="tx1"/>
              </a:solidFill>
              <a:latin typeface="Century Gothic" panose="020B0502020202020204" pitchFamily="34" charset="0"/>
              <a:cs typeface="Arial" panose="020B0604020202020204" pitchFamily="34" charset="0"/>
            </a:rPr>
            <a:t>Hiladura</a:t>
          </a:r>
          <a:r>
            <a:rPr lang="es-ES" sz="1100" dirty="0">
              <a:solidFill>
                <a:schemeClr val="tx1"/>
              </a:solidFill>
              <a:latin typeface="Century Gothic" panose="020B0502020202020204" pitchFamily="34" charset="0"/>
              <a:cs typeface="Arial" panose="020B0604020202020204" pitchFamily="34" charset="0"/>
            </a:rPr>
            <a:t>, Tejedura y acabados de productos textiles</a:t>
          </a:r>
        </a:p>
      </dgm:t>
    </dgm:pt>
    <dgm:pt modelId="{F8B31B51-A2F0-4B85-9218-36955559BF88}" type="parTrans" cxnId="{03CB7EE3-CF2D-45D0-9B32-43C0E54BA299}">
      <dgm:prSet custT="1"/>
      <dgm:spPr/>
      <dgm:t>
        <a:bodyPr/>
        <a:lstStyle/>
        <a:p>
          <a:endParaRPr lang="es-ES" sz="1000">
            <a:latin typeface="Arial" panose="020B0604020202020204" pitchFamily="34" charset="0"/>
            <a:cs typeface="Arial" panose="020B0604020202020204" pitchFamily="34" charset="0"/>
          </a:endParaRPr>
        </a:p>
      </dgm:t>
    </dgm:pt>
    <dgm:pt modelId="{3074DEB7-FDAB-4465-8594-C9A6F3297455}" type="sibTrans" cxnId="{03CB7EE3-CF2D-45D0-9B32-43C0E54BA299}">
      <dgm:prSet/>
      <dgm:spPr/>
      <dgm:t>
        <a:bodyPr/>
        <a:lstStyle/>
        <a:p>
          <a:endParaRPr lang="es-ES" sz="1000">
            <a:latin typeface="Arial" panose="020B0604020202020204" pitchFamily="34" charset="0"/>
            <a:cs typeface="Arial" panose="020B0604020202020204" pitchFamily="34" charset="0"/>
          </a:endParaRPr>
        </a:p>
      </dgm:t>
    </dgm:pt>
    <dgm:pt modelId="{FE4CA3C9-BDEF-4C17-9802-2C83F130240C}">
      <dgm:prSet phldrT="[Texto]"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Fabricación de otros productos textiles</a:t>
          </a:r>
        </a:p>
      </dgm:t>
    </dgm:pt>
    <dgm:pt modelId="{B9B18EAE-D3DB-41CF-996E-8D70FC534E3A}" type="parTrans" cxnId="{DDEDB1D4-4324-45C1-A366-60CF98386DCC}">
      <dgm:prSet custT="1"/>
      <dgm:spPr/>
      <dgm:t>
        <a:bodyPr/>
        <a:lstStyle/>
        <a:p>
          <a:endParaRPr lang="es-ES" sz="1000">
            <a:latin typeface="Arial" panose="020B0604020202020204" pitchFamily="34" charset="0"/>
            <a:cs typeface="Arial" panose="020B0604020202020204" pitchFamily="34" charset="0"/>
          </a:endParaRPr>
        </a:p>
      </dgm:t>
    </dgm:pt>
    <dgm:pt modelId="{62B73797-F918-4E12-BC98-220745662BE4}" type="sibTrans" cxnId="{DDEDB1D4-4324-45C1-A366-60CF98386DCC}">
      <dgm:prSet/>
      <dgm:spPr/>
      <dgm:t>
        <a:bodyPr/>
        <a:lstStyle/>
        <a:p>
          <a:endParaRPr lang="es-ES" sz="1000">
            <a:latin typeface="Arial" panose="020B0604020202020204" pitchFamily="34" charset="0"/>
            <a:cs typeface="Arial" panose="020B0604020202020204" pitchFamily="34" charset="0"/>
          </a:endParaRPr>
        </a:p>
      </dgm:t>
    </dgm:pt>
    <dgm:pt modelId="{1B64A422-ACE9-40FD-9FCF-AF92015D1A0D}">
      <dgm:prSet phldrT="[Texto]" custT="1"/>
      <dgm:spPr>
        <a:solidFill>
          <a:schemeClr val="accent2">
            <a:lumMod val="20000"/>
            <a:lumOff val="80000"/>
          </a:schemeClr>
        </a:solidFill>
      </dgm:spPr>
      <dgm:t>
        <a:bodyPr/>
        <a:lstStyle/>
        <a:p>
          <a:r>
            <a:rPr lang="es-ES" sz="1400" b="0" dirty="0">
              <a:solidFill>
                <a:schemeClr val="tx1"/>
              </a:solidFill>
              <a:latin typeface="Century Gothic" panose="020B0502020202020204" pitchFamily="34" charset="0"/>
              <a:cs typeface="Arial" panose="020B0604020202020204" pitchFamily="34" charset="0"/>
            </a:rPr>
            <a:t>C15 Fabricación de cueros y productos conexos</a:t>
          </a:r>
        </a:p>
      </dgm:t>
    </dgm:pt>
    <dgm:pt modelId="{3574753F-125F-4259-B8FD-B16A339D0F36}" type="parTrans" cxnId="{35FD1D14-93D7-4EE2-8333-9FDF8BC7256A}">
      <dgm:prSet custT="1"/>
      <dgm:spPr/>
      <dgm:t>
        <a:bodyPr/>
        <a:lstStyle/>
        <a:p>
          <a:endParaRPr lang="es-ES" sz="1000">
            <a:latin typeface="Arial" panose="020B0604020202020204" pitchFamily="34" charset="0"/>
            <a:cs typeface="Arial" panose="020B0604020202020204" pitchFamily="34" charset="0"/>
          </a:endParaRPr>
        </a:p>
      </dgm:t>
    </dgm:pt>
    <dgm:pt modelId="{20DCC44B-6F24-4687-B176-B0BB574C4C08}" type="sibTrans" cxnId="{35FD1D14-93D7-4EE2-8333-9FDF8BC7256A}">
      <dgm:prSet/>
      <dgm:spPr/>
      <dgm:t>
        <a:bodyPr/>
        <a:lstStyle/>
        <a:p>
          <a:endParaRPr lang="es-ES" sz="1000">
            <a:latin typeface="Arial" panose="020B0604020202020204" pitchFamily="34" charset="0"/>
            <a:cs typeface="Arial" panose="020B0604020202020204" pitchFamily="34" charset="0"/>
          </a:endParaRPr>
        </a:p>
      </dgm:t>
    </dgm:pt>
    <dgm:pt modelId="{C3A938CD-EC0F-49CF-A65D-F1723FBF8BF6}">
      <dgm:prSet phldrT="[Texto]"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Fabricación de calzado</a:t>
          </a:r>
        </a:p>
      </dgm:t>
    </dgm:pt>
    <dgm:pt modelId="{EF67A929-210A-44F8-A9FE-05A88466D548}" type="parTrans" cxnId="{8AD39D6C-A179-4597-A037-E80A4F241EC2}">
      <dgm:prSet custT="1"/>
      <dgm:spPr/>
      <dgm:t>
        <a:bodyPr/>
        <a:lstStyle/>
        <a:p>
          <a:endParaRPr lang="es-ES" sz="1000">
            <a:latin typeface="Arial" panose="020B0604020202020204" pitchFamily="34" charset="0"/>
            <a:cs typeface="Arial" panose="020B0604020202020204" pitchFamily="34" charset="0"/>
          </a:endParaRPr>
        </a:p>
      </dgm:t>
    </dgm:pt>
    <dgm:pt modelId="{FDB552AC-98AC-44A2-9D2D-05854B7B9EA4}" type="sibTrans" cxnId="{8AD39D6C-A179-4597-A037-E80A4F241EC2}">
      <dgm:prSet/>
      <dgm:spPr/>
      <dgm:t>
        <a:bodyPr/>
        <a:lstStyle/>
        <a:p>
          <a:endParaRPr lang="es-ES" sz="1000">
            <a:latin typeface="Arial" panose="020B0604020202020204" pitchFamily="34" charset="0"/>
            <a:cs typeface="Arial" panose="020B0604020202020204" pitchFamily="34" charset="0"/>
          </a:endParaRPr>
        </a:p>
      </dgm:t>
    </dgm:pt>
    <dgm:pt modelId="{D474B6B6-D0B0-45D9-B764-5003B8CFB594}">
      <dgm:prSet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Fabricación de artículos de punto y ganchillo</a:t>
          </a:r>
        </a:p>
      </dgm:t>
    </dgm:pt>
    <dgm:pt modelId="{62FCB742-5C91-4CA8-BCF7-58A90C5EDE78}" type="parTrans" cxnId="{DD143F5D-12CD-48D3-A5B9-91355AE4875E}">
      <dgm:prSet custT="1"/>
      <dgm:spPr/>
      <dgm:t>
        <a:bodyPr/>
        <a:lstStyle/>
        <a:p>
          <a:endParaRPr lang="es-ES" sz="1000">
            <a:latin typeface="Arial" panose="020B0604020202020204" pitchFamily="34" charset="0"/>
            <a:cs typeface="Arial" panose="020B0604020202020204" pitchFamily="34" charset="0"/>
          </a:endParaRPr>
        </a:p>
      </dgm:t>
    </dgm:pt>
    <dgm:pt modelId="{3CA1F44D-87D3-4231-BF0C-44A5CDF81A50}" type="sibTrans" cxnId="{DD143F5D-12CD-48D3-A5B9-91355AE4875E}">
      <dgm:prSet/>
      <dgm:spPr/>
      <dgm:t>
        <a:bodyPr/>
        <a:lstStyle/>
        <a:p>
          <a:endParaRPr lang="es-ES" sz="1000">
            <a:latin typeface="Arial" panose="020B0604020202020204" pitchFamily="34" charset="0"/>
            <a:cs typeface="Arial" panose="020B0604020202020204" pitchFamily="34" charset="0"/>
          </a:endParaRPr>
        </a:p>
      </dgm:t>
    </dgm:pt>
    <dgm:pt modelId="{175C7509-CB07-4A9F-96CF-85B22C23FE26}">
      <dgm:prSet custT="1"/>
      <dgm:spPr>
        <a:solidFill>
          <a:schemeClr val="accent2">
            <a:lumMod val="20000"/>
            <a:lumOff val="80000"/>
          </a:schemeClr>
        </a:solidFill>
      </dgm:spPr>
      <dgm:t>
        <a:bodyPr/>
        <a:lstStyle/>
        <a:p>
          <a:r>
            <a:rPr lang="es-ES" sz="1400" b="0">
              <a:solidFill>
                <a:schemeClr val="tx1"/>
              </a:solidFill>
              <a:latin typeface="Century Gothic" panose="020B0502020202020204" pitchFamily="34" charset="0"/>
              <a:cs typeface="Arial" panose="020B0604020202020204" pitchFamily="34" charset="0"/>
            </a:rPr>
            <a:t>C14 Fabricación de prendas de vestir </a:t>
          </a:r>
        </a:p>
      </dgm:t>
    </dgm:pt>
    <dgm:pt modelId="{89A4793A-4FCA-40EA-A641-8A5D9F80B986}" type="parTrans" cxnId="{5D475237-E80C-40DC-A800-E61785C23D0B}">
      <dgm:prSet custT="1"/>
      <dgm:spPr/>
      <dgm:t>
        <a:bodyPr/>
        <a:lstStyle/>
        <a:p>
          <a:endParaRPr lang="es-ES" sz="1000">
            <a:latin typeface="Arial" panose="020B0604020202020204" pitchFamily="34" charset="0"/>
            <a:cs typeface="Arial" panose="020B0604020202020204" pitchFamily="34" charset="0"/>
          </a:endParaRPr>
        </a:p>
      </dgm:t>
    </dgm:pt>
    <dgm:pt modelId="{9CEFD2BE-33BE-41A9-BCB7-85845FB3523D}" type="sibTrans" cxnId="{5D475237-E80C-40DC-A800-E61785C23D0B}">
      <dgm:prSet/>
      <dgm:spPr/>
      <dgm:t>
        <a:bodyPr/>
        <a:lstStyle/>
        <a:p>
          <a:endParaRPr lang="es-ES" sz="1000">
            <a:latin typeface="Arial" panose="020B0604020202020204" pitchFamily="34" charset="0"/>
            <a:cs typeface="Arial" panose="020B0604020202020204" pitchFamily="34" charset="0"/>
          </a:endParaRPr>
        </a:p>
      </dgm:t>
    </dgm:pt>
    <dgm:pt modelId="{B43EC77F-A34B-4560-A327-1C1F774BC258}">
      <dgm:prSet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Fabricación de prendas de vestir, excepto prendas de piel </a:t>
          </a:r>
        </a:p>
      </dgm:t>
    </dgm:pt>
    <dgm:pt modelId="{8E472D61-CCE7-4CFC-A640-CC1DE772A180}" type="parTrans" cxnId="{BD2C4687-3FEC-412E-9EF3-3C20AD68A4D8}">
      <dgm:prSet custT="1"/>
      <dgm:spPr/>
      <dgm:t>
        <a:bodyPr/>
        <a:lstStyle/>
        <a:p>
          <a:endParaRPr lang="es-ES" sz="1000">
            <a:latin typeface="Arial" panose="020B0604020202020204" pitchFamily="34" charset="0"/>
            <a:cs typeface="Arial" panose="020B0604020202020204" pitchFamily="34" charset="0"/>
          </a:endParaRPr>
        </a:p>
      </dgm:t>
    </dgm:pt>
    <dgm:pt modelId="{5A94DDC0-1732-465E-96B6-2C2A355202C6}" type="sibTrans" cxnId="{BD2C4687-3FEC-412E-9EF3-3C20AD68A4D8}">
      <dgm:prSet/>
      <dgm:spPr/>
      <dgm:t>
        <a:bodyPr/>
        <a:lstStyle/>
        <a:p>
          <a:endParaRPr lang="es-ES" sz="1000">
            <a:latin typeface="Arial" panose="020B0604020202020204" pitchFamily="34" charset="0"/>
            <a:cs typeface="Arial" panose="020B0604020202020204" pitchFamily="34" charset="0"/>
          </a:endParaRPr>
        </a:p>
      </dgm:t>
    </dgm:pt>
    <dgm:pt modelId="{11DBB0DD-3EFB-4911-A059-E610235C2B85}">
      <dgm:prSet custT="1"/>
      <dgm:spPr>
        <a:solidFill>
          <a:schemeClr val="accent1">
            <a:lumMod val="40000"/>
            <a:lumOff val="60000"/>
          </a:schemeClr>
        </a:solidFill>
      </dgm:spPr>
      <dgm:t>
        <a:bodyPr/>
        <a:lstStyle/>
        <a:p>
          <a:r>
            <a:rPr lang="es-ES" sz="1100">
              <a:solidFill>
                <a:schemeClr val="tx1"/>
              </a:solidFill>
              <a:latin typeface="Century Gothic" panose="020B0502020202020204" pitchFamily="34" charset="0"/>
              <a:cs typeface="Arial" panose="020B0604020202020204" pitchFamily="34" charset="0"/>
            </a:rPr>
            <a:t>Fabricación de artículos de piel</a:t>
          </a:r>
        </a:p>
      </dgm:t>
    </dgm:pt>
    <dgm:pt modelId="{852D5D3C-6159-4A00-B280-767E319A08DF}" type="parTrans" cxnId="{694C51D0-3219-403C-A71E-000D5040DA75}">
      <dgm:prSet custT="1"/>
      <dgm:spPr/>
      <dgm:t>
        <a:bodyPr/>
        <a:lstStyle/>
        <a:p>
          <a:endParaRPr lang="es-ES" sz="1000">
            <a:latin typeface="Arial" panose="020B0604020202020204" pitchFamily="34" charset="0"/>
            <a:cs typeface="Arial" panose="020B0604020202020204" pitchFamily="34" charset="0"/>
          </a:endParaRPr>
        </a:p>
      </dgm:t>
    </dgm:pt>
    <dgm:pt modelId="{BC36B993-8D77-4E01-851A-CD841ED1665F}" type="sibTrans" cxnId="{694C51D0-3219-403C-A71E-000D5040DA75}">
      <dgm:prSet/>
      <dgm:spPr/>
      <dgm:t>
        <a:bodyPr/>
        <a:lstStyle/>
        <a:p>
          <a:endParaRPr lang="es-ES" sz="1000">
            <a:latin typeface="Arial" panose="020B0604020202020204" pitchFamily="34" charset="0"/>
            <a:cs typeface="Arial" panose="020B0604020202020204" pitchFamily="34" charset="0"/>
          </a:endParaRPr>
        </a:p>
      </dgm:t>
    </dgm:pt>
    <dgm:pt modelId="{1C3005B3-5007-4824-ADA6-56AF94A8D0D2}">
      <dgm:prSet custT="1"/>
      <dgm:spPr>
        <a:solidFill>
          <a:schemeClr val="accent1">
            <a:lumMod val="40000"/>
            <a:lumOff val="60000"/>
          </a:schemeClr>
        </a:solidFill>
      </dgm:spPr>
      <dgm:t>
        <a:bodyPr/>
        <a:lstStyle/>
        <a:p>
          <a:r>
            <a:rPr lang="es-ES" sz="1100" dirty="0">
              <a:solidFill>
                <a:schemeClr val="tx1"/>
              </a:solidFill>
              <a:latin typeface="Century Gothic" panose="020B0502020202020204" pitchFamily="34" charset="0"/>
              <a:cs typeface="Arial" panose="020B0604020202020204" pitchFamily="34" charset="0"/>
            </a:rPr>
            <a:t>Curtido y adobo de cueros, fabricación de maletas, bolsos de mano y artículos de talabartería y guarnicionería; adobo y teñido de pieles</a:t>
          </a:r>
        </a:p>
      </dgm:t>
    </dgm:pt>
    <dgm:pt modelId="{DA34303F-E41F-4D3F-A9A8-49FD51441489}" type="parTrans" cxnId="{906B42DB-F614-49D8-A47F-EA9ED4254CA8}">
      <dgm:prSet custT="1"/>
      <dgm:spPr/>
      <dgm:t>
        <a:bodyPr/>
        <a:lstStyle/>
        <a:p>
          <a:endParaRPr lang="es-ES" sz="1000">
            <a:latin typeface="Arial" panose="020B0604020202020204" pitchFamily="34" charset="0"/>
            <a:cs typeface="Arial" panose="020B0604020202020204" pitchFamily="34" charset="0"/>
          </a:endParaRPr>
        </a:p>
      </dgm:t>
    </dgm:pt>
    <dgm:pt modelId="{0B9B1981-5370-437A-A16A-CF99DD714331}" type="sibTrans" cxnId="{906B42DB-F614-49D8-A47F-EA9ED4254CA8}">
      <dgm:prSet/>
      <dgm:spPr/>
      <dgm:t>
        <a:bodyPr/>
        <a:lstStyle/>
        <a:p>
          <a:endParaRPr lang="es-ES" sz="1000">
            <a:latin typeface="Arial" panose="020B0604020202020204" pitchFamily="34" charset="0"/>
            <a:cs typeface="Arial" panose="020B0604020202020204" pitchFamily="34" charset="0"/>
          </a:endParaRPr>
        </a:p>
      </dgm:t>
    </dgm:pt>
    <dgm:pt modelId="{52D162D1-8758-49ED-9D0F-0D49DFAD3DAC}" type="pres">
      <dgm:prSet presAssocID="{DCF478F3-E851-4E17-805A-E4A8B43E57F6}" presName="hierChild1" presStyleCnt="0">
        <dgm:presLayoutVars>
          <dgm:orgChart val="1"/>
          <dgm:chPref val="1"/>
          <dgm:dir/>
          <dgm:animOne val="branch"/>
          <dgm:animLvl val="lvl"/>
          <dgm:resizeHandles/>
        </dgm:presLayoutVars>
      </dgm:prSet>
      <dgm:spPr/>
      <dgm:t>
        <a:bodyPr/>
        <a:lstStyle/>
        <a:p>
          <a:endParaRPr lang="es-ES"/>
        </a:p>
      </dgm:t>
    </dgm:pt>
    <dgm:pt modelId="{8EF183AF-8087-4FD6-9E9D-7BA0FFEF4518}" type="pres">
      <dgm:prSet presAssocID="{03DECA19-1D27-40D3-BA68-A95B362049EA}" presName="hierRoot1" presStyleCnt="0">
        <dgm:presLayoutVars>
          <dgm:hierBranch val="init"/>
        </dgm:presLayoutVars>
      </dgm:prSet>
      <dgm:spPr/>
    </dgm:pt>
    <dgm:pt modelId="{F357E2D1-CF77-4F95-98F7-8ED6ED20F6B8}" type="pres">
      <dgm:prSet presAssocID="{03DECA19-1D27-40D3-BA68-A95B362049EA}" presName="rootComposite1" presStyleCnt="0"/>
      <dgm:spPr/>
    </dgm:pt>
    <dgm:pt modelId="{78C7378F-5EB8-47DD-9E01-B13BBC8E742C}" type="pres">
      <dgm:prSet presAssocID="{03DECA19-1D27-40D3-BA68-A95B362049EA}" presName="rootText1" presStyleLbl="node0" presStyleIdx="0" presStyleCnt="1" custScaleY="212530">
        <dgm:presLayoutVars>
          <dgm:chPref val="3"/>
        </dgm:presLayoutVars>
      </dgm:prSet>
      <dgm:spPr/>
      <dgm:t>
        <a:bodyPr/>
        <a:lstStyle/>
        <a:p>
          <a:endParaRPr lang="es-ES"/>
        </a:p>
      </dgm:t>
    </dgm:pt>
    <dgm:pt modelId="{E3C38401-6B5A-4A95-908B-B0F187D5431F}" type="pres">
      <dgm:prSet presAssocID="{03DECA19-1D27-40D3-BA68-A95B362049EA}" presName="rootConnector1" presStyleLbl="node1" presStyleIdx="0" presStyleCnt="0"/>
      <dgm:spPr/>
      <dgm:t>
        <a:bodyPr/>
        <a:lstStyle/>
        <a:p>
          <a:endParaRPr lang="es-ES"/>
        </a:p>
      </dgm:t>
    </dgm:pt>
    <dgm:pt modelId="{3BAC0D0C-3D1C-4261-B456-C943776F5DD5}" type="pres">
      <dgm:prSet presAssocID="{03DECA19-1D27-40D3-BA68-A95B362049EA}" presName="hierChild2" presStyleCnt="0"/>
      <dgm:spPr/>
    </dgm:pt>
    <dgm:pt modelId="{95C87800-8E4D-4763-93B5-734DCAED8799}" type="pres">
      <dgm:prSet presAssocID="{868BEB04-E3C8-44A5-BB9E-CC1766BE6DA3}" presName="Name64" presStyleLbl="parChTrans1D2" presStyleIdx="0" presStyleCnt="3"/>
      <dgm:spPr/>
      <dgm:t>
        <a:bodyPr/>
        <a:lstStyle/>
        <a:p>
          <a:endParaRPr lang="es-ES"/>
        </a:p>
      </dgm:t>
    </dgm:pt>
    <dgm:pt modelId="{4E3E99C2-688E-4020-9B8C-B8722AF5746E}" type="pres">
      <dgm:prSet presAssocID="{0B86377A-7AC4-423C-9FF1-CFCBB710DF31}" presName="hierRoot2" presStyleCnt="0">
        <dgm:presLayoutVars>
          <dgm:hierBranch val="init"/>
        </dgm:presLayoutVars>
      </dgm:prSet>
      <dgm:spPr/>
    </dgm:pt>
    <dgm:pt modelId="{28B7CC7E-3D93-4F84-95D8-0585D2AC4288}" type="pres">
      <dgm:prSet presAssocID="{0B86377A-7AC4-423C-9FF1-CFCBB710DF31}" presName="rootComposite" presStyleCnt="0"/>
      <dgm:spPr/>
    </dgm:pt>
    <dgm:pt modelId="{FE497AAD-FEC0-4FFC-A383-5324FF700B30}" type="pres">
      <dgm:prSet presAssocID="{0B86377A-7AC4-423C-9FF1-CFCBB710DF31}" presName="rootText" presStyleLbl="node2" presStyleIdx="0" presStyleCnt="3" custScaleY="159924">
        <dgm:presLayoutVars>
          <dgm:chPref val="3"/>
        </dgm:presLayoutVars>
      </dgm:prSet>
      <dgm:spPr/>
      <dgm:t>
        <a:bodyPr/>
        <a:lstStyle/>
        <a:p>
          <a:endParaRPr lang="es-ES"/>
        </a:p>
      </dgm:t>
    </dgm:pt>
    <dgm:pt modelId="{27E1A15B-4B07-4BC7-BE23-19AC55A49D9A}" type="pres">
      <dgm:prSet presAssocID="{0B86377A-7AC4-423C-9FF1-CFCBB710DF31}" presName="rootConnector" presStyleLbl="node2" presStyleIdx="0" presStyleCnt="3"/>
      <dgm:spPr/>
      <dgm:t>
        <a:bodyPr/>
        <a:lstStyle/>
        <a:p>
          <a:endParaRPr lang="es-ES"/>
        </a:p>
      </dgm:t>
    </dgm:pt>
    <dgm:pt modelId="{372E0C1D-BC6F-4FBC-B503-77DAA95C261A}" type="pres">
      <dgm:prSet presAssocID="{0B86377A-7AC4-423C-9FF1-CFCBB710DF31}" presName="hierChild4" presStyleCnt="0"/>
      <dgm:spPr/>
    </dgm:pt>
    <dgm:pt modelId="{8DAB1C38-AA98-4A7F-A8EA-2363A7637C8C}" type="pres">
      <dgm:prSet presAssocID="{F8B31B51-A2F0-4B85-9218-36955559BF88}" presName="Name64" presStyleLbl="parChTrans1D3" presStyleIdx="0" presStyleCnt="7"/>
      <dgm:spPr/>
      <dgm:t>
        <a:bodyPr/>
        <a:lstStyle/>
        <a:p>
          <a:endParaRPr lang="es-ES"/>
        </a:p>
      </dgm:t>
    </dgm:pt>
    <dgm:pt modelId="{02C39DD8-D6B2-4ED3-B9C2-79551FE6408F}" type="pres">
      <dgm:prSet presAssocID="{CD17CD51-0537-4EBE-84C5-0017B72156B7}" presName="hierRoot2" presStyleCnt="0">
        <dgm:presLayoutVars>
          <dgm:hierBranch val="init"/>
        </dgm:presLayoutVars>
      </dgm:prSet>
      <dgm:spPr/>
    </dgm:pt>
    <dgm:pt modelId="{45A6E844-137F-47FD-AF01-797E2260E213}" type="pres">
      <dgm:prSet presAssocID="{CD17CD51-0537-4EBE-84C5-0017B72156B7}" presName="rootComposite" presStyleCnt="0"/>
      <dgm:spPr/>
    </dgm:pt>
    <dgm:pt modelId="{96208E14-6366-4EDA-AE4B-8D41DD00C9B2}" type="pres">
      <dgm:prSet presAssocID="{CD17CD51-0537-4EBE-84C5-0017B72156B7}" presName="rootText" presStyleLbl="node3" presStyleIdx="0" presStyleCnt="7" custScaleX="195281" custScaleY="115458">
        <dgm:presLayoutVars>
          <dgm:chPref val="3"/>
        </dgm:presLayoutVars>
      </dgm:prSet>
      <dgm:spPr/>
      <dgm:t>
        <a:bodyPr/>
        <a:lstStyle/>
        <a:p>
          <a:endParaRPr lang="es-ES"/>
        </a:p>
      </dgm:t>
    </dgm:pt>
    <dgm:pt modelId="{224692B9-91A0-47CD-9271-8FB8AA5C74B6}" type="pres">
      <dgm:prSet presAssocID="{CD17CD51-0537-4EBE-84C5-0017B72156B7}" presName="rootConnector" presStyleLbl="node3" presStyleIdx="0" presStyleCnt="7"/>
      <dgm:spPr/>
      <dgm:t>
        <a:bodyPr/>
        <a:lstStyle/>
        <a:p>
          <a:endParaRPr lang="es-ES"/>
        </a:p>
      </dgm:t>
    </dgm:pt>
    <dgm:pt modelId="{85A8AEC2-8361-4BE3-A9B5-1E071C36E1C2}" type="pres">
      <dgm:prSet presAssocID="{CD17CD51-0537-4EBE-84C5-0017B72156B7}" presName="hierChild4" presStyleCnt="0"/>
      <dgm:spPr/>
    </dgm:pt>
    <dgm:pt modelId="{8D9010AB-CD8C-470C-ABD1-EA87DE539C8D}" type="pres">
      <dgm:prSet presAssocID="{CD17CD51-0537-4EBE-84C5-0017B72156B7}" presName="hierChild5" presStyleCnt="0"/>
      <dgm:spPr/>
    </dgm:pt>
    <dgm:pt modelId="{1DE05531-37D9-4FAB-9E09-355D34E75E78}" type="pres">
      <dgm:prSet presAssocID="{B9B18EAE-D3DB-41CF-996E-8D70FC534E3A}" presName="Name64" presStyleLbl="parChTrans1D3" presStyleIdx="1" presStyleCnt="7"/>
      <dgm:spPr/>
      <dgm:t>
        <a:bodyPr/>
        <a:lstStyle/>
        <a:p>
          <a:endParaRPr lang="es-ES"/>
        </a:p>
      </dgm:t>
    </dgm:pt>
    <dgm:pt modelId="{EC34833F-600A-4D82-BE65-E6CC2CC9C557}" type="pres">
      <dgm:prSet presAssocID="{FE4CA3C9-BDEF-4C17-9802-2C83F130240C}" presName="hierRoot2" presStyleCnt="0">
        <dgm:presLayoutVars>
          <dgm:hierBranch val="init"/>
        </dgm:presLayoutVars>
      </dgm:prSet>
      <dgm:spPr/>
    </dgm:pt>
    <dgm:pt modelId="{E3192FD2-5601-4013-8089-C73CE1881E63}" type="pres">
      <dgm:prSet presAssocID="{FE4CA3C9-BDEF-4C17-9802-2C83F130240C}" presName="rootComposite" presStyleCnt="0"/>
      <dgm:spPr/>
    </dgm:pt>
    <dgm:pt modelId="{A41CEB61-665F-49F1-81E1-630142DA8C24}" type="pres">
      <dgm:prSet presAssocID="{FE4CA3C9-BDEF-4C17-9802-2C83F130240C}" presName="rootText" presStyleLbl="node3" presStyleIdx="1" presStyleCnt="7" custScaleX="195281" custScaleY="115458">
        <dgm:presLayoutVars>
          <dgm:chPref val="3"/>
        </dgm:presLayoutVars>
      </dgm:prSet>
      <dgm:spPr/>
      <dgm:t>
        <a:bodyPr/>
        <a:lstStyle/>
        <a:p>
          <a:endParaRPr lang="es-ES"/>
        </a:p>
      </dgm:t>
    </dgm:pt>
    <dgm:pt modelId="{D8DA925E-254C-4272-81B6-6EB62CFB72FF}" type="pres">
      <dgm:prSet presAssocID="{FE4CA3C9-BDEF-4C17-9802-2C83F130240C}" presName="rootConnector" presStyleLbl="node3" presStyleIdx="1" presStyleCnt="7"/>
      <dgm:spPr/>
      <dgm:t>
        <a:bodyPr/>
        <a:lstStyle/>
        <a:p>
          <a:endParaRPr lang="es-ES"/>
        </a:p>
      </dgm:t>
    </dgm:pt>
    <dgm:pt modelId="{DA61DA4B-B3E2-4CDF-926E-37393BF54F95}" type="pres">
      <dgm:prSet presAssocID="{FE4CA3C9-BDEF-4C17-9802-2C83F130240C}" presName="hierChild4" presStyleCnt="0"/>
      <dgm:spPr/>
    </dgm:pt>
    <dgm:pt modelId="{0B891C1C-8CCE-48C7-B9FF-C1252F09906E}" type="pres">
      <dgm:prSet presAssocID="{FE4CA3C9-BDEF-4C17-9802-2C83F130240C}" presName="hierChild5" presStyleCnt="0"/>
      <dgm:spPr/>
    </dgm:pt>
    <dgm:pt modelId="{BFBC2A69-C263-4EC4-BAA0-B641D0E95372}" type="pres">
      <dgm:prSet presAssocID="{0B86377A-7AC4-423C-9FF1-CFCBB710DF31}" presName="hierChild5" presStyleCnt="0"/>
      <dgm:spPr/>
    </dgm:pt>
    <dgm:pt modelId="{7BFA8758-31AD-495C-8201-1A32FEB5A32B}" type="pres">
      <dgm:prSet presAssocID="{89A4793A-4FCA-40EA-A641-8A5D9F80B986}" presName="Name64" presStyleLbl="parChTrans1D2" presStyleIdx="1" presStyleCnt="3"/>
      <dgm:spPr/>
      <dgm:t>
        <a:bodyPr/>
        <a:lstStyle/>
        <a:p>
          <a:endParaRPr lang="es-ES"/>
        </a:p>
      </dgm:t>
    </dgm:pt>
    <dgm:pt modelId="{97DD4B5A-AAAB-4CA5-85D3-9FC1E930077A}" type="pres">
      <dgm:prSet presAssocID="{175C7509-CB07-4A9F-96CF-85B22C23FE26}" presName="hierRoot2" presStyleCnt="0">
        <dgm:presLayoutVars>
          <dgm:hierBranch val="init"/>
        </dgm:presLayoutVars>
      </dgm:prSet>
      <dgm:spPr/>
    </dgm:pt>
    <dgm:pt modelId="{514ACB85-8138-4088-AD86-B484BC8AF3BB}" type="pres">
      <dgm:prSet presAssocID="{175C7509-CB07-4A9F-96CF-85B22C23FE26}" presName="rootComposite" presStyleCnt="0"/>
      <dgm:spPr/>
    </dgm:pt>
    <dgm:pt modelId="{09DEEEEA-C61B-49C1-9132-895496C9CD5F}" type="pres">
      <dgm:prSet presAssocID="{175C7509-CB07-4A9F-96CF-85B22C23FE26}" presName="rootText" presStyleLbl="node2" presStyleIdx="1" presStyleCnt="3" custScaleY="159924">
        <dgm:presLayoutVars>
          <dgm:chPref val="3"/>
        </dgm:presLayoutVars>
      </dgm:prSet>
      <dgm:spPr/>
      <dgm:t>
        <a:bodyPr/>
        <a:lstStyle/>
        <a:p>
          <a:endParaRPr lang="es-ES"/>
        </a:p>
      </dgm:t>
    </dgm:pt>
    <dgm:pt modelId="{BA1CA4FE-F321-4F20-AF98-56C45B057506}" type="pres">
      <dgm:prSet presAssocID="{175C7509-CB07-4A9F-96CF-85B22C23FE26}" presName="rootConnector" presStyleLbl="node2" presStyleIdx="1" presStyleCnt="3"/>
      <dgm:spPr/>
      <dgm:t>
        <a:bodyPr/>
        <a:lstStyle/>
        <a:p>
          <a:endParaRPr lang="es-ES"/>
        </a:p>
      </dgm:t>
    </dgm:pt>
    <dgm:pt modelId="{4D6EEB48-F1FC-4A96-B61A-A5FFA4AFAB38}" type="pres">
      <dgm:prSet presAssocID="{175C7509-CB07-4A9F-96CF-85B22C23FE26}" presName="hierChild4" presStyleCnt="0"/>
      <dgm:spPr/>
    </dgm:pt>
    <dgm:pt modelId="{CBD06AD8-E8D3-4A45-96F2-A08E3F4EE0D8}" type="pres">
      <dgm:prSet presAssocID="{8E472D61-CCE7-4CFC-A640-CC1DE772A180}" presName="Name64" presStyleLbl="parChTrans1D3" presStyleIdx="2" presStyleCnt="7"/>
      <dgm:spPr/>
      <dgm:t>
        <a:bodyPr/>
        <a:lstStyle/>
        <a:p>
          <a:endParaRPr lang="es-ES"/>
        </a:p>
      </dgm:t>
    </dgm:pt>
    <dgm:pt modelId="{DA68E2FC-069E-418A-A60A-61EA7D31E9DF}" type="pres">
      <dgm:prSet presAssocID="{B43EC77F-A34B-4560-A327-1C1F774BC258}" presName="hierRoot2" presStyleCnt="0">
        <dgm:presLayoutVars>
          <dgm:hierBranch val="init"/>
        </dgm:presLayoutVars>
      </dgm:prSet>
      <dgm:spPr/>
    </dgm:pt>
    <dgm:pt modelId="{B08E7389-AA09-4131-9F11-728A001BA639}" type="pres">
      <dgm:prSet presAssocID="{B43EC77F-A34B-4560-A327-1C1F774BC258}" presName="rootComposite" presStyleCnt="0"/>
      <dgm:spPr/>
    </dgm:pt>
    <dgm:pt modelId="{02039B96-197B-491C-9AE1-BD2235B9BA47}" type="pres">
      <dgm:prSet presAssocID="{B43EC77F-A34B-4560-A327-1C1F774BC258}" presName="rootText" presStyleLbl="node3" presStyleIdx="2" presStyleCnt="7" custScaleX="195281" custScaleY="115458">
        <dgm:presLayoutVars>
          <dgm:chPref val="3"/>
        </dgm:presLayoutVars>
      </dgm:prSet>
      <dgm:spPr/>
      <dgm:t>
        <a:bodyPr/>
        <a:lstStyle/>
        <a:p>
          <a:endParaRPr lang="es-ES"/>
        </a:p>
      </dgm:t>
    </dgm:pt>
    <dgm:pt modelId="{F7E860C1-34E3-4C02-9FB7-259129A57A43}" type="pres">
      <dgm:prSet presAssocID="{B43EC77F-A34B-4560-A327-1C1F774BC258}" presName="rootConnector" presStyleLbl="node3" presStyleIdx="2" presStyleCnt="7"/>
      <dgm:spPr/>
      <dgm:t>
        <a:bodyPr/>
        <a:lstStyle/>
        <a:p>
          <a:endParaRPr lang="es-ES"/>
        </a:p>
      </dgm:t>
    </dgm:pt>
    <dgm:pt modelId="{58FCE96A-06F4-4A6C-86B1-49682FF5DA85}" type="pres">
      <dgm:prSet presAssocID="{B43EC77F-A34B-4560-A327-1C1F774BC258}" presName="hierChild4" presStyleCnt="0"/>
      <dgm:spPr/>
    </dgm:pt>
    <dgm:pt modelId="{40AC4E8E-3808-41A7-9898-98A256CB4512}" type="pres">
      <dgm:prSet presAssocID="{B43EC77F-A34B-4560-A327-1C1F774BC258}" presName="hierChild5" presStyleCnt="0"/>
      <dgm:spPr/>
    </dgm:pt>
    <dgm:pt modelId="{A6F7AABB-5C85-41FB-B3A0-68D9E8C4E9F0}" type="pres">
      <dgm:prSet presAssocID="{852D5D3C-6159-4A00-B280-767E319A08DF}" presName="Name64" presStyleLbl="parChTrans1D3" presStyleIdx="3" presStyleCnt="7"/>
      <dgm:spPr/>
      <dgm:t>
        <a:bodyPr/>
        <a:lstStyle/>
        <a:p>
          <a:endParaRPr lang="es-ES"/>
        </a:p>
      </dgm:t>
    </dgm:pt>
    <dgm:pt modelId="{9932067D-7207-4BF0-828B-39CE8C17FA9B}" type="pres">
      <dgm:prSet presAssocID="{11DBB0DD-3EFB-4911-A059-E610235C2B85}" presName="hierRoot2" presStyleCnt="0">
        <dgm:presLayoutVars>
          <dgm:hierBranch val="init"/>
        </dgm:presLayoutVars>
      </dgm:prSet>
      <dgm:spPr/>
    </dgm:pt>
    <dgm:pt modelId="{A568C704-5A6F-49E3-ABB7-A643533B89C3}" type="pres">
      <dgm:prSet presAssocID="{11DBB0DD-3EFB-4911-A059-E610235C2B85}" presName="rootComposite" presStyleCnt="0"/>
      <dgm:spPr/>
    </dgm:pt>
    <dgm:pt modelId="{B9B4CA7D-74F2-4A44-986D-B14AAEE9C1CF}" type="pres">
      <dgm:prSet presAssocID="{11DBB0DD-3EFB-4911-A059-E610235C2B85}" presName="rootText" presStyleLbl="node3" presStyleIdx="3" presStyleCnt="7" custScaleX="195281" custScaleY="115458">
        <dgm:presLayoutVars>
          <dgm:chPref val="3"/>
        </dgm:presLayoutVars>
      </dgm:prSet>
      <dgm:spPr/>
      <dgm:t>
        <a:bodyPr/>
        <a:lstStyle/>
        <a:p>
          <a:endParaRPr lang="es-ES"/>
        </a:p>
      </dgm:t>
    </dgm:pt>
    <dgm:pt modelId="{8E4B530F-9DBA-448C-B462-F6918549A015}" type="pres">
      <dgm:prSet presAssocID="{11DBB0DD-3EFB-4911-A059-E610235C2B85}" presName="rootConnector" presStyleLbl="node3" presStyleIdx="3" presStyleCnt="7"/>
      <dgm:spPr/>
      <dgm:t>
        <a:bodyPr/>
        <a:lstStyle/>
        <a:p>
          <a:endParaRPr lang="es-ES"/>
        </a:p>
      </dgm:t>
    </dgm:pt>
    <dgm:pt modelId="{2CF90966-C51B-49FB-ADB8-6D92E224BCF9}" type="pres">
      <dgm:prSet presAssocID="{11DBB0DD-3EFB-4911-A059-E610235C2B85}" presName="hierChild4" presStyleCnt="0"/>
      <dgm:spPr/>
    </dgm:pt>
    <dgm:pt modelId="{49E00385-F45C-47BF-B0AD-9E7F1B67F60F}" type="pres">
      <dgm:prSet presAssocID="{11DBB0DD-3EFB-4911-A059-E610235C2B85}" presName="hierChild5" presStyleCnt="0"/>
      <dgm:spPr/>
    </dgm:pt>
    <dgm:pt modelId="{C5804240-58E6-4FB2-B95F-D44C6F7CB62E}" type="pres">
      <dgm:prSet presAssocID="{62FCB742-5C91-4CA8-BCF7-58A90C5EDE78}" presName="Name64" presStyleLbl="parChTrans1D3" presStyleIdx="4" presStyleCnt="7"/>
      <dgm:spPr/>
      <dgm:t>
        <a:bodyPr/>
        <a:lstStyle/>
        <a:p>
          <a:endParaRPr lang="es-ES"/>
        </a:p>
      </dgm:t>
    </dgm:pt>
    <dgm:pt modelId="{BBCBC411-BD0F-456F-984A-8C8CBA828085}" type="pres">
      <dgm:prSet presAssocID="{D474B6B6-D0B0-45D9-B764-5003B8CFB594}" presName="hierRoot2" presStyleCnt="0">
        <dgm:presLayoutVars>
          <dgm:hierBranch val="init"/>
        </dgm:presLayoutVars>
      </dgm:prSet>
      <dgm:spPr/>
    </dgm:pt>
    <dgm:pt modelId="{8F74C7B8-A284-4CEC-B5C3-5E82996B3DF6}" type="pres">
      <dgm:prSet presAssocID="{D474B6B6-D0B0-45D9-B764-5003B8CFB594}" presName="rootComposite" presStyleCnt="0"/>
      <dgm:spPr/>
    </dgm:pt>
    <dgm:pt modelId="{9C6A2AB2-E8D7-4DF7-8401-C4B9D656709F}" type="pres">
      <dgm:prSet presAssocID="{D474B6B6-D0B0-45D9-B764-5003B8CFB594}" presName="rootText" presStyleLbl="node3" presStyleIdx="4" presStyleCnt="7" custScaleX="195281" custScaleY="115458">
        <dgm:presLayoutVars>
          <dgm:chPref val="3"/>
        </dgm:presLayoutVars>
      </dgm:prSet>
      <dgm:spPr/>
      <dgm:t>
        <a:bodyPr/>
        <a:lstStyle/>
        <a:p>
          <a:endParaRPr lang="es-ES"/>
        </a:p>
      </dgm:t>
    </dgm:pt>
    <dgm:pt modelId="{1E004652-5A3A-4A37-B9E9-A415AF3CD0F5}" type="pres">
      <dgm:prSet presAssocID="{D474B6B6-D0B0-45D9-B764-5003B8CFB594}" presName="rootConnector" presStyleLbl="node3" presStyleIdx="4" presStyleCnt="7"/>
      <dgm:spPr/>
      <dgm:t>
        <a:bodyPr/>
        <a:lstStyle/>
        <a:p>
          <a:endParaRPr lang="es-ES"/>
        </a:p>
      </dgm:t>
    </dgm:pt>
    <dgm:pt modelId="{55D8B39D-C5F7-4E99-8C85-146A71886E72}" type="pres">
      <dgm:prSet presAssocID="{D474B6B6-D0B0-45D9-B764-5003B8CFB594}" presName="hierChild4" presStyleCnt="0"/>
      <dgm:spPr/>
    </dgm:pt>
    <dgm:pt modelId="{93FF3075-45A2-4596-9D6E-E2BA03C63BA2}" type="pres">
      <dgm:prSet presAssocID="{D474B6B6-D0B0-45D9-B764-5003B8CFB594}" presName="hierChild5" presStyleCnt="0"/>
      <dgm:spPr/>
    </dgm:pt>
    <dgm:pt modelId="{D4BAC7F8-918C-45C1-98A2-B96C773EC03C}" type="pres">
      <dgm:prSet presAssocID="{175C7509-CB07-4A9F-96CF-85B22C23FE26}" presName="hierChild5" presStyleCnt="0"/>
      <dgm:spPr/>
    </dgm:pt>
    <dgm:pt modelId="{5243E6B6-C1BE-42AE-A01E-C102FB684CFA}" type="pres">
      <dgm:prSet presAssocID="{3574753F-125F-4259-B8FD-B16A339D0F36}" presName="Name64" presStyleLbl="parChTrans1D2" presStyleIdx="2" presStyleCnt="3"/>
      <dgm:spPr/>
      <dgm:t>
        <a:bodyPr/>
        <a:lstStyle/>
        <a:p>
          <a:endParaRPr lang="es-ES"/>
        </a:p>
      </dgm:t>
    </dgm:pt>
    <dgm:pt modelId="{099B3C7A-4914-40F8-8B1E-F96D1A75DE02}" type="pres">
      <dgm:prSet presAssocID="{1B64A422-ACE9-40FD-9FCF-AF92015D1A0D}" presName="hierRoot2" presStyleCnt="0">
        <dgm:presLayoutVars>
          <dgm:hierBranch val="init"/>
        </dgm:presLayoutVars>
      </dgm:prSet>
      <dgm:spPr/>
    </dgm:pt>
    <dgm:pt modelId="{3D1B3D95-09D9-4536-9398-B624166C6A95}" type="pres">
      <dgm:prSet presAssocID="{1B64A422-ACE9-40FD-9FCF-AF92015D1A0D}" presName="rootComposite" presStyleCnt="0"/>
      <dgm:spPr/>
    </dgm:pt>
    <dgm:pt modelId="{7AC5C339-1087-405B-B604-2C4E81FCAC11}" type="pres">
      <dgm:prSet presAssocID="{1B64A422-ACE9-40FD-9FCF-AF92015D1A0D}" presName="rootText" presStyleLbl="node2" presStyleIdx="2" presStyleCnt="3" custScaleY="159924">
        <dgm:presLayoutVars>
          <dgm:chPref val="3"/>
        </dgm:presLayoutVars>
      </dgm:prSet>
      <dgm:spPr/>
      <dgm:t>
        <a:bodyPr/>
        <a:lstStyle/>
        <a:p>
          <a:endParaRPr lang="es-ES"/>
        </a:p>
      </dgm:t>
    </dgm:pt>
    <dgm:pt modelId="{0C86BB01-6A5C-4F75-B38F-E06195CA0398}" type="pres">
      <dgm:prSet presAssocID="{1B64A422-ACE9-40FD-9FCF-AF92015D1A0D}" presName="rootConnector" presStyleLbl="node2" presStyleIdx="2" presStyleCnt="3"/>
      <dgm:spPr/>
      <dgm:t>
        <a:bodyPr/>
        <a:lstStyle/>
        <a:p>
          <a:endParaRPr lang="es-ES"/>
        </a:p>
      </dgm:t>
    </dgm:pt>
    <dgm:pt modelId="{B949F6F7-145E-4242-B426-C3A234648FD4}" type="pres">
      <dgm:prSet presAssocID="{1B64A422-ACE9-40FD-9FCF-AF92015D1A0D}" presName="hierChild4" presStyleCnt="0"/>
      <dgm:spPr/>
    </dgm:pt>
    <dgm:pt modelId="{19FD8A81-BDAE-4B70-AC67-DCB4603A5479}" type="pres">
      <dgm:prSet presAssocID="{DA34303F-E41F-4D3F-A9A8-49FD51441489}" presName="Name64" presStyleLbl="parChTrans1D3" presStyleIdx="5" presStyleCnt="7"/>
      <dgm:spPr/>
      <dgm:t>
        <a:bodyPr/>
        <a:lstStyle/>
        <a:p>
          <a:endParaRPr lang="es-ES"/>
        </a:p>
      </dgm:t>
    </dgm:pt>
    <dgm:pt modelId="{9A3F7A1D-E8FA-46F4-A148-8417D54F8E4F}" type="pres">
      <dgm:prSet presAssocID="{1C3005B3-5007-4824-ADA6-56AF94A8D0D2}" presName="hierRoot2" presStyleCnt="0">
        <dgm:presLayoutVars>
          <dgm:hierBranch val="init"/>
        </dgm:presLayoutVars>
      </dgm:prSet>
      <dgm:spPr/>
    </dgm:pt>
    <dgm:pt modelId="{08D2BDE6-F802-413C-BC3E-72A5975CDBEF}" type="pres">
      <dgm:prSet presAssocID="{1C3005B3-5007-4824-ADA6-56AF94A8D0D2}" presName="rootComposite" presStyleCnt="0"/>
      <dgm:spPr/>
    </dgm:pt>
    <dgm:pt modelId="{3EEC7535-FC8B-4252-AA70-8F9DD60BF4E9}" type="pres">
      <dgm:prSet presAssocID="{1C3005B3-5007-4824-ADA6-56AF94A8D0D2}" presName="rootText" presStyleLbl="node3" presStyleIdx="5" presStyleCnt="7" custScaleX="195281" custScaleY="115458">
        <dgm:presLayoutVars>
          <dgm:chPref val="3"/>
        </dgm:presLayoutVars>
      </dgm:prSet>
      <dgm:spPr/>
      <dgm:t>
        <a:bodyPr/>
        <a:lstStyle/>
        <a:p>
          <a:endParaRPr lang="es-ES"/>
        </a:p>
      </dgm:t>
    </dgm:pt>
    <dgm:pt modelId="{8A95EBEC-27A1-449F-A543-F703448C0C63}" type="pres">
      <dgm:prSet presAssocID="{1C3005B3-5007-4824-ADA6-56AF94A8D0D2}" presName="rootConnector" presStyleLbl="node3" presStyleIdx="5" presStyleCnt="7"/>
      <dgm:spPr/>
      <dgm:t>
        <a:bodyPr/>
        <a:lstStyle/>
        <a:p>
          <a:endParaRPr lang="es-ES"/>
        </a:p>
      </dgm:t>
    </dgm:pt>
    <dgm:pt modelId="{52193B83-1456-4142-AC05-FDC163ECC3A9}" type="pres">
      <dgm:prSet presAssocID="{1C3005B3-5007-4824-ADA6-56AF94A8D0D2}" presName="hierChild4" presStyleCnt="0"/>
      <dgm:spPr/>
    </dgm:pt>
    <dgm:pt modelId="{77E0603D-1E61-4E4C-8916-3E086696F10B}" type="pres">
      <dgm:prSet presAssocID="{1C3005B3-5007-4824-ADA6-56AF94A8D0D2}" presName="hierChild5" presStyleCnt="0"/>
      <dgm:spPr/>
    </dgm:pt>
    <dgm:pt modelId="{41B96820-46AC-4517-A70D-5B9B58BA5672}" type="pres">
      <dgm:prSet presAssocID="{EF67A929-210A-44F8-A9FE-05A88466D548}" presName="Name64" presStyleLbl="parChTrans1D3" presStyleIdx="6" presStyleCnt="7"/>
      <dgm:spPr/>
      <dgm:t>
        <a:bodyPr/>
        <a:lstStyle/>
        <a:p>
          <a:endParaRPr lang="es-ES"/>
        </a:p>
      </dgm:t>
    </dgm:pt>
    <dgm:pt modelId="{0F043BF2-58D7-487D-A57F-F889DBC8C563}" type="pres">
      <dgm:prSet presAssocID="{C3A938CD-EC0F-49CF-A65D-F1723FBF8BF6}" presName="hierRoot2" presStyleCnt="0">
        <dgm:presLayoutVars>
          <dgm:hierBranch val="init"/>
        </dgm:presLayoutVars>
      </dgm:prSet>
      <dgm:spPr/>
    </dgm:pt>
    <dgm:pt modelId="{307E4CEC-4EF8-4472-ABD4-F559511EE7F2}" type="pres">
      <dgm:prSet presAssocID="{C3A938CD-EC0F-49CF-A65D-F1723FBF8BF6}" presName="rootComposite" presStyleCnt="0"/>
      <dgm:spPr/>
    </dgm:pt>
    <dgm:pt modelId="{F9066FCD-29D3-4289-A834-239DFA3A33F2}" type="pres">
      <dgm:prSet presAssocID="{C3A938CD-EC0F-49CF-A65D-F1723FBF8BF6}" presName="rootText" presStyleLbl="node3" presStyleIdx="6" presStyleCnt="7" custScaleX="195281" custScaleY="115458">
        <dgm:presLayoutVars>
          <dgm:chPref val="3"/>
        </dgm:presLayoutVars>
      </dgm:prSet>
      <dgm:spPr/>
      <dgm:t>
        <a:bodyPr/>
        <a:lstStyle/>
        <a:p>
          <a:endParaRPr lang="es-ES"/>
        </a:p>
      </dgm:t>
    </dgm:pt>
    <dgm:pt modelId="{7569236A-D25B-45B7-977F-22D701E36879}" type="pres">
      <dgm:prSet presAssocID="{C3A938CD-EC0F-49CF-A65D-F1723FBF8BF6}" presName="rootConnector" presStyleLbl="node3" presStyleIdx="6" presStyleCnt="7"/>
      <dgm:spPr/>
      <dgm:t>
        <a:bodyPr/>
        <a:lstStyle/>
        <a:p>
          <a:endParaRPr lang="es-ES"/>
        </a:p>
      </dgm:t>
    </dgm:pt>
    <dgm:pt modelId="{CEB8B923-6CE4-49BB-8ABC-166B306E3202}" type="pres">
      <dgm:prSet presAssocID="{C3A938CD-EC0F-49CF-A65D-F1723FBF8BF6}" presName="hierChild4" presStyleCnt="0"/>
      <dgm:spPr/>
    </dgm:pt>
    <dgm:pt modelId="{3AF487C6-E3F3-467D-A118-B8C093135F4C}" type="pres">
      <dgm:prSet presAssocID="{C3A938CD-EC0F-49CF-A65D-F1723FBF8BF6}" presName="hierChild5" presStyleCnt="0"/>
      <dgm:spPr/>
    </dgm:pt>
    <dgm:pt modelId="{DFC02DEE-0886-4119-9EF0-944343014BA9}" type="pres">
      <dgm:prSet presAssocID="{1B64A422-ACE9-40FD-9FCF-AF92015D1A0D}" presName="hierChild5" presStyleCnt="0"/>
      <dgm:spPr/>
    </dgm:pt>
    <dgm:pt modelId="{045FDD27-F254-4BFF-B41E-BD09E416F731}" type="pres">
      <dgm:prSet presAssocID="{03DECA19-1D27-40D3-BA68-A95B362049EA}" presName="hierChild3" presStyleCnt="0"/>
      <dgm:spPr/>
    </dgm:pt>
  </dgm:ptLst>
  <dgm:cxnLst>
    <dgm:cxn modelId="{BD2C4687-3FEC-412E-9EF3-3C20AD68A4D8}" srcId="{175C7509-CB07-4A9F-96CF-85B22C23FE26}" destId="{B43EC77F-A34B-4560-A327-1C1F774BC258}" srcOrd="0" destOrd="0" parTransId="{8E472D61-CCE7-4CFC-A640-CC1DE772A180}" sibTransId="{5A94DDC0-1732-465E-96B6-2C2A355202C6}"/>
    <dgm:cxn modelId="{F5619797-7761-4282-9EF2-082CE3053EE2}" type="presOf" srcId="{B43EC77F-A34B-4560-A327-1C1F774BC258}" destId="{F7E860C1-34E3-4C02-9FB7-259129A57A43}" srcOrd="1" destOrd="0" presId="urn:microsoft.com/office/officeart/2009/3/layout/HorizontalOrganizationChart"/>
    <dgm:cxn modelId="{906B42DB-F614-49D8-A47F-EA9ED4254CA8}" srcId="{1B64A422-ACE9-40FD-9FCF-AF92015D1A0D}" destId="{1C3005B3-5007-4824-ADA6-56AF94A8D0D2}" srcOrd="0" destOrd="0" parTransId="{DA34303F-E41F-4D3F-A9A8-49FD51441489}" sibTransId="{0B9B1981-5370-437A-A16A-CF99DD714331}"/>
    <dgm:cxn modelId="{3CBBABB6-D009-4CE5-90F8-B1C5EA52DBD5}" srcId="{03DECA19-1D27-40D3-BA68-A95B362049EA}" destId="{0B86377A-7AC4-423C-9FF1-CFCBB710DF31}" srcOrd="0" destOrd="0" parTransId="{868BEB04-E3C8-44A5-BB9E-CC1766BE6DA3}" sibTransId="{2839D771-B49E-4266-AE79-FBDD42E47BF4}"/>
    <dgm:cxn modelId="{545198DB-55EB-4C10-9292-80B582E5C595}" type="presOf" srcId="{1B64A422-ACE9-40FD-9FCF-AF92015D1A0D}" destId="{7AC5C339-1087-405B-B604-2C4E81FCAC11}" srcOrd="0" destOrd="0" presId="urn:microsoft.com/office/officeart/2009/3/layout/HorizontalOrganizationChart"/>
    <dgm:cxn modelId="{DD143F5D-12CD-48D3-A5B9-91355AE4875E}" srcId="{175C7509-CB07-4A9F-96CF-85B22C23FE26}" destId="{D474B6B6-D0B0-45D9-B764-5003B8CFB594}" srcOrd="2" destOrd="0" parTransId="{62FCB742-5C91-4CA8-BCF7-58A90C5EDE78}" sibTransId="{3CA1F44D-87D3-4231-BF0C-44A5CDF81A50}"/>
    <dgm:cxn modelId="{26891885-FE73-413D-A71B-5C4CB1192551}" type="presOf" srcId="{11DBB0DD-3EFB-4911-A059-E610235C2B85}" destId="{8E4B530F-9DBA-448C-B462-F6918549A015}" srcOrd="1" destOrd="0" presId="urn:microsoft.com/office/officeart/2009/3/layout/HorizontalOrganizationChart"/>
    <dgm:cxn modelId="{6B2CEFFD-0385-4844-99D8-79D0C99A8A4D}" type="presOf" srcId="{D474B6B6-D0B0-45D9-B764-5003B8CFB594}" destId="{9C6A2AB2-E8D7-4DF7-8401-C4B9D656709F}" srcOrd="0" destOrd="0" presId="urn:microsoft.com/office/officeart/2009/3/layout/HorizontalOrganizationChart"/>
    <dgm:cxn modelId="{857D6A94-9ABB-4F4F-8BB1-47D0754FDE89}" type="presOf" srcId="{8E472D61-CCE7-4CFC-A640-CC1DE772A180}" destId="{CBD06AD8-E8D3-4A45-96F2-A08E3F4EE0D8}" srcOrd="0" destOrd="0" presId="urn:microsoft.com/office/officeart/2009/3/layout/HorizontalOrganizationChart"/>
    <dgm:cxn modelId="{85C588B2-70F6-4542-9B46-2A4E510479B3}" type="presOf" srcId="{175C7509-CB07-4A9F-96CF-85B22C23FE26}" destId="{09DEEEEA-C61B-49C1-9132-895496C9CD5F}" srcOrd="0" destOrd="0" presId="urn:microsoft.com/office/officeart/2009/3/layout/HorizontalOrganizationChart"/>
    <dgm:cxn modelId="{BBEEA9F2-2896-43B9-9518-DAC9D0CE4114}" type="presOf" srcId="{1C3005B3-5007-4824-ADA6-56AF94A8D0D2}" destId="{8A95EBEC-27A1-449F-A543-F703448C0C63}" srcOrd="1" destOrd="0" presId="urn:microsoft.com/office/officeart/2009/3/layout/HorizontalOrganizationChart"/>
    <dgm:cxn modelId="{C087F228-B9B8-450C-9109-6FDCA1BFAEB1}" type="presOf" srcId="{DA34303F-E41F-4D3F-A9A8-49FD51441489}" destId="{19FD8A81-BDAE-4B70-AC67-DCB4603A5479}" srcOrd="0" destOrd="0" presId="urn:microsoft.com/office/officeart/2009/3/layout/HorizontalOrganizationChart"/>
    <dgm:cxn modelId="{35FD1D14-93D7-4EE2-8333-9FDF8BC7256A}" srcId="{03DECA19-1D27-40D3-BA68-A95B362049EA}" destId="{1B64A422-ACE9-40FD-9FCF-AF92015D1A0D}" srcOrd="2" destOrd="0" parTransId="{3574753F-125F-4259-B8FD-B16A339D0F36}" sibTransId="{20DCC44B-6F24-4687-B176-B0BB574C4C08}"/>
    <dgm:cxn modelId="{21721B1D-726F-4ED5-91CB-9E71446EB19B}" type="presOf" srcId="{C3A938CD-EC0F-49CF-A65D-F1723FBF8BF6}" destId="{F9066FCD-29D3-4289-A834-239DFA3A33F2}" srcOrd="0" destOrd="0" presId="urn:microsoft.com/office/officeart/2009/3/layout/HorizontalOrganizationChart"/>
    <dgm:cxn modelId="{7BB913FB-61F3-4068-9718-239AE4F21C45}" type="presOf" srcId="{89A4793A-4FCA-40EA-A641-8A5D9F80B986}" destId="{7BFA8758-31AD-495C-8201-1A32FEB5A32B}" srcOrd="0" destOrd="0" presId="urn:microsoft.com/office/officeart/2009/3/layout/HorizontalOrganizationChart"/>
    <dgm:cxn modelId="{6AE19C4E-39CC-4B02-BFDF-23C9F811CC22}" type="presOf" srcId="{868BEB04-E3C8-44A5-BB9E-CC1766BE6DA3}" destId="{95C87800-8E4D-4763-93B5-734DCAED8799}" srcOrd="0" destOrd="0" presId="urn:microsoft.com/office/officeart/2009/3/layout/HorizontalOrganizationChart"/>
    <dgm:cxn modelId="{8A3D1219-2027-4C73-864E-5656A88293B8}" type="presOf" srcId="{0B86377A-7AC4-423C-9FF1-CFCBB710DF31}" destId="{27E1A15B-4B07-4BC7-BE23-19AC55A49D9A}" srcOrd="1" destOrd="0" presId="urn:microsoft.com/office/officeart/2009/3/layout/HorizontalOrganizationChart"/>
    <dgm:cxn modelId="{62EB0002-D190-410E-BBFE-C2CE24242C9E}" type="presOf" srcId="{11DBB0DD-3EFB-4911-A059-E610235C2B85}" destId="{B9B4CA7D-74F2-4A44-986D-B14AAEE9C1CF}" srcOrd="0" destOrd="0" presId="urn:microsoft.com/office/officeart/2009/3/layout/HorizontalOrganizationChart"/>
    <dgm:cxn modelId="{1BE4965D-FF9B-46C3-B1AA-48409AA3FBDC}" type="presOf" srcId="{03DECA19-1D27-40D3-BA68-A95B362049EA}" destId="{78C7378F-5EB8-47DD-9E01-B13BBC8E742C}" srcOrd="0" destOrd="0" presId="urn:microsoft.com/office/officeart/2009/3/layout/HorizontalOrganizationChart"/>
    <dgm:cxn modelId="{0E683C8C-F292-41E9-AACD-B8140CD852D8}" type="presOf" srcId="{1C3005B3-5007-4824-ADA6-56AF94A8D0D2}" destId="{3EEC7535-FC8B-4252-AA70-8F9DD60BF4E9}" srcOrd="0" destOrd="0" presId="urn:microsoft.com/office/officeart/2009/3/layout/HorizontalOrganizationChart"/>
    <dgm:cxn modelId="{F699F596-77CF-45BC-9A07-D382E7410856}" type="presOf" srcId="{62FCB742-5C91-4CA8-BCF7-58A90C5EDE78}" destId="{C5804240-58E6-4FB2-B95F-D44C6F7CB62E}" srcOrd="0" destOrd="0" presId="urn:microsoft.com/office/officeart/2009/3/layout/HorizontalOrganizationChart"/>
    <dgm:cxn modelId="{96143286-E15C-4B38-8DFD-33ADC6D5D36D}" type="presOf" srcId="{852D5D3C-6159-4A00-B280-767E319A08DF}" destId="{A6F7AABB-5C85-41FB-B3A0-68D9E8C4E9F0}" srcOrd="0" destOrd="0" presId="urn:microsoft.com/office/officeart/2009/3/layout/HorizontalOrganizationChart"/>
    <dgm:cxn modelId="{04DEA820-E528-4EC3-8DBC-F9F21BDDD25B}" type="presOf" srcId="{B9B18EAE-D3DB-41CF-996E-8D70FC534E3A}" destId="{1DE05531-37D9-4FAB-9E09-355D34E75E78}" srcOrd="0" destOrd="0" presId="urn:microsoft.com/office/officeart/2009/3/layout/HorizontalOrganizationChart"/>
    <dgm:cxn modelId="{6543AA95-84C4-4C83-B7A0-74926D026062}" type="presOf" srcId="{EF67A929-210A-44F8-A9FE-05A88466D548}" destId="{41B96820-46AC-4517-A70D-5B9B58BA5672}" srcOrd="0" destOrd="0" presId="urn:microsoft.com/office/officeart/2009/3/layout/HorizontalOrganizationChart"/>
    <dgm:cxn modelId="{0ACF02E7-DCCD-4C19-A961-91D42CECAA7D}" type="presOf" srcId="{DCF478F3-E851-4E17-805A-E4A8B43E57F6}" destId="{52D162D1-8758-49ED-9D0F-0D49DFAD3DAC}" srcOrd="0" destOrd="0" presId="urn:microsoft.com/office/officeart/2009/3/layout/HorizontalOrganizationChart"/>
    <dgm:cxn modelId="{DB8AEDD1-43FD-4332-8158-BA6F7AB1099A}" type="presOf" srcId="{C3A938CD-EC0F-49CF-A65D-F1723FBF8BF6}" destId="{7569236A-D25B-45B7-977F-22D701E36879}" srcOrd="1" destOrd="0" presId="urn:microsoft.com/office/officeart/2009/3/layout/HorizontalOrganizationChart"/>
    <dgm:cxn modelId="{E87F4071-2164-454E-92C4-9A2D87A5E78B}" type="presOf" srcId="{03DECA19-1D27-40D3-BA68-A95B362049EA}" destId="{E3C38401-6B5A-4A95-908B-B0F187D5431F}" srcOrd="1" destOrd="0" presId="urn:microsoft.com/office/officeart/2009/3/layout/HorizontalOrganizationChart"/>
    <dgm:cxn modelId="{543D5C95-9208-42D9-977E-A6EBC62A166E}" type="presOf" srcId="{FE4CA3C9-BDEF-4C17-9802-2C83F130240C}" destId="{D8DA925E-254C-4272-81B6-6EB62CFB72FF}" srcOrd="1" destOrd="0" presId="urn:microsoft.com/office/officeart/2009/3/layout/HorizontalOrganizationChart"/>
    <dgm:cxn modelId="{8AD39D6C-A179-4597-A037-E80A4F241EC2}" srcId="{1B64A422-ACE9-40FD-9FCF-AF92015D1A0D}" destId="{C3A938CD-EC0F-49CF-A65D-F1723FBF8BF6}" srcOrd="1" destOrd="0" parTransId="{EF67A929-210A-44F8-A9FE-05A88466D548}" sibTransId="{FDB552AC-98AC-44A2-9D2D-05854B7B9EA4}"/>
    <dgm:cxn modelId="{BE316385-16F1-43AA-B3C3-CE3B00CEBA0C}" type="presOf" srcId="{FE4CA3C9-BDEF-4C17-9802-2C83F130240C}" destId="{A41CEB61-665F-49F1-81E1-630142DA8C24}" srcOrd="0" destOrd="0" presId="urn:microsoft.com/office/officeart/2009/3/layout/HorizontalOrganizationChart"/>
    <dgm:cxn modelId="{829BF2E0-2FF8-424A-A752-551674B861CF}" type="presOf" srcId="{F8B31B51-A2F0-4B85-9218-36955559BF88}" destId="{8DAB1C38-AA98-4A7F-A8EA-2363A7637C8C}" srcOrd="0" destOrd="0" presId="urn:microsoft.com/office/officeart/2009/3/layout/HorizontalOrganizationChart"/>
    <dgm:cxn modelId="{C877A64A-849A-402F-9763-67521DC5C94A}" type="presOf" srcId="{B43EC77F-A34B-4560-A327-1C1F774BC258}" destId="{02039B96-197B-491C-9AE1-BD2235B9BA47}" srcOrd="0" destOrd="0" presId="urn:microsoft.com/office/officeart/2009/3/layout/HorizontalOrganizationChart"/>
    <dgm:cxn modelId="{3B31FE31-0592-443B-8A8F-A6EF4356BFC3}" type="presOf" srcId="{CD17CD51-0537-4EBE-84C5-0017B72156B7}" destId="{96208E14-6366-4EDA-AE4B-8D41DD00C9B2}" srcOrd="0" destOrd="0" presId="urn:microsoft.com/office/officeart/2009/3/layout/HorizontalOrganizationChart"/>
    <dgm:cxn modelId="{5D475237-E80C-40DC-A800-E61785C23D0B}" srcId="{03DECA19-1D27-40D3-BA68-A95B362049EA}" destId="{175C7509-CB07-4A9F-96CF-85B22C23FE26}" srcOrd="1" destOrd="0" parTransId="{89A4793A-4FCA-40EA-A641-8A5D9F80B986}" sibTransId="{9CEFD2BE-33BE-41A9-BCB7-85845FB3523D}"/>
    <dgm:cxn modelId="{F14857A0-B15A-4741-9740-D47FAD86B6E3}" type="presOf" srcId="{D474B6B6-D0B0-45D9-B764-5003B8CFB594}" destId="{1E004652-5A3A-4A37-B9E9-A415AF3CD0F5}" srcOrd="1" destOrd="0" presId="urn:microsoft.com/office/officeart/2009/3/layout/HorizontalOrganizationChart"/>
    <dgm:cxn modelId="{3135F126-EF2B-4572-89D4-015D6ADEB3C7}" type="presOf" srcId="{CD17CD51-0537-4EBE-84C5-0017B72156B7}" destId="{224692B9-91A0-47CD-9271-8FB8AA5C74B6}" srcOrd="1" destOrd="0" presId="urn:microsoft.com/office/officeart/2009/3/layout/HorizontalOrganizationChart"/>
    <dgm:cxn modelId="{694C51D0-3219-403C-A71E-000D5040DA75}" srcId="{175C7509-CB07-4A9F-96CF-85B22C23FE26}" destId="{11DBB0DD-3EFB-4911-A059-E610235C2B85}" srcOrd="1" destOrd="0" parTransId="{852D5D3C-6159-4A00-B280-767E319A08DF}" sibTransId="{BC36B993-8D77-4E01-851A-CD841ED1665F}"/>
    <dgm:cxn modelId="{B5408A1F-CD8E-4F49-9BE9-821BFFF2A837}" srcId="{DCF478F3-E851-4E17-805A-E4A8B43E57F6}" destId="{03DECA19-1D27-40D3-BA68-A95B362049EA}" srcOrd="0" destOrd="0" parTransId="{DF3F3F06-D7B2-4FCD-B12D-729327B0E73E}" sibTransId="{37434564-4660-40E6-A24D-F355863693A8}"/>
    <dgm:cxn modelId="{87D96295-5D90-4F87-9A46-DC85BAE6D698}" type="presOf" srcId="{175C7509-CB07-4A9F-96CF-85B22C23FE26}" destId="{BA1CA4FE-F321-4F20-AF98-56C45B057506}" srcOrd="1" destOrd="0" presId="urn:microsoft.com/office/officeart/2009/3/layout/HorizontalOrganizationChart"/>
    <dgm:cxn modelId="{12705060-0704-4A51-8313-385D6921631C}" type="presOf" srcId="{0B86377A-7AC4-423C-9FF1-CFCBB710DF31}" destId="{FE497AAD-FEC0-4FFC-A383-5324FF700B30}" srcOrd="0" destOrd="0" presId="urn:microsoft.com/office/officeart/2009/3/layout/HorizontalOrganizationChart"/>
    <dgm:cxn modelId="{CBCFD430-DE87-497C-9255-B813B2DA4290}" type="presOf" srcId="{1B64A422-ACE9-40FD-9FCF-AF92015D1A0D}" destId="{0C86BB01-6A5C-4F75-B38F-E06195CA0398}" srcOrd="1" destOrd="0" presId="urn:microsoft.com/office/officeart/2009/3/layout/HorizontalOrganizationChart"/>
    <dgm:cxn modelId="{82FAF82C-5A25-4FE8-8C24-3C49DA10C85F}" type="presOf" srcId="{3574753F-125F-4259-B8FD-B16A339D0F36}" destId="{5243E6B6-C1BE-42AE-A01E-C102FB684CFA}" srcOrd="0" destOrd="0" presId="urn:microsoft.com/office/officeart/2009/3/layout/HorizontalOrganizationChart"/>
    <dgm:cxn modelId="{DDEDB1D4-4324-45C1-A366-60CF98386DCC}" srcId="{0B86377A-7AC4-423C-9FF1-CFCBB710DF31}" destId="{FE4CA3C9-BDEF-4C17-9802-2C83F130240C}" srcOrd="1" destOrd="0" parTransId="{B9B18EAE-D3DB-41CF-996E-8D70FC534E3A}" sibTransId="{62B73797-F918-4E12-BC98-220745662BE4}"/>
    <dgm:cxn modelId="{03CB7EE3-CF2D-45D0-9B32-43C0E54BA299}" srcId="{0B86377A-7AC4-423C-9FF1-CFCBB710DF31}" destId="{CD17CD51-0537-4EBE-84C5-0017B72156B7}" srcOrd="0" destOrd="0" parTransId="{F8B31B51-A2F0-4B85-9218-36955559BF88}" sibTransId="{3074DEB7-FDAB-4465-8594-C9A6F3297455}"/>
    <dgm:cxn modelId="{C49D774B-60F7-4F93-8C3A-15489E972F6F}" type="presParOf" srcId="{52D162D1-8758-49ED-9D0F-0D49DFAD3DAC}" destId="{8EF183AF-8087-4FD6-9E9D-7BA0FFEF4518}" srcOrd="0" destOrd="0" presId="urn:microsoft.com/office/officeart/2009/3/layout/HorizontalOrganizationChart"/>
    <dgm:cxn modelId="{13B8796A-8AB0-4DEC-B33E-69FC88708717}" type="presParOf" srcId="{8EF183AF-8087-4FD6-9E9D-7BA0FFEF4518}" destId="{F357E2D1-CF77-4F95-98F7-8ED6ED20F6B8}" srcOrd="0" destOrd="0" presId="urn:microsoft.com/office/officeart/2009/3/layout/HorizontalOrganizationChart"/>
    <dgm:cxn modelId="{1423D324-6D95-4568-8F27-4A655605AA52}" type="presParOf" srcId="{F357E2D1-CF77-4F95-98F7-8ED6ED20F6B8}" destId="{78C7378F-5EB8-47DD-9E01-B13BBC8E742C}" srcOrd="0" destOrd="0" presId="urn:microsoft.com/office/officeart/2009/3/layout/HorizontalOrganizationChart"/>
    <dgm:cxn modelId="{322C9864-90D3-415C-8152-61598019358C}" type="presParOf" srcId="{F357E2D1-CF77-4F95-98F7-8ED6ED20F6B8}" destId="{E3C38401-6B5A-4A95-908B-B0F187D5431F}" srcOrd="1" destOrd="0" presId="urn:microsoft.com/office/officeart/2009/3/layout/HorizontalOrganizationChart"/>
    <dgm:cxn modelId="{28A6171C-5417-44D8-BD76-3EE0B012A824}" type="presParOf" srcId="{8EF183AF-8087-4FD6-9E9D-7BA0FFEF4518}" destId="{3BAC0D0C-3D1C-4261-B456-C943776F5DD5}" srcOrd="1" destOrd="0" presId="urn:microsoft.com/office/officeart/2009/3/layout/HorizontalOrganizationChart"/>
    <dgm:cxn modelId="{3493FDF1-3E2E-4D15-92B0-4C9604D218BC}" type="presParOf" srcId="{3BAC0D0C-3D1C-4261-B456-C943776F5DD5}" destId="{95C87800-8E4D-4763-93B5-734DCAED8799}" srcOrd="0" destOrd="0" presId="urn:microsoft.com/office/officeart/2009/3/layout/HorizontalOrganizationChart"/>
    <dgm:cxn modelId="{C82EB10D-BC0E-439C-B62D-8E2C19B1587D}" type="presParOf" srcId="{3BAC0D0C-3D1C-4261-B456-C943776F5DD5}" destId="{4E3E99C2-688E-4020-9B8C-B8722AF5746E}" srcOrd="1" destOrd="0" presId="urn:microsoft.com/office/officeart/2009/3/layout/HorizontalOrganizationChart"/>
    <dgm:cxn modelId="{156D4C9D-C6DE-40E6-9F43-E3739878FB83}" type="presParOf" srcId="{4E3E99C2-688E-4020-9B8C-B8722AF5746E}" destId="{28B7CC7E-3D93-4F84-95D8-0585D2AC4288}" srcOrd="0" destOrd="0" presId="urn:microsoft.com/office/officeart/2009/3/layout/HorizontalOrganizationChart"/>
    <dgm:cxn modelId="{C18D9228-6671-4AE8-BB0E-B144D8CA67C4}" type="presParOf" srcId="{28B7CC7E-3D93-4F84-95D8-0585D2AC4288}" destId="{FE497AAD-FEC0-4FFC-A383-5324FF700B30}" srcOrd="0" destOrd="0" presId="urn:microsoft.com/office/officeart/2009/3/layout/HorizontalOrganizationChart"/>
    <dgm:cxn modelId="{3A7E04CA-05B9-45C0-9881-AEE2E020FB67}" type="presParOf" srcId="{28B7CC7E-3D93-4F84-95D8-0585D2AC4288}" destId="{27E1A15B-4B07-4BC7-BE23-19AC55A49D9A}" srcOrd="1" destOrd="0" presId="urn:microsoft.com/office/officeart/2009/3/layout/HorizontalOrganizationChart"/>
    <dgm:cxn modelId="{7A7CE4D5-7397-4F2B-907D-3CA8D3AB1D6F}" type="presParOf" srcId="{4E3E99C2-688E-4020-9B8C-B8722AF5746E}" destId="{372E0C1D-BC6F-4FBC-B503-77DAA95C261A}" srcOrd="1" destOrd="0" presId="urn:microsoft.com/office/officeart/2009/3/layout/HorizontalOrganizationChart"/>
    <dgm:cxn modelId="{AC7E1D82-6732-49BD-8FDA-0E8C8CA8DDB1}" type="presParOf" srcId="{372E0C1D-BC6F-4FBC-B503-77DAA95C261A}" destId="{8DAB1C38-AA98-4A7F-A8EA-2363A7637C8C}" srcOrd="0" destOrd="0" presId="urn:microsoft.com/office/officeart/2009/3/layout/HorizontalOrganizationChart"/>
    <dgm:cxn modelId="{9720F51D-D9DF-46C0-AABC-CF0F3E5CA0CD}" type="presParOf" srcId="{372E0C1D-BC6F-4FBC-B503-77DAA95C261A}" destId="{02C39DD8-D6B2-4ED3-B9C2-79551FE6408F}" srcOrd="1" destOrd="0" presId="urn:microsoft.com/office/officeart/2009/3/layout/HorizontalOrganizationChart"/>
    <dgm:cxn modelId="{DC10B53E-AAA4-41C5-BFC4-41E30947C5BB}" type="presParOf" srcId="{02C39DD8-D6B2-4ED3-B9C2-79551FE6408F}" destId="{45A6E844-137F-47FD-AF01-797E2260E213}" srcOrd="0" destOrd="0" presId="urn:microsoft.com/office/officeart/2009/3/layout/HorizontalOrganizationChart"/>
    <dgm:cxn modelId="{A6291081-CB89-42FA-A08D-55425F4FE658}" type="presParOf" srcId="{45A6E844-137F-47FD-AF01-797E2260E213}" destId="{96208E14-6366-4EDA-AE4B-8D41DD00C9B2}" srcOrd="0" destOrd="0" presId="urn:microsoft.com/office/officeart/2009/3/layout/HorizontalOrganizationChart"/>
    <dgm:cxn modelId="{7F9DD79F-0CE8-492C-9826-A8D596880ACC}" type="presParOf" srcId="{45A6E844-137F-47FD-AF01-797E2260E213}" destId="{224692B9-91A0-47CD-9271-8FB8AA5C74B6}" srcOrd="1" destOrd="0" presId="urn:microsoft.com/office/officeart/2009/3/layout/HorizontalOrganizationChart"/>
    <dgm:cxn modelId="{DF766392-FA67-48C2-ACCC-25E046257B51}" type="presParOf" srcId="{02C39DD8-D6B2-4ED3-B9C2-79551FE6408F}" destId="{85A8AEC2-8361-4BE3-A9B5-1E071C36E1C2}" srcOrd="1" destOrd="0" presId="urn:microsoft.com/office/officeart/2009/3/layout/HorizontalOrganizationChart"/>
    <dgm:cxn modelId="{398AE513-A6EF-4093-AB62-2D03E22FE27F}" type="presParOf" srcId="{02C39DD8-D6B2-4ED3-B9C2-79551FE6408F}" destId="{8D9010AB-CD8C-470C-ABD1-EA87DE539C8D}" srcOrd="2" destOrd="0" presId="urn:microsoft.com/office/officeart/2009/3/layout/HorizontalOrganizationChart"/>
    <dgm:cxn modelId="{039B9A5C-1F4E-445C-83B1-084E1034B1CF}" type="presParOf" srcId="{372E0C1D-BC6F-4FBC-B503-77DAA95C261A}" destId="{1DE05531-37D9-4FAB-9E09-355D34E75E78}" srcOrd="2" destOrd="0" presId="urn:microsoft.com/office/officeart/2009/3/layout/HorizontalOrganizationChart"/>
    <dgm:cxn modelId="{963F1A32-481F-4C26-8CC2-6885939F92C8}" type="presParOf" srcId="{372E0C1D-BC6F-4FBC-B503-77DAA95C261A}" destId="{EC34833F-600A-4D82-BE65-E6CC2CC9C557}" srcOrd="3" destOrd="0" presId="urn:microsoft.com/office/officeart/2009/3/layout/HorizontalOrganizationChart"/>
    <dgm:cxn modelId="{71DB0420-AB3D-46A6-B522-D83DB8E545C1}" type="presParOf" srcId="{EC34833F-600A-4D82-BE65-E6CC2CC9C557}" destId="{E3192FD2-5601-4013-8089-C73CE1881E63}" srcOrd="0" destOrd="0" presId="urn:microsoft.com/office/officeart/2009/3/layout/HorizontalOrganizationChart"/>
    <dgm:cxn modelId="{4965B064-F15A-402C-B417-83CC41762D92}" type="presParOf" srcId="{E3192FD2-5601-4013-8089-C73CE1881E63}" destId="{A41CEB61-665F-49F1-81E1-630142DA8C24}" srcOrd="0" destOrd="0" presId="urn:microsoft.com/office/officeart/2009/3/layout/HorizontalOrganizationChart"/>
    <dgm:cxn modelId="{7A115CA1-EFDB-4A71-B2C7-7CB0A1F9D2C0}" type="presParOf" srcId="{E3192FD2-5601-4013-8089-C73CE1881E63}" destId="{D8DA925E-254C-4272-81B6-6EB62CFB72FF}" srcOrd="1" destOrd="0" presId="urn:microsoft.com/office/officeart/2009/3/layout/HorizontalOrganizationChart"/>
    <dgm:cxn modelId="{DCC78E72-2CFB-40A5-BAF9-7063FDF8EF99}" type="presParOf" srcId="{EC34833F-600A-4D82-BE65-E6CC2CC9C557}" destId="{DA61DA4B-B3E2-4CDF-926E-37393BF54F95}" srcOrd="1" destOrd="0" presId="urn:microsoft.com/office/officeart/2009/3/layout/HorizontalOrganizationChart"/>
    <dgm:cxn modelId="{C1A779F9-5B10-4318-9352-B517808F74DE}" type="presParOf" srcId="{EC34833F-600A-4D82-BE65-E6CC2CC9C557}" destId="{0B891C1C-8CCE-48C7-B9FF-C1252F09906E}" srcOrd="2" destOrd="0" presId="urn:microsoft.com/office/officeart/2009/3/layout/HorizontalOrganizationChart"/>
    <dgm:cxn modelId="{23D1C09C-EEEB-49AF-A7D4-4CDCD09C7F8B}" type="presParOf" srcId="{4E3E99C2-688E-4020-9B8C-B8722AF5746E}" destId="{BFBC2A69-C263-4EC4-BAA0-B641D0E95372}" srcOrd="2" destOrd="0" presId="urn:microsoft.com/office/officeart/2009/3/layout/HorizontalOrganizationChart"/>
    <dgm:cxn modelId="{7A5EFF8B-B197-4258-A9B4-ACE3174D1DD3}" type="presParOf" srcId="{3BAC0D0C-3D1C-4261-B456-C943776F5DD5}" destId="{7BFA8758-31AD-495C-8201-1A32FEB5A32B}" srcOrd="2" destOrd="0" presId="urn:microsoft.com/office/officeart/2009/3/layout/HorizontalOrganizationChart"/>
    <dgm:cxn modelId="{592143F8-F124-4824-AB10-1E023A2CF8E7}" type="presParOf" srcId="{3BAC0D0C-3D1C-4261-B456-C943776F5DD5}" destId="{97DD4B5A-AAAB-4CA5-85D3-9FC1E930077A}" srcOrd="3" destOrd="0" presId="urn:microsoft.com/office/officeart/2009/3/layout/HorizontalOrganizationChart"/>
    <dgm:cxn modelId="{43799097-F8E8-44EE-A609-F40A9CED8E10}" type="presParOf" srcId="{97DD4B5A-AAAB-4CA5-85D3-9FC1E930077A}" destId="{514ACB85-8138-4088-AD86-B484BC8AF3BB}" srcOrd="0" destOrd="0" presId="urn:microsoft.com/office/officeart/2009/3/layout/HorizontalOrganizationChart"/>
    <dgm:cxn modelId="{443DD037-EFD4-4A84-84C0-4BE1A1DE8060}" type="presParOf" srcId="{514ACB85-8138-4088-AD86-B484BC8AF3BB}" destId="{09DEEEEA-C61B-49C1-9132-895496C9CD5F}" srcOrd="0" destOrd="0" presId="urn:microsoft.com/office/officeart/2009/3/layout/HorizontalOrganizationChart"/>
    <dgm:cxn modelId="{60379FEA-110A-4D9C-85A9-C36FA7A286DB}" type="presParOf" srcId="{514ACB85-8138-4088-AD86-B484BC8AF3BB}" destId="{BA1CA4FE-F321-4F20-AF98-56C45B057506}" srcOrd="1" destOrd="0" presId="urn:microsoft.com/office/officeart/2009/3/layout/HorizontalOrganizationChart"/>
    <dgm:cxn modelId="{5AE23F5F-3896-4635-88E0-A8C687CDBCE0}" type="presParOf" srcId="{97DD4B5A-AAAB-4CA5-85D3-9FC1E930077A}" destId="{4D6EEB48-F1FC-4A96-B61A-A5FFA4AFAB38}" srcOrd="1" destOrd="0" presId="urn:microsoft.com/office/officeart/2009/3/layout/HorizontalOrganizationChart"/>
    <dgm:cxn modelId="{05BACD2C-750C-49BB-A2A4-37FE54E97422}" type="presParOf" srcId="{4D6EEB48-F1FC-4A96-B61A-A5FFA4AFAB38}" destId="{CBD06AD8-E8D3-4A45-96F2-A08E3F4EE0D8}" srcOrd="0" destOrd="0" presId="urn:microsoft.com/office/officeart/2009/3/layout/HorizontalOrganizationChart"/>
    <dgm:cxn modelId="{D545911A-7F9C-427F-BFF0-CC53C3DF0C11}" type="presParOf" srcId="{4D6EEB48-F1FC-4A96-B61A-A5FFA4AFAB38}" destId="{DA68E2FC-069E-418A-A60A-61EA7D31E9DF}" srcOrd="1" destOrd="0" presId="urn:microsoft.com/office/officeart/2009/3/layout/HorizontalOrganizationChart"/>
    <dgm:cxn modelId="{04D00ECC-508A-4D2B-B69E-EEC6368EBF89}" type="presParOf" srcId="{DA68E2FC-069E-418A-A60A-61EA7D31E9DF}" destId="{B08E7389-AA09-4131-9F11-728A001BA639}" srcOrd="0" destOrd="0" presId="urn:microsoft.com/office/officeart/2009/3/layout/HorizontalOrganizationChart"/>
    <dgm:cxn modelId="{DB364DEC-FB9B-4082-99B2-57E2C3954D47}" type="presParOf" srcId="{B08E7389-AA09-4131-9F11-728A001BA639}" destId="{02039B96-197B-491C-9AE1-BD2235B9BA47}" srcOrd="0" destOrd="0" presId="urn:microsoft.com/office/officeart/2009/3/layout/HorizontalOrganizationChart"/>
    <dgm:cxn modelId="{EF6E880F-60E8-4FB7-8A1C-27C4058112AE}" type="presParOf" srcId="{B08E7389-AA09-4131-9F11-728A001BA639}" destId="{F7E860C1-34E3-4C02-9FB7-259129A57A43}" srcOrd="1" destOrd="0" presId="urn:microsoft.com/office/officeart/2009/3/layout/HorizontalOrganizationChart"/>
    <dgm:cxn modelId="{2BB733AD-B16E-42E3-B487-CA73CA5DA39E}" type="presParOf" srcId="{DA68E2FC-069E-418A-A60A-61EA7D31E9DF}" destId="{58FCE96A-06F4-4A6C-86B1-49682FF5DA85}" srcOrd="1" destOrd="0" presId="urn:microsoft.com/office/officeart/2009/3/layout/HorizontalOrganizationChart"/>
    <dgm:cxn modelId="{FF849DC3-589C-4D32-980F-B09DB08B9FCE}" type="presParOf" srcId="{DA68E2FC-069E-418A-A60A-61EA7D31E9DF}" destId="{40AC4E8E-3808-41A7-9898-98A256CB4512}" srcOrd="2" destOrd="0" presId="urn:microsoft.com/office/officeart/2009/3/layout/HorizontalOrganizationChart"/>
    <dgm:cxn modelId="{8802BF78-D8CF-4DCD-A907-4602F7E4F387}" type="presParOf" srcId="{4D6EEB48-F1FC-4A96-B61A-A5FFA4AFAB38}" destId="{A6F7AABB-5C85-41FB-B3A0-68D9E8C4E9F0}" srcOrd="2" destOrd="0" presId="urn:microsoft.com/office/officeart/2009/3/layout/HorizontalOrganizationChart"/>
    <dgm:cxn modelId="{9B86AEED-7C9B-49C8-89AC-D27959A3C465}" type="presParOf" srcId="{4D6EEB48-F1FC-4A96-B61A-A5FFA4AFAB38}" destId="{9932067D-7207-4BF0-828B-39CE8C17FA9B}" srcOrd="3" destOrd="0" presId="urn:microsoft.com/office/officeart/2009/3/layout/HorizontalOrganizationChart"/>
    <dgm:cxn modelId="{B697AB15-D162-46E0-86C2-8E953E19ED27}" type="presParOf" srcId="{9932067D-7207-4BF0-828B-39CE8C17FA9B}" destId="{A568C704-5A6F-49E3-ABB7-A643533B89C3}" srcOrd="0" destOrd="0" presId="urn:microsoft.com/office/officeart/2009/3/layout/HorizontalOrganizationChart"/>
    <dgm:cxn modelId="{89A60AD5-6119-4DCB-955E-0847F41279B8}" type="presParOf" srcId="{A568C704-5A6F-49E3-ABB7-A643533B89C3}" destId="{B9B4CA7D-74F2-4A44-986D-B14AAEE9C1CF}" srcOrd="0" destOrd="0" presId="urn:microsoft.com/office/officeart/2009/3/layout/HorizontalOrganizationChart"/>
    <dgm:cxn modelId="{696CCFAF-84F3-4CFF-BABD-97D7DFFF415D}" type="presParOf" srcId="{A568C704-5A6F-49E3-ABB7-A643533B89C3}" destId="{8E4B530F-9DBA-448C-B462-F6918549A015}" srcOrd="1" destOrd="0" presId="urn:microsoft.com/office/officeart/2009/3/layout/HorizontalOrganizationChart"/>
    <dgm:cxn modelId="{82F2573B-97D4-40FC-8CAD-0765FBDA91A5}" type="presParOf" srcId="{9932067D-7207-4BF0-828B-39CE8C17FA9B}" destId="{2CF90966-C51B-49FB-ADB8-6D92E224BCF9}" srcOrd="1" destOrd="0" presId="urn:microsoft.com/office/officeart/2009/3/layout/HorizontalOrganizationChart"/>
    <dgm:cxn modelId="{55B96DB5-2F23-4805-91B0-6E6CC01C38FF}" type="presParOf" srcId="{9932067D-7207-4BF0-828B-39CE8C17FA9B}" destId="{49E00385-F45C-47BF-B0AD-9E7F1B67F60F}" srcOrd="2" destOrd="0" presId="urn:microsoft.com/office/officeart/2009/3/layout/HorizontalOrganizationChart"/>
    <dgm:cxn modelId="{98B479C3-FCED-43E5-90E4-2DEC8FBF6164}" type="presParOf" srcId="{4D6EEB48-F1FC-4A96-B61A-A5FFA4AFAB38}" destId="{C5804240-58E6-4FB2-B95F-D44C6F7CB62E}" srcOrd="4" destOrd="0" presId="urn:microsoft.com/office/officeart/2009/3/layout/HorizontalOrganizationChart"/>
    <dgm:cxn modelId="{B48C1CC5-FB2E-4417-B8FB-3D696799E842}" type="presParOf" srcId="{4D6EEB48-F1FC-4A96-B61A-A5FFA4AFAB38}" destId="{BBCBC411-BD0F-456F-984A-8C8CBA828085}" srcOrd="5" destOrd="0" presId="urn:microsoft.com/office/officeart/2009/3/layout/HorizontalOrganizationChart"/>
    <dgm:cxn modelId="{B0305C2F-ED44-401F-973E-1A7EB251775C}" type="presParOf" srcId="{BBCBC411-BD0F-456F-984A-8C8CBA828085}" destId="{8F74C7B8-A284-4CEC-B5C3-5E82996B3DF6}" srcOrd="0" destOrd="0" presId="urn:microsoft.com/office/officeart/2009/3/layout/HorizontalOrganizationChart"/>
    <dgm:cxn modelId="{5D8A510D-23CE-4D9F-8818-0DA7CFA77D42}" type="presParOf" srcId="{8F74C7B8-A284-4CEC-B5C3-5E82996B3DF6}" destId="{9C6A2AB2-E8D7-4DF7-8401-C4B9D656709F}" srcOrd="0" destOrd="0" presId="urn:microsoft.com/office/officeart/2009/3/layout/HorizontalOrganizationChart"/>
    <dgm:cxn modelId="{C0FB8E07-76B9-4E36-820A-982DF45D899D}" type="presParOf" srcId="{8F74C7B8-A284-4CEC-B5C3-5E82996B3DF6}" destId="{1E004652-5A3A-4A37-B9E9-A415AF3CD0F5}" srcOrd="1" destOrd="0" presId="urn:microsoft.com/office/officeart/2009/3/layout/HorizontalOrganizationChart"/>
    <dgm:cxn modelId="{D281DED0-D273-4C17-925B-37F973543D49}" type="presParOf" srcId="{BBCBC411-BD0F-456F-984A-8C8CBA828085}" destId="{55D8B39D-C5F7-4E99-8C85-146A71886E72}" srcOrd="1" destOrd="0" presId="urn:microsoft.com/office/officeart/2009/3/layout/HorizontalOrganizationChart"/>
    <dgm:cxn modelId="{2C5C71A0-165F-4D77-ADE2-0CB3BED1AEC8}" type="presParOf" srcId="{BBCBC411-BD0F-456F-984A-8C8CBA828085}" destId="{93FF3075-45A2-4596-9D6E-E2BA03C63BA2}" srcOrd="2" destOrd="0" presId="urn:microsoft.com/office/officeart/2009/3/layout/HorizontalOrganizationChart"/>
    <dgm:cxn modelId="{A21BE6DB-6F57-42B5-8C24-E5FFEB1543C3}" type="presParOf" srcId="{97DD4B5A-AAAB-4CA5-85D3-9FC1E930077A}" destId="{D4BAC7F8-918C-45C1-98A2-B96C773EC03C}" srcOrd="2" destOrd="0" presId="urn:microsoft.com/office/officeart/2009/3/layout/HorizontalOrganizationChart"/>
    <dgm:cxn modelId="{E7435893-F834-418E-8E34-4EF8F120187F}" type="presParOf" srcId="{3BAC0D0C-3D1C-4261-B456-C943776F5DD5}" destId="{5243E6B6-C1BE-42AE-A01E-C102FB684CFA}" srcOrd="4" destOrd="0" presId="urn:microsoft.com/office/officeart/2009/3/layout/HorizontalOrganizationChart"/>
    <dgm:cxn modelId="{CD4F5DD0-40BD-4D4C-92EA-3A15FA4B666C}" type="presParOf" srcId="{3BAC0D0C-3D1C-4261-B456-C943776F5DD5}" destId="{099B3C7A-4914-40F8-8B1E-F96D1A75DE02}" srcOrd="5" destOrd="0" presId="urn:microsoft.com/office/officeart/2009/3/layout/HorizontalOrganizationChart"/>
    <dgm:cxn modelId="{96FB0F25-B406-4814-8BC2-0567B76F5998}" type="presParOf" srcId="{099B3C7A-4914-40F8-8B1E-F96D1A75DE02}" destId="{3D1B3D95-09D9-4536-9398-B624166C6A95}" srcOrd="0" destOrd="0" presId="urn:microsoft.com/office/officeart/2009/3/layout/HorizontalOrganizationChart"/>
    <dgm:cxn modelId="{531F9E6E-6C10-4FE6-A56B-0B50358E8EB1}" type="presParOf" srcId="{3D1B3D95-09D9-4536-9398-B624166C6A95}" destId="{7AC5C339-1087-405B-B604-2C4E81FCAC11}" srcOrd="0" destOrd="0" presId="urn:microsoft.com/office/officeart/2009/3/layout/HorizontalOrganizationChart"/>
    <dgm:cxn modelId="{2B969DBA-C2E1-4659-BBB4-EB824A38B036}" type="presParOf" srcId="{3D1B3D95-09D9-4536-9398-B624166C6A95}" destId="{0C86BB01-6A5C-4F75-B38F-E06195CA0398}" srcOrd="1" destOrd="0" presId="urn:microsoft.com/office/officeart/2009/3/layout/HorizontalOrganizationChart"/>
    <dgm:cxn modelId="{46BFA21D-F772-4634-A136-3194E828F3D1}" type="presParOf" srcId="{099B3C7A-4914-40F8-8B1E-F96D1A75DE02}" destId="{B949F6F7-145E-4242-B426-C3A234648FD4}" srcOrd="1" destOrd="0" presId="urn:microsoft.com/office/officeart/2009/3/layout/HorizontalOrganizationChart"/>
    <dgm:cxn modelId="{59BBFB96-A891-4837-A83D-5BB3438D584C}" type="presParOf" srcId="{B949F6F7-145E-4242-B426-C3A234648FD4}" destId="{19FD8A81-BDAE-4B70-AC67-DCB4603A5479}" srcOrd="0" destOrd="0" presId="urn:microsoft.com/office/officeart/2009/3/layout/HorizontalOrganizationChart"/>
    <dgm:cxn modelId="{8D82EF90-5DAE-493A-ABE8-5A1185DA0292}" type="presParOf" srcId="{B949F6F7-145E-4242-B426-C3A234648FD4}" destId="{9A3F7A1D-E8FA-46F4-A148-8417D54F8E4F}" srcOrd="1" destOrd="0" presId="urn:microsoft.com/office/officeart/2009/3/layout/HorizontalOrganizationChart"/>
    <dgm:cxn modelId="{F8D1A438-5366-4E28-9365-EDAA6237F5CB}" type="presParOf" srcId="{9A3F7A1D-E8FA-46F4-A148-8417D54F8E4F}" destId="{08D2BDE6-F802-413C-BC3E-72A5975CDBEF}" srcOrd="0" destOrd="0" presId="urn:microsoft.com/office/officeart/2009/3/layout/HorizontalOrganizationChart"/>
    <dgm:cxn modelId="{6427835E-CD54-4408-9CD3-26904FB7CEB7}" type="presParOf" srcId="{08D2BDE6-F802-413C-BC3E-72A5975CDBEF}" destId="{3EEC7535-FC8B-4252-AA70-8F9DD60BF4E9}" srcOrd="0" destOrd="0" presId="urn:microsoft.com/office/officeart/2009/3/layout/HorizontalOrganizationChart"/>
    <dgm:cxn modelId="{1C3D4119-757F-4060-A123-C7CDED4A5499}" type="presParOf" srcId="{08D2BDE6-F802-413C-BC3E-72A5975CDBEF}" destId="{8A95EBEC-27A1-449F-A543-F703448C0C63}" srcOrd="1" destOrd="0" presId="urn:microsoft.com/office/officeart/2009/3/layout/HorizontalOrganizationChart"/>
    <dgm:cxn modelId="{9D118601-AA90-45AF-A50F-D06CB02089EF}" type="presParOf" srcId="{9A3F7A1D-E8FA-46F4-A148-8417D54F8E4F}" destId="{52193B83-1456-4142-AC05-FDC163ECC3A9}" srcOrd="1" destOrd="0" presId="urn:microsoft.com/office/officeart/2009/3/layout/HorizontalOrganizationChart"/>
    <dgm:cxn modelId="{B81E1402-865C-4B4A-AC01-8F173177B98E}" type="presParOf" srcId="{9A3F7A1D-E8FA-46F4-A148-8417D54F8E4F}" destId="{77E0603D-1E61-4E4C-8916-3E086696F10B}" srcOrd="2" destOrd="0" presId="urn:microsoft.com/office/officeart/2009/3/layout/HorizontalOrganizationChart"/>
    <dgm:cxn modelId="{7B1026E9-C6DB-4AA7-B127-9D3AA174B89A}" type="presParOf" srcId="{B949F6F7-145E-4242-B426-C3A234648FD4}" destId="{41B96820-46AC-4517-A70D-5B9B58BA5672}" srcOrd="2" destOrd="0" presId="urn:microsoft.com/office/officeart/2009/3/layout/HorizontalOrganizationChart"/>
    <dgm:cxn modelId="{D1B0F568-F74C-4F4B-881E-0047ECC8EDA0}" type="presParOf" srcId="{B949F6F7-145E-4242-B426-C3A234648FD4}" destId="{0F043BF2-58D7-487D-A57F-F889DBC8C563}" srcOrd="3" destOrd="0" presId="urn:microsoft.com/office/officeart/2009/3/layout/HorizontalOrganizationChart"/>
    <dgm:cxn modelId="{286823DF-9513-45A6-BB1E-7E2647EF3FAC}" type="presParOf" srcId="{0F043BF2-58D7-487D-A57F-F889DBC8C563}" destId="{307E4CEC-4EF8-4472-ABD4-F559511EE7F2}" srcOrd="0" destOrd="0" presId="urn:microsoft.com/office/officeart/2009/3/layout/HorizontalOrganizationChart"/>
    <dgm:cxn modelId="{44DA1933-0737-4B10-9983-9B282519D4FA}" type="presParOf" srcId="{307E4CEC-4EF8-4472-ABD4-F559511EE7F2}" destId="{F9066FCD-29D3-4289-A834-239DFA3A33F2}" srcOrd="0" destOrd="0" presId="urn:microsoft.com/office/officeart/2009/3/layout/HorizontalOrganizationChart"/>
    <dgm:cxn modelId="{1A513D61-6FDE-4711-A193-BF76CB1B0A26}" type="presParOf" srcId="{307E4CEC-4EF8-4472-ABD4-F559511EE7F2}" destId="{7569236A-D25B-45B7-977F-22D701E36879}" srcOrd="1" destOrd="0" presId="urn:microsoft.com/office/officeart/2009/3/layout/HorizontalOrganizationChart"/>
    <dgm:cxn modelId="{CCD04343-1AFB-4D3F-BB21-D9806DE3157F}" type="presParOf" srcId="{0F043BF2-58D7-487D-A57F-F889DBC8C563}" destId="{CEB8B923-6CE4-49BB-8ABC-166B306E3202}" srcOrd="1" destOrd="0" presId="urn:microsoft.com/office/officeart/2009/3/layout/HorizontalOrganizationChart"/>
    <dgm:cxn modelId="{D1DB6BF3-0DE3-412B-A489-F4CD0BC94170}" type="presParOf" srcId="{0F043BF2-58D7-487D-A57F-F889DBC8C563}" destId="{3AF487C6-E3F3-467D-A118-B8C093135F4C}" srcOrd="2" destOrd="0" presId="urn:microsoft.com/office/officeart/2009/3/layout/HorizontalOrganizationChart"/>
    <dgm:cxn modelId="{4AF7DB3C-27A1-4A06-84CD-E156F65D6D5A}" type="presParOf" srcId="{099B3C7A-4914-40F8-8B1E-F96D1A75DE02}" destId="{DFC02DEE-0886-4119-9EF0-944343014BA9}" srcOrd="2" destOrd="0" presId="urn:microsoft.com/office/officeart/2009/3/layout/HorizontalOrganizationChart"/>
    <dgm:cxn modelId="{9D6B99B0-CB27-4DA1-B984-8C4086FB35A5}" type="presParOf" srcId="{8EF183AF-8087-4FD6-9E9D-7BA0FFEF4518}" destId="{045FDD27-F254-4BFF-B41E-BD09E416F731}"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D219D1-F170-42EA-B24A-3AF680A8B954}"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EC"/>
        </a:p>
      </dgm:t>
    </dgm:pt>
    <dgm:pt modelId="{3C798C8D-EAA3-440D-B069-9B7C081B7B14}">
      <dgm:prSet phldrT="[Texto]"/>
      <dgm:spPr/>
      <dgm:t>
        <a:bodyPr/>
        <a:lstStyle/>
        <a:p>
          <a:r>
            <a:rPr lang="es-ES">
              <a:latin typeface="Century Gothic" panose="020B0502020202020204" pitchFamily="34" charset="0"/>
            </a:rPr>
            <a:t>Alcance la investigación</a:t>
          </a:r>
          <a:endParaRPr lang="es-EC">
            <a:latin typeface="Century Gothic" panose="020B0502020202020204" pitchFamily="34" charset="0"/>
          </a:endParaRPr>
        </a:p>
      </dgm:t>
    </dgm:pt>
    <dgm:pt modelId="{5DD72BF7-5EBF-4893-A2C4-CFF45B67A2C5}" type="parTrans" cxnId="{6A56B989-B339-4DD5-961B-C35137B4047C}">
      <dgm:prSet/>
      <dgm:spPr/>
      <dgm:t>
        <a:bodyPr/>
        <a:lstStyle/>
        <a:p>
          <a:endParaRPr lang="es-EC">
            <a:latin typeface="Century Gothic" panose="020B0502020202020204" pitchFamily="34" charset="0"/>
          </a:endParaRPr>
        </a:p>
      </dgm:t>
    </dgm:pt>
    <dgm:pt modelId="{59005F20-AD11-4EA2-871D-CFC96957DD26}" type="sibTrans" cxnId="{6A56B989-B339-4DD5-961B-C35137B4047C}">
      <dgm:prSet/>
      <dgm:spPr/>
      <dgm:t>
        <a:bodyPr/>
        <a:lstStyle/>
        <a:p>
          <a:endParaRPr lang="es-EC">
            <a:latin typeface="Century Gothic" panose="020B0502020202020204" pitchFamily="34" charset="0"/>
          </a:endParaRPr>
        </a:p>
      </dgm:t>
    </dgm:pt>
    <dgm:pt modelId="{ED1469A9-A792-4EC2-9CF9-D12E1A2BD391}">
      <dgm:prSet phldrT="[Texto]"/>
      <dgm:spPr/>
      <dgm:t>
        <a:bodyPr/>
        <a:lstStyle/>
        <a:p>
          <a:r>
            <a:rPr lang="es-ES">
              <a:latin typeface="Century Gothic" panose="020B0502020202020204" pitchFamily="34" charset="0"/>
            </a:rPr>
            <a:t>Descriptiva</a:t>
          </a:r>
          <a:endParaRPr lang="es-EC">
            <a:latin typeface="Century Gothic" panose="020B0502020202020204" pitchFamily="34" charset="0"/>
          </a:endParaRPr>
        </a:p>
      </dgm:t>
    </dgm:pt>
    <dgm:pt modelId="{C1C8A04C-96FA-4684-91CE-DC11F2ED6E93}" type="parTrans" cxnId="{74BDCF8B-7417-4577-A438-845C5C6B76C2}">
      <dgm:prSet/>
      <dgm:spPr/>
      <dgm:t>
        <a:bodyPr/>
        <a:lstStyle/>
        <a:p>
          <a:endParaRPr lang="es-EC">
            <a:latin typeface="Century Gothic" panose="020B0502020202020204" pitchFamily="34" charset="0"/>
          </a:endParaRPr>
        </a:p>
      </dgm:t>
    </dgm:pt>
    <dgm:pt modelId="{DD973E23-3FC9-4FF5-B612-B1B93B79C6DD}" type="sibTrans" cxnId="{74BDCF8B-7417-4577-A438-845C5C6B76C2}">
      <dgm:prSet/>
      <dgm:spPr/>
      <dgm:t>
        <a:bodyPr/>
        <a:lstStyle/>
        <a:p>
          <a:endParaRPr lang="es-EC">
            <a:latin typeface="Century Gothic" panose="020B0502020202020204" pitchFamily="34" charset="0"/>
          </a:endParaRPr>
        </a:p>
      </dgm:t>
    </dgm:pt>
    <dgm:pt modelId="{BFAE9485-C3F0-418D-987C-ABA227807A32}">
      <dgm:prSet phldrT="[Texto]"/>
      <dgm:spPr/>
      <dgm:t>
        <a:bodyPr/>
        <a:lstStyle/>
        <a:p>
          <a:r>
            <a:rPr lang="es-ES">
              <a:latin typeface="Century Gothic" panose="020B0502020202020204" pitchFamily="34" charset="0"/>
            </a:rPr>
            <a:t>Correlacional</a:t>
          </a:r>
          <a:endParaRPr lang="es-EC">
            <a:latin typeface="Century Gothic" panose="020B0502020202020204" pitchFamily="34" charset="0"/>
          </a:endParaRPr>
        </a:p>
      </dgm:t>
    </dgm:pt>
    <dgm:pt modelId="{F14C3CF9-6461-4066-838E-95A678A7E9E8}" type="parTrans" cxnId="{569E1D1E-8020-4442-8F74-91D783BE5702}">
      <dgm:prSet/>
      <dgm:spPr/>
      <dgm:t>
        <a:bodyPr/>
        <a:lstStyle/>
        <a:p>
          <a:endParaRPr lang="es-EC">
            <a:latin typeface="Century Gothic" panose="020B0502020202020204" pitchFamily="34" charset="0"/>
          </a:endParaRPr>
        </a:p>
      </dgm:t>
    </dgm:pt>
    <dgm:pt modelId="{73966BD5-C16C-49DE-BBEF-4B2571B55B86}" type="sibTrans" cxnId="{569E1D1E-8020-4442-8F74-91D783BE5702}">
      <dgm:prSet/>
      <dgm:spPr/>
      <dgm:t>
        <a:bodyPr/>
        <a:lstStyle/>
        <a:p>
          <a:endParaRPr lang="es-EC">
            <a:latin typeface="Century Gothic" panose="020B0502020202020204" pitchFamily="34" charset="0"/>
          </a:endParaRPr>
        </a:p>
      </dgm:t>
    </dgm:pt>
    <dgm:pt modelId="{86C97E00-1C3B-4CEA-A752-9F320490F4C9}">
      <dgm:prSet phldrT="[Texto]"/>
      <dgm:spPr/>
      <dgm:t>
        <a:bodyPr/>
        <a:lstStyle/>
        <a:p>
          <a:r>
            <a:rPr lang="es-ES">
              <a:latin typeface="Century Gothic" panose="020B0502020202020204" pitchFamily="34" charset="0"/>
            </a:rPr>
            <a:t>Diseño de investigación</a:t>
          </a:r>
          <a:endParaRPr lang="es-EC">
            <a:latin typeface="Century Gothic" panose="020B0502020202020204" pitchFamily="34" charset="0"/>
          </a:endParaRPr>
        </a:p>
      </dgm:t>
    </dgm:pt>
    <dgm:pt modelId="{FD21F814-8823-4671-8F08-6A84FB1732F0}" type="parTrans" cxnId="{51B4249B-2EBC-449D-9095-075D5C783479}">
      <dgm:prSet/>
      <dgm:spPr/>
      <dgm:t>
        <a:bodyPr/>
        <a:lstStyle/>
        <a:p>
          <a:endParaRPr lang="es-EC">
            <a:latin typeface="Century Gothic" panose="020B0502020202020204" pitchFamily="34" charset="0"/>
          </a:endParaRPr>
        </a:p>
      </dgm:t>
    </dgm:pt>
    <dgm:pt modelId="{2A44F640-F577-4235-AC60-781F4F587CC9}" type="sibTrans" cxnId="{51B4249B-2EBC-449D-9095-075D5C783479}">
      <dgm:prSet/>
      <dgm:spPr/>
      <dgm:t>
        <a:bodyPr/>
        <a:lstStyle/>
        <a:p>
          <a:endParaRPr lang="es-EC">
            <a:latin typeface="Century Gothic" panose="020B0502020202020204" pitchFamily="34" charset="0"/>
          </a:endParaRPr>
        </a:p>
      </dgm:t>
    </dgm:pt>
    <dgm:pt modelId="{AC31E732-059A-4364-B8F8-5B9CB117B676}">
      <dgm:prSet phldrT="[Texto]"/>
      <dgm:spPr/>
      <dgm:t>
        <a:bodyPr/>
        <a:lstStyle/>
        <a:p>
          <a:r>
            <a:rPr lang="es-ES">
              <a:latin typeface="Century Gothic" panose="020B0502020202020204" pitchFamily="34" charset="0"/>
            </a:rPr>
            <a:t>Fuente de datos</a:t>
          </a:r>
          <a:endParaRPr lang="es-EC">
            <a:latin typeface="Century Gothic" panose="020B0502020202020204" pitchFamily="34" charset="0"/>
          </a:endParaRPr>
        </a:p>
      </dgm:t>
    </dgm:pt>
    <dgm:pt modelId="{BA6194F4-247A-4B73-9E99-C354162A1129}" type="parTrans" cxnId="{0BFCAC24-7DED-4CDC-8A23-052A3C06E21D}">
      <dgm:prSet/>
      <dgm:spPr/>
      <dgm:t>
        <a:bodyPr/>
        <a:lstStyle/>
        <a:p>
          <a:endParaRPr lang="es-EC">
            <a:latin typeface="Century Gothic" panose="020B0502020202020204" pitchFamily="34" charset="0"/>
          </a:endParaRPr>
        </a:p>
      </dgm:t>
    </dgm:pt>
    <dgm:pt modelId="{5D788567-6607-4490-9310-38C3CBB71057}" type="sibTrans" cxnId="{0BFCAC24-7DED-4CDC-8A23-052A3C06E21D}">
      <dgm:prSet/>
      <dgm:spPr/>
      <dgm:t>
        <a:bodyPr/>
        <a:lstStyle/>
        <a:p>
          <a:endParaRPr lang="es-EC">
            <a:latin typeface="Century Gothic" panose="020B0502020202020204" pitchFamily="34" charset="0"/>
          </a:endParaRPr>
        </a:p>
      </dgm:t>
    </dgm:pt>
    <dgm:pt modelId="{8B323F0B-5FAF-4976-957A-196D1AD35A62}">
      <dgm:prSet phldrT="[Texto]"/>
      <dgm:spPr/>
      <dgm:t>
        <a:bodyPr/>
        <a:lstStyle/>
        <a:p>
          <a:r>
            <a:rPr lang="es-ES">
              <a:latin typeface="Century Gothic" panose="020B0502020202020204" pitchFamily="34" charset="0"/>
            </a:rPr>
            <a:t>Documental</a:t>
          </a:r>
          <a:endParaRPr lang="es-EC">
            <a:latin typeface="Century Gothic" panose="020B0502020202020204" pitchFamily="34" charset="0"/>
          </a:endParaRPr>
        </a:p>
      </dgm:t>
    </dgm:pt>
    <dgm:pt modelId="{18858655-ECDA-48C1-9D86-93A6B0EEBAF2}" type="parTrans" cxnId="{C3167398-1797-4CD9-AB7C-2BF192D35129}">
      <dgm:prSet/>
      <dgm:spPr/>
      <dgm:t>
        <a:bodyPr/>
        <a:lstStyle/>
        <a:p>
          <a:endParaRPr lang="es-EC">
            <a:latin typeface="Century Gothic" panose="020B0502020202020204" pitchFamily="34" charset="0"/>
          </a:endParaRPr>
        </a:p>
      </dgm:t>
    </dgm:pt>
    <dgm:pt modelId="{6C401D80-7363-469F-8F73-76A009FEEBC4}" type="sibTrans" cxnId="{C3167398-1797-4CD9-AB7C-2BF192D35129}">
      <dgm:prSet/>
      <dgm:spPr/>
      <dgm:t>
        <a:bodyPr/>
        <a:lstStyle/>
        <a:p>
          <a:endParaRPr lang="es-EC">
            <a:latin typeface="Century Gothic" panose="020B0502020202020204" pitchFamily="34" charset="0"/>
          </a:endParaRPr>
        </a:p>
      </dgm:t>
    </dgm:pt>
    <dgm:pt modelId="{C264847F-5DB3-4FD9-AA40-0152EA81834F}">
      <dgm:prSet phldrT="[Texto]"/>
      <dgm:spPr/>
      <dgm:t>
        <a:bodyPr/>
        <a:lstStyle/>
        <a:p>
          <a:r>
            <a:rPr lang="es-ES">
              <a:latin typeface="Century Gothic" panose="020B0502020202020204" pitchFamily="34" charset="0"/>
            </a:rPr>
            <a:t>Enfoque de investigación</a:t>
          </a:r>
          <a:endParaRPr lang="es-EC">
            <a:latin typeface="Century Gothic" panose="020B0502020202020204" pitchFamily="34" charset="0"/>
          </a:endParaRPr>
        </a:p>
      </dgm:t>
    </dgm:pt>
    <dgm:pt modelId="{446D4097-9CA2-4EF1-ABB2-4CE9B2B99F0F}" type="parTrans" cxnId="{4A96DD5D-D2E4-48BE-A7E5-DEA9CB6DBCA7}">
      <dgm:prSet/>
      <dgm:spPr/>
      <dgm:t>
        <a:bodyPr/>
        <a:lstStyle/>
        <a:p>
          <a:endParaRPr lang="es-EC">
            <a:latin typeface="Century Gothic" panose="020B0502020202020204" pitchFamily="34" charset="0"/>
          </a:endParaRPr>
        </a:p>
      </dgm:t>
    </dgm:pt>
    <dgm:pt modelId="{46A8E7F4-8891-4DB6-A0F0-AAFE67E55309}" type="sibTrans" cxnId="{4A96DD5D-D2E4-48BE-A7E5-DEA9CB6DBCA7}">
      <dgm:prSet/>
      <dgm:spPr/>
      <dgm:t>
        <a:bodyPr/>
        <a:lstStyle/>
        <a:p>
          <a:endParaRPr lang="es-EC">
            <a:latin typeface="Century Gothic" panose="020B0502020202020204" pitchFamily="34" charset="0"/>
          </a:endParaRPr>
        </a:p>
      </dgm:t>
    </dgm:pt>
    <dgm:pt modelId="{FB2C7247-1A55-404A-A21E-2FE321D73114}">
      <dgm:prSet phldrT="[Texto]"/>
      <dgm:spPr/>
      <dgm:t>
        <a:bodyPr/>
        <a:lstStyle/>
        <a:p>
          <a:endParaRPr lang="es-EC">
            <a:latin typeface="Century Gothic" panose="020B0502020202020204" pitchFamily="34" charset="0"/>
          </a:endParaRPr>
        </a:p>
      </dgm:t>
    </dgm:pt>
    <dgm:pt modelId="{43B28B0C-425E-422A-9B2F-248B54DA130F}" type="parTrans" cxnId="{E705D740-AC23-4D97-90D3-61F4FDD40BE3}">
      <dgm:prSet/>
      <dgm:spPr/>
      <dgm:t>
        <a:bodyPr/>
        <a:lstStyle/>
        <a:p>
          <a:endParaRPr lang="es-EC">
            <a:latin typeface="Century Gothic" panose="020B0502020202020204" pitchFamily="34" charset="0"/>
          </a:endParaRPr>
        </a:p>
      </dgm:t>
    </dgm:pt>
    <dgm:pt modelId="{D7B77967-08DA-4666-8A24-6012622B0841}" type="sibTrans" cxnId="{E705D740-AC23-4D97-90D3-61F4FDD40BE3}">
      <dgm:prSet/>
      <dgm:spPr/>
      <dgm:t>
        <a:bodyPr/>
        <a:lstStyle/>
        <a:p>
          <a:endParaRPr lang="es-EC">
            <a:latin typeface="Century Gothic" panose="020B0502020202020204" pitchFamily="34" charset="0"/>
          </a:endParaRPr>
        </a:p>
      </dgm:t>
    </dgm:pt>
    <dgm:pt modelId="{427AF4E3-BEF4-401C-9C17-1FF70B201A22}">
      <dgm:prSet phldrT="[Texto]"/>
      <dgm:spPr/>
      <dgm:t>
        <a:bodyPr/>
        <a:lstStyle/>
        <a:p>
          <a:r>
            <a:rPr lang="es-ES">
              <a:latin typeface="Century Gothic" panose="020B0502020202020204" pitchFamily="34" charset="0"/>
            </a:rPr>
            <a:t>No experimental</a:t>
          </a:r>
          <a:endParaRPr lang="es-EC">
            <a:latin typeface="Century Gothic" panose="020B0502020202020204" pitchFamily="34" charset="0"/>
          </a:endParaRPr>
        </a:p>
      </dgm:t>
    </dgm:pt>
    <dgm:pt modelId="{07960090-F563-4694-8D5D-0312E9B0F1D5}" type="parTrans" cxnId="{7D61B6AB-8284-4988-80A4-7962E3E08747}">
      <dgm:prSet/>
      <dgm:spPr/>
      <dgm:t>
        <a:bodyPr/>
        <a:lstStyle/>
        <a:p>
          <a:endParaRPr lang="es-EC">
            <a:latin typeface="Century Gothic" panose="020B0502020202020204" pitchFamily="34" charset="0"/>
          </a:endParaRPr>
        </a:p>
      </dgm:t>
    </dgm:pt>
    <dgm:pt modelId="{3A564AF2-5D49-4B3D-9F0C-FB9DEBC4BB27}" type="sibTrans" cxnId="{7D61B6AB-8284-4988-80A4-7962E3E08747}">
      <dgm:prSet/>
      <dgm:spPr/>
      <dgm:t>
        <a:bodyPr/>
        <a:lstStyle/>
        <a:p>
          <a:endParaRPr lang="es-EC">
            <a:latin typeface="Century Gothic" panose="020B0502020202020204" pitchFamily="34" charset="0"/>
          </a:endParaRPr>
        </a:p>
      </dgm:t>
    </dgm:pt>
    <dgm:pt modelId="{380A9056-8235-4341-88B0-4469311FEA84}">
      <dgm:prSet phldrT="[Texto]"/>
      <dgm:spPr/>
      <dgm:t>
        <a:bodyPr/>
        <a:lstStyle/>
        <a:p>
          <a:endParaRPr lang="es-EC">
            <a:latin typeface="Century Gothic" panose="020B0502020202020204" pitchFamily="34" charset="0"/>
          </a:endParaRPr>
        </a:p>
      </dgm:t>
    </dgm:pt>
    <dgm:pt modelId="{D1D35E8C-FB3D-406B-B1C6-8AAC88A46713}" type="parTrans" cxnId="{10397DA4-B4B4-44AF-BD10-BC6291FE0E26}">
      <dgm:prSet/>
      <dgm:spPr/>
      <dgm:t>
        <a:bodyPr/>
        <a:lstStyle/>
        <a:p>
          <a:endParaRPr lang="es-EC">
            <a:latin typeface="Century Gothic" panose="020B0502020202020204" pitchFamily="34" charset="0"/>
          </a:endParaRPr>
        </a:p>
      </dgm:t>
    </dgm:pt>
    <dgm:pt modelId="{7C3C632E-EE4C-465A-B560-2C69FF72A806}" type="sibTrans" cxnId="{10397DA4-B4B4-44AF-BD10-BC6291FE0E26}">
      <dgm:prSet/>
      <dgm:spPr/>
      <dgm:t>
        <a:bodyPr/>
        <a:lstStyle/>
        <a:p>
          <a:endParaRPr lang="es-EC">
            <a:latin typeface="Century Gothic" panose="020B0502020202020204" pitchFamily="34" charset="0"/>
          </a:endParaRPr>
        </a:p>
      </dgm:t>
    </dgm:pt>
    <dgm:pt modelId="{34C7E940-8C82-4A77-947E-303A87F5AA70}">
      <dgm:prSet phldrT="[Texto]"/>
      <dgm:spPr/>
      <dgm:t>
        <a:bodyPr/>
        <a:lstStyle/>
        <a:p>
          <a:r>
            <a:rPr lang="es-ES">
              <a:latin typeface="Century Gothic" panose="020B0502020202020204" pitchFamily="34" charset="0"/>
            </a:rPr>
            <a:t>Mixta (Cualitativa-Cuantitativa)</a:t>
          </a:r>
          <a:endParaRPr lang="es-EC">
            <a:latin typeface="Century Gothic" panose="020B0502020202020204" pitchFamily="34" charset="0"/>
          </a:endParaRPr>
        </a:p>
      </dgm:t>
    </dgm:pt>
    <dgm:pt modelId="{EF19E552-5898-4A13-BC6E-E2A619DE80DF}" type="parTrans" cxnId="{799E085A-3139-498A-B454-22A7B0F9051D}">
      <dgm:prSet/>
      <dgm:spPr/>
      <dgm:t>
        <a:bodyPr/>
        <a:lstStyle/>
        <a:p>
          <a:endParaRPr lang="es-EC">
            <a:latin typeface="Century Gothic" panose="020B0502020202020204" pitchFamily="34" charset="0"/>
          </a:endParaRPr>
        </a:p>
      </dgm:t>
    </dgm:pt>
    <dgm:pt modelId="{177BE292-0D6E-4EEE-BDCA-A9A8FFFB3050}" type="sibTrans" cxnId="{799E085A-3139-498A-B454-22A7B0F9051D}">
      <dgm:prSet/>
      <dgm:spPr/>
      <dgm:t>
        <a:bodyPr/>
        <a:lstStyle/>
        <a:p>
          <a:endParaRPr lang="es-EC">
            <a:latin typeface="Century Gothic" panose="020B0502020202020204" pitchFamily="34" charset="0"/>
          </a:endParaRPr>
        </a:p>
      </dgm:t>
    </dgm:pt>
    <dgm:pt modelId="{EF4C2DA9-21B2-4A46-BC6E-01C7843AC75B}" type="pres">
      <dgm:prSet presAssocID="{10D219D1-F170-42EA-B24A-3AF680A8B954}" presName="Name0" presStyleCnt="0">
        <dgm:presLayoutVars>
          <dgm:dir/>
          <dgm:animLvl val="lvl"/>
          <dgm:resizeHandles val="exact"/>
        </dgm:presLayoutVars>
      </dgm:prSet>
      <dgm:spPr/>
      <dgm:t>
        <a:bodyPr/>
        <a:lstStyle/>
        <a:p>
          <a:endParaRPr lang="es-ES"/>
        </a:p>
      </dgm:t>
    </dgm:pt>
    <dgm:pt modelId="{116B18BA-CA80-46F2-BDDD-95B319A735D8}" type="pres">
      <dgm:prSet presAssocID="{10D219D1-F170-42EA-B24A-3AF680A8B954}" presName="tSp" presStyleCnt="0"/>
      <dgm:spPr/>
    </dgm:pt>
    <dgm:pt modelId="{5A740D81-5680-4D73-AEB4-8DACDC58BEDC}" type="pres">
      <dgm:prSet presAssocID="{10D219D1-F170-42EA-B24A-3AF680A8B954}" presName="bSp" presStyleCnt="0"/>
      <dgm:spPr/>
    </dgm:pt>
    <dgm:pt modelId="{B1DC5986-79A0-4FC5-AF05-91D0E288E23A}" type="pres">
      <dgm:prSet presAssocID="{10D219D1-F170-42EA-B24A-3AF680A8B954}" presName="process" presStyleCnt="0"/>
      <dgm:spPr/>
    </dgm:pt>
    <dgm:pt modelId="{23276808-433C-41E2-9CBC-69FAC2E187AD}" type="pres">
      <dgm:prSet presAssocID="{3C798C8D-EAA3-440D-B069-9B7C081B7B14}" presName="composite1" presStyleCnt="0"/>
      <dgm:spPr/>
    </dgm:pt>
    <dgm:pt modelId="{F0869309-0DBF-424D-B7F6-2FB9601329DB}" type="pres">
      <dgm:prSet presAssocID="{3C798C8D-EAA3-440D-B069-9B7C081B7B14}" presName="dummyNode1" presStyleLbl="node1" presStyleIdx="0" presStyleCnt="4"/>
      <dgm:spPr/>
    </dgm:pt>
    <dgm:pt modelId="{098B4456-DC50-4DB8-8654-0771367A35F6}" type="pres">
      <dgm:prSet presAssocID="{3C798C8D-EAA3-440D-B069-9B7C081B7B14}" presName="childNode1" presStyleLbl="bgAcc1" presStyleIdx="0" presStyleCnt="4">
        <dgm:presLayoutVars>
          <dgm:bulletEnabled val="1"/>
        </dgm:presLayoutVars>
      </dgm:prSet>
      <dgm:spPr/>
      <dgm:t>
        <a:bodyPr/>
        <a:lstStyle/>
        <a:p>
          <a:endParaRPr lang="es-ES"/>
        </a:p>
      </dgm:t>
    </dgm:pt>
    <dgm:pt modelId="{BBDB2763-FF31-4E3A-99C7-E9143D4D98A4}" type="pres">
      <dgm:prSet presAssocID="{3C798C8D-EAA3-440D-B069-9B7C081B7B14}" presName="childNode1tx" presStyleLbl="bgAcc1" presStyleIdx="0" presStyleCnt="4">
        <dgm:presLayoutVars>
          <dgm:bulletEnabled val="1"/>
        </dgm:presLayoutVars>
      </dgm:prSet>
      <dgm:spPr/>
      <dgm:t>
        <a:bodyPr/>
        <a:lstStyle/>
        <a:p>
          <a:endParaRPr lang="es-ES"/>
        </a:p>
      </dgm:t>
    </dgm:pt>
    <dgm:pt modelId="{ECCA1308-D25E-4E7C-81FE-A9B9C02230E9}" type="pres">
      <dgm:prSet presAssocID="{3C798C8D-EAA3-440D-B069-9B7C081B7B14}" presName="parentNode1" presStyleLbl="node1" presStyleIdx="0" presStyleCnt="4">
        <dgm:presLayoutVars>
          <dgm:chMax val="1"/>
          <dgm:bulletEnabled val="1"/>
        </dgm:presLayoutVars>
      </dgm:prSet>
      <dgm:spPr/>
      <dgm:t>
        <a:bodyPr/>
        <a:lstStyle/>
        <a:p>
          <a:endParaRPr lang="es-ES"/>
        </a:p>
      </dgm:t>
    </dgm:pt>
    <dgm:pt modelId="{76EA714A-21D2-4A09-9583-559C8A5ABB60}" type="pres">
      <dgm:prSet presAssocID="{3C798C8D-EAA3-440D-B069-9B7C081B7B14}" presName="connSite1" presStyleCnt="0"/>
      <dgm:spPr/>
    </dgm:pt>
    <dgm:pt modelId="{F2FE281B-0E54-4CD9-B987-F77D10DDDEB7}" type="pres">
      <dgm:prSet presAssocID="{59005F20-AD11-4EA2-871D-CFC96957DD26}" presName="Name9" presStyleLbl="sibTrans2D1" presStyleIdx="0" presStyleCnt="3"/>
      <dgm:spPr/>
      <dgm:t>
        <a:bodyPr/>
        <a:lstStyle/>
        <a:p>
          <a:endParaRPr lang="es-ES"/>
        </a:p>
      </dgm:t>
    </dgm:pt>
    <dgm:pt modelId="{F30BD9B8-2FAD-4584-9B6B-BA15736D8630}" type="pres">
      <dgm:prSet presAssocID="{86C97E00-1C3B-4CEA-A752-9F320490F4C9}" presName="composite2" presStyleCnt="0"/>
      <dgm:spPr/>
    </dgm:pt>
    <dgm:pt modelId="{7903734F-0C06-4744-8958-A108B5F9AA19}" type="pres">
      <dgm:prSet presAssocID="{86C97E00-1C3B-4CEA-A752-9F320490F4C9}" presName="dummyNode2" presStyleLbl="node1" presStyleIdx="0" presStyleCnt="4"/>
      <dgm:spPr/>
    </dgm:pt>
    <dgm:pt modelId="{86A39C2C-5D46-46F1-9889-7CAA15E23B71}" type="pres">
      <dgm:prSet presAssocID="{86C97E00-1C3B-4CEA-A752-9F320490F4C9}" presName="childNode2" presStyleLbl="bgAcc1" presStyleIdx="1" presStyleCnt="4">
        <dgm:presLayoutVars>
          <dgm:bulletEnabled val="1"/>
        </dgm:presLayoutVars>
      </dgm:prSet>
      <dgm:spPr/>
      <dgm:t>
        <a:bodyPr/>
        <a:lstStyle/>
        <a:p>
          <a:endParaRPr lang="es-ES"/>
        </a:p>
      </dgm:t>
    </dgm:pt>
    <dgm:pt modelId="{510920AF-1BD6-4493-AA43-5D6DC73F5304}" type="pres">
      <dgm:prSet presAssocID="{86C97E00-1C3B-4CEA-A752-9F320490F4C9}" presName="childNode2tx" presStyleLbl="bgAcc1" presStyleIdx="1" presStyleCnt="4">
        <dgm:presLayoutVars>
          <dgm:bulletEnabled val="1"/>
        </dgm:presLayoutVars>
      </dgm:prSet>
      <dgm:spPr/>
      <dgm:t>
        <a:bodyPr/>
        <a:lstStyle/>
        <a:p>
          <a:endParaRPr lang="es-ES"/>
        </a:p>
      </dgm:t>
    </dgm:pt>
    <dgm:pt modelId="{183BD49E-CBF6-4DB8-A384-C359E4127B3F}" type="pres">
      <dgm:prSet presAssocID="{86C97E00-1C3B-4CEA-A752-9F320490F4C9}" presName="parentNode2" presStyleLbl="node1" presStyleIdx="1" presStyleCnt="4">
        <dgm:presLayoutVars>
          <dgm:chMax val="0"/>
          <dgm:bulletEnabled val="1"/>
        </dgm:presLayoutVars>
      </dgm:prSet>
      <dgm:spPr/>
      <dgm:t>
        <a:bodyPr/>
        <a:lstStyle/>
        <a:p>
          <a:endParaRPr lang="es-ES"/>
        </a:p>
      </dgm:t>
    </dgm:pt>
    <dgm:pt modelId="{71357605-8284-476E-975F-B2F5AD36ABDE}" type="pres">
      <dgm:prSet presAssocID="{86C97E00-1C3B-4CEA-A752-9F320490F4C9}" presName="connSite2" presStyleCnt="0"/>
      <dgm:spPr/>
    </dgm:pt>
    <dgm:pt modelId="{8B481AC8-941D-4542-83AA-430B7935A15B}" type="pres">
      <dgm:prSet presAssocID="{2A44F640-F577-4235-AC60-781F4F587CC9}" presName="Name18" presStyleLbl="sibTrans2D1" presStyleIdx="1" presStyleCnt="3"/>
      <dgm:spPr/>
      <dgm:t>
        <a:bodyPr/>
        <a:lstStyle/>
        <a:p>
          <a:endParaRPr lang="es-ES"/>
        </a:p>
      </dgm:t>
    </dgm:pt>
    <dgm:pt modelId="{765F1A8A-829A-440E-91BE-162DCAEC08B5}" type="pres">
      <dgm:prSet presAssocID="{AC31E732-059A-4364-B8F8-5B9CB117B676}" presName="composite1" presStyleCnt="0"/>
      <dgm:spPr/>
    </dgm:pt>
    <dgm:pt modelId="{E22382F8-2AF9-48BF-A831-3A2553682153}" type="pres">
      <dgm:prSet presAssocID="{AC31E732-059A-4364-B8F8-5B9CB117B676}" presName="dummyNode1" presStyleLbl="node1" presStyleIdx="1" presStyleCnt="4"/>
      <dgm:spPr/>
    </dgm:pt>
    <dgm:pt modelId="{C2E9ABE2-138B-4E75-8176-2F40063B0781}" type="pres">
      <dgm:prSet presAssocID="{AC31E732-059A-4364-B8F8-5B9CB117B676}" presName="childNode1" presStyleLbl="bgAcc1" presStyleIdx="2" presStyleCnt="4">
        <dgm:presLayoutVars>
          <dgm:bulletEnabled val="1"/>
        </dgm:presLayoutVars>
      </dgm:prSet>
      <dgm:spPr/>
      <dgm:t>
        <a:bodyPr/>
        <a:lstStyle/>
        <a:p>
          <a:endParaRPr lang="es-ES"/>
        </a:p>
      </dgm:t>
    </dgm:pt>
    <dgm:pt modelId="{E70C97FF-7EC0-43E4-A586-AAE55D65C2F7}" type="pres">
      <dgm:prSet presAssocID="{AC31E732-059A-4364-B8F8-5B9CB117B676}" presName="childNode1tx" presStyleLbl="bgAcc1" presStyleIdx="2" presStyleCnt="4">
        <dgm:presLayoutVars>
          <dgm:bulletEnabled val="1"/>
        </dgm:presLayoutVars>
      </dgm:prSet>
      <dgm:spPr/>
      <dgm:t>
        <a:bodyPr/>
        <a:lstStyle/>
        <a:p>
          <a:endParaRPr lang="es-ES"/>
        </a:p>
      </dgm:t>
    </dgm:pt>
    <dgm:pt modelId="{9D807D03-624E-4793-A182-6FE72D63EE40}" type="pres">
      <dgm:prSet presAssocID="{AC31E732-059A-4364-B8F8-5B9CB117B676}" presName="parentNode1" presStyleLbl="node1" presStyleIdx="2" presStyleCnt="4">
        <dgm:presLayoutVars>
          <dgm:chMax val="1"/>
          <dgm:bulletEnabled val="1"/>
        </dgm:presLayoutVars>
      </dgm:prSet>
      <dgm:spPr/>
      <dgm:t>
        <a:bodyPr/>
        <a:lstStyle/>
        <a:p>
          <a:endParaRPr lang="es-ES"/>
        </a:p>
      </dgm:t>
    </dgm:pt>
    <dgm:pt modelId="{E70EDDCC-F150-4B06-9D30-1DA0B610D201}" type="pres">
      <dgm:prSet presAssocID="{AC31E732-059A-4364-B8F8-5B9CB117B676}" presName="connSite1" presStyleCnt="0"/>
      <dgm:spPr/>
    </dgm:pt>
    <dgm:pt modelId="{A031DBF8-F065-4DFB-B22F-60EE819F300E}" type="pres">
      <dgm:prSet presAssocID="{5D788567-6607-4490-9310-38C3CBB71057}" presName="Name9" presStyleLbl="sibTrans2D1" presStyleIdx="2" presStyleCnt="3"/>
      <dgm:spPr/>
      <dgm:t>
        <a:bodyPr/>
        <a:lstStyle/>
        <a:p>
          <a:endParaRPr lang="es-ES"/>
        </a:p>
      </dgm:t>
    </dgm:pt>
    <dgm:pt modelId="{CA911432-ADC9-422B-815C-9FEF74EF3B04}" type="pres">
      <dgm:prSet presAssocID="{C264847F-5DB3-4FD9-AA40-0152EA81834F}" presName="composite2" presStyleCnt="0"/>
      <dgm:spPr/>
    </dgm:pt>
    <dgm:pt modelId="{30B3D019-A382-40CD-8B5D-8033DAD737C2}" type="pres">
      <dgm:prSet presAssocID="{C264847F-5DB3-4FD9-AA40-0152EA81834F}" presName="dummyNode2" presStyleLbl="node1" presStyleIdx="2" presStyleCnt="4"/>
      <dgm:spPr/>
    </dgm:pt>
    <dgm:pt modelId="{1604721C-1108-4000-855E-C6724BEE8F5F}" type="pres">
      <dgm:prSet presAssocID="{C264847F-5DB3-4FD9-AA40-0152EA81834F}" presName="childNode2" presStyleLbl="bgAcc1" presStyleIdx="3" presStyleCnt="4">
        <dgm:presLayoutVars>
          <dgm:bulletEnabled val="1"/>
        </dgm:presLayoutVars>
      </dgm:prSet>
      <dgm:spPr/>
      <dgm:t>
        <a:bodyPr/>
        <a:lstStyle/>
        <a:p>
          <a:endParaRPr lang="es-ES"/>
        </a:p>
      </dgm:t>
    </dgm:pt>
    <dgm:pt modelId="{D180B741-4D75-4568-A455-5E04AB5CA064}" type="pres">
      <dgm:prSet presAssocID="{C264847F-5DB3-4FD9-AA40-0152EA81834F}" presName="childNode2tx" presStyleLbl="bgAcc1" presStyleIdx="3" presStyleCnt="4">
        <dgm:presLayoutVars>
          <dgm:bulletEnabled val="1"/>
        </dgm:presLayoutVars>
      </dgm:prSet>
      <dgm:spPr/>
      <dgm:t>
        <a:bodyPr/>
        <a:lstStyle/>
        <a:p>
          <a:endParaRPr lang="es-ES"/>
        </a:p>
      </dgm:t>
    </dgm:pt>
    <dgm:pt modelId="{C9BB5DE1-A7B7-49F4-9289-2B191364821B}" type="pres">
      <dgm:prSet presAssocID="{C264847F-5DB3-4FD9-AA40-0152EA81834F}" presName="parentNode2" presStyleLbl="node1" presStyleIdx="3" presStyleCnt="4">
        <dgm:presLayoutVars>
          <dgm:chMax val="0"/>
          <dgm:bulletEnabled val="1"/>
        </dgm:presLayoutVars>
      </dgm:prSet>
      <dgm:spPr/>
      <dgm:t>
        <a:bodyPr/>
        <a:lstStyle/>
        <a:p>
          <a:endParaRPr lang="es-ES"/>
        </a:p>
      </dgm:t>
    </dgm:pt>
    <dgm:pt modelId="{358E938B-9E79-4A67-A222-4020B492C761}" type="pres">
      <dgm:prSet presAssocID="{C264847F-5DB3-4FD9-AA40-0152EA81834F}" presName="connSite2" presStyleCnt="0"/>
      <dgm:spPr/>
    </dgm:pt>
  </dgm:ptLst>
  <dgm:cxnLst>
    <dgm:cxn modelId="{C3167398-1797-4CD9-AB7C-2BF192D35129}" srcId="{AC31E732-059A-4364-B8F8-5B9CB117B676}" destId="{8B323F0B-5FAF-4976-957A-196D1AD35A62}" srcOrd="1" destOrd="0" parTransId="{18858655-ECDA-48C1-9D86-93A6B0EEBAF2}" sibTransId="{6C401D80-7363-469F-8F73-76A009FEEBC4}"/>
    <dgm:cxn modelId="{E705D740-AC23-4D97-90D3-61F4FDD40BE3}" srcId="{3C798C8D-EAA3-440D-B069-9B7C081B7B14}" destId="{FB2C7247-1A55-404A-A21E-2FE321D73114}" srcOrd="0" destOrd="0" parTransId="{43B28B0C-425E-422A-9B2F-248B54DA130F}" sibTransId="{D7B77967-08DA-4666-8A24-6012622B0841}"/>
    <dgm:cxn modelId="{74BDCF8B-7417-4577-A438-845C5C6B76C2}" srcId="{3C798C8D-EAA3-440D-B069-9B7C081B7B14}" destId="{ED1469A9-A792-4EC2-9CF9-D12E1A2BD391}" srcOrd="1" destOrd="0" parTransId="{C1C8A04C-96FA-4684-91CE-DC11F2ED6E93}" sibTransId="{DD973E23-3FC9-4FF5-B612-B1B93B79C6DD}"/>
    <dgm:cxn modelId="{DACCBF7A-AE14-4F8A-86F6-0D226B2529F1}" type="presOf" srcId="{5D788567-6607-4490-9310-38C3CBB71057}" destId="{A031DBF8-F065-4DFB-B22F-60EE819F300E}" srcOrd="0" destOrd="0" presId="urn:microsoft.com/office/officeart/2005/8/layout/hProcess4"/>
    <dgm:cxn modelId="{9C665660-1A23-407E-AFE1-DE3FBF7AC1CD}" type="presOf" srcId="{FB2C7247-1A55-404A-A21E-2FE321D73114}" destId="{BBDB2763-FF31-4E3A-99C7-E9143D4D98A4}" srcOrd="1" destOrd="0" presId="urn:microsoft.com/office/officeart/2005/8/layout/hProcess4"/>
    <dgm:cxn modelId="{6A56B989-B339-4DD5-961B-C35137B4047C}" srcId="{10D219D1-F170-42EA-B24A-3AF680A8B954}" destId="{3C798C8D-EAA3-440D-B069-9B7C081B7B14}" srcOrd="0" destOrd="0" parTransId="{5DD72BF7-5EBF-4893-A2C4-CFF45B67A2C5}" sibTransId="{59005F20-AD11-4EA2-871D-CFC96957DD26}"/>
    <dgm:cxn modelId="{98A69C74-95BD-40D6-9996-97E4BD5223D1}" type="presOf" srcId="{8B323F0B-5FAF-4976-957A-196D1AD35A62}" destId="{C2E9ABE2-138B-4E75-8176-2F40063B0781}" srcOrd="0" destOrd="1" presId="urn:microsoft.com/office/officeart/2005/8/layout/hProcess4"/>
    <dgm:cxn modelId="{0BFCAC24-7DED-4CDC-8A23-052A3C06E21D}" srcId="{10D219D1-F170-42EA-B24A-3AF680A8B954}" destId="{AC31E732-059A-4364-B8F8-5B9CB117B676}" srcOrd="2" destOrd="0" parTransId="{BA6194F4-247A-4B73-9E99-C354162A1129}" sibTransId="{5D788567-6607-4490-9310-38C3CBB71057}"/>
    <dgm:cxn modelId="{3493C0F0-D6D1-4BA6-BD3E-B8AD11C27E50}" type="presOf" srcId="{ED1469A9-A792-4EC2-9CF9-D12E1A2BD391}" destId="{BBDB2763-FF31-4E3A-99C7-E9143D4D98A4}" srcOrd="1" destOrd="1" presId="urn:microsoft.com/office/officeart/2005/8/layout/hProcess4"/>
    <dgm:cxn modelId="{C85FEE84-A4A9-4CA5-BE76-595EA22F1097}" type="presOf" srcId="{427AF4E3-BEF4-401C-9C17-1FF70B201A22}" destId="{86A39C2C-5D46-46F1-9889-7CAA15E23B71}" srcOrd="0" destOrd="0" presId="urn:microsoft.com/office/officeart/2005/8/layout/hProcess4"/>
    <dgm:cxn modelId="{8C329F31-99FE-4E99-963C-8197D0A93AEE}" type="presOf" srcId="{427AF4E3-BEF4-401C-9C17-1FF70B201A22}" destId="{510920AF-1BD6-4493-AA43-5D6DC73F5304}" srcOrd="1" destOrd="0" presId="urn:microsoft.com/office/officeart/2005/8/layout/hProcess4"/>
    <dgm:cxn modelId="{53C34AB9-1487-409D-B815-0D628228E9C2}" type="presOf" srcId="{C264847F-5DB3-4FD9-AA40-0152EA81834F}" destId="{C9BB5DE1-A7B7-49F4-9289-2B191364821B}" srcOrd="0" destOrd="0" presId="urn:microsoft.com/office/officeart/2005/8/layout/hProcess4"/>
    <dgm:cxn modelId="{6F4D3E8E-5455-4D94-A7A8-8704B372FA1E}" type="presOf" srcId="{380A9056-8235-4341-88B0-4469311FEA84}" destId="{C2E9ABE2-138B-4E75-8176-2F40063B0781}" srcOrd="0" destOrd="0" presId="urn:microsoft.com/office/officeart/2005/8/layout/hProcess4"/>
    <dgm:cxn modelId="{10397DA4-B4B4-44AF-BD10-BC6291FE0E26}" srcId="{AC31E732-059A-4364-B8F8-5B9CB117B676}" destId="{380A9056-8235-4341-88B0-4469311FEA84}" srcOrd="0" destOrd="0" parTransId="{D1D35E8C-FB3D-406B-B1C6-8AAC88A46713}" sibTransId="{7C3C632E-EE4C-465A-B560-2C69FF72A806}"/>
    <dgm:cxn modelId="{073755D3-8004-49DE-BFBB-5859581BB6C1}" type="presOf" srcId="{FB2C7247-1A55-404A-A21E-2FE321D73114}" destId="{098B4456-DC50-4DB8-8654-0771367A35F6}" srcOrd="0" destOrd="0" presId="urn:microsoft.com/office/officeart/2005/8/layout/hProcess4"/>
    <dgm:cxn modelId="{E6941030-BBCB-4A71-928F-AFC907F784C2}" type="presOf" srcId="{86C97E00-1C3B-4CEA-A752-9F320490F4C9}" destId="{183BD49E-CBF6-4DB8-A384-C359E4127B3F}" srcOrd="0" destOrd="0" presId="urn:microsoft.com/office/officeart/2005/8/layout/hProcess4"/>
    <dgm:cxn modelId="{BA0F4364-070D-4E98-ABBB-54E55A494E7B}" type="presOf" srcId="{3C798C8D-EAA3-440D-B069-9B7C081B7B14}" destId="{ECCA1308-D25E-4E7C-81FE-A9B9C02230E9}" srcOrd="0" destOrd="0" presId="urn:microsoft.com/office/officeart/2005/8/layout/hProcess4"/>
    <dgm:cxn modelId="{DD1A193A-A8E1-4871-9F74-02C0DA55C412}" type="presOf" srcId="{59005F20-AD11-4EA2-871D-CFC96957DD26}" destId="{F2FE281B-0E54-4CD9-B987-F77D10DDDEB7}" srcOrd="0" destOrd="0" presId="urn:microsoft.com/office/officeart/2005/8/layout/hProcess4"/>
    <dgm:cxn modelId="{860C578A-A939-4A12-A0F5-94A5EAA08B5A}" type="presOf" srcId="{ED1469A9-A792-4EC2-9CF9-D12E1A2BD391}" destId="{098B4456-DC50-4DB8-8654-0771367A35F6}" srcOrd="0" destOrd="1" presId="urn:microsoft.com/office/officeart/2005/8/layout/hProcess4"/>
    <dgm:cxn modelId="{799E085A-3139-498A-B454-22A7B0F9051D}" srcId="{C264847F-5DB3-4FD9-AA40-0152EA81834F}" destId="{34C7E940-8C82-4A77-947E-303A87F5AA70}" srcOrd="0" destOrd="0" parTransId="{EF19E552-5898-4A13-BC6E-E2A619DE80DF}" sibTransId="{177BE292-0D6E-4EEE-BDCA-A9A8FFFB3050}"/>
    <dgm:cxn modelId="{3BC84F54-9BD2-4B82-B2B0-76956C47E5EE}" type="presOf" srcId="{10D219D1-F170-42EA-B24A-3AF680A8B954}" destId="{EF4C2DA9-21B2-4A46-BC6E-01C7843AC75B}" srcOrd="0" destOrd="0" presId="urn:microsoft.com/office/officeart/2005/8/layout/hProcess4"/>
    <dgm:cxn modelId="{35B8DB8D-2D2B-44F4-9E31-9201B1150AB7}" type="presOf" srcId="{AC31E732-059A-4364-B8F8-5B9CB117B676}" destId="{9D807D03-624E-4793-A182-6FE72D63EE40}" srcOrd="0" destOrd="0" presId="urn:microsoft.com/office/officeart/2005/8/layout/hProcess4"/>
    <dgm:cxn modelId="{A09247CB-B34B-4FF6-B270-38A8BE419616}" type="presOf" srcId="{BFAE9485-C3F0-418D-987C-ABA227807A32}" destId="{BBDB2763-FF31-4E3A-99C7-E9143D4D98A4}" srcOrd="1" destOrd="2" presId="urn:microsoft.com/office/officeart/2005/8/layout/hProcess4"/>
    <dgm:cxn modelId="{51B4249B-2EBC-449D-9095-075D5C783479}" srcId="{10D219D1-F170-42EA-B24A-3AF680A8B954}" destId="{86C97E00-1C3B-4CEA-A752-9F320490F4C9}" srcOrd="1" destOrd="0" parTransId="{FD21F814-8823-4671-8F08-6A84FB1732F0}" sibTransId="{2A44F640-F577-4235-AC60-781F4F587CC9}"/>
    <dgm:cxn modelId="{0C3E03B8-B457-4E72-A918-1C1E7581EE39}" type="presOf" srcId="{34C7E940-8C82-4A77-947E-303A87F5AA70}" destId="{1604721C-1108-4000-855E-C6724BEE8F5F}" srcOrd="0" destOrd="0" presId="urn:microsoft.com/office/officeart/2005/8/layout/hProcess4"/>
    <dgm:cxn modelId="{CA9106D9-750C-4029-B930-0CA25B414898}" type="presOf" srcId="{34C7E940-8C82-4A77-947E-303A87F5AA70}" destId="{D180B741-4D75-4568-A455-5E04AB5CA064}" srcOrd="1" destOrd="0" presId="urn:microsoft.com/office/officeart/2005/8/layout/hProcess4"/>
    <dgm:cxn modelId="{7D61B6AB-8284-4988-80A4-7962E3E08747}" srcId="{86C97E00-1C3B-4CEA-A752-9F320490F4C9}" destId="{427AF4E3-BEF4-401C-9C17-1FF70B201A22}" srcOrd="0" destOrd="0" parTransId="{07960090-F563-4694-8D5D-0312E9B0F1D5}" sibTransId="{3A564AF2-5D49-4B3D-9F0C-FB9DEBC4BB27}"/>
    <dgm:cxn modelId="{569E1D1E-8020-4442-8F74-91D783BE5702}" srcId="{3C798C8D-EAA3-440D-B069-9B7C081B7B14}" destId="{BFAE9485-C3F0-418D-987C-ABA227807A32}" srcOrd="2" destOrd="0" parTransId="{F14C3CF9-6461-4066-838E-95A678A7E9E8}" sibTransId="{73966BD5-C16C-49DE-BBEF-4B2571B55B86}"/>
    <dgm:cxn modelId="{42D9F44C-FFBD-4013-A213-5466F94099CF}" type="presOf" srcId="{BFAE9485-C3F0-418D-987C-ABA227807A32}" destId="{098B4456-DC50-4DB8-8654-0771367A35F6}" srcOrd="0" destOrd="2" presId="urn:microsoft.com/office/officeart/2005/8/layout/hProcess4"/>
    <dgm:cxn modelId="{4A96DD5D-D2E4-48BE-A7E5-DEA9CB6DBCA7}" srcId="{10D219D1-F170-42EA-B24A-3AF680A8B954}" destId="{C264847F-5DB3-4FD9-AA40-0152EA81834F}" srcOrd="3" destOrd="0" parTransId="{446D4097-9CA2-4EF1-ABB2-4CE9B2B99F0F}" sibTransId="{46A8E7F4-8891-4DB6-A0F0-AAFE67E55309}"/>
    <dgm:cxn modelId="{491CBED9-4E3F-4F98-94AE-F2E0923215AB}" type="presOf" srcId="{2A44F640-F577-4235-AC60-781F4F587CC9}" destId="{8B481AC8-941D-4542-83AA-430B7935A15B}" srcOrd="0" destOrd="0" presId="urn:microsoft.com/office/officeart/2005/8/layout/hProcess4"/>
    <dgm:cxn modelId="{DD759A56-1AE6-4F6C-97DC-D4215FC84668}" type="presOf" srcId="{380A9056-8235-4341-88B0-4469311FEA84}" destId="{E70C97FF-7EC0-43E4-A586-AAE55D65C2F7}" srcOrd="1" destOrd="0" presId="urn:microsoft.com/office/officeart/2005/8/layout/hProcess4"/>
    <dgm:cxn modelId="{8864E39B-81A2-483F-84BF-5EFF92741DEE}" type="presOf" srcId="{8B323F0B-5FAF-4976-957A-196D1AD35A62}" destId="{E70C97FF-7EC0-43E4-A586-AAE55D65C2F7}" srcOrd="1" destOrd="1" presId="urn:microsoft.com/office/officeart/2005/8/layout/hProcess4"/>
    <dgm:cxn modelId="{BB2DD3E7-E07D-4AFD-A15D-05AE29090D13}" type="presParOf" srcId="{EF4C2DA9-21B2-4A46-BC6E-01C7843AC75B}" destId="{116B18BA-CA80-46F2-BDDD-95B319A735D8}" srcOrd="0" destOrd="0" presId="urn:microsoft.com/office/officeart/2005/8/layout/hProcess4"/>
    <dgm:cxn modelId="{A5C9BE6F-5D1F-47DA-BB5B-C41B3EA97E92}" type="presParOf" srcId="{EF4C2DA9-21B2-4A46-BC6E-01C7843AC75B}" destId="{5A740D81-5680-4D73-AEB4-8DACDC58BEDC}" srcOrd="1" destOrd="0" presId="urn:microsoft.com/office/officeart/2005/8/layout/hProcess4"/>
    <dgm:cxn modelId="{F6DF4CDE-A05E-4FC1-85E6-6082727B07DF}" type="presParOf" srcId="{EF4C2DA9-21B2-4A46-BC6E-01C7843AC75B}" destId="{B1DC5986-79A0-4FC5-AF05-91D0E288E23A}" srcOrd="2" destOrd="0" presId="urn:microsoft.com/office/officeart/2005/8/layout/hProcess4"/>
    <dgm:cxn modelId="{6CC8F684-FDA8-48C5-A652-1725F1CBF73C}" type="presParOf" srcId="{B1DC5986-79A0-4FC5-AF05-91D0E288E23A}" destId="{23276808-433C-41E2-9CBC-69FAC2E187AD}" srcOrd="0" destOrd="0" presId="urn:microsoft.com/office/officeart/2005/8/layout/hProcess4"/>
    <dgm:cxn modelId="{41DC6F42-5024-4D29-90B6-0AD721A5063A}" type="presParOf" srcId="{23276808-433C-41E2-9CBC-69FAC2E187AD}" destId="{F0869309-0DBF-424D-B7F6-2FB9601329DB}" srcOrd="0" destOrd="0" presId="urn:microsoft.com/office/officeart/2005/8/layout/hProcess4"/>
    <dgm:cxn modelId="{7A5DB7FF-0C7B-488C-BA79-7578264FDE93}" type="presParOf" srcId="{23276808-433C-41E2-9CBC-69FAC2E187AD}" destId="{098B4456-DC50-4DB8-8654-0771367A35F6}" srcOrd="1" destOrd="0" presId="urn:microsoft.com/office/officeart/2005/8/layout/hProcess4"/>
    <dgm:cxn modelId="{F1F0F996-340A-4D52-A360-7ED167672B86}" type="presParOf" srcId="{23276808-433C-41E2-9CBC-69FAC2E187AD}" destId="{BBDB2763-FF31-4E3A-99C7-E9143D4D98A4}" srcOrd="2" destOrd="0" presId="urn:microsoft.com/office/officeart/2005/8/layout/hProcess4"/>
    <dgm:cxn modelId="{A4C8371C-B45D-43D0-AF67-BD19E49F66B8}" type="presParOf" srcId="{23276808-433C-41E2-9CBC-69FAC2E187AD}" destId="{ECCA1308-D25E-4E7C-81FE-A9B9C02230E9}" srcOrd="3" destOrd="0" presId="urn:microsoft.com/office/officeart/2005/8/layout/hProcess4"/>
    <dgm:cxn modelId="{CFB30815-DCE1-474F-A489-FA5F37B5DBA8}" type="presParOf" srcId="{23276808-433C-41E2-9CBC-69FAC2E187AD}" destId="{76EA714A-21D2-4A09-9583-559C8A5ABB60}" srcOrd="4" destOrd="0" presId="urn:microsoft.com/office/officeart/2005/8/layout/hProcess4"/>
    <dgm:cxn modelId="{007A11C6-7B3F-4AFF-98FA-9EB092D1587A}" type="presParOf" srcId="{B1DC5986-79A0-4FC5-AF05-91D0E288E23A}" destId="{F2FE281B-0E54-4CD9-B987-F77D10DDDEB7}" srcOrd="1" destOrd="0" presId="urn:microsoft.com/office/officeart/2005/8/layout/hProcess4"/>
    <dgm:cxn modelId="{E5C8D0FA-62D5-45E7-85EE-840BE88EEB85}" type="presParOf" srcId="{B1DC5986-79A0-4FC5-AF05-91D0E288E23A}" destId="{F30BD9B8-2FAD-4584-9B6B-BA15736D8630}" srcOrd="2" destOrd="0" presId="urn:microsoft.com/office/officeart/2005/8/layout/hProcess4"/>
    <dgm:cxn modelId="{184D65D5-B4BF-4294-9992-5063C8BD42FC}" type="presParOf" srcId="{F30BD9B8-2FAD-4584-9B6B-BA15736D8630}" destId="{7903734F-0C06-4744-8958-A108B5F9AA19}" srcOrd="0" destOrd="0" presId="urn:microsoft.com/office/officeart/2005/8/layout/hProcess4"/>
    <dgm:cxn modelId="{1AABEE68-5B4C-4330-8174-BB5D2ADE3024}" type="presParOf" srcId="{F30BD9B8-2FAD-4584-9B6B-BA15736D8630}" destId="{86A39C2C-5D46-46F1-9889-7CAA15E23B71}" srcOrd="1" destOrd="0" presId="urn:microsoft.com/office/officeart/2005/8/layout/hProcess4"/>
    <dgm:cxn modelId="{49864556-E539-4D80-9836-48B42E39E96E}" type="presParOf" srcId="{F30BD9B8-2FAD-4584-9B6B-BA15736D8630}" destId="{510920AF-1BD6-4493-AA43-5D6DC73F5304}" srcOrd="2" destOrd="0" presId="urn:microsoft.com/office/officeart/2005/8/layout/hProcess4"/>
    <dgm:cxn modelId="{FF1791FD-D67B-48FB-9F66-C1DAF8450750}" type="presParOf" srcId="{F30BD9B8-2FAD-4584-9B6B-BA15736D8630}" destId="{183BD49E-CBF6-4DB8-A384-C359E4127B3F}" srcOrd="3" destOrd="0" presId="urn:microsoft.com/office/officeart/2005/8/layout/hProcess4"/>
    <dgm:cxn modelId="{0CA72041-6A67-4751-8146-CE84E9ADB8E1}" type="presParOf" srcId="{F30BD9B8-2FAD-4584-9B6B-BA15736D8630}" destId="{71357605-8284-476E-975F-B2F5AD36ABDE}" srcOrd="4" destOrd="0" presId="urn:microsoft.com/office/officeart/2005/8/layout/hProcess4"/>
    <dgm:cxn modelId="{AA3A62EB-EDE9-432C-A0F2-897A17C09B21}" type="presParOf" srcId="{B1DC5986-79A0-4FC5-AF05-91D0E288E23A}" destId="{8B481AC8-941D-4542-83AA-430B7935A15B}" srcOrd="3" destOrd="0" presId="urn:microsoft.com/office/officeart/2005/8/layout/hProcess4"/>
    <dgm:cxn modelId="{9FF80D3F-893C-467A-88C6-A7A081A2BF46}" type="presParOf" srcId="{B1DC5986-79A0-4FC5-AF05-91D0E288E23A}" destId="{765F1A8A-829A-440E-91BE-162DCAEC08B5}" srcOrd="4" destOrd="0" presId="urn:microsoft.com/office/officeart/2005/8/layout/hProcess4"/>
    <dgm:cxn modelId="{4585E3FF-0890-4B3E-BCCA-BD748DD7BB46}" type="presParOf" srcId="{765F1A8A-829A-440E-91BE-162DCAEC08B5}" destId="{E22382F8-2AF9-48BF-A831-3A2553682153}" srcOrd="0" destOrd="0" presId="urn:microsoft.com/office/officeart/2005/8/layout/hProcess4"/>
    <dgm:cxn modelId="{15E6F675-52E4-4259-B1B1-A77579C69A4B}" type="presParOf" srcId="{765F1A8A-829A-440E-91BE-162DCAEC08B5}" destId="{C2E9ABE2-138B-4E75-8176-2F40063B0781}" srcOrd="1" destOrd="0" presId="urn:microsoft.com/office/officeart/2005/8/layout/hProcess4"/>
    <dgm:cxn modelId="{955636C9-AFE5-4C7D-9E7A-6164228BB4DA}" type="presParOf" srcId="{765F1A8A-829A-440E-91BE-162DCAEC08B5}" destId="{E70C97FF-7EC0-43E4-A586-AAE55D65C2F7}" srcOrd="2" destOrd="0" presId="urn:microsoft.com/office/officeart/2005/8/layout/hProcess4"/>
    <dgm:cxn modelId="{0B0BA5FD-8380-43B6-8242-CB8EDB22EC9A}" type="presParOf" srcId="{765F1A8A-829A-440E-91BE-162DCAEC08B5}" destId="{9D807D03-624E-4793-A182-6FE72D63EE40}" srcOrd="3" destOrd="0" presId="urn:microsoft.com/office/officeart/2005/8/layout/hProcess4"/>
    <dgm:cxn modelId="{8CEE46B3-ECE6-4D84-AA93-647320CEDB05}" type="presParOf" srcId="{765F1A8A-829A-440E-91BE-162DCAEC08B5}" destId="{E70EDDCC-F150-4B06-9D30-1DA0B610D201}" srcOrd="4" destOrd="0" presId="urn:microsoft.com/office/officeart/2005/8/layout/hProcess4"/>
    <dgm:cxn modelId="{660BBC1F-6F0D-4AB8-BA65-1AAFE128252D}" type="presParOf" srcId="{B1DC5986-79A0-4FC5-AF05-91D0E288E23A}" destId="{A031DBF8-F065-4DFB-B22F-60EE819F300E}" srcOrd="5" destOrd="0" presId="urn:microsoft.com/office/officeart/2005/8/layout/hProcess4"/>
    <dgm:cxn modelId="{DF6FC584-D0F7-4C79-BB9D-CBFD94D903A5}" type="presParOf" srcId="{B1DC5986-79A0-4FC5-AF05-91D0E288E23A}" destId="{CA911432-ADC9-422B-815C-9FEF74EF3B04}" srcOrd="6" destOrd="0" presId="urn:microsoft.com/office/officeart/2005/8/layout/hProcess4"/>
    <dgm:cxn modelId="{5B59D8C5-4DEB-409C-A8F7-B5C239BFABA3}" type="presParOf" srcId="{CA911432-ADC9-422B-815C-9FEF74EF3B04}" destId="{30B3D019-A382-40CD-8B5D-8033DAD737C2}" srcOrd="0" destOrd="0" presId="urn:microsoft.com/office/officeart/2005/8/layout/hProcess4"/>
    <dgm:cxn modelId="{DF7B8D3E-E4E9-481B-BB9C-B08397BB1983}" type="presParOf" srcId="{CA911432-ADC9-422B-815C-9FEF74EF3B04}" destId="{1604721C-1108-4000-855E-C6724BEE8F5F}" srcOrd="1" destOrd="0" presId="urn:microsoft.com/office/officeart/2005/8/layout/hProcess4"/>
    <dgm:cxn modelId="{88ECE960-0D03-4C74-8947-8618322248C6}" type="presParOf" srcId="{CA911432-ADC9-422B-815C-9FEF74EF3B04}" destId="{D180B741-4D75-4568-A455-5E04AB5CA064}" srcOrd="2" destOrd="0" presId="urn:microsoft.com/office/officeart/2005/8/layout/hProcess4"/>
    <dgm:cxn modelId="{4523265B-E1E8-4147-9F2F-D43FD9877FF9}" type="presParOf" srcId="{CA911432-ADC9-422B-815C-9FEF74EF3B04}" destId="{C9BB5DE1-A7B7-49F4-9289-2B191364821B}" srcOrd="3" destOrd="0" presId="urn:microsoft.com/office/officeart/2005/8/layout/hProcess4"/>
    <dgm:cxn modelId="{31A7E328-9143-493F-902A-23F20BA28BC3}" type="presParOf" srcId="{CA911432-ADC9-422B-815C-9FEF74EF3B04}" destId="{358E938B-9E79-4A67-A222-4020B492C76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561A2-4FA9-4570-B6B4-92E2078E6CC8}"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s-EC"/>
        </a:p>
      </dgm:t>
    </dgm:pt>
    <dgm:pt modelId="{8E796958-860A-4F1A-9733-27B151321C56}">
      <dgm:prSet phldrT="[Texto]" custT="1"/>
      <dgm:spPr/>
      <dgm:t>
        <a:bodyPr/>
        <a:lstStyle/>
        <a:p>
          <a:r>
            <a:rPr lang="es-ES" sz="1200" dirty="0">
              <a:latin typeface="Century Gothic" panose="020B0502020202020204" pitchFamily="34" charset="0"/>
            </a:rPr>
            <a:t>Interpretación </a:t>
          </a:r>
          <a:r>
            <a:rPr lang="es-ES" sz="1200" dirty="0" err="1">
              <a:latin typeface="Century Gothic" panose="020B0502020202020204" pitchFamily="34" charset="0"/>
            </a:rPr>
            <a:t>procentaje</a:t>
          </a:r>
          <a:r>
            <a:rPr lang="es-ES" sz="1200" dirty="0">
              <a:latin typeface="Century Gothic" panose="020B0502020202020204" pitchFamily="34" charset="0"/>
            </a:rPr>
            <a:t> de </a:t>
          </a:r>
          <a:r>
            <a:rPr lang="es-ES" sz="1200" dirty="0" err="1">
              <a:latin typeface="Century Gothic" panose="020B0502020202020204" pitchFamily="34" charset="0"/>
            </a:rPr>
            <a:t>competividad</a:t>
          </a:r>
          <a:endParaRPr lang="es-EC" sz="1200" dirty="0">
            <a:latin typeface="Century Gothic" panose="020B0502020202020204" pitchFamily="34" charset="0"/>
          </a:endParaRPr>
        </a:p>
      </dgm:t>
    </dgm:pt>
    <dgm:pt modelId="{02034A27-D25F-4CFF-AD6A-962B08A710B2}" type="parTrans" cxnId="{D63618BD-228B-47D8-91A0-B8E150AF5A53}">
      <dgm:prSet/>
      <dgm:spPr/>
      <dgm:t>
        <a:bodyPr/>
        <a:lstStyle/>
        <a:p>
          <a:endParaRPr lang="es-EC" sz="1200">
            <a:latin typeface="Century Gothic" panose="020B0502020202020204" pitchFamily="34" charset="0"/>
          </a:endParaRPr>
        </a:p>
      </dgm:t>
    </dgm:pt>
    <dgm:pt modelId="{D7B07208-1145-4240-B062-41196B2AD9B2}" type="sibTrans" cxnId="{D63618BD-228B-47D8-91A0-B8E150AF5A53}">
      <dgm:prSet/>
      <dgm:spPr/>
      <dgm:t>
        <a:bodyPr/>
        <a:lstStyle/>
        <a:p>
          <a:endParaRPr lang="es-EC" sz="1200">
            <a:latin typeface="Century Gothic" panose="020B0502020202020204" pitchFamily="34" charset="0"/>
          </a:endParaRPr>
        </a:p>
      </dgm:t>
    </dgm:pt>
    <dgm:pt modelId="{378531AF-DED9-49DC-A071-47D43ABA718A}" type="pres">
      <dgm:prSet presAssocID="{2B5561A2-4FA9-4570-B6B4-92E2078E6CC8}" presName="Name0" presStyleCnt="0">
        <dgm:presLayoutVars>
          <dgm:chMax val="7"/>
          <dgm:chPref val="7"/>
          <dgm:dir/>
          <dgm:animLvl val="lvl"/>
        </dgm:presLayoutVars>
      </dgm:prSet>
      <dgm:spPr/>
      <dgm:t>
        <a:bodyPr/>
        <a:lstStyle/>
        <a:p>
          <a:endParaRPr lang="es-ES"/>
        </a:p>
      </dgm:t>
    </dgm:pt>
    <dgm:pt modelId="{F5793BA0-159C-4FCC-ACA2-45E3666D1F8B}" type="pres">
      <dgm:prSet presAssocID="{8E796958-860A-4F1A-9733-27B151321C56}" presName="Accent1" presStyleCnt="0"/>
      <dgm:spPr/>
    </dgm:pt>
    <dgm:pt modelId="{866D4797-11D1-4A1F-AA6F-DDF51E9A9A9F}" type="pres">
      <dgm:prSet presAssocID="{8E796958-860A-4F1A-9733-27B151321C56}" presName="Accent" presStyleLbl="node1" presStyleIdx="0" presStyleCnt="1"/>
      <dgm:spPr/>
    </dgm:pt>
    <dgm:pt modelId="{4B68F133-63F3-4A66-BB2D-DBDB0F4F31F4}" type="pres">
      <dgm:prSet presAssocID="{8E796958-860A-4F1A-9733-27B151321C56}" presName="Parent1" presStyleLbl="revTx" presStyleIdx="0" presStyleCnt="1">
        <dgm:presLayoutVars>
          <dgm:chMax val="1"/>
          <dgm:chPref val="1"/>
          <dgm:bulletEnabled val="1"/>
        </dgm:presLayoutVars>
      </dgm:prSet>
      <dgm:spPr/>
      <dgm:t>
        <a:bodyPr/>
        <a:lstStyle/>
        <a:p>
          <a:endParaRPr lang="es-ES"/>
        </a:p>
      </dgm:t>
    </dgm:pt>
  </dgm:ptLst>
  <dgm:cxnLst>
    <dgm:cxn modelId="{FC3D01FD-AFDE-4F42-8993-D70A4F26BFE0}" type="presOf" srcId="{2B5561A2-4FA9-4570-B6B4-92E2078E6CC8}" destId="{378531AF-DED9-49DC-A071-47D43ABA718A}" srcOrd="0" destOrd="0" presId="urn:microsoft.com/office/officeart/2009/layout/CircleArrowProcess"/>
    <dgm:cxn modelId="{B01A1205-5222-4101-81BD-D9C9DE94CBA6}" type="presOf" srcId="{8E796958-860A-4F1A-9733-27B151321C56}" destId="{4B68F133-63F3-4A66-BB2D-DBDB0F4F31F4}" srcOrd="0" destOrd="0" presId="urn:microsoft.com/office/officeart/2009/layout/CircleArrowProcess"/>
    <dgm:cxn modelId="{D63618BD-228B-47D8-91A0-B8E150AF5A53}" srcId="{2B5561A2-4FA9-4570-B6B4-92E2078E6CC8}" destId="{8E796958-860A-4F1A-9733-27B151321C56}" srcOrd="0" destOrd="0" parTransId="{02034A27-D25F-4CFF-AD6A-962B08A710B2}" sibTransId="{D7B07208-1145-4240-B062-41196B2AD9B2}"/>
    <dgm:cxn modelId="{E0DD373A-4FF9-455D-B5AB-E73685CE3169}" type="presParOf" srcId="{378531AF-DED9-49DC-A071-47D43ABA718A}" destId="{F5793BA0-159C-4FCC-ACA2-45E3666D1F8B}" srcOrd="0" destOrd="0" presId="urn:microsoft.com/office/officeart/2009/layout/CircleArrowProcess"/>
    <dgm:cxn modelId="{BED8D7BD-9BFE-4CC3-91FC-698CB5AD9D41}" type="presParOf" srcId="{F5793BA0-159C-4FCC-ACA2-45E3666D1F8B}" destId="{866D4797-11D1-4A1F-AA6F-DDF51E9A9A9F}" srcOrd="0" destOrd="0" presId="urn:microsoft.com/office/officeart/2009/layout/CircleArrowProcess"/>
    <dgm:cxn modelId="{62E8A883-2B02-45DF-AE3D-9EB391A83783}" type="presParOf" srcId="{378531AF-DED9-49DC-A071-47D43ABA718A}" destId="{4B68F133-63F3-4A66-BB2D-DBDB0F4F31F4}"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C529E7-6451-4BE3-95AC-7570E9564810}" type="doc">
      <dgm:prSet loTypeId="urn:microsoft.com/office/officeart/2005/8/layout/arrow5" loCatId="process" qsTypeId="urn:microsoft.com/office/officeart/2005/8/quickstyle/3d3" qsCatId="3D" csTypeId="urn:microsoft.com/office/officeart/2005/8/colors/accent1_2" csCatId="accent1" phldr="1"/>
      <dgm:spPr/>
      <dgm:t>
        <a:bodyPr/>
        <a:lstStyle/>
        <a:p>
          <a:endParaRPr lang="es-EC"/>
        </a:p>
      </dgm:t>
    </dgm:pt>
    <dgm:pt modelId="{89FA4C6A-A3BA-4DD2-9FC4-9052805BA5F0}">
      <dgm:prSet phldrT="[Texto]" custT="1"/>
      <dgm:spPr/>
      <dgm:t>
        <a:bodyPr/>
        <a:lstStyle/>
        <a:p>
          <a:r>
            <a:rPr lang="es-ES" sz="1050" b="1">
              <a:latin typeface="Century Gothic" panose="020B0502020202020204" pitchFamily="34" charset="0"/>
            </a:rPr>
            <a:t>Gobierno corporativo</a:t>
          </a:r>
          <a:endParaRPr lang="es-EC" sz="1050" b="1">
            <a:latin typeface="Century Gothic" panose="020B0502020202020204" pitchFamily="34" charset="0"/>
          </a:endParaRPr>
        </a:p>
      </dgm:t>
    </dgm:pt>
    <dgm:pt modelId="{000C6E8F-6FFA-493E-851A-AC269616CCCF}" type="parTrans" cxnId="{27D188DE-9198-4EF8-96B9-427DBEB89D16}">
      <dgm:prSet/>
      <dgm:spPr/>
      <dgm:t>
        <a:bodyPr/>
        <a:lstStyle/>
        <a:p>
          <a:endParaRPr lang="es-EC" sz="2800">
            <a:latin typeface="Century Gothic" panose="020B0502020202020204" pitchFamily="34" charset="0"/>
          </a:endParaRPr>
        </a:p>
      </dgm:t>
    </dgm:pt>
    <dgm:pt modelId="{06CB9A5C-8E6F-45A7-822F-B2B8C32AAAA4}" type="sibTrans" cxnId="{27D188DE-9198-4EF8-96B9-427DBEB89D16}">
      <dgm:prSet/>
      <dgm:spPr/>
      <dgm:t>
        <a:bodyPr/>
        <a:lstStyle/>
        <a:p>
          <a:endParaRPr lang="es-EC" sz="2800">
            <a:latin typeface="Century Gothic" panose="020B0502020202020204" pitchFamily="34" charset="0"/>
          </a:endParaRPr>
        </a:p>
      </dgm:t>
    </dgm:pt>
    <dgm:pt modelId="{0929BEB5-709D-40B9-8F49-7A32A0250919}">
      <dgm:prSet phldrT="[Texto]" custT="1"/>
      <dgm:spPr/>
      <dgm:t>
        <a:bodyPr/>
        <a:lstStyle/>
        <a:p>
          <a:r>
            <a:rPr lang="es-ES" sz="1050" b="1" dirty="0" err="1">
              <a:latin typeface="Century Gothic" panose="020B0502020202020204" pitchFamily="34" charset="0"/>
            </a:rPr>
            <a:t>Compe-titividad</a:t>
          </a:r>
          <a:endParaRPr lang="es-EC" sz="1050" b="1" dirty="0">
            <a:latin typeface="Century Gothic" panose="020B0502020202020204" pitchFamily="34" charset="0"/>
          </a:endParaRPr>
        </a:p>
      </dgm:t>
    </dgm:pt>
    <dgm:pt modelId="{BC8B8CB1-0BDD-4280-B694-9852F0FE0FFD}" type="parTrans" cxnId="{0405A0B6-334E-4324-B290-536A7385F0CD}">
      <dgm:prSet/>
      <dgm:spPr/>
      <dgm:t>
        <a:bodyPr/>
        <a:lstStyle/>
        <a:p>
          <a:endParaRPr lang="es-EC" sz="2800">
            <a:latin typeface="Century Gothic" panose="020B0502020202020204" pitchFamily="34" charset="0"/>
          </a:endParaRPr>
        </a:p>
      </dgm:t>
    </dgm:pt>
    <dgm:pt modelId="{F4636CCA-ED94-43D4-9B65-949A325C8581}" type="sibTrans" cxnId="{0405A0B6-334E-4324-B290-536A7385F0CD}">
      <dgm:prSet/>
      <dgm:spPr/>
      <dgm:t>
        <a:bodyPr/>
        <a:lstStyle/>
        <a:p>
          <a:endParaRPr lang="es-EC" sz="2800">
            <a:latin typeface="Century Gothic" panose="020B0502020202020204" pitchFamily="34" charset="0"/>
          </a:endParaRPr>
        </a:p>
      </dgm:t>
    </dgm:pt>
    <dgm:pt modelId="{13FA2661-7AAA-4347-B9FA-497CC258EA12}" type="pres">
      <dgm:prSet presAssocID="{C2C529E7-6451-4BE3-95AC-7570E9564810}" presName="diagram" presStyleCnt="0">
        <dgm:presLayoutVars>
          <dgm:dir/>
          <dgm:resizeHandles val="exact"/>
        </dgm:presLayoutVars>
      </dgm:prSet>
      <dgm:spPr/>
      <dgm:t>
        <a:bodyPr/>
        <a:lstStyle/>
        <a:p>
          <a:endParaRPr lang="es-ES"/>
        </a:p>
      </dgm:t>
    </dgm:pt>
    <dgm:pt modelId="{08E11525-AE04-48E1-8093-DB4980F787D2}" type="pres">
      <dgm:prSet presAssocID="{89FA4C6A-A3BA-4DD2-9FC4-9052805BA5F0}" presName="arrow" presStyleLbl="node1" presStyleIdx="0" presStyleCnt="2">
        <dgm:presLayoutVars>
          <dgm:bulletEnabled val="1"/>
        </dgm:presLayoutVars>
      </dgm:prSet>
      <dgm:spPr/>
      <dgm:t>
        <a:bodyPr/>
        <a:lstStyle/>
        <a:p>
          <a:endParaRPr lang="es-ES"/>
        </a:p>
      </dgm:t>
    </dgm:pt>
    <dgm:pt modelId="{ED459471-C4A3-4CFE-BB64-3060569E6DA9}" type="pres">
      <dgm:prSet presAssocID="{0929BEB5-709D-40B9-8F49-7A32A0250919}" presName="arrow" presStyleLbl="node1" presStyleIdx="1" presStyleCnt="2" custRadScaleRad="232008" custRadScaleInc="-708">
        <dgm:presLayoutVars>
          <dgm:bulletEnabled val="1"/>
        </dgm:presLayoutVars>
      </dgm:prSet>
      <dgm:spPr/>
      <dgm:t>
        <a:bodyPr/>
        <a:lstStyle/>
        <a:p>
          <a:endParaRPr lang="es-ES"/>
        </a:p>
      </dgm:t>
    </dgm:pt>
  </dgm:ptLst>
  <dgm:cxnLst>
    <dgm:cxn modelId="{0405A0B6-334E-4324-B290-536A7385F0CD}" srcId="{C2C529E7-6451-4BE3-95AC-7570E9564810}" destId="{0929BEB5-709D-40B9-8F49-7A32A0250919}" srcOrd="1" destOrd="0" parTransId="{BC8B8CB1-0BDD-4280-B694-9852F0FE0FFD}" sibTransId="{F4636CCA-ED94-43D4-9B65-949A325C8581}"/>
    <dgm:cxn modelId="{0B0B8A5B-E572-4BF3-BB86-686FD17BED45}" type="presOf" srcId="{89FA4C6A-A3BA-4DD2-9FC4-9052805BA5F0}" destId="{08E11525-AE04-48E1-8093-DB4980F787D2}" srcOrd="0" destOrd="0" presId="urn:microsoft.com/office/officeart/2005/8/layout/arrow5"/>
    <dgm:cxn modelId="{42CFC68B-522D-4F62-9555-5F28E0BCF78F}" type="presOf" srcId="{0929BEB5-709D-40B9-8F49-7A32A0250919}" destId="{ED459471-C4A3-4CFE-BB64-3060569E6DA9}" srcOrd="0" destOrd="0" presId="urn:microsoft.com/office/officeart/2005/8/layout/arrow5"/>
    <dgm:cxn modelId="{D60F035C-0BC6-44AC-AED0-94BB6D64CD49}" type="presOf" srcId="{C2C529E7-6451-4BE3-95AC-7570E9564810}" destId="{13FA2661-7AAA-4347-B9FA-497CC258EA12}" srcOrd="0" destOrd="0" presId="urn:microsoft.com/office/officeart/2005/8/layout/arrow5"/>
    <dgm:cxn modelId="{27D188DE-9198-4EF8-96B9-427DBEB89D16}" srcId="{C2C529E7-6451-4BE3-95AC-7570E9564810}" destId="{89FA4C6A-A3BA-4DD2-9FC4-9052805BA5F0}" srcOrd="0" destOrd="0" parTransId="{000C6E8F-6FFA-493E-851A-AC269616CCCF}" sibTransId="{06CB9A5C-8E6F-45A7-822F-B2B8C32AAAA4}"/>
    <dgm:cxn modelId="{10A8D160-EC27-44F0-B925-5DDE90D8D4D0}" type="presParOf" srcId="{13FA2661-7AAA-4347-B9FA-497CC258EA12}" destId="{08E11525-AE04-48E1-8093-DB4980F787D2}" srcOrd="0" destOrd="0" presId="urn:microsoft.com/office/officeart/2005/8/layout/arrow5"/>
    <dgm:cxn modelId="{3CCEFA7C-6DAF-45ED-AB17-413337399856}" type="presParOf" srcId="{13FA2661-7AAA-4347-B9FA-497CC258EA12}" destId="{ED459471-C4A3-4CFE-BB64-3060569E6DA9}"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4981C7-7426-4CCB-98A7-F1C2F139B24F}" type="doc">
      <dgm:prSet loTypeId="urn:microsoft.com/office/officeart/2009/3/layout/DescendingProcess" loCatId="process" qsTypeId="urn:microsoft.com/office/officeart/2005/8/quickstyle/simple4" qsCatId="simple" csTypeId="urn:microsoft.com/office/officeart/2005/8/colors/accent1_2" csCatId="accent1" phldr="1"/>
      <dgm:spPr/>
      <dgm:t>
        <a:bodyPr/>
        <a:lstStyle/>
        <a:p>
          <a:endParaRPr lang="es-ES"/>
        </a:p>
      </dgm:t>
    </dgm:pt>
    <dgm:pt modelId="{2725B701-5FAB-4470-80E6-5A9E30B4DFCA}">
      <dgm:prSet phldrT="[Texto]" custT="1"/>
      <dgm:spPr/>
      <dgm:t>
        <a:bodyPr/>
        <a:lstStyle/>
        <a:p>
          <a:r>
            <a:rPr lang="es-EC" sz="1400" dirty="0">
              <a:latin typeface="Century Gothic" panose="020B0502020202020204" pitchFamily="34" charset="0"/>
              <a:ea typeface="Calibri" panose="020F0502020204030204" pitchFamily="34" charset="0"/>
              <a:cs typeface="Times New Roman" panose="02020603050405020304" pitchFamily="18" charset="0"/>
            </a:rPr>
            <a:t>Unifica razones financieras de rentabilidad</a:t>
          </a:r>
          <a:endParaRPr lang="es-ES" sz="1400" dirty="0">
            <a:latin typeface="Century Gothic" panose="020B0502020202020204" pitchFamily="34" charset="0"/>
          </a:endParaRPr>
        </a:p>
      </dgm:t>
    </dgm:pt>
    <dgm:pt modelId="{60548EE6-D6C4-44C1-A1E4-5F392E169233}" type="parTrans" cxnId="{B0352F5D-FADA-4002-8319-1F6EAABD08E2}">
      <dgm:prSet/>
      <dgm:spPr/>
      <dgm:t>
        <a:bodyPr/>
        <a:lstStyle/>
        <a:p>
          <a:endParaRPr lang="es-ES" sz="1400">
            <a:latin typeface="Century Gothic" panose="020B0502020202020204" pitchFamily="34" charset="0"/>
          </a:endParaRPr>
        </a:p>
      </dgm:t>
    </dgm:pt>
    <dgm:pt modelId="{25AA6F6E-63F9-4B86-8A3D-65EA6E380C3C}" type="sibTrans" cxnId="{B0352F5D-FADA-4002-8319-1F6EAABD08E2}">
      <dgm:prSet/>
      <dgm:spPr/>
      <dgm:t>
        <a:bodyPr/>
        <a:lstStyle/>
        <a:p>
          <a:endParaRPr lang="es-ES" sz="1400">
            <a:latin typeface="Century Gothic" panose="020B0502020202020204" pitchFamily="34" charset="0"/>
          </a:endParaRPr>
        </a:p>
      </dgm:t>
    </dgm:pt>
    <dgm:pt modelId="{FFF9DA55-83C1-4481-A566-91CE72592D98}">
      <dgm:prSet phldrT="[Texto]" custT="1"/>
      <dgm:spPr/>
      <dgm:t>
        <a:bodyPr/>
        <a:lstStyle/>
        <a:p>
          <a:r>
            <a:rPr lang="es-EC" sz="1400" dirty="0">
              <a:latin typeface="Century Gothic" panose="020B0502020202020204" pitchFamily="34" charset="0"/>
              <a:ea typeface="Calibri" panose="020F0502020204030204" pitchFamily="34" charset="0"/>
              <a:cs typeface="Times New Roman" panose="02020603050405020304" pitchFamily="18" charset="0"/>
            </a:rPr>
            <a:t>Énfasis para la evaluación del desempeño económico y operativo</a:t>
          </a:r>
          <a:endParaRPr lang="es-ES" sz="1400" dirty="0">
            <a:latin typeface="Century Gothic" panose="020B0502020202020204" pitchFamily="34" charset="0"/>
          </a:endParaRPr>
        </a:p>
      </dgm:t>
    </dgm:pt>
    <dgm:pt modelId="{91AE469A-EACF-4B62-BFBC-6AAFF5CA9C33}" type="parTrans" cxnId="{5CF9C858-F5CD-4EB8-839D-5448640F52B9}">
      <dgm:prSet/>
      <dgm:spPr/>
      <dgm:t>
        <a:bodyPr/>
        <a:lstStyle/>
        <a:p>
          <a:endParaRPr lang="es-ES" sz="1400">
            <a:latin typeface="Century Gothic" panose="020B0502020202020204" pitchFamily="34" charset="0"/>
          </a:endParaRPr>
        </a:p>
      </dgm:t>
    </dgm:pt>
    <dgm:pt modelId="{16814032-77A6-475F-A68F-792D9BD0196D}" type="sibTrans" cxnId="{5CF9C858-F5CD-4EB8-839D-5448640F52B9}">
      <dgm:prSet/>
      <dgm:spPr/>
      <dgm:t>
        <a:bodyPr/>
        <a:lstStyle/>
        <a:p>
          <a:endParaRPr lang="es-ES" sz="1400">
            <a:latin typeface="Century Gothic" panose="020B0502020202020204" pitchFamily="34" charset="0"/>
          </a:endParaRPr>
        </a:p>
      </dgm:t>
    </dgm:pt>
    <dgm:pt modelId="{00B88EFE-8E1D-4057-A9F4-6D3794D13D90}">
      <dgm:prSet phldrT="[Texto]" custT="1"/>
      <dgm:spPr/>
      <dgm:t>
        <a:bodyPr/>
        <a:lstStyle/>
        <a:p>
          <a:r>
            <a:rPr lang="es-EC" sz="1400" dirty="0">
              <a:latin typeface="Century Gothic" panose="020B0502020202020204" pitchFamily="34" charset="0"/>
              <a:ea typeface="Calibri" panose="020F0502020204030204" pitchFamily="34" charset="0"/>
              <a:cs typeface="Times New Roman" panose="02020603050405020304" pitchFamily="18" charset="0"/>
            </a:rPr>
            <a:t>sus activos, el capital de trabajo y el apalancamiento financiero</a:t>
          </a:r>
          <a:endParaRPr lang="es-ES" sz="1400" dirty="0">
            <a:latin typeface="Century Gothic" panose="020B0502020202020204" pitchFamily="34" charset="0"/>
          </a:endParaRPr>
        </a:p>
      </dgm:t>
    </dgm:pt>
    <dgm:pt modelId="{4BEAE01B-69F2-4729-9DAD-A04AF478B3F9}" type="parTrans" cxnId="{672C459E-7AE1-4091-AC21-D85F9114DD91}">
      <dgm:prSet/>
      <dgm:spPr/>
      <dgm:t>
        <a:bodyPr/>
        <a:lstStyle/>
        <a:p>
          <a:endParaRPr lang="es-ES" sz="1400">
            <a:latin typeface="Century Gothic" panose="020B0502020202020204" pitchFamily="34" charset="0"/>
          </a:endParaRPr>
        </a:p>
      </dgm:t>
    </dgm:pt>
    <dgm:pt modelId="{925AFD30-2597-4F8E-A868-FED27F468FB1}" type="sibTrans" cxnId="{672C459E-7AE1-4091-AC21-D85F9114DD91}">
      <dgm:prSet/>
      <dgm:spPr/>
      <dgm:t>
        <a:bodyPr/>
        <a:lstStyle/>
        <a:p>
          <a:endParaRPr lang="es-ES" sz="1400">
            <a:latin typeface="Century Gothic" panose="020B0502020202020204" pitchFamily="34" charset="0"/>
          </a:endParaRPr>
        </a:p>
      </dgm:t>
    </dgm:pt>
    <dgm:pt modelId="{0A992565-86DA-4117-BFBE-C52C4271C421}">
      <dgm:prSet phldrT="[Texto]" custT="1"/>
      <dgm:spPr/>
      <dgm:t>
        <a:bodyPr/>
        <a:lstStyle/>
        <a:p>
          <a:r>
            <a:rPr lang="es-EC" sz="1400" dirty="0">
              <a:latin typeface="Century Gothic" panose="020B0502020202020204" pitchFamily="34" charset="0"/>
              <a:ea typeface="Calibri" panose="020F0502020204030204" pitchFamily="34" charset="0"/>
              <a:cs typeface="Times New Roman" panose="02020603050405020304" pitchFamily="18" charset="0"/>
            </a:rPr>
            <a:t>Evaluar eficiencia con que la empresa usa</a:t>
          </a:r>
          <a:endParaRPr lang="es-ES" sz="1400" dirty="0">
            <a:latin typeface="Century Gothic" panose="020B0502020202020204" pitchFamily="34" charset="0"/>
          </a:endParaRPr>
        </a:p>
      </dgm:t>
    </dgm:pt>
    <dgm:pt modelId="{CA7FFF68-0525-45E3-A78A-0C9CE86B6FF6}" type="parTrans" cxnId="{5AE7C5DC-7779-426B-9083-5AE578ECCCC7}">
      <dgm:prSet/>
      <dgm:spPr/>
      <dgm:t>
        <a:bodyPr/>
        <a:lstStyle/>
        <a:p>
          <a:endParaRPr lang="es-EC"/>
        </a:p>
      </dgm:t>
    </dgm:pt>
    <dgm:pt modelId="{A5DF415C-B823-4C88-9D63-0C491D8C6CE6}" type="sibTrans" cxnId="{5AE7C5DC-7779-426B-9083-5AE578ECCCC7}">
      <dgm:prSet/>
      <dgm:spPr/>
      <dgm:t>
        <a:bodyPr/>
        <a:lstStyle/>
        <a:p>
          <a:endParaRPr lang="es-EC"/>
        </a:p>
      </dgm:t>
    </dgm:pt>
    <dgm:pt modelId="{BA8C2C4D-97B4-4A3C-9FB5-F8D04D444CB2}" type="pres">
      <dgm:prSet presAssocID="{644981C7-7426-4CCB-98A7-F1C2F139B24F}" presName="Name0" presStyleCnt="0">
        <dgm:presLayoutVars>
          <dgm:chMax val="7"/>
          <dgm:chPref val="5"/>
        </dgm:presLayoutVars>
      </dgm:prSet>
      <dgm:spPr/>
      <dgm:t>
        <a:bodyPr/>
        <a:lstStyle/>
        <a:p>
          <a:endParaRPr lang="es-ES"/>
        </a:p>
      </dgm:t>
    </dgm:pt>
    <dgm:pt modelId="{189D0442-F090-4BF4-9FCD-A2355A9AB617}" type="pres">
      <dgm:prSet presAssocID="{644981C7-7426-4CCB-98A7-F1C2F139B24F}" presName="arrowNode" presStyleLbl="node1" presStyleIdx="0" presStyleCnt="1"/>
      <dgm:spPr/>
    </dgm:pt>
    <dgm:pt modelId="{C8B19246-46E0-49D9-8F41-ED78311C8C20}" type="pres">
      <dgm:prSet presAssocID="{2725B701-5FAB-4470-80E6-5A9E30B4DFCA}" presName="txNode1" presStyleLbl="revTx" presStyleIdx="0" presStyleCnt="4">
        <dgm:presLayoutVars>
          <dgm:bulletEnabled val="1"/>
        </dgm:presLayoutVars>
      </dgm:prSet>
      <dgm:spPr/>
      <dgm:t>
        <a:bodyPr/>
        <a:lstStyle/>
        <a:p>
          <a:endParaRPr lang="es-ES"/>
        </a:p>
      </dgm:t>
    </dgm:pt>
    <dgm:pt modelId="{D7A7F32E-A63E-4BF0-A0FB-255761C2423A}" type="pres">
      <dgm:prSet presAssocID="{FFF9DA55-83C1-4481-A566-91CE72592D98}" presName="txNode2" presStyleLbl="revTx" presStyleIdx="1" presStyleCnt="4">
        <dgm:presLayoutVars>
          <dgm:bulletEnabled val="1"/>
        </dgm:presLayoutVars>
      </dgm:prSet>
      <dgm:spPr/>
      <dgm:t>
        <a:bodyPr/>
        <a:lstStyle/>
        <a:p>
          <a:endParaRPr lang="es-ES"/>
        </a:p>
      </dgm:t>
    </dgm:pt>
    <dgm:pt modelId="{4C1019FE-B5C5-4EF6-BFBA-92E214987ABB}" type="pres">
      <dgm:prSet presAssocID="{16814032-77A6-475F-A68F-792D9BD0196D}" presName="dotNode2" presStyleCnt="0"/>
      <dgm:spPr/>
    </dgm:pt>
    <dgm:pt modelId="{6954D5BB-7B96-4A89-94AD-768B72683BAC}" type="pres">
      <dgm:prSet presAssocID="{16814032-77A6-475F-A68F-792D9BD0196D}" presName="dotRepeatNode" presStyleLbl="fgShp" presStyleIdx="0" presStyleCnt="2"/>
      <dgm:spPr/>
      <dgm:t>
        <a:bodyPr/>
        <a:lstStyle/>
        <a:p>
          <a:endParaRPr lang="es-ES"/>
        </a:p>
      </dgm:t>
    </dgm:pt>
    <dgm:pt modelId="{415F563B-62C9-44DB-8C49-D4716837E8DD}" type="pres">
      <dgm:prSet presAssocID="{0A992565-86DA-4117-BFBE-C52C4271C421}" presName="txNode3" presStyleLbl="revTx" presStyleIdx="2" presStyleCnt="4">
        <dgm:presLayoutVars>
          <dgm:bulletEnabled val="1"/>
        </dgm:presLayoutVars>
      </dgm:prSet>
      <dgm:spPr/>
      <dgm:t>
        <a:bodyPr/>
        <a:lstStyle/>
        <a:p>
          <a:endParaRPr lang="es-ES"/>
        </a:p>
      </dgm:t>
    </dgm:pt>
    <dgm:pt modelId="{589D6FDD-BF5E-4274-B930-DD25294FDDE6}" type="pres">
      <dgm:prSet presAssocID="{A5DF415C-B823-4C88-9D63-0C491D8C6CE6}" presName="dotNode3" presStyleCnt="0"/>
      <dgm:spPr/>
    </dgm:pt>
    <dgm:pt modelId="{F814D951-A671-4EC9-A711-27DCB6AAE999}" type="pres">
      <dgm:prSet presAssocID="{A5DF415C-B823-4C88-9D63-0C491D8C6CE6}" presName="dotRepeatNode" presStyleLbl="fgShp" presStyleIdx="1" presStyleCnt="2"/>
      <dgm:spPr/>
      <dgm:t>
        <a:bodyPr/>
        <a:lstStyle/>
        <a:p>
          <a:endParaRPr lang="es-ES"/>
        </a:p>
      </dgm:t>
    </dgm:pt>
    <dgm:pt modelId="{4E14503C-DD1A-4E2D-95BB-59E8AA3BC3C7}" type="pres">
      <dgm:prSet presAssocID="{00B88EFE-8E1D-4057-A9F4-6D3794D13D90}" presName="txNode4" presStyleLbl="revTx" presStyleIdx="3" presStyleCnt="4">
        <dgm:presLayoutVars>
          <dgm:bulletEnabled val="1"/>
        </dgm:presLayoutVars>
      </dgm:prSet>
      <dgm:spPr/>
      <dgm:t>
        <a:bodyPr/>
        <a:lstStyle/>
        <a:p>
          <a:endParaRPr lang="es-ES"/>
        </a:p>
      </dgm:t>
    </dgm:pt>
  </dgm:ptLst>
  <dgm:cxnLst>
    <dgm:cxn modelId="{F227B120-7631-430E-BFD5-B6BE8BF9DB44}" type="presOf" srcId="{A5DF415C-B823-4C88-9D63-0C491D8C6CE6}" destId="{F814D951-A671-4EC9-A711-27DCB6AAE999}" srcOrd="0" destOrd="0" presId="urn:microsoft.com/office/officeart/2009/3/layout/DescendingProcess"/>
    <dgm:cxn modelId="{B0352F5D-FADA-4002-8319-1F6EAABD08E2}" srcId="{644981C7-7426-4CCB-98A7-F1C2F139B24F}" destId="{2725B701-5FAB-4470-80E6-5A9E30B4DFCA}" srcOrd="0" destOrd="0" parTransId="{60548EE6-D6C4-44C1-A1E4-5F392E169233}" sibTransId="{25AA6F6E-63F9-4B86-8A3D-65EA6E380C3C}"/>
    <dgm:cxn modelId="{3A8ACFD1-3A87-4653-8AC6-0DB58C3BE0A7}" type="presOf" srcId="{644981C7-7426-4CCB-98A7-F1C2F139B24F}" destId="{BA8C2C4D-97B4-4A3C-9FB5-F8D04D444CB2}" srcOrd="0" destOrd="0" presId="urn:microsoft.com/office/officeart/2009/3/layout/DescendingProcess"/>
    <dgm:cxn modelId="{D0B1D540-F4E9-432A-9468-EA872F893AD3}" type="presOf" srcId="{00B88EFE-8E1D-4057-A9F4-6D3794D13D90}" destId="{4E14503C-DD1A-4E2D-95BB-59E8AA3BC3C7}" srcOrd="0" destOrd="0" presId="urn:microsoft.com/office/officeart/2009/3/layout/DescendingProcess"/>
    <dgm:cxn modelId="{672C459E-7AE1-4091-AC21-D85F9114DD91}" srcId="{644981C7-7426-4CCB-98A7-F1C2F139B24F}" destId="{00B88EFE-8E1D-4057-A9F4-6D3794D13D90}" srcOrd="3" destOrd="0" parTransId="{4BEAE01B-69F2-4729-9DAD-A04AF478B3F9}" sibTransId="{925AFD30-2597-4F8E-A868-FED27F468FB1}"/>
    <dgm:cxn modelId="{BC50E443-1A00-4346-8F43-B6BFD870EE30}" type="presOf" srcId="{16814032-77A6-475F-A68F-792D9BD0196D}" destId="{6954D5BB-7B96-4A89-94AD-768B72683BAC}" srcOrd="0" destOrd="0" presId="urn:microsoft.com/office/officeart/2009/3/layout/DescendingProcess"/>
    <dgm:cxn modelId="{5CF9C858-F5CD-4EB8-839D-5448640F52B9}" srcId="{644981C7-7426-4CCB-98A7-F1C2F139B24F}" destId="{FFF9DA55-83C1-4481-A566-91CE72592D98}" srcOrd="1" destOrd="0" parTransId="{91AE469A-EACF-4B62-BFBC-6AAFF5CA9C33}" sibTransId="{16814032-77A6-475F-A68F-792D9BD0196D}"/>
    <dgm:cxn modelId="{CC91467A-DB72-48A3-935D-7C538D39CD97}" type="presOf" srcId="{FFF9DA55-83C1-4481-A566-91CE72592D98}" destId="{D7A7F32E-A63E-4BF0-A0FB-255761C2423A}" srcOrd="0" destOrd="0" presId="urn:microsoft.com/office/officeart/2009/3/layout/DescendingProcess"/>
    <dgm:cxn modelId="{5AE7C5DC-7779-426B-9083-5AE578ECCCC7}" srcId="{644981C7-7426-4CCB-98A7-F1C2F139B24F}" destId="{0A992565-86DA-4117-BFBE-C52C4271C421}" srcOrd="2" destOrd="0" parTransId="{CA7FFF68-0525-45E3-A78A-0C9CE86B6FF6}" sibTransId="{A5DF415C-B823-4C88-9D63-0C491D8C6CE6}"/>
    <dgm:cxn modelId="{E61CC10A-1AE4-4327-B939-20E061D993BE}" type="presOf" srcId="{2725B701-5FAB-4470-80E6-5A9E30B4DFCA}" destId="{C8B19246-46E0-49D9-8F41-ED78311C8C20}" srcOrd="0" destOrd="0" presId="urn:microsoft.com/office/officeart/2009/3/layout/DescendingProcess"/>
    <dgm:cxn modelId="{46F45D5F-6A6A-4A81-BC19-5EDB8969FEA4}" type="presOf" srcId="{0A992565-86DA-4117-BFBE-C52C4271C421}" destId="{415F563B-62C9-44DB-8C49-D4716837E8DD}" srcOrd="0" destOrd="0" presId="urn:microsoft.com/office/officeart/2009/3/layout/DescendingProcess"/>
    <dgm:cxn modelId="{94B1AA75-816C-46AE-A5FE-5CBE05B3CADA}" type="presParOf" srcId="{BA8C2C4D-97B4-4A3C-9FB5-F8D04D444CB2}" destId="{189D0442-F090-4BF4-9FCD-A2355A9AB617}" srcOrd="0" destOrd="0" presId="urn:microsoft.com/office/officeart/2009/3/layout/DescendingProcess"/>
    <dgm:cxn modelId="{11CC3225-D35D-467C-A433-5F74910F3FD9}" type="presParOf" srcId="{BA8C2C4D-97B4-4A3C-9FB5-F8D04D444CB2}" destId="{C8B19246-46E0-49D9-8F41-ED78311C8C20}" srcOrd="1" destOrd="0" presId="urn:microsoft.com/office/officeart/2009/3/layout/DescendingProcess"/>
    <dgm:cxn modelId="{FFA07DC3-71D1-497B-BBF4-8B9997DE50CC}" type="presParOf" srcId="{BA8C2C4D-97B4-4A3C-9FB5-F8D04D444CB2}" destId="{D7A7F32E-A63E-4BF0-A0FB-255761C2423A}" srcOrd="2" destOrd="0" presId="urn:microsoft.com/office/officeart/2009/3/layout/DescendingProcess"/>
    <dgm:cxn modelId="{123ACFC9-2FEF-46E8-94EC-28497BB029BB}" type="presParOf" srcId="{BA8C2C4D-97B4-4A3C-9FB5-F8D04D444CB2}" destId="{4C1019FE-B5C5-4EF6-BFBA-92E214987ABB}" srcOrd="3" destOrd="0" presId="urn:microsoft.com/office/officeart/2009/3/layout/DescendingProcess"/>
    <dgm:cxn modelId="{3E3A9E3D-0CF7-4206-9568-62C52B679B07}" type="presParOf" srcId="{4C1019FE-B5C5-4EF6-BFBA-92E214987ABB}" destId="{6954D5BB-7B96-4A89-94AD-768B72683BAC}" srcOrd="0" destOrd="0" presId="urn:microsoft.com/office/officeart/2009/3/layout/DescendingProcess"/>
    <dgm:cxn modelId="{712D1A59-F6FA-4C17-9E06-9C933AE14D7F}" type="presParOf" srcId="{BA8C2C4D-97B4-4A3C-9FB5-F8D04D444CB2}" destId="{415F563B-62C9-44DB-8C49-D4716837E8DD}" srcOrd="4" destOrd="0" presId="urn:microsoft.com/office/officeart/2009/3/layout/DescendingProcess"/>
    <dgm:cxn modelId="{FD5ED53A-C6B2-4E6F-9801-D846B4C08CFC}" type="presParOf" srcId="{BA8C2C4D-97B4-4A3C-9FB5-F8D04D444CB2}" destId="{589D6FDD-BF5E-4274-B930-DD25294FDDE6}" srcOrd="5" destOrd="0" presId="urn:microsoft.com/office/officeart/2009/3/layout/DescendingProcess"/>
    <dgm:cxn modelId="{81C4585E-F653-4028-8F2B-997E6BBF2333}" type="presParOf" srcId="{589D6FDD-BF5E-4274-B930-DD25294FDDE6}" destId="{F814D951-A671-4EC9-A711-27DCB6AAE999}" srcOrd="0" destOrd="0" presId="urn:microsoft.com/office/officeart/2009/3/layout/DescendingProcess"/>
    <dgm:cxn modelId="{1367C547-CD6D-4383-9B26-ADF047766C33}" type="presParOf" srcId="{BA8C2C4D-97B4-4A3C-9FB5-F8D04D444CB2}" destId="{4E14503C-DD1A-4E2D-95BB-59E8AA3BC3C7}" srcOrd="6"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3F0050-7EC6-4071-8F1F-25A83A68FA6E}"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4420BE95-6CD6-4C24-8818-B871371E1B29}">
      <dgm:prSet phldrT="[Texto]" custT="1"/>
      <dgm:spPr/>
      <dgm:t>
        <a:bodyPr/>
        <a:lstStyle/>
        <a:p>
          <a:r>
            <a:rPr lang="es-ES" sz="1400" b="1" dirty="0">
              <a:latin typeface="Century Gothic" panose="020B0502020202020204" pitchFamily="34" charset="0"/>
            </a:rPr>
            <a:t>Margen neto</a:t>
          </a:r>
        </a:p>
      </dgm:t>
    </dgm:pt>
    <dgm:pt modelId="{69C89098-2D91-412C-931B-6AFAAFE6E3E8}" type="parTrans" cxnId="{9F94E8A5-5FCA-45E5-84CC-195629ED553B}">
      <dgm:prSet/>
      <dgm:spPr/>
      <dgm:t>
        <a:bodyPr/>
        <a:lstStyle/>
        <a:p>
          <a:endParaRPr lang="es-ES" sz="1400" b="1">
            <a:latin typeface="Century Gothic" panose="020B0502020202020204" pitchFamily="34" charset="0"/>
          </a:endParaRPr>
        </a:p>
      </dgm:t>
    </dgm:pt>
    <dgm:pt modelId="{9C645CD1-393B-4036-BE9C-1C18B12F65E4}" type="sibTrans" cxnId="{9F94E8A5-5FCA-45E5-84CC-195629ED553B}">
      <dgm:prSet/>
      <dgm:spPr/>
      <dgm:t>
        <a:bodyPr/>
        <a:lstStyle/>
        <a:p>
          <a:endParaRPr lang="es-ES" sz="1400" b="1">
            <a:latin typeface="Century Gothic" panose="020B0502020202020204" pitchFamily="34" charset="0"/>
          </a:endParaRPr>
        </a:p>
      </dgm:t>
    </dgm:pt>
    <dgm:pt modelId="{7E7613B0-46A1-4985-A8CA-718FC3841C68}">
      <dgm:prSet phldrT="[Texto]" custT="1"/>
      <dgm:spPr/>
      <dgm:t>
        <a:bodyPr/>
        <a:lstStyle/>
        <a:p>
          <a:r>
            <a:rPr lang="es-ES" sz="1400" b="1" dirty="0">
              <a:latin typeface="Century Gothic" panose="020B0502020202020204" pitchFamily="34" charset="0"/>
            </a:rPr>
            <a:t>Rotación de activos</a:t>
          </a:r>
        </a:p>
      </dgm:t>
    </dgm:pt>
    <dgm:pt modelId="{A8A7A0A8-402E-4566-A070-35C59E0ED214}" type="parTrans" cxnId="{3CBD5489-CFB1-45D2-8B28-B0AC0CE3F61B}">
      <dgm:prSet/>
      <dgm:spPr/>
      <dgm:t>
        <a:bodyPr/>
        <a:lstStyle/>
        <a:p>
          <a:endParaRPr lang="es-ES" sz="1400" b="1">
            <a:latin typeface="Century Gothic" panose="020B0502020202020204" pitchFamily="34" charset="0"/>
          </a:endParaRPr>
        </a:p>
      </dgm:t>
    </dgm:pt>
    <dgm:pt modelId="{6CB46897-B1F2-4FCE-A5BA-DA76775FFA36}" type="sibTrans" cxnId="{3CBD5489-CFB1-45D2-8B28-B0AC0CE3F61B}">
      <dgm:prSet/>
      <dgm:spPr/>
      <dgm:t>
        <a:bodyPr/>
        <a:lstStyle/>
        <a:p>
          <a:endParaRPr lang="es-ES" sz="1400" b="1">
            <a:latin typeface="Century Gothic" panose="020B0502020202020204" pitchFamily="34" charset="0"/>
          </a:endParaRPr>
        </a:p>
      </dgm:t>
    </dgm:pt>
    <dgm:pt modelId="{9C6E51B8-3558-48DF-B162-13BD04A25B21}">
      <dgm:prSet phldrT="[Texto]" custT="1"/>
      <dgm:spPr/>
      <dgm:t>
        <a:bodyPr/>
        <a:lstStyle/>
        <a:p>
          <a:r>
            <a:rPr lang="es-ES" sz="1400" b="1" dirty="0">
              <a:latin typeface="Century Gothic" panose="020B0502020202020204" pitchFamily="34" charset="0"/>
            </a:rPr>
            <a:t>Apalancamiento de activos</a:t>
          </a:r>
        </a:p>
      </dgm:t>
    </dgm:pt>
    <dgm:pt modelId="{D1E8AE45-E3F5-474D-9620-6009B78D1953}" type="parTrans" cxnId="{9B479244-BE83-41FB-B900-2AFC6A2BF1D1}">
      <dgm:prSet/>
      <dgm:spPr/>
      <dgm:t>
        <a:bodyPr/>
        <a:lstStyle/>
        <a:p>
          <a:endParaRPr lang="es-ES" sz="1400" b="1">
            <a:latin typeface="Century Gothic" panose="020B0502020202020204" pitchFamily="34" charset="0"/>
          </a:endParaRPr>
        </a:p>
      </dgm:t>
    </dgm:pt>
    <dgm:pt modelId="{E0F70231-C335-4040-B39B-DDCA2E49223D}" type="sibTrans" cxnId="{9B479244-BE83-41FB-B900-2AFC6A2BF1D1}">
      <dgm:prSet/>
      <dgm:spPr/>
      <dgm:t>
        <a:bodyPr/>
        <a:lstStyle/>
        <a:p>
          <a:endParaRPr lang="es-ES" sz="1400" b="1">
            <a:latin typeface="Century Gothic" panose="020B0502020202020204" pitchFamily="34" charset="0"/>
          </a:endParaRPr>
        </a:p>
      </dgm:t>
    </dgm:pt>
    <dgm:pt modelId="{5C747728-05DC-49DA-9D28-C57428EA3B4E}">
      <dgm:prSet phldrT="[Texto]" custT="1"/>
      <dgm:spPr/>
      <dgm:t>
        <a:bodyPr/>
        <a:lstStyle/>
        <a:p>
          <a:r>
            <a:rPr lang="es-ES" sz="1400" b="0" dirty="0">
              <a:latin typeface="Century Gothic" panose="020B0502020202020204" pitchFamily="34" charset="0"/>
            </a:rPr>
            <a:t>Rentabilidad sobre Activos </a:t>
          </a:r>
          <a:r>
            <a:rPr lang="es-ES" sz="1400" b="1" dirty="0">
              <a:latin typeface="Century Gothic" panose="020B0502020202020204" pitchFamily="34" charset="0"/>
            </a:rPr>
            <a:t>ROA</a:t>
          </a:r>
        </a:p>
      </dgm:t>
    </dgm:pt>
    <dgm:pt modelId="{2A72E1FA-9787-4E46-98F1-317088725647}" type="parTrans" cxnId="{27396307-0256-4518-B917-4893533880EC}">
      <dgm:prSet/>
      <dgm:spPr/>
      <dgm:t>
        <a:bodyPr/>
        <a:lstStyle/>
        <a:p>
          <a:endParaRPr lang="es-ES" sz="1400" b="1">
            <a:latin typeface="Century Gothic" panose="020B0502020202020204" pitchFamily="34" charset="0"/>
          </a:endParaRPr>
        </a:p>
      </dgm:t>
    </dgm:pt>
    <dgm:pt modelId="{1576478B-7169-4A2A-8DCD-830717F76487}" type="sibTrans" cxnId="{27396307-0256-4518-B917-4893533880EC}">
      <dgm:prSet/>
      <dgm:spPr/>
      <dgm:t>
        <a:bodyPr/>
        <a:lstStyle/>
        <a:p>
          <a:endParaRPr lang="es-ES" sz="1400" b="1">
            <a:latin typeface="Century Gothic" panose="020B0502020202020204" pitchFamily="34" charset="0"/>
          </a:endParaRPr>
        </a:p>
      </dgm:t>
    </dgm:pt>
    <dgm:pt modelId="{EAA11DC6-8568-452A-B06F-224AC302C191}">
      <dgm:prSet phldrT="[Texto]" custT="1"/>
      <dgm:spPr/>
      <dgm:t>
        <a:bodyPr/>
        <a:lstStyle/>
        <a:p>
          <a:r>
            <a:rPr lang="es-ES" sz="1400" b="0" dirty="0">
              <a:latin typeface="Century Gothic" panose="020B0502020202020204" pitchFamily="34" charset="0"/>
            </a:rPr>
            <a:t>Retorno sobre el capital </a:t>
          </a:r>
          <a:r>
            <a:rPr lang="es-ES" sz="1400" b="1" dirty="0">
              <a:latin typeface="Century Gothic" panose="020B0502020202020204" pitchFamily="34" charset="0"/>
            </a:rPr>
            <a:t>ROE</a:t>
          </a:r>
        </a:p>
      </dgm:t>
    </dgm:pt>
    <dgm:pt modelId="{94332AC4-0CFC-429E-97DD-817E6E71D207}" type="parTrans" cxnId="{F4FD80B4-9F5F-4786-ACE3-F9D0763CCF39}">
      <dgm:prSet/>
      <dgm:spPr/>
      <dgm:t>
        <a:bodyPr/>
        <a:lstStyle/>
        <a:p>
          <a:endParaRPr lang="es-ES" sz="1400" b="1">
            <a:latin typeface="Century Gothic" panose="020B0502020202020204" pitchFamily="34" charset="0"/>
          </a:endParaRPr>
        </a:p>
      </dgm:t>
    </dgm:pt>
    <dgm:pt modelId="{6451DBF0-D149-41EA-B868-C6DBA33714BA}" type="sibTrans" cxnId="{F4FD80B4-9F5F-4786-ACE3-F9D0763CCF39}">
      <dgm:prSet/>
      <dgm:spPr/>
      <dgm:t>
        <a:bodyPr/>
        <a:lstStyle/>
        <a:p>
          <a:endParaRPr lang="es-ES" sz="1400" b="1">
            <a:latin typeface="Century Gothic" panose="020B0502020202020204" pitchFamily="34" charset="0"/>
          </a:endParaRPr>
        </a:p>
      </dgm:t>
    </dgm:pt>
    <dgm:pt modelId="{E038FD18-05E3-406A-8B97-BDB967094F0E}" type="pres">
      <dgm:prSet presAssocID="{603F0050-7EC6-4071-8F1F-25A83A68FA6E}" presName="Name0" presStyleCnt="0">
        <dgm:presLayoutVars>
          <dgm:chMax val="7"/>
          <dgm:chPref val="7"/>
          <dgm:dir/>
        </dgm:presLayoutVars>
      </dgm:prSet>
      <dgm:spPr/>
      <dgm:t>
        <a:bodyPr/>
        <a:lstStyle/>
        <a:p>
          <a:endParaRPr lang="es-ES"/>
        </a:p>
      </dgm:t>
    </dgm:pt>
    <dgm:pt modelId="{694273A4-E8E9-4E61-9397-6A76D6134FE2}" type="pres">
      <dgm:prSet presAssocID="{603F0050-7EC6-4071-8F1F-25A83A68FA6E}" presName="Name1" presStyleCnt="0"/>
      <dgm:spPr/>
    </dgm:pt>
    <dgm:pt modelId="{0C5C269E-09BA-404A-9D2A-723F83109AE1}" type="pres">
      <dgm:prSet presAssocID="{603F0050-7EC6-4071-8F1F-25A83A68FA6E}" presName="cycle" presStyleCnt="0"/>
      <dgm:spPr/>
    </dgm:pt>
    <dgm:pt modelId="{C8DEA41B-3098-412E-99CF-D9059FB6947B}" type="pres">
      <dgm:prSet presAssocID="{603F0050-7EC6-4071-8F1F-25A83A68FA6E}" presName="srcNode" presStyleLbl="node1" presStyleIdx="0" presStyleCnt="5"/>
      <dgm:spPr/>
    </dgm:pt>
    <dgm:pt modelId="{855255C7-30CA-4CCC-BBF6-F6F7B14BB4D2}" type="pres">
      <dgm:prSet presAssocID="{603F0050-7EC6-4071-8F1F-25A83A68FA6E}" presName="conn" presStyleLbl="parChTrans1D2" presStyleIdx="0" presStyleCnt="1"/>
      <dgm:spPr/>
      <dgm:t>
        <a:bodyPr/>
        <a:lstStyle/>
        <a:p>
          <a:endParaRPr lang="es-ES"/>
        </a:p>
      </dgm:t>
    </dgm:pt>
    <dgm:pt modelId="{993AF197-639E-464D-8289-E61E04C001C5}" type="pres">
      <dgm:prSet presAssocID="{603F0050-7EC6-4071-8F1F-25A83A68FA6E}" presName="extraNode" presStyleLbl="node1" presStyleIdx="0" presStyleCnt="5"/>
      <dgm:spPr/>
    </dgm:pt>
    <dgm:pt modelId="{A1A3D902-3828-465A-ADA2-B9519415B416}" type="pres">
      <dgm:prSet presAssocID="{603F0050-7EC6-4071-8F1F-25A83A68FA6E}" presName="dstNode" presStyleLbl="node1" presStyleIdx="0" presStyleCnt="5"/>
      <dgm:spPr/>
    </dgm:pt>
    <dgm:pt modelId="{3F66A4FC-A4A2-4AA5-8C1E-C3F1F4BB372C}" type="pres">
      <dgm:prSet presAssocID="{4420BE95-6CD6-4C24-8818-B871371E1B29}" presName="text_1" presStyleLbl="node1" presStyleIdx="0" presStyleCnt="5">
        <dgm:presLayoutVars>
          <dgm:bulletEnabled val="1"/>
        </dgm:presLayoutVars>
      </dgm:prSet>
      <dgm:spPr/>
      <dgm:t>
        <a:bodyPr/>
        <a:lstStyle/>
        <a:p>
          <a:endParaRPr lang="es-ES"/>
        </a:p>
      </dgm:t>
    </dgm:pt>
    <dgm:pt modelId="{FB3BA11E-3B8E-4923-8E36-AC00417468B3}" type="pres">
      <dgm:prSet presAssocID="{4420BE95-6CD6-4C24-8818-B871371E1B29}" presName="accent_1" presStyleCnt="0"/>
      <dgm:spPr/>
    </dgm:pt>
    <dgm:pt modelId="{1BCC4805-7DA6-480A-A154-5133B3AD4F45}" type="pres">
      <dgm:prSet presAssocID="{4420BE95-6CD6-4C24-8818-B871371E1B29}" presName="accentRepeatNode" presStyleLbl="solidFgAcc1" presStyleIdx="0" presStyleCnt="5"/>
      <dgm:spPr/>
    </dgm:pt>
    <dgm:pt modelId="{AB893C5A-A8AA-4BB6-8575-4937BE9C5C9C}" type="pres">
      <dgm:prSet presAssocID="{7E7613B0-46A1-4985-A8CA-718FC3841C68}" presName="text_2" presStyleLbl="node1" presStyleIdx="1" presStyleCnt="5">
        <dgm:presLayoutVars>
          <dgm:bulletEnabled val="1"/>
        </dgm:presLayoutVars>
      </dgm:prSet>
      <dgm:spPr/>
      <dgm:t>
        <a:bodyPr/>
        <a:lstStyle/>
        <a:p>
          <a:endParaRPr lang="es-ES"/>
        </a:p>
      </dgm:t>
    </dgm:pt>
    <dgm:pt modelId="{E6C1945B-AD13-4260-A8EB-B27A4EB813FF}" type="pres">
      <dgm:prSet presAssocID="{7E7613B0-46A1-4985-A8CA-718FC3841C68}" presName="accent_2" presStyleCnt="0"/>
      <dgm:spPr/>
    </dgm:pt>
    <dgm:pt modelId="{54CCFEB9-FB28-4D9E-A5FD-E791DF192B26}" type="pres">
      <dgm:prSet presAssocID="{7E7613B0-46A1-4985-A8CA-718FC3841C68}" presName="accentRepeatNode" presStyleLbl="solidFgAcc1" presStyleIdx="1" presStyleCnt="5"/>
      <dgm:spPr/>
    </dgm:pt>
    <dgm:pt modelId="{946B0E7E-E247-40E6-AAB2-4B4210EC2705}" type="pres">
      <dgm:prSet presAssocID="{9C6E51B8-3558-48DF-B162-13BD04A25B21}" presName="text_3" presStyleLbl="node1" presStyleIdx="2" presStyleCnt="5">
        <dgm:presLayoutVars>
          <dgm:bulletEnabled val="1"/>
        </dgm:presLayoutVars>
      </dgm:prSet>
      <dgm:spPr/>
      <dgm:t>
        <a:bodyPr/>
        <a:lstStyle/>
        <a:p>
          <a:endParaRPr lang="es-ES"/>
        </a:p>
      </dgm:t>
    </dgm:pt>
    <dgm:pt modelId="{D0DEA6CA-C538-4506-96E5-92DC2A2C80C8}" type="pres">
      <dgm:prSet presAssocID="{9C6E51B8-3558-48DF-B162-13BD04A25B21}" presName="accent_3" presStyleCnt="0"/>
      <dgm:spPr/>
    </dgm:pt>
    <dgm:pt modelId="{BDEDD452-9CBB-437A-91D3-1569517C412A}" type="pres">
      <dgm:prSet presAssocID="{9C6E51B8-3558-48DF-B162-13BD04A25B21}" presName="accentRepeatNode" presStyleLbl="solidFgAcc1" presStyleIdx="2" presStyleCnt="5"/>
      <dgm:spPr/>
    </dgm:pt>
    <dgm:pt modelId="{D40F7A81-8EEA-45A9-B072-AA42CEC9D9C9}" type="pres">
      <dgm:prSet presAssocID="{5C747728-05DC-49DA-9D28-C57428EA3B4E}" presName="text_4" presStyleLbl="node1" presStyleIdx="3" presStyleCnt="5">
        <dgm:presLayoutVars>
          <dgm:bulletEnabled val="1"/>
        </dgm:presLayoutVars>
      </dgm:prSet>
      <dgm:spPr/>
      <dgm:t>
        <a:bodyPr/>
        <a:lstStyle/>
        <a:p>
          <a:endParaRPr lang="es-ES"/>
        </a:p>
      </dgm:t>
    </dgm:pt>
    <dgm:pt modelId="{462D6A18-EEF0-4B6A-856E-1177C21C20C0}" type="pres">
      <dgm:prSet presAssocID="{5C747728-05DC-49DA-9D28-C57428EA3B4E}" presName="accent_4" presStyleCnt="0"/>
      <dgm:spPr/>
    </dgm:pt>
    <dgm:pt modelId="{4C1B9B4D-3FFA-4E31-971B-291B64480655}" type="pres">
      <dgm:prSet presAssocID="{5C747728-05DC-49DA-9D28-C57428EA3B4E}" presName="accentRepeatNode" presStyleLbl="solidFgAcc1" presStyleIdx="3" presStyleCnt="5"/>
      <dgm:spPr/>
    </dgm:pt>
    <dgm:pt modelId="{FD3F4358-E327-4AD0-A24C-B7E9EC005631}" type="pres">
      <dgm:prSet presAssocID="{EAA11DC6-8568-452A-B06F-224AC302C191}" presName="text_5" presStyleLbl="node1" presStyleIdx="4" presStyleCnt="5">
        <dgm:presLayoutVars>
          <dgm:bulletEnabled val="1"/>
        </dgm:presLayoutVars>
      </dgm:prSet>
      <dgm:spPr/>
      <dgm:t>
        <a:bodyPr/>
        <a:lstStyle/>
        <a:p>
          <a:endParaRPr lang="es-ES"/>
        </a:p>
      </dgm:t>
    </dgm:pt>
    <dgm:pt modelId="{6A8B69A1-9ED0-4818-88C3-AC96CA3553DE}" type="pres">
      <dgm:prSet presAssocID="{EAA11DC6-8568-452A-B06F-224AC302C191}" presName="accent_5" presStyleCnt="0"/>
      <dgm:spPr/>
    </dgm:pt>
    <dgm:pt modelId="{FCCBAC4E-2908-4B32-AAB8-DD91D72CD597}" type="pres">
      <dgm:prSet presAssocID="{EAA11DC6-8568-452A-B06F-224AC302C191}" presName="accentRepeatNode" presStyleLbl="solidFgAcc1" presStyleIdx="4" presStyleCnt="5"/>
      <dgm:spPr/>
    </dgm:pt>
  </dgm:ptLst>
  <dgm:cxnLst>
    <dgm:cxn modelId="{34F821DD-2790-4A89-94F9-BFE2006C1C47}" type="presOf" srcId="{9C645CD1-393B-4036-BE9C-1C18B12F65E4}" destId="{855255C7-30CA-4CCC-BBF6-F6F7B14BB4D2}" srcOrd="0" destOrd="0" presId="urn:microsoft.com/office/officeart/2008/layout/VerticalCurvedList"/>
    <dgm:cxn modelId="{FEEB0A51-8BCA-48D7-86EA-78A6D7BDD0CC}" type="presOf" srcId="{9C6E51B8-3558-48DF-B162-13BD04A25B21}" destId="{946B0E7E-E247-40E6-AAB2-4B4210EC2705}" srcOrd="0" destOrd="0" presId="urn:microsoft.com/office/officeart/2008/layout/VerticalCurvedList"/>
    <dgm:cxn modelId="{7B89B6F7-87E9-4E19-A6D0-8A08BD9FFCDA}" type="presOf" srcId="{5C747728-05DC-49DA-9D28-C57428EA3B4E}" destId="{D40F7A81-8EEA-45A9-B072-AA42CEC9D9C9}" srcOrd="0" destOrd="0" presId="urn:microsoft.com/office/officeart/2008/layout/VerticalCurvedList"/>
    <dgm:cxn modelId="{2F50309F-579F-474F-A0DF-C8773C84AC0C}" type="presOf" srcId="{EAA11DC6-8568-452A-B06F-224AC302C191}" destId="{FD3F4358-E327-4AD0-A24C-B7E9EC005631}" srcOrd="0" destOrd="0" presId="urn:microsoft.com/office/officeart/2008/layout/VerticalCurvedList"/>
    <dgm:cxn modelId="{9F94E8A5-5FCA-45E5-84CC-195629ED553B}" srcId="{603F0050-7EC6-4071-8F1F-25A83A68FA6E}" destId="{4420BE95-6CD6-4C24-8818-B871371E1B29}" srcOrd="0" destOrd="0" parTransId="{69C89098-2D91-412C-931B-6AFAAFE6E3E8}" sibTransId="{9C645CD1-393B-4036-BE9C-1C18B12F65E4}"/>
    <dgm:cxn modelId="{F4FD80B4-9F5F-4786-ACE3-F9D0763CCF39}" srcId="{603F0050-7EC6-4071-8F1F-25A83A68FA6E}" destId="{EAA11DC6-8568-452A-B06F-224AC302C191}" srcOrd="4" destOrd="0" parTransId="{94332AC4-0CFC-429E-97DD-817E6E71D207}" sibTransId="{6451DBF0-D149-41EA-B868-C6DBA33714BA}"/>
    <dgm:cxn modelId="{F5C66058-68D1-438A-A265-C5F367FECD47}" type="presOf" srcId="{4420BE95-6CD6-4C24-8818-B871371E1B29}" destId="{3F66A4FC-A4A2-4AA5-8C1E-C3F1F4BB372C}" srcOrd="0" destOrd="0" presId="urn:microsoft.com/office/officeart/2008/layout/VerticalCurvedList"/>
    <dgm:cxn modelId="{9B479244-BE83-41FB-B900-2AFC6A2BF1D1}" srcId="{603F0050-7EC6-4071-8F1F-25A83A68FA6E}" destId="{9C6E51B8-3558-48DF-B162-13BD04A25B21}" srcOrd="2" destOrd="0" parTransId="{D1E8AE45-E3F5-474D-9620-6009B78D1953}" sibTransId="{E0F70231-C335-4040-B39B-DDCA2E49223D}"/>
    <dgm:cxn modelId="{27396307-0256-4518-B917-4893533880EC}" srcId="{603F0050-7EC6-4071-8F1F-25A83A68FA6E}" destId="{5C747728-05DC-49DA-9D28-C57428EA3B4E}" srcOrd="3" destOrd="0" parTransId="{2A72E1FA-9787-4E46-98F1-317088725647}" sibTransId="{1576478B-7169-4A2A-8DCD-830717F76487}"/>
    <dgm:cxn modelId="{49ED5708-3C1D-46B3-8B4A-A3168504236C}" type="presOf" srcId="{7E7613B0-46A1-4985-A8CA-718FC3841C68}" destId="{AB893C5A-A8AA-4BB6-8575-4937BE9C5C9C}" srcOrd="0" destOrd="0" presId="urn:microsoft.com/office/officeart/2008/layout/VerticalCurvedList"/>
    <dgm:cxn modelId="{3CBD5489-CFB1-45D2-8B28-B0AC0CE3F61B}" srcId="{603F0050-7EC6-4071-8F1F-25A83A68FA6E}" destId="{7E7613B0-46A1-4985-A8CA-718FC3841C68}" srcOrd="1" destOrd="0" parTransId="{A8A7A0A8-402E-4566-A070-35C59E0ED214}" sibTransId="{6CB46897-B1F2-4FCE-A5BA-DA76775FFA36}"/>
    <dgm:cxn modelId="{B4FBAB81-FF80-4822-A2CD-07440C2B5AF3}" type="presOf" srcId="{603F0050-7EC6-4071-8F1F-25A83A68FA6E}" destId="{E038FD18-05E3-406A-8B97-BDB967094F0E}" srcOrd="0" destOrd="0" presId="urn:microsoft.com/office/officeart/2008/layout/VerticalCurvedList"/>
    <dgm:cxn modelId="{BE1654B0-DDB2-481E-B75C-530DA7754A4F}" type="presParOf" srcId="{E038FD18-05E3-406A-8B97-BDB967094F0E}" destId="{694273A4-E8E9-4E61-9397-6A76D6134FE2}" srcOrd="0" destOrd="0" presId="urn:microsoft.com/office/officeart/2008/layout/VerticalCurvedList"/>
    <dgm:cxn modelId="{F0BD260F-E1A7-428D-8FB1-559AEDB889DD}" type="presParOf" srcId="{694273A4-E8E9-4E61-9397-6A76D6134FE2}" destId="{0C5C269E-09BA-404A-9D2A-723F83109AE1}" srcOrd="0" destOrd="0" presId="urn:microsoft.com/office/officeart/2008/layout/VerticalCurvedList"/>
    <dgm:cxn modelId="{332F5315-68B6-4D99-A691-2AD412F20311}" type="presParOf" srcId="{0C5C269E-09BA-404A-9D2A-723F83109AE1}" destId="{C8DEA41B-3098-412E-99CF-D9059FB6947B}" srcOrd="0" destOrd="0" presId="urn:microsoft.com/office/officeart/2008/layout/VerticalCurvedList"/>
    <dgm:cxn modelId="{AA80EDA7-D1E0-4234-9D59-0CD9885AF50D}" type="presParOf" srcId="{0C5C269E-09BA-404A-9D2A-723F83109AE1}" destId="{855255C7-30CA-4CCC-BBF6-F6F7B14BB4D2}" srcOrd="1" destOrd="0" presId="urn:microsoft.com/office/officeart/2008/layout/VerticalCurvedList"/>
    <dgm:cxn modelId="{02DAC6E2-D557-4FC2-A585-F799EC088770}" type="presParOf" srcId="{0C5C269E-09BA-404A-9D2A-723F83109AE1}" destId="{993AF197-639E-464D-8289-E61E04C001C5}" srcOrd="2" destOrd="0" presId="urn:microsoft.com/office/officeart/2008/layout/VerticalCurvedList"/>
    <dgm:cxn modelId="{18F4D3E1-72DD-4EAC-A794-3AE251F1FAEA}" type="presParOf" srcId="{0C5C269E-09BA-404A-9D2A-723F83109AE1}" destId="{A1A3D902-3828-465A-ADA2-B9519415B416}" srcOrd="3" destOrd="0" presId="urn:microsoft.com/office/officeart/2008/layout/VerticalCurvedList"/>
    <dgm:cxn modelId="{F489AAFC-4139-4B86-8816-6EB2E0320A76}" type="presParOf" srcId="{694273A4-E8E9-4E61-9397-6A76D6134FE2}" destId="{3F66A4FC-A4A2-4AA5-8C1E-C3F1F4BB372C}" srcOrd="1" destOrd="0" presId="urn:microsoft.com/office/officeart/2008/layout/VerticalCurvedList"/>
    <dgm:cxn modelId="{FC5D583A-E8D2-43BB-A4B7-BE2BBA611A2E}" type="presParOf" srcId="{694273A4-E8E9-4E61-9397-6A76D6134FE2}" destId="{FB3BA11E-3B8E-4923-8E36-AC00417468B3}" srcOrd="2" destOrd="0" presId="urn:microsoft.com/office/officeart/2008/layout/VerticalCurvedList"/>
    <dgm:cxn modelId="{503280FE-3745-4C22-990D-DE6C58FD56BE}" type="presParOf" srcId="{FB3BA11E-3B8E-4923-8E36-AC00417468B3}" destId="{1BCC4805-7DA6-480A-A154-5133B3AD4F45}" srcOrd="0" destOrd="0" presId="urn:microsoft.com/office/officeart/2008/layout/VerticalCurvedList"/>
    <dgm:cxn modelId="{87784FF9-4717-4478-843D-A48DCF8B6237}" type="presParOf" srcId="{694273A4-E8E9-4E61-9397-6A76D6134FE2}" destId="{AB893C5A-A8AA-4BB6-8575-4937BE9C5C9C}" srcOrd="3" destOrd="0" presId="urn:microsoft.com/office/officeart/2008/layout/VerticalCurvedList"/>
    <dgm:cxn modelId="{73FD6C98-B5BF-4941-BCED-698E0B759C2B}" type="presParOf" srcId="{694273A4-E8E9-4E61-9397-6A76D6134FE2}" destId="{E6C1945B-AD13-4260-A8EB-B27A4EB813FF}" srcOrd="4" destOrd="0" presId="urn:microsoft.com/office/officeart/2008/layout/VerticalCurvedList"/>
    <dgm:cxn modelId="{61049B71-5F9A-4387-8294-E7BA2078F1F8}" type="presParOf" srcId="{E6C1945B-AD13-4260-A8EB-B27A4EB813FF}" destId="{54CCFEB9-FB28-4D9E-A5FD-E791DF192B26}" srcOrd="0" destOrd="0" presId="urn:microsoft.com/office/officeart/2008/layout/VerticalCurvedList"/>
    <dgm:cxn modelId="{09B9DF66-5311-4C51-8566-C251BBAD2C2C}" type="presParOf" srcId="{694273A4-E8E9-4E61-9397-6A76D6134FE2}" destId="{946B0E7E-E247-40E6-AAB2-4B4210EC2705}" srcOrd="5" destOrd="0" presId="urn:microsoft.com/office/officeart/2008/layout/VerticalCurvedList"/>
    <dgm:cxn modelId="{72C56CAE-0DCA-4A17-B6E9-FDF55127A686}" type="presParOf" srcId="{694273A4-E8E9-4E61-9397-6A76D6134FE2}" destId="{D0DEA6CA-C538-4506-96E5-92DC2A2C80C8}" srcOrd="6" destOrd="0" presId="urn:microsoft.com/office/officeart/2008/layout/VerticalCurvedList"/>
    <dgm:cxn modelId="{44FC9624-C887-4E52-833F-96BE67AB985E}" type="presParOf" srcId="{D0DEA6CA-C538-4506-96E5-92DC2A2C80C8}" destId="{BDEDD452-9CBB-437A-91D3-1569517C412A}" srcOrd="0" destOrd="0" presId="urn:microsoft.com/office/officeart/2008/layout/VerticalCurvedList"/>
    <dgm:cxn modelId="{3BE6F210-AE83-4F3E-A860-4D555D062F37}" type="presParOf" srcId="{694273A4-E8E9-4E61-9397-6A76D6134FE2}" destId="{D40F7A81-8EEA-45A9-B072-AA42CEC9D9C9}" srcOrd="7" destOrd="0" presId="urn:microsoft.com/office/officeart/2008/layout/VerticalCurvedList"/>
    <dgm:cxn modelId="{B92F806A-4854-42D2-A188-CCCC0B02039A}" type="presParOf" srcId="{694273A4-E8E9-4E61-9397-6A76D6134FE2}" destId="{462D6A18-EEF0-4B6A-856E-1177C21C20C0}" srcOrd="8" destOrd="0" presId="urn:microsoft.com/office/officeart/2008/layout/VerticalCurvedList"/>
    <dgm:cxn modelId="{25B36EF4-5FCB-4A1F-ACC4-5C39C169FA34}" type="presParOf" srcId="{462D6A18-EEF0-4B6A-856E-1177C21C20C0}" destId="{4C1B9B4D-3FFA-4E31-971B-291B64480655}" srcOrd="0" destOrd="0" presId="urn:microsoft.com/office/officeart/2008/layout/VerticalCurvedList"/>
    <dgm:cxn modelId="{8C3120EA-F78C-460C-9A0D-515549B63B49}" type="presParOf" srcId="{694273A4-E8E9-4E61-9397-6A76D6134FE2}" destId="{FD3F4358-E327-4AD0-A24C-B7E9EC005631}" srcOrd="9" destOrd="0" presId="urn:microsoft.com/office/officeart/2008/layout/VerticalCurvedList"/>
    <dgm:cxn modelId="{68E0F382-AB0D-4A8E-9BD7-B926E53E6319}" type="presParOf" srcId="{694273A4-E8E9-4E61-9397-6A76D6134FE2}" destId="{6A8B69A1-9ED0-4818-88C3-AC96CA3553DE}" srcOrd="10" destOrd="0" presId="urn:microsoft.com/office/officeart/2008/layout/VerticalCurvedList"/>
    <dgm:cxn modelId="{81B18265-FA20-4320-9AF2-F85EC1584D0F}" type="presParOf" srcId="{6A8B69A1-9ED0-4818-88C3-AC96CA3553DE}" destId="{FCCBAC4E-2908-4B32-AAB8-DD91D72CD59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3F0050-7EC6-4071-8F1F-25A83A68FA6E}"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S"/>
        </a:p>
      </dgm:t>
    </dgm:pt>
    <dgm:pt modelId="{4420BE95-6CD6-4C24-8818-B871371E1B29}">
      <dgm:prSet phldrT="[Texto]" custT="1"/>
      <dgm:spPr/>
      <dgm:t>
        <a:bodyPr/>
        <a:lstStyle/>
        <a:p>
          <a:r>
            <a:rPr lang="es-ES" sz="1400" dirty="0">
              <a:latin typeface="Century Gothic" panose="020B0502020202020204" pitchFamily="34" charset="0"/>
            </a:rPr>
            <a:t>Utilidad neta / Ventas</a:t>
          </a:r>
        </a:p>
      </dgm:t>
    </dgm:pt>
    <dgm:pt modelId="{69C89098-2D91-412C-931B-6AFAAFE6E3E8}" type="parTrans" cxnId="{9F94E8A5-5FCA-45E5-84CC-195629ED553B}">
      <dgm:prSet/>
      <dgm:spPr/>
      <dgm:t>
        <a:bodyPr/>
        <a:lstStyle/>
        <a:p>
          <a:endParaRPr lang="es-ES" sz="1400">
            <a:latin typeface="Century Gothic" panose="020B0502020202020204" pitchFamily="34" charset="0"/>
          </a:endParaRPr>
        </a:p>
      </dgm:t>
    </dgm:pt>
    <dgm:pt modelId="{9C645CD1-393B-4036-BE9C-1C18B12F65E4}" type="sibTrans" cxnId="{9F94E8A5-5FCA-45E5-84CC-195629ED553B}">
      <dgm:prSet/>
      <dgm:spPr/>
      <dgm:t>
        <a:bodyPr/>
        <a:lstStyle/>
        <a:p>
          <a:endParaRPr lang="es-ES" sz="1400">
            <a:latin typeface="Century Gothic" panose="020B0502020202020204" pitchFamily="34" charset="0"/>
          </a:endParaRPr>
        </a:p>
      </dgm:t>
    </dgm:pt>
    <dgm:pt modelId="{7E7613B0-46A1-4985-A8CA-718FC3841C68}">
      <dgm:prSet phldrT="[Texto]" custT="1"/>
      <dgm:spPr/>
      <dgm:t>
        <a:bodyPr/>
        <a:lstStyle/>
        <a:p>
          <a:r>
            <a:rPr lang="es-ES" sz="1400" dirty="0">
              <a:latin typeface="Century Gothic" panose="020B0502020202020204" pitchFamily="34" charset="0"/>
            </a:rPr>
            <a:t>Ventas / Total activos</a:t>
          </a:r>
        </a:p>
      </dgm:t>
    </dgm:pt>
    <dgm:pt modelId="{A8A7A0A8-402E-4566-A070-35C59E0ED214}" type="parTrans" cxnId="{3CBD5489-CFB1-45D2-8B28-B0AC0CE3F61B}">
      <dgm:prSet/>
      <dgm:spPr/>
      <dgm:t>
        <a:bodyPr/>
        <a:lstStyle/>
        <a:p>
          <a:endParaRPr lang="es-ES" sz="1400">
            <a:latin typeface="Century Gothic" panose="020B0502020202020204" pitchFamily="34" charset="0"/>
          </a:endParaRPr>
        </a:p>
      </dgm:t>
    </dgm:pt>
    <dgm:pt modelId="{6CB46897-B1F2-4FCE-A5BA-DA76775FFA36}" type="sibTrans" cxnId="{3CBD5489-CFB1-45D2-8B28-B0AC0CE3F61B}">
      <dgm:prSet/>
      <dgm:spPr/>
      <dgm:t>
        <a:bodyPr/>
        <a:lstStyle/>
        <a:p>
          <a:endParaRPr lang="es-ES" sz="1400">
            <a:latin typeface="Century Gothic" panose="020B0502020202020204" pitchFamily="34" charset="0"/>
          </a:endParaRPr>
        </a:p>
      </dgm:t>
    </dgm:pt>
    <dgm:pt modelId="{9C6E51B8-3558-48DF-B162-13BD04A25B21}">
      <dgm:prSet phldrT="[Texto]" custT="1"/>
      <dgm:spPr/>
      <dgm:t>
        <a:bodyPr/>
        <a:lstStyle/>
        <a:p>
          <a:r>
            <a:rPr lang="es-ES" sz="1400" dirty="0">
              <a:latin typeface="Century Gothic" panose="020B0502020202020204" pitchFamily="34" charset="0"/>
            </a:rPr>
            <a:t>Total activos / Patrimonio</a:t>
          </a:r>
        </a:p>
      </dgm:t>
    </dgm:pt>
    <dgm:pt modelId="{D1E8AE45-E3F5-474D-9620-6009B78D1953}" type="parTrans" cxnId="{9B479244-BE83-41FB-B900-2AFC6A2BF1D1}">
      <dgm:prSet/>
      <dgm:spPr/>
      <dgm:t>
        <a:bodyPr/>
        <a:lstStyle/>
        <a:p>
          <a:endParaRPr lang="es-ES" sz="1400">
            <a:latin typeface="Century Gothic" panose="020B0502020202020204" pitchFamily="34" charset="0"/>
          </a:endParaRPr>
        </a:p>
      </dgm:t>
    </dgm:pt>
    <dgm:pt modelId="{E0F70231-C335-4040-B39B-DDCA2E49223D}" type="sibTrans" cxnId="{9B479244-BE83-41FB-B900-2AFC6A2BF1D1}">
      <dgm:prSet/>
      <dgm:spPr/>
      <dgm:t>
        <a:bodyPr/>
        <a:lstStyle/>
        <a:p>
          <a:endParaRPr lang="es-ES" sz="1400">
            <a:latin typeface="Century Gothic" panose="020B0502020202020204" pitchFamily="34" charset="0"/>
          </a:endParaRPr>
        </a:p>
      </dgm:t>
    </dgm:pt>
    <dgm:pt modelId="{5C747728-05DC-49DA-9D28-C57428EA3B4E}">
      <dgm:prSet phldrT="[Texto]" custT="1"/>
      <dgm:spPr/>
      <dgm:t>
        <a:bodyPr/>
        <a:lstStyle/>
        <a:p>
          <a:r>
            <a:rPr lang="es-ES" sz="1400" dirty="0">
              <a:latin typeface="Century Gothic" panose="020B0502020202020204" pitchFamily="34" charset="0"/>
            </a:rPr>
            <a:t>Margen neto * Rotación de activos</a:t>
          </a:r>
        </a:p>
      </dgm:t>
    </dgm:pt>
    <dgm:pt modelId="{2A72E1FA-9787-4E46-98F1-317088725647}" type="parTrans" cxnId="{27396307-0256-4518-B917-4893533880EC}">
      <dgm:prSet/>
      <dgm:spPr/>
      <dgm:t>
        <a:bodyPr/>
        <a:lstStyle/>
        <a:p>
          <a:endParaRPr lang="es-ES" sz="1400">
            <a:latin typeface="Century Gothic" panose="020B0502020202020204" pitchFamily="34" charset="0"/>
          </a:endParaRPr>
        </a:p>
      </dgm:t>
    </dgm:pt>
    <dgm:pt modelId="{1576478B-7169-4A2A-8DCD-830717F76487}" type="sibTrans" cxnId="{27396307-0256-4518-B917-4893533880EC}">
      <dgm:prSet/>
      <dgm:spPr/>
      <dgm:t>
        <a:bodyPr/>
        <a:lstStyle/>
        <a:p>
          <a:endParaRPr lang="es-ES" sz="1400">
            <a:latin typeface="Century Gothic" panose="020B0502020202020204" pitchFamily="34" charset="0"/>
          </a:endParaRPr>
        </a:p>
      </dgm:t>
    </dgm:pt>
    <dgm:pt modelId="{EAA11DC6-8568-452A-B06F-224AC302C191}">
      <dgm:prSet phldrT="[Texto]" custT="1"/>
      <dgm:spPr/>
      <dgm:t>
        <a:bodyPr/>
        <a:lstStyle/>
        <a:p>
          <a:r>
            <a:rPr lang="es-ES" sz="1400" dirty="0">
              <a:latin typeface="Century Gothic" panose="020B0502020202020204" pitchFamily="34" charset="0"/>
            </a:rPr>
            <a:t>ROA * Apalancamiento de activos</a:t>
          </a:r>
        </a:p>
      </dgm:t>
    </dgm:pt>
    <dgm:pt modelId="{94332AC4-0CFC-429E-97DD-817E6E71D207}" type="parTrans" cxnId="{F4FD80B4-9F5F-4786-ACE3-F9D0763CCF39}">
      <dgm:prSet/>
      <dgm:spPr/>
      <dgm:t>
        <a:bodyPr/>
        <a:lstStyle/>
        <a:p>
          <a:endParaRPr lang="es-ES" sz="1400">
            <a:latin typeface="Century Gothic" panose="020B0502020202020204" pitchFamily="34" charset="0"/>
          </a:endParaRPr>
        </a:p>
      </dgm:t>
    </dgm:pt>
    <dgm:pt modelId="{6451DBF0-D149-41EA-B868-C6DBA33714BA}" type="sibTrans" cxnId="{F4FD80B4-9F5F-4786-ACE3-F9D0763CCF39}">
      <dgm:prSet/>
      <dgm:spPr/>
      <dgm:t>
        <a:bodyPr/>
        <a:lstStyle/>
        <a:p>
          <a:endParaRPr lang="es-ES" sz="1400">
            <a:latin typeface="Century Gothic" panose="020B0502020202020204" pitchFamily="34" charset="0"/>
          </a:endParaRPr>
        </a:p>
      </dgm:t>
    </dgm:pt>
    <dgm:pt modelId="{E038FD18-05E3-406A-8B97-BDB967094F0E}" type="pres">
      <dgm:prSet presAssocID="{603F0050-7EC6-4071-8F1F-25A83A68FA6E}" presName="Name0" presStyleCnt="0">
        <dgm:presLayoutVars>
          <dgm:chMax val="7"/>
          <dgm:chPref val="7"/>
          <dgm:dir/>
        </dgm:presLayoutVars>
      </dgm:prSet>
      <dgm:spPr/>
      <dgm:t>
        <a:bodyPr/>
        <a:lstStyle/>
        <a:p>
          <a:endParaRPr lang="es-ES"/>
        </a:p>
      </dgm:t>
    </dgm:pt>
    <dgm:pt modelId="{694273A4-E8E9-4E61-9397-6A76D6134FE2}" type="pres">
      <dgm:prSet presAssocID="{603F0050-7EC6-4071-8F1F-25A83A68FA6E}" presName="Name1" presStyleCnt="0"/>
      <dgm:spPr/>
    </dgm:pt>
    <dgm:pt modelId="{0C5C269E-09BA-404A-9D2A-723F83109AE1}" type="pres">
      <dgm:prSet presAssocID="{603F0050-7EC6-4071-8F1F-25A83A68FA6E}" presName="cycle" presStyleCnt="0"/>
      <dgm:spPr/>
    </dgm:pt>
    <dgm:pt modelId="{C8DEA41B-3098-412E-99CF-D9059FB6947B}" type="pres">
      <dgm:prSet presAssocID="{603F0050-7EC6-4071-8F1F-25A83A68FA6E}" presName="srcNode" presStyleLbl="node1" presStyleIdx="0" presStyleCnt="5"/>
      <dgm:spPr/>
    </dgm:pt>
    <dgm:pt modelId="{855255C7-30CA-4CCC-BBF6-F6F7B14BB4D2}" type="pres">
      <dgm:prSet presAssocID="{603F0050-7EC6-4071-8F1F-25A83A68FA6E}" presName="conn" presStyleLbl="parChTrans1D2" presStyleIdx="0" presStyleCnt="1"/>
      <dgm:spPr/>
      <dgm:t>
        <a:bodyPr/>
        <a:lstStyle/>
        <a:p>
          <a:endParaRPr lang="es-ES"/>
        </a:p>
      </dgm:t>
    </dgm:pt>
    <dgm:pt modelId="{993AF197-639E-464D-8289-E61E04C001C5}" type="pres">
      <dgm:prSet presAssocID="{603F0050-7EC6-4071-8F1F-25A83A68FA6E}" presName="extraNode" presStyleLbl="node1" presStyleIdx="0" presStyleCnt="5"/>
      <dgm:spPr/>
    </dgm:pt>
    <dgm:pt modelId="{A1A3D902-3828-465A-ADA2-B9519415B416}" type="pres">
      <dgm:prSet presAssocID="{603F0050-7EC6-4071-8F1F-25A83A68FA6E}" presName="dstNode" presStyleLbl="node1" presStyleIdx="0" presStyleCnt="5"/>
      <dgm:spPr/>
    </dgm:pt>
    <dgm:pt modelId="{3F66A4FC-A4A2-4AA5-8C1E-C3F1F4BB372C}" type="pres">
      <dgm:prSet presAssocID="{4420BE95-6CD6-4C24-8818-B871371E1B29}" presName="text_1" presStyleLbl="node1" presStyleIdx="0" presStyleCnt="5">
        <dgm:presLayoutVars>
          <dgm:bulletEnabled val="1"/>
        </dgm:presLayoutVars>
      </dgm:prSet>
      <dgm:spPr/>
      <dgm:t>
        <a:bodyPr/>
        <a:lstStyle/>
        <a:p>
          <a:endParaRPr lang="es-ES"/>
        </a:p>
      </dgm:t>
    </dgm:pt>
    <dgm:pt modelId="{FB3BA11E-3B8E-4923-8E36-AC00417468B3}" type="pres">
      <dgm:prSet presAssocID="{4420BE95-6CD6-4C24-8818-B871371E1B29}" presName="accent_1" presStyleCnt="0"/>
      <dgm:spPr/>
    </dgm:pt>
    <dgm:pt modelId="{1BCC4805-7DA6-480A-A154-5133B3AD4F45}" type="pres">
      <dgm:prSet presAssocID="{4420BE95-6CD6-4C24-8818-B871371E1B29}" presName="accentRepeatNode" presStyleLbl="solidFgAcc1" presStyleIdx="0" presStyleCnt="5"/>
      <dgm:spPr/>
    </dgm:pt>
    <dgm:pt modelId="{AB893C5A-A8AA-4BB6-8575-4937BE9C5C9C}" type="pres">
      <dgm:prSet presAssocID="{7E7613B0-46A1-4985-A8CA-718FC3841C68}" presName="text_2" presStyleLbl="node1" presStyleIdx="1" presStyleCnt="5">
        <dgm:presLayoutVars>
          <dgm:bulletEnabled val="1"/>
        </dgm:presLayoutVars>
      </dgm:prSet>
      <dgm:spPr/>
      <dgm:t>
        <a:bodyPr/>
        <a:lstStyle/>
        <a:p>
          <a:endParaRPr lang="es-ES"/>
        </a:p>
      </dgm:t>
    </dgm:pt>
    <dgm:pt modelId="{E6C1945B-AD13-4260-A8EB-B27A4EB813FF}" type="pres">
      <dgm:prSet presAssocID="{7E7613B0-46A1-4985-A8CA-718FC3841C68}" presName="accent_2" presStyleCnt="0"/>
      <dgm:spPr/>
    </dgm:pt>
    <dgm:pt modelId="{54CCFEB9-FB28-4D9E-A5FD-E791DF192B26}" type="pres">
      <dgm:prSet presAssocID="{7E7613B0-46A1-4985-A8CA-718FC3841C68}" presName="accentRepeatNode" presStyleLbl="solidFgAcc1" presStyleIdx="1" presStyleCnt="5"/>
      <dgm:spPr/>
    </dgm:pt>
    <dgm:pt modelId="{946B0E7E-E247-40E6-AAB2-4B4210EC2705}" type="pres">
      <dgm:prSet presAssocID="{9C6E51B8-3558-48DF-B162-13BD04A25B21}" presName="text_3" presStyleLbl="node1" presStyleIdx="2" presStyleCnt="5">
        <dgm:presLayoutVars>
          <dgm:bulletEnabled val="1"/>
        </dgm:presLayoutVars>
      </dgm:prSet>
      <dgm:spPr/>
      <dgm:t>
        <a:bodyPr/>
        <a:lstStyle/>
        <a:p>
          <a:endParaRPr lang="es-ES"/>
        </a:p>
      </dgm:t>
    </dgm:pt>
    <dgm:pt modelId="{D0DEA6CA-C538-4506-96E5-92DC2A2C80C8}" type="pres">
      <dgm:prSet presAssocID="{9C6E51B8-3558-48DF-B162-13BD04A25B21}" presName="accent_3" presStyleCnt="0"/>
      <dgm:spPr/>
    </dgm:pt>
    <dgm:pt modelId="{BDEDD452-9CBB-437A-91D3-1569517C412A}" type="pres">
      <dgm:prSet presAssocID="{9C6E51B8-3558-48DF-B162-13BD04A25B21}" presName="accentRepeatNode" presStyleLbl="solidFgAcc1" presStyleIdx="2" presStyleCnt="5"/>
      <dgm:spPr/>
    </dgm:pt>
    <dgm:pt modelId="{D40F7A81-8EEA-45A9-B072-AA42CEC9D9C9}" type="pres">
      <dgm:prSet presAssocID="{5C747728-05DC-49DA-9D28-C57428EA3B4E}" presName="text_4" presStyleLbl="node1" presStyleIdx="3" presStyleCnt="5">
        <dgm:presLayoutVars>
          <dgm:bulletEnabled val="1"/>
        </dgm:presLayoutVars>
      </dgm:prSet>
      <dgm:spPr/>
      <dgm:t>
        <a:bodyPr/>
        <a:lstStyle/>
        <a:p>
          <a:endParaRPr lang="es-ES"/>
        </a:p>
      </dgm:t>
    </dgm:pt>
    <dgm:pt modelId="{462D6A18-EEF0-4B6A-856E-1177C21C20C0}" type="pres">
      <dgm:prSet presAssocID="{5C747728-05DC-49DA-9D28-C57428EA3B4E}" presName="accent_4" presStyleCnt="0"/>
      <dgm:spPr/>
    </dgm:pt>
    <dgm:pt modelId="{4C1B9B4D-3FFA-4E31-971B-291B64480655}" type="pres">
      <dgm:prSet presAssocID="{5C747728-05DC-49DA-9D28-C57428EA3B4E}" presName="accentRepeatNode" presStyleLbl="solidFgAcc1" presStyleIdx="3" presStyleCnt="5"/>
      <dgm:spPr/>
    </dgm:pt>
    <dgm:pt modelId="{FD3F4358-E327-4AD0-A24C-B7E9EC005631}" type="pres">
      <dgm:prSet presAssocID="{EAA11DC6-8568-452A-B06F-224AC302C191}" presName="text_5" presStyleLbl="node1" presStyleIdx="4" presStyleCnt="5">
        <dgm:presLayoutVars>
          <dgm:bulletEnabled val="1"/>
        </dgm:presLayoutVars>
      </dgm:prSet>
      <dgm:spPr/>
      <dgm:t>
        <a:bodyPr/>
        <a:lstStyle/>
        <a:p>
          <a:endParaRPr lang="es-ES"/>
        </a:p>
      </dgm:t>
    </dgm:pt>
    <dgm:pt modelId="{6A8B69A1-9ED0-4818-88C3-AC96CA3553DE}" type="pres">
      <dgm:prSet presAssocID="{EAA11DC6-8568-452A-B06F-224AC302C191}" presName="accent_5" presStyleCnt="0"/>
      <dgm:spPr/>
    </dgm:pt>
    <dgm:pt modelId="{FCCBAC4E-2908-4B32-AAB8-DD91D72CD597}" type="pres">
      <dgm:prSet presAssocID="{EAA11DC6-8568-452A-B06F-224AC302C191}" presName="accentRepeatNode" presStyleLbl="solidFgAcc1" presStyleIdx="4" presStyleCnt="5"/>
      <dgm:spPr/>
    </dgm:pt>
  </dgm:ptLst>
  <dgm:cxnLst>
    <dgm:cxn modelId="{34F821DD-2790-4A89-94F9-BFE2006C1C47}" type="presOf" srcId="{9C645CD1-393B-4036-BE9C-1C18B12F65E4}" destId="{855255C7-30CA-4CCC-BBF6-F6F7B14BB4D2}" srcOrd="0" destOrd="0" presId="urn:microsoft.com/office/officeart/2008/layout/VerticalCurvedList"/>
    <dgm:cxn modelId="{FEEB0A51-8BCA-48D7-86EA-78A6D7BDD0CC}" type="presOf" srcId="{9C6E51B8-3558-48DF-B162-13BD04A25B21}" destId="{946B0E7E-E247-40E6-AAB2-4B4210EC2705}" srcOrd="0" destOrd="0" presId="urn:microsoft.com/office/officeart/2008/layout/VerticalCurvedList"/>
    <dgm:cxn modelId="{7B89B6F7-87E9-4E19-A6D0-8A08BD9FFCDA}" type="presOf" srcId="{5C747728-05DC-49DA-9D28-C57428EA3B4E}" destId="{D40F7A81-8EEA-45A9-B072-AA42CEC9D9C9}" srcOrd="0" destOrd="0" presId="urn:microsoft.com/office/officeart/2008/layout/VerticalCurvedList"/>
    <dgm:cxn modelId="{2F50309F-579F-474F-A0DF-C8773C84AC0C}" type="presOf" srcId="{EAA11DC6-8568-452A-B06F-224AC302C191}" destId="{FD3F4358-E327-4AD0-A24C-B7E9EC005631}" srcOrd="0" destOrd="0" presId="urn:microsoft.com/office/officeart/2008/layout/VerticalCurvedList"/>
    <dgm:cxn modelId="{9F94E8A5-5FCA-45E5-84CC-195629ED553B}" srcId="{603F0050-7EC6-4071-8F1F-25A83A68FA6E}" destId="{4420BE95-6CD6-4C24-8818-B871371E1B29}" srcOrd="0" destOrd="0" parTransId="{69C89098-2D91-412C-931B-6AFAAFE6E3E8}" sibTransId="{9C645CD1-393B-4036-BE9C-1C18B12F65E4}"/>
    <dgm:cxn modelId="{F4FD80B4-9F5F-4786-ACE3-F9D0763CCF39}" srcId="{603F0050-7EC6-4071-8F1F-25A83A68FA6E}" destId="{EAA11DC6-8568-452A-B06F-224AC302C191}" srcOrd="4" destOrd="0" parTransId="{94332AC4-0CFC-429E-97DD-817E6E71D207}" sibTransId="{6451DBF0-D149-41EA-B868-C6DBA33714BA}"/>
    <dgm:cxn modelId="{F5C66058-68D1-438A-A265-C5F367FECD47}" type="presOf" srcId="{4420BE95-6CD6-4C24-8818-B871371E1B29}" destId="{3F66A4FC-A4A2-4AA5-8C1E-C3F1F4BB372C}" srcOrd="0" destOrd="0" presId="urn:microsoft.com/office/officeart/2008/layout/VerticalCurvedList"/>
    <dgm:cxn modelId="{9B479244-BE83-41FB-B900-2AFC6A2BF1D1}" srcId="{603F0050-7EC6-4071-8F1F-25A83A68FA6E}" destId="{9C6E51B8-3558-48DF-B162-13BD04A25B21}" srcOrd="2" destOrd="0" parTransId="{D1E8AE45-E3F5-474D-9620-6009B78D1953}" sibTransId="{E0F70231-C335-4040-B39B-DDCA2E49223D}"/>
    <dgm:cxn modelId="{27396307-0256-4518-B917-4893533880EC}" srcId="{603F0050-7EC6-4071-8F1F-25A83A68FA6E}" destId="{5C747728-05DC-49DA-9D28-C57428EA3B4E}" srcOrd="3" destOrd="0" parTransId="{2A72E1FA-9787-4E46-98F1-317088725647}" sibTransId="{1576478B-7169-4A2A-8DCD-830717F76487}"/>
    <dgm:cxn modelId="{49ED5708-3C1D-46B3-8B4A-A3168504236C}" type="presOf" srcId="{7E7613B0-46A1-4985-A8CA-718FC3841C68}" destId="{AB893C5A-A8AA-4BB6-8575-4937BE9C5C9C}" srcOrd="0" destOrd="0" presId="urn:microsoft.com/office/officeart/2008/layout/VerticalCurvedList"/>
    <dgm:cxn modelId="{3CBD5489-CFB1-45D2-8B28-B0AC0CE3F61B}" srcId="{603F0050-7EC6-4071-8F1F-25A83A68FA6E}" destId="{7E7613B0-46A1-4985-A8CA-718FC3841C68}" srcOrd="1" destOrd="0" parTransId="{A8A7A0A8-402E-4566-A070-35C59E0ED214}" sibTransId="{6CB46897-B1F2-4FCE-A5BA-DA76775FFA36}"/>
    <dgm:cxn modelId="{B4FBAB81-FF80-4822-A2CD-07440C2B5AF3}" type="presOf" srcId="{603F0050-7EC6-4071-8F1F-25A83A68FA6E}" destId="{E038FD18-05E3-406A-8B97-BDB967094F0E}" srcOrd="0" destOrd="0" presId="urn:microsoft.com/office/officeart/2008/layout/VerticalCurvedList"/>
    <dgm:cxn modelId="{BE1654B0-DDB2-481E-B75C-530DA7754A4F}" type="presParOf" srcId="{E038FD18-05E3-406A-8B97-BDB967094F0E}" destId="{694273A4-E8E9-4E61-9397-6A76D6134FE2}" srcOrd="0" destOrd="0" presId="urn:microsoft.com/office/officeart/2008/layout/VerticalCurvedList"/>
    <dgm:cxn modelId="{F0BD260F-E1A7-428D-8FB1-559AEDB889DD}" type="presParOf" srcId="{694273A4-E8E9-4E61-9397-6A76D6134FE2}" destId="{0C5C269E-09BA-404A-9D2A-723F83109AE1}" srcOrd="0" destOrd="0" presId="urn:microsoft.com/office/officeart/2008/layout/VerticalCurvedList"/>
    <dgm:cxn modelId="{332F5315-68B6-4D99-A691-2AD412F20311}" type="presParOf" srcId="{0C5C269E-09BA-404A-9D2A-723F83109AE1}" destId="{C8DEA41B-3098-412E-99CF-D9059FB6947B}" srcOrd="0" destOrd="0" presId="urn:microsoft.com/office/officeart/2008/layout/VerticalCurvedList"/>
    <dgm:cxn modelId="{AA80EDA7-D1E0-4234-9D59-0CD9885AF50D}" type="presParOf" srcId="{0C5C269E-09BA-404A-9D2A-723F83109AE1}" destId="{855255C7-30CA-4CCC-BBF6-F6F7B14BB4D2}" srcOrd="1" destOrd="0" presId="urn:microsoft.com/office/officeart/2008/layout/VerticalCurvedList"/>
    <dgm:cxn modelId="{02DAC6E2-D557-4FC2-A585-F799EC088770}" type="presParOf" srcId="{0C5C269E-09BA-404A-9D2A-723F83109AE1}" destId="{993AF197-639E-464D-8289-E61E04C001C5}" srcOrd="2" destOrd="0" presId="urn:microsoft.com/office/officeart/2008/layout/VerticalCurvedList"/>
    <dgm:cxn modelId="{18F4D3E1-72DD-4EAC-A794-3AE251F1FAEA}" type="presParOf" srcId="{0C5C269E-09BA-404A-9D2A-723F83109AE1}" destId="{A1A3D902-3828-465A-ADA2-B9519415B416}" srcOrd="3" destOrd="0" presId="urn:microsoft.com/office/officeart/2008/layout/VerticalCurvedList"/>
    <dgm:cxn modelId="{F489AAFC-4139-4B86-8816-6EB2E0320A76}" type="presParOf" srcId="{694273A4-E8E9-4E61-9397-6A76D6134FE2}" destId="{3F66A4FC-A4A2-4AA5-8C1E-C3F1F4BB372C}" srcOrd="1" destOrd="0" presId="urn:microsoft.com/office/officeart/2008/layout/VerticalCurvedList"/>
    <dgm:cxn modelId="{FC5D583A-E8D2-43BB-A4B7-BE2BBA611A2E}" type="presParOf" srcId="{694273A4-E8E9-4E61-9397-6A76D6134FE2}" destId="{FB3BA11E-3B8E-4923-8E36-AC00417468B3}" srcOrd="2" destOrd="0" presId="urn:microsoft.com/office/officeart/2008/layout/VerticalCurvedList"/>
    <dgm:cxn modelId="{503280FE-3745-4C22-990D-DE6C58FD56BE}" type="presParOf" srcId="{FB3BA11E-3B8E-4923-8E36-AC00417468B3}" destId="{1BCC4805-7DA6-480A-A154-5133B3AD4F45}" srcOrd="0" destOrd="0" presId="urn:microsoft.com/office/officeart/2008/layout/VerticalCurvedList"/>
    <dgm:cxn modelId="{87784FF9-4717-4478-843D-A48DCF8B6237}" type="presParOf" srcId="{694273A4-E8E9-4E61-9397-6A76D6134FE2}" destId="{AB893C5A-A8AA-4BB6-8575-4937BE9C5C9C}" srcOrd="3" destOrd="0" presId="urn:microsoft.com/office/officeart/2008/layout/VerticalCurvedList"/>
    <dgm:cxn modelId="{73FD6C98-B5BF-4941-BCED-698E0B759C2B}" type="presParOf" srcId="{694273A4-E8E9-4E61-9397-6A76D6134FE2}" destId="{E6C1945B-AD13-4260-A8EB-B27A4EB813FF}" srcOrd="4" destOrd="0" presId="urn:microsoft.com/office/officeart/2008/layout/VerticalCurvedList"/>
    <dgm:cxn modelId="{61049B71-5F9A-4387-8294-E7BA2078F1F8}" type="presParOf" srcId="{E6C1945B-AD13-4260-A8EB-B27A4EB813FF}" destId="{54CCFEB9-FB28-4D9E-A5FD-E791DF192B26}" srcOrd="0" destOrd="0" presId="urn:microsoft.com/office/officeart/2008/layout/VerticalCurvedList"/>
    <dgm:cxn modelId="{09B9DF66-5311-4C51-8566-C251BBAD2C2C}" type="presParOf" srcId="{694273A4-E8E9-4E61-9397-6A76D6134FE2}" destId="{946B0E7E-E247-40E6-AAB2-4B4210EC2705}" srcOrd="5" destOrd="0" presId="urn:microsoft.com/office/officeart/2008/layout/VerticalCurvedList"/>
    <dgm:cxn modelId="{72C56CAE-0DCA-4A17-B6E9-FDF55127A686}" type="presParOf" srcId="{694273A4-E8E9-4E61-9397-6A76D6134FE2}" destId="{D0DEA6CA-C538-4506-96E5-92DC2A2C80C8}" srcOrd="6" destOrd="0" presId="urn:microsoft.com/office/officeart/2008/layout/VerticalCurvedList"/>
    <dgm:cxn modelId="{44FC9624-C887-4E52-833F-96BE67AB985E}" type="presParOf" srcId="{D0DEA6CA-C538-4506-96E5-92DC2A2C80C8}" destId="{BDEDD452-9CBB-437A-91D3-1569517C412A}" srcOrd="0" destOrd="0" presId="urn:microsoft.com/office/officeart/2008/layout/VerticalCurvedList"/>
    <dgm:cxn modelId="{3BE6F210-AE83-4F3E-A860-4D555D062F37}" type="presParOf" srcId="{694273A4-E8E9-4E61-9397-6A76D6134FE2}" destId="{D40F7A81-8EEA-45A9-B072-AA42CEC9D9C9}" srcOrd="7" destOrd="0" presId="urn:microsoft.com/office/officeart/2008/layout/VerticalCurvedList"/>
    <dgm:cxn modelId="{B92F806A-4854-42D2-A188-CCCC0B02039A}" type="presParOf" srcId="{694273A4-E8E9-4E61-9397-6A76D6134FE2}" destId="{462D6A18-EEF0-4B6A-856E-1177C21C20C0}" srcOrd="8" destOrd="0" presId="urn:microsoft.com/office/officeart/2008/layout/VerticalCurvedList"/>
    <dgm:cxn modelId="{25B36EF4-5FCB-4A1F-ACC4-5C39C169FA34}" type="presParOf" srcId="{462D6A18-EEF0-4B6A-856E-1177C21C20C0}" destId="{4C1B9B4D-3FFA-4E31-971B-291B64480655}" srcOrd="0" destOrd="0" presId="urn:microsoft.com/office/officeart/2008/layout/VerticalCurvedList"/>
    <dgm:cxn modelId="{8C3120EA-F78C-460C-9A0D-515549B63B49}" type="presParOf" srcId="{694273A4-E8E9-4E61-9397-6A76D6134FE2}" destId="{FD3F4358-E327-4AD0-A24C-B7E9EC005631}" srcOrd="9" destOrd="0" presId="urn:microsoft.com/office/officeart/2008/layout/VerticalCurvedList"/>
    <dgm:cxn modelId="{68E0F382-AB0D-4A8E-9BD7-B926E53E6319}" type="presParOf" srcId="{694273A4-E8E9-4E61-9397-6A76D6134FE2}" destId="{6A8B69A1-9ED0-4818-88C3-AC96CA3553DE}" srcOrd="10" destOrd="0" presId="urn:microsoft.com/office/officeart/2008/layout/VerticalCurvedList"/>
    <dgm:cxn modelId="{81B18265-FA20-4320-9AF2-F85EC1584D0F}" type="presParOf" srcId="{6A8B69A1-9ED0-4818-88C3-AC96CA3553DE}" destId="{FCCBAC4E-2908-4B32-AAB8-DD91D72CD597}"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C45-25F2-4CF7-AD76-858FBE6B719F}">
      <dsp:nvSpPr>
        <dsp:cNvPr id="0" name=""/>
        <dsp:cNvSpPr/>
      </dsp:nvSpPr>
      <dsp:spPr>
        <a:xfrm>
          <a:off x="4080"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Factores sistémicos</a:t>
          </a:r>
          <a:endParaRPr lang="es-EC" sz="1200" kern="1200" dirty="0">
            <a:latin typeface="Century Gothic" panose="020B0502020202020204" pitchFamily="34" charset="0"/>
          </a:endParaRPr>
        </a:p>
      </dsp:txBody>
      <dsp:txXfrm>
        <a:off x="25514" y="806227"/>
        <a:ext cx="1176790" cy="688927"/>
      </dsp:txXfrm>
    </dsp:sp>
    <dsp:sp modelId="{C60B3A1B-9DCF-4601-9A3F-ED98AE00AD22}">
      <dsp:nvSpPr>
        <dsp:cNvPr id="0" name=""/>
        <dsp:cNvSpPr/>
      </dsp:nvSpPr>
      <dsp:spPr>
        <a:xfrm>
          <a:off x="1345704" y="999453"/>
          <a:ext cx="258567" cy="30247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latin typeface="Century Gothic" panose="020B0502020202020204" pitchFamily="34" charset="0"/>
          </a:endParaRPr>
        </a:p>
      </dsp:txBody>
      <dsp:txXfrm>
        <a:off x="1345704" y="1059948"/>
        <a:ext cx="180997" cy="181485"/>
      </dsp:txXfrm>
    </dsp:sp>
    <dsp:sp modelId="{D66533C2-8612-4684-89A2-592EF500962C}">
      <dsp:nvSpPr>
        <dsp:cNvPr id="0" name=""/>
        <dsp:cNvSpPr/>
      </dsp:nvSpPr>
      <dsp:spPr>
        <a:xfrm>
          <a:off x="1711602"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Factores estructurales</a:t>
          </a:r>
          <a:endParaRPr lang="es-EC" sz="1200" kern="1200" dirty="0">
            <a:latin typeface="Century Gothic" panose="020B0502020202020204" pitchFamily="34" charset="0"/>
          </a:endParaRPr>
        </a:p>
      </dsp:txBody>
      <dsp:txXfrm>
        <a:off x="1733036" y="806227"/>
        <a:ext cx="1176790" cy="688927"/>
      </dsp:txXfrm>
    </dsp:sp>
    <dsp:sp modelId="{DE73BF3B-973D-441A-8B0E-53169743736F}">
      <dsp:nvSpPr>
        <dsp:cNvPr id="0" name=""/>
        <dsp:cNvSpPr/>
      </dsp:nvSpPr>
      <dsp:spPr>
        <a:xfrm>
          <a:off x="3053226" y="999453"/>
          <a:ext cx="258567" cy="30247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latin typeface="Century Gothic" panose="020B0502020202020204" pitchFamily="34" charset="0"/>
          </a:endParaRPr>
        </a:p>
      </dsp:txBody>
      <dsp:txXfrm>
        <a:off x="3053226" y="1059948"/>
        <a:ext cx="180997" cy="181485"/>
      </dsp:txXfrm>
    </dsp:sp>
    <dsp:sp modelId="{B165716B-3489-4C26-BFDE-317FCDFE5B2E}">
      <dsp:nvSpPr>
        <dsp:cNvPr id="0" name=""/>
        <dsp:cNvSpPr/>
      </dsp:nvSpPr>
      <dsp:spPr>
        <a:xfrm>
          <a:off x="3419124"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Factores empresariales</a:t>
          </a:r>
          <a:endParaRPr lang="es-EC" sz="1200" kern="1200" dirty="0">
            <a:latin typeface="Century Gothic" panose="020B0502020202020204" pitchFamily="34" charset="0"/>
          </a:endParaRPr>
        </a:p>
      </dsp:txBody>
      <dsp:txXfrm>
        <a:off x="3440558" y="806227"/>
        <a:ext cx="1176790" cy="6889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543C-AF65-4976-A90D-F8558B6883F3}">
      <dsp:nvSpPr>
        <dsp:cNvPr id="0" name=""/>
        <dsp:cNvSpPr/>
      </dsp:nvSpPr>
      <dsp:spPr>
        <a:xfrm>
          <a:off x="22163" y="0"/>
          <a:ext cx="4255477" cy="1702191"/>
        </a:xfrm>
        <a:prstGeom prst="leftRightRibb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C3C37-B067-447D-9B3D-3DCB03FAD581}">
      <dsp:nvSpPr>
        <dsp:cNvPr id="0" name=""/>
        <dsp:cNvSpPr/>
      </dsp:nvSpPr>
      <dsp:spPr>
        <a:xfrm>
          <a:off x="532820" y="297883"/>
          <a:ext cx="1404307" cy="8340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s-ES" sz="1900" b="1" kern="1200" dirty="0">
              <a:latin typeface="Century Gothic" panose="020B0502020202020204" pitchFamily="34" charset="0"/>
            </a:rPr>
            <a:t>Gobierno Corporativo</a:t>
          </a:r>
          <a:endParaRPr lang="es-EC" sz="1900" b="1" kern="1200" dirty="0">
            <a:latin typeface="Century Gothic" panose="020B0502020202020204" pitchFamily="34" charset="0"/>
          </a:endParaRPr>
        </a:p>
      </dsp:txBody>
      <dsp:txXfrm>
        <a:off x="532820" y="297883"/>
        <a:ext cx="1404307" cy="834073"/>
      </dsp:txXfrm>
    </dsp:sp>
    <dsp:sp modelId="{3D4D761E-0648-4D36-948B-E6526C8F1659}">
      <dsp:nvSpPr>
        <dsp:cNvPr id="0" name=""/>
        <dsp:cNvSpPr/>
      </dsp:nvSpPr>
      <dsp:spPr>
        <a:xfrm>
          <a:off x="2149902" y="570233"/>
          <a:ext cx="1659636" cy="8340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7564" rIns="0" bIns="72390" numCol="1" spcCol="1270" anchor="ctr" anchorCtr="0">
          <a:noAutofit/>
        </a:bodyPr>
        <a:lstStyle/>
        <a:p>
          <a:pPr lvl="0" algn="ctr" defTabSz="844550">
            <a:lnSpc>
              <a:spcPct val="90000"/>
            </a:lnSpc>
            <a:spcBef>
              <a:spcPct val="0"/>
            </a:spcBef>
            <a:spcAft>
              <a:spcPct val="35000"/>
            </a:spcAft>
          </a:pPr>
          <a:r>
            <a:rPr lang="es-ES" sz="1900" b="1" kern="1200" dirty="0">
              <a:latin typeface="Century Gothic" panose="020B0502020202020204" pitchFamily="34" charset="0"/>
            </a:rPr>
            <a:t>Análisis Dupont</a:t>
          </a:r>
          <a:endParaRPr lang="es-EC" sz="1900" b="1" kern="1200" dirty="0">
            <a:latin typeface="Century Gothic" panose="020B0502020202020204" pitchFamily="34" charset="0"/>
          </a:endParaRPr>
        </a:p>
      </dsp:txBody>
      <dsp:txXfrm>
        <a:off x="2149902" y="570233"/>
        <a:ext cx="1659636" cy="8340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53999-1A08-4F95-A45A-C872CA481994}">
      <dsp:nvSpPr>
        <dsp:cNvPr id="0" name=""/>
        <dsp:cNvSpPr/>
      </dsp:nvSpPr>
      <dsp:spPr>
        <a:xfrm>
          <a:off x="-2823922" y="-437911"/>
          <a:ext cx="3390423" cy="3390423"/>
        </a:xfrm>
        <a:prstGeom prst="blockArc">
          <a:avLst>
            <a:gd name="adj1" fmla="val 18900000"/>
            <a:gd name="adj2" fmla="val 2700000"/>
            <a:gd name="adj3" fmla="val 637"/>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68800-6A06-4AD4-980C-2ED8A97AEB4E}">
      <dsp:nvSpPr>
        <dsp:cNvPr id="0" name=""/>
        <dsp:cNvSpPr/>
      </dsp:nvSpPr>
      <dsp:spPr>
        <a:xfrm>
          <a:off x="462246" y="359235"/>
          <a:ext cx="4461753" cy="718371"/>
        </a:xfrm>
        <a:prstGeom prst="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207" tIns="38100" rIns="38100" bIns="38100" numCol="1" spcCol="1270" anchor="ctr" anchorCtr="0">
          <a:noAutofit/>
        </a:bodyPr>
        <a:lstStyle/>
        <a:p>
          <a:pPr lvl="0" algn="l" defTabSz="666750">
            <a:lnSpc>
              <a:spcPct val="90000"/>
            </a:lnSpc>
            <a:spcBef>
              <a:spcPct val="0"/>
            </a:spcBef>
            <a:spcAft>
              <a:spcPct val="35000"/>
            </a:spcAft>
          </a:pPr>
          <a:r>
            <a:rPr lang="es-EC" sz="1500" kern="1200" dirty="0">
              <a:latin typeface="Century Gothic" panose="020B0502020202020204" pitchFamily="34" charset="0"/>
            </a:rPr>
            <a:t>No existe una incidencia positiva significativa entre gobierno corporativo y competitividad</a:t>
          </a:r>
        </a:p>
      </dsp:txBody>
      <dsp:txXfrm>
        <a:off x="462246" y="359235"/>
        <a:ext cx="4461753" cy="718371"/>
      </dsp:txXfrm>
    </dsp:sp>
    <dsp:sp modelId="{F2EE8E6D-E5FC-4108-B9AA-58C1CEB245A2}">
      <dsp:nvSpPr>
        <dsp:cNvPr id="0" name=""/>
        <dsp:cNvSpPr/>
      </dsp:nvSpPr>
      <dsp:spPr>
        <a:xfrm>
          <a:off x="13264" y="269439"/>
          <a:ext cx="897964" cy="8979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CAAA32A-B134-4742-8FD3-B0582D96B3ED}">
      <dsp:nvSpPr>
        <dsp:cNvPr id="0" name=""/>
        <dsp:cNvSpPr/>
      </dsp:nvSpPr>
      <dsp:spPr>
        <a:xfrm>
          <a:off x="462246" y="1436993"/>
          <a:ext cx="4461753" cy="718371"/>
        </a:xfrm>
        <a:prstGeom prst="rect">
          <a:avLst/>
        </a:prstGeom>
        <a:gradFill rotWithShape="0">
          <a:gsLst>
            <a:gs pos="0">
              <a:schemeClr val="accent1">
                <a:shade val="50000"/>
                <a:hueOff val="-806425"/>
                <a:satOff val="-14301"/>
                <a:lumOff val="48085"/>
                <a:alphaOff val="0"/>
                <a:tint val="50000"/>
                <a:satMod val="300000"/>
              </a:schemeClr>
            </a:gs>
            <a:gs pos="35000">
              <a:schemeClr val="accent1">
                <a:shade val="50000"/>
                <a:hueOff val="-806425"/>
                <a:satOff val="-14301"/>
                <a:lumOff val="48085"/>
                <a:alphaOff val="0"/>
                <a:tint val="37000"/>
                <a:satMod val="300000"/>
              </a:schemeClr>
            </a:gs>
            <a:gs pos="100000">
              <a:schemeClr val="accent1">
                <a:shade val="50000"/>
                <a:hueOff val="-806425"/>
                <a:satOff val="-14301"/>
                <a:lumOff val="480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0207" tIns="38100" rIns="38100" bIns="38100" numCol="1" spcCol="1270" anchor="ctr" anchorCtr="0">
          <a:noAutofit/>
        </a:bodyPr>
        <a:lstStyle/>
        <a:p>
          <a:pPr lvl="0" algn="l" defTabSz="666750">
            <a:lnSpc>
              <a:spcPct val="90000"/>
            </a:lnSpc>
            <a:spcBef>
              <a:spcPct val="0"/>
            </a:spcBef>
            <a:spcAft>
              <a:spcPct val="35000"/>
            </a:spcAft>
          </a:pPr>
          <a:r>
            <a:rPr lang="es-ES" sz="1500" kern="1200" dirty="0">
              <a:latin typeface="Century Gothic" panose="020B0502020202020204" pitchFamily="34" charset="0"/>
            </a:rPr>
            <a:t>Tampoco con las covariables de competitividad, así como análisis Dupont</a:t>
          </a:r>
          <a:endParaRPr lang="es-EC" sz="1500" kern="1200" dirty="0">
            <a:latin typeface="Century Gothic" panose="020B0502020202020204" pitchFamily="34" charset="0"/>
          </a:endParaRPr>
        </a:p>
      </dsp:txBody>
      <dsp:txXfrm>
        <a:off x="462246" y="1436993"/>
        <a:ext cx="4461753" cy="718371"/>
      </dsp:txXfrm>
    </dsp:sp>
    <dsp:sp modelId="{94152B45-34C3-4317-93F4-1FC7FE341C17}">
      <dsp:nvSpPr>
        <dsp:cNvPr id="0" name=""/>
        <dsp:cNvSpPr/>
      </dsp:nvSpPr>
      <dsp:spPr>
        <a:xfrm>
          <a:off x="13264" y="1347197"/>
          <a:ext cx="897964" cy="8979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shade val="50000"/>
              <a:hueOff val="-806425"/>
              <a:satOff val="-14301"/>
              <a:lumOff val="48085"/>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907D7-2BC0-409B-8FD3-3332CC9BFFCD}">
      <dsp:nvSpPr>
        <dsp:cNvPr id="0" name=""/>
        <dsp:cNvSpPr/>
      </dsp:nvSpPr>
      <dsp:spPr>
        <a:xfrm>
          <a:off x="2398849" y="645757"/>
          <a:ext cx="135433" cy="593328"/>
        </a:xfrm>
        <a:custGeom>
          <a:avLst/>
          <a:gdLst/>
          <a:ahLst/>
          <a:cxnLst/>
          <a:rect l="0" t="0" r="0" b="0"/>
          <a:pathLst>
            <a:path>
              <a:moveTo>
                <a:pt x="135433" y="0"/>
              </a:moveTo>
              <a:lnTo>
                <a:pt x="135433" y="593328"/>
              </a:lnTo>
              <a:lnTo>
                <a:pt x="0" y="5933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E2C1E-5890-4E03-88D5-B62349C8890E}">
      <dsp:nvSpPr>
        <dsp:cNvPr id="0" name=""/>
        <dsp:cNvSpPr/>
      </dsp:nvSpPr>
      <dsp:spPr>
        <a:xfrm>
          <a:off x="3579057" y="2477337"/>
          <a:ext cx="193476" cy="1509119"/>
        </a:xfrm>
        <a:custGeom>
          <a:avLst/>
          <a:gdLst/>
          <a:ahLst/>
          <a:cxnLst/>
          <a:rect l="0" t="0" r="0" b="0"/>
          <a:pathLst>
            <a:path>
              <a:moveTo>
                <a:pt x="0" y="0"/>
              </a:moveTo>
              <a:lnTo>
                <a:pt x="0" y="1509119"/>
              </a:lnTo>
              <a:lnTo>
                <a:pt x="193476" y="15091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81C1A-101F-4E26-A6E7-1FA6D476E181}">
      <dsp:nvSpPr>
        <dsp:cNvPr id="0" name=""/>
        <dsp:cNvSpPr/>
      </dsp:nvSpPr>
      <dsp:spPr>
        <a:xfrm>
          <a:off x="3579057" y="2477337"/>
          <a:ext cx="193476" cy="593328"/>
        </a:xfrm>
        <a:custGeom>
          <a:avLst/>
          <a:gdLst/>
          <a:ahLst/>
          <a:cxnLst/>
          <a:rect l="0" t="0" r="0" b="0"/>
          <a:pathLst>
            <a:path>
              <a:moveTo>
                <a:pt x="0" y="0"/>
              </a:moveTo>
              <a:lnTo>
                <a:pt x="0" y="593328"/>
              </a:lnTo>
              <a:lnTo>
                <a:pt x="193476" y="593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AC533-F9BF-4403-9781-04B5AE34C39F}">
      <dsp:nvSpPr>
        <dsp:cNvPr id="0" name=""/>
        <dsp:cNvSpPr/>
      </dsp:nvSpPr>
      <dsp:spPr>
        <a:xfrm>
          <a:off x="2534282" y="645757"/>
          <a:ext cx="1560712" cy="1186657"/>
        </a:xfrm>
        <a:custGeom>
          <a:avLst/>
          <a:gdLst/>
          <a:ahLst/>
          <a:cxnLst/>
          <a:rect l="0" t="0" r="0" b="0"/>
          <a:pathLst>
            <a:path>
              <a:moveTo>
                <a:pt x="0" y="0"/>
              </a:moveTo>
              <a:lnTo>
                <a:pt x="0" y="1051223"/>
              </a:lnTo>
              <a:lnTo>
                <a:pt x="1560712" y="1051223"/>
              </a:lnTo>
              <a:lnTo>
                <a:pt x="1560712" y="11866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70D75-6394-46A8-A576-CB3AAE0C49B3}">
      <dsp:nvSpPr>
        <dsp:cNvPr id="0" name=""/>
        <dsp:cNvSpPr/>
      </dsp:nvSpPr>
      <dsp:spPr>
        <a:xfrm>
          <a:off x="2018344" y="2477337"/>
          <a:ext cx="193476" cy="1509119"/>
        </a:xfrm>
        <a:custGeom>
          <a:avLst/>
          <a:gdLst/>
          <a:ahLst/>
          <a:cxnLst/>
          <a:rect l="0" t="0" r="0" b="0"/>
          <a:pathLst>
            <a:path>
              <a:moveTo>
                <a:pt x="0" y="0"/>
              </a:moveTo>
              <a:lnTo>
                <a:pt x="0" y="1509119"/>
              </a:lnTo>
              <a:lnTo>
                <a:pt x="193476" y="15091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9F4A49-217E-41C2-80F6-FCE73069C588}">
      <dsp:nvSpPr>
        <dsp:cNvPr id="0" name=""/>
        <dsp:cNvSpPr/>
      </dsp:nvSpPr>
      <dsp:spPr>
        <a:xfrm>
          <a:off x="2018344" y="2477337"/>
          <a:ext cx="193476" cy="593328"/>
        </a:xfrm>
        <a:custGeom>
          <a:avLst/>
          <a:gdLst/>
          <a:ahLst/>
          <a:cxnLst/>
          <a:rect l="0" t="0" r="0" b="0"/>
          <a:pathLst>
            <a:path>
              <a:moveTo>
                <a:pt x="0" y="0"/>
              </a:moveTo>
              <a:lnTo>
                <a:pt x="0" y="593328"/>
              </a:lnTo>
              <a:lnTo>
                <a:pt x="193476" y="593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763AA7-A149-44B5-8495-7701548C3CFB}">
      <dsp:nvSpPr>
        <dsp:cNvPr id="0" name=""/>
        <dsp:cNvSpPr/>
      </dsp:nvSpPr>
      <dsp:spPr>
        <a:xfrm>
          <a:off x="2488562" y="645757"/>
          <a:ext cx="91440" cy="1186657"/>
        </a:xfrm>
        <a:custGeom>
          <a:avLst/>
          <a:gdLst/>
          <a:ahLst/>
          <a:cxnLst/>
          <a:rect l="0" t="0" r="0" b="0"/>
          <a:pathLst>
            <a:path>
              <a:moveTo>
                <a:pt x="45720" y="0"/>
              </a:moveTo>
              <a:lnTo>
                <a:pt x="45720" y="11866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C6F1F-69E8-440A-AC41-A5EDF9279BB4}">
      <dsp:nvSpPr>
        <dsp:cNvPr id="0" name=""/>
        <dsp:cNvSpPr/>
      </dsp:nvSpPr>
      <dsp:spPr>
        <a:xfrm>
          <a:off x="457631" y="2477337"/>
          <a:ext cx="193476" cy="1509119"/>
        </a:xfrm>
        <a:custGeom>
          <a:avLst/>
          <a:gdLst/>
          <a:ahLst/>
          <a:cxnLst/>
          <a:rect l="0" t="0" r="0" b="0"/>
          <a:pathLst>
            <a:path>
              <a:moveTo>
                <a:pt x="0" y="0"/>
              </a:moveTo>
              <a:lnTo>
                <a:pt x="0" y="1509119"/>
              </a:lnTo>
              <a:lnTo>
                <a:pt x="193476" y="15091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385CB-E11E-4F88-B7FF-7AD734F68CBC}">
      <dsp:nvSpPr>
        <dsp:cNvPr id="0" name=""/>
        <dsp:cNvSpPr/>
      </dsp:nvSpPr>
      <dsp:spPr>
        <a:xfrm>
          <a:off x="457631" y="2477337"/>
          <a:ext cx="193476" cy="593328"/>
        </a:xfrm>
        <a:custGeom>
          <a:avLst/>
          <a:gdLst/>
          <a:ahLst/>
          <a:cxnLst/>
          <a:rect l="0" t="0" r="0" b="0"/>
          <a:pathLst>
            <a:path>
              <a:moveTo>
                <a:pt x="0" y="0"/>
              </a:moveTo>
              <a:lnTo>
                <a:pt x="0" y="593328"/>
              </a:lnTo>
              <a:lnTo>
                <a:pt x="193476" y="59332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8FAD5-A6E2-4332-9AA3-5CD1BBCD498A}">
      <dsp:nvSpPr>
        <dsp:cNvPr id="0" name=""/>
        <dsp:cNvSpPr/>
      </dsp:nvSpPr>
      <dsp:spPr>
        <a:xfrm>
          <a:off x="973569" y="645757"/>
          <a:ext cx="1560712" cy="1186657"/>
        </a:xfrm>
        <a:custGeom>
          <a:avLst/>
          <a:gdLst/>
          <a:ahLst/>
          <a:cxnLst/>
          <a:rect l="0" t="0" r="0" b="0"/>
          <a:pathLst>
            <a:path>
              <a:moveTo>
                <a:pt x="1560712" y="0"/>
              </a:moveTo>
              <a:lnTo>
                <a:pt x="1560712" y="1051223"/>
              </a:lnTo>
              <a:lnTo>
                <a:pt x="0" y="1051223"/>
              </a:lnTo>
              <a:lnTo>
                <a:pt x="0" y="11866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B4F548-2CC8-46A4-9847-0E8A218ECB72}">
      <dsp:nvSpPr>
        <dsp:cNvPr id="0" name=""/>
        <dsp:cNvSpPr/>
      </dsp:nvSpPr>
      <dsp:spPr>
        <a:xfrm>
          <a:off x="1889360" y="834"/>
          <a:ext cx="1289845" cy="64492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a:latin typeface="Century Gothic" panose="020B0502020202020204" pitchFamily="34" charset="0"/>
            </a:rPr>
            <a:t>Pymes</a:t>
          </a:r>
        </a:p>
      </dsp:txBody>
      <dsp:txXfrm>
        <a:off x="1889360" y="834"/>
        <a:ext cx="1289845" cy="644922"/>
      </dsp:txXfrm>
    </dsp:sp>
    <dsp:sp modelId="{2F5BC565-F11C-4C1F-A537-4876A83BAE3A}">
      <dsp:nvSpPr>
        <dsp:cNvPr id="0" name=""/>
        <dsp:cNvSpPr/>
      </dsp:nvSpPr>
      <dsp:spPr>
        <a:xfrm>
          <a:off x="328647" y="1832415"/>
          <a:ext cx="1289845" cy="64492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Century Gothic" panose="020B0502020202020204" pitchFamily="34" charset="0"/>
            </a:rPr>
            <a:t>Empresa pequeña</a:t>
          </a:r>
        </a:p>
      </dsp:txBody>
      <dsp:txXfrm>
        <a:off x="328647" y="1832415"/>
        <a:ext cx="1289845" cy="644922"/>
      </dsp:txXfrm>
    </dsp:sp>
    <dsp:sp modelId="{A7E20858-A060-4753-B281-3AC14A56A137}">
      <dsp:nvSpPr>
        <dsp:cNvPr id="0" name=""/>
        <dsp:cNvSpPr/>
      </dsp:nvSpPr>
      <dsp:spPr>
        <a:xfrm>
          <a:off x="651108" y="274820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rPr>
            <a:t>Ventas  $100.001 a $1’000.000 </a:t>
          </a:r>
          <a:endParaRPr lang="es-ES" sz="1400" kern="1200" dirty="0">
            <a:latin typeface="Century Gothic" panose="020B0502020202020204" pitchFamily="34" charset="0"/>
          </a:endParaRPr>
        </a:p>
      </dsp:txBody>
      <dsp:txXfrm>
        <a:off x="651108" y="2748205"/>
        <a:ext cx="1289845" cy="644922"/>
      </dsp:txXfrm>
    </dsp:sp>
    <dsp:sp modelId="{6DB52770-6CF9-4320-9634-1B456689F0EB}">
      <dsp:nvSpPr>
        <dsp:cNvPr id="0" name=""/>
        <dsp:cNvSpPr/>
      </dsp:nvSpPr>
      <dsp:spPr>
        <a:xfrm>
          <a:off x="651108" y="366399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rPr>
            <a:t>10 a 49 empleados</a:t>
          </a:r>
          <a:endParaRPr lang="es-ES" sz="1400" kern="1200" dirty="0">
            <a:latin typeface="Century Gothic" panose="020B0502020202020204" pitchFamily="34" charset="0"/>
          </a:endParaRPr>
        </a:p>
      </dsp:txBody>
      <dsp:txXfrm>
        <a:off x="651108" y="3663995"/>
        <a:ext cx="1289845" cy="644922"/>
      </dsp:txXfrm>
    </dsp:sp>
    <dsp:sp modelId="{6E649F7E-668D-4797-B45C-B9B92BF08510}">
      <dsp:nvSpPr>
        <dsp:cNvPr id="0" name=""/>
        <dsp:cNvSpPr/>
      </dsp:nvSpPr>
      <dsp:spPr>
        <a:xfrm>
          <a:off x="1889360" y="1832415"/>
          <a:ext cx="1289845" cy="64492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Century Gothic" panose="020B0502020202020204" pitchFamily="34" charset="0"/>
            </a:rPr>
            <a:t>Mediana A</a:t>
          </a:r>
        </a:p>
      </dsp:txBody>
      <dsp:txXfrm>
        <a:off x="1889360" y="1832415"/>
        <a:ext cx="1289845" cy="644922"/>
      </dsp:txXfrm>
    </dsp:sp>
    <dsp:sp modelId="{4785D70B-8311-43D1-8CEB-138A1CD79BA7}">
      <dsp:nvSpPr>
        <dsp:cNvPr id="0" name=""/>
        <dsp:cNvSpPr/>
      </dsp:nvSpPr>
      <dsp:spPr>
        <a:xfrm>
          <a:off x="2211821" y="274820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latin typeface="Century Gothic" panose="020B0502020202020204" pitchFamily="34" charset="0"/>
            </a:rPr>
            <a:t>Ventas $1’000.001 y $2’000.000</a:t>
          </a:r>
        </a:p>
      </dsp:txBody>
      <dsp:txXfrm>
        <a:off x="2211821" y="2748205"/>
        <a:ext cx="1289845" cy="644922"/>
      </dsp:txXfrm>
    </dsp:sp>
    <dsp:sp modelId="{5A686EF9-AAD1-4491-83C3-CFEDE8F4A186}">
      <dsp:nvSpPr>
        <dsp:cNvPr id="0" name=""/>
        <dsp:cNvSpPr/>
      </dsp:nvSpPr>
      <dsp:spPr>
        <a:xfrm>
          <a:off x="2211821" y="366399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rPr>
            <a:t>50 a 99 empleados</a:t>
          </a:r>
          <a:endParaRPr lang="es-ES" sz="1400" kern="1200" dirty="0">
            <a:latin typeface="Century Gothic" panose="020B0502020202020204" pitchFamily="34" charset="0"/>
          </a:endParaRPr>
        </a:p>
      </dsp:txBody>
      <dsp:txXfrm>
        <a:off x="2211821" y="3663995"/>
        <a:ext cx="1289845" cy="644922"/>
      </dsp:txXfrm>
    </dsp:sp>
    <dsp:sp modelId="{C757CE1B-D42E-4B64-96C0-6BDD497C1F34}">
      <dsp:nvSpPr>
        <dsp:cNvPr id="0" name=""/>
        <dsp:cNvSpPr/>
      </dsp:nvSpPr>
      <dsp:spPr>
        <a:xfrm>
          <a:off x="3450073" y="1832415"/>
          <a:ext cx="1289845" cy="64492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latin typeface="Century Gothic" panose="020B0502020202020204" pitchFamily="34" charset="0"/>
            </a:rPr>
            <a:t>Mediana B</a:t>
          </a:r>
        </a:p>
      </dsp:txBody>
      <dsp:txXfrm>
        <a:off x="3450073" y="1832415"/>
        <a:ext cx="1289845" cy="644922"/>
      </dsp:txXfrm>
    </dsp:sp>
    <dsp:sp modelId="{4F293381-A558-40DF-BFA0-BA6C8BF2952F}">
      <dsp:nvSpPr>
        <dsp:cNvPr id="0" name=""/>
        <dsp:cNvSpPr/>
      </dsp:nvSpPr>
      <dsp:spPr>
        <a:xfrm>
          <a:off x="3772534" y="274820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rPr>
            <a:t>Ventas $2’000.001 a $5’000.000</a:t>
          </a:r>
        </a:p>
      </dsp:txBody>
      <dsp:txXfrm>
        <a:off x="3772534" y="2748205"/>
        <a:ext cx="1289845" cy="644922"/>
      </dsp:txXfrm>
    </dsp:sp>
    <dsp:sp modelId="{A6FDD8CD-8F50-4203-BE80-2303EC1D4A6C}">
      <dsp:nvSpPr>
        <dsp:cNvPr id="0" name=""/>
        <dsp:cNvSpPr/>
      </dsp:nvSpPr>
      <dsp:spPr>
        <a:xfrm>
          <a:off x="3772534" y="3663995"/>
          <a:ext cx="1289845" cy="6449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rPr>
            <a:t>100 a 199 empleados</a:t>
          </a:r>
        </a:p>
      </dsp:txBody>
      <dsp:txXfrm>
        <a:off x="3772534" y="3663995"/>
        <a:ext cx="1289845" cy="644922"/>
      </dsp:txXfrm>
    </dsp:sp>
    <dsp:sp modelId="{6DDD0979-8FE4-434C-860C-F8555934A5E5}">
      <dsp:nvSpPr>
        <dsp:cNvPr id="0" name=""/>
        <dsp:cNvSpPr/>
      </dsp:nvSpPr>
      <dsp:spPr>
        <a:xfrm>
          <a:off x="1109003" y="916624"/>
          <a:ext cx="1289845" cy="64492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latin typeface="Century Gothic" panose="020B0502020202020204" pitchFamily="34" charset="0"/>
            </a:rPr>
            <a:t>Clasificación INEC</a:t>
          </a:r>
        </a:p>
      </dsp:txBody>
      <dsp:txXfrm>
        <a:off x="1109003" y="916624"/>
        <a:ext cx="1289845" cy="644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96820-46AC-4517-A70D-5B9B58BA5672}">
      <dsp:nvSpPr>
        <dsp:cNvPr id="0" name=""/>
        <dsp:cNvSpPr/>
      </dsp:nvSpPr>
      <dsp:spPr>
        <a:xfrm>
          <a:off x="3784192" y="4338247"/>
          <a:ext cx="309712" cy="369445"/>
        </a:xfrm>
        <a:custGeom>
          <a:avLst/>
          <a:gdLst/>
          <a:ahLst/>
          <a:cxnLst/>
          <a:rect l="0" t="0" r="0" b="0"/>
          <a:pathLst>
            <a:path>
              <a:moveTo>
                <a:pt x="0" y="0"/>
              </a:moveTo>
              <a:lnTo>
                <a:pt x="154856" y="0"/>
              </a:lnTo>
              <a:lnTo>
                <a:pt x="154856" y="369445"/>
              </a:lnTo>
              <a:lnTo>
                <a:pt x="309712" y="369445"/>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FD8A81-BDAE-4B70-AC67-DCB4603A5479}">
      <dsp:nvSpPr>
        <dsp:cNvPr id="0" name=""/>
        <dsp:cNvSpPr/>
      </dsp:nvSpPr>
      <dsp:spPr>
        <a:xfrm>
          <a:off x="3784192" y="3968801"/>
          <a:ext cx="309712" cy="369445"/>
        </a:xfrm>
        <a:custGeom>
          <a:avLst/>
          <a:gdLst/>
          <a:ahLst/>
          <a:cxnLst/>
          <a:rect l="0" t="0" r="0" b="0"/>
          <a:pathLst>
            <a:path>
              <a:moveTo>
                <a:pt x="0" y="369445"/>
              </a:moveTo>
              <a:lnTo>
                <a:pt x="154856" y="369445"/>
              </a:lnTo>
              <a:lnTo>
                <a:pt x="154856" y="0"/>
              </a:lnTo>
              <a:lnTo>
                <a:pt x="309712" y="0"/>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43E6B6-C1BE-42AE-A01E-C102FB684CFA}">
      <dsp:nvSpPr>
        <dsp:cNvPr id="0" name=""/>
        <dsp:cNvSpPr/>
      </dsp:nvSpPr>
      <dsp:spPr>
        <a:xfrm>
          <a:off x="1925919" y="2491019"/>
          <a:ext cx="309712" cy="1847227"/>
        </a:xfrm>
        <a:custGeom>
          <a:avLst/>
          <a:gdLst/>
          <a:ahLst/>
          <a:cxnLst/>
          <a:rect l="0" t="0" r="0" b="0"/>
          <a:pathLst>
            <a:path>
              <a:moveTo>
                <a:pt x="0" y="0"/>
              </a:moveTo>
              <a:lnTo>
                <a:pt x="154856" y="0"/>
              </a:lnTo>
              <a:lnTo>
                <a:pt x="154856" y="1847227"/>
              </a:lnTo>
              <a:lnTo>
                <a:pt x="309712" y="1847227"/>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804240-58E6-4FB2-B95F-D44C6F7CB62E}">
      <dsp:nvSpPr>
        <dsp:cNvPr id="0" name=""/>
        <dsp:cNvSpPr/>
      </dsp:nvSpPr>
      <dsp:spPr>
        <a:xfrm>
          <a:off x="3784192" y="2491019"/>
          <a:ext cx="309712" cy="738891"/>
        </a:xfrm>
        <a:custGeom>
          <a:avLst/>
          <a:gdLst/>
          <a:ahLst/>
          <a:cxnLst/>
          <a:rect l="0" t="0" r="0" b="0"/>
          <a:pathLst>
            <a:path>
              <a:moveTo>
                <a:pt x="0" y="0"/>
              </a:moveTo>
              <a:lnTo>
                <a:pt x="154856" y="0"/>
              </a:lnTo>
              <a:lnTo>
                <a:pt x="154856" y="738891"/>
              </a:lnTo>
              <a:lnTo>
                <a:pt x="309712" y="738891"/>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7AABB-5C85-41FB-B3A0-68D9E8C4E9F0}">
      <dsp:nvSpPr>
        <dsp:cNvPr id="0" name=""/>
        <dsp:cNvSpPr/>
      </dsp:nvSpPr>
      <dsp:spPr>
        <a:xfrm>
          <a:off x="3784192" y="2445299"/>
          <a:ext cx="309712" cy="91440"/>
        </a:xfrm>
        <a:custGeom>
          <a:avLst/>
          <a:gdLst/>
          <a:ahLst/>
          <a:cxnLst/>
          <a:rect l="0" t="0" r="0" b="0"/>
          <a:pathLst>
            <a:path>
              <a:moveTo>
                <a:pt x="0" y="45720"/>
              </a:moveTo>
              <a:lnTo>
                <a:pt x="309712" y="45720"/>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D06AD8-E8D3-4A45-96F2-A08E3F4EE0D8}">
      <dsp:nvSpPr>
        <dsp:cNvPr id="0" name=""/>
        <dsp:cNvSpPr/>
      </dsp:nvSpPr>
      <dsp:spPr>
        <a:xfrm>
          <a:off x="3784192" y="1752128"/>
          <a:ext cx="309712" cy="738891"/>
        </a:xfrm>
        <a:custGeom>
          <a:avLst/>
          <a:gdLst/>
          <a:ahLst/>
          <a:cxnLst/>
          <a:rect l="0" t="0" r="0" b="0"/>
          <a:pathLst>
            <a:path>
              <a:moveTo>
                <a:pt x="0" y="738891"/>
              </a:moveTo>
              <a:lnTo>
                <a:pt x="154856" y="738891"/>
              </a:lnTo>
              <a:lnTo>
                <a:pt x="154856" y="0"/>
              </a:lnTo>
              <a:lnTo>
                <a:pt x="309712" y="0"/>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FA8758-31AD-495C-8201-1A32FEB5A32B}">
      <dsp:nvSpPr>
        <dsp:cNvPr id="0" name=""/>
        <dsp:cNvSpPr/>
      </dsp:nvSpPr>
      <dsp:spPr>
        <a:xfrm>
          <a:off x="1925919" y="2445299"/>
          <a:ext cx="309712" cy="91440"/>
        </a:xfrm>
        <a:custGeom>
          <a:avLst/>
          <a:gdLst/>
          <a:ahLst/>
          <a:cxnLst/>
          <a:rect l="0" t="0" r="0" b="0"/>
          <a:pathLst>
            <a:path>
              <a:moveTo>
                <a:pt x="0" y="45720"/>
              </a:moveTo>
              <a:lnTo>
                <a:pt x="309712" y="4572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05531-37D9-4FAB-9E09-355D34E75E78}">
      <dsp:nvSpPr>
        <dsp:cNvPr id="0" name=""/>
        <dsp:cNvSpPr/>
      </dsp:nvSpPr>
      <dsp:spPr>
        <a:xfrm>
          <a:off x="3784192" y="643791"/>
          <a:ext cx="309712" cy="369445"/>
        </a:xfrm>
        <a:custGeom>
          <a:avLst/>
          <a:gdLst/>
          <a:ahLst/>
          <a:cxnLst/>
          <a:rect l="0" t="0" r="0" b="0"/>
          <a:pathLst>
            <a:path>
              <a:moveTo>
                <a:pt x="0" y="0"/>
              </a:moveTo>
              <a:lnTo>
                <a:pt x="154856" y="0"/>
              </a:lnTo>
              <a:lnTo>
                <a:pt x="154856" y="369445"/>
              </a:lnTo>
              <a:lnTo>
                <a:pt x="309712" y="369445"/>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AB1C38-AA98-4A7F-A8EA-2363A7637C8C}">
      <dsp:nvSpPr>
        <dsp:cNvPr id="0" name=""/>
        <dsp:cNvSpPr/>
      </dsp:nvSpPr>
      <dsp:spPr>
        <a:xfrm>
          <a:off x="3784192" y="274346"/>
          <a:ext cx="309712" cy="369445"/>
        </a:xfrm>
        <a:custGeom>
          <a:avLst/>
          <a:gdLst/>
          <a:ahLst/>
          <a:cxnLst/>
          <a:rect l="0" t="0" r="0" b="0"/>
          <a:pathLst>
            <a:path>
              <a:moveTo>
                <a:pt x="0" y="369445"/>
              </a:moveTo>
              <a:lnTo>
                <a:pt x="154856" y="369445"/>
              </a:lnTo>
              <a:lnTo>
                <a:pt x="154856" y="0"/>
              </a:lnTo>
              <a:lnTo>
                <a:pt x="309712" y="0"/>
              </a:lnTo>
            </a:path>
          </a:pathLst>
        </a:custGeom>
        <a:noFill/>
        <a:ln w="9525" cap="flat" cmpd="sng" algn="ctr">
          <a:solidFill>
            <a:schemeClr val="accent1">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C87800-8E4D-4763-93B5-734DCAED8799}">
      <dsp:nvSpPr>
        <dsp:cNvPr id="0" name=""/>
        <dsp:cNvSpPr/>
      </dsp:nvSpPr>
      <dsp:spPr>
        <a:xfrm>
          <a:off x="1925919" y="643791"/>
          <a:ext cx="309712" cy="1847227"/>
        </a:xfrm>
        <a:custGeom>
          <a:avLst/>
          <a:gdLst/>
          <a:ahLst/>
          <a:cxnLst/>
          <a:rect l="0" t="0" r="0" b="0"/>
          <a:pathLst>
            <a:path>
              <a:moveTo>
                <a:pt x="0" y="1847227"/>
              </a:moveTo>
              <a:lnTo>
                <a:pt x="154856" y="1847227"/>
              </a:lnTo>
              <a:lnTo>
                <a:pt x="154856" y="0"/>
              </a:lnTo>
              <a:lnTo>
                <a:pt x="309712" y="0"/>
              </a:lnTo>
            </a:path>
          </a:pathLst>
        </a:cu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C7378F-5EB8-47DD-9E01-B13BBC8E742C}">
      <dsp:nvSpPr>
        <dsp:cNvPr id="0" name=""/>
        <dsp:cNvSpPr/>
      </dsp:nvSpPr>
      <dsp:spPr>
        <a:xfrm>
          <a:off x="377358" y="1989118"/>
          <a:ext cx="1548560" cy="1003802"/>
        </a:xfrm>
        <a:prstGeom prst="rect">
          <a:avLst/>
        </a:prstGeom>
        <a:solidFill>
          <a:schemeClr val="accent5">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i="0" kern="1200" dirty="0">
              <a:solidFill>
                <a:schemeClr val="tx1"/>
              </a:solidFill>
              <a:latin typeface="Century Gothic" panose="020B0502020202020204" pitchFamily="34" charset="0"/>
              <a:cs typeface="Arial" panose="020B0604020202020204" pitchFamily="34" charset="0"/>
            </a:rPr>
            <a:t>Clasificación de la Industria Textil Ecuatoriana</a:t>
          </a:r>
        </a:p>
      </dsp:txBody>
      <dsp:txXfrm>
        <a:off x="377358" y="1989118"/>
        <a:ext cx="1548560" cy="1003802"/>
      </dsp:txXfrm>
    </dsp:sp>
    <dsp:sp modelId="{FE497AAD-FEC0-4FFC-A383-5324FF700B30}">
      <dsp:nvSpPr>
        <dsp:cNvPr id="0" name=""/>
        <dsp:cNvSpPr/>
      </dsp:nvSpPr>
      <dsp:spPr>
        <a:xfrm>
          <a:off x="2235631" y="266122"/>
          <a:ext cx="1548560" cy="755338"/>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Century Gothic" panose="020B0502020202020204" pitchFamily="34" charset="0"/>
              <a:cs typeface="Arial" panose="020B0604020202020204" pitchFamily="34" charset="0"/>
            </a:rPr>
            <a:t>C13 Fabricación de productos textiles</a:t>
          </a:r>
        </a:p>
      </dsp:txBody>
      <dsp:txXfrm>
        <a:off x="2235631" y="266122"/>
        <a:ext cx="1548560" cy="755338"/>
      </dsp:txXfrm>
    </dsp:sp>
    <dsp:sp modelId="{96208E14-6366-4EDA-AE4B-8D41DD00C9B2}">
      <dsp:nvSpPr>
        <dsp:cNvPr id="0" name=""/>
        <dsp:cNvSpPr/>
      </dsp:nvSpPr>
      <dsp:spPr>
        <a:xfrm>
          <a:off x="4093904" y="1686"/>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 </a:t>
          </a:r>
          <a:r>
            <a:rPr lang="es-ES" sz="1100" kern="1200" dirty="0" err="1">
              <a:solidFill>
                <a:schemeClr val="tx1"/>
              </a:solidFill>
              <a:latin typeface="Century Gothic" panose="020B0502020202020204" pitchFamily="34" charset="0"/>
              <a:cs typeface="Arial" panose="020B0604020202020204" pitchFamily="34" charset="0"/>
            </a:rPr>
            <a:t>Hiladura</a:t>
          </a:r>
          <a:r>
            <a:rPr lang="es-ES" sz="1100" kern="1200" dirty="0">
              <a:solidFill>
                <a:schemeClr val="tx1"/>
              </a:solidFill>
              <a:latin typeface="Century Gothic" panose="020B0502020202020204" pitchFamily="34" charset="0"/>
              <a:cs typeface="Arial" panose="020B0604020202020204" pitchFamily="34" charset="0"/>
            </a:rPr>
            <a:t>, Tejedura y acabados de productos textiles</a:t>
          </a:r>
        </a:p>
      </dsp:txBody>
      <dsp:txXfrm>
        <a:off x="4093904" y="1686"/>
        <a:ext cx="3024045" cy="545320"/>
      </dsp:txXfrm>
    </dsp:sp>
    <dsp:sp modelId="{A41CEB61-665F-49F1-81E1-630142DA8C24}">
      <dsp:nvSpPr>
        <dsp:cNvPr id="0" name=""/>
        <dsp:cNvSpPr/>
      </dsp:nvSpPr>
      <dsp:spPr>
        <a:xfrm>
          <a:off x="4093904" y="740577"/>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Fabricación de otros productos textiles</a:t>
          </a:r>
        </a:p>
      </dsp:txBody>
      <dsp:txXfrm>
        <a:off x="4093904" y="740577"/>
        <a:ext cx="3024045" cy="545320"/>
      </dsp:txXfrm>
    </dsp:sp>
    <dsp:sp modelId="{09DEEEEA-C61B-49C1-9132-895496C9CD5F}">
      <dsp:nvSpPr>
        <dsp:cNvPr id="0" name=""/>
        <dsp:cNvSpPr/>
      </dsp:nvSpPr>
      <dsp:spPr>
        <a:xfrm>
          <a:off x="2235631" y="2113350"/>
          <a:ext cx="1548560" cy="755338"/>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a:solidFill>
                <a:schemeClr val="tx1"/>
              </a:solidFill>
              <a:latin typeface="Century Gothic" panose="020B0502020202020204" pitchFamily="34" charset="0"/>
              <a:cs typeface="Arial" panose="020B0604020202020204" pitchFamily="34" charset="0"/>
            </a:rPr>
            <a:t>C14 Fabricación de prendas de vestir </a:t>
          </a:r>
        </a:p>
      </dsp:txBody>
      <dsp:txXfrm>
        <a:off x="2235631" y="2113350"/>
        <a:ext cx="1548560" cy="755338"/>
      </dsp:txXfrm>
    </dsp:sp>
    <dsp:sp modelId="{02039B96-197B-491C-9AE1-BD2235B9BA47}">
      <dsp:nvSpPr>
        <dsp:cNvPr id="0" name=""/>
        <dsp:cNvSpPr/>
      </dsp:nvSpPr>
      <dsp:spPr>
        <a:xfrm>
          <a:off x="4093904" y="1479468"/>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Fabricación de prendas de vestir, excepto prendas de piel </a:t>
          </a:r>
        </a:p>
      </dsp:txBody>
      <dsp:txXfrm>
        <a:off x="4093904" y="1479468"/>
        <a:ext cx="3024045" cy="545320"/>
      </dsp:txXfrm>
    </dsp:sp>
    <dsp:sp modelId="{B9B4CA7D-74F2-4A44-986D-B14AAEE9C1CF}">
      <dsp:nvSpPr>
        <dsp:cNvPr id="0" name=""/>
        <dsp:cNvSpPr/>
      </dsp:nvSpPr>
      <dsp:spPr>
        <a:xfrm>
          <a:off x="4093904" y="2218359"/>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a:solidFill>
                <a:schemeClr val="tx1"/>
              </a:solidFill>
              <a:latin typeface="Century Gothic" panose="020B0502020202020204" pitchFamily="34" charset="0"/>
              <a:cs typeface="Arial" panose="020B0604020202020204" pitchFamily="34" charset="0"/>
            </a:rPr>
            <a:t>Fabricación de artículos de piel</a:t>
          </a:r>
        </a:p>
      </dsp:txBody>
      <dsp:txXfrm>
        <a:off x="4093904" y="2218359"/>
        <a:ext cx="3024045" cy="545320"/>
      </dsp:txXfrm>
    </dsp:sp>
    <dsp:sp modelId="{9C6A2AB2-E8D7-4DF7-8401-C4B9D656709F}">
      <dsp:nvSpPr>
        <dsp:cNvPr id="0" name=""/>
        <dsp:cNvSpPr/>
      </dsp:nvSpPr>
      <dsp:spPr>
        <a:xfrm>
          <a:off x="4093904" y="2957250"/>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Fabricación de artículos de punto y ganchillo</a:t>
          </a:r>
        </a:p>
      </dsp:txBody>
      <dsp:txXfrm>
        <a:off x="4093904" y="2957250"/>
        <a:ext cx="3024045" cy="545320"/>
      </dsp:txXfrm>
    </dsp:sp>
    <dsp:sp modelId="{7AC5C339-1087-405B-B604-2C4E81FCAC11}">
      <dsp:nvSpPr>
        <dsp:cNvPr id="0" name=""/>
        <dsp:cNvSpPr/>
      </dsp:nvSpPr>
      <dsp:spPr>
        <a:xfrm>
          <a:off x="2235631" y="3960577"/>
          <a:ext cx="1548560" cy="755338"/>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solidFill>
                <a:schemeClr val="tx1"/>
              </a:solidFill>
              <a:latin typeface="Century Gothic" panose="020B0502020202020204" pitchFamily="34" charset="0"/>
              <a:cs typeface="Arial" panose="020B0604020202020204" pitchFamily="34" charset="0"/>
            </a:rPr>
            <a:t>C15 Fabricación de cueros y productos conexos</a:t>
          </a:r>
        </a:p>
      </dsp:txBody>
      <dsp:txXfrm>
        <a:off x="2235631" y="3960577"/>
        <a:ext cx="1548560" cy="755338"/>
      </dsp:txXfrm>
    </dsp:sp>
    <dsp:sp modelId="{3EEC7535-FC8B-4252-AA70-8F9DD60BF4E9}">
      <dsp:nvSpPr>
        <dsp:cNvPr id="0" name=""/>
        <dsp:cNvSpPr/>
      </dsp:nvSpPr>
      <dsp:spPr>
        <a:xfrm>
          <a:off x="4093904" y="3696141"/>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Curtido y adobo de cueros, fabricación de maletas, bolsos de mano y artículos de talabartería y guarnicionería; adobo y teñido de pieles</a:t>
          </a:r>
        </a:p>
      </dsp:txBody>
      <dsp:txXfrm>
        <a:off x="4093904" y="3696141"/>
        <a:ext cx="3024045" cy="545320"/>
      </dsp:txXfrm>
    </dsp:sp>
    <dsp:sp modelId="{F9066FCD-29D3-4289-A834-239DFA3A33F2}">
      <dsp:nvSpPr>
        <dsp:cNvPr id="0" name=""/>
        <dsp:cNvSpPr/>
      </dsp:nvSpPr>
      <dsp:spPr>
        <a:xfrm>
          <a:off x="4093904" y="4435032"/>
          <a:ext cx="3024045" cy="545320"/>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a:solidFill>
                <a:schemeClr val="tx1"/>
              </a:solidFill>
              <a:latin typeface="Century Gothic" panose="020B0502020202020204" pitchFamily="34" charset="0"/>
              <a:cs typeface="Arial" panose="020B0604020202020204" pitchFamily="34" charset="0"/>
            </a:rPr>
            <a:t>Fabricación de calzado</a:t>
          </a:r>
        </a:p>
      </dsp:txBody>
      <dsp:txXfrm>
        <a:off x="4093904" y="4435032"/>
        <a:ext cx="3024045" cy="54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B4456-DC50-4DB8-8654-0771367A35F6}">
      <dsp:nvSpPr>
        <dsp:cNvPr id="0" name=""/>
        <dsp:cNvSpPr/>
      </dsp:nvSpPr>
      <dsp:spPr>
        <a:xfrm>
          <a:off x="868" y="645874"/>
          <a:ext cx="1479020" cy="12198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s-EC" sz="1400" kern="1200">
            <a:latin typeface="Century Gothic" panose="020B0502020202020204" pitchFamily="34" charset="0"/>
          </a:endParaRPr>
        </a:p>
        <a:p>
          <a:pPr marL="114300" lvl="1" indent="-114300" algn="l" defTabSz="622300">
            <a:lnSpc>
              <a:spcPct val="90000"/>
            </a:lnSpc>
            <a:spcBef>
              <a:spcPct val="0"/>
            </a:spcBef>
            <a:spcAft>
              <a:spcPct val="15000"/>
            </a:spcAft>
            <a:buChar char="••"/>
          </a:pPr>
          <a:r>
            <a:rPr lang="es-ES" sz="1400" kern="1200">
              <a:latin typeface="Century Gothic" panose="020B0502020202020204" pitchFamily="34" charset="0"/>
            </a:rPr>
            <a:t>Descriptiva</a:t>
          </a:r>
          <a:endParaRPr lang="es-EC" sz="1400" kern="1200">
            <a:latin typeface="Century Gothic" panose="020B0502020202020204" pitchFamily="34" charset="0"/>
          </a:endParaRPr>
        </a:p>
        <a:p>
          <a:pPr marL="114300" lvl="1" indent="-114300" algn="l" defTabSz="622300">
            <a:lnSpc>
              <a:spcPct val="90000"/>
            </a:lnSpc>
            <a:spcBef>
              <a:spcPct val="0"/>
            </a:spcBef>
            <a:spcAft>
              <a:spcPct val="15000"/>
            </a:spcAft>
            <a:buChar char="••"/>
          </a:pPr>
          <a:r>
            <a:rPr lang="es-ES" sz="1400" kern="1200">
              <a:latin typeface="Century Gothic" panose="020B0502020202020204" pitchFamily="34" charset="0"/>
            </a:rPr>
            <a:t>Correlacional</a:t>
          </a:r>
          <a:endParaRPr lang="es-EC" sz="1400" kern="1200">
            <a:latin typeface="Century Gothic" panose="020B0502020202020204" pitchFamily="34" charset="0"/>
          </a:endParaRPr>
        </a:p>
      </dsp:txBody>
      <dsp:txXfrm>
        <a:off x="28941" y="673947"/>
        <a:ext cx="1422874" cy="902333"/>
      </dsp:txXfrm>
    </dsp:sp>
    <dsp:sp modelId="{F2FE281B-0E54-4CD9-B987-F77D10DDDEB7}">
      <dsp:nvSpPr>
        <dsp:cNvPr id="0" name=""/>
        <dsp:cNvSpPr/>
      </dsp:nvSpPr>
      <dsp:spPr>
        <a:xfrm>
          <a:off x="790360" y="786722"/>
          <a:ext cx="1852221" cy="1852221"/>
        </a:xfrm>
        <a:prstGeom prst="leftCircularArrow">
          <a:avLst>
            <a:gd name="adj1" fmla="val 4340"/>
            <a:gd name="adj2" fmla="val 549513"/>
            <a:gd name="adj3" fmla="val 2325024"/>
            <a:gd name="adj4" fmla="val 9024489"/>
            <a:gd name="adj5" fmla="val 506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CA1308-D25E-4E7C-81FE-A9B9C02230E9}">
      <dsp:nvSpPr>
        <dsp:cNvPr id="0" name=""/>
        <dsp:cNvSpPr/>
      </dsp:nvSpPr>
      <dsp:spPr>
        <a:xfrm>
          <a:off x="329539" y="1604353"/>
          <a:ext cx="1314684" cy="52280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a:latin typeface="Century Gothic" panose="020B0502020202020204" pitchFamily="34" charset="0"/>
            </a:rPr>
            <a:t>Alcance la investigación</a:t>
          </a:r>
          <a:endParaRPr lang="es-EC" sz="1500" kern="1200">
            <a:latin typeface="Century Gothic" panose="020B0502020202020204" pitchFamily="34" charset="0"/>
          </a:endParaRPr>
        </a:p>
      </dsp:txBody>
      <dsp:txXfrm>
        <a:off x="344851" y="1619665"/>
        <a:ext cx="1284060" cy="492182"/>
      </dsp:txXfrm>
    </dsp:sp>
    <dsp:sp modelId="{86A39C2C-5D46-46F1-9889-7CAA15E23B71}">
      <dsp:nvSpPr>
        <dsp:cNvPr id="0" name=""/>
        <dsp:cNvSpPr/>
      </dsp:nvSpPr>
      <dsp:spPr>
        <a:xfrm>
          <a:off x="2027005" y="645874"/>
          <a:ext cx="1479020" cy="12198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673100"/>
              <a:satOff val="6871"/>
              <a:lumOff val="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a:latin typeface="Century Gothic" panose="020B0502020202020204" pitchFamily="34" charset="0"/>
            </a:rPr>
            <a:t>No experimental</a:t>
          </a:r>
          <a:endParaRPr lang="es-EC" sz="1400" kern="1200">
            <a:latin typeface="Century Gothic" panose="020B0502020202020204" pitchFamily="34" charset="0"/>
          </a:endParaRPr>
        </a:p>
      </dsp:txBody>
      <dsp:txXfrm>
        <a:off x="2055078" y="935350"/>
        <a:ext cx="1422874" cy="902333"/>
      </dsp:txXfrm>
    </dsp:sp>
    <dsp:sp modelId="{8B481AC8-941D-4542-83AA-430B7935A15B}">
      <dsp:nvSpPr>
        <dsp:cNvPr id="0" name=""/>
        <dsp:cNvSpPr/>
      </dsp:nvSpPr>
      <dsp:spPr>
        <a:xfrm>
          <a:off x="2804172" y="-175143"/>
          <a:ext cx="2041207" cy="2041207"/>
        </a:xfrm>
        <a:prstGeom prst="circularArrow">
          <a:avLst>
            <a:gd name="adj1" fmla="val 3938"/>
            <a:gd name="adj2" fmla="val 493789"/>
            <a:gd name="adj3" fmla="val 19330700"/>
            <a:gd name="adj4" fmla="val 12575511"/>
            <a:gd name="adj5" fmla="val 4594"/>
          </a:avLst>
        </a:prstGeom>
        <a:solidFill>
          <a:schemeClr val="accent5">
            <a:hueOff val="-7009649"/>
            <a:satOff val="10306"/>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3BD49E-CBF6-4DB8-A384-C359E4127B3F}">
      <dsp:nvSpPr>
        <dsp:cNvPr id="0" name=""/>
        <dsp:cNvSpPr/>
      </dsp:nvSpPr>
      <dsp:spPr>
        <a:xfrm>
          <a:off x="2355676" y="384470"/>
          <a:ext cx="1314684" cy="522806"/>
        </a:xfrm>
        <a:prstGeom prst="roundRect">
          <a:avLst>
            <a:gd name="adj" fmla="val 10000"/>
          </a:avLst>
        </a:prstGeom>
        <a:solidFill>
          <a:schemeClr val="accent5">
            <a:hueOff val="-4673100"/>
            <a:satOff val="6871"/>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a:latin typeface="Century Gothic" panose="020B0502020202020204" pitchFamily="34" charset="0"/>
            </a:rPr>
            <a:t>Diseño de investigación</a:t>
          </a:r>
          <a:endParaRPr lang="es-EC" sz="1500" kern="1200">
            <a:latin typeface="Century Gothic" panose="020B0502020202020204" pitchFamily="34" charset="0"/>
          </a:endParaRPr>
        </a:p>
      </dsp:txBody>
      <dsp:txXfrm>
        <a:off x="2370988" y="399782"/>
        <a:ext cx="1284060" cy="492182"/>
      </dsp:txXfrm>
    </dsp:sp>
    <dsp:sp modelId="{C2E9ABE2-138B-4E75-8176-2F40063B0781}">
      <dsp:nvSpPr>
        <dsp:cNvPr id="0" name=""/>
        <dsp:cNvSpPr/>
      </dsp:nvSpPr>
      <dsp:spPr>
        <a:xfrm>
          <a:off x="4053142" y="645874"/>
          <a:ext cx="1479020" cy="12198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346199"/>
              <a:satOff val="13742"/>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s-EC" sz="1400" kern="1200">
            <a:latin typeface="Century Gothic" panose="020B0502020202020204" pitchFamily="34" charset="0"/>
          </a:endParaRPr>
        </a:p>
        <a:p>
          <a:pPr marL="114300" lvl="1" indent="-114300" algn="l" defTabSz="622300">
            <a:lnSpc>
              <a:spcPct val="90000"/>
            </a:lnSpc>
            <a:spcBef>
              <a:spcPct val="0"/>
            </a:spcBef>
            <a:spcAft>
              <a:spcPct val="15000"/>
            </a:spcAft>
            <a:buChar char="••"/>
          </a:pPr>
          <a:r>
            <a:rPr lang="es-ES" sz="1400" kern="1200">
              <a:latin typeface="Century Gothic" panose="020B0502020202020204" pitchFamily="34" charset="0"/>
            </a:rPr>
            <a:t>Documental</a:t>
          </a:r>
          <a:endParaRPr lang="es-EC" sz="1400" kern="1200">
            <a:latin typeface="Century Gothic" panose="020B0502020202020204" pitchFamily="34" charset="0"/>
          </a:endParaRPr>
        </a:p>
      </dsp:txBody>
      <dsp:txXfrm>
        <a:off x="4081215" y="673947"/>
        <a:ext cx="1422874" cy="902333"/>
      </dsp:txXfrm>
    </dsp:sp>
    <dsp:sp modelId="{A031DBF8-F065-4DFB-B22F-60EE819F300E}">
      <dsp:nvSpPr>
        <dsp:cNvPr id="0" name=""/>
        <dsp:cNvSpPr/>
      </dsp:nvSpPr>
      <dsp:spPr>
        <a:xfrm>
          <a:off x="4842634" y="786722"/>
          <a:ext cx="1852221" cy="1852221"/>
        </a:xfrm>
        <a:prstGeom prst="leftCircularArrow">
          <a:avLst>
            <a:gd name="adj1" fmla="val 4340"/>
            <a:gd name="adj2" fmla="val 549513"/>
            <a:gd name="adj3" fmla="val 2325024"/>
            <a:gd name="adj4" fmla="val 9024489"/>
            <a:gd name="adj5" fmla="val 5063"/>
          </a:avLst>
        </a:prstGeom>
        <a:solidFill>
          <a:schemeClr val="accent5">
            <a:hueOff val="-14019298"/>
            <a:satOff val="20613"/>
            <a:lumOff val="17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07D03-624E-4793-A182-6FE72D63EE40}">
      <dsp:nvSpPr>
        <dsp:cNvPr id="0" name=""/>
        <dsp:cNvSpPr/>
      </dsp:nvSpPr>
      <dsp:spPr>
        <a:xfrm>
          <a:off x="4381813" y="1604353"/>
          <a:ext cx="1314684" cy="522806"/>
        </a:xfrm>
        <a:prstGeom prst="roundRect">
          <a:avLst>
            <a:gd name="adj" fmla="val 10000"/>
          </a:avLst>
        </a:prstGeom>
        <a:solidFill>
          <a:schemeClr val="accent5">
            <a:hueOff val="-9346199"/>
            <a:satOff val="1374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a:latin typeface="Century Gothic" panose="020B0502020202020204" pitchFamily="34" charset="0"/>
            </a:rPr>
            <a:t>Fuente de datos</a:t>
          </a:r>
          <a:endParaRPr lang="es-EC" sz="1500" kern="1200">
            <a:latin typeface="Century Gothic" panose="020B0502020202020204" pitchFamily="34" charset="0"/>
          </a:endParaRPr>
        </a:p>
      </dsp:txBody>
      <dsp:txXfrm>
        <a:off x="4397125" y="1619665"/>
        <a:ext cx="1284060" cy="492182"/>
      </dsp:txXfrm>
    </dsp:sp>
    <dsp:sp modelId="{1604721C-1108-4000-855E-C6724BEE8F5F}">
      <dsp:nvSpPr>
        <dsp:cNvPr id="0" name=""/>
        <dsp:cNvSpPr/>
      </dsp:nvSpPr>
      <dsp:spPr>
        <a:xfrm>
          <a:off x="6079279" y="645874"/>
          <a:ext cx="1479020" cy="121988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s-ES" sz="1400" kern="1200">
              <a:latin typeface="Century Gothic" panose="020B0502020202020204" pitchFamily="34" charset="0"/>
            </a:rPr>
            <a:t>Mixta (Cualitativa-Cuantitativa)</a:t>
          </a:r>
          <a:endParaRPr lang="es-EC" sz="1400" kern="1200">
            <a:latin typeface="Century Gothic" panose="020B0502020202020204" pitchFamily="34" charset="0"/>
          </a:endParaRPr>
        </a:p>
      </dsp:txBody>
      <dsp:txXfrm>
        <a:off x="6107352" y="935350"/>
        <a:ext cx="1422874" cy="902333"/>
      </dsp:txXfrm>
    </dsp:sp>
    <dsp:sp modelId="{C9BB5DE1-A7B7-49F4-9289-2B191364821B}">
      <dsp:nvSpPr>
        <dsp:cNvPr id="0" name=""/>
        <dsp:cNvSpPr/>
      </dsp:nvSpPr>
      <dsp:spPr>
        <a:xfrm>
          <a:off x="6407950" y="384470"/>
          <a:ext cx="1314684" cy="522806"/>
        </a:xfrm>
        <a:prstGeom prst="roundRect">
          <a:avLst>
            <a:gd name="adj" fmla="val 10000"/>
          </a:avLst>
        </a:prstGeom>
        <a:solidFill>
          <a:schemeClr val="accent5">
            <a:hueOff val="-14019298"/>
            <a:satOff val="20613"/>
            <a:lumOff val="1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a:latin typeface="Century Gothic" panose="020B0502020202020204" pitchFamily="34" charset="0"/>
            </a:rPr>
            <a:t>Enfoque de investigación</a:t>
          </a:r>
          <a:endParaRPr lang="es-EC" sz="1500" kern="1200">
            <a:latin typeface="Century Gothic" panose="020B0502020202020204" pitchFamily="34" charset="0"/>
          </a:endParaRPr>
        </a:p>
      </dsp:txBody>
      <dsp:txXfrm>
        <a:off x="6423262" y="399782"/>
        <a:ext cx="1284060" cy="492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D4797-11D1-4A1F-AA6F-DDF51E9A9A9F}">
      <dsp:nvSpPr>
        <dsp:cNvPr id="0" name=""/>
        <dsp:cNvSpPr/>
      </dsp:nvSpPr>
      <dsp:spPr>
        <a:xfrm>
          <a:off x="631532" y="35017"/>
          <a:ext cx="2104211" cy="2104679"/>
        </a:xfrm>
        <a:prstGeom prst="circularArrow">
          <a:avLst>
            <a:gd name="adj1" fmla="val 10980"/>
            <a:gd name="adj2" fmla="val 1142322"/>
            <a:gd name="adj3" fmla="val 90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8F133-63F3-4A66-BB2D-DBDB0F4F31F4}">
      <dsp:nvSpPr>
        <dsp:cNvPr id="0" name=""/>
        <dsp:cNvSpPr/>
      </dsp:nvSpPr>
      <dsp:spPr>
        <a:xfrm>
          <a:off x="1096217" y="796911"/>
          <a:ext cx="1174169" cy="58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a:latin typeface="Century Gothic" panose="020B0502020202020204" pitchFamily="34" charset="0"/>
            </a:rPr>
            <a:t>Interpretación </a:t>
          </a:r>
          <a:r>
            <a:rPr lang="es-ES" sz="1200" kern="1200" dirty="0" err="1">
              <a:latin typeface="Century Gothic" panose="020B0502020202020204" pitchFamily="34" charset="0"/>
            </a:rPr>
            <a:t>procentaje</a:t>
          </a:r>
          <a:r>
            <a:rPr lang="es-ES" sz="1200" kern="1200" dirty="0">
              <a:latin typeface="Century Gothic" panose="020B0502020202020204" pitchFamily="34" charset="0"/>
            </a:rPr>
            <a:t> de </a:t>
          </a:r>
          <a:r>
            <a:rPr lang="es-ES" sz="1200" kern="1200" dirty="0" err="1">
              <a:latin typeface="Century Gothic" panose="020B0502020202020204" pitchFamily="34" charset="0"/>
            </a:rPr>
            <a:t>competividad</a:t>
          </a:r>
          <a:endParaRPr lang="es-EC" sz="1200" kern="1200" dirty="0">
            <a:latin typeface="Century Gothic" panose="020B0502020202020204" pitchFamily="34" charset="0"/>
          </a:endParaRPr>
        </a:p>
      </dsp:txBody>
      <dsp:txXfrm>
        <a:off x="1096217" y="796911"/>
        <a:ext cx="1174169" cy="586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1525-AE04-48E1-8093-DB4980F787D2}">
      <dsp:nvSpPr>
        <dsp:cNvPr id="0" name=""/>
        <dsp:cNvSpPr/>
      </dsp:nvSpPr>
      <dsp:spPr>
        <a:xfrm rot="16200000">
          <a:off x="526" y="778"/>
          <a:ext cx="1135349" cy="1135349"/>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S" sz="1050" b="1" kern="1200">
              <a:latin typeface="Century Gothic" panose="020B0502020202020204" pitchFamily="34" charset="0"/>
            </a:rPr>
            <a:t>Gobierno corporativo</a:t>
          </a:r>
          <a:endParaRPr lang="es-EC" sz="1050" b="1" kern="1200">
            <a:latin typeface="Century Gothic" panose="020B0502020202020204" pitchFamily="34" charset="0"/>
          </a:endParaRPr>
        </a:p>
      </dsp:txBody>
      <dsp:txXfrm rot="5400000">
        <a:off x="526" y="284615"/>
        <a:ext cx="936663" cy="567675"/>
      </dsp:txXfrm>
    </dsp:sp>
    <dsp:sp modelId="{ED459471-C4A3-4CFE-BB64-3060569E6DA9}">
      <dsp:nvSpPr>
        <dsp:cNvPr id="0" name=""/>
        <dsp:cNvSpPr/>
      </dsp:nvSpPr>
      <dsp:spPr>
        <a:xfrm rot="5400000">
          <a:off x="2447387" y="0"/>
          <a:ext cx="1135349" cy="1135349"/>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s-ES" sz="1050" b="1" kern="1200" dirty="0" err="1">
              <a:latin typeface="Century Gothic" panose="020B0502020202020204" pitchFamily="34" charset="0"/>
            </a:rPr>
            <a:t>Compe-titividad</a:t>
          </a:r>
          <a:endParaRPr lang="es-EC" sz="1050" b="1" kern="1200" dirty="0">
            <a:latin typeface="Century Gothic" panose="020B0502020202020204" pitchFamily="34" charset="0"/>
          </a:endParaRPr>
        </a:p>
      </dsp:txBody>
      <dsp:txXfrm rot="-5400000">
        <a:off x="2646073" y="283837"/>
        <a:ext cx="936663" cy="567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0442-F090-4BF4-9FCD-A2355A9AB617}">
      <dsp:nvSpPr>
        <dsp:cNvPr id="0" name=""/>
        <dsp:cNvSpPr/>
      </dsp:nvSpPr>
      <dsp:spPr>
        <a:xfrm rot="4396374">
          <a:off x="232681" y="1178681"/>
          <a:ext cx="3470933" cy="2420543"/>
        </a:xfrm>
        <a:prstGeom prst="swooshArrow">
          <a:avLst>
            <a:gd name="adj1" fmla="val 16310"/>
            <a:gd name="adj2" fmla="val 313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54D5BB-7B96-4A89-94AD-768B72683BAC}">
      <dsp:nvSpPr>
        <dsp:cNvPr id="0" name=""/>
        <dsp:cNvSpPr/>
      </dsp:nvSpPr>
      <dsp:spPr>
        <a:xfrm>
          <a:off x="1681067" y="1602498"/>
          <a:ext cx="87651" cy="87651"/>
        </a:xfrm>
        <a:prstGeom prst="ellipse">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F814D951-A671-4EC9-A711-27DCB6AAE999}">
      <dsp:nvSpPr>
        <dsp:cNvPr id="0" name=""/>
        <dsp:cNvSpPr/>
      </dsp:nvSpPr>
      <dsp:spPr>
        <a:xfrm>
          <a:off x="2444443" y="2346735"/>
          <a:ext cx="87651" cy="87651"/>
        </a:xfrm>
        <a:prstGeom prst="ellipse">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C8B19246-46E0-49D9-8F41-ED78311C8C20}">
      <dsp:nvSpPr>
        <dsp:cNvPr id="0" name=""/>
        <dsp:cNvSpPr/>
      </dsp:nvSpPr>
      <dsp:spPr>
        <a:xfrm>
          <a:off x="0" y="378587"/>
          <a:ext cx="1636437" cy="64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ea typeface="Calibri" panose="020F0502020204030204" pitchFamily="34" charset="0"/>
              <a:cs typeface="Times New Roman" panose="02020603050405020304" pitchFamily="18" charset="0"/>
            </a:rPr>
            <a:t>Unifica razones financieras de rentabilidad</a:t>
          </a:r>
          <a:endParaRPr lang="es-ES" sz="1400" kern="1200" dirty="0">
            <a:latin typeface="Century Gothic" panose="020B0502020202020204" pitchFamily="34" charset="0"/>
          </a:endParaRPr>
        </a:p>
      </dsp:txBody>
      <dsp:txXfrm>
        <a:off x="0" y="378587"/>
        <a:ext cx="1636437" cy="643316"/>
      </dsp:txXfrm>
    </dsp:sp>
    <dsp:sp modelId="{D7A7F32E-A63E-4BF0-A0FB-255761C2423A}">
      <dsp:nvSpPr>
        <dsp:cNvPr id="0" name=""/>
        <dsp:cNvSpPr/>
      </dsp:nvSpPr>
      <dsp:spPr>
        <a:xfrm>
          <a:off x="2167173" y="1324665"/>
          <a:ext cx="2255630" cy="64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s-EC" sz="1400" kern="1200" dirty="0">
              <a:latin typeface="Century Gothic" panose="020B0502020202020204" pitchFamily="34" charset="0"/>
              <a:ea typeface="Calibri" panose="020F0502020204030204" pitchFamily="34" charset="0"/>
              <a:cs typeface="Times New Roman" panose="02020603050405020304" pitchFamily="18" charset="0"/>
            </a:rPr>
            <a:t>Énfasis para la evaluación del desempeño económico y operativo</a:t>
          </a:r>
          <a:endParaRPr lang="es-ES" sz="1400" kern="1200" dirty="0">
            <a:latin typeface="Century Gothic" panose="020B0502020202020204" pitchFamily="34" charset="0"/>
          </a:endParaRPr>
        </a:p>
      </dsp:txBody>
      <dsp:txXfrm>
        <a:off x="2167173" y="1324665"/>
        <a:ext cx="2255630" cy="643316"/>
      </dsp:txXfrm>
    </dsp:sp>
    <dsp:sp modelId="{415F563B-62C9-44DB-8C49-D4716837E8DD}">
      <dsp:nvSpPr>
        <dsp:cNvPr id="0" name=""/>
        <dsp:cNvSpPr/>
      </dsp:nvSpPr>
      <dsp:spPr>
        <a:xfrm>
          <a:off x="0" y="2068902"/>
          <a:ext cx="2211402" cy="64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es-EC" sz="1400" kern="1200" dirty="0">
              <a:latin typeface="Century Gothic" panose="020B0502020202020204" pitchFamily="34" charset="0"/>
              <a:ea typeface="Calibri" panose="020F0502020204030204" pitchFamily="34" charset="0"/>
              <a:cs typeface="Times New Roman" panose="02020603050405020304" pitchFamily="18" charset="0"/>
            </a:rPr>
            <a:t>Evaluar eficiencia con que la empresa usa</a:t>
          </a:r>
          <a:endParaRPr lang="es-ES" sz="1400" kern="1200" dirty="0">
            <a:latin typeface="Century Gothic" panose="020B0502020202020204" pitchFamily="34" charset="0"/>
          </a:endParaRPr>
        </a:p>
      </dsp:txBody>
      <dsp:txXfrm>
        <a:off x="0" y="2068902"/>
        <a:ext cx="2211402" cy="643316"/>
      </dsp:txXfrm>
    </dsp:sp>
    <dsp:sp modelId="{4E14503C-DD1A-4E2D-95BB-59E8AA3BC3C7}">
      <dsp:nvSpPr>
        <dsp:cNvPr id="0" name=""/>
        <dsp:cNvSpPr/>
      </dsp:nvSpPr>
      <dsp:spPr>
        <a:xfrm>
          <a:off x="2211402" y="3756001"/>
          <a:ext cx="2211402" cy="643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s-EC" sz="1400" kern="1200" dirty="0">
              <a:latin typeface="Century Gothic" panose="020B0502020202020204" pitchFamily="34" charset="0"/>
              <a:ea typeface="Calibri" panose="020F0502020204030204" pitchFamily="34" charset="0"/>
              <a:cs typeface="Times New Roman" panose="02020603050405020304" pitchFamily="18" charset="0"/>
            </a:rPr>
            <a:t>sus activos, el capital de trabajo y el apalancamiento financiero</a:t>
          </a:r>
          <a:endParaRPr lang="es-ES" sz="1400" kern="1200" dirty="0">
            <a:latin typeface="Century Gothic" panose="020B0502020202020204" pitchFamily="34" charset="0"/>
          </a:endParaRPr>
        </a:p>
      </dsp:txBody>
      <dsp:txXfrm>
        <a:off x="2211402" y="3756001"/>
        <a:ext cx="2211402" cy="6433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255C7-30CA-4CCC-BBF6-F6F7B14BB4D2}">
      <dsp:nvSpPr>
        <dsp:cNvPr id="0" name=""/>
        <dsp:cNvSpPr/>
      </dsp:nvSpPr>
      <dsp:spPr>
        <a:xfrm>
          <a:off x="-3394219" y="-521958"/>
          <a:ext cx="4047163" cy="4047163"/>
        </a:xfrm>
        <a:prstGeom prst="blockArc">
          <a:avLst>
            <a:gd name="adj1" fmla="val 18900000"/>
            <a:gd name="adj2" fmla="val 2700000"/>
            <a:gd name="adj3" fmla="val 5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6A4FC-A4A2-4AA5-8C1E-C3F1F4BB372C}">
      <dsp:nvSpPr>
        <dsp:cNvPr id="0" name=""/>
        <dsp:cNvSpPr/>
      </dsp:nvSpPr>
      <dsp:spPr>
        <a:xfrm>
          <a:off x="286518" y="187642"/>
          <a:ext cx="2993413" cy="3755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b="1" kern="1200" dirty="0">
              <a:latin typeface="Century Gothic" panose="020B0502020202020204" pitchFamily="34" charset="0"/>
            </a:rPr>
            <a:t>Margen neto</a:t>
          </a:r>
        </a:p>
      </dsp:txBody>
      <dsp:txXfrm>
        <a:off x="286518" y="187642"/>
        <a:ext cx="2993413" cy="375526"/>
      </dsp:txXfrm>
    </dsp:sp>
    <dsp:sp modelId="{1BCC4805-7DA6-480A-A154-5133B3AD4F45}">
      <dsp:nvSpPr>
        <dsp:cNvPr id="0" name=""/>
        <dsp:cNvSpPr/>
      </dsp:nvSpPr>
      <dsp:spPr>
        <a:xfrm>
          <a:off x="51814" y="140702"/>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93C5A-A8AA-4BB6-8575-4937BE9C5C9C}">
      <dsp:nvSpPr>
        <dsp:cNvPr id="0" name=""/>
        <dsp:cNvSpPr/>
      </dsp:nvSpPr>
      <dsp:spPr>
        <a:xfrm>
          <a:off x="555609" y="750751"/>
          <a:ext cx="2724322" cy="375526"/>
        </a:xfrm>
        <a:prstGeom prst="rect">
          <a:avLst/>
        </a:prstGeom>
        <a:gradFill rotWithShape="0">
          <a:gsLst>
            <a:gs pos="0">
              <a:schemeClr val="accent2">
                <a:hueOff val="-2266801"/>
                <a:satOff val="1309"/>
                <a:lumOff val="-2402"/>
                <a:alphaOff val="0"/>
                <a:tint val="50000"/>
                <a:satMod val="300000"/>
              </a:schemeClr>
            </a:gs>
            <a:gs pos="35000">
              <a:schemeClr val="accent2">
                <a:hueOff val="-2266801"/>
                <a:satOff val="1309"/>
                <a:lumOff val="-2402"/>
                <a:alphaOff val="0"/>
                <a:tint val="37000"/>
                <a:satMod val="300000"/>
              </a:schemeClr>
            </a:gs>
            <a:gs pos="100000">
              <a:schemeClr val="accent2">
                <a:hueOff val="-2266801"/>
                <a:satOff val="1309"/>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b="1" kern="1200" dirty="0">
              <a:latin typeface="Century Gothic" panose="020B0502020202020204" pitchFamily="34" charset="0"/>
            </a:rPr>
            <a:t>Rotación de activos</a:t>
          </a:r>
        </a:p>
      </dsp:txBody>
      <dsp:txXfrm>
        <a:off x="555609" y="750751"/>
        <a:ext cx="2724322" cy="375526"/>
      </dsp:txXfrm>
    </dsp:sp>
    <dsp:sp modelId="{54CCFEB9-FB28-4D9E-A5FD-E791DF192B26}">
      <dsp:nvSpPr>
        <dsp:cNvPr id="0" name=""/>
        <dsp:cNvSpPr/>
      </dsp:nvSpPr>
      <dsp:spPr>
        <a:xfrm>
          <a:off x="320905" y="703810"/>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266801"/>
              <a:satOff val="1309"/>
              <a:lumOff val="-2402"/>
              <a:alphaOff val="0"/>
            </a:schemeClr>
          </a:solidFill>
          <a:prstDash val="solid"/>
        </a:ln>
        <a:effectLst/>
      </dsp:spPr>
      <dsp:style>
        <a:lnRef idx="1">
          <a:scrgbClr r="0" g="0" b="0"/>
        </a:lnRef>
        <a:fillRef idx="2">
          <a:scrgbClr r="0" g="0" b="0"/>
        </a:fillRef>
        <a:effectRef idx="0">
          <a:scrgbClr r="0" g="0" b="0"/>
        </a:effectRef>
        <a:fontRef idx="minor"/>
      </dsp:style>
    </dsp:sp>
    <dsp:sp modelId="{946B0E7E-E247-40E6-AAB2-4B4210EC2705}">
      <dsp:nvSpPr>
        <dsp:cNvPr id="0" name=""/>
        <dsp:cNvSpPr/>
      </dsp:nvSpPr>
      <dsp:spPr>
        <a:xfrm>
          <a:off x="638198" y="1313860"/>
          <a:ext cx="2641733" cy="375526"/>
        </a:xfrm>
        <a:prstGeom prst="rect">
          <a:avLst/>
        </a:prstGeom>
        <a:gradFill rotWithShape="0">
          <a:gsLst>
            <a:gs pos="0">
              <a:schemeClr val="accent2">
                <a:hueOff val="-4533602"/>
                <a:satOff val="2618"/>
                <a:lumOff val="-4804"/>
                <a:alphaOff val="0"/>
                <a:tint val="50000"/>
                <a:satMod val="300000"/>
              </a:schemeClr>
            </a:gs>
            <a:gs pos="35000">
              <a:schemeClr val="accent2">
                <a:hueOff val="-4533602"/>
                <a:satOff val="2618"/>
                <a:lumOff val="-4804"/>
                <a:alphaOff val="0"/>
                <a:tint val="37000"/>
                <a:satMod val="300000"/>
              </a:schemeClr>
            </a:gs>
            <a:gs pos="100000">
              <a:schemeClr val="accent2">
                <a:hueOff val="-4533602"/>
                <a:satOff val="2618"/>
                <a:lumOff val="-48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b="1" kern="1200" dirty="0">
              <a:latin typeface="Century Gothic" panose="020B0502020202020204" pitchFamily="34" charset="0"/>
            </a:rPr>
            <a:t>Apalancamiento de activos</a:t>
          </a:r>
        </a:p>
      </dsp:txBody>
      <dsp:txXfrm>
        <a:off x="638198" y="1313860"/>
        <a:ext cx="2641733" cy="375526"/>
      </dsp:txXfrm>
    </dsp:sp>
    <dsp:sp modelId="{BDEDD452-9CBB-437A-91D3-1569517C412A}">
      <dsp:nvSpPr>
        <dsp:cNvPr id="0" name=""/>
        <dsp:cNvSpPr/>
      </dsp:nvSpPr>
      <dsp:spPr>
        <a:xfrm>
          <a:off x="403494" y="1266919"/>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533602"/>
              <a:satOff val="2618"/>
              <a:lumOff val="-4804"/>
              <a:alphaOff val="0"/>
            </a:schemeClr>
          </a:solidFill>
          <a:prstDash val="solid"/>
        </a:ln>
        <a:effectLst/>
      </dsp:spPr>
      <dsp:style>
        <a:lnRef idx="1">
          <a:scrgbClr r="0" g="0" b="0"/>
        </a:lnRef>
        <a:fillRef idx="2">
          <a:scrgbClr r="0" g="0" b="0"/>
        </a:fillRef>
        <a:effectRef idx="0">
          <a:scrgbClr r="0" g="0" b="0"/>
        </a:effectRef>
        <a:fontRef idx="minor"/>
      </dsp:style>
    </dsp:sp>
    <dsp:sp modelId="{D40F7A81-8EEA-45A9-B072-AA42CEC9D9C9}">
      <dsp:nvSpPr>
        <dsp:cNvPr id="0" name=""/>
        <dsp:cNvSpPr/>
      </dsp:nvSpPr>
      <dsp:spPr>
        <a:xfrm>
          <a:off x="555609" y="1876969"/>
          <a:ext cx="2724322" cy="375526"/>
        </a:xfrm>
        <a:prstGeom prst="rect">
          <a:avLst/>
        </a:prstGeom>
        <a:gradFill rotWithShape="0">
          <a:gsLst>
            <a:gs pos="0">
              <a:schemeClr val="accent2">
                <a:hueOff val="-6800403"/>
                <a:satOff val="3927"/>
                <a:lumOff val="-7205"/>
                <a:alphaOff val="0"/>
                <a:tint val="50000"/>
                <a:satMod val="300000"/>
              </a:schemeClr>
            </a:gs>
            <a:gs pos="35000">
              <a:schemeClr val="accent2">
                <a:hueOff val="-6800403"/>
                <a:satOff val="3927"/>
                <a:lumOff val="-7205"/>
                <a:alphaOff val="0"/>
                <a:tint val="37000"/>
                <a:satMod val="300000"/>
              </a:schemeClr>
            </a:gs>
            <a:gs pos="100000">
              <a:schemeClr val="accent2">
                <a:hueOff val="-6800403"/>
                <a:satOff val="3927"/>
                <a:lumOff val="-72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b="0" kern="1200" dirty="0">
              <a:latin typeface="Century Gothic" panose="020B0502020202020204" pitchFamily="34" charset="0"/>
            </a:rPr>
            <a:t>Rentabilidad sobre Activos </a:t>
          </a:r>
          <a:r>
            <a:rPr lang="es-ES" sz="1400" b="1" kern="1200" dirty="0">
              <a:latin typeface="Century Gothic" panose="020B0502020202020204" pitchFamily="34" charset="0"/>
            </a:rPr>
            <a:t>ROA</a:t>
          </a:r>
        </a:p>
      </dsp:txBody>
      <dsp:txXfrm>
        <a:off x="555609" y="1876969"/>
        <a:ext cx="2724322" cy="375526"/>
      </dsp:txXfrm>
    </dsp:sp>
    <dsp:sp modelId="{4C1B9B4D-3FFA-4E31-971B-291B64480655}">
      <dsp:nvSpPr>
        <dsp:cNvPr id="0" name=""/>
        <dsp:cNvSpPr/>
      </dsp:nvSpPr>
      <dsp:spPr>
        <a:xfrm>
          <a:off x="320905" y="1830028"/>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6800403"/>
              <a:satOff val="3927"/>
              <a:lumOff val="-7205"/>
              <a:alphaOff val="0"/>
            </a:schemeClr>
          </a:solidFill>
          <a:prstDash val="solid"/>
        </a:ln>
        <a:effectLst/>
      </dsp:spPr>
      <dsp:style>
        <a:lnRef idx="1">
          <a:scrgbClr r="0" g="0" b="0"/>
        </a:lnRef>
        <a:fillRef idx="2">
          <a:scrgbClr r="0" g="0" b="0"/>
        </a:fillRef>
        <a:effectRef idx="0">
          <a:scrgbClr r="0" g="0" b="0"/>
        </a:effectRef>
        <a:fontRef idx="minor"/>
      </dsp:style>
    </dsp:sp>
    <dsp:sp modelId="{FD3F4358-E327-4AD0-A24C-B7E9EC005631}">
      <dsp:nvSpPr>
        <dsp:cNvPr id="0" name=""/>
        <dsp:cNvSpPr/>
      </dsp:nvSpPr>
      <dsp:spPr>
        <a:xfrm>
          <a:off x="286518" y="2440078"/>
          <a:ext cx="2993413" cy="375526"/>
        </a:xfrm>
        <a:prstGeom prst="rect">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b="0" kern="1200" dirty="0">
              <a:latin typeface="Century Gothic" panose="020B0502020202020204" pitchFamily="34" charset="0"/>
            </a:rPr>
            <a:t>Retorno sobre el capital </a:t>
          </a:r>
          <a:r>
            <a:rPr lang="es-ES" sz="1400" b="1" kern="1200" dirty="0">
              <a:latin typeface="Century Gothic" panose="020B0502020202020204" pitchFamily="34" charset="0"/>
            </a:rPr>
            <a:t>ROE</a:t>
          </a:r>
        </a:p>
      </dsp:txBody>
      <dsp:txXfrm>
        <a:off x="286518" y="2440078"/>
        <a:ext cx="2993413" cy="375526"/>
      </dsp:txXfrm>
    </dsp:sp>
    <dsp:sp modelId="{FCCBAC4E-2908-4B32-AAB8-DD91D72CD597}">
      <dsp:nvSpPr>
        <dsp:cNvPr id="0" name=""/>
        <dsp:cNvSpPr/>
      </dsp:nvSpPr>
      <dsp:spPr>
        <a:xfrm>
          <a:off x="51814" y="2393137"/>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9067203"/>
              <a:satOff val="5236"/>
              <a:lumOff val="-960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255C7-30CA-4CCC-BBF6-F6F7B14BB4D2}">
      <dsp:nvSpPr>
        <dsp:cNvPr id="0" name=""/>
        <dsp:cNvSpPr/>
      </dsp:nvSpPr>
      <dsp:spPr>
        <a:xfrm>
          <a:off x="-3394219" y="-521958"/>
          <a:ext cx="4047163" cy="4047163"/>
        </a:xfrm>
        <a:prstGeom prst="blockArc">
          <a:avLst>
            <a:gd name="adj1" fmla="val 18900000"/>
            <a:gd name="adj2" fmla="val 2700000"/>
            <a:gd name="adj3" fmla="val 5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6A4FC-A4A2-4AA5-8C1E-C3F1F4BB372C}">
      <dsp:nvSpPr>
        <dsp:cNvPr id="0" name=""/>
        <dsp:cNvSpPr/>
      </dsp:nvSpPr>
      <dsp:spPr>
        <a:xfrm>
          <a:off x="286518" y="187642"/>
          <a:ext cx="2856800" cy="37552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kern="1200" dirty="0">
              <a:latin typeface="Century Gothic" panose="020B0502020202020204" pitchFamily="34" charset="0"/>
            </a:rPr>
            <a:t>Utilidad neta / Ventas</a:t>
          </a:r>
        </a:p>
      </dsp:txBody>
      <dsp:txXfrm>
        <a:off x="286518" y="187642"/>
        <a:ext cx="2856800" cy="375526"/>
      </dsp:txXfrm>
    </dsp:sp>
    <dsp:sp modelId="{1BCC4805-7DA6-480A-A154-5133B3AD4F45}">
      <dsp:nvSpPr>
        <dsp:cNvPr id="0" name=""/>
        <dsp:cNvSpPr/>
      </dsp:nvSpPr>
      <dsp:spPr>
        <a:xfrm>
          <a:off x="51814" y="140702"/>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B893C5A-A8AA-4BB6-8575-4937BE9C5C9C}">
      <dsp:nvSpPr>
        <dsp:cNvPr id="0" name=""/>
        <dsp:cNvSpPr/>
      </dsp:nvSpPr>
      <dsp:spPr>
        <a:xfrm>
          <a:off x="555609" y="750751"/>
          <a:ext cx="2587709" cy="375526"/>
        </a:xfrm>
        <a:prstGeom prst="rect">
          <a:avLst/>
        </a:prstGeom>
        <a:gradFill rotWithShape="0">
          <a:gsLst>
            <a:gs pos="0">
              <a:schemeClr val="accent2">
                <a:hueOff val="-2266801"/>
                <a:satOff val="1309"/>
                <a:lumOff val="-2402"/>
                <a:alphaOff val="0"/>
                <a:tint val="50000"/>
                <a:satMod val="300000"/>
              </a:schemeClr>
            </a:gs>
            <a:gs pos="35000">
              <a:schemeClr val="accent2">
                <a:hueOff val="-2266801"/>
                <a:satOff val="1309"/>
                <a:lumOff val="-2402"/>
                <a:alphaOff val="0"/>
                <a:tint val="37000"/>
                <a:satMod val="300000"/>
              </a:schemeClr>
            </a:gs>
            <a:gs pos="100000">
              <a:schemeClr val="accent2">
                <a:hueOff val="-2266801"/>
                <a:satOff val="1309"/>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kern="1200" dirty="0">
              <a:latin typeface="Century Gothic" panose="020B0502020202020204" pitchFamily="34" charset="0"/>
            </a:rPr>
            <a:t>Ventas / Total activos</a:t>
          </a:r>
        </a:p>
      </dsp:txBody>
      <dsp:txXfrm>
        <a:off x="555609" y="750751"/>
        <a:ext cx="2587709" cy="375526"/>
      </dsp:txXfrm>
    </dsp:sp>
    <dsp:sp modelId="{54CCFEB9-FB28-4D9E-A5FD-E791DF192B26}">
      <dsp:nvSpPr>
        <dsp:cNvPr id="0" name=""/>
        <dsp:cNvSpPr/>
      </dsp:nvSpPr>
      <dsp:spPr>
        <a:xfrm>
          <a:off x="320905" y="703810"/>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2266801"/>
              <a:satOff val="1309"/>
              <a:lumOff val="-2402"/>
              <a:alphaOff val="0"/>
            </a:schemeClr>
          </a:solidFill>
          <a:prstDash val="solid"/>
        </a:ln>
        <a:effectLst/>
      </dsp:spPr>
      <dsp:style>
        <a:lnRef idx="1">
          <a:scrgbClr r="0" g="0" b="0"/>
        </a:lnRef>
        <a:fillRef idx="2">
          <a:scrgbClr r="0" g="0" b="0"/>
        </a:fillRef>
        <a:effectRef idx="0">
          <a:scrgbClr r="0" g="0" b="0"/>
        </a:effectRef>
        <a:fontRef idx="minor"/>
      </dsp:style>
    </dsp:sp>
    <dsp:sp modelId="{946B0E7E-E247-40E6-AAB2-4B4210EC2705}">
      <dsp:nvSpPr>
        <dsp:cNvPr id="0" name=""/>
        <dsp:cNvSpPr/>
      </dsp:nvSpPr>
      <dsp:spPr>
        <a:xfrm>
          <a:off x="638198" y="1313860"/>
          <a:ext cx="2505120" cy="375526"/>
        </a:xfrm>
        <a:prstGeom prst="rect">
          <a:avLst/>
        </a:prstGeom>
        <a:gradFill rotWithShape="0">
          <a:gsLst>
            <a:gs pos="0">
              <a:schemeClr val="accent2">
                <a:hueOff val="-4533602"/>
                <a:satOff val="2618"/>
                <a:lumOff val="-4804"/>
                <a:alphaOff val="0"/>
                <a:tint val="50000"/>
                <a:satMod val="300000"/>
              </a:schemeClr>
            </a:gs>
            <a:gs pos="35000">
              <a:schemeClr val="accent2">
                <a:hueOff val="-4533602"/>
                <a:satOff val="2618"/>
                <a:lumOff val="-4804"/>
                <a:alphaOff val="0"/>
                <a:tint val="37000"/>
                <a:satMod val="300000"/>
              </a:schemeClr>
            </a:gs>
            <a:gs pos="100000">
              <a:schemeClr val="accent2">
                <a:hueOff val="-4533602"/>
                <a:satOff val="2618"/>
                <a:lumOff val="-48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kern="1200" dirty="0">
              <a:latin typeface="Century Gothic" panose="020B0502020202020204" pitchFamily="34" charset="0"/>
            </a:rPr>
            <a:t>Total activos / Patrimonio</a:t>
          </a:r>
        </a:p>
      </dsp:txBody>
      <dsp:txXfrm>
        <a:off x="638198" y="1313860"/>
        <a:ext cx="2505120" cy="375526"/>
      </dsp:txXfrm>
    </dsp:sp>
    <dsp:sp modelId="{BDEDD452-9CBB-437A-91D3-1569517C412A}">
      <dsp:nvSpPr>
        <dsp:cNvPr id="0" name=""/>
        <dsp:cNvSpPr/>
      </dsp:nvSpPr>
      <dsp:spPr>
        <a:xfrm>
          <a:off x="403494" y="1266919"/>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533602"/>
              <a:satOff val="2618"/>
              <a:lumOff val="-4804"/>
              <a:alphaOff val="0"/>
            </a:schemeClr>
          </a:solidFill>
          <a:prstDash val="solid"/>
        </a:ln>
        <a:effectLst/>
      </dsp:spPr>
      <dsp:style>
        <a:lnRef idx="1">
          <a:scrgbClr r="0" g="0" b="0"/>
        </a:lnRef>
        <a:fillRef idx="2">
          <a:scrgbClr r="0" g="0" b="0"/>
        </a:fillRef>
        <a:effectRef idx="0">
          <a:scrgbClr r="0" g="0" b="0"/>
        </a:effectRef>
        <a:fontRef idx="minor"/>
      </dsp:style>
    </dsp:sp>
    <dsp:sp modelId="{D40F7A81-8EEA-45A9-B072-AA42CEC9D9C9}">
      <dsp:nvSpPr>
        <dsp:cNvPr id="0" name=""/>
        <dsp:cNvSpPr/>
      </dsp:nvSpPr>
      <dsp:spPr>
        <a:xfrm>
          <a:off x="555609" y="1876969"/>
          <a:ext cx="2587709" cy="375526"/>
        </a:xfrm>
        <a:prstGeom prst="rect">
          <a:avLst/>
        </a:prstGeom>
        <a:gradFill rotWithShape="0">
          <a:gsLst>
            <a:gs pos="0">
              <a:schemeClr val="accent2">
                <a:hueOff val="-6800403"/>
                <a:satOff val="3927"/>
                <a:lumOff val="-7205"/>
                <a:alphaOff val="0"/>
                <a:tint val="50000"/>
                <a:satMod val="300000"/>
              </a:schemeClr>
            </a:gs>
            <a:gs pos="35000">
              <a:schemeClr val="accent2">
                <a:hueOff val="-6800403"/>
                <a:satOff val="3927"/>
                <a:lumOff val="-7205"/>
                <a:alphaOff val="0"/>
                <a:tint val="37000"/>
                <a:satMod val="300000"/>
              </a:schemeClr>
            </a:gs>
            <a:gs pos="100000">
              <a:schemeClr val="accent2">
                <a:hueOff val="-6800403"/>
                <a:satOff val="3927"/>
                <a:lumOff val="-72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kern="1200" dirty="0">
              <a:latin typeface="Century Gothic" panose="020B0502020202020204" pitchFamily="34" charset="0"/>
            </a:rPr>
            <a:t>Margen neto * Rotación de activos</a:t>
          </a:r>
        </a:p>
      </dsp:txBody>
      <dsp:txXfrm>
        <a:off x="555609" y="1876969"/>
        <a:ext cx="2587709" cy="375526"/>
      </dsp:txXfrm>
    </dsp:sp>
    <dsp:sp modelId="{4C1B9B4D-3FFA-4E31-971B-291B64480655}">
      <dsp:nvSpPr>
        <dsp:cNvPr id="0" name=""/>
        <dsp:cNvSpPr/>
      </dsp:nvSpPr>
      <dsp:spPr>
        <a:xfrm>
          <a:off x="320905" y="1830028"/>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6800403"/>
              <a:satOff val="3927"/>
              <a:lumOff val="-7205"/>
              <a:alphaOff val="0"/>
            </a:schemeClr>
          </a:solidFill>
          <a:prstDash val="solid"/>
        </a:ln>
        <a:effectLst/>
      </dsp:spPr>
      <dsp:style>
        <a:lnRef idx="1">
          <a:scrgbClr r="0" g="0" b="0"/>
        </a:lnRef>
        <a:fillRef idx="2">
          <a:scrgbClr r="0" g="0" b="0"/>
        </a:fillRef>
        <a:effectRef idx="0">
          <a:scrgbClr r="0" g="0" b="0"/>
        </a:effectRef>
        <a:fontRef idx="minor"/>
      </dsp:style>
    </dsp:sp>
    <dsp:sp modelId="{FD3F4358-E327-4AD0-A24C-B7E9EC005631}">
      <dsp:nvSpPr>
        <dsp:cNvPr id="0" name=""/>
        <dsp:cNvSpPr/>
      </dsp:nvSpPr>
      <dsp:spPr>
        <a:xfrm>
          <a:off x="286518" y="2440078"/>
          <a:ext cx="2856800" cy="375526"/>
        </a:xfrm>
        <a:prstGeom prst="rect">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8074" tIns="35560" rIns="35560" bIns="35560" numCol="1" spcCol="1270" anchor="ctr" anchorCtr="0">
          <a:noAutofit/>
        </a:bodyPr>
        <a:lstStyle/>
        <a:p>
          <a:pPr lvl="0" algn="l" defTabSz="622300">
            <a:lnSpc>
              <a:spcPct val="90000"/>
            </a:lnSpc>
            <a:spcBef>
              <a:spcPct val="0"/>
            </a:spcBef>
            <a:spcAft>
              <a:spcPct val="35000"/>
            </a:spcAft>
          </a:pPr>
          <a:r>
            <a:rPr lang="es-ES" sz="1400" kern="1200" dirty="0">
              <a:latin typeface="Century Gothic" panose="020B0502020202020204" pitchFamily="34" charset="0"/>
            </a:rPr>
            <a:t>ROA * Apalancamiento de activos</a:t>
          </a:r>
        </a:p>
      </dsp:txBody>
      <dsp:txXfrm>
        <a:off x="286518" y="2440078"/>
        <a:ext cx="2856800" cy="375526"/>
      </dsp:txXfrm>
    </dsp:sp>
    <dsp:sp modelId="{FCCBAC4E-2908-4B32-AAB8-DD91D72CD597}">
      <dsp:nvSpPr>
        <dsp:cNvPr id="0" name=""/>
        <dsp:cNvSpPr/>
      </dsp:nvSpPr>
      <dsp:spPr>
        <a:xfrm>
          <a:off x="51814" y="2393137"/>
          <a:ext cx="469407" cy="4694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9067203"/>
              <a:satOff val="5236"/>
              <a:lumOff val="-9607"/>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809"/>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902076" y="0"/>
            <a:ext cx="2984500" cy="501809"/>
          </a:xfrm>
          <a:prstGeom prst="rect">
            <a:avLst/>
          </a:prstGeom>
        </p:spPr>
        <p:txBody>
          <a:bodyPr vert="horz" lIns="91440" tIns="45720" rIns="91440" bIns="45720" rtlCol="0"/>
          <a:lstStyle>
            <a:lvl1pPr algn="r">
              <a:defRPr sz="1200"/>
            </a:lvl1pPr>
          </a:lstStyle>
          <a:p>
            <a:fld id="{6EF5ED8B-2880-488A-AC46-1398AEFB7375}" type="datetimeFigureOut">
              <a:rPr lang="en-US" smtClean="0"/>
              <a:t>4/27/2021</a:t>
            </a:fld>
            <a:endParaRPr lang="en-US"/>
          </a:p>
        </p:txBody>
      </p:sp>
      <p:sp>
        <p:nvSpPr>
          <p:cNvPr id="4" name="Marcador de pie de página 3"/>
          <p:cNvSpPr>
            <a:spLocks noGrp="1"/>
          </p:cNvSpPr>
          <p:nvPr>
            <p:ph type="ftr" sz="quarter" idx="2"/>
          </p:nvPr>
        </p:nvSpPr>
        <p:spPr>
          <a:xfrm>
            <a:off x="0" y="9518491"/>
            <a:ext cx="2984500" cy="501809"/>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02076" y="9518491"/>
            <a:ext cx="2984500" cy="501809"/>
          </a:xfrm>
          <a:prstGeom prst="rect">
            <a:avLst/>
          </a:prstGeom>
        </p:spPr>
        <p:txBody>
          <a:bodyPr vert="horz" lIns="91440" tIns="45720" rIns="91440" bIns="45720" rtlCol="0" anchor="b"/>
          <a:lstStyle>
            <a:lvl1pPr algn="r">
              <a:defRPr sz="1200"/>
            </a:lvl1pPr>
          </a:lstStyle>
          <a:p>
            <a:fld id="{55C81D70-C3B0-476F-BAEF-C155D89CA3E1}" type="slidenum">
              <a:rPr lang="en-US" smtClean="0"/>
              <a:t>‹Nº›</a:t>
            </a:fld>
            <a:endParaRPr lang="en-US"/>
          </a:p>
        </p:txBody>
      </p:sp>
    </p:spTree>
    <p:extLst>
      <p:ext uri="{BB962C8B-B14F-4D97-AF65-F5344CB8AC3E}">
        <p14:creationId xmlns:p14="http://schemas.microsoft.com/office/powerpoint/2010/main" val="4267246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4507" cy="50344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01474" y="1"/>
            <a:ext cx="2985599" cy="503440"/>
          </a:xfrm>
          <a:prstGeom prst="rect">
            <a:avLst/>
          </a:prstGeom>
        </p:spPr>
        <p:txBody>
          <a:bodyPr vert="horz" lIns="91440" tIns="45720" rIns="91440" bIns="45720" rtlCol="0"/>
          <a:lstStyle>
            <a:lvl1pPr algn="r">
              <a:defRPr sz="1200"/>
            </a:lvl1pPr>
          </a:lstStyle>
          <a:p>
            <a:fld id="{8D12A59F-7E64-4C63-B795-6F2960E34BC3}" type="datetimeFigureOut">
              <a:rPr lang="en-US" smtClean="0"/>
              <a:t>4/27/2021</a:t>
            </a:fld>
            <a:endParaRPr lang="en-US"/>
          </a:p>
        </p:txBody>
      </p:sp>
      <p:sp>
        <p:nvSpPr>
          <p:cNvPr id="4" name="Marcador de imagen de diapositiva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8817" y="4821937"/>
            <a:ext cx="5510530" cy="3946692"/>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1" y="9516861"/>
            <a:ext cx="2984507" cy="50344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01474" y="9516861"/>
            <a:ext cx="2985599" cy="503440"/>
          </a:xfrm>
          <a:prstGeom prst="rect">
            <a:avLst/>
          </a:prstGeom>
        </p:spPr>
        <p:txBody>
          <a:bodyPr vert="horz" lIns="91440" tIns="45720" rIns="91440" bIns="45720" rtlCol="0" anchor="b"/>
          <a:lstStyle>
            <a:lvl1pPr algn="r">
              <a:defRPr sz="1200"/>
            </a:lvl1pPr>
          </a:lstStyle>
          <a:p>
            <a:fld id="{2007F76D-5855-464F-B7A0-876D79EC0D05}" type="slidenum">
              <a:rPr lang="en-US" smtClean="0"/>
              <a:t>‹Nº›</a:t>
            </a:fld>
            <a:endParaRPr lang="en-US"/>
          </a:p>
        </p:txBody>
      </p:sp>
    </p:spTree>
    <p:extLst>
      <p:ext uri="{BB962C8B-B14F-4D97-AF65-F5344CB8AC3E}">
        <p14:creationId xmlns:p14="http://schemas.microsoft.com/office/powerpoint/2010/main" val="313038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007F76D-5855-464F-B7A0-876D79EC0D05}" type="slidenum">
              <a:rPr lang="en-US" smtClean="0"/>
              <a:t>4</a:t>
            </a:fld>
            <a:endParaRPr lang="en-US"/>
          </a:p>
        </p:txBody>
      </p:sp>
    </p:spTree>
    <p:extLst>
      <p:ext uri="{BB962C8B-B14F-4D97-AF65-F5344CB8AC3E}">
        <p14:creationId xmlns:p14="http://schemas.microsoft.com/office/powerpoint/2010/main" val="25961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007F76D-5855-464F-B7A0-876D79EC0D05}" type="slidenum">
              <a:rPr lang="en-US" smtClean="0"/>
              <a:t>5</a:t>
            </a:fld>
            <a:endParaRPr lang="en-US"/>
          </a:p>
        </p:txBody>
      </p:sp>
    </p:spTree>
    <p:extLst>
      <p:ext uri="{BB962C8B-B14F-4D97-AF65-F5344CB8AC3E}">
        <p14:creationId xmlns:p14="http://schemas.microsoft.com/office/powerpoint/2010/main" val="359632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007F76D-5855-464F-B7A0-876D79EC0D05}" type="slidenum">
              <a:rPr lang="en-US" smtClean="0"/>
              <a:t>8</a:t>
            </a:fld>
            <a:endParaRPr lang="en-US"/>
          </a:p>
        </p:txBody>
      </p:sp>
    </p:spTree>
    <p:extLst>
      <p:ext uri="{BB962C8B-B14F-4D97-AF65-F5344CB8AC3E}">
        <p14:creationId xmlns:p14="http://schemas.microsoft.com/office/powerpoint/2010/main" val="5839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007F76D-5855-464F-B7A0-876D79EC0D05}" type="slidenum">
              <a:rPr lang="en-US" smtClean="0"/>
              <a:t>17</a:t>
            </a:fld>
            <a:endParaRPr lang="en-US"/>
          </a:p>
        </p:txBody>
      </p:sp>
    </p:spTree>
    <p:extLst>
      <p:ext uri="{BB962C8B-B14F-4D97-AF65-F5344CB8AC3E}">
        <p14:creationId xmlns:p14="http://schemas.microsoft.com/office/powerpoint/2010/main" val="26099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2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26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187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30"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041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3700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5358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76" name="Google Shape;76;p14"/>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77" name="Google Shape;77;p14"/>
          <p:cNvSpPr txBox="1">
            <a:spLocks noGrp="1"/>
          </p:cNvSpPr>
          <p:nvPr>
            <p:ph type="title"/>
          </p:nvPr>
        </p:nvSpPr>
        <p:spPr>
          <a:xfrm>
            <a:off x="8018152" y="1117867"/>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14"/>
          <p:cNvSpPr txBox="1">
            <a:spLocks noGrp="1"/>
          </p:cNvSpPr>
          <p:nvPr>
            <p:ph type="subTitle" idx="1"/>
          </p:nvPr>
        </p:nvSpPr>
        <p:spPr>
          <a:xfrm>
            <a:off x="8018152" y="1599136"/>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9" name="Google Shape;79;p14"/>
          <p:cNvSpPr txBox="1">
            <a:spLocks noGrp="1"/>
          </p:cNvSpPr>
          <p:nvPr>
            <p:ph type="title" idx="2"/>
          </p:nvPr>
        </p:nvSpPr>
        <p:spPr>
          <a:xfrm>
            <a:off x="8018137" y="2806565"/>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0" name="Google Shape;80;p14"/>
          <p:cNvSpPr txBox="1">
            <a:spLocks noGrp="1"/>
          </p:cNvSpPr>
          <p:nvPr>
            <p:ph type="subTitle" idx="3"/>
          </p:nvPr>
        </p:nvSpPr>
        <p:spPr>
          <a:xfrm>
            <a:off x="8018135" y="3287835"/>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1" name="Google Shape;81;p14"/>
          <p:cNvSpPr txBox="1">
            <a:spLocks noGrp="1"/>
          </p:cNvSpPr>
          <p:nvPr>
            <p:ph type="title" idx="4"/>
          </p:nvPr>
        </p:nvSpPr>
        <p:spPr>
          <a:xfrm>
            <a:off x="8018157" y="4495264"/>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2" name="Google Shape;82;p14"/>
          <p:cNvSpPr txBox="1">
            <a:spLocks noGrp="1"/>
          </p:cNvSpPr>
          <p:nvPr>
            <p:ph type="subTitle" idx="5"/>
          </p:nvPr>
        </p:nvSpPr>
        <p:spPr>
          <a:xfrm>
            <a:off x="8018153" y="4976533"/>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3" name="Google Shape;83;p14"/>
          <p:cNvSpPr txBox="1">
            <a:spLocks noGrp="1"/>
          </p:cNvSpPr>
          <p:nvPr>
            <p:ph type="title" idx="6"/>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26679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278810">
            <a:off x="4012575" y="957889"/>
            <a:ext cx="4725132" cy="3440116"/>
          </a:xfrm>
          <a:prstGeom prst="rect">
            <a:avLst/>
          </a:prstGeom>
        </p:spPr>
        <p:txBody>
          <a:bodyPr spcFirstLastPara="1" wrap="square" lIns="91425" tIns="91425" rIns="91425" bIns="91425" anchor="ctr" anchorCtr="0">
            <a:noAutofit/>
          </a:bodyPr>
          <a:lstStyle>
            <a:lvl1pPr lvl="0" algn="ctr">
              <a:lnSpc>
                <a:spcPct val="115000"/>
              </a:lnSpc>
              <a:spcBef>
                <a:spcPts val="1600"/>
              </a:spcBef>
              <a:spcAft>
                <a:spcPts val="0"/>
              </a:spcAft>
              <a:buSzPts val="5200"/>
              <a:buNone/>
              <a:defRPr sz="5067">
                <a:latin typeface="Comic Sans MS"/>
                <a:ea typeface="Comic Sans MS"/>
                <a:cs typeface="Comic Sans MS"/>
                <a:sym typeface="Comic Sans M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261297">
            <a:off x="4520911" y="4113050"/>
            <a:ext cx="4498588" cy="10566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667">
                <a:latin typeface="Roboto"/>
                <a:ea typeface="Roboto"/>
                <a:cs typeface="Roboto"/>
                <a:sym typeface="Robot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9985" y="1762"/>
            <a:ext cx="4862321" cy="6854487"/>
            <a:chOff x="1996600" y="294525"/>
            <a:chExt cx="3606350" cy="5083925"/>
          </a:xfrm>
        </p:grpSpPr>
        <p:sp>
          <p:nvSpPr>
            <p:cNvPr id="12" name="Google Shape;12;p2"/>
            <p:cNvSpPr/>
            <p:nvPr/>
          </p:nvSpPr>
          <p:spPr>
            <a:xfrm>
              <a:off x="19966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9966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230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12015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996600" y="542475"/>
              <a:ext cx="23375" cy="19900"/>
            </a:xfrm>
            <a:custGeom>
              <a:avLst/>
              <a:gdLst/>
              <a:ahLst/>
              <a:cxnLst/>
              <a:rect l="l" t="t" r="r" b="b"/>
              <a:pathLst>
                <a:path w="935" h="796" extrusionOk="0">
                  <a:moveTo>
                    <a:pt x="596" y="1"/>
                  </a:moveTo>
                  <a:cubicBezTo>
                    <a:pt x="579" y="1"/>
                    <a:pt x="562" y="3"/>
                    <a:pt x="546" y="6"/>
                  </a:cubicBezTo>
                  <a:cubicBezTo>
                    <a:pt x="156" y="6"/>
                    <a:pt x="1" y="434"/>
                    <a:pt x="234" y="668"/>
                  </a:cubicBezTo>
                  <a:cubicBezTo>
                    <a:pt x="323" y="757"/>
                    <a:pt x="429" y="796"/>
                    <a:pt x="531" y="796"/>
                  </a:cubicBezTo>
                  <a:cubicBezTo>
                    <a:pt x="741" y="796"/>
                    <a:pt x="935" y="631"/>
                    <a:pt x="935" y="395"/>
                  </a:cubicBezTo>
                  <a:cubicBezTo>
                    <a:pt x="935" y="182"/>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9966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12015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12015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9966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9966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12015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123075"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9966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9995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12015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12015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996600" y="1283925"/>
              <a:ext cx="23375" cy="20300"/>
            </a:xfrm>
            <a:custGeom>
              <a:avLst/>
              <a:gdLst/>
              <a:ahLst/>
              <a:cxnLst/>
              <a:rect l="l" t="t" r="r" b="b"/>
              <a:pathLst>
                <a:path w="935" h="812" extrusionOk="0">
                  <a:moveTo>
                    <a:pt x="546" y="0"/>
                  </a:moveTo>
                  <a:cubicBezTo>
                    <a:pt x="156" y="0"/>
                    <a:pt x="1" y="428"/>
                    <a:pt x="234" y="701"/>
                  </a:cubicBezTo>
                  <a:cubicBezTo>
                    <a:pt x="311" y="777"/>
                    <a:pt x="408" y="812"/>
                    <a:pt x="505" y="812"/>
                  </a:cubicBezTo>
                  <a:cubicBezTo>
                    <a:pt x="706" y="812"/>
                    <a:pt x="908"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9966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12015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1230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9995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9966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12015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12015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9966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9966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123075"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12015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9966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9966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12015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12015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9966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995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2015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12015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9966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66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12015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123075"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9995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9966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12015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12015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9966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9966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123075"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12015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9966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9966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12015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12015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9966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9966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12015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12015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9966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966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12015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123075"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9966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9966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12015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1230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9966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9966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1230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12015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9966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996600" y="46159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12015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12015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996600" y="4750025"/>
              <a:ext cx="23375" cy="19900"/>
            </a:xfrm>
            <a:custGeom>
              <a:avLst/>
              <a:gdLst/>
              <a:ahLst/>
              <a:cxnLst/>
              <a:rect l="l" t="t" r="r" b="b"/>
              <a:pathLst>
                <a:path w="935" h="796" extrusionOk="0">
                  <a:moveTo>
                    <a:pt x="596" y="1"/>
                  </a:moveTo>
                  <a:cubicBezTo>
                    <a:pt x="579" y="1"/>
                    <a:pt x="562" y="2"/>
                    <a:pt x="546" y="6"/>
                  </a:cubicBezTo>
                  <a:cubicBezTo>
                    <a:pt x="156" y="6"/>
                    <a:pt x="1" y="434"/>
                    <a:pt x="234" y="667"/>
                  </a:cubicBezTo>
                  <a:cubicBezTo>
                    <a:pt x="323" y="756"/>
                    <a:pt x="429" y="795"/>
                    <a:pt x="531"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9966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123075"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12015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9966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9995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12015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12015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9966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996600" y="5358050"/>
              <a:ext cx="23375" cy="19900"/>
            </a:xfrm>
            <a:custGeom>
              <a:avLst/>
              <a:gdLst/>
              <a:ahLst/>
              <a:cxnLst/>
              <a:rect l="l" t="t" r="r" b="b"/>
              <a:pathLst>
                <a:path w="935" h="796" extrusionOk="0">
                  <a:moveTo>
                    <a:pt x="596" y="1"/>
                  </a:moveTo>
                  <a:cubicBezTo>
                    <a:pt x="579" y="1"/>
                    <a:pt x="562" y="2"/>
                    <a:pt x="546" y="6"/>
                  </a:cubicBezTo>
                  <a:cubicBezTo>
                    <a:pt x="156" y="6"/>
                    <a:pt x="1" y="395"/>
                    <a:pt x="234" y="667"/>
                  </a:cubicBezTo>
                  <a:cubicBezTo>
                    <a:pt x="311" y="756"/>
                    <a:pt x="408" y="795"/>
                    <a:pt x="506" y="795"/>
                  </a:cubicBezTo>
                  <a:cubicBezTo>
                    <a:pt x="706" y="795"/>
                    <a:pt x="909"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12015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1230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2466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2437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3662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3662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2437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2437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662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3662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2437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2437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23662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23662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2437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2437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3662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3662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2437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2466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3662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3662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2437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2437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3662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3662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2466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2437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3662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3662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2437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2437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3662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3662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2437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2437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3662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3662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2437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22466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3662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3662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2437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2437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3662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3662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2466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2437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3662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3662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2437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2437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3662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3662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2437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2437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3662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3662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22437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22466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3662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3662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37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2466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3662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3662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2466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2437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3662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3662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2437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2437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3662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3662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2437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2437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3662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3662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2437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2437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3662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3662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2437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2466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3662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3662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4908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4908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26133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6133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4908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908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6133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6133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4908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4908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26133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26133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4908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4908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133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6133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4908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4908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6133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6133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4908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4908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26133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26133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908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908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26133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26133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4908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24908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26133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6133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4908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24908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26133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26133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4908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4908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6133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6133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4908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24908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26133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26133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24908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4908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6133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26133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24908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24908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26133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26133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4908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908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6133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26133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24908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24908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26133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6133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24908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4908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6133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6133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4908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4908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133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6133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4908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24908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26133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26133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24908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24908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26133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26133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24908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24908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26133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26133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24908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2490800" y="5358175"/>
              <a:ext cx="23375" cy="20275"/>
            </a:xfrm>
            <a:custGeom>
              <a:avLst/>
              <a:gdLst/>
              <a:ahLst/>
              <a:cxnLst/>
              <a:rect l="l" t="t" r="r" b="b"/>
              <a:pathLst>
                <a:path w="935" h="811"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6133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26133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27379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27379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2860475" y="294525"/>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2860475"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2738150" y="542550"/>
              <a:ext cx="23125" cy="19825"/>
            </a:xfrm>
            <a:custGeom>
              <a:avLst/>
              <a:gdLst/>
              <a:ahLst/>
              <a:cxnLst/>
              <a:rect l="l" t="t" r="r" b="b"/>
              <a:pathLst>
                <a:path w="925" h="793" extrusionOk="0">
                  <a:moveTo>
                    <a:pt x="491" y="0"/>
                  </a:moveTo>
                  <a:cubicBezTo>
                    <a:pt x="170" y="0"/>
                    <a:pt x="1" y="404"/>
                    <a:pt x="224" y="665"/>
                  </a:cubicBezTo>
                  <a:cubicBezTo>
                    <a:pt x="314" y="754"/>
                    <a:pt x="419" y="793"/>
                    <a:pt x="521" y="793"/>
                  </a:cubicBezTo>
                  <a:cubicBezTo>
                    <a:pt x="731" y="793"/>
                    <a:pt x="925" y="628"/>
                    <a:pt x="925" y="392"/>
                  </a:cubicBezTo>
                  <a:cubicBezTo>
                    <a:pt x="925" y="159"/>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2737900" y="655450"/>
              <a:ext cx="23375" cy="20750"/>
            </a:xfrm>
            <a:custGeom>
              <a:avLst/>
              <a:gdLst/>
              <a:ahLst/>
              <a:cxnLst/>
              <a:rect l="l" t="t" r="r" b="b"/>
              <a:pathLst>
                <a:path w="935" h="830" extrusionOk="0">
                  <a:moveTo>
                    <a:pt x="546" y="1"/>
                  </a:moveTo>
                  <a:cubicBezTo>
                    <a:pt x="156"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60475"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860475"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2737900" y="78972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738150" y="903475"/>
              <a:ext cx="23125" cy="19825"/>
            </a:xfrm>
            <a:custGeom>
              <a:avLst/>
              <a:gdLst/>
              <a:ahLst/>
              <a:cxnLst/>
              <a:rect l="l" t="t" r="r" b="b"/>
              <a:pathLst>
                <a:path w="925" h="793" extrusionOk="0">
                  <a:moveTo>
                    <a:pt x="495" y="1"/>
                  </a:moveTo>
                  <a:cubicBezTo>
                    <a:pt x="171" y="1"/>
                    <a:pt x="0" y="440"/>
                    <a:pt x="224" y="664"/>
                  </a:cubicBezTo>
                  <a:cubicBezTo>
                    <a:pt x="314" y="754"/>
                    <a:pt x="419" y="793"/>
                    <a:pt x="521" y="793"/>
                  </a:cubicBezTo>
                  <a:cubicBezTo>
                    <a:pt x="731" y="793"/>
                    <a:pt x="925" y="628"/>
                    <a:pt x="925" y="392"/>
                  </a:cubicBezTo>
                  <a:cubicBezTo>
                    <a:pt x="925" y="198"/>
                    <a:pt x="769" y="3"/>
                    <a:pt x="536" y="3"/>
                  </a:cubicBezTo>
                  <a:cubicBezTo>
                    <a:pt x="522" y="1"/>
                    <a:pt x="50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2860475"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2860475" y="903525"/>
              <a:ext cx="23375" cy="19775"/>
            </a:xfrm>
            <a:custGeom>
              <a:avLst/>
              <a:gdLst/>
              <a:ahLst/>
              <a:cxnLst/>
              <a:rect l="l" t="t" r="r" b="b"/>
              <a:pathLst>
                <a:path w="935" h="791" extrusionOk="0">
                  <a:moveTo>
                    <a:pt x="546" y="1"/>
                  </a:moveTo>
                  <a:cubicBezTo>
                    <a:pt x="196"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27379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27379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2860475"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28643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2737900" y="1283925"/>
              <a:ext cx="23375" cy="20025"/>
            </a:xfrm>
            <a:custGeom>
              <a:avLst/>
              <a:gdLst/>
              <a:ahLst/>
              <a:cxnLst/>
              <a:rect l="l" t="t" r="r" b="b"/>
              <a:pathLst>
                <a:path w="935" h="801" extrusionOk="0">
                  <a:moveTo>
                    <a:pt x="546" y="0"/>
                  </a:moveTo>
                  <a:cubicBezTo>
                    <a:pt x="195" y="0"/>
                    <a:pt x="1" y="428"/>
                    <a:pt x="234" y="662"/>
                  </a:cubicBezTo>
                  <a:cubicBezTo>
                    <a:pt x="317" y="758"/>
                    <a:pt x="428" y="800"/>
                    <a:pt x="537" y="800"/>
                  </a:cubicBezTo>
                  <a:cubicBezTo>
                    <a:pt x="739" y="800"/>
                    <a:pt x="935" y="655"/>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2737900" y="1398700"/>
              <a:ext cx="23375" cy="19775"/>
            </a:xfrm>
            <a:custGeom>
              <a:avLst/>
              <a:gdLst/>
              <a:ahLst/>
              <a:cxnLst/>
              <a:rect l="l" t="t" r="r" b="b"/>
              <a:pathLst>
                <a:path w="935" h="791" extrusionOk="0">
                  <a:moveTo>
                    <a:pt x="546" y="1"/>
                  </a:moveTo>
                  <a:cubicBezTo>
                    <a:pt x="156"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2860475"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860475" y="1398700"/>
              <a:ext cx="23375" cy="19775"/>
            </a:xfrm>
            <a:custGeom>
              <a:avLst/>
              <a:gdLst/>
              <a:ahLst/>
              <a:cxnLst/>
              <a:rect l="l" t="t" r="r" b="b"/>
              <a:pathLst>
                <a:path w="935" h="791" extrusionOk="0">
                  <a:moveTo>
                    <a:pt x="546" y="1"/>
                  </a:moveTo>
                  <a:cubicBezTo>
                    <a:pt x="196"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37900" y="1532000"/>
              <a:ext cx="23375" cy="20075"/>
            </a:xfrm>
            <a:custGeom>
              <a:avLst/>
              <a:gdLst/>
              <a:ahLst/>
              <a:cxnLst/>
              <a:rect l="l" t="t" r="r" b="b"/>
              <a:pathLst>
                <a:path w="935" h="803" extrusionOk="0">
                  <a:moveTo>
                    <a:pt x="546" y="0"/>
                  </a:moveTo>
                  <a:cubicBezTo>
                    <a:pt x="15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7379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864375"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2860475"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2737900" y="1779100"/>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2737900" y="1892925"/>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860475" y="177910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860475"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737900" y="202717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737900" y="2141000"/>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860475"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860475"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7379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7379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2860475"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28643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2737900" y="25223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2737900" y="263617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2860475"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2860475" y="263617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27379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27379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28643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2860475"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2737900" y="3016550"/>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2737900" y="313037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2860475" y="3016550"/>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2860475"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2737900" y="3264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2737900" y="33784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2860475"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860475"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737900" y="35117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7379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860475"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2860475"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2737900" y="375980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2737900" y="3873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2860475"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2860475" y="3873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2737900" y="4006900"/>
              <a:ext cx="23375" cy="20075"/>
            </a:xfrm>
            <a:custGeom>
              <a:avLst/>
              <a:gdLst/>
              <a:ahLst/>
              <a:cxnLst/>
              <a:rect l="l" t="t" r="r" b="b"/>
              <a:pathLst>
                <a:path w="935" h="803" extrusionOk="0">
                  <a:moveTo>
                    <a:pt x="546" y="0"/>
                  </a:moveTo>
                  <a:cubicBezTo>
                    <a:pt x="15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27379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860475"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860475" y="4120725"/>
              <a:ext cx="23375" cy="20275"/>
            </a:xfrm>
            <a:custGeom>
              <a:avLst/>
              <a:gdLst/>
              <a:ahLst/>
              <a:cxnLst/>
              <a:rect l="l" t="t" r="r" b="b"/>
              <a:pathLst>
                <a:path w="935" h="811" extrusionOk="0">
                  <a:moveTo>
                    <a:pt x="546" y="0"/>
                  </a:moveTo>
                  <a:cubicBezTo>
                    <a:pt x="196"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737900" y="4254000"/>
              <a:ext cx="23375" cy="20750"/>
            </a:xfrm>
            <a:custGeom>
              <a:avLst/>
              <a:gdLst/>
              <a:ahLst/>
              <a:cxnLst/>
              <a:rect l="l" t="t" r="r" b="b"/>
              <a:pathLst>
                <a:path w="935" h="830" extrusionOk="0">
                  <a:moveTo>
                    <a:pt x="546" y="1"/>
                  </a:moveTo>
                  <a:cubicBezTo>
                    <a:pt x="156"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737900" y="436782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2860475" y="4254000"/>
              <a:ext cx="23375" cy="20750"/>
            </a:xfrm>
            <a:custGeom>
              <a:avLst/>
              <a:gdLst/>
              <a:ahLst/>
              <a:cxnLst/>
              <a:rect l="l" t="t" r="r" b="b"/>
              <a:pathLst>
                <a:path w="935" h="830" extrusionOk="0">
                  <a:moveTo>
                    <a:pt x="546" y="1"/>
                  </a:moveTo>
                  <a:cubicBezTo>
                    <a:pt x="196"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2860475"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2737900" y="4502075"/>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2737900" y="4615900"/>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2860475"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2860475"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2738150" y="4750100"/>
              <a:ext cx="23125" cy="19825"/>
            </a:xfrm>
            <a:custGeom>
              <a:avLst/>
              <a:gdLst/>
              <a:ahLst/>
              <a:cxnLst/>
              <a:rect l="l" t="t" r="r" b="b"/>
              <a:pathLst>
                <a:path w="925" h="793" extrusionOk="0">
                  <a:moveTo>
                    <a:pt x="495" y="0"/>
                  </a:moveTo>
                  <a:cubicBezTo>
                    <a:pt x="171" y="0"/>
                    <a:pt x="0" y="440"/>
                    <a:pt x="224" y="664"/>
                  </a:cubicBezTo>
                  <a:cubicBezTo>
                    <a:pt x="314" y="753"/>
                    <a:pt x="419" y="792"/>
                    <a:pt x="521" y="792"/>
                  </a:cubicBezTo>
                  <a:cubicBezTo>
                    <a:pt x="731" y="792"/>
                    <a:pt x="925" y="627"/>
                    <a:pt x="925" y="392"/>
                  </a:cubicBezTo>
                  <a:cubicBezTo>
                    <a:pt x="925" y="158"/>
                    <a:pt x="730" y="3"/>
                    <a:pt x="536" y="3"/>
                  </a:cubicBezTo>
                  <a:cubicBezTo>
                    <a:pt x="522" y="1"/>
                    <a:pt x="508"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27379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2860475" y="4749175"/>
              <a:ext cx="23375" cy="20325"/>
            </a:xfrm>
            <a:custGeom>
              <a:avLst/>
              <a:gdLst/>
              <a:ahLst/>
              <a:cxnLst/>
              <a:rect l="l" t="t" r="r" b="b"/>
              <a:pathLst>
                <a:path w="935" h="813" extrusionOk="0">
                  <a:moveTo>
                    <a:pt x="546" y="1"/>
                  </a:moveTo>
                  <a:cubicBezTo>
                    <a:pt x="196"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860475"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737900" y="4997250"/>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2737900" y="5111075"/>
              <a:ext cx="23375" cy="19775"/>
            </a:xfrm>
            <a:custGeom>
              <a:avLst/>
              <a:gdLst/>
              <a:ahLst/>
              <a:cxnLst/>
              <a:rect l="l" t="t" r="r" b="b"/>
              <a:pathLst>
                <a:path w="935" h="791" extrusionOk="0">
                  <a:moveTo>
                    <a:pt x="546" y="0"/>
                  </a:moveTo>
                  <a:cubicBezTo>
                    <a:pt x="156"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2860475"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2864375"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2737900" y="5244350"/>
              <a:ext cx="23375" cy="20075"/>
            </a:xfrm>
            <a:custGeom>
              <a:avLst/>
              <a:gdLst/>
              <a:ahLst/>
              <a:cxnLst/>
              <a:rect l="l" t="t" r="r" b="b"/>
              <a:pathLst>
                <a:path w="935" h="803" extrusionOk="0">
                  <a:moveTo>
                    <a:pt x="546" y="1"/>
                  </a:moveTo>
                  <a:cubicBezTo>
                    <a:pt x="15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2738150" y="5358125"/>
              <a:ext cx="23125" cy="20050"/>
            </a:xfrm>
            <a:custGeom>
              <a:avLst/>
              <a:gdLst/>
              <a:ahLst/>
              <a:cxnLst/>
              <a:rect l="l" t="t" r="r" b="b"/>
              <a:pathLst>
                <a:path w="925" h="802" extrusionOk="0">
                  <a:moveTo>
                    <a:pt x="491" y="0"/>
                  </a:moveTo>
                  <a:cubicBezTo>
                    <a:pt x="170" y="0"/>
                    <a:pt x="1" y="403"/>
                    <a:pt x="224" y="664"/>
                  </a:cubicBezTo>
                  <a:cubicBezTo>
                    <a:pt x="305" y="758"/>
                    <a:pt x="413" y="801"/>
                    <a:pt x="521" y="801"/>
                  </a:cubicBezTo>
                  <a:cubicBezTo>
                    <a:pt x="725" y="801"/>
                    <a:pt x="925" y="646"/>
                    <a:pt x="925" y="392"/>
                  </a:cubicBezTo>
                  <a:cubicBezTo>
                    <a:pt x="925" y="197"/>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2860475"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2860475" y="5358175"/>
              <a:ext cx="23375" cy="20275"/>
            </a:xfrm>
            <a:custGeom>
              <a:avLst/>
              <a:gdLst/>
              <a:ahLst/>
              <a:cxnLst/>
              <a:rect l="l" t="t" r="r" b="b"/>
              <a:pathLst>
                <a:path w="935" h="811"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2985000" y="294525"/>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2985000" y="408350"/>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3111475" y="294775"/>
              <a:ext cx="20450" cy="19725"/>
            </a:xfrm>
            <a:custGeom>
              <a:avLst/>
              <a:gdLst/>
              <a:ahLst/>
              <a:cxnLst/>
              <a:rect l="l" t="t" r="r" b="b"/>
              <a:pathLst>
                <a:path w="818" h="789" extrusionOk="0">
                  <a:moveTo>
                    <a:pt x="395" y="1"/>
                  </a:moveTo>
                  <a:cubicBezTo>
                    <a:pt x="195" y="1"/>
                    <a:pt x="1" y="127"/>
                    <a:pt x="1" y="380"/>
                  </a:cubicBezTo>
                  <a:cubicBezTo>
                    <a:pt x="1" y="653"/>
                    <a:pt x="205" y="789"/>
                    <a:pt x="409" y="789"/>
                  </a:cubicBezTo>
                  <a:cubicBezTo>
                    <a:pt x="614" y="789"/>
                    <a:pt x="818" y="653"/>
                    <a:pt x="818" y="380"/>
                  </a:cubicBezTo>
                  <a:cubicBezTo>
                    <a:pt x="798" y="12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31075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2985000" y="541650"/>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2985000" y="655450"/>
              <a:ext cx="23375" cy="20750"/>
            </a:xfrm>
            <a:custGeom>
              <a:avLst/>
              <a:gdLst/>
              <a:ahLst/>
              <a:cxnLst/>
              <a:rect l="l" t="t" r="r" b="b"/>
              <a:pathLst>
                <a:path w="935" h="830" extrusionOk="0">
                  <a:moveTo>
                    <a:pt x="546" y="1"/>
                  </a:moveTo>
                  <a:cubicBezTo>
                    <a:pt x="157"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31075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31075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985000" y="789725"/>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2987925" y="903525"/>
              <a:ext cx="20450" cy="19500"/>
            </a:xfrm>
            <a:custGeom>
              <a:avLst/>
              <a:gdLst/>
              <a:ahLst/>
              <a:cxnLst/>
              <a:rect l="l" t="t" r="r" b="b"/>
              <a:pathLst>
                <a:path w="818" h="780" extrusionOk="0">
                  <a:moveTo>
                    <a:pt x="429" y="1"/>
                  </a:moveTo>
                  <a:cubicBezTo>
                    <a:pt x="195" y="1"/>
                    <a:pt x="1" y="157"/>
                    <a:pt x="1" y="390"/>
                  </a:cubicBezTo>
                  <a:cubicBezTo>
                    <a:pt x="1" y="624"/>
                    <a:pt x="195" y="779"/>
                    <a:pt x="429" y="779"/>
                  </a:cubicBezTo>
                  <a:cubicBezTo>
                    <a:pt x="623" y="779"/>
                    <a:pt x="818" y="624"/>
                    <a:pt x="818" y="390"/>
                  </a:cubicBezTo>
                  <a:cubicBezTo>
                    <a:pt x="818" y="157"/>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31075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3107575" y="903525"/>
              <a:ext cx="24350" cy="19775"/>
            </a:xfrm>
            <a:custGeom>
              <a:avLst/>
              <a:gdLst/>
              <a:ahLst/>
              <a:cxnLst/>
              <a:rect l="l" t="t" r="r" b="b"/>
              <a:pathLst>
                <a:path w="974" h="791" extrusionOk="0">
                  <a:moveTo>
                    <a:pt x="546" y="1"/>
                  </a:moveTo>
                  <a:cubicBezTo>
                    <a:pt x="196" y="1"/>
                    <a:pt x="1" y="429"/>
                    <a:pt x="273" y="662"/>
                  </a:cubicBezTo>
                  <a:cubicBezTo>
                    <a:pt x="350" y="752"/>
                    <a:pt x="451" y="791"/>
                    <a:pt x="553" y="791"/>
                  </a:cubicBezTo>
                  <a:cubicBezTo>
                    <a:pt x="763" y="791"/>
                    <a:pt x="974"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2985000" y="103682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29879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31075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31075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2985000" y="12849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2985000" y="1398700"/>
              <a:ext cx="23375" cy="19775"/>
            </a:xfrm>
            <a:custGeom>
              <a:avLst/>
              <a:gdLst/>
              <a:ahLst/>
              <a:cxnLst/>
              <a:rect l="l" t="t" r="r" b="b"/>
              <a:pathLst>
                <a:path w="935" h="791" extrusionOk="0">
                  <a:moveTo>
                    <a:pt x="546" y="1"/>
                  </a:moveTo>
                  <a:cubicBezTo>
                    <a:pt x="157"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31075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3111475" y="139822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29879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2985000" y="1645825"/>
              <a:ext cx="23375" cy="20275"/>
            </a:xfrm>
            <a:custGeom>
              <a:avLst/>
              <a:gdLst/>
              <a:ahLst/>
              <a:cxnLst/>
              <a:rect l="l" t="t" r="r" b="b"/>
              <a:pathLst>
                <a:path w="935" h="811" extrusionOk="0">
                  <a:moveTo>
                    <a:pt x="546" y="0"/>
                  </a:moveTo>
                  <a:cubicBezTo>
                    <a:pt x="157"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3107575" y="1532000"/>
              <a:ext cx="24350" cy="20075"/>
            </a:xfrm>
            <a:custGeom>
              <a:avLst/>
              <a:gdLst/>
              <a:ahLst/>
              <a:cxnLst/>
              <a:rect l="l" t="t" r="r" b="b"/>
              <a:pathLst>
                <a:path w="974" h="803" extrusionOk="0">
                  <a:moveTo>
                    <a:pt x="546" y="0"/>
                  </a:moveTo>
                  <a:cubicBezTo>
                    <a:pt x="196" y="0"/>
                    <a:pt x="1" y="428"/>
                    <a:pt x="273" y="701"/>
                  </a:cubicBezTo>
                  <a:cubicBezTo>
                    <a:pt x="344" y="771"/>
                    <a:pt x="435"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31075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2987925" y="1779100"/>
              <a:ext cx="20450" cy="20450"/>
            </a:xfrm>
            <a:custGeom>
              <a:avLst/>
              <a:gdLst/>
              <a:ahLst/>
              <a:cxnLst/>
              <a:rect l="l" t="t" r="r" b="b"/>
              <a:pathLst>
                <a:path w="818" h="818" extrusionOk="0">
                  <a:moveTo>
                    <a:pt x="429" y="0"/>
                  </a:moveTo>
                  <a:cubicBezTo>
                    <a:pt x="195" y="0"/>
                    <a:pt x="1" y="195"/>
                    <a:pt x="1" y="428"/>
                  </a:cubicBezTo>
                  <a:cubicBezTo>
                    <a:pt x="1" y="623"/>
                    <a:pt x="195" y="817"/>
                    <a:pt x="429" y="817"/>
                  </a:cubicBezTo>
                  <a:cubicBezTo>
                    <a:pt x="623" y="817"/>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2985000" y="1892925"/>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3111475" y="177957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31075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2985000" y="202717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2985000" y="21410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31075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31075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2985000" y="227427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29879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31075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31075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2985000" y="25223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2987925" y="2636175"/>
              <a:ext cx="20450" cy="19475"/>
            </a:xfrm>
            <a:custGeom>
              <a:avLst/>
              <a:gdLst/>
              <a:ahLst/>
              <a:cxnLst/>
              <a:rect l="l" t="t" r="r" b="b"/>
              <a:pathLst>
                <a:path w="818" h="779" extrusionOk="0">
                  <a:moveTo>
                    <a:pt x="429" y="0"/>
                  </a:moveTo>
                  <a:cubicBezTo>
                    <a:pt x="195" y="0"/>
                    <a:pt x="1" y="156"/>
                    <a:pt x="1" y="389"/>
                  </a:cubicBezTo>
                  <a:cubicBezTo>
                    <a:pt x="1" y="623"/>
                    <a:pt x="195" y="778"/>
                    <a:pt x="429" y="778"/>
                  </a:cubicBezTo>
                  <a:cubicBezTo>
                    <a:pt x="623" y="778"/>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31075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3111475" y="2635675"/>
              <a:ext cx="20450" cy="20450"/>
            </a:xfrm>
            <a:custGeom>
              <a:avLst/>
              <a:gdLst/>
              <a:ahLst/>
              <a:cxnLst/>
              <a:rect l="l" t="t" r="r" b="b"/>
              <a:pathLst>
                <a:path w="818" h="818" extrusionOk="0">
                  <a:moveTo>
                    <a:pt x="395" y="1"/>
                  </a:moveTo>
                  <a:cubicBezTo>
                    <a:pt x="195" y="1"/>
                    <a:pt x="1" y="137"/>
                    <a:pt x="1" y="409"/>
                  </a:cubicBezTo>
                  <a:cubicBezTo>
                    <a:pt x="1" y="682"/>
                    <a:pt x="195" y="818"/>
                    <a:pt x="395" y="818"/>
                  </a:cubicBezTo>
                  <a:cubicBezTo>
                    <a:pt x="594" y="818"/>
                    <a:pt x="79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29879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2985000" y="2883275"/>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31075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31075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2987925" y="3016550"/>
              <a:ext cx="20450" cy="20450"/>
            </a:xfrm>
            <a:custGeom>
              <a:avLst/>
              <a:gdLst/>
              <a:ahLst/>
              <a:cxnLst/>
              <a:rect l="l" t="t" r="r" b="b"/>
              <a:pathLst>
                <a:path w="818" h="818" extrusionOk="0">
                  <a:moveTo>
                    <a:pt x="429" y="0"/>
                  </a:moveTo>
                  <a:cubicBezTo>
                    <a:pt x="195" y="0"/>
                    <a:pt x="1" y="195"/>
                    <a:pt x="1" y="428"/>
                  </a:cubicBezTo>
                  <a:cubicBezTo>
                    <a:pt x="1" y="623"/>
                    <a:pt x="195" y="818"/>
                    <a:pt x="429" y="818"/>
                  </a:cubicBezTo>
                  <a:cubicBezTo>
                    <a:pt x="623" y="818"/>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2985000" y="313037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3111475" y="3017025"/>
              <a:ext cx="20450" cy="20475"/>
            </a:xfrm>
            <a:custGeom>
              <a:avLst/>
              <a:gdLst/>
              <a:ahLst/>
              <a:cxnLst/>
              <a:rect l="l" t="t" r="r" b="b"/>
              <a:pathLst>
                <a:path w="818" h="819"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31075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2985000" y="32646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2985000" y="33784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31075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31075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2985000" y="35117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2985000" y="3625550"/>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31075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31075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2985000" y="37598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2987925" y="3873625"/>
              <a:ext cx="20450" cy="19475"/>
            </a:xfrm>
            <a:custGeom>
              <a:avLst/>
              <a:gdLst/>
              <a:ahLst/>
              <a:cxnLst/>
              <a:rect l="l" t="t" r="r" b="b"/>
              <a:pathLst>
                <a:path w="818" h="779" extrusionOk="0">
                  <a:moveTo>
                    <a:pt x="429" y="0"/>
                  </a:moveTo>
                  <a:cubicBezTo>
                    <a:pt x="195" y="0"/>
                    <a:pt x="1" y="156"/>
                    <a:pt x="1" y="389"/>
                  </a:cubicBezTo>
                  <a:cubicBezTo>
                    <a:pt x="1" y="623"/>
                    <a:pt x="195" y="779"/>
                    <a:pt x="429" y="779"/>
                  </a:cubicBezTo>
                  <a:cubicBezTo>
                    <a:pt x="623" y="779"/>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31075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31114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2985000" y="4006900"/>
              <a:ext cx="23375" cy="20075"/>
            </a:xfrm>
            <a:custGeom>
              <a:avLst/>
              <a:gdLst/>
              <a:ahLst/>
              <a:cxnLst/>
              <a:rect l="l" t="t" r="r" b="b"/>
              <a:pathLst>
                <a:path w="935" h="803" extrusionOk="0">
                  <a:moveTo>
                    <a:pt x="546" y="0"/>
                  </a:moveTo>
                  <a:cubicBezTo>
                    <a:pt x="157"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2985000" y="4120725"/>
              <a:ext cx="23375" cy="20275"/>
            </a:xfrm>
            <a:custGeom>
              <a:avLst/>
              <a:gdLst/>
              <a:ahLst/>
              <a:cxnLst/>
              <a:rect l="l" t="t" r="r" b="b"/>
              <a:pathLst>
                <a:path w="935" h="811" extrusionOk="0">
                  <a:moveTo>
                    <a:pt x="546" y="0"/>
                  </a:moveTo>
                  <a:cubicBezTo>
                    <a:pt x="157"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3107575" y="4006900"/>
              <a:ext cx="24350" cy="20075"/>
            </a:xfrm>
            <a:custGeom>
              <a:avLst/>
              <a:gdLst/>
              <a:ahLst/>
              <a:cxnLst/>
              <a:rect l="l" t="t" r="r" b="b"/>
              <a:pathLst>
                <a:path w="974" h="803" extrusionOk="0">
                  <a:moveTo>
                    <a:pt x="546" y="0"/>
                  </a:moveTo>
                  <a:cubicBezTo>
                    <a:pt x="196" y="0"/>
                    <a:pt x="1" y="429"/>
                    <a:pt x="273" y="701"/>
                  </a:cubicBezTo>
                  <a:cubicBezTo>
                    <a:pt x="344" y="771"/>
                    <a:pt x="435"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3111475" y="4120975"/>
              <a:ext cx="20450" cy="19725"/>
            </a:xfrm>
            <a:custGeom>
              <a:avLst/>
              <a:gdLst/>
              <a:ahLst/>
              <a:cxnLst/>
              <a:rect l="l" t="t" r="r" b="b"/>
              <a:pathLst>
                <a:path w="818" h="789" extrusionOk="0">
                  <a:moveTo>
                    <a:pt x="395" y="0"/>
                  </a:moveTo>
                  <a:cubicBezTo>
                    <a:pt x="195" y="0"/>
                    <a:pt x="1" y="127"/>
                    <a:pt x="1" y="380"/>
                  </a:cubicBezTo>
                  <a:cubicBezTo>
                    <a:pt x="1" y="652"/>
                    <a:pt x="205" y="788"/>
                    <a:pt x="409" y="788"/>
                  </a:cubicBezTo>
                  <a:cubicBezTo>
                    <a:pt x="614" y="788"/>
                    <a:pt x="818" y="652"/>
                    <a:pt x="818" y="380"/>
                  </a:cubicBezTo>
                  <a:cubicBezTo>
                    <a:pt x="798" y="127"/>
                    <a:pt x="594"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2985000" y="4254000"/>
              <a:ext cx="23375" cy="20750"/>
            </a:xfrm>
            <a:custGeom>
              <a:avLst/>
              <a:gdLst/>
              <a:ahLst/>
              <a:cxnLst/>
              <a:rect l="l" t="t" r="r" b="b"/>
              <a:pathLst>
                <a:path w="935" h="830" extrusionOk="0">
                  <a:moveTo>
                    <a:pt x="546" y="1"/>
                  </a:moveTo>
                  <a:cubicBezTo>
                    <a:pt x="157"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2985000" y="436782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31114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31075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2985000" y="4502075"/>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2985000" y="46159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31075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31075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2987925" y="4749175"/>
              <a:ext cx="20450" cy="20450"/>
            </a:xfrm>
            <a:custGeom>
              <a:avLst/>
              <a:gdLst/>
              <a:ahLst/>
              <a:cxnLst/>
              <a:rect l="l" t="t" r="r" b="b"/>
              <a:pathLst>
                <a:path w="818" h="818" extrusionOk="0">
                  <a:moveTo>
                    <a:pt x="429" y="1"/>
                  </a:moveTo>
                  <a:cubicBezTo>
                    <a:pt x="195" y="1"/>
                    <a:pt x="1" y="195"/>
                    <a:pt x="1" y="390"/>
                  </a:cubicBezTo>
                  <a:cubicBezTo>
                    <a:pt x="1" y="623"/>
                    <a:pt x="195" y="818"/>
                    <a:pt x="429" y="818"/>
                  </a:cubicBezTo>
                  <a:cubicBezTo>
                    <a:pt x="623" y="818"/>
                    <a:pt x="818" y="623"/>
                    <a:pt x="818" y="390"/>
                  </a:cubicBezTo>
                  <a:cubicBezTo>
                    <a:pt x="818" y="195"/>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2985000" y="4863000"/>
              <a:ext cx="23375" cy="20300"/>
            </a:xfrm>
            <a:custGeom>
              <a:avLst/>
              <a:gdLst/>
              <a:ahLst/>
              <a:cxnLst/>
              <a:rect l="l" t="t" r="r" b="b"/>
              <a:pathLst>
                <a:path w="935" h="812" extrusionOk="0">
                  <a:moveTo>
                    <a:pt x="546" y="0"/>
                  </a:moveTo>
                  <a:cubicBezTo>
                    <a:pt x="157"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3107575" y="4749175"/>
              <a:ext cx="24350" cy="20325"/>
            </a:xfrm>
            <a:custGeom>
              <a:avLst/>
              <a:gdLst/>
              <a:ahLst/>
              <a:cxnLst/>
              <a:rect l="l" t="t" r="r" b="b"/>
              <a:pathLst>
                <a:path w="974" h="813" extrusionOk="0">
                  <a:moveTo>
                    <a:pt x="546" y="1"/>
                  </a:moveTo>
                  <a:cubicBezTo>
                    <a:pt x="196" y="1"/>
                    <a:pt x="1" y="429"/>
                    <a:pt x="273" y="701"/>
                  </a:cubicBezTo>
                  <a:cubicBezTo>
                    <a:pt x="350" y="777"/>
                    <a:pt x="447" y="812"/>
                    <a:pt x="544" y="812"/>
                  </a:cubicBezTo>
                  <a:cubicBezTo>
                    <a:pt x="745" y="812"/>
                    <a:pt x="948" y="664"/>
                    <a:pt x="974" y="429"/>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31075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2985000" y="4997250"/>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29879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31075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31075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2985000" y="5244350"/>
              <a:ext cx="23375" cy="20075"/>
            </a:xfrm>
            <a:custGeom>
              <a:avLst/>
              <a:gdLst/>
              <a:ahLst/>
              <a:cxnLst/>
              <a:rect l="l" t="t" r="r" b="b"/>
              <a:pathLst>
                <a:path w="935" h="803" extrusionOk="0">
                  <a:moveTo>
                    <a:pt x="546" y="1"/>
                  </a:moveTo>
                  <a:cubicBezTo>
                    <a:pt x="157"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2985000" y="5358175"/>
              <a:ext cx="23375" cy="20275"/>
            </a:xfrm>
            <a:custGeom>
              <a:avLst/>
              <a:gdLst/>
              <a:ahLst/>
              <a:cxnLst/>
              <a:rect l="l" t="t" r="r" b="b"/>
              <a:pathLst>
                <a:path w="935" h="811"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3107575" y="5244350"/>
              <a:ext cx="24350" cy="20075"/>
            </a:xfrm>
            <a:custGeom>
              <a:avLst/>
              <a:gdLst/>
              <a:ahLst/>
              <a:cxnLst/>
              <a:rect l="l" t="t" r="r" b="b"/>
              <a:pathLst>
                <a:path w="974" h="803" extrusionOk="0">
                  <a:moveTo>
                    <a:pt x="546" y="1"/>
                  </a:moveTo>
                  <a:cubicBezTo>
                    <a:pt x="196" y="1"/>
                    <a:pt x="1" y="429"/>
                    <a:pt x="273" y="701"/>
                  </a:cubicBezTo>
                  <a:cubicBezTo>
                    <a:pt x="344" y="772"/>
                    <a:pt x="435"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3111475" y="5358425"/>
              <a:ext cx="20450" cy="19725"/>
            </a:xfrm>
            <a:custGeom>
              <a:avLst/>
              <a:gdLst/>
              <a:ahLst/>
              <a:cxnLst/>
              <a:rect l="l" t="t" r="r" b="b"/>
              <a:pathLst>
                <a:path w="818" h="789" extrusionOk="0">
                  <a:moveTo>
                    <a:pt x="409" y="0"/>
                  </a:moveTo>
                  <a:cubicBezTo>
                    <a:pt x="205" y="0"/>
                    <a:pt x="1" y="127"/>
                    <a:pt x="1" y="380"/>
                  </a:cubicBezTo>
                  <a:cubicBezTo>
                    <a:pt x="1" y="652"/>
                    <a:pt x="195" y="788"/>
                    <a:pt x="395" y="788"/>
                  </a:cubicBezTo>
                  <a:cubicBezTo>
                    <a:pt x="594" y="788"/>
                    <a:pt x="79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32350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32321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3354675" y="294525"/>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5"/>
                    <a:pt x="974" y="390"/>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33546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3232100" y="541650"/>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3232100" y="655450"/>
              <a:ext cx="23375" cy="20750"/>
            </a:xfrm>
            <a:custGeom>
              <a:avLst/>
              <a:gdLst/>
              <a:ahLst/>
              <a:cxnLst/>
              <a:rect l="l" t="t" r="r" b="b"/>
              <a:pathLst>
                <a:path w="935" h="830" extrusionOk="0">
                  <a:moveTo>
                    <a:pt x="546" y="1"/>
                  </a:moveTo>
                  <a:cubicBezTo>
                    <a:pt x="195"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33546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33546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3232100" y="789725"/>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3232100" y="903525"/>
              <a:ext cx="23375" cy="19775"/>
            </a:xfrm>
            <a:custGeom>
              <a:avLst/>
              <a:gdLst/>
              <a:ahLst/>
              <a:cxnLst/>
              <a:rect l="l" t="t" r="r" b="b"/>
              <a:pathLst>
                <a:path w="935" h="791" extrusionOk="0">
                  <a:moveTo>
                    <a:pt x="546" y="1"/>
                  </a:moveTo>
                  <a:cubicBezTo>
                    <a:pt x="195" y="1"/>
                    <a:pt x="1" y="429"/>
                    <a:pt x="234" y="662"/>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33546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3358575" y="903525"/>
              <a:ext cx="20450" cy="19500"/>
            </a:xfrm>
            <a:custGeom>
              <a:avLst/>
              <a:gdLst/>
              <a:ahLst/>
              <a:cxnLst/>
              <a:rect l="l" t="t" r="r" b="b"/>
              <a:pathLst>
                <a:path w="818" h="780" extrusionOk="0">
                  <a:moveTo>
                    <a:pt x="390" y="1"/>
                  </a:moveTo>
                  <a:cubicBezTo>
                    <a:pt x="156" y="1"/>
                    <a:pt x="1" y="157"/>
                    <a:pt x="1" y="390"/>
                  </a:cubicBezTo>
                  <a:cubicBezTo>
                    <a:pt x="1" y="624"/>
                    <a:pt x="156"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32321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32321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33546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33546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3232100" y="12849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32350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33546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3354675" y="1398700"/>
              <a:ext cx="24350" cy="19775"/>
            </a:xfrm>
            <a:custGeom>
              <a:avLst/>
              <a:gdLst/>
              <a:ahLst/>
              <a:cxnLst/>
              <a:rect l="l" t="t" r="r" b="b"/>
              <a:pathLst>
                <a:path w="974" h="791" extrusionOk="0">
                  <a:moveTo>
                    <a:pt x="546" y="1"/>
                  </a:moveTo>
                  <a:cubicBezTo>
                    <a:pt x="196" y="1"/>
                    <a:pt x="1" y="429"/>
                    <a:pt x="273" y="663"/>
                  </a:cubicBezTo>
                  <a:cubicBezTo>
                    <a:pt x="350" y="752"/>
                    <a:pt x="447" y="791"/>
                    <a:pt x="545" y="791"/>
                  </a:cubicBezTo>
                  <a:cubicBezTo>
                    <a:pt x="745" y="791"/>
                    <a:pt x="948"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32321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32321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3354675" y="1532000"/>
              <a:ext cx="24350" cy="20075"/>
            </a:xfrm>
            <a:custGeom>
              <a:avLst/>
              <a:gdLst/>
              <a:ahLst/>
              <a:cxnLst/>
              <a:rect l="l" t="t" r="r" b="b"/>
              <a:pathLst>
                <a:path w="974" h="803" extrusionOk="0">
                  <a:moveTo>
                    <a:pt x="546" y="0"/>
                  </a:moveTo>
                  <a:cubicBezTo>
                    <a:pt x="196" y="0"/>
                    <a:pt x="1" y="428"/>
                    <a:pt x="273" y="701"/>
                  </a:cubicBezTo>
                  <a:cubicBezTo>
                    <a:pt x="344" y="771"/>
                    <a:pt x="436"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33546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32350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3232100" y="1892925"/>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3358575" y="1779100"/>
              <a:ext cx="20450" cy="20450"/>
            </a:xfrm>
            <a:custGeom>
              <a:avLst/>
              <a:gdLst/>
              <a:ahLst/>
              <a:cxnLst/>
              <a:rect l="l" t="t" r="r" b="b"/>
              <a:pathLst>
                <a:path w="818" h="818" extrusionOk="0">
                  <a:moveTo>
                    <a:pt x="390" y="0"/>
                  </a:moveTo>
                  <a:cubicBezTo>
                    <a:pt x="156" y="0"/>
                    <a:pt x="1" y="195"/>
                    <a:pt x="1" y="428"/>
                  </a:cubicBezTo>
                  <a:cubicBezTo>
                    <a:pt x="1" y="623"/>
                    <a:pt x="156"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33546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3232100" y="202717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3232100" y="21410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33546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33546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32321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32321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33546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33546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3232100" y="25223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32350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33546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3358575" y="2636175"/>
              <a:ext cx="20450" cy="19475"/>
            </a:xfrm>
            <a:custGeom>
              <a:avLst/>
              <a:gdLst/>
              <a:ahLst/>
              <a:cxnLst/>
              <a:rect l="l" t="t" r="r" b="b"/>
              <a:pathLst>
                <a:path w="818" h="779" extrusionOk="0">
                  <a:moveTo>
                    <a:pt x="390" y="0"/>
                  </a:moveTo>
                  <a:cubicBezTo>
                    <a:pt x="156" y="0"/>
                    <a:pt x="1" y="156"/>
                    <a:pt x="1" y="389"/>
                  </a:cubicBezTo>
                  <a:cubicBezTo>
                    <a:pt x="1" y="623"/>
                    <a:pt x="156"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32321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32321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33546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33546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32350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3232100" y="313037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3358575" y="3016550"/>
              <a:ext cx="20450" cy="20450"/>
            </a:xfrm>
            <a:custGeom>
              <a:avLst/>
              <a:gdLst/>
              <a:ahLst/>
              <a:cxnLst/>
              <a:rect l="l" t="t" r="r" b="b"/>
              <a:pathLst>
                <a:path w="818" h="818" extrusionOk="0">
                  <a:moveTo>
                    <a:pt x="390" y="0"/>
                  </a:moveTo>
                  <a:cubicBezTo>
                    <a:pt x="156" y="0"/>
                    <a:pt x="1" y="195"/>
                    <a:pt x="1" y="428"/>
                  </a:cubicBezTo>
                  <a:cubicBezTo>
                    <a:pt x="1" y="623"/>
                    <a:pt x="156"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33546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3232100" y="32646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3232100" y="33784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33546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33546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3232100" y="35117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32321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33546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33546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3232100" y="37598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32350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33546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3358575" y="3873625"/>
              <a:ext cx="20450" cy="19475"/>
            </a:xfrm>
            <a:custGeom>
              <a:avLst/>
              <a:gdLst/>
              <a:ahLst/>
              <a:cxnLst/>
              <a:rect l="l" t="t" r="r" b="b"/>
              <a:pathLst>
                <a:path w="818" h="779" extrusionOk="0">
                  <a:moveTo>
                    <a:pt x="390" y="0"/>
                  </a:moveTo>
                  <a:cubicBezTo>
                    <a:pt x="156" y="0"/>
                    <a:pt x="1" y="156"/>
                    <a:pt x="1" y="389"/>
                  </a:cubicBezTo>
                  <a:cubicBezTo>
                    <a:pt x="1" y="623"/>
                    <a:pt x="156"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32321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32350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3354675" y="4006900"/>
              <a:ext cx="24350" cy="20075"/>
            </a:xfrm>
            <a:custGeom>
              <a:avLst/>
              <a:gdLst/>
              <a:ahLst/>
              <a:cxnLst/>
              <a:rect l="l" t="t" r="r" b="b"/>
              <a:pathLst>
                <a:path w="974" h="803" extrusionOk="0">
                  <a:moveTo>
                    <a:pt x="546" y="0"/>
                  </a:moveTo>
                  <a:cubicBezTo>
                    <a:pt x="196" y="0"/>
                    <a:pt x="1" y="429"/>
                    <a:pt x="273" y="701"/>
                  </a:cubicBezTo>
                  <a:cubicBezTo>
                    <a:pt x="344" y="771"/>
                    <a:pt x="436"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3354675" y="4120725"/>
              <a:ext cx="24350" cy="20275"/>
            </a:xfrm>
            <a:custGeom>
              <a:avLst/>
              <a:gdLst/>
              <a:ahLst/>
              <a:cxnLst/>
              <a:rect l="l" t="t" r="r" b="b"/>
              <a:pathLst>
                <a:path w="974" h="811" extrusionOk="0">
                  <a:moveTo>
                    <a:pt x="546" y="0"/>
                  </a:moveTo>
                  <a:cubicBezTo>
                    <a:pt x="196" y="0"/>
                    <a:pt x="1" y="428"/>
                    <a:pt x="273" y="701"/>
                  </a:cubicBezTo>
                  <a:cubicBezTo>
                    <a:pt x="348" y="776"/>
                    <a:pt x="447" y="811"/>
                    <a:pt x="547" y="811"/>
                  </a:cubicBezTo>
                  <a:cubicBezTo>
                    <a:pt x="758" y="811"/>
                    <a:pt x="974" y="65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32350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3232100" y="436782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3354675" y="4254000"/>
              <a:ext cx="24350" cy="20750"/>
            </a:xfrm>
            <a:custGeom>
              <a:avLst/>
              <a:gdLst/>
              <a:ahLst/>
              <a:cxnLst/>
              <a:rect l="l" t="t" r="r" b="b"/>
              <a:pathLst>
                <a:path w="974" h="830" extrusionOk="0">
                  <a:moveTo>
                    <a:pt x="546" y="1"/>
                  </a:moveTo>
                  <a:cubicBezTo>
                    <a:pt x="196" y="1"/>
                    <a:pt x="1" y="468"/>
                    <a:pt x="273" y="701"/>
                  </a:cubicBezTo>
                  <a:cubicBezTo>
                    <a:pt x="350" y="790"/>
                    <a:pt x="451" y="829"/>
                    <a:pt x="553" y="829"/>
                  </a:cubicBezTo>
                  <a:cubicBezTo>
                    <a:pt x="763" y="829"/>
                    <a:pt x="974" y="664"/>
                    <a:pt x="974"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33546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3232100" y="4502075"/>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3232100" y="46159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33546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33546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32321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
            <p:cNvSpPr/>
            <p:nvPr/>
          </p:nvSpPr>
          <p:spPr>
            <a:xfrm>
              <a:off x="32321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
            <p:cNvSpPr/>
            <p:nvPr/>
          </p:nvSpPr>
          <p:spPr>
            <a:xfrm>
              <a:off x="3358575" y="4749175"/>
              <a:ext cx="20450" cy="20450"/>
            </a:xfrm>
            <a:custGeom>
              <a:avLst/>
              <a:gdLst/>
              <a:ahLst/>
              <a:cxnLst/>
              <a:rect l="l" t="t" r="r" b="b"/>
              <a:pathLst>
                <a:path w="818" h="818" extrusionOk="0">
                  <a:moveTo>
                    <a:pt x="390" y="1"/>
                  </a:moveTo>
                  <a:cubicBezTo>
                    <a:pt x="156" y="1"/>
                    <a:pt x="1" y="195"/>
                    <a:pt x="1" y="390"/>
                  </a:cubicBezTo>
                  <a:cubicBezTo>
                    <a:pt x="1" y="623"/>
                    <a:pt x="156"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33546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3232100" y="4997250"/>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3232100" y="5111075"/>
              <a:ext cx="23375" cy="19775"/>
            </a:xfrm>
            <a:custGeom>
              <a:avLst/>
              <a:gdLst/>
              <a:ahLst/>
              <a:cxnLst/>
              <a:rect l="l" t="t" r="r" b="b"/>
              <a:pathLst>
                <a:path w="935" h="791" extrusionOk="0">
                  <a:moveTo>
                    <a:pt x="546" y="0"/>
                  </a:moveTo>
                  <a:cubicBezTo>
                    <a:pt x="195"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33546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33546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32321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32350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3354675" y="5244350"/>
              <a:ext cx="24350" cy="20075"/>
            </a:xfrm>
            <a:custGeom>
              <a:avLst/>
              <a:gdLst/>
              <a:ahLst/>
              <a:cxnLst/>
              <a:rect l="l" t="t" r="r" b="b"/>
              <a:pathLst>
                <a:path w="974" h="803" extrusionOk="0">
                  <a:moveTo>
                    <a:pt x="546" y="1"/>
                  </a:moveTo>
                  <a:cubicBezTo>
                    <a:pt x="196" y="1"/>
                    <a:pt x="1" y="429"/>
                    <a:pt x="273" y="701"/>
                  </a:cubicBezTo>
                  <a:cubicBezTo>
                    <a:pt x="344" y="772"/>
                    <a:pt x="436"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3354675" y="5358175"/>
              <a:ext cx="24350" cy="20275"/>
            </a:xfrm>
            <a:custGeom>
              <a:avLst/>
              <a:gdLst/>
              <a:ahLst/>
              <a:cxnLst/>
              <a:rect l="l" t="t" r="r" b="b"/>
              <a:pathLst>
                <a:path w="974" h="811"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
            <p:cNvSpPr/>
            <p:nvPr/>
          </p:nvSpPr>
          <p:spPr>
            <a:xfrm>
              <a:off x="34792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
            <p:cNvSpPr/>
            <p:nvPr/>
          </p:nvSpPr>
          <p:spPr>
            <a:xfrm>
              <a:off x="34792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36018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36018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3479200" y="54165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3479200" y="655450"/>
              <a:ext cx="23375" cy="20750"/>
            </a:xfrm>
            <a:custGeom>
              <a:avLst/>
              <a:gdLst/>
              <a:ahLst/>
              <a:cxnLst/>
              <a:rect l="l" t="t" r="r" b="b"/>
              <a:pathLst>
                <a:path w="935" h="830" extrusionOk="0">
                  <a:moveTo>
                    <a:pt x="546" y="1"/>
                  </a:moveTo>
                  <a:cubicBezTo>
                    <a:pt x="195"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36018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36018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3479200" y="78972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3479200" y="903525"/>
              <a:ext cx="23375" cy="19775"/>
            </a:xfrm>
            <a:custGeom>
              <a:avLst/>
              <a:gdLst/>
              <a:ahLst/>
              <a:cxnLst/>
              <a:rect l="l" t="t" r="r" b="b"/>
              <a:pathLst>
                <a:path w="935" h="791" extrusionOk="0">
                  <a:moveTo>
                    <a:pt x="546" y="1"/>
                  </a:moveTo>
                  <a:cubicBezTo>
                    <a:pt x="195"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
            <p:cNvSpPr/>
            <p:nvPr/>
          </p:nvSpPr>
          <p:spPr>
            <a:xfrm>
              <a:off x="36018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
            <p:cNvSpPr/>
            <p:nvPr/>
          </p:nvSpPr>
          <p:spPr>
            <a:xfrm>
              <a:off x="36018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
            <p:cNvSpPr/>
            <p:nvPr/>
          </p:nvSpPr>
          <p:spPr>
            <a:xfrm>
              <a:off x="34792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
            <p:cNvSpPr/>
            <p:nvPr/>
          </p:nvSpPr>
          <p:spPr>
            <a:xfrm>
              <a:off x="34792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
            <p:cNvSpPr/>
            <p:nvPr/>
          </p:nvSpPr>
          <p:spPr>
            <a:xfrm>
              <a:off x="3601800" y="1036825"/>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
            <p:cNvSpPr/>
            <p:nvPr/>
          </p:nvSpPr>
          <p:spPr>
            <a:xfrm>
              <a:off x="36018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
            <p:cNvSpPr/>
            <p:nvPr/>
          </p:nvSpPr>
          <p:spPr>
            <a:xfrm>
              <a:off x="3479200" y="12849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
            <p:cNvSpPr/>
            <p:nvPr/>
          </p:nvSpPr>
          <p:spPr>
            <a:xfrm>
              <a:off x="3479200" y="1398700"/>
              <a:ext cx="23375" cy="19775"/>
            </a:xfrm>
            <a:custGeom>
              <a:avLst/>
              <a:gdLst/>
              <a:ahLst/>
              <a:cxnLst/>
              <a:rect l="l" t="t" r="r" b="b"/>
              <a:pathLst>
                <a:path w="935" h="791" extrusionOk="0">
                  <a:moveTo>
                    <a:pt x="546" y="1"/>
                  </a:moveTo>
                  <a:cubicBezTo>
                    <a:pt x="195"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
            <p:cNvSpPr/>
            <p:nvPr/>
          </p:nvSpPr>
          <p:spPr>
            <a:xfrm>
              <a:off x="36018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
            <p:cNvSpPr/>
            <p:nvPr/>
          </p:nvSpPr>
          <p:spPr>
            <a:xfrm>
              <a:off x="3601800" y="1398700"/>
              <a:ext cx="24325" cy="19775"/>
            </a:xfrm>
            <a:custGeom>
              <a:avLst/>
              <a:gdLst/>
              <a:ahLst/>
              <a:cxnLst/>
              <a:rect l="l" t="t" r="r" b="b"/>
              <a:pathLst>
                <a:path w="973" h="791" extrusionOk="0">
                  <a:moveTo>
                    <a:pt x="545" y="1"/>
                  </a:moveTo>
                  <a:cubicBezTo>
                    <a:pt x="195" y="1"/>
                    <a:pt x="0" y="429"/>
                    <a:pt x="272" y="663"/>
                  </a:cubicBezTo>
                  <a:cubicBezTo>
                    <a:pt x="349" y="752"/>
                    <a:pt x="446" y="791"/>
                    <a:pt x="544" y="791"/>
                  </a:cubicBezTo>
                  <a:cubicBezTo>
                    <a:pt x="744" y="791"/>
                    <a:pt x="947"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
            <p:cNvSpPr/>
            <p:nvPr/>
          </p:nvSpPr>
          <p:spPr>
            <a:xfrm>
              <a:off x="34792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
            <p:cNvSpPr/>
            <p:nvPr/>
          </p:nvSpPr>
          <p:spPr>
            <a:xfrm>
              <a:off x="34792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
            <p:cNvSpPr/>
            <p:nvPr/>
          </p:nvSpPr>
          <p:spPr>
            <a:xfrm>
              <a:off x="36018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
            <p:cNvSpPr/>
            <p:nvPr/>
          </p:nvSpPr>
          <p:spPr>
            <a:xfrm>
              <a:off x="36018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
            <p:cNvSpPr/>
            <p:nvPr/>
          </p:nvSpPr>
          <p:spPr>
            <a:xfrm>
              <a:off x="3479200" y="177910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
            <p:cNvSpPr/>
            <p:nvPr/>
          </p:nvSpPr>
          <p:spPr>
            <a:xfrm>
              <a:off x="3479200" y="1892925"/>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
            <p:cNvSpPr/>
            <p:nvPr/>
          </p:nvSpPr>
          <p:spPr>
            <a:xfrm>
              <a:off x="3601800" y="1779100"/>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
            <p:cNvSpPr/>
            <p:nvPr/>
          </p:nvSpPr>
          <p:spPr>
            <a:xfrm>
              <a:off x="3601800" y="1892925"/>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
            <p:cNvSpPr/>
            <p:nvPr/>
          </p:nvSpPr>
          <p:spPr>
            <a:xfrm>
              <a:off x="3479200" y="202717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
            <p:cNvSpPr/>
            <p:nvPr/>
          </p:nvSpPr>
          <p:spPr>
            <a:xfrm>
              <a:off x="3479200" y="21410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
            <p:cNvSpPr/>
            <p:nvPr/>
          </p:nvSpPr>
          <p:spPr>
            <a:xfrm>
              <a:off x="3601800" y="202717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
            <p:cNvSpPr/>
            <p:nvPr/>
          </p:nvSpPr>
          <p:spPr>
            <a:xfrm>
              <a:off x="36018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
            <p:cNvSpPr/>
            <p:nvPr/>
          </p:nvSpPr>
          <p:spPr>
            <a:xfrm>
              <a:off x="34792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
            <p:cNvSpPr/>
            <p:nvPr/>
          </p:nvSpPr>
          <p:spPr>
            <a:xfrm>
              <a:off x="34792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
            <p:cNvSpPr/>
            <p:nvPr/>
          </p:nvSpPr>
          <p:spPr>
            <a:xfrm>
              <a:off x="36018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
            <p:cNvSpPr/>
            <p:nvPr/>
          </p:nvSpPr>
          <p:spPr>
            <a:xfrm>
              <a:off x="3601800" y="238810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
            <p:cNvSpPr/>
            <p:nvPr/>
          </p:nvSpPr>
          <p:spPr>
            <a:xfrm>
              <a:off x="3479200" y="25223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
            <p:cNvSpPr/>
            <p:nvPr/>
          </p:nvSpPr>
          <p:spPr>
            <a:xfrm>
              <a:off x="3479200" y="263617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
            <p:cNvSpPr/>
            <p:nvPr/>
          </p:nvSpPr>
          <p:spPr>
            <a:xfrm>
              <a:off x="3601800" y="25223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
            <p:cNvSpPr/>
            <p:nvPr/>
          </p:nvSpPr>
          <p:spPr>
            <a:xfrm>
              <a:off x="3601800" y="2636175"/>
              <a:ext cx="24325" cy="19750"/>
            </a:xfrm>
            <a:custGeom>
              <a:avLst/>
              <a:gdLst/>
              <a:ahLst/>
              <a:cxnLst/>
              <a:rect l="l" t="t" r="r" b="b"/>
              <a:pathLst>
                <a:path w="973" h="790"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
            <p:cNvSpPr/>
            <p:nvPr/>
          </p:nvSpPr>
          <p:spPr>
            <a:xfrm>
              <a:off x="34792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
            <p:cNvSpPr/>
            <p:nvPr/>
          </p:nvSpPr>
          <p:spPr>
            <a:xfrm>
              <a:off x="34792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
            <p:cNvSpPr/>
            <p:nvPr/>
          </p:nvSpPr>
          <p:spPr>
            <a:xfrm>
              <a:off x="3601800" y="276945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
            <p:cNvSpPr/>
            <p:nvPr/>
          </p:nvSpPr>
          <p:spPr>
            <a:xfrm>
              <a:off x="36018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
            <p:cNvSpPr/>
            <p:nvPr/>
          </p:nvSpPr>
          <p:spPr>
            <a:xfrm>
              <a:off x="3479200" y="3016550"/>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
            <p:cNvSpPr/>
            <p:nvPr/>
          </p:nvSpPr>
          <p:spPr>
            <a:xfrm>
              <a:off x="3479200" y="313037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
            <p:cNvSpPr/>
            <p:nvPr/>
          </p:nvSpPr>
          <p:spPr>
            <a:xfrm>
              <a:off x="36018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
            <p:cNvSpPr/>
            <p:nvPr/>
          </p:nvSpPr>
          <p:spPr>
            <a:xfrm>
              <a:off x="36018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
            <p:cNvSpPr/>
            <p:nvPr/>
          </p:nvSpPr>
          <p:spPr>
            <a:xfrm>
              <a:off x="3479200" y="32646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
            <p:cNvSpPr/>
            <p:nvPr/>
          </p:nvSpPr>
          <p:spPr>
            <a:xfrm>
              <a:off x="3479200" y="33784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
            <p:cNvSpPr/>
            <p:nvPr/>
          </p:nvSpPr>
          <p:spPr>
            <a:xfrm>
              <a:off x="3601800" y="326462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
            <p:cNvSpPr/>
            <p:nvPr/>
          </p:nvSpPr>
          <p:spPr>
            <a:xfrm>
              <a:off x="3601800" y="33784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
            <p:cNvSpPr/>
            <p:nvPr/>
          </p:nvSpPr>
          <p:spPr>
            <a:xfrm>
              <a:off x="3479200" y="35117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
            <p:cNvSpPr/>
            <p:nvPr/>
          </p:nvSpPr>
          <p:spPr>
            <a:xfrm>
              <a:off x="34792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
            <p:cNvSpPr/>
            <p:nvPr/>
          </p:nvSpPr>
          <p:spPr>
            <a:xfrm>
              <a:off x="36018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
            <p:cNvSpPr/>
            <p:nvPr/>
          </p:nvSpPr>
          <p:spPr>
            <a:xfrm>
              <a:off x="36018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
            <p:cNvSpPr/>
            <p:nvPr/>
          </p:nvSpPr>
          <p:spPr>
            <a:xfrm>
              <a:off x="3479200" y="37598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
            <p:cNvSpPr/>
            <p:nvPr/>
          </p:nvSpPr>
          <p:spPr>
            <a:xfrm>
              <a:off x="34792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
            <p:cNvSpPr/>
            <p:nvPr/>
          </p:nvSpPr>
          <p:spPr>
            <a:xfrm>
              <a:off x="36018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
            <p:cNvSpPr/>
            <p:nvPr/>
          </p:nvSpPr>
          <p:spPr>
            <a:xfrm>
              <a:off x="3601800" y="3873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
            <p:cNvSpPr/>
            <p:nvPr/>
          </p:nvSpPr>
          <p:spPr>
            <a:xfrm>
              <a:off x="34792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
            <p:cNvSpPr/>
            <p:nvPr/>
          </p:nvSpPr>
          <p:spPr>
            <a:xfrm>
              <a:off x="3479200" y="4120725"/>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
            <p:cNvSpPr/>
            <p:nvPr/>
          </p:nvSpPr>
          <p:spPr>
            <a:xfrm>
              <a:off x="36018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
            <p:cNvSpPr/>
            <p:nvPr/>
          </p:nvSpPr>
          <p:spPr>
            <a:xfrm>
              <a:off x="36018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
            <p:cNvSpPr/>
            <p:nvPr/>
          </p:nvSpPr>
          <p:spPr>
            <a:xfrm>
              <a:off x="34792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
            <p:cNvSpPr/>
            <p:nvPr/>
          </p:nvSpPr>
          <p:spPr>
            <a:xfrm>
              <a:off x="3479200" y="436782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
            <p:cNvSpPr/>
            <p:nvPr/>
          </p:nvSpPr>
          <p:spPr>
            <a:xfrm>
              <a:off x="3601800" y="4254000"/>
              <a:ext cx="24325" cy="20750"/>
            </a:xfrm>
            <a:custGeom>
              <a:avLst/>
              <a:gdLst/>
              <a:ahLst/>
              <a:cxnLst/>
              <a:rect l="l" t="t" r="r" b="b"/>
              <a:pathLst>
                <a:path w="973" h="830" extrusionOk="0">
                  <a:moveTo>
                    <a:pt x="545" y="1"/>
                  </a:moveTo>
                  <a:cubicBezTo>
                    <a:pt x="195" y="1"/>
                    <a:pt x="0" y="468"/>
                    <a:pt x="272" y="701"/>
                  </a:cubicBezTo>
                  <a:cubicBezTo>
                    <a:pt x="349" y="790"/>
                    <a:pt x="450" y="829"/>
                    <a:pt x="552" y="829"/>
                  </a:cubicBezTo>
                  <a:cubicBezTo>
                    <a:pt x="762" y="829"/>
                    <a:pt x="973" y="664"/>
                    <a:pt x="973"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
            <p:cNvSpPr/>
            <p:nvPr/>
          </p:nvSpPr>
          <p:spPr>
            <a:xfrm>
              <a:off x="3601800" y="4367825"/>
              <a:ext cx="24325" cy="20750"/>
            </a:xfrm>
            <a:custGeom>
              <a:avLst/>
              <a:gdLst/>
              <a:ahLst/>
              <a:cxnLst/>
              <a:rect l="l" t="t" r="r" b="b"/>
              <a:pathLst>
                <a:path w="973" h="830"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
            <p:cNvSpPr/>
            <p:nvPr/>
          </p:nvSpPr>
          <p:spPr>
            <a:xfrm>
              <a:off x="3479200" y="4502075"/>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
            <p:cNvSpPr/>
            <p:nvPr/>
          </p:nvSpPr>
          <p:spPr>
            <a:xfrm>
              <a:off x="3479200" y="46159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
            <p:cNvSpPr/>
            <p:nvPr/>
          </p:nvSpPr>
          <p:spPr>
            <a:xfrm>
              <a:off x="3601800" y="4502075"/>
              <a:ext cx="24325" cy="19775"/>
            </a:xfrm>
            <a:custGeom>
              <a:avLst/>
              <a:gdLst/>
              <a:ahLst/>
              <a:cxnLst/>
              <a:rect l="l" t="t" r="r" b="b"/>
              <a:pathLst>
                <a:path w="973" h="791" extrusionOk="0">
                  <a:moveTo>
                    <a:pt x="545" y="1"/>
                  </a:moveTo>
                  <a:cubicBezTo>
                    <a:pt x="195" y="1"/>
                    <a:pt x="0" y="429"/>
                    <a:pt x="272" y="662"/>
                  </a:cubicBezTo>
                  <a:cubicBezTo>
                    <a:pt x="349" y="751"/>
                    <a:pt x="446" y="790"/>
                    <a:pt x="544" y="790"/>
                  </a:cubicBezTo>
                  <a:cubicBezTo>
                    <a:pt x="744" y="790"/>
                    <a:pt x="947"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
            <p:cNvSpPr/>
            <p:nvPr/>
          </p:nvSpPr>
          <p:spPr>
            <a:xfrm>
              <a:off x="3601800" y="461590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
            <p:cNvSpPr/>
            <p:nvPr/>
          </p:nvSpPr>
          <p:spPr>
            <a:xfrm>
              <a:off x="34792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
            <p:cNvSpPr/>
            <p:nvPr/>
          </p:nvSpPr>
          <p:spPr>
            <a:xfrm>
              <a:off x="34792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
            <p:cNvSpPr/>
            <p:nvPr/>
          </p:nvSpPr>
          <p:spPr>
            <a:xfrm>
              <a:off x="3601800" y="4749175"/>
              <a:ext cx="24325" cy="20325"/>
            </a:xfrm>
            <a:custGeom>
              <a:avLst/>
              <a:gdLst/>
              <a:ahLst/>
              <a:cxnLst/>
              <a:rect l="l" t="t" r="r" b="b"/>
              <a:pathLst>
                <a:path w="973" h="813" extrusionOk="0">
                  <a:moveTo>
                    <a:pt x="545" y="1"/>
                  </a:moveTo>
                  <a:cubicBezTo>
                    <a:pt x="195" y="1"/>
                    <a:pt x="0" y="429"/>
                    <a:pt x="272" y="701"/>
                  </a:cubicBezTo>
                  <a:cubicBezTo>
                    <a:pt x="349" y="777"/>
                    <a:pt x="446" y="812"/>
                    <a:pt x="543" y="812"/>
                  </a:cubicBezTo>
                  <a:cubicBezTo>
                    <a:pt x="744" y="812"/>
                    <a:pt x="947"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
            <p:cNvSpPr/>
            <p:nvPr/>
          </p:nvSpPr>
          <p:spPr>
            <a:xfrm>
              <a:off x="3601800" y="4863000"/>
              <a:ext cx="24325" cy="20300"/>
            </a:xfrm>
            <a:custGeom>
              <a:avLst/>
              <a:gdLst/>
              <a:ahLst/>
              <a:cxnLst/>
              <a:rect l="l" t="t" r="r" b="b"/>
              <a:pathLst>
                <a:path w="973" h="812" extrusionOk="0">
                  <a:moveTo>
                    <a:pt x="545" y="0"/>
                  </a:moveTo>
                  <a:cubicBezTo>
                    <a:pt x="195" y="0"/>
                    <a:pt x="0" y="429"/>
                    <a:pt x="272" y="701"/>
                  </a:cubicBezTo>
                  <a:cubicBezTo>
                    <a:pt x="349" y="777"/>
                    <a:pt x="446" y="812"/>
                    <a:pt x="543" y="812"/>
                  </a:cubicBezTo>
                  <a:cubicBezTo>
                    <a:pt x="744" y="812"/>
                    <a:pt x="947"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
            <p:cNvSpPr/>
            <p:nvPr/>
          </p:nvSpPr>
          <p:spPr>
            <a:xfrm>
              <a:off x="3479200" y="4997250"/>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
            <p:cNvSpPr/>
            <p:nvPr/>
          </p:nvSpPr>
          <p:spPr>
            <a:xfrm>
              <a:off x="3479200" y="5111075"/>
              <a:ext cx="23375" cy="19775"/>
            </a:xfrm>
            <a:custGeom>
              <a:avLst/>
              <a:gdLst/>
              <a:ahLst/>
              <a:cxnLst/>
              <a:rect l="l" t="t" r="r" b="b"/>
              <a:pathLst>
                <a:path w="935" h="791" extrusionOk="0">
                  <a:moveTo>
                    <a:pt x="546" y="0"/>
                  </a:moveTo>
                  <a:cubicBezTo>
                    <a:pt x="195" y="0"/>
                    <a:pt x="1" y="429"/>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
            <p:cNvSpPr/>
            <p:nvPr/>
          </p:nvSpPr>
          <p:spPr>
            <a:xfrm>
              <a:off x="36018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
            <p:cNvSpPr/>
            <p:nvPr/>
          </p:nvSpPr>
          <p:spPr>
            <a:xfrm>
              <a:off x="36018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
            <p:cNvSpPr/>
            <p:nvPr/>
          </p:nvSpPr>
          <p:spPr>
            <a:xfrm>
              <a:off x="34792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
            <p:cNvSpPr/>
            <p:nvPr/>
          </p:nvSpPr>
          <p:spPr>
            <a:xfrm>
              <a:off x="3479200" y="5358175"/>
              <a:ext cx="23375" cy="20275"/>
            </a:xfrm>
            <a:custGeom>
              <a:avLst/>
              <a:gdLst/>
              <a:ahLst/>
              <a:cxnLst/>
              <a:rect l="l" t="t" r="r" b="b"/>
              <a:pathLst>
                <a:path w="935" h="811"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
            <p:cNvSpPr/>
            <p:nvPr/>
          </p:nvSpPr>
          <p:spPr>
            <a:xfrm>
              <a:off x="36018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
            <p:cNvSpPr/>
            <p:nvPr/>
          </p:nvSpPr>
          <p:spPr>
            <a:xfrm>
              <a:off x="3601800" y="5358175"/>
              <a:ext cx="24325" cy="20275"/>
            </a:xfrm>
            <a:custGeom>
              <a:avLst/>
              <a:gdLst/>
              <a:ahLst/>
              <a:cxnLst/>
              <a:rect l="l" t="t" r="r" b="b"/>
              <a:pathLst>
                <a:path w="973" h="811"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
            <p:cNvSpPr/>
            <p:nvPr/>
          </p:nvSpPr>
          <p:spPr>
            <a:xfrm>
              <a:off x="37263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
            <p:cNvSpPr/>
            <p:nvPr/>
          </p:nvSpPr>
          <p:spPr>
            <a:xfrm>
              <a:off x="37263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
            <p:cNvSpPr/>
            <p:nvPr/>
          </p:nvSpPr>
          <p:spPr>
            <a:xfrm>
              <a:off x="3848900"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
            <p:cNvSpPr/>
            <p:nvPr/>
          </p:nvSpPr>
          <p:spPr>
            <a:xfrm>
              <a:off x="3848900"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
            <p:cNvSpPr/>
            <p:nvPr/>
          </p:nvSpPr>
          <p:spPr>
            <a:xfrm>
              <a:off x="3726300" y="54165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
            <p:cNvSpPr/>
            <p:nvPr/>
          </p:nvSpPr>
          <p:spPr>
            <a:xfrm>
              <a:off x="3726300" y="655450"/>
              <a:ext cx="23375" cy="20750"/>
            </a:xfrm>
            <a:custGeom>
              <a:avLst/>
              <a:gdLst/>
              <a:ahLst/>
              <a:cxnLst/>
              <a:rect l="l" t="t" r="r" b="b"/>
              <a:pathLst>
                <a:path w="935" h="830" extrusionOk="0">
                  <a:moveTo>
                    <a:pt x="546" y="1"/>
                  </a:moveTo>
                  <a:cubicBezTo>
                    <a:pt x="196"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
            <p:cNvSpPr/>
            <p:nvPr/>
          </p:nvSpPr>
          <p:spPr>
            <a:xfrm>
              <a:off x="3848900"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
            <p:cNvSpPr/>
            <p:nvPr/>
          </p:nvSpPr>
          <p:spPr>
            <a:xfrm>
              <a:off x="3848900"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
            <p:cNvSpPr/>
            <p:nvPr/>
          </p:nvSpPr>
          <p:spPr>
            <a:xfrm>
              <a:off x="3726300" y="78972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
            <p:cNvSpPr/>
            <p:nvPr/>
          </p:nvSpPr>
          <p:spPr>
            <a:xfrm>
              <a:off x="3726300" y="903525"/>
              <a:ext cx="23375" cy="19775"/>
            </a:xfrm>
            <a:custGeom>
              <a:avLst/>
              <a:gdLst/>
              <a:ahLst/>
              <a:cxnLst/>
              <a:rect l="l" t="t" r="r" b="b"/>
              <a:pathLst>
                <a:path w="935" h="791" extrusionOk="0">
                  <a:moveTo>
                    <a:pt x="546" y="1"/>
                  </a:moveTo>
                  <a:cubicBezTo>
                    <a:pt x="196"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
            <p:cNvSpPr/>
            <p:nvPr/>
          </p:nvSpPr>
          <p:spPr>
            <a:xfrm>
              <a:off x="3848900"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
            <p:cNvSpPr/>
            <p:nvPr/>
          </p:nvSpPr>
          <p:spPr>
            <a:xfrm>
              <a:off x="3848900"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
            <p:cNvSpPr/>
            <p:nvPr/>
          </p:nvSpPr>
          <p:spPr>
            <a:xfrm>
              <a:off x="37263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
            <p:cNvSpPr/>
            <p:nvPr/>
          </p:nvSpPr>
          <p:spPr>
            <a:xfrm>
              <a:off x="3726300" y="1150650"/>
              <a:ext cx="23375" cy="20300"/>
            </a:xfrm>
            <a:custGeom>
              <a:avLst/>
              <a:gdLst/>
              <a:ahLst/>
              <a:cxnLst/>
              <a:rect l="l" t="t" r="r" b="b"/>
              <a:pathLst>
                <a:path w="935" h="812" extrusionOk="0">
                  <a:moveTo>
                    <a:pt x="546" y="0"/>
                  </a:moveTo>
                  <a:cubicBezTo>
                    <a:pt x="19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
            <p:cNvSpPr/>
            <p:nvPr/>
          </p:nvSpPr>
          <p:spPr>
            <a:xfrm>
              <a:off x="3848900"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
            <p:cNvSpPr/>
            <p:nvPr/>
          </p:nvSpPr>
          <p:spPr>
            <a:xfrm>
              <a:off x="38527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
            <p:cNvSpPr/>
            <p:nvPr/>
          </p:nvSpPr>
          <p:spPr>
            <a:xfrm>
              <a:off x="37263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
            <p:cNvSpPr/>
            <p:nvPr/>
          </p:nvSpPr>
          <p:spPr>
            <a:xfrm>
              <a:off x="3726300" y="1398700"/>
              <a:ext cx="23375" cy="19775"/>
            </a:xfrm>
            <a:custGeom>
              <a:avLst/>
              <a:gdLst/>
              <a:ahLst/>
              <a:cxnLst/>
              <a:rect l="l" t="t" r="r" b="b"/>
              <a:pathLst>
                <a:path w="935" h="791" extrusionOk="0">
                  <a:moveTo>
                    <a:pt x="546" y="1"/>
                  </a:moveTo>
                  <a:cubicBezTo>
                    <a:pt x="196"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
            <p:cNvSpPr/>
            <p:nvPr/>
          </p:nvSpPr>
          <p:spPr>
            <a:xfrm>
              <a:off x="3848900"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
            <p:cNvSpPr/>
            <p:nvPr/>
          </p:nvSpPr>
          <p:spPr>
            <a:xfrm>
              <a:off x="3848900"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
            <p:cNvSpPr/>
            <p:nvPr/>
          </p:nvSpPr>
          <p:spPr>
            <a:xfrm>
              <a:off x="3726300" y="1532000"/>
              <a:ext cx="23375" cy="20075"/>
            </a:xfrm>
            <a:custGeom>
              <a:avLst/>
              <a:gdLst/>
              <a:ahLst/>
              <a:cxnLst/>
              <a:rect l="l" t="t" r="r" b="b"/>
              <a:pathLst>
                <a:path w="935" h="803" extrusionOk="0">
                  <a:moveTo>
                    <a:pt x="546" y="0"/>
                  </a:moveTo>
                  <a:cubicBezTo>
                    <a:pt x="19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
            <p:cNvSpPr/>
            <p:nvPr/>
          </p:nvSpPr>
          <p:spPr>
            <a:xfrm>
              <a:off x="37263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
            <p:cNvSpPr/>
            <p:nvPr/>
          </p:nvSpPr>
          <p:spPr>
            <a:xfrm>
              <a:off x="3852775" y="1531500"/>
              <a:ext cx="19975" cy="20450"/>
            </a:xfrm>
            <a:custGeom>
              <a:avLst/>
              <a:gdLst/>
              <a:ahLst/>
              <a:cxnLst/>
              <a:rect l="l" t="t" r="r" b="b"/>
              <a:pathLst>
                <a:path w="799" h="818" extrusionOk="0">
                  <a:moveTo>
                    <a:pt x="390" y="1"/>
                  </a:moveTo>
                  <a:cubicBezTo>
                    <a:pt x="195" y="1"/>
                    <a:pt x="1" y="137"/>
                    <a:pt x="1" y="409"/>
                  </a:cubicBezTo>
                  <a:cubicBezTo>
                    <a:pt x="1" y="682"/>
                    <a:pt x="205" y="818"/>
                    <a:pt x="404" y="818"/>
                  </a:cubicBezTo>
                  <a:cubicBezTo>
                    <a:pt x="604" y="818"/>
                    <a:pt x="798"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
            <p:cNvSpPr/>
            <p:nvPr/>
          </p:nvSpPr>
          <p:spPr>
            <a:xfrm>
              <a:off x="3848900"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
            <p:cNvSpPr/>
            <p:nvPr/>
          </p:nvSpPr>
          <p:spPr>
            <a:xfrm>
              <a:off x="3726300" y="177910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
            <p:cNvSpPr/>
            <p:nvPr/>
          </p:nvSpPr>
          <p:spPr>
            <a:xfrm>
              <a:off x="3726300" y="1892925"/>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
            <p:cNvSpPr/>
            <p:nvPr/>
          </p:nvSpPr>
          <p:spPr>
            <a:xfrm>
              <a:off x="3848900"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
            <p:cNvSpPr/>
            <p:nvPr/>
          </p:nvSpPr>
          <p:spPr>
            <a:xfrm>
              <a:off x="3848900"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
            <p:cNvSpPr/>
            <p:nvPr/>
          </p:nvSpPr>
          <p:spPr>
            <a:xfrm>
              <a:off x="3726300" y="202717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
            <p:cNvSpPr/>
            <p:nvPr/>
          </p:nvSpPr>
          <p:spPr>
            <a:xfrm>
              <a:off x="3726300" y="2141000"/>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
            <p:cNvSpPr/>
            <p:nvPr/>
          </p:nvSpPr>
          <p:spPr>
            <a:xfrm>
              <a:off x="3848900"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
            <p:cNvSpPr/>
            <p:nvPr/>
          </p:nvSpPr>
          <p:spPr>
            <a:xfrm>
              <a:off x="3848900"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
            <p:cNvSpPr/>
            <p:nvPr/>
          </p:nvSpPr>
          <p:spPr>
            <a:xfrm>
              <a:off x="37263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
            <p:cNvSpPr/>
            <p:nvPr/>
          </p:nvSpPr>
          <p:spPr>
            <a:xfrm>
              <a:off x="3726300" y="238810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
            <p:cNvSpPr/>
            <p:nvPr/>
          </p:nvSpPr>
          <p:spPr>
            <a:xfrm>
              <a:off x="3848900"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
            <p:cNvSpPr/>
            <p:nvPr/>
          </p:nvSpPr>
          <p:spPr>
            <a:xfrm>
              <a:off x="38527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
            <p:cNvSpPr/>
            <p:nvPr/>
          </p:nvSpPr>
          <p:spPr>
            <a:xfrm>
              <a:off x="37263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
            <p:cNvSpPr/>
            <p:nvPr/>
          </p:nvSpPr>
          <p:spPr>
            <a:xfrm>
              <a:off x="3726300" y="263617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
            <p:cNvSpPr/>
            <p:nvPr/>
          </p:nvSpPr>
          <p:spPr>
            <a:xfrm>
              <a:off x="3848900"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
            <p:cNvSpPr/>
            <p:nvPr/>
          </p:nvSpPr>
          <p:spPr>
            <a:xfrm>
              <a:off x="3848900"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
            <p:cNvSpPr/>
            <p:nvPr/>
          </p:nvSpPr>
          <p:spPr>
            <a:xfrm>
              <a:off x="3726300" y="276945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
            <p:cNvSpPr/>
            <p:nvPr/>
          </p:nvSpPr>
          <p:spPr>
            <a:xfrm>
              <a:off x="37263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
            <p:cNvSpPr/>
            <p:nvPr/>
          </p:nvSpPr>
          <p:spPr>
            <a:xfrm>
              <a:off x="38527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
            <p:cNvSpPr/>
            <p:nvPr/>
          </p:nvSpPr>
          <p:spPr>
            <a:xfrm>
              <a:off x="3848900"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
            <p:cNvSpPr/>
            <p:nvPr/>
          </p:nvSpPr>
          <p:spPr>
            <a:xfrm>
              <a:off x="3726300" y="3016550"/>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
            <p:cNvSpPr/>
            <p:nvPr/>
          </p:nvSpPr>
          <p:spPr>
            <a:xfrm>
              <a:off x="3726300" y="313037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
            <p:cNvSpPr/>
            <p:nvPr/>
          </p:nvSpPr>
          <p:spPr>
            <a:xfrm>
              <a:off x="3848900" y="3016550"/>
              <a:ext cx="24025" cy="20750"/>
            </a:xfrm>
            <a:custGeom>
              <a:avLst/>
              <a:gdLst/>
              <a:ahLst/>
              <a:cxnLst/>
              <a:rect l="l" t="t" r="r" b="b"/>
              <a:pathLst>
                <a:path w="961" h="830" extrusionOk="0">
                  <a:moveTo>
                    <a:pt x="545" y="0"/>
                  </a:moveTo>
                  <a:cubicBezTo>
                    <a:pt x="195" y="0"/>
                    <a:pt x="0" y="467"/>
                    <a:pt x="272" y="701"/>
                  </a:cubicBezTo>
                  <a:cubicBezTo>
                    <a:pt x="349" y="790"/>
                    <a:pt x="450" y="829"/>
                    <a:pt x="551" y="829"/>
                  </a:cubicBezTo>
                  <a:cubicBezTo>
                    <a:pt x="757" y="829"/>
                    <a:pt x="960"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
            <p:cNvSpPr/>
            <p:nvPr/>
          </p:nvSpPr>
          <p:spPr>
            <a:xfrm>
              <a:off x="3848900"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
            <p:cNvSpPr/>
            <p:nvPr/>
          </p:nvSpPr>
          <p:spPr>
            <a:xfrm>
              <a:off x="3726300" y="32646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
            <p:cNvSpPr/>
            <p:nvPr/>
          </p:nvSpPr>
          <p:spPr>
            <a:xfrm>
              <a:off x="3726300" y="337845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
            <p:cNvSpPr/>
            <p:nvPr/>
          </p:nvSpPr>
          <p:spPr>
            <a:xfrm>
              <a:off x="3848900"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
            <p:cNvSpPr/>
            <p:nvPr/>
          </p:nvSpPr>
          <p:spPr>
            <a:xfrm>
              <a:off x="3848900"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
            <p:cNvSpPr/>
            <p:nvPr/>
          </p:nvSpPr>
          <p:spPr>
            <a:xfrm>
              <a:off x="3726300" y="35117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
            <p:cNvSpPr/>
            <p:nvPr/>
          </p:nvSpPr>
          <p:spPr>
            <a:xfrm>
              <a:off x="37263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
            <p:cNvSpPr/>
            <p:nvPr/>
          </p:nvSpPr>
          <p:spPr>
            <a:xfrm>
              <a:off x="3848900" y="35117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
            <p:cNvSpPr/>
            <p:nvPr/>
          </p:nvSpPr>
          <p:spPr>
            <a:xfrm>
              <a:off x="3848900" y="3625550"/>
              <a:ext cx="24025" cy="20275"/>
            </a:xfrm>
            <a:custGeom>
              <a:avLst/>
              <a:gdLst/>
              <a:ahLst/>
              <a:cxnLst/>
              <a:rect l="l" t="t" r="r" b="b"/>
              <a:pathLst>
                <a:path w="961" h="811" extrusionOk="0">
                  <a:moveTo>
                    <a:pt x="545" y="0"/>
                  </a:moveTo>
                  <a:cubicBezTo>
                    <a:pt x="195" y="0"/>
                    <a:pt x="0" y="428"/>
                    <a:pt x="272" y="701"/>
                  </a:cubicBezTo>
                  <a:cubicBezTo>
                    <a:pt x="347" y="776"/>
                    <a:pt x="446" y="810"/>
                    <a:pt x="545" y="810"/>
                  </a:cubicBezTo>
                  <a:cubicBezTo>
                    <a:pt x="753" y="810"/>
                    <a:pt x="960"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
            <p:cNvSpPr/>
            <p:nvPr/>
          </p:nvSpPr>
          <p:spPr>
            <a:xfrm>
              <a:off x="37263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
            <p:cNvSpPr/>
            <p:nvPr/>
          </p:nvSpPr>
          <p:spPr>
            <a:xfrm>
              <a:off x="37263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
            <p:cNvSpPr/>
            <p:nvPr/>
          </p:nvSpPr>
          <p:spPr>
            <a:xfrm>
              <a:off x="3848900" y="3759800"/>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
            <p:cNvSpPr/>
            <p:nvPr/>
          </p:nvSpPr>
          <p:spPr>
            <a:xfrm>
              <a:off x="3848900" y="38736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
            <p:cNvSpPr/>
            <p:nvPr/>
          </p:nvSpPr>
          <p:spPr>
            <a:xfrm>
              <a:off x="37263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
            <p:cNvSpPr/>
            <p:nvPr/>
          </p:nvSpPr>
          <p:spPr>
            <a:xfrm>
              <a:off x="37263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
            <p:cNvSpPr/>
            <p:nvPr/>
          </p:nvSpPr>
          <p:spPr>
            <a:xfrm>
              <a:off x="3848900" y="4006900"/>
              <a:ext cx="24050" cy="20075"/>
            </a:xfrm>
            <a:custGeom>
              <a:avLst/>
              <a:gdLst/>
              <a:ahLst/>
              <a:cxnLst/>
              <a:rect l="l" t="t" r="r" b="b"/>
              <a:pathLst>
                <a:path w="962" h="803" extrusionOk="0">
                  <a:moveTo>
                    <a:pt x="545" y="0"/>
                  </a:moveTo>
                  <a:cubicBezTo>
                    <a:pt x="195" y="0"/>
                    <a:pt x="0" y="429"/>
                    <a:pt x="272" y="701"/>
                  </a:cubicBezTo>
                  <a:cubicBezTo>
                    <a:pt x="343" y="771"/>
                    <a:pt x="435" y="803"/>
                    <a:pt x="527" y="803"/>
                  </a:cubicBezTo>
                  <a:cubicBezTo>
                    <a:pt x="742" y="803"/>
                    <a:pt x="961"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
            <p:cNvSpPr/>
            <p:nvPr/>
          </p:nvSpPr>
          <p:spPr>
            <a:xfrm>
              <a:off x="3848900" y="4120725"/>
              <a:ext cx="24025" cy="20275"/>
            </a:xfrm>
            <a:custGeom>
              <a:avLst/>
              <a:gdLst/>
              <a:ahLst/>
              <a:cxnLst/>
              <a:rect l="l" t="t" r="r" b="b"/>
              <a:pathLst>
                <a:path w="961" h="811" extrusionOk="0">
                  <a:moveTo>
                    <a:pt x="545" y="0"/>
                  </a:moveTo>
                  <a:cubicBezTo>
                    <a:pt x="195" y="0"/>
                    <a:pt x="0" y="428"/>
                    <a:pt x="272" y="701"/>
                  </a:cubicBezTo>
                  <a:cubicBezTo>
                    <a:pt x="347" y="776"/>
                    <a:pt x="446" y="811"/>
                    <a:pt x="545" y="811"/>
                  </a:cubicBezTo>
                  <a:cubicBezTo>
                    <a:pt x="753" y="811"/>
                    <a:pt x="960"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
            <p:cNvSpPr/>
            <p:nvPr/>
          </p:nvSpPr>
          <p:spPr>
            <a:xfrm>
              <a:off x="37263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
            <p:cNvSpPr/>
            <p:nvPr/>
          </p:nvSpPr>
          <p:spPr>
            <a:xfrm>
              <a:off x="3726300" y="436782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
            <p:cNvSpPr/>
            <p:nvPr/>
          </p:nvSpPr>
          <p:spPr>
            <a:xfrm>
              <a:off x="3848900" y="4254000"/>
              <a:ext cx="24025" cy="20750"/>
            </a:xfrm>
            <a:custGeom>
              <a:avLst/>
              <a:gdLst/>
              <a:ahLst/>
              <a:cxnLst/>
              <a:rect l="l" t="t" r="r" b="b"/>
              <a:pathLst>
                <a:path w="961" h="830" extrusionOk="0">
                  <a:moveTo>
                    <a:pt x="545" y="1"/>
                  </a:moveTo>
                  <a:cubicBezTo>
                    <a:pt x="195" y="1"/>
                    <a:pt x="0" y="468"/>
                    <a:pt x="272" y="701"/>
                  </a:cubicBezTo>
                  <a:cubicBezTo>
                    <a:pt x="349" y="790"/>
                    <a:pt x="450" y="829"/>
                    <a:pt x="551" y="829"/>
                  </a:cubicBezTo>
                  <a:cubicBezTo>
                    <a:pt x="757" y="829"/>
                    <a:pt x="960"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
            <p:cNvSpPr/>
            <p:nvPr/>
          </p:nvSpPr>
          <p:spPr>
            <a:xfrm>
              <a:off x="3848900"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
            <p:cNvSpPr/>
            <p:nvPr/>
          </p:nvSpPr>
          <p:spPr>
            <a:xfrm>
              <a:off x="3726300" y="4502075"/>
              <a:ext cx="23375" cy="19775"/>
            </a:xfrm>
            <a:custGeom>
              <a:avLst/>
              <a:gdLst/>
              <a:ahLst/>
              <a:cxnLst/>
              <a:rect l="l" t="t" r="r" b="b"/>
              <a:pathLst>
                <a:path w="935" h="791" extrusionOk="0">
                  <a:moveTo>
                    <a:pt x="546" y="1"/>
                  </a:moveTo>
                  <a:cubicBezTo>
                    <a:pt x="196"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
            <p:cNvSpPr/>
            <p:nvPr/>
          </p:nvSpPr>
          <p:spPr>
            <a:xfrm>
              <a:off x="3726300" y="461590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
            <p:cNvSpPr/>
            <p:nvPr/>
          </p:nvSpPr>
          <p:spPr>
            <a:xfrm>
              <a:off x="3848900"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
            <p:cNvSpPr/>
            <p:nvPr/>
          </p:nvSpPr>
          <p:spPr>
            <a:xfrm>
              <a:off x="3848900"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
            <p:cNvSpPr/>
            <p:nvPr/>
          </p:nvSpPr>
          <p:spPr>
            <a:xfrm>
              <a:off x="37263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
            <p:cNvSpPr/>
            <p:nvPr/>
          </p:nvSpPr>
          <p:spPr>
            <a:xfrm>
              <a:off x="37263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
            <p:cNvSpPr/>
            <p:nvPr/>
          </p:nvSpPr>
          <p:spPr>
            <a:xfrm>
              <a:off x="3848900"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
            <p:cNvSpPr/>
            <p:nvPr/>
          </p:nvSpPr>
          <p:spPr>
            <a:xfrm>
              <a:off x="3848900"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
            <p:cNvSpPr/>
            <p:nvPr/>
          </p:nvSpPr>
          <p:spPr>
            <a:xfrm>
              <a:off x="37263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29" y="795"/>
                    <a:pt x="532"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
            <p:cNvSpPr/>
            <p:nvPr/>
          </p:nvSpPr>
          <p:spPr>
            <a:xfrm>
              <a:off x="3726300" y="5110950"/>
              <a:ext cx="23375" cy="19900"/>
            </a:xfrm>
            <a:custGeom>
              <a:avLst/>
              <a:gdLst/>
              <a:ahLst/>
              <a:cxnLst/>
              <a:rect l="l" t="t" r="r" b="b"/>
              <a:pathLst>
                <a:path w="935" h="796" extrusionOk="0">
                  <a:moveTo>
                    <a:pt x="596" y="0"/>
                  </a:moveTo>
                  <a:cubicBezTo>
                    <a:pt x="579" y="0"/>
                    <a:pt x="563" y="2"/>
                    <a:pt x="546" y="5"/>
                  </a:cubicBezTo>
                  <a:cubicBezTo>
                    <a:pt x="196" y="5"/>
                    <a:pt x="1" y="434"/>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
            <p:cNvSpPr/>
            <p:nvPr/>
          </p:nvSpPr>
          <p:spPr>
            <a:xfrm>
              <a:off x="3848900" y="4997250"/>
              <a:ext cx="24025" cy="19775"/>
            </a:xfrm>
            <a:custGeom>
              <a:avLst/>
              <a:gdLst/>
              <a:ahLst/>
              <a:cxnLst/>
              <a:rect l="l" t="t" r="r" b="b"/>
              <a:pathLst>
                <a:path w="961" h="791" extrusionOk="0">
                  <a:moveTo>
                    <a:pt x="545" y="1"/>
                  </a:moveTo>
                  <a:cubicBezTo>
                    <a:pt x="195" y="1"/>
                    <a:pt x="0" y="429"/>
                    <a:pt x="272" y="662"/>
                  </a:cubicBezTo>
                  <a:cubicBezTo>
                    <a:pt x="349" y="751"/>
                    <a:pt x="450" y="790"/>
                    <a:pt x="551" y="790"/>
                  </a:cubicBezTo>
                  <a:cubicBezTo>
                    <a:pt x="757" y="790"/>
                    <a:pt x="960"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
            <p:cNvSpPr/>
            <p:nvPr/>
          </p:nvSpPr>
          <p:spPr>
            <a:xfrm>
              <a:off x="3852775" y="5110600"/>
              <a:ext cx="19975" cy="20450"/>
            </a:xfrm>
            <a:custGeom>
              <a:avLst/>
              <a:gdLst/>
              <a:ahLst/>
              <a:cxnLst/>
              <a:rect l="l" t="t" r="r" b="b"/>
              <a:pathLst>
                <a:path w="799" h="818" extrusionOk="0">
                  <a:moveTo>
                    <a:pt x="390" y="0"/>
                  </a:moveTo>
                  <a:cubicBezTo>
                    <a:pt x="195" y="0"/>
                    <a:pt x="1" y="136"/>
                    <a:pt x="1" y="409"/>
                  </a:cubicBezTo>
                  <a:cubicBezTo>
                    <a:pt x="1" y="681"/>
                    <a:pt x="205" y="817"/>
                    <a:pt x="404" y="817"/>
                  </a:cubicBezTo>
                  <a:cubicBezTo>
                    <a:pt x="604" y="817"/>
                    <a:pt x="798"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
            <p:cNvSpPr/>
            <p:nvPr/>
          </p:nvSpPr>
          <p:spPr>
            <a:xfrm>
              <a:off x="37263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
            <p:cNvSpPr/>
            <p:nvPr/>
          </p:nvSpPr>
          <p:spPr>
            <a:xfrm>
              <a:off x="37263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
            <p:cNvSpPr/>
            <p:nvPr/>
          </p:nvSpPr>
          <p:spPr>
            <a:xfrm>
              <a:off x="3848900" y="5244350"/>
              <a:ext cx="24050" cy="20075"/>
            </a:xfrm>
            <a:custGeom>
              <a:avLst/>
              <a:gdLst/>
              <a:ahLst/>
              <a:cxnLst/>
              <a:rect l="l" t="t" r="r" b="b"/>
              <a:pathLst>
                <a:path w="962" h="803" extrusionOk="0">
                  <a:moveTo>
                    <a:pt x="545" y="1"/>
                  </a:moveTo>
                  <a:cubicBezTo>
                    <a:pt x="195" y="1"/>
                    <a:pt x="0" y="429"/>
                    <a:pt x="272" y="701"/>
                  </a:cubicBezTo>
                  <a:cubicBezTo>
                    <a:pt x="343" y="772"/>
                    <a:pt x="435" y="803"/>
                    <a:pt x="527" y="803"/>
                  </a:cubicBezTo>
                  <a:cubicBezTo>
                    <a:pt x="742" y="803"/>
                    <a:pt x="961"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
            <p:cNvSpPr/>
            <p:nvPr/>
          </p:nvSpPr>
          <p:spPr>
            <a:xfrm>
              <a:off x="3848900" y="5358175"/>
              <a:ext cx="24025" cy="20275"/>
            </a:xfrm>
            <a:custGeom>
              <a:avLst/>
              <a:gdLst/>
              <a:ahLst/>
              <a:cxnLst/>
              <a:rect l="l" t="t" r="r" b="b"/>
              <a:pathLst>
                <a:path w="961" h="811" extrusionOk="0">
                  <a:moveTo>
                    <a:pt x="545" y="1"/>
                  </a:moveTo>
                  <a:cubicBezTo>
                    <a:pt x="195" y="1"/>
                    <a:pt x="0" y="429"/>
                    <a:pt x="272" y="701"/>
                  </a:cubicBezTo>
                  <a:cubicBezTo>
                    <a:pt x="347" y="776"/>
                    <a:pt x="446" y="811"/>
                    <a:pt x="545" y="811"/>
                  </a:cubicBezTo>
                  <a:cubicBezTo>
                    <a:pt x="753" y="811"/>
                    <a:pt x="960"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
            <p:cNvSpPr/>
            <p:nvPr/>
          </p:nvSpPr>
          <p:spPr>
            <a:xfrm>
              <a:off x="39734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
            <p:cNvSpPr/>
            <p:nvPr/>
          </p:nvSpPr>
          <p:spPr>
            <a:xfrm>
              <a:off x="39734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
            <p:cNvSpPr/>
            <p:nvPr/>
          </p:nvSpPr>
          <p:spPr>
            <a:xfrm>
              <a:off x="40998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
            <p:cNvSpPr/>
            <p:nvPr/>
          </p:nvSpPr>
          <p:spPr>
            <a:xfrm>
              <a:off x="40960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
            <p:cNvSpPr/>
            <p:nvPr/>
          </p:nvSpPr>
          <p:spPr>
            <a:xfrm>
              <a:off x="3973400" y="54165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
            <p:cNvSpPr/>
            <p:nvPr/>
          </p:nvSpPr>
          <p:spPr>
            <a:xfrm>
              <a:off x="3973400" y="655450"/>
              <a:ext cx="23375" cy="20750"/>
            </a:xfrm>
            <a:custGeom>
              <a:avLst/>
              <a:gdLst/>
              <a:ahLst/>
              <a:cxnLst/>
              <a:rect l="l" t="t" r="r" b="b"/>
              <a:pathLst>
                <a:path w="935" h="830" extrusionOk="0">
                  <a:moveTo>
                    <a:pt x="546" y="1"/>
                  </a:moveTo>
                  <a:cubicBezTo>
                    <a:pt x="196" y="1"/>
                    <a:pt x="1" y="468"/>
                    <a:pt x="234" y="701"/>
                  </a:cubicBezTo>
                  <a:cubicBezTo>
                    <a:pt x="324" y="791"/>
                    <a:pt x="430"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
            <p:cNvSpPr/>
            <p:nvPr/>
          </p:nvSpPr>
          <p:spPr>
            <a:xfrm>
              <a:off x="40960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
            <p:cNvSpPr/>
            <p:nvPr/>
          </p:nvSpPr>
          <p:spPr>
            <a:xfrm>
              <a:off x="40960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
            <p:cNvSpPr/>
            <p:nvPr/>
          </p:nvSpPr>
          <p:spPr>
            <a:xfrm>
              <a:off x="3973400" y="78972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
            <p:cNvSpPr/>
            <p:nvPr/>
          </p:nvSpPr>
          <p:spPr>
            <a:xfrm>
              <a:off x="3973400" y="903525"/>
              <a:ext cx="23375" cy="19775"/>
            </a:xfrm>
            <a:custGeom>
              <a:avLst/>
              <a:gdLst/>
              <a:ahLst/>
              <a:cxnLst/>
              <a:rect l="l" t="t" r="r" b="b"/>
              <a:pathLst>
                <a:path w="935" h="791" extrusionOk="0">
                  <a:moveTo>
                    <a:pt x="546" y="1"/>
                  </a:moveTo>
                  <a:cubicBezTo>
                    <a:pt x="196" y="1"/>
                    <a:pt x="1" y="429"/>
                    <a:pt x="234" y="662"/>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
            <p:cNvSpPr/>
            <p:nvPr/>
          </p:nvSpPr>
          <p:spPr>
            <a:xfrm>
              <a:off x="40960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
            <p:cNvSpPr/>
            <p:nvPr/>
          </p:nvSpPr>
          <p:spPr>
            <a:xfrm>
              <a:off x="40960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
            <p:cNvSpPr/>
            <p:nvPr/>
          </p:nvSpPr>
          <p:spPr>
            <a:xfrm>
              <a:off x="39734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
            <p:cNvSpPr/>
            <p:nvPr/>
          </p:nvSpPr>
          <p:spPr>
            <a:xfrm>
              <a:off x="39763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
            <p:cNvSpPr/>
            <p:nvPr/>
          </p:nvSpPr>
          <p:spPr>
            <a:xfrm>
              <a:off x="40960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
            <p:cNvSpPr/>
            <p:nvPr/>
          </p:nvSpPr>
          <p:spPr>
            <a:xfrm>
              <a:off x="40960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
            <p:cNvSpPr/>
            <p:nvPr/>
          </p:nvSpPr>
          <p:spPr>
            <a:xfrm>
              <a:off x="39734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
            <p:cNvSpPr/>
            <p:nvPr/>
          </p:nvSpPr>
          <p:spPr>
            <a:xfrm>
              <a:off x="3973400" y="1398700"/>
              <a:ext cx="23375" cy="19775"/>
            </a:xfrm>
            <a:custGeom>
              <a:avLst/>
              <a:gdLst/>
              <a:ahLst/>
              <a:cxnLst/>
              <a:rect l="l" t="t" r="r" b="b"/>
              <a:pathLst>
                <a:path w="935" h="791" extrusionOk="0">
                  <a:moveTo>
                    <a:pt x="546" y="1"/>
                  </a:moveTo>
                  <a:cubicBezTo>
                    <a:pt x="196" y="1"/>
                    <a:pt x="1" y="429"/>
                    <a:pt x="234" y="663"/>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
            <p:cNvSpPr/>
            <p:nvPr/>
          </p:nvSpPr>
          <p:spPr>
            <a:xfrm>
              <a:off x="40960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
            <p:cNvSpPr/>
            <p:nvPr/>
          </p:nvSpPr>
          <p:spPr>
            <a:xfrm>
              <a:off x="40998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
            <p:cNvSpPr/>
            <p:nvPr/>
          </p:nvSpPr>
          <p:spPr>
            <a:xfrm>
              <a:off x="39763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
            <p:cNvSpPr/>
            <p:nvPr/>
          </p:nvSpPr>
          <p:spPr>
            <a:xfrm>
              <a:off x="39734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
            <p:cNvSpPr/>
            <p:nvPr/>
          </p:nvSpPr>
          <p:spPr>
            <a:xfrm>
              <a:off x="40960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
            <p:cNvSpPr/>
            <p:nvPr/>
          </p:nvSpPr>
          <p:spPr>
            <a:xfrm>
              <a:off x="40960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
            <p:cNvSpPr/>
            <p:nvPr/>
          </p:nvSpPr>
          <p:spPr>
            <a:xfrm>
              <a:off x="3973400" y="177910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
            <p:cNvSpPr/>
            <p:nvPr/>
          </p:nvSpPr>
          <p:spPr>
            <a:xfrm>
              <a:off x="3973400" y="1892925"/>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
            <p:cNvSpPr/>
            <p:nvPr/>
          </p:nvSpPr>
          <p:spPr>
            <a:xfrm>
              <a:off x="40998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
            <p:cNvSpPr/>
            <p:nvPr/>
          </p:nvSpPr>
          <p:spPr>
            <a:xfrm>
              <a:off x="40960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
            <p:cNvSpPr/>
            <p:nvPr/>
          </p:nvSpPr>
          <p:spPr>
            <a:xfrm>
              <a:off x="3973400" y="202717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
            <p:cNvSpPr/>
            <p:nvPr/>
          </p:nvSpPr>
          <p:spPr>
            <a:xfrm>
              <a:off x="3973400" y="2141000"/>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
            <p:cNvSpPr/>
            <p:nvPr/>
          </p:nvSpPr>
          <p:spPr>
            <a:xfrm>
              <a:off x="40960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
            <p:cNvSpPr/>
            <p:nvPr/>
          </p:nvSpPr>
          <p:spPr>
            <a:xfrm>
              <a:off x="40960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
            <p:cNvSpPr/>
            <p:nvPr/>
          </p:nvSpPr>
          <p:spPr>
            <a:xfrm>
              <a:off x="39734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
            <p:cNvSpPr/>
            <p:nvPr/>
          </p:nvSpPr>
          <p:spPr>
            <a:xfrm>
              <a:off x="39763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
            <p:cNvSpPr/>
            <p:nvPr/>
          </p:nvSpPr>
          <p:spPr>
            <a:xfrm>
              <a:off x="40960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
            <p:cNvSpPr/>
            <p:nvPr/>
          </p:nvSpPr>
          <p:spPr>
            <a:xfrm>
              <a:off x="40960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
            <p:cNvSpPr/>
            <p:nvPr/>
          </p:nvSpPr>
          <p:spPr>
            <a:xfrm>
              <a:off x="39734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
            <p:cNvSpPr/>
            <p:nvPr/>
          </p:nvSpPr>
          <p:spPr>
            <a:xfrm>
              <a:off x="3973400" y="263617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
            <p:cNvSpPr/>
            <p:nvPr/>
          </p:nvSpPr>
          <p:spPr>
            <a:xfrm>
              <a:off x="40960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
            <p:cNvSpPr/>
            <p:nvPr/>
          </p:nvSpPr>
          <p:spPr>
            <a:xfrm>
              <a:off x="40998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
            <p:cNvSpPr/>
            <p:nvPr/>
          </p:nvSpPr>
          <p:spPr>
            <a:xfrm>
              <a:off x="39763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
            <p:cNvSpPr/>
            <p:nvPr/>
          </p:nvSpPr>
          <p:spPr>
            <a:xfrm>
              <a:off x="39734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
            <p:cNvSpPr/>
            <p:nvPr/>
          </p:nvSpPr>
          <p:spPr>
            <a:xfrm>
              <a:off x="40960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
            <p:cNvSpPr/>
            <p:nvPr/>
          </p:nvSpPr>
          <p:spPr>
            <a:xfrm>
              <a:off x="40960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
            <p:cNvSpPr/>
            <p:nvPr/>
          </p:nvSpPr>
          <p:spPr>
            <a:xfrm>
              <a:off x="3973400" y="3016550"/>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
            <p:cNvSpPr/>
            <p:nvPr/>
          </p:nvSpPr>
          <p:spPr>
            <a:xfrm>
              <a:off x="3973400" y="313037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
            <p:cNvSpPr/>
            <p:nvPr/>
          </p:nvSpPr>
          <p:spPr>
            <a:xfrm>
              <a:off x="40998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
            <p:cNvSpPr/>
            <p:nvPr/>
          </p:nvSpPr>
          <p:spPr>
            <a:xfrm>
              <a:off x="40960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
            <p:cNvSpPr/>
            <p:nvPr/>
          </p:nvSpPr>
          <p:spPr>
            <a:xfrm>
              <a:off x="3973400" y="32646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
            <p:cNvSpPr/>
            <p:nvPr/>
          </p:nvSpPr>
          <p:spPr>
            <a:xfrm>
              <a:off x="3973400" y="337845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
            <p:cNvSpPr/>
            <p:nvPr/>
          </p:nvSpPr>
          <p:spPr>
            <a:xfrm>
              <a:off x="40960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
            <p:cNvSpPr/>
            <p:nvPr/>
          </p:nvSpPr>
          <p:spPr>
            <a:xfrm>
              <a:off x="40960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
            <p:cNvSpPr/>
            <p:nvPr/>
          </p:nvSpPr>
          <p:spPr>
            <a:xfrm>
              <a:off x="3973400" y="35117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
            <p:cNvSpPr/>
            <p:nvPr/>
          </p:nvSpPr>
          <p:spPr>
            <a:xfrm>
              <a:off x="39734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
            <p:cNvSpPr/>
            <p:nvPr/>
          </p:nvSpPr>
          <p:spPr>
            <a:xfrm>
              <a:off x="40960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
            <p:cNvSpPr/>
            <p:nvPr/>
          </p:nvSpPr>
          <p:spPr>
            <a:xfrm>
              <a:off x="40960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
            <p:cNvSpPr/>
            <p:nvPr/>
          </p:nvSpPr>
          <p:spPr>
            <a:xfrm>
              <a:off x="39734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5"/>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
            <p:cNvSpPr/>
            <p:nvPr/>
          </p:nvSpPr>
          <p:spPr>
            <a:xfrm>
              <a:off x="3973400" y="3873625"/>
              <a:ext cx="23375" cy="19775"/>
            </a:xfrm>
            <a:custGeom>
              <a:avLst/>
              <a:gdLst/>
              <a:ahLst/>
              <a:cxnLst/>
              <a:rect l="l" t="t" r="r" b="b"/>
              <a:pathLst>
                <a:path w="935" h="791" extrusionOk="0">
                  <a:moveTo>
                    <a:pt x="546" y="0"/>
                  </a:moveTo>
                  <a:cubicBezTo>
                    <a:pt x="157"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
            <p:cNvSpPr/>
            <p:nvPr/>
          </p:nvSpPr>
          <p:spPr>
            <a:xfrm>
              <a:off x="40960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
            <p:cNvSpPr/>
            <p:nvPr/>
          </p:nvSpPr>
          <p:spPr>
            <a:xfrm>
              <a:off x="40998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
            <p:cNvSpPr/>
            <p:nvPr/>
          </p:nvSpPr>
          <p:spPr>
            <a:xfrm>
              <a:off x="39734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
            <p:cNvSpPr/>
            <p:nvPr/>
          </p:nvSpPr>
          <p:spPr>
            <a:xfrm>
              <a:off x="39734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
            <p:cNvSpPr/>
            <p:nvPr/>
          </p:nvSpPr>
          <p:spPr>
            <a:xfrm>
              <a:off x="40960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
            <p:cNvSpPr/>
            <p:nvPr/>
          </p:nvSpPr>
          <p:spPr>
            <a:xfrm>
              <a:off x="40998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
            <p:cNvSpPr/>
            <p:nvPr/>
          </p:nvSpPr>
          <p:spPr>
            <a:xfrm>
              <a:off x="3973400" y="4254000"/>
              <a:ext cx="23375" cy="20750"/>
            </a:xfrm>
            <a:custGeom>
              <a:avLst/>
              <a:gdLst/>
              <a:ahLst/>
              <a:cxnLst/>
              <a:rect l="l" t="t" r="r" b="b"/>
              <a:pathLst>
                <a:path w="935" h="830" extrusionOk="0">
                  <a:moveTo>
                    <a:pt x="546" y="1"/>
                  </a:moveTo>
                  <a:cubicBezTo>
                    <a:pt x="157" y="1"/>
                    <a:pt x="1" y="468"/>
                    <a:pt x="234" y="701"/>
                  </a:cubicBezTo>
                  <a:cubicBezTo>
                    <a:pt x="324" y="790"/>
                    <a:pt x="430"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
            <p:cNvSpPr/>
            <p:nvPr/>
          </p:nvSpPr>
          <p:spPr>
            <a:xfrm>
              <a:off x="3973400" y="436782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
            <p:cNvSpPr/>
            <p:nvPr/>
          </p:nvSpPr>
          <p:spPr>
            <a:xfrm>
              <a:off x="40998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
            <p:cNvSpPr/>
            <p:nvPr/>
          </p:nvSpPr>
          <p:spPr>
            <a:xfrm>
              <a:off x="40960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
            <p:cNvSpPr/>
            <p:nvPr/>
          </p:nvSpPr>
          <p:spPr>
            <a:xfrm>
              <a:off x="3973400" y="4502075"/>
              <a:ext cx="23375" cy="19775"/>
            </a:xfrm>
            <a:custGeom>
              <a:avLst/>
              <a:gdLst/>
              <a:ahLst/>
              <a:cxnLst/>
              <a:rect l="l" t="t" r="r" b="b"/>
              <a:pathLst>
                <a:path w="935" h="791" extrusionOk="0">
                  <a:moveTo>
                    <a:pt x="546" y="1"/>
                  </a:moveTo>
                  <a:cubicBezTo>
                    <a:pt x="196" y="1"/>
                    <a:pt x="1" y="429"/>
                    <a:pt x="234" y="662"/>
                  </a:cubicBezTo>
                  <a:cubicBezTo>
                    <a:pt x="324" y="751"/>
                    <a:pt x="430"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
            <p:cNvSpPr/>
            <p:nvPr/>
          </p:nvSpPr>
          <p:spPr>
            <a:xfrm>
              <a:off x="3973400" y="461590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
            <p:cNvSpPr/>
            <p:nvPr/>
          </p:nvSpPr>
          <p:spPr>
            <a:xfrm>
              <a:off x="40960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
            <p:cNvSpPr/>
            <p:nvPr/>
          </p:nvSpPr>
          <p:spPr>
            <a:xfrm>
              <a:off x="4096000" y="46159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
            <p:cNvSpPr/>
            <p:nvPr/>
          </p:nvSpPr>
          <p:spPr>
            <a:xfrm>
              <a:off x="39734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
            <p:cNvSpPr/>
            <p:nvPr/>
          </p:nvSpPr>
          <p:spPr>
            <a:xfrm>
              <a:off x="39734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
            <p:cNvSpPr/>
            <p:nvPr/>
          </p:nvSpPr>
          <p:spPr>
            <a:xfrm>
              <a:off x="4096000" y="4749175"/>
              <a:ext cx="24325" cy="20325"/>
            </a:xfrm>
            <a:custGeom>
              <a:avLst/>
              <a:gdLst/>
              <a:ahLst/>
              <a:cxnLst/>
              <a:rect l="l" t="t" r="r" b="b"/>
              <a:pathLst>
                <a:path w="973" h="813" extrusionOk="0">
                  <a:moveTo>
                    <a:pt x="545" y="1"/>
                  </a:moveTo>
                  <a:cubicBezTo>
                    <a:pt x="195" y="1"/>
                    <a:pt x="0" y="429"/>
                    <a:pt x="272"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
            <p:cNvSpPr/>
            <p:nvPr/>
          </p:nvSpPr>
          <p:spPr>
            <a:xfrm>
              <a:off x="40960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
            <p:cNvSpPr/>
            <p:nvPr/>
          </p:nvSpPr>
          <p:spPr>
            <a:xfrm>
              <a:off x="39734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30" y="795"/>
                    <a:pt x="532" y="795"/>
                  </a:cubicBezTo>
                  <a:cubicBezTo>
                    <a:pt x="741" y="795"/>
                    <a:pt x="935" y="630"/>
                    <a:pt x="935" y="395"/>
                  </a:cubicBezTo>
                  <a:cubicBezTo>
                    <a:pt x="935" y="181"/>
                    <a:pt x="773"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
            <p:cNvSpPr/>
            <p:nvPr/>
          </p:nvSpPr>
          <p:spPr>
            <a:xfrm>
              <a:off x="39763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
            <p:cNvSpPr/>
            <p:nvPr/>
          </p:nvSpPr>
          <p:spPr>
            <a:xfrm>
              <a:off x="40960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
            <p:cNvSpPr/>
            <p:nvPr/>
          </p:nvSpPr>
          <p:spPr>
            <a:xfrm>
              <a:off x="40960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
            <p:cNvSpPr/>
            <p:nvPr/>
          </p:nvSpPr>
          <p:spPr>
            <a:xfrm>
              <a:off x="39734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
            <p:cNvSpPr/>
            <p:nvPr/>
          </p:nvSpPr>
          <p:spPr>
            <a:xfrm>
              <a:off x="39734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
            <p:cNvSpPr/>
            <p:nvPr/>
          </p:nvSpPr>
          <p:spPr>
            <a:xfrm>
              <a:off x="40960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
            <p:cNvSpPr/>
            <p:nvPr/>
          </p:nvSpPr>
          <p:spPr>
            <a:xfrm>
              <a:off x="40998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
            <p:cNvSpPr/>
            <p:nvPr/>
          </p:nvSpPr>
          <p:spPr>
            <a:xfrm>
              <a:off x="4224400" y="294775"/>
              <a:ext cx="19475" cy="19725"/>
            </a:xfrm>
            <a:custGeom>
              <a:avLst/>
              <a:gdLst/>
              <a:ahLst/>
              <a:cxnLst/>
              <a:rect l="l" t="t" r="r" b="b"/>
              <a:pathLst>
                <a:path w="779" h="789" extrusionOk="0">
                  <a:moveTo>
                    <a:pt x="390" y="1"/>
                  </a:moveTo>
                  <a:cubicBezTo>
                    <a:pt x="195" y="1"/>
                    <a:pt x="1" y="127"/>
                    <a:pt x="1" y="380"/>
                  </a:cubicBezTo>
                  <a:cubicBezTo>
                    <a:pt x="1" y="653"/>
                    <a:pt x="195" y="789"/>
                    <a:pt x="390" y="789"/>
                  </a:cubicBezTo>
                  <a:cubicBezTo>
                    <a:pt x="584" y="789"/>
                    <a:pt x="779" y="653"/>
                    <a:pt x="779" y="380"/>
                  </a:cubicBezTo>
                  <a:cubicBezTo>
                    <a:pt x="779" y="12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
            <p:cNvSpPr/>
            <p:nvPr/>
          </p:nvSpPr>
          <p:spPr>
            <a:xfrm>
              <a:off x="4220500"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
            <p:cNvSpPr/>
            <p:nvPr/>
          </p:nvSpPr>
          <p:spPr>
            <a:xfrm>
              <a:off x="43431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
            <p:cNvSpPr/>
            <p:nvPr/>
          </p:nvSpPr>
          <p:spPr>
            <a:xfrm>
              <a:off x="4343100" y="408350"/>
              <a:ext cx="24325" cy="20300"/>
            </a:xfrm>
            <a:custGeom>
              <a:avLst/>
              <a:gdLst/>
              <a:ahLst/>
              <a:cxnLst/>
              <a:rect l="l" t="t" r="r" b="b"/>
              <a:pathLst>
                <a:path w="973" h="812" extrusionOk="0">
                  <a:moveTo>
                    <a:pt x="545" y="1"/>
                  </a:moveTo>
                  <a:cubicBezTo>
                    <a:pt x="195" y="1"/>
                    <a:pt x="0" y="429"/>
                    <a:pt x="272" y="701"/>
                  </a:cubicBezTo>
                  <a:cubicBezTo>
                    <a:pt x="360" y="776"/>
                    <a:pt x="463" y="811"/>
                    <a:pt x="563" y="811"/>
                  </a:cubicBezTo>
                  <a:cubicBezTo>
                    <a:pt x="775"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
            <p:cNvSpPr/>
            <p:nvPr/>
          </p:nvSpPr>
          <p:spPr>
            <a:xfrm>
              <a:off x="4220500"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
            <p:cNvSpPr/>
            <p:nvPr/>
          </p:nvSpPr>
          <p:spPr>
            <a:xfrm>
              <a:off x="4220500"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
            <p:cNvSpPr/>
            <p:nvPr/>
          </p:nvSpPr>
          <p:spPr>
            <a:xfrm>
              <a:off x="4343100" y="542475"/>
              <a:ext cx="24325" cy="19900"/>
            </a:xfrm>
            <a:custGeom>
              <a:avLst/>
              <a:gdLst/>
              <a:ahLst/>
              <a:cxnLst/>
              <a:rect l="l" t="t" r="r" b="b"/>
              <a:pathLst>
                <a:path w="973" h="796" extrusionOk="0">
                  <a:moveTo>
                    <a:pt x="604" y="1"/>
                  </a:moveTo>
                  <a:cubicBezTo>
                    <a:pt x="585" y="1"/>
                    <a:pt x="565" y="3"/>
                    <a:pt x="545" y="6"/>
                  </a:cubicBezTo>
                  <a:cubicBezTo>
                    <a:pt x="195" y="6"/>
                    <a:pt x="0" y="434"/>
                    <a:pt x="272" y="668"/>
                  </a:cubicBezTo>
                  <a:cubicBezTo>
                    <a:pt x="362" y="757"/>
                    <a:pt x="468" y="796"/>
                    <a:pt x="570" y="796"/>
                  </a:cubicBezTo>
                  <a:cubicBezTo>
                    <a:pt x="779" y="796"/>
                    <a:pt x="973" y="631"/>
                    <a:pt x="973" y="395"/>
                  </a:cubicBezTo>
                  <a:cubicBezTo>
                    <a:pt x="973" y="182"/>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
            <p:cNvSpPr/>
            <p:nvPr/>
          </p:nvSpPr>
          <p:spPr>
            <a:xfrm>
              <a:off x="43431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
            <p:cNvSpPr/>
            <p:nvPr/>
          </p:nvSpPr>
          <p:spPr>
            <a:xfrm>
              <a:off x="4220500"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
            <p:cNvSpPr/>
            <p:nvPr/>
          </p:nvSpPr>
          <p:spPr>
            <a:xfrm>
              <a:off x="4224400"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
            <p:cNvSpPr/>
            <p:nvPr/>
          </p:nvSpPr>
          <p:spPr>
            <a:xfrm>
              <a:off x="43431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
            <p:cNvSpPr/>
            <p:nvPr/>
          </p:nvSpPr>
          <p:spPr>
            <a:xfrm>
              <a:off x="43431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
            <p:cNvSpPr/>
            <p:nvPr/>
          </p:nvSpPr>
          <p:spPr>
            <a:xfrm>
              <a:off x="4220500"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
            <p:cNvSpPr/>
            <p:nvPr/>
          </p:nvSpPr>
          <p:spPr>
            <a:xfrm>
              <a:off x="4220500" y="1150650"/>
              <a:ext cx="23375" cy="20300"/>
            </a:xfrm>
            <a:custGeom>
              <a:avLst/>
              <a:gdLst/>
              <a:ahLst/>
              <a:cxnLst/>
              <a:rect l="l" t="t" r="r" b="b"/>
              <a:pathLst>
                <a:path w="935" h="812" extrusionOk="0">
                  <a:moveTo>
                    <a:pt x="546" y="0"/>
                  </a:moveTo>
                  <a:cubicBezTo>
                    <a:pt x="196"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
            <p:cNvSpPr/>
            <p:nvPr/>
          </p:nvSpPr>
          <p:spPr>
            <a:xfrm>
              <a:off x="43431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
            <p:cNvSpPr/>
            <p:nvPr/>
          </p:nvSpPr>
          <p:spPr>
            <a:xfrm>
              <a:off x="43431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
            <p:cNvSpPr/>
            <p:nvPr/>
          </p:nvSpPr>
          <p:spPr>
            <a:xfrm>
              <a:off x="4220500"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
            <p:cNvSpPr/>
            <p:nvPr/>
          </p:nvSpPr>
          <p:spPr>
            <a:xfrm>
              <a:off x="4223925" y="1398225"/>
              <a:ext cx="19950" cy="20450"/>
            </a:xfrm>
            <a:custGeom>
              <a:avLst/>
              <a:gdLst/>
              <a:ahLst/>
              <a:cxnLst/>
              <a:rect l="l" t="t" r="r" b="b"/>
              <a:pathLst>
                <a:path w="798" h="818" extrusionOk="0">
                  <a:moveTo>
                    <a:pt x="409" y="1"/>
                  </a:moveTo>
                  <a:cubicBezTo>
                    <a:pt x="214" y="1"/>
                    <a:pt x="20" y="137"/>
                    <a:pt x="20" y="409"/>
                  </a:cubicBezTo>
                  <a:cubicBezTo>
                    <a:pt x="0" y="682"/>
                    <a:pt x="195" y="818"/>
                    <a:pt x="394" y="818"/>
                  </a:cubicBezTo>
                  <a:cubicBezTo>
                    <a:pt x="594" y="818"/>
                    <a:pt x="798" y="68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
            <p:cNvSpPr/>
            <p:nvPr/>
          </p:nvSpPr>
          <p:spPr>
            <a:xfrm>
              <a:off x="4344075" y="1283925"/>
              <a:ext cx="23350" cy="20300"/>
            </a:xfrm>
            <a:custGeom>
              <a:avLst/>
              <a:gdLst/>
              <a:ahLst/>
              <a:cxnLst/>
              <a:rect l="l" t="t" r="r" b="b"/>
              <a:pathLst>
                <a:path w="934" h="812" extrusionOk="0">
                  <a:moveTo>
                    <a:pt x="506" y="0"/>
                  </a:moveTo>
                  <a:cubicBezTo>
                    <a:pt x="156" y="0"/>
                    <a:pt x="0" y="428"/>
                    <a:pt x="233" y="701"/>
                  </a:cubicBezTo>
                  <a:cubicBezTo>
                    <a:pt x="310" y="777"/>
                    <a:pt x="407" y="812"/>
                    <a:pt x="504" y="812"/>
                  </a:cubicBezTo>
                  <a:cubicBezTo>
                    <a:pt x="705" y="812"/>
                    <a:pt x="908"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
            <p:cNvSpPr/>
            <p:nvPr/>
          </p:nvSpPr>
          <p:spPr>
            <a:xfrm>
              <a:off x="4343100" y="1398700"/>
              <a:ext cx="24325" cy="19775"/>
            </a:xfrm>
            <a:custGeom>
              <a:avLst/>
              <a:gdLst/>
              <a:ahLst/>
              <a:cxnLst/>
              <a:rect l="l" t="t" r="r" b="b"/>
              <a:pathLst>
                <a:path w="973" h="791" extrusionOk="0">
                  <a:moveTo>
                    <a:pt x="545" y="1"/>
                  </a:moveTo>
                  <a:cubicBezTo>
                    <a:pt x="195" y="1"/>
                    <a:pt x="0" y="429"/>
                    <a:pt x="272"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
            <p:cNvSpPr/>
            <p:nvPr/>
          </p:nvSpPr>
          <p:spPr>
            <a:xfrm>
              <a:off x="4220500" y="1532000"/>
              <a:ext cx="23375" cy="20075"/>
            </a:xfrm>
            <a:custGeom>
              <a:avLst/>
              <a:gdLst/>
              <a:ahLst/>
              <a:cxnLst/>
              <a:rect l="l" t="t" r="r" b="b"/>
              <a:pathLst>
                <a:path w="935" h="803" extrusionOk="0">
                  <a:moveTo>
                    <a:pt x="546" y="0"/>
                  </a:moveTo>
                  <a:cubicBezTo>
                    <a:pt x="196"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
            <p:cNvSpPr/>
            <p:nvPr/>
          </p:nvSpPr>
          <p:spPr>
            <a:xfrm>
              <a:off x="4220500"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
            <p:cNvSpPr/>
            <p:nvPr/>
          </p:nvSpPr>
          <p:spPr>
            <a:xfrm>
              <a:off x="43431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
            <p:cNvSpPr/>
            <p:nvPr/>
          </p:nvSpPr>
          <p:spPr>
            <a:xfrm>
              <a:off x="43431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
            <p:cNvSpPr/>
            <p:nvPr/>
          </p:nvSpPr>
          <p:spPr>
            <a:xfrm>
              <a:off x="4224400"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
            <p:cNvSpPr/>
            <p:nvPr/>
          </p:nvSpPr>
          <p:spPr>
            <a:xfrm>
              <a:off x="4220500"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
            <p:cNvSpPr/>
            <p:nvPr/>
          </p:nvSpPr>
          <p:spPr>
            <a:xfrm>
              <a:off x="4343100" y="177910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
            <p:cNvSpPr/>
            <p:nvPr/>
          </p:nvSpPr>
          <p:spPr>
            <a:xfrm>
              <a:off x="43431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
            <p:cNvSpPr/>
            <p:nvPr/>
          </p:nvSpPr>
          <p:spPr>
            <a:xfrm>
              <a:off x="4220500"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
            <p:cNvSpPr/>
            <p:nvPr/>
          </p:nvSpPr>
          <p:spPr>
            <a:xfrm>
              <a:off x="4220500"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
            <p:cNvSpPr/>
            <p:nvPr/>
          </p:nvSpPr>
          <p:spPr>
            <a:xfrm>
              <a:off x="43431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
            <p:cNvSpPr/>
            <p:nvPr/>
          </p:nvSpPr>
          <p:spPr>
            <a:xfrm>
              <a:off x="43431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
            <p:cNvSpPr/>
            <p:nvPr/>
          </p:nvSpPr>
          <p:spPr>
            <a:xfrm>
              <a:off x="4220500"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
            <p:cNvSpPr/>
            <p:nvPr/>
          </p:nvSpPr>
          <p:spPr>
            <a:xfrm>
              <a:off x="4220500" y="238810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
            <p:cNvSpPr/>
            <p:nvPr/>
          </p:nvSpPr>
          <p:spPr>
            <a:xfrm>
              <a:off x="43431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
            <p:cNvSpPr/>
            <p:nvPr/>
          </p:nvSpPr>
          <p:spPr>
            <a:xfrm>
              <a:off x="43431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
            <p:cNvSpPr/>
            <p:nvPr/>
          </p:nvSpPr>
          <p:spPr>
            <a:xfrm>
              <a:off x="4220500"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
            <p:cNvSpPr/>
            <p:nvPr/>
          </p:nvSpPr>
          <p:spPr>
            <a:xfrm>
              <a:off x="4224400"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
            <p:cNvSpPr/>
            <p:nvPr/>
          </p:nvSpPr>
          <p:spPr>
            <a:xfrm>
              <a:off x="43431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
            <p:cNvSpPr/>
            <p:nvPr/>
          </p:nvSpPr>
          <p:spPr>
            <a:xfrm>
              <a:off x="4343100" y="263617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
            <p:cNvSpPr/>
            <p:nvPr/>
          </p:nvSpPr>
          <p:spPr>
            <a:xfrm>
              <a:off x="4220500" y="276945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
            <p:cNvSpPr/>
            <p:nvPr/>
          </p:nvSpPr>
          <p:spPr>
            <a:xfrm>
              <a:off x="4220500"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
            <p:cNvSpPr/>
            <p:nvPr/>
          </p:nvSpPr>
          <p:spPr>
            <a:xfrm>
              <a:off x="43431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
            <p:cNvSpPr/>
            <p:nvPr/>
          </p:nvSpPr>
          <p:spPr>
            <a:xfrm>
              <a:off x="43431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
            <p:cNvSpPr/>
            <p:nvPr/>
          </p:nvSpPr>
          <p:spPr>
            <a:xfrm>
              <a:off x="4224400"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
            <p:cNvSpPr/>
            <p:nvPr/>
          </p:nvSpPr>
          <p:spPr>
            <a:xfrm>
              <a:off x="4220500"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
            <p:cNvSpPr/>
            <p:nvPr/>
          </p:nvSpPr>
          <p:spPr>
            <a:xfrm>
              <a:off x="43431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
            <p:cNvSpPr/>
            <p:nvPr/>
          </p:nvSpPr>
          <p:spPr>
            <a:xfrm>
              <a:off x="43431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
            <p:cNvSpPr/>
            <p:nvPr/>
          </p:nvSpPr>
          <p:spPr>
            <a:xfrm>
              <a:off x="4220500"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
            <p:cNvSpPr/>
            <p:nvPr/>
          </p:nvSpPr>
          <p:spPr>
            <a:xfrm>
              <a:off x="4220500"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
            <p:cNvSpPr/>
            <p:nvPr/>
          </p:nvSpPr>
          <p:spPr>
            <a:xfrm>
              <a:off x="43431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
            <p:cNvSpPr/>
            <p:nvPr/>
          </p:nvSpPr>
          <p:spPr>
            <a:xfrm>
              <a:off x="43431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
            <p:cNvSpPr/>
            <p:nvPr/>
          </p:nvSpPr>
          <p:spPr>
            <a:xfrm>
              <a:off x="4220500"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
            <p:cNvSpPr/>
            <p:nvPr/>
          </p:nvSpPr>
          <p:spPr>
            <a:xfrm>
              <a:off x="4220500"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
            <p:cNvSpPr/>
            <p:nvPr/>
          </p:nvSpPr>
          <p:spPr>
            <a:xfrm>
              <a:off x="43431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
            <p:cNvSpPr/>
            <p:nvPr/>
          </p:nvSpPr>
          <p:spPr>
            <a:xfrm>
              <a:off x="43431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
            <p:cNvSpPr/>
            <p:nvPr/>
          </p:nvSpPr>
          <p:spPr>
            <a:xfrm>
              <a:off x="4220500"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
            <p:cNvSpPr/>
            <p:nvPr/>
          </p:nvSpPr>
          <p:spPr>
            <a:xfrm>
              <a:off x="4224400"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
            <p:cNvSpPr/>
            <p:nvPr/>
          </p:nvSpPr>
          <p:spPr>
            <a:xfrm>
              <a:off x="43431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
            <p:cNvSpPr/>
            <p:nvPr/>
          </p:nvSpPr>
          <p:spPr>
            <a:xfrm>
              <a:off x="4343100" y="3873625"/>
              <a:ext cx="24325" cy="19775"/>
            </a:xfrm>
            <a:custGeom>
              <a:avLst/>
              <a:gdLst/>
              <a:ahLst/>
              <a:cxnLst/>
              <a:rect l="l" t="t" r="r" b="b"/>
              <a:pathLst>
                <a:path w="973" h="791" extrusionOk="0">
                  <a:moveTo>
                    <a:pt x="545" y="0"/>
                  </a:moveTo>
                  <a:cubicBezTo>
                    <a:pt x="195" y="0"/>
                    <a:pt x="0" y="428"/>
                    <a:pt x="272"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
            <p:cNvSpPr/>
            <p:nvPr/>
          </p:nvSpPr>
          <p:spPr>
            <a:xfrm>
              <a:off x="4220500"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
            <p:cNvSpPr/>
            <p:nvPr/>
          </p:nvSpPr>
          <p:spPr>
            <a:xfrm>
              <a:off x="4223925" y="412097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
            <p:cNvSpPr/>
            <p:nvPr/>
          </p:nvSpPr>
          <p:spPr>
            <a:xfrm>
              <a:off x="43431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
            <p:cNvSpPr/>
            <p:nvPr/>
          </p:nvSpPr>
          <p:spPr>
            <a:xfrm>
              <a:off x="43431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
            <p:cNvSpPr/>
            <p:nvPr/>
          </p:nvSpPr>
          <p:spPr>
            <a:xfrm>
              <a:off x="4224400" y="4254500"/>
              <a:ext cx="19475" cy="19700"/>
            </a:xfrm>
            <a:custGeom>
              <a:avLst/>
              <a:gdLst/>
              <a:ahLst/>
              <a:cxnLst/>
              <a:rect l="l" t="t" r="r" b="b"/>
              <a:pathLst>
                <a:path w="779" h="788" extrusionOk="0">
                  <a:moveTo>
                    <a:pt x="390" y="0"/>
                  </a:moveTo>
                  <a:cubicBezTo>
                    <a:pt x="195" y="0"/>
                    <a:pt x="1" y="136"/>
                    <a:pt x="1" y="409"/>
                  </a:cubicBezTo>
                  <a:cubicBezTo>
                    <a:pt x="1" y="662"/>
                    <a:pt x="195" y="788"/>
                    <a:pt x="390" y="788"/>
                  </a:cubicBezTo>
                  <a:cubicBezTo>
                    <a:pt x="584" y="788"/>
                    <a:pt x="779" y="662"/>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
            <p:cNvSpPr/>
            <p:nvPr/>
          </p:nvSpPr>
          <p:spPr>
            <a:xfrm>
              <a:off x="4220500"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
            <p:cNvSpPr/>
            <p:nvPr/>
          </p:nvSpPr>
          <p:spPr>
            <a:xfrm>
              <a:off x="4343100" y="4254000"/>
              <a:ext cx="24325" cy="20750"/>
            </a:xfrm>
            <a:custGeom>
              <a:avLst/>
              <a:gdLst/>
              <a:ahLst/>
              <a:cxnLst/>
              <a:rect l="l" t="t" r="r" b="b"/>
              <a:pathLst>
                <a:path w="973" h="830" extrusionOk="0">
                  <a:moveTo>
                    <a:pt x="545" y="1"/>
                  </a:moveTo>
                  <a:cubicBezTo>
                    <a:pt x="195" y="1"/>
                    <a:pt x="0" y="468"/>
                    <a:pt x="272"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
            <p:cNvSpPr/>
            <p:nvPr/>
          </p:nvSpPr>
          <p:spPr>
            <a:xfrm>
              <a:off x="43431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
            <p:cNvSpPr/>
            <p:nvPr/>
          </p:nvSpPr>
          <p:spPr>
            <a:xfrm>
              <a:off x="4220500"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
            <p:cNvSpPr/>
            <p:nvPr/>
          </p:nvSpPr>
          <p:spPr>
            <a:xfrm>
              <a:off x="4220500"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
            <p:cNvSpPr/>
            <p:nvPr/>
          </p:nvSpPr>
          <p:spPr>
            <a:xfrm>
              <a:off x="43431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
            <p:cNvSpPr/>
            <p:nvPr/>
          </p:nvSpPr>
          <p:spPr>
            <a:xfrm>
              <a:off x="4343100" y="4615900"/>
              <a:ext cx="24325" cy="20075"/>
            </a:xfrm>
            <a:custGeom>
              <a:avLst/>
              <a:gdLst/>
              <a:ahLst/>
              <a:cxnLst/>
              <a:rect l="l" t="t" r="r" b="b"/>
              <a:pathLst>
                <a:path w="973" h="803" extrusionOk="0">
                  <a:moveTo>
                    <a:pt x="545" y="0"/>
                  </a:moveTo>
                  <a:cubicBezTo>
                    <a:pt x="195" y="0"/>
                    <a:pt x="0" y="467"/>
                    <a:pt x="272" y="701"/>
                  </a:cubicBezTo>
                  <a:cubicBezTo>
                    <a:pt x="355" y="771"/>
                    <a:pt x="451" y="803"/>
                    <a:pt x="545" y="803"/>
                  </a:cubicBezTo>
                  <a:cubicBezTo>
                    <a:pt x="764" y="803"/>
                    <a:pt x="973" y="634"/>
                    <a:pt x="973"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
            <p:cNvSpPr/>
            <p:nvPr/>
          </p:nvSpPr>
          <p:spPr>
            <a:xfrm>
              <a:off x="4224400"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
            <p:cNvSpPr/>
            <p:nvPr/>
          </p:nvSpPr>
          <p:spPr>
            <a:xfrm>
              <a:off x="4220500"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
            <p:cNvSpPr/>
            <p:nvPr/>
          </p:nvSpPr>
          <p:spPr>
            <a:xfrm>
              <a:off x="4343100" y="4750025"/>
              <a:ext cx="24325" cy="19900"/>
            </a:xfrm>
            <a:custGeom>
              <a:avLst/>
              <a:gdLst/>
              <a:ahLst/>
              <a:cxnLst/>
              <a:rect l="l" t="t" r="r" b="b"/>
              <a:pathLst>
                <a:path w="973" h="796" extrusionOk="0">
                  <a:moveTo>
                    <a:pt x="604" y="1"/>
                  </a:moveTo>
                  <a:cubicBezTo>
                    <a:pt x="585" y="1"/>
                    <a:pt x="565" y="2"/>
                    <a:pt x="545" y="6"/>
                  </a:cubicBezTo>
                  <a:cubicBezTo>
                    <a:pt x="195" y="6"/>
                    <a:pt x="0" y="434"/>
                    <a:pt x="272" y="667"/>
                  </a:cubicBezTo>
                  <a:cubicBezTo>
                    <a:pt x="362" y="756"/>
                    <a:pt x="468" y="795"/>
                    <a:pt x="570" y="795"/>
                  </a:cubicBezTo>
                  <a:cubicBezTo>
                    <a:pt x="779" y="795"/>
                    <a:pt x="973" y="630"/>
                    <a:pt x="973" y="395"/>
                  </a:cubicBezTo>
                  <a:cubicBezTo>
                    <a:pt x="937"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
            <p:cNvSpPr/>
            <p:nvPr/>
          </p:nvSpPr>
          <p:spPr>
            <a:xfrm>
              <a:off x="43431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
            <p:cNvSpPr/>
            <p:nvPr/>
          </p:nvSpPr>
          <p:spPr>
            <a:xfrm>
              <a:off x="4220500"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
            <p:cNvSpPr/>
            <p:nvPr/>
          </p:nvSpPr>
          <p:spPr>
            <a:xfrm>
              <a:off x="4220500" y="5111075"/>
              <a:ext cx="23375" cy="19775"/>
            </a:xfrm>
            <a:custGeom>
              <a:avLst/>
              <a:gdLst/>
              <a:ahLst/>
              <a:cxnLst/>
              <a:rect l="l" t="t" r="r" b="b"/>
              <a:pathLst>
                <a:path w="935" h="791" extrusionOk="0">
                  <a:moveTo>
                    <a:pt x="546" y="0"/>
                  </a:moveTo>
                  <a:cubicBezTo>
                    <a:pt x="196"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
            <p:cNvSpPr/>
            <p:nvPr/>
          </p:nvSpPr>
          <p:spPr>
            <a:xfrm>
              <a:off x="43431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
            <p:cNvSpPr/>
            <p:nvPr/>
          </p:nvSpPr>
          <p:spPr>
            <a:xfrm>
              <a:off x="43431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
            <p:cNvSpPr/>
            <p:nvPr/>
          </p:nvSpPr>
          <p:spPr>
            <a:xfrm>
              <a:off x="4220500"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
            <p:cNvSpPr/>
            <p:nvPr/>
          </p:nvSpPr>
          <p:spPr>
            <a:xfrm>
              <a:off x="4223925" y="535842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
            <p:cNvSpPr/>
            <p:nvPr/>
          </p:nvSpPr>
          <p:spPr>
            <a:xfrm>
              <a:off x="43431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
            <p:cNvSpPr/>
            <p:nvPr/>
          </p:nvSpPr>
          <p:spPr>
            <a:xfrm>
              <a:off x="4344075" y="5358050"/>
              <a:ext cx="23350" cy="19900"/>
            </a:xfrm>
            <a:custGeom>
              <a:avLst/>
              <a:gdLst/>
              <a:ahLst/>
              <a:cxnLst/>
              <a:rect l="l" t="t" r="r" b="b"/>
              <a:pathLst>
                <a:path w="934" h="796" extrusionOk="0">
                  <a:moveTo>
                    <a:pt x="565" y="1"/>
                  </a:moveTo>
                  <a:cubicBezTo>
                    <a:pt x="546" y="1"/>
                    <a:pt x="526" y="2"/>
                    <a:pt x="506" y="6"/>
                  </a:cubicBezTo>
                  <a:cubicBezTo>
                    <a:pt x="156" y="6"/>
                    <a:pt x="0" y="434"/>
                    <a:pt x="233" y="667"/>
                  </a:cubicBezTo>
                  <a:cubicBezTo>
                    <a:pt x="310" y="756"/>
                    <a:pt x="407" y="795"/>
                    <a:pt x="505" y="795"/>
                  </a:cubicBezTo>
                  <a:cubicBezTo>
                    <a:pt x="706" y="795"/>
                    <a:pt x="908" y="630"/>
                    <a:pt x="934" y="395"/>
                  </a:cubicBezTo>
                  <a:cubicBezTo>
                    <a:pt x="934" y="181"/>
                    <a:pt x="772"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
            <p:cNvSpPr/>
            <p:nvPr/>
          </p:nvSpPr>
          <p:spPr>
            <a:xfrm>
              <a:off x="44676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
            <p:cNvSpPr/>
            <p:nvPr/>
          </p:nvSpPr>
          <p:spPr>
            <a:xfrm>
              <a:off x="44676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
            <p:cNvSpPr/>
            <p:nvPr/>
          </p:nvSpPr>
          <p:spPr>
            <a:xfrm>
              <a:off x="45902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
            <p:cNvSpPr/>
            <p:nvPr/>
          </p:nvSpPr>
          <p:spPr>
            <a:xfrm>
              <a:off x="45902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
            <p:cNvSpPr/>
            <p:nvPr/>
          </p:nvSpPr>
          <p:spPr>
            <a:xfrm>
              <a:off x="44676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
            <p:cNvSpPr/>
            <p:nvPr/>
          </p:nvSpPr>
          <p:spPr>
            <a:xfrm>
              <a:off x="44676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
            <p:cNvSpPr/>
            <p:nvPr/>
          </p:nvSpPr>
          <p:spPr>
            <a:xfrm>
              <a:off x="45902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
            <p:cNvSpPr/>
            <p:nvPr/>
          </p:nvSpPr>
          <p:spPr>
            <a:xfrm>
              <a:off x="45902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
            <p:cNvSpPr/>
            <p:nvPr/>
          </p:nvSpPr>
          <p:spPr>
            <a:xfrm>
              <a:off x="44676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
            <p:cNvSpPr/>
            <p:nvPr/>
          </p:nvSpPr>
          <p:spPr>
            <a:xfrm>
              <a:off x="44676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
            <p:cNvSpPr/>
            <p:nvPr/>
          </p:nvSpPr>
          <p:spPr>
            <a:xfrm>
              <a:off x="45902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
            <p:cNvSpPr/>
            <p:nvPr/>
          </p:nvSpPr>
          <p:spPr>
            <a:xfrm>
              <a:off x="4594075" y="903525"/>
              <a:ext cx="20450" cy="19500"/>
            </a:xfrm>
            <a:custGeom>
              <a:avLst/>
              <a:gdLst/>
              <a:ahLst/>
              <a:cxnLst/>
              <a:rect l="l" t="t" r="r" b="b"/>
              <a:pathLst>
                <a:path w="818" h="780" extrusionOk="0">
                  <a:moveTo>
                    <a:pt x="390" y="1"/>
                  </a:moveTo>
                  <a:cubicBezTo>
                    <a:pt x="195" y="1"/>
                    <a:pt x="1" y="157"/>
                    <a:pt x="1" y="390"/>
                  </a:cubicBezTo>
                  <a:cubicBezTo>
                    <a:pt x="1" y="624"/>
                    <a:pt x="195"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
            <p:cNvSpPr/>
            <p:nvPr/>
          </p:nvSpPr>
          <p:spPr>
            <a:xfrm>
              <a:off x="44676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
            <p:cNvSpPr/>
            <p:nvPr/>
          </p:nvSpPr>
          <p:spPr>
            <a:xfrm>
              <a:off x="44676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
            <p:cNvSpPr/>
            <p:nvPr/>
          </p:nvSpPr>
          <p:spPr>
            <a:xfrm>
              <a:off x="45902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
            <p:cNvSpPr/>
            <p:nvPr/>
          </p:nvSpPr>
          <p:spPr>
            <a:xfrm>
              <a:off x="4590200" y="1150650"/>
              <a:ext cx="24325" cy="20300"/>
            </a:xfrm>
            <a:custGeom>
              <a:avLst/>
              <a:gdLst/>
              <a:ahLst/>
              <a:cxnLst/>
              <a:rect l="l" t="t" r="r" b="b"/>
              <a:pathLst>
                <a:path w="973" h="812" extrusionOk="0">
                  <a:moveTo>
                    <a:pt x="545" y="0"/>
                  </a:moveTo>
                  <a:cubicBezTo>
                    <a:pt x="195" y="0"/>
                    <a:pt x="0" y="428"/>
                    <a:pt x="273"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
            <p:cNvSpPr/>
            <p:nvPr/>
          </p:nvSpPr>
          <p:spPr>
            <a:xfrm>
              <a:off x="44676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
            <p:cNvSpPr/>
            <p:nvPr/>
          </p:nvSpPr>
          <p:spPr>
            <a:xfrm>
              <a:off x="44676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
            <p:cNvSpPr/>
            <p:nvPr/>
          </p:nvSpPr>
          <p:spPr>
            <a:xfrm>
              <a:off x="4590200" y="1284775"/>
              <a:ext cx="24325" cy="19875"/>
            </a:xfrm>
            <a:custGeom>
              <a:avLst/>
              <a:gdLst/>
              <a:ahLst/>
              <a:cxnLst/>
              <a:rect l="l" t="t" r="r" b="b"/>
              <a:pathLst>
                <a:path w="973" h="795"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
            <p:cNvSpPr/>
            <p:nvPr/>
          </p:nvSpPr>
          <p:spPr>
            <a:xfrm>
              <a:off x="45902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
            <p:cNvSpPr/>
            <p:nvPr/>
          </p:nvSpPr>
          <p:spPr>
            <a:xfrm>
              <a:off x="44676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
            <p:cNvSpPr/>
            <p:nvPr/>
          </p:nvSpPr>
          <p:spPr>
            <a:xfrm>
              <a:off x="44676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
            <p:cNvSpPr/>
            <p:nvPr/>
          </p:nvSpPr>
          <p:spPr>
            <a:xfrm>
              <a:off x="4590200" y="1532000"/>
              <a:ext cx="24325" cy="20075"/>
            </a:xfrm>
            <a:custGeom>
              <a:avLst/>
              <a:gdLst/>
              <a:ahLst/>
              <a:cxnLst/>
              <a:rect l="l" t="t" r="r" b="b"/>
              <a:pathLst>
                <a:path w="973" h="803" extrusionOk="0">
                  <a:moveTo>
                    <a:pt x="545" y="0"/>
                  </a:moveTo>
                  <a:cubicBezTo>
                    <a:pt x="195" y="0"/>
                    <a:pt x="0" y="428"/>
                    <a:pt x="273"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
            <p:cNvSpPr/>
            <p:nvPr/>
          </p:nvSpPr>
          <p:spPr>
            <a:xfrm>
              <a:off x="45902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
            <p:cNvSpPr/>
            <p:nvPr/>
          </p:nvSpPr>
          <p:spPr>
            <a:xfrm>
              <a:off x="44676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
            <p:cNvSpPr/>
            <p:nvPr/>
          </p:nvSpPr>
          <p:spPr>
            <a:xfrm>
              <a:off x="44676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
            <p:cNvSpPr/>
            <p:nvPr/>
          </p:nvSpPr>
          <p:spPr>
            <a:xfrm>
              <a:off x="4594075" y="1779100"/>
              <a:ext cx="20450" cy="20450"/>
            </a:xfrm>
            <a:custGeom>
              <a:avLst/>
              <a:gdLst/>
              <a:ahLst/>
              <a:cxnLst/>
              <a:rect l="l" t="t" r="r" b="b"/>
              <a:pathLst>
                <a:path w="818" h="818" extrusionOk="0">
                  <a:moveTo>
                    <a:pt x="390" y="0"/>
                  </a:moveTo>
                  <a:cubicBezTo>
                    <a:pt x="195" y="0"/>
                    <a:pt x="1" y="195"/>
                    <a:pt x="1" y="428"/>
                  </a:cubicBezTo>
                  <a:cubicBezTo>
                    <a:pt x="1" y="623"/>
                    <a:pt x="195"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
            <p:cNvSpPr/>
            <p:nvPr/>
          </p:nvSpPr>
          <p:spPr>
            <a:xfrm>
              <a:off x="45902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
            <p:cNvSpPr/>
            <p:nvPr/>
          </p:nvSpPr>
          <p:spPr>
            <a:xfrm>
              <a:off x="44676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
            <p:cNvSpPr/>
            <p:nvPr/>
          </p:nvSpPr>
          <p:spPr>
            <a:xfrm>
              <a:off x="44676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
            <p:cNvSpPr/>
            <p:nvPr/>
          </p:nvSpPr>
          <p:spPr>
            <a:xfrm>
              <a:off x="45902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
            <p:cNvSpPr/>
            <p:nvPr/>
          </p:nvSpPr>
          <p:spPr>
            <a:xfrm>
              <a:off x="45902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
            <p:cNvSpPr/>
            <p:nvPr/>
          </p:nvSpPr>
          <p:spPr>
            <a:xfrm>
              <a:off x="44676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
            <p:cNvSpPr/>
            <p:nvPr/>
          </p:nvSpPr>
          <p:spPr>
            <a:xfrm>
              <a:off x="44676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
            <p:cNvSpPr/>
            <p:nvPr/>
          </p:nvSpPr>
          <p:spPr>
            <a:xfrm>
              <a:off x="45902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
            <p:cNvSpPr/>
            <p:nvPr/>
          </p:nvSpPr>
          <p:spPr>
            <a:xfrm>
              <a:off x="4590200" y="238810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
            <p:cNvSpPr/>
            <p:nvPr/>
          </p:nvSpPr>
          <p:spPr>
            <a:xfrm>
              <a:off x="44676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
            <p:cNvSpPr/>
            <p:nvPr/>
          </p:nvSpPr>
          <p:spPr>
            <a:xfrm>
              <a:off x="44676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
            <p:cNvSpPr/>
            <p:nvPr/>
          </p:nvSpPr>
          <p:spPr>
            <a:xfrm>
              <a:off x="4590200" y="252222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
            <p:cNvSpPr/>
            <p:nvPr/>
          </p:nvSpPr>
          <p:spPr>
            <a:xfrm>
              <a:off x="4594075" y="2636175"/>
              <a:ext cx="20450" cy="19475"/>
            </a:xfrm>
            <a:custGeom>
              <a:avLst/>
              <a:gdLst/>
              <a:ahLst/>
              <a:cxnLst/>
              <a:rect l="l" t="t" r="r" b="b"/>
              <a:pathLst>
                <a:path w="818" h="779" extrusionOk="0">
                  <a:moveTo>
                    <a:pt x="390" y="0"/>
                  </a:moveTo>
                  <a:cubicBezTo>
                    <a:pt x="195" y="0"/>
                    <a:pt x="1" y="156"/>
                    <a:pt x="1" y="389"/>
                  </a:cubicBezTo>
                  <a:cubicBezTo>
                    <a:pt x="1" y="623"/>
                    <a:pt x="195"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
            <p:cNvSpPr/>
            <p:nvPr/>
          </p:nvSpPr>
          <p:spPr>
            <a:xfrm>
              <a:off x="44676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
            <p:cNvSpPr/>
            <p:nvPr/>
          </p:nvSpPr>
          <p:spPr>
            <a:xfrm>
              <a:off x="44676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
            <p:cNvSpPr/>
            <p:nvPr/>
          </p:nvSpPr>
          <p:spPr>
            <a:xfrm>
              <a:off x="4590200" y="276945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
            <p:cNvSpPr/>
            <p:nvPr/>
          </p:nvSpPr>
          <p:spPr>
            <a:xfrm>
              <a:off x="45902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
            <p:cNvSpPr/>
            <p:nvPr/>
          </p:nvSpPr>
          <p:spPr>
            <a:xfrm>
              <a:off x="44676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
            <p:cNvSpPr/>
            <p:nvPr/>
          </p:nvSpPr>
          <p:spPr>
            <a:xfrm>
              <a:off x="44676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
            <p:cNvSpPr/>
            <p:nvPr/>
          </p:nvSpPr>
          <p:spPr>
            <a:xfrm>
              <a:off x="4594075" y="3016550"/>
              <a:ext cx="20450" cy="20450"/>
            </a:xfrm>
            <a:custGeom>
              <a:avLst/>
              <a:gdLst/>
              <a:ahLst/>
              <a:cxnLst/>
              <a:rect l="l" t="t" r="r" b="b"/>
              <a:pathLst>
                <a:path w="818" h="818" extrusionOk="0">
                  <a:moveTo>
                    <a:pt x="390" y="0"/>
                  </a:moveTo>
                  <a:cubicBezTo>
                    <a:pt x="195" y="0"/>
                    <a:pt x="1" y="195"/>
                    <a:pt x="1" y="428"/>
                  </a:cubicBezTo>
                  <a:cubicBezTo>
                    <a:pt x="1" y="623"/>
                    <a:pt x="195"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
            <p:cNvSpPr/>
            <p:nvPr/>
          </p:nvSpPr>
          <p:spPr>
            <a:xfrm>
              <a:off x="45902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
            <p:cNvSpPr/>
            <p:nvPr/>
          </p:nvSpPr>
          <p:spPr>
            <a:xfrm>
              <a:off x="44676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
            <p:cNvSpPr/>
            <p:nvPr/>
          </p:nvSpPr>
          <p:spPr>
            <a:xfrm>
              <a:off x="44676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
            <p:cNvSpPr/>
            <p:nvPr/>
          </p:nvSpPr>
          <p:spPr>
            <a:xfrm>
              <a:off x="45902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
            <p:cNvSpPr/>
            <p:nvPr/>
          </p:nvSpPr>
          <p:spPr>
            <a:xfrm>
              <a:off x="45902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
            <p:cNvSpPr/>
            <p:nvPr/>
          </p:nvSpPr>
          <p:spPr>
            <a:xfrm>
              <a:off x="44676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
            <p:cNvSpPr/>
            <p:nvPr/>
          </p:nvSpPr>
          <p:spPr>
            <a:xfrm>
              <a:off x="44676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
            <p:cNvSpPr/>
            <p:nvPr/>
          </p:nvSpPr>
          <p:spPr>
            <a:xfrm>
              <a:off x="45902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
            <p:cNvSpPr/>
            <p:nvPr/>
          </p:nvSpPr>
          <p:spPr>
            <a:xfrm>
              <a:off x="45902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
            <p:cNvSpPr/>
            <p:nvPr/>
          </p:nvSpPr>
          <p:spPr>
            <a:xfrm>
              <a:off x="44676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
            <p:cNvSpPr/>
            <p:nvPr/>
          </p:nvSpPr>
          <p:spPr>
            <a:xfrm>
              <a:off x="44676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
            <p:cNvSpPr/>
            <p:nvPr/>
          </p:nvSpPr>
          <p:spPr>
            <a:xfrm>
              <a:off x="4590200" y="375967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
            <p:cNvSpPr/>
            <p:nvPr/>
          </p:nvSpPr>
          <p:spPr>
            <a:xfrm>
              <a:off x="4594075" y="3873625"/>
              <a:ext cx="20450" cy="19475"/>
            </a:xfrm>
            <a:custGeom>
              <a:avLst/>
              <a:gdLst/>
              <a:ahLst/>
              <a:cxnLst/>
              <a:rect l="l" t="t" r="r" b="b"/>
              <a:pathLst>
                <a:path w="818" h="779" extrusionOk="0">
                  <a:moveTo>
                    <a:pt x="390" y="0"/>
                  </a:moveTo>
                  <a:cubicBezTo>
                    <a:pt x="195" y="0"/>
                    <a:pt x="1" y="156"/>
                    <a:pt x="1" y="389"/>
                  </a:cubicBezTo>
                  <a:cubicBezTo>
                    <a:pt x="1" y="623"/>
                    <a:pt x="195"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
            <p:cNvSpPr/>
            <p:nvPr/>
          </p:nvSpPr>
          <p:spPr>
            <a:xfrm>
              <a:off x="44676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
            <p:cNvSpPr/>
            <p:nvPr/>
          </p:nvSpPr>
          <p:spPr>
            <a:xfrm>
              <a:off x="44676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
            <p:cNvSpPr/>
            <p:nvPr/>
          </p:nvSpPr>
          <p:spPr>
            <a:xfrm>
              <a:off x="45902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
            <p:cNvSpPr/>
            <p:nvPr/>
          </p:nvSpPr>
          <p:spPr>
            <a:xfrm>
              <a:off x="45902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
            <p:cNvSpPr/>
            <p:nvPr/>
          </p:nvSpPr>
          <p:spPr>
            <a:xfrm>
              <a:off x="44676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
            <p:cNvSpPr/>
            <p:nvPr/>
          </p:nvSpPr>
          <p:spPr>
            <a:xfrm>
              <a:off x="44676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
            <p:cNvSpPr/>
            <p:nvPr/>
          </p:nvSpPr>
          <p:spPr>
            <a:xfrm>
              <a:off x="45902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
            <p:cNvSpPr/>
            <p:nvPr/>
          </p:nvSpPr>
          <p:spPr>
            <a:xfrm>
              <a:off x="45902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
            <p:cNvSpPr/>
            <p:nvPr/>
          </p:nvSpPr>
          <p:spPr>
            <a:xfrm>
              <a:off x="44676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
            <p:cNvSpPr/>
            <p:nvPr/>
          </p:nvSpPr>
          <p:spPr>
            <a:xfrm>
              <a:off x="44676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
            <p:cNvSpPr/>
            <p:nvPr/>
          </p:nvSpPr>
          <p:spPr>
            <a:xfrm>
              <a:off x="45902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
            <p:cNvSpPr/>
            <p:nvPr/>
          </p:nvSpPr>
          <p:spPr>
            <a:xfrm>
              <a:off x="45902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
            <p:cNvSpPr/>
            <p:nvPr/>
          </p:nvSpPr>
          <p:spPr>
            <a:xfrm>
              <a:off x="44676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
            <p:cNvSpPr/>
            <p:nvPr/>
          </p:nvSpPr>
          <p:spPr>
            <a:xfrm>
              <a:off x="44676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
            <p:cNvSpPr/>
            <p:nvPr/>
          </p:nvSpPr>
          <p:spPr>
            <a:xfrm>
              <a:off x="4594075" y="4749175"/>
              <a:ext cx="20450" cy="20450"/>
            </a:xfrm>
            <a:custGeom>
              <a:avLst/>
              <a:gdLst/>
              <a:ahLst/>
              <a:cxnLst/>
              <a:rect l="l" t="t" r="r" b="b"/>
              <a:pathLst>
                <a:path w="818" h="818" extrusionOk="0">
                  <a:moveTo>
                    <a:pt x="390" y="1"/>
                  </a:moveTo>
                  <a:cubicBezTo>
                    <a:pt x="195" y="1"/>
                    <a:pt x="1" y="195"/>
                    <a:pt x="1" y="390"/>
                  </a:cubicBezTo>
                  <a:cubicBezTo>
                    <a:pt x="1" y="623"/>
                    <a:pt x="195"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
            <p:cNvSpPr/>
            <p:nvPr/>
          </p:nvSpPr>
          <p:spPr>
            <a:xfrm>
              <a:off x="45902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
            <p:cNvSpPr/>
            <p:nvPr/>
          </p:nvSpPr>
          <p:spPr>
            <a:xfrm>
              <a:off x="44676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
            <p:cNvSpPr/>
            <p:nvPr/>
          </p:nvSpPr>
          <p:spPr>
            <a:xfrm>
              <a:off x="44676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
            <p:cNvSpPr/>
            <p:nvPr/>
          </p:nvSpPr>
          <p:spPr>
            <a:xfrm>
              <a:off x="4590200" y="4997125"/>
              <a:ext cx="24325" cy="19900"/>
            </a:xfrm>
            <a:custGeom>
              <a:avLst/>
              <a:gdLst/>
              <a:ahLst/>
              <a:cxnLst/>
              <a:rect l="l" t="t" r="r" b="b"/>
              <a:pathLst>
                <a:path w="973" h="796" extrusionOk="0">
                  <a:moveTo>
                    <a:pt x="604" y="1"/>
                  </a:moveTo>
                  <a:cubicBezTo>
                    <a:pt x="585" y="1"/>
                    <a:pt x="565" y="2"/>
                    <a:pt x="545" y="6"/>
                  </a:cubicBezTo>
                  <a:cubicBezTo>
                    <a:pt x="195" y="6"/>
                    <a:pt x="0" y="434"/>
                    <a:pt x="273" y="667"/>
                  </a:cubicBezTo>
                  <a:cubicBezTo>
                    <a:pt x="349" y="756"/>
                    <a:pt x="450" y="795"/>
                    <a:pt x="552" y="795"/>
                  </a:cubicBezTo>
                  <a:cubicBezTo>
                    <a:pt x="762" y="795"/>
                    <a:pt x="973" y="630"/>
                    <a:pt x="973" y="395"/>
                  </a:cubicBezTo>
                  <a:cubicBezTo>
                    <a:pt x="973" y="181"/>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
            <p:cNvSpPr/>
            <p:nvPr/>
          </p:nvSpPr>
          <p:spPr>
            <a:xfrm>
              <a:off x="4590200" y="5110950"/>
              <a:ext cx="24325" cy="19900"/>
            </a:xfrm>
            <a:custGeom>
              <a:avLst/>
              <a:gdLst/>
              <a:ahLst/>
              <a:cxnLst/>
              <a:rect l="l" t="t" r="r" b="b"/>
              <a:pathLst>
                <a:path w="973" h="796" extrusionOk="0">
                  <a:moveTo>
                    <a:pt x="604" y="0"/>
                  </a:moveTo>
                  <a:cubicBezTo>
                    <a:pt x="585" y="0"/>
                    <a:pt x="565" y="2"/>
                    <a:pt x="545" y="5"/>
                  </a:cubicBezTo>
                  <a:cubicBezTo>
                    <a:pt x="195" y="5"/>
                    <a:pt x="0" y="434"/>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
            <p:cNvSpPr/>
            <p:nvPr/>
          </p:nvSpPr>
          <p:spPr>
            <a:xfrm>
              <a:off x="44676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
            <p:cNvSpPr/>
            <p:nvPr/>
          </p:nvSpPr>
          <p:spPr>
            <a:xfrm>
              <a:off x="44676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
            <p:cNvSpPr/>
            <p:nvPr/>
          </p:nvSpPr>
          <p:spPr>
            <a:xfrm>
              <a:off x="45902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
            <p:cNvSpPr/>
            <p:nvPr/>
          </p:nvSpPr>
          <p:spPr>
            <a:xfrm>
              <a:off x="45902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
            <p:cNvSpPr/>
            <p:nvPr/>
          </p:nvSpPr>
          <p:spPr>
            <a:xfrm>
              <a:off x="47147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
            <p:cNvSpPr/>
            <p:nvPr/>
          </p:nvSpPr>
          <p:spPr>
            <a:xfrm>
              <a:off x="47147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
            <p:cNvSpPr/>
            <p:nvPr/>
          </p:nvSpPr>
          <p:spPr>
            <a:xfrm>
              <a:off x="48373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
            <p:cNvSpPr/>
            <p:nvPr/>
          </p:nvSpPr>
          <p:spPr>
            <a:xfrm>
              <a:off x="48373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
            <p:cNvSpPr/>
            <p:nvPr/>
          </p:nvSpPr>
          <p:spPr>
            <a:xfrm>
              <a:off x="47147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
            <p:cNvSpPr/>
            <p:nvPr/>
          </p:nvSpPr>
          <p:spPr>
            <a:xfrm>
              <a:off x="47147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
            <p:cNvSpPr/>
            <p:nvPr/>
          </p:nvSpPr>
          <p:spPr>
            <a:xfrm>
              <a:off x="48373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
            <p:cNvSpPr/>
            <p:nvPr/>
          </p:nvSpPr>
          <p:spPr>
            <a:xfrm>
              <a:off x="48373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
            <p:cNvSpPr/>
            <p:nvPr/>
          </p:nvSpPr>
          <p:spPr>
            <a:xfrm>
              <a:off x="47147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
            <p:cNvSpPr/>
            <p:nvPr/>
          </p:nvSpPr>
          <p:spPr>
            <a:xfrm>
              <a:off x="47147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
            <p:cNvSpPr/>
            <p:nvPr/>
          </p:nvSpPr>
          <p:spPr>
            <a:xfrm>
              <a:off x="48373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
            <p:cNvSpPr/>
            <p:nvPr/>
          </p:nvSpPr>
          <p:spPr>
            <a:xfrm>
              <a:off x="4837300" y="903525"/>
              <a:ext cx="24325" cy="19775"/>
            </a:xfrm>
            <a:custGeom>
              <a:avLst/>
              <a:gdLst/>
              <a:ahLst/>
              <a:cxnLst/>
              <a:rect l="l" t="t" r="r" b="b"/>
              <a:pathLst>
                <a:path w="973" h="791" extrusionOk="0">
                  <a:moveTo>
                    <a:pt x="545" y="1"/>
                  </a:moveTo>
                  <a:cubicBezTo>
                    <a:pt x="195" y="1"/>
                    <a:pt x="0" y="429"/>
                    <a:pt x="273"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
            <p:cNvSpPr/>
            <p:nvPr/>
          </p:nvSpPr>
          <p:spPr>
            <a:xfrm>
              <a:off x="47147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
            <p:cNvSpPr/>
            <p:nvPr/>
          </p:nvSpPr>
          <p:spPr>
            <a:xfrm>
              <a:off x="47147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
            <p:cNvSpPr/>
            <p:nvPr/>
          </p:nvSpPr>
          <p:spPr>
            <a:xfrm>
              <a:off x="48373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
            <p:cNvSpPr/>
            <p:nvPr/>
          </p:nvSpPr>
          <p:spPr>
            <a:xfrm>
              <a:off x="484117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
            <p:cNvSpPr/>
            <p:nvPr/>
          </p:nvSpPr>
          <p:spPr>
            <a:xfrm>
              <a:off x="47147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
            <p:cNvSpPr/>
            <p:nvPr/>
          </p:nvSpPr>
          <p:spPr>
            <a:xfrm>
              <a:off x="47147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
            <p:cNvSpPr/>
            <p:nvPr/>
          </p:nvSpPr>
          <p:spPr>
            <a:xfrm>
              <a:off x="4837300" y="12849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
            <p:cNvSpPr/>
            <p:nvPr/>
          </p:nvSpPr>
          <p:spPr>
            <a:xfrm>
              <a:off x="48373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
            <p:cNvSpPr/>
            <p:nvPr/>
          </p:nvSpPr>
          <p:spPr>
            <a:xfrm>
              <a:off x="47147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
            <p:cNvSpPr/>
            <p:nvPr/>
          </p:nvSpPr>
          <p:spPr>
            <a:xfrm>
              <a:off x="47147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
            <p:cNvSpPr/>
            <p:nvPr/>
          </p:nvSpPr>
          <p:spPr>
            <a:xfrm>
              <a:off x="484117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
            <p:cNvSpPr/>
            <p:nvPr/>
          </p:nvSpPr>
          <p:spPr>
            <a:xfrm>
              <a:off x="48373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
            <p:cNvSpPr/>
            <p:nvPr/>
          </p:nvSpPr>
          <p:spPr>
            <a:xfrm>
              <a:off x="47147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
            <p:cNvSpPr/>
            <p:nvPr/>
          </p:nvSpPr>
          <p:spPr>
            <a:xfrm>
              <a:off x="47147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
            <p:cNvSpPr/>
            <p:nvPr/>
          </p:nvSpPr>
          <p:spPr>
            <a:xfrm>
              <a:off x="4837300" y="177910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
            <p:cNvSpPr/>
            <p:nvPr/>
          </p:nvSpPr>
          <p:spPr>
            <a:xfrm>
              <a:off x="48373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
            <p:cNvSpPr/>
            <p:nvPr/>
          </p:nvSpPr>
          <p:spPr>
            <a:xfrm>
              <a:off x="47147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
            <p:cNvSpPr/>
            <p:nvPr/>
          </p:nvSpPr>
          <p:spPr>
            <a:xfrm>
              <a:off x="47147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
            <p:cNvSpPr/>
            <p:nvPr/>
          </p:nvSpPr>
          <p:spPr>
            <a:xfrm>
              <a:off x="48373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
            <p:cNvSpPr/>
            <p:nvPr/>
          </p:nvSpPr>
          <p:spPr>
            <a:xfrm>
              <a:off x="48373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
            <p:cNvSpPr/>
            <p:nvPr/>
          </p:nvSpPr>
          <p:spPr>
            <a:xfrm>
              <a:off x="47147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
            <p:cNvSpPr/>
            <p:nvPr/>
          </p:nvSpPr>
          <p:spPr>
            <a:xfrm>
              <a:off x="47147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
            <p:cNvSpPr/>
            <p:nvPr/>
          </p:nvSpPr>
          <p:spPr>
            <a:xfrm>
              <a:off x="48373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
            <p:cNvSpPr/>
            <p:nvPr/>
          </p:nvSpPr>
          <p:spPr>
            <a:xfrm>
              <a:off x="484117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
            <p:cNvSpPr/>
            <p:nvPr/>
          </p:nvSpPr>
          <p:spPr>
            <a:xfrm>
              <a:off x="47147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
            <p:cNvSpPr/>
            <p:nvPr/>
          </p:nvSpPr>
          <p:spPr>
            <a:xfrm>
              <a:off x="47147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
            <p:cNvSpPr/>
            <p:nvPr/>
          </p:nvSpPr>
          <p:spPr>
            <a:xfrm>
              <a:off x="4837300" y="25223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
            <p:cNvSpPr/>
            <p:nvPr/>
          </p:nvSpPr>
          <p:spPr>
            <a:xfrm>
              <a:off x="4837300" y="263617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
            <p:cNvSpPr/>
            <p:nvPr/>
          </p:nvSpPr>
          <p:spPr>
            <a:xfrm>
              <a:off x="47147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
            <p:cNvSpPr/>
            <p:nvPr/>
          </p:nvSpPr>
          <p:spPr>
            <a:xfrm>
              <a:off x="47147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
            <p:cNvSpPr/>
            <p:nvPr/>
          </p:nvSpPr>
          <p:spPr>
            <a:xfrm>
              <a:off x="484117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
            <p:cNvSpPr/>
            <p:nvPr/>
          </p:nvSpPr>
          <p:spPr>
            <a:xfrm>
              <a:off x="48373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
            <p:cNvSpPr/>
            <p:nvPr/>
          </p:nvSpPr>
          <p:spPr>
            <a:xfrm>
              <a:off x="47147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
            <p:cNvSpPr/>
            <p:nvPr/>
          </p:nvSpPr>
          <p:spPr>
            <a:xfrm>
              <a:off x="47147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
            <p:cNvSpPr/>
            <p:nvPr/>
          </p:nvSpPr>
          <p:spPr>
            <a:xfrm>
              <a:off x="4837300" y="3016550"/>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
            <p:cNvSpPr/>
            <p:nvPr/>
          </p:nvSpPr>
          <p:spPr>
            <a:xfrm>
              <a:off x="48373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
            <p:cNvSpPr/>
            <p:nvPr/>
          </p:nvSpPr>
          <p:spPr>
            <a:xfrm>
              <a:off x="47147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
            <p:cNvSpPr/>
            <p:nvPr/>
          </p:nvSpPr>
          <p:spPr>
            <a:xfrm>
              <a:off x="47147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
            <p:cNvSpPr/>
            <p:nvPr/>
          </p:nvSpPr>
          <p:spPr>
            <a:xfrm>
              <a:off x="48373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
            <p:cNvSpPr/>
            <p:nvPr/>
          </p:nvSpPr>
          <p:spPr>
            <a:xfrm>
              <a:off x="48373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
            <p:cNvSpPr/>
            <p:nvPr/>
          </p:nvSpPr>
          <p:spPr>
            <a:xfrm>
              <a:off x="47147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
            <p:cNvSpPr/>
            <p:nvPr/>
          </p:nvSpPr>
          <p:spPr>
            <a:xfrm>
              <a:off x="47147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
            <p:cNvSpPr/>
            <p:nvPr/>
          </p:nvSpPr>
          <p:spPr>
            <a:xfrm>
              <a:off x="48373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
            <p:cNvSpPr/>
            <p:nvPr/>
          </p:nvSpPr>
          <p:spPr>
            <a:xfrm>
              <a:off x="48373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
            <p:cNvSpPr/>
            <p:nvPr/>
          </p:nvSpPr>
          <p:spPr>
            <a:xfrm>
              <a:off x="47147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
            <p:cNvSpPr/>
            <p:nvPr/>
          </p:nvSpPr>
          <p:spPr>
            <a:xfrm>
              <a:off x="47147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
            <p:cNvSpPr/>
            <p:nvPr/>
          </p:nvSpPr>
          <p:spPr>
            <a:xfrm>
              <a:off x="4837300" y="37598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
            <p:cNvSpPr/>
            <p:nvPr/>
          </p:nvSpPr>
          <p:spPr>
            <a:xfrm>
              <a:off x="4837300" y="3873625"/>
              <a:ext cx="24325" cy="19775"/>
            </a:xfrm>
            <a:custGeom>
              <a:avLst/>
              <a:gdLst/>
              <a:ahLst/>
              <a:cxnLst/>
              <a:rect l="l" t="t" r="r" b="b"/>
              <a:pathLst>
                <a:path w="973"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
            <p:cNvSpPr/>
            <p:nvPr/>
          </p:nvSpPr>
          <p:spPr>
            <a:xfrm>
              <a:off x="47147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
            <p:cNvSpPr/>
            <p:nvPr/>
          </p:nvSpPr>
          <p:spPr>
            <a:xfrm>
              <a:off x="47147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
            <p:cNvSpPr/>
            <p:nvPr/>
          </p:nvSpPr>
          <p:spPr>
            <a:xfrm>
              <a:off x="48373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
            <p:cNvSpPr/>
            <p:nvPr/>
          </p:nvSpPr>
          <p:spPr>
            <a:xfrm>
              <a:off x="48373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
            <p:cNvSpPr/>
            <p:nvPr/>
          </p:nvSpPr>
          <p:spPr>
            <a:xfrm>
              <a:off x="47147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
            <p:cNvSpPr/>
            <p:nvPr/>
          </p:nvSpPr>
          <p:spPr>
            <a:xfrm>
              <a:off x="47147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
            <p:cNvSpPr/>
            <p:nvPr/>
          </p:nvSpPr>
          <p:spPr>
            <a:xfrm>
              <a:off x="48373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
            <p:cNvSpPr/>
            <p:nvPr/>
          </p:nvSpPr>
          <p:spPr>
            <a:xfrm>
              <a:off x="48373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
            <p:cNvSpPr/>
            <p:nvPr/>
          </p:nvSpPr>
          <p:spPr>
            <a:xfrm>
              <a:off x="47147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
            <p:cNvSpPr/>
            <p:nvPr/>
          </p:nvSpPr>
          <p:spPr>
            <a:xfrm>
              <a:off x="47147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
            <p:cNvSpPr/>
            <p:nvPr/>
          </p:nvSpPr>
          <p:spPr>
            <a:xfrm>
              <a:off x="48373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
            <p:cNvSpPr/>
            <p:nvPr/>
          </p:nvSpPr>
          <p:spPr>
            <a:xfrm>
              <a:off x="48373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
            <p:cNvSpPr/>
            <p:nvPr/>
          </p:nvSpPr>
          <p:spPr>
            <a:xfrm>
              <a:off x="47147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
            <p:cNvSpPr/>
            <p:nvPr/>
          </p:nvSpPr>
          <p:spPr>
            <a:xfrm>
              <a:off x="47147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
            <p:cNvSpPr/>
            <p:nvPr/>
          </p:nvSpPr>
          <p:spPr>
            <a:xfrm>
              <a:off x="4837300" y="4749175"/>
              <a:ext cx="24325" cy="20325"/>
            </a:xfrm>
            <a:custGeom>
              <a:avLst/>
              <a:gdLst/>
              <a:ahLst/>
              <a:cxnLst/>
              <a:rect l="l" t="t" r="r" b="b"/>
              <a:pathLst>
                <a:path w="973" h="813" extrusionOk="0">
                  <a:moveTo>
                    <a:pt x="545" y="1"/>
                  </a:moveTo>
                  <a:cubicBezTo>
                    <a:pt x="195" y="1"/>
                    <a:pt x="0" y="429"/>
                    <a:pt x="273"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
            <p:cNvSpPr/>
            <p:nvPr/>
          </p:nvSpPr>
          <p:spPr>
            <a:xfrm>
              <a:off x="48373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
            <p:cNvSpPr/>
            <p:nvPr/>
          </p:nvSpPr>
          <p:spPr>
            <a:xfrm>
              <a:off x="47147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
            <p:cNvSpPr/>
            <p:nvPr/>
          </p:nvSpPr>
          <p:spPr>
            <a:xfrm>
              <a:off x="47147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
            <p:cNvSpPr/>
            <p:nvPr/>
          </p:nvSpPr>
          <p:spPr>
            <a:xfrm>
              <a:off x="4837300" y="4997250"/>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
            <p:cNvSpPr/>
            <p:nvPr/>
          </p:nvSpPr>
          <p:spPr>
            <a:xfrm>
              <a:off x="484117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
            <p:cNvSpPr/>
            <p:nvPr/>
          </p:nvSpPr>
          <p:spPr>
            <a:xfrm>
              <a:off x="47147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
            <p:cNvSpPr/>
            <p:nvPr/>
          </p:nvSpPr>
          <p:spPr>
            <a:xfrm>
              <a:off x="47147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
            <p:cNvSpPr/>
            <p:nvPr/>
          </p:nvSpPr>
          <p:spPr>
            <a:xfrm>
              <a:off x="48373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
            <p:cNvSpPr/>
            <p:nvPr/>
          </p:nvSpPr>
          <p:spPr>
            <a:xfrm>
              <a:off x="48373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
            <p:cNvSpPr/>
            <p:nvPr/>
          </p:nvSpPr>
          <p:spPr>
            <a:xfrm>
              <a:off x="49618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
            <p:cNvSpPr/>
            <p:nvPr/>
          </p:nvSpPr>
          <p:spPr>
            <a:xfrm>
              <a:off x="49618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
            <p:cNvSpPr/>
            <p:nvPr/>
          </p:nvSpPr>
          <p:spPr>
            <a:xfrm>
              <a:off x="50882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
            <p:cNvSpPr/>
            <p:nvPr/>
          </p:nvSpPr>
          <p:spPr>
            <a:xfrm>
              <a:off x="5084400" y="408350"/>
              <a:ext cx="24325" cy="20300"/>
            </a:xfrm>
            <a:custGeom>
              <a:avLst/>
              <a:gdLst/>
              <a:ahLst/>
              <a:cxnLst/>
              <a:rect l="l" t="t" r="r" b="b"/>
              <a:pathLst>
                <a:path w="973" h="812" extrusionOk="0">
                  <a:moveTo>
                    <a:pt x="584" y="1"/>
                  </a:moveTo>
                  <a:cubicBezTo>
                    <a:pt x="195" y="1"/>
                    <a:pt x="0" y="429"/>
                    <a:pt x="273" y="701"/>
                  </a:cubicBezTo>
                  <a:cubicBezTo>
                    <a:pt x="360" y="776"/>
                    <a:pt x="463" y="811"/>
                    <a:pt x="563" y="811"/>
                  </a:cubicBezTo>
                  <a:cubicBezTo>
                    <a:pt x="775" y="811"/>
                    <a:pt x="973" y="654"/>
                    <a:pt x="973" y="390"/>
                  </a:cubicBezTo>
                  <a:cubicBezTo>
                    <a:pt x="973" y="195"/>
                    <a:pt x="778"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
            <p:cNvSpPr/>
            <p:nvPr/>
          </p:nvSpPr>
          <p:spPr>
            <a:xfrm>
              <a:off x="4961825" y="54165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
            <p:cNvSpPr/>
            <p:nvPr/>
          </p:nvSpPr>
          <p:spPr>
            <a:xfrm>
              <a:off x="4961825" y="655450"/>
              <a:ext cx="23350" cy="20750"/>
            </a:xfrm>
            <a:custGeom>
              <a:avLst/>
              <a:gdLst/>
              <a:ahLst/>
              <a:cxnLst/>
              <a:rect l="l" t="t" r="r" b="b"/>
              <a:pathLst>
                <a:path w="934" h="830" extrusionOk="0">
                  <a:moveTo>
                    <a:pt x="545" y="1"/>
                  </a:moveTo>
                  <a:cubicBezTo>
                    <a:pt x="195" y="1"/>
                    <a:pt x="0" y="468"/>
                    <a:pt x="272"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
            <p:cNvSpPr/>
            <p:nvPr/>
          </p:nvSpPr>
          <p:spPr>
            <a:xfrm>
              <a:off x="5084650" y="542550"/>
              <a:ext cx="24075" cy="19825"/>
            </a:xfrm>
            <a:custGeom>
              <a:avLst/>
              <a:gdLst/>
              <a:ahLst/>
              <a:cxnLst/>
              <a:rect l="l" t="t" r="r" b="b"/>
              <a:pathLst>
                <a:path w="963" h="793" extrusionOk="0">
                  <a:moveTo>
                    <a:pt x="529" y="1"/>
                  </a:moveTo>
                  <a:cubicBezTo>
                    <a:pt x="170" y="1"/>
                    <a:pt x="1" y="440"/>
                    <a:pt x="263" y="665"/>
                  </a:cubicBezTo>
                  <a:cubicBezTo>
                    <a:pt x="352" y="754"/>
                    <a:pt x="458" y="793"/>
                    <a:pt x="560" y="793"/>
                  </a:cubicBezTo>
                  <a:cubicBezTo>
                    <a:pt x="769" y="793"/>
                    <a:pt x="963" y="628"/>
                    <a:pt x="963" y="392"/>
                  </a:cubicBezTo>
                  <a:cubicBezTo>
                    <a:pt x="963" y="159"/>
                    <a:pt x="768" y="3"/>
                    <a:pt x="574" y="3"/>
                  </a:cubicBezTo>
                  <a:cubicBezTo>
                    <a:pt x="558" y="1"/>
                    <a:pt x="54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
            <p:cNvSpPr/>
            <p:nvPr/>
          </p:nvSpPr>
          <p:spPr>
            <a:xfrm>
              <a:off x="5085375" y="655450"/>
              <a:ext cx="23350" cy="20750"/>
            </a:xfrm>
            <a:custGeom>
              <a:avLst/>
              <a:gdLst/>
              <a:ahLst/>
              <a:cxnLst/>
              <a:rect l="l" t="t" r="r" b="b"/>
              <a:pathLst>
                <a:path w="934"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
            <p:cNvSpPr/>
            <p:nvPr/>
          </p:nvSpPr>
          <p:spPr>
            <a:xfrm>
              <a:off x="4961825" y="78972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
            <p:cNvSpPr/>
            <p:nvPr/>
          </p:nvSpPr>
          <p:spPr>
            <a:xfrm>
              <a:off x="4961825" y="903525"/>
              <a:ext cx="23350" cy="19775"/>
            </a:xfrm>
            <a:custGeom>
              <a:avLst/>
              <a:gdLst/>
              <a:ahLst/>
              <a:cxnLst/>
              <a:rect l="l" t="t" r="r" b="b"/>
              <a:pathLst>
                <a:path w="934" h="791" extrusionOk="0">
                  <a:moveTo>
                    <a:pt x="545" y="1"/>
                  </a:moveTo>
                  <a:cubicBezTo>
                    <a:pt x="195" y="1"/>
                    <a:pt x="0" y="429"/>
                    <a:pt x="272" y="662"/>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
            <p:cNvSpPr/>
            <p:nvPr/>
          </p:nvSpPr>
          <p:spPr>
            <a:xfrm>
              <a:off x="5085375" y="789725"/>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
            <p:cNvSpPr/>
            <p:nvPr/>
          </p:nvSpPr>
          <p:spPr>
            <a:xfrm>
              <a:off x="5085375" y="903525"/>
              <a:ext cx="23350" cy="19775"/>
            </a:xfrm>
            <a:custGeom>
              <a:avLst/>
              <a:gdLst/>
              <a:ahLst/>
              <a:cxnLst/>
              <a:rect l="l" t="t" r="r" b="b"/>
              <a:pathLst>
                <a:path w="934"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
            <p:cNvSpPr/>
            <p:nvPr/>
          </p:nvSpPr>
          <p:spPr>
            <a:xfrm>
              <a:off x="49618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
            <p:cNvSpPr/>
            <p:nvPr/>
          </p:nvSpPr>
          <p:spPr>
            <a:xfrm>
              <a:off x="4965700"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
            <p:cNvSpPr/>
            <p:nvPr/>
          </p:nvSpPr>
          <p:spPr>
            <a:xfrm>
              <a:off x="5085375" y="103682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
            <p:cNvSpPr/>
            <p:nvPr/>
          </p:nvSpPr>
          <p:spPr>
            <a:xfrm>
              <a:off x="5085375" y="1150650"/>
              <a:ext cx="23350" cy="20300"/>
            </a:xfrm>
            <a:custGeom>
              <a:avLst/>
              <a:gdLst/>
              <a:ahLst/>
              <a:cxnLst/>
              <a:rect l="l" t="t" r="r" b="b"/>
              <a:pathLst>
                <a:path w="934"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
            <p:cNvSpPr/>
            <p:nvPr/>
          </p:nvSpPr>
          <p:spPr>
            <a:xfrm>
              <a:off x="4961825" y="12849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
            <p:cNvSpPr/>
            <p:nvPr/>
          </p:nvSpPr>
          <p:spPr>
            <a:xfrm>
              <a:off x="4961825" y="1398700"/>
              <a:ext cx="23350" cy="19775"/>
            </a:xfrm>
            <a:custGeom>
              <a:avLst/>
              <a:gdLst/>
              <a:ahLst/>
              <a:cxnLst/>
              <a:rect l="l" t="t" r="r" b="b"/>
              <a:pathLst>
                <a:path w="934" h="791" extrusionOk="0">
                  <a:moveTo>
                    <a:pt x="545" y="1"/>
                  </a:moveTo>
                  <a:cubicBezTo>
                    <a:pt x="195" y="1"/>
                    <a:pt x="0" y="429"/>
                    <a:pt x="272"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
            <p:cNvSpPr/>
            <p:nvPr/>
          </p:nvSpPr>
          <p:spPr>
            <a:xfrm>
              <a:off x="5085375" y="1283925"/>
              <a:ext cx="23350" cy="20025"/>
            </a:xfrm>
            <a:custGeom>
              <a:avLst/>
              <a:gdLst/>
              <a:ahLst/>
              <a:cxnLst/>
              <a:rect l="l" t="t" r="r" b="b"/>
              <a:pathLst>
                <a:path w="934" h="801" extrusionOk="0">
                  <a:moveTo>
                    <a:pt x="545" y="0"/>
                  </a:moveTo>
                  <a:cubicBezTo>
                    <a:pt x="156" y="0"/>
                    <a:pt x="0" y="428"/>
                    <a:pt x="234" y="662"/>
                  </a:cubicBezTo>
                  <a:cubicBezTo>
                    <a:pt x="316" y="758"/>
                    <a:pt x="422" y="800"/>
                    <a:pt x="527" y="800"/>
                  </a:cubicBezTo>
                  <a:cubicBezTo>
                    <a:pt x="720" y="800"/>
                    <a:pt x="909" y="655"/>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
            <p:cNvSpPr/>
            <p:nvPr/>
          </p:nvSpPr>
          <p:spPr>
            <a:xfrm>
              <a:off x="50882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
            <p:cNvSpPr/>
            <p:nvPr/>
          </p:nvSpPr>
          <p:spPr>
            <a:xfrm>
              <a:off x="4965700"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
            <p:cNvSpPr/>
            <p:nvPr/>
          </p:nvSpPr>
          <p:spPr>
            <a:xfrm>
              <a:off x="49618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
            <p:cNvSpPr/>
            <p:nvPr/>
          </p:nvSpPr>
          <p:spPr>
            <a:xfrm>
              <a:off x="5085375" y="1532000"/>
              <a:ext cx="23350" cy="20075"/>
            </a:xfrm>
            <a:custGeom>
              <a:avLst/>
              <a:gdLst/>
              <a:ahLst/>
              <a:cxnLst/>
              <a:rect l="l" t="t" r="r" b="b"/>
              <a:pathLst>
                <a:path w="934"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
            <p:cNvSpPr/>
            <p:nvPr/>
          </p:nvSpPr>
          <p:spPr>
            <a:xfrm>
              <a:off x="5085375" y="1645825"/>
              <a:ext cx="23350" cy="20275"/>
            </a:xfrm>
            <a:custGeom>
              <a:avLst/>
              <a:gdLst/>
              <a:ahLst/>
              <a:cxnLst/>
              <a:rect l="l" t="t" r="r" b="b"/>
              <a:pathLst>
                <a:path w="934"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
            <p:cNvSpPr/>
            <p:nvPr/>
          </p:nvSpPr>
          <p:spPr>
            <a:xfrm>
              <a:off x="4961825" y="177910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
            <p:cNvSpPr/>
            <p:nvPr/>
          </p:nvSpPr>
          <p:spPr>
            <a:xfrm>
              <a:off x="4961825" y="1892925"/>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
            <p:cNvSpPr/>
            <p:nvPr/>
          </p:nvSpPr>
          <p:spPr>
            <a:xfrm>
              <a:off x="50882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
            <p:cNvSpPr/>
            <p:nvPr/>
          </p:nvSpPr>
          <p:spPr>
            <a:xfrm>
              <a:off x="5085375" y="1892925"/>
              <a:ext cx="23350" cy="20725"/>
            </a:xfrm>
            <a:custGeom>
              <a:avLst/>
              <a:gdLst/>
              <a:ahLst/>
              <a:cxnLst/>
              <a:rect l="l" t="t" r="r" b="b"/>
              <a:pathLst>
                <a:path w="934"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
            <p:cNvSpPr/>
            <p:nvPr/>
          </p:nvSpPr>
          <p:spPr>
            <a:xfrm>
              <a:off x="4961825" y="202717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
            <p:cNvSpPr/>
            <p:nvPr/>
          </p:nvSpPr>
          <p:spPr>
            <a:xfrm>
              <a:off x="4961825" y="21410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
            <p:cNvSpPr/>
            <p:nvPr/>
          </p:nvSpPr>
          <p:spPr>
            <a:xfrm>
              <a:off x="5085375" y="202717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
            <p:cNvSpPr/>
            <p:nvPr/>
          </p:nvSpPr>
          <p:spPr>
            <a:xfrm>
              <a:off x="5085375" y="2141000"/>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
            <p:cNvSpPr/>
            <p:nvPr/>
          </p:nvSpPr>
          <p:spPr>
            <a:xfrm>
              <a:off x="49618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
            <p:cNvSpPr/>
            <p:nvPr/>
          </p:nvSpPr>
          <p:spPr>
            <a:xfrm>
              <a:off x="4965700"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
            <p:cNvSpPr/>
            <p:nvPr/>
          </p:nvSpPr>
          <p:spPr>
            <a:xfrm>
              <a:off x="5085375" y="227427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
            <p:cNvSpPr/>
            <p:nvPr/>
          </p:nvSpPr>
          <p:spPr>
            <a:xfrm>
              <a:off x="5085375" y="238810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
            <p:cNvSpPr/>
            <p:nvPr/>
          </p:nvSpPr>
          <p:spPr>
            <a:xfrm>
              <a:off x="4961825" y="25223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
            <p:cNvSpPr/>
            <p:nvPr/>
          </p:nvSpPr>
          <p:spPr>
            <a:xfrm>
              <a:off x="4961825" y="263617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
            <p:cNvSpPr/>
            <p:nvPr/>
          </p:nvSpPr>
          <p:spPr>
            <a:xfrm>
              <a:off x="5085375" y="25223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
            <p:cNvSpPr/>
            <p:nvPr/>
          </p:nvSpPr>
          <p:spPr>
            <a:xfrm>
              <a:off x="50882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
            <p:cNvSpPr/>
            <p:nvPr/>
          </p:nvSpPr>
          <p:spPr>
            <a:xfrm>
              <a:off x="4965225" y="2769925"/>
              <a:ext cx="19950" cy="19725"/>
            </a:xfrm>
            <a:custGeom>
              <a:avLst/>
              <a:gdLst/>
              <a:ahLst/>
              <a:cxnLst/>
              <a:rect l="l" t="t" r="r" b="b"/>
              <a:pathLst>
                <a:path w="798" h="789" extrusionOk="0">
                  <a:moveTo>
                    <a:pt x="409" y="1"/>
                  </a:moveTo>
                  <a:cubicBezTo>
                    <a:pt x="214" y="1"/>
                    <a:pt x="20" y="137"/>
                    <a:pt x="20" y="409"/>
                  </a:cubicBezTo>
                  <a:cubicBezTo>
                    <a:pt x="0" y="662"/>
                    <a:pt x="195" y="789"/>
                    <a:pt x="394" y="789"/>
                  </a:cubicBezTo>
                  <a:cubicBezTo>
                    <a:pt x="594" y="789"/>
                    <a:pt x="798" y="66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
            <p:cNvSpPr/>
            <p:nvPr/>
          </p:nvSpPr>
          <p:spPr>
            <a:xfrm>
              <a:off x="49618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
            <p:cNvSpPr/>
            <p:nvPr/>
          </p:nvSpPr>
          <p:spPr>
            <a:xfrm>
              <a:off x="5085375" y="276945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
            <p:cNvSpPr/>
            <p:nvPr/>
          </p:nvSpPr>
          <p:spPr>
            <a:xfrm>
              <a:off x="5085375" y="2883275"/>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
            <p:cNvSpPr/>
            <p:nvPr/>
          </p:nvSpPr>
          <p:spPr>
            <a:xfrm>
              <a:off x="4961825" y="3016550"/>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
            <p:cNvSpPr/>
            <p:nvPr/>
          </p:nvSpPr>
          <p:spPr>
            <a:xfrm>
              <a:off x="4961825" y="313037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
            <p:cNvSpPr/>
            <p:nvPr/>
          </p:nvSpPr>
          <p:spPr>
            <a:xfrm>
              <a:off x="50882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
            <p:cNvSpPr/>
            <p:nvPr/>
          </p:nvSpPr>
          <p:spPr>
            <a:xfrm>
              <a:off x="5085375" y="313037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
            <p:cNvSpPr/>
            <p:nvPr/>
          </p:nvSpPr>
          <p:spPr>
            <a:xfrm>
              <a:off x="4961825" y="3264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
            <p:cNvSpPr/>
            <p:nvPr/>
          </p:nvSpPr>
          <p:spPr>
            <a:xfrm>
              <a:off x="4961825" y="33784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
            <p:cNvSpPr/>
            <p:nvPr/>
          </p:nvSpPr>
          <p:spPr>
            <a:xfrm>
              <a:off x="5085375" y="32646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
            <p:cNvSpPr/>
            <p:nvPr/>
          </p:nvSpPr>
          <p:spPr>
            <a:xfrm>
              <a:off x="5085375" y="33784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
            <p:cNvSpPr/>
            <p:nvPr/>
          </p:nvSpPr>
          <p:spPr>
            <a:xfrm>
              <a:off x="4961825" y="35117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
            <p:cNvSpPr/>
            <p:nvPr/>
          </p:nvSpPr>
          <p:spPr>
            <a:xfrm>
              <a:off x="49618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
            <p:cNvSpPr/>
            <p:nvPr/>
          </p:nvSpPr>
          <p:spPr>
            <a:xfrm>
              <a:off x="5085375" y="35117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
            <p:cNvSpPr/>
            <p:nvPr/>
          </p:nvSpPr>
          <p:spPr>
            <a:xfrm>
              <a:off x="5085375" y="3625550"/>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
            <p:cNvSpPr/>
            <p:nvPr/>
          </p:nvSpPr>
          <p:spPr>
            <a:xfrm>
              <a:off x="4961825" y="37598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
            <p:cNvSpPr/>
            <p:nvPr/>
          </p:nvSpPr>
          <p:spPr>
            <a:xfrm>
              <a:off x="4961825" y="3873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
            <p:cNvSpPr/>
            <p:nvPr/>
          </p:nvSpPr>
          <p:spPr>
            <a:xfrm>
              <a:off x="5085375" y="375980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
            <p:cNvSpPr/>
            <p:nvPr/>
          </p:nvSpPr>
          <p:spPr>
            <a:xfrm>
              <a:off x="50882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
            <p:cNvSpPr/>
            <p:nvPr/>
          </p:nvSpPr>
          <p:spPr>
            <a:xfrm>
              <a:off x="49618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2"/>
            <p:cNvSpPr/>
            <p:nvPr/>
          </p:nvSpPr>
          <p:spPr>
            <a:xfrm>
              <a:off x="49618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2"/>
            <p:cNvSpPr/>
            <p:nvPr/>
          </p:nvSpPr>
          <p:spPr>
            <a:xfrm>
              <a:off x="5085375" y="4006900"/>
              <a:ext cx="23350" cy="20075"/>
            </a:xfrm>
            <a:custGeom>
              <a:avLst/>
              <a:gdLst/>
              <a:ahLst/>
              <a:cxnLst/>
              <a:rect l="l" t="t" r="r" b="b"/>
              <a:pathLst>
                <a:path w="934"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
            <p:cNvSpPr/>
            <p:nvPr/>
          </p:nvSpPr>
          <p:spPr>
            <a:xfrm>
              <a:off x="50882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2"/>
            <p:cNvSpPr/>
            <p:nvPr/>
          </p:nvSpPr>
          <p:spPr>
            <a:xfrm>
              <a:off x="4961825" y="4254000"/>
              <a:ext cx="23350" cy="20750"/>
            </a:xfrm>
            <a:custGeom>
              <a:avLst/>
              <a:gdLst/>
              <a:ahLst/>
              <a:cxnLst/>
              <a:rect l="l" t="t" r="r" b="b"/>
              <a:pathLst>
                <a:path w="934" h="830" extrusionOk="0">
                  <a:moveTo>
                    <a:pt x="545" y="1"/>
                  </a:moveTo>
                  <a:cubicBezTo>
                    <a:pt x="195" y="1"/>
                    <a:pt x="0" y="468"/>
                    <a:pt x="272"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
            <p:cNvSpPr/>
            <p:nvPr/>
          </p:nvSpPr>
          <p:spPr>
            <a:xfrm>
              <a:off x="4961825" y="436782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
            <p:cNvSpPr/>
            <p:nvPr/>
          </p:nvSpPr>
          <p:spPr>
            <a:xfrm>
              <a:off x="50882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
            <p:cNvSpPr/>
            <p:nvPr/>
          </p:nvSpPr>
          <p:spPr>
            <a:xfrm>
              <a:off x="5085375" y="436782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
            <p:cNvSpPr/>
            <p:nvPr/>
          </p:nvSpPr>
          <p:spPr>
            <a:xfrm>
              <a:off x="4961825" y="4502075"/>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
            <p:cNvSpPr/>
            <p:nvPr/>
          </p:nvSpPr>
          <p:spPr>
            <a:xfrm>
              <a:off x="4961825" y="46159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
            <p:cNvSpPr/>
            <p:nvPr/>
          </p:nvSpPr>
          <p:spPr>
            <a:xfrm>
              <a:off x="5085375" y="4502075"/>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
            <p:cNvSpPr/>
            <p:nvPr/>
          </p:nvSpPr>
          <p:spPr>
            <a:xfrm>
              <a:off x="5084400" y="4615900"/>
              <a:ext cx="24325" cy="20075"/>
            </a:xfrm>
            <a:custGeom>
              <a:avLst/>
              <a:gdLst/>
              <a:ahLst/>
              <a:cxnLst/>
              <a:rect l="l" t="t" r="r" b="b"/>
              <a:pathLst>
                <a:path w="973" h="803" extrusionOk="0">
                  <a:moveTo>
                    <a:pt x="584" y="0"/>
                  </a:moveTo>
                  <a:cubicBezTo>
                    <a:pt x="195" y="0"/>
                    <a:pt x="0" y="428"/>
                    <a:pt x="273" y="701"/>
                  </a:cubicBezTo>
                  <a:cubicBezTo>
                    <a:pt x="355" y="771"/>
                    <a:pt x="451" y="803"/>
                    <a:pt x="546" y="803"/>
                  </a:cubicBezTo>
                  <a:cubicBezTo>
                    <a:pt x="764" y="803"/>
                    <a:pt x="973" y="634"/>
                    <a:pt x="973" y="390"/>
                  </a:cubicBezTo>
                  <a:cubicBezTo>
                    <a:pt x="973" y="195"/>
                    <a:pt x="77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
            <p:cNvSpPr/>
            <p:nvPr/>
          </p:nvSpPr>
          <p:spPr>
            <a:xfrm>
              <a:off x="49618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
            <p:cNvSpPr/>
            <p:nvPr/>
          </p:nvSpPr>
          <p:spPr>
            <a:xfrm>
              <a:off x="49618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
            <p:cNvSpPr/>
            <p:nvPr/>
          </p:nvSpPr>
          <p:spPr>
            <a:xfrm>
              <a:off x="5084650" y="4750100"/>
              <a:ext cx="24075" cy="19825"/>
            </a:xfrm>
            <a:custGeom>
              <a:avLst/>
              <a:gdLst/>
              <a:ahLst/>
              <a:cxnLst/>
              <a:rect l="l" t="t" r="r" b="b"/>
              <a:pathLst>
                <a:path w="963" h="793" extrusionOk="0">
                  <a:moveTo>
                    <a:pt x="529" y="0"/>
                  </a:moveTo>
                  <a:cubicBezTo>
                    <a:pt x="170" y="0"/>
                    <a:pt x="1" y="440"/>
                    <a:pt x="263" y="664"/>
                  </a:cubicBezTo>
                  <a:cubicBezTo>
                    <a:pt x="352" y="753"/>
                    <a:pt x="458" y="792"/>
                    <a:pt x="560" y="792"/>
                  </a:cubicBezTo>
                  <a:cubicBezTo>
                    <a:pt x="769" y="792"/>
                    <a:pt x="963" y="627"/>
                    <a:pt x="963" y="392"/>
                  </a:cubicBezTo>
                  <a:cubicBezTo>
                    <a:pt x="963" y="158"/>
                    <a:pt x="768" y="3"/>
                    <a:pt x="574" y="3"/>
                  </a:cubicBezTo>
                  <a:cubicBezTo>
                    <a:pt x="558" y="1"/>
                    <a:pt x="543"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
            <p:cNvSpPr/>
            <p:nvPr/>
          </p:nvSpPr>
          <p:spPr>
            <a:xfrm>
              <a:off x="5085375" y="4863000"/>
              <a:ext cx="23350" cy="20300"/>
            </a:xfrm>
            <a:custGeom>
              <a:avLst/>
              <a:gdLst/>
              <a:ahLst/>
              <a:cxnLst/>
              <a:rect l="l" t="t" r="r" b="b"/>
              <a:pathLst>
                <a:path w="934"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
            <p:cNvSpPr/>
            <p:nvPr/>
          </p:nvSpPr>
          <p:spPr>
            <a:xfrm>
              <a:off x="4961825" y="4997250"/>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
            <p:cNvSpPr/>
            <p:nvPr/>
          </p:nvSpPr>
          <p:spPr>
            <a:xfrm>
              <a:off x="4965700"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
            <p:cNvSpPr/>
            <p:nvPr/>
          </p:nvSpPr>
          <p:spPr>
            <a:xfrm>
              <a:off x="5085375" y="4997250"/>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
            <p:cNvSpPr/>
            <p:nvPr/>
          </p:nvSpPr>
          <p:spPr>
            <a:xfrm>
              <a:off x="5085375" y="5111075"/>
              <a:ext cx="23350" cy="19775"/>
            </a:xfrm>
            <a:custGeom>
              <a:avLst/>
              <a:gdLst/>
              <a:ahLst/>
              <a:cxnLst/>
              <a:rect l="l" t="t" r="r" b="b"/>
              <a:pathLst>
                <a:path w="934"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
            <p:cNvSpPr/>
            <p:nvPr/>
          </p:nvSpPr>
          <p:spPr>
            <a:xfrm>
              <a:off x="49618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
            <p:cNvSpPr/>
            <p:nvPr/>
          </p:nvSpPr>
          <p:spPr>
            <a:xfrm>
              <a:off x="49618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
            <p:cNvSpPr/>
            <p:nvPr/>
          </p:nvSpPr>
          <p:spPr>
            <a:xfrm>
              <a:off x="5085375" y="5244350"/>
              <a:ext cx="23350" cy="20075"/>
            </a:xfrm>
            <a:custGeom>
              <a:avLst/>
              <a:gdLst/>
              <a:ahLst/>
              <a:cxnLst/>
              <a:rect l="l" t="t" r="r" b="b"/>
              <a:pathLst>
                <a:path w="934"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
            <p:cNvSpPr/>
            <p:nvPr/>
          </p:nvSpPr>
          <p:spPr>
            <a:xfrm>
              <a:off x="50882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
            <p:cNvSpPr/>
            <p:nvPr/>
          </p:nvSpPr>
          <p:spPr>
            <a:xfrm>
              <a:off x="5211825" y="294775"/>
              <a:ext cx="20475" cy="19725"/>
            </a:xfrm>
            <a:custGeom>
              <a:avLst/>
              <a:gdLst/>
              <a:ahLst/>
              <a:cxnLst/>
              <a:rect l="l" t="t" r="r" b="b"/>
              <a:pathLst>
                <a:path w="819"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
            <p:cNvSpPr/>
            <p:nvPr/>
          </p:nvSpPr>
          <p:spPr>
            <a:xfrm>
              <a:off x="5208925" y="408350"/>
              <a:ext cx="23375" cy="20300"/>
            </a:xfrm>
            <a:custGeom>
              <a:avLst/>
              <a:gdLst/>
              <a:ahLst/>
              <a:cxnLst/>
              <a:rect l="l" t="t" r="r" b="b"/>
              <a:pathLst>
                <a:path w="935" h="812" extrusionOk="0">
                  <a:moveTo>
                    <a:pt x="545" y="1"/>
                  </a:moveTo>
                  <a:cubicBezTo>
                    <a:pt x="156" y="1"/>
                    <a:pt x="0" y="429"/>
                    <a:pt x="234" y="701"/>
                  </a:cubicBezTo>
                  <a:cubicBezTo>
                    <a:pt x="321" y="776"/>
                    <a:pt x="424" y="811"/>
                    <a:pt x="524" y="811"/>
                  </a:cubicBezTo>
                  <a:cubicBezTo>
                    <a:pt x="736" y="811"/>
                    <a:pt x="934" y="65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
            <p:cNvSpPr/>
            <p:nvPr/>
          </p:nvSpPr>
          <p:spPr>
            <a:xfrm>
              <a:off x="53324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
            <p:cNvSpPr/>
            <p:nvPr/>
          </p:nvSpPr>
          <p:spPr>
            <a:xfrm>
              <a:off x="53324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
            <p:cNvSpPr/>
            <p:nvPr/>
          </p:nvSpPr>
          <p:spPr>
            <a:xfrm>
              <a:off x="5208925" y="541650"/>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
            <p:cNvSpPr/>
            <p:nvPr/>
          </p:nvSpPr>
          <p:spPr>
            <a:xfrm>
              <a:off x="5208925" y="655450"/>
              <a:ext cx="23375" cy="20750"/>
            </a:xfrm>
            <a:custGeom>
              <a:avLst/>
              <a:gdLst/>
              <a:ahLst/>
              <a:cxnLst/>
              <a:rect l="l" t="t" r="r" b="b"/>
              <a:pathLst>
                <a:path w="935" h="830" extrusionOk="0">
                  <a:moveTo>
                    <a:pt x="545" y="1"/>
                  </a:moveTo>
                  <a:cubicBezTo>
                    <a:pt x="156" y="1"/>
                    <a:pt x="0" y="468"/>
                    <a:pt x="234" y="701"/>
                  </a:cubicBezTo>
                  <a:cubicBezTo>
                    <a:pt x="323" y="791"/>
                    <a:pt x="429" y="830"/>
                    <a:pt x="531" y="830"/>
                  </a:cubicBezTo>
                  <a:cubicBezTo>
                    <a:pt x="740" y="830"/>
                    <a:pt x="934" y="665"/>
                    <a:pt x="934" y="429"/>
                  </a:cubicBezTo>
                  <a:cubicBezTo>
                    <a:pt x="934" y="19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
            <p:cNvSpPr/>
            <p:nvPr/>
          </p:nvSpPr>
          <p:spPr>
            <a:xfrm>
              <a:off x="53324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
            <p:cNvSpPr/>
            <p:nvPr/>
          </p:nvSpPr>
          <p:spPr>
            <a:xfrm>
              <a:off x="53324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
            <p:cNvSpPr/>
            <p:nvPr/>
          </p:nvSpPr>
          <p:spPr>
            <a:xfrm>
              <a:off x="5208925" y="789725"/>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
            <p:cNvSpPr/>
            <p:nvPr/>
          </p:nvSpPr>
          <p:spPr>
            <a:xfrm>
              <a:off x="5208925" y="903525"/>
              <a:ext cx="23375" cy="19775"/>
            </a:xfrm>
            <a:custGeom>
              <a:avLst/>
              <a:gdLst/>
              <a:ahLst/>
              <a:cxnLst/>
              <a:rect l="l" t="t" r="r" b="b"/>
              <a:pathLst>
                <a:path w="935" h="791" extrusionOk="0">
                  <a:moveTo>
                    <a:pt x="545" y="1"/>
                  </a:moveTo>
                  <a:cubicBezTo>
                    <a:pt x="156" y="1"/>
                    <a:pt x="0" y="429"/>
                    <a:pt x="234" y="662"/>
                  </a:cubicBezTo>
                  <a:cubicBezTo>
                    <a:pt x="323" y="752"/>
                    <a:pt x="429" y="791"/>
                    <a:pt x="531" y="791"/>
                  </a:cubicBezTo>
                  <a:cubicBezTo>
                    <a:pt x="740" y="791"/>
                    <a:pt x="934" y="626"/>
                    <a:pt x="934" y="390"/>
                  </a:cubicBezTo>
                  <a:cubicBezTo>
                    <a:pt x="934" y="157"/>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
            <p:cNvSpPr/>
            <p:nvPr/>
          </p:nvSpPr>
          <p:spPr>
            <a:xfrm>
              <a:off x="53324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
            <p:cNvSpPr/>
            <p:nvPr/>
          </p:nvSpPr>
          <p:spPr>
            <a:xfrm>
              <a:off x="53324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
            <p:cNvSpPr/>
            <p:nvPr/>
          </p:nvSpPr>
          <p:spPr>
            <a:xfrm>
              <a:off x="5208925" y="103682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
            <p:cNvSpPr/>
            <p:nvPr/>
          </p:nvSpPr>
          <p:spPr>
            <a:xfrm>
              <a:off x="5208925" y="1150650"/>
              <a:ext cx="23375" cy="20300"/>
            </a:xfrm>
            <a:custGeom>
              <a:avLst/>
              <a:gdLst/>
              <a:ahLst/>
              <a:cxnLst/>
              <a:rect l="l" t="t" r="r" b="b"/>
              <a:pathLst>
                <a:path w="935" h="812" extrusionOk="0">
                  <a:moveTo>
                    <a:pt x="545" y="0"/>
                  </a:moveTo>
                  <a:cubicBezTo>
                    <a:pt x="156" y="0"/>
                    <a:pt x="0" y="428"/>
                    <a:pt x="234" y="700"/>
                  </a:cubicBezTo>
                  <a:cubicBezTo>
                    <a:pt x="323" y="777"/>
                    <a:pt x="428" y="811"/>
                    <a:pt x="530" y="811"/>
                  </a:cubicBezTo>
                  <a:cubicBezTo>
                    <a:pt x="740" y="811"/>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
            <p:cNvSpPr/>
            <p:nvPr/>
          </p:nvSpPr>
          <p:spPr>
            <a:xfrm>
              <a:off x="53324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
            <p:cNvSpPr/>
            <p:nvPr/>
          </p:nvSpPr>
          <p:spPr>
            <a:xfrm>
              <a:off x="53324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
            <p:cNvSpPr/>
            <p:nvPr/>
          </p:nvSpPr>
          <p:spPr>
            <a:xfrm>
              <a:off x="5208925" y="1284775"/>
              <a:ext cx="23375" cy="19875"/>
            </a:xfrm>
            <a:custGeom>
              <a:avLst/>
              <a:gdLst/>
              <a:ahLst/>
              <a:cxnLst/>
              <a:rect l="l" t="t" r="r" b="b"/>
              <a:pathLst>
                <a:path w="935" h="795"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
            <p:cNvSpPr/>
            <p:nvPr/>
          </p:nvSpPr>
          <p:spPr>
            <a:xfrm>
              <a:off x="5211825" y="139822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
            <p:cNvSpPr/>
            <p:nvPr/>
          </p:nvSpPr>
          <p:spPr>
            <a:xfrm>
              <a:off x="5332475" y="1284775"/>
              <a:ext cx="23375" cy="19875"/>
            </a:xfrm>
            <a:custGeom>
              <a:avLst/>
              <a:gdLst/>
              <a:ahLst/>
              <a:cxnLst/>
              <a:rect l="l" t="t" r="r" b="b"/>
              <a:pathLst>
                <a:path w="935" h="795"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
            <p:cNvSpPr/>
            <p:nvPr/>
          </p:nvSpPr>
          <p:spPr>
            <a:xfrm>
              <a:off x="53324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
            <p:cNvSpPr/>
            <p:nvPr/>
          </p:nvSpPr>
          <p:spPr>
            <a:xfrm>
              <a:off x="5208925" y="1532000"/>
              <a:ext cx="23375" cy="20075"/>
            </a:xfrm>
            <a:custGeom>
              <a:avLst/>
              <a:gdLst/>
              <a:ahLst/>
              <a:cxnLst/>
              <a:rect l="l" t="t" r="r" b="b"/>
              <a:pathLst>
                <a:path w="935" h="803" extrusionOk="0">
                  <a:moveTo>
                    <a:pt x="545" y="0"/>
                  </a:moveTo>
                  <a:cubicBezTo>
                    <a:pt x="156" y="0"/>
                    <a:pt x="0" y="428"/>
                    <a:pt x="234" y="701"/>
                  </a:cubicBezTo>
                  <a:cubicBezTo>
                    <a:pt x="316" y="771"/>
                    <a:pt x="412" y="803"/>
                    <a:pt x="507" y="803"/>
                  </a:cubicBezTo>
                  <a:cubicBezTo>
                    <a:pt x="725" y="803"/>
                    <a:pt x="934" y="63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
            <p:cNvSpPr/>
            <p:nvPr/>
          </p:nvSpPr>
          <p:spPr>
            <a:xfrm>
              <a:off x="5208925" y="1645825"/>
              <a:ext cx="23375" cy="20275"/>
            </a:xfrm>
            <a:custGeom>
              <a:avLst/>
              <a:gdLst/>
              <a:ahLst/>
              <a:cxnLst/>
              <a:rect l="l" t="t" r="r" b="b"/>
              <a:pathLst>
                <a:path w="935" h="811" extrusionOk="0">
                  <a:moveTo>
                    <a:pt x="545" y="0"/>
                  </a:moveTo>
                  <a:cubicBezTo>
                    <a:pt x="156" y="0"/>
                    <a:pt x="0" y="428"/>
                    <a:pt x="234" y="700"/>
                  </a:cubicBezTo>
                  <a:cubicBezTo>
                    <a:pt x="321" y="775"/>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
            <p:cNvSpPr/>
            <p:nvPr/>
          </p:nvSpPr>
          <p:spPr>
            <a:xfrm>
              <a:off x="53324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
            <p:cNvSpPr/>
            <p:nvPr/>
          </p:nvSpPr>
          <p:spPr>
            <a:xfrm>
              <a:off x="53324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
            <p:cNvSpPr/>
            <p:nvPr/>
          </p:nvSpPr>
          <p:spPr>
            <a:xfrm>
              <a:off x="5211825" y="17795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
            <p:cNvSpPr/>
            <p:nvPr/>
          </p:nvSpPr>
          <p:spPr>
            <a:xfrm>
              <a:off x="5208925" y="1892925"/>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
            <p:cNvSpPr/>
            <p:nvPr/>
          </p:nvSpPr>
          <p:spPr>
            <a:xfrm>
              <a:off x="53324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
            <p:cNvSpPr/>
            <p:nvPr/>
          </p:nvSpPr>
          <p:spPr>
            <a:xfrm>
              <a:off x="53324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
            <p:cNvSpPr/>
            <p:nvPr/>
          </p:nvSpPr>
          <p:spPr>
            <a:xfrm>
              <a:off x="5208925" y="202717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
            <p:cNvSpPr/>
            <p:nvPr/>
          </p:nvSpPr>
          <p:spPr>
            <a:xfrm>
              <a:off x="5208925" y="2141000"/>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
            <p:cNvSpPr/>
            <p:nvPr/>
          </p:nvSpPr>
          <p:spPr>
            <a:xfrm>
              <a:off x="53324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
            <p:cNvSpPr/>
            <p:nvPr/>
          </p:nvSpPr>
          <p:spPr>
            <a:xfrm>
              <a:off x="53324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
            <p:cNvSpPr/>
            <p:nvPr/>
          </p:nvSpPr>
          <p:spPr>
            <a:xfrm>
              <a:off x="5208925" y="227427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
            <p:cNvSpPr/>
            <p:nvPr/>
          </p:nvSpPr>
          <p:spPr>
            <a:xfrm>
              <a:off x="5208925" y="238810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
            <p:cNvSpPr/>
            <p:nvPr/>
          </p:nvSpPr>
          <p:spPr>
            <a:xfrm>
              <a:off x="53324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
            <p:cNvSpPr/>
            <p:nvPr/>
          </p:nvSpPr>
          <p:spPr>
            <a:xfrm>
              <a:off x="53324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
            <p:cNvSpPr/>
            <p:nvPr/>
          </p:nvSpPr>
          <p:spPr>
            <a:xfrm>
              <a:off x="5208925" y="252222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
            <p:cNvSpPr/>
            <p:nvPr/>
          </p:nvSpPr>
          <p:spPr>
            <a:xfrm>
              <a:off x="5211825" y="26356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
            <p:cNvSpPr/>
            <p:nvPr/>
          </p:nvSpPr>
          <p:spPr>
            <a:xfrm>
              <a:off x="5332475" y="252222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
            <p:cNvSpPr/>
            <p:nvPr/>
          </p:nvSpPr>
          <p:spPr>
            <a:xfrm>
              <a:off x="53324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
            <p:cNvSpPr/>
            <p:nvPr/>
          </p:nvSpPr>
          <p:spPr>
            <a:xfrm>
              <a:off x="5208925" y="276945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
            <p:cNvSpPr/>
            <p:nvPr/>
          </p:nvSpPr>
          <p:spPr>
            <a:xfrm>
              <a:off x="5208925" y="2883275"/>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
            <p:cNvSpPr/>
            <p:nvPr/>
          </p:nvSpPr>
          <p:spPr>
            <a:xfrm>
              <a:off x="53324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
            <p:cNvSpPr/>
            <p:nvPr/>
          </p:nvSpPr>
          <p:spPr>
            <a:xfrm>
              <a:off x="53324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
            <p:cNvSpPr/>
            <p:nvPr/>
          </p:nvSpPr>
          <p:spPr>
            <a:xfrm>
              <a:off x="5211825" y="30170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
            <p:cNvSpPr/>
            <p:nvPr/>
          </p:nvSpPr>
          <p:spPr>
            <a:xfrm>
              <a:off x="5208925" y="313037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
            <p:cNvSpPr/>
            <p:nvPr/>
          </p:nvSpPr>
          <p:spPr>
            <a:xfrm>
              <a:off x="53324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
            <p:cNvSpPr/>
            <p:nvPr/>
          </p:nvSpPr>
          <p:spPr>
            <a:xfrm>
              <a:off x="53324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
            <p:cNvSpPr/>
            <p:nvPr/>
          </p:nvSpPr>
          <p:spPr>
            <a:xfrm>
              <a:off x="5208925" y="32646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
            <p:cNvSpPr/>
            <p:nvPr/>
          </p:nvSpPr>
          <p:spPr>
            <a:xfrm>
              <a:off x="5208925" y="337845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
            <p:cNvSpPr/>
            <p:nvPr/>
          </p:nvSpPr>
          <p:spPr>
            <a:xfrm>
              <a:off x="53324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
            <p:cNvSpPr/>
            <p:nvPr/>
          </p:nvSpPr>
          <p:spPr>
            <a:xfrm>
              <a:off x="53324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
            <p:cNvSpPr/>
            <p:nvPr/>
          </p:nvSpPr>
          <p:spPr>
            <a:xfrm>
              <a:off x="5208925" y="35117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
            <p:cNvSpPr/>
            <p:nvPr/>
          </p:nvSpPr>
          <p:spPr>
            <a:xfrm>
              <a:off x="5208925" y="3625550"/>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
            <p:cNvSpPr/>
            <p:nvPr/>
          </p:nvSpPr>
          <p:spPr>
            <a:xfrm>
              <a:off x="53324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
            <p:cNvSpPr/>
            <p:nvPr/>
          </p:nvSpPr>
          <p:spPr>
            <a:xfrm>
              <a:off x="53324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
            <p:cNvSpPr/>
            <p:nvPr/>
          </p:nvSpPr>
          <p:spPr>
            <a:xfrm>
              <a:off x="5208925" y="375967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
            <p:cNvSpPr/>
            <p:nvPr/>
          </p:nvSpPr>
          <p:spPr>
            <a:xfrm>
              <a:off x="5211825" y="38731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
            <p:cNvSpPr/>
            <p:nvPr/>
          </p:nvSpPr>
          <p:spPr>
            <a:xfrm>
              <a:off x="5332475" y="375967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
            <p:cNvSpPr/>
            <p:nvPr/>
          </p:nvSpPr>
          <p:spPr>
            <a:xfrm>
              <a:off x="53315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
            <p:cNvSpPr/>
            <p:nvPr/>
          </p:nvSpPr>
          <p:spPr>
            <a:xfrm>
              <a:off x="5208925" y="4006900"/>
              <a:ext cx="23375" cy="20075"/>
            </a:xfrm>
            <a:custGeom>
              <a:avLst/>
              <a:gdLst/>
              <a:ahLst/>
              <a:cxnLst/>
              <a:rect l="l" t="t" r="r" b="b"/>
              <a:pathLst>
                <a:path w="935" h="803" extrusionOk="0">
                  <a:moveTo>
                    <a:pt x="545" y="0"/>
                  </a:moveTo>
                  <a:cubicBezTo>
                    <a:pt x="156" y="0"/>
                    <a:pt x="0" y="429"/>
                    <a:pt x="234" y="701"/>
                  </a:cubicBezTo>
                  <a:cubicBezTo>
                    <a:pt x="316" y="771"/>
                    <a:pt x="412" y="803"/>
                    <a:pt x="507" y="803"/>
                  </a:cubicBezTo>
                  <a:cubicBezTo>
                    <a:pt x="725" y="803"/>
                    <a:pt x="934" y="634"/>
                    <a:pt x="934" y="390"/>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
            <p:cNvSpPr/>
            <p:nvPr/>
          </p:nvSpPr>
          <p:spPr>
            <a:xfrm>
              <a:off x="5211825" y="412097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
            <p:cNvSpPr/>
            <p:nvPr/>
          </p:nvSpPr>
          <p:spPr>
            <a:xfrm>
              <a:off x="53324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
            <p:cNvSpPr/>
            <p:nvPr/>
          </p:nvSpPr>
          <p:spPr>
            <a:xfrm>
              <a:off x="53324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
            <p:cNvSpPr/>
            <p:nvPr/>
          </p:nvSpPr>
          <p:spPr>
            <a:xfrm>
              <a:off x="5211825" y="4254500"/>
              <a:ext cx="20475" cy="19700"/>
            </a:xfrm>
            <a:custGeom>
              <a:avLst/>
              <a:gdLst/>
              <a:ahLst/>
              <a:cxnLst/>
              <a:rect l="l" t="t" r="r" b="b"/>
              <a:pathLst>
                <a:path w="819"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
            <p:cNvSpPr/>
            <p:nvPr/>
          </p:nvSpPr>
          <p:spPr>
            <a:xfrm>
              <a:off x="5208925" y="436782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
            <p:cNvSpPr/>
            <p:nvPr/>
          </p:nvSpPr>
          <p:spPr>
            <a:xfrm>
              <a:off x="53315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
            <p:cNvSpPr/>
            <p:nvPr/>
          </p:nvSpPr>
          <p:spPr>
            <a:xfrm>
              <a:off x="53324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
            <p:cNvSpPr/>
            <p:nvPr/>
          </p:nvSpPr>
          <p:spPr>
            <a:xfrm>
              <a:off x="5208925" y="4502075"/>
              <a:ext cx="23375" cy="19775"/>
            </a:xfrm>
            <a:custGeom>
              <a:avLst/>
              <a:gdLst/>
              <a:ahLst/>
              <a:cxnLst/>
              <a:rect l="l" t="t" r="r" b="b"/>
              <a:pathLst>
                <a:path w="935" h="791" extrusionOk="0">
                  <a:moveTo>
                    <a:pt x="545" y="1"/>
                  </a:moveTo>
                  <a:cubicBezTo>
                    <a:pt x="156" y="1"/>
                    <a:pt x="0" y="429"/>
                    <a:pt x="234" y="662"/>
                  </a:cubicBezTo>
                  <a:cubicBezTo>
                    <a:pt x="323" y="751"/>
                    <a:pt x="429" y="790"/>
                    <a:pt x="531" y="790"/>
                  </a:cubicBezTo>
                  <a:cubicBezTo>
                    <a:pt x="740" y="790"/>
                    <a:pt x="934" y="625"/>
                    <a:pt x="934" y="390"/>
                  </a:cubicBezTo>
                  <a:cubicBezTo>
                    <a:pt x="934" y="15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
            <p:cNvSpPr/>
            <p:nvPr/>
          </p:nvSpPr>
          <p:spPr>
            <a:xfrm>
              <a:off x="5208925" y="461590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
            <p:cNvSpPr/>
            <p:nvPr/>
          </p:nvSpPr>
          <p:spPr>
            <a:xfrm>
              <a:off x="53324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
            <p:cNvSpPr/>
            <p:nvPr/>
          </p:nvSpPr>
          <p:spPr>
            <a:xfrm>
              <a:off x="53324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
            <p:cNvSpPr/>
            <p:nvPr/>
          </p:nvSpPr>
          <p:spPr>
            <a:xfrm>
              <a:off x="5208925" y="4749175"/>
              <a:ext cx="23375" cy="20325"/>
            </a:xfrm>
            <a:custGeom>
              <a:avLst/>
              <a:gdLst/>
              <a:ahLst/>
              <a:cxnLst/>
              <a:rect l="l" t="t" r="r" b="b"/>
              <a:pathLst>
                <a:path w="935" h="813" extrusionOk="0">
                  <a:moveTo>
                    <a:pt x="545" y="1"/>
                  </a:moveTo>
                  <a:cubicBezTo>
                    <a:pt x="156" y="1"/>
                    <a:pt x="0" y="429"/>
                    <a:pt x="234" y="701"/>
                  </a:cubicBezTo>
                  <a:cubicBezTo>
                    <a:pt x="323" y="777"/>
                    <a:pt x="428" y="812"/>
                    <a:pt x="530" y="812"/>
                  </a:cubicBezTo>
                  <a:cubicBezTo>
                    <a:pt x="740" y="812"/>
                    <a:pt x="934" y="664"/>
                    <a:pt x="934" y="429"/>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
            <p:cNvSpPr/>
            <p:nvPr/>
          </p:nvSpPr>
          <p:spPr>
            <a:xfrm>
              <a:off x="5208925" y="4863000"/>
              <a:ext cx="23375" cy="20300"/>
            </a:xfrm>
            <a:custGeom>
              <a:avLst/>
              <a:gdLst/>
              <a:ahLst/>
              <a:cxnLst/>
              <a:rect l="l" t="t" r="r" b="b"/>
              <a:pathLst>
                <a:path w="935" h="812" extrusionOk="0">
                  <a:moveTo>
                    <a:pt x="545" y="0"/>
                  </a:moveTo>
                  <a:cubicBezTo>
                    <a:pt x="156" y="0"/>
                    <a:pt x="0" y="429"/>
                    <a:pt x="234" y="701"/>
                  </a:cubicBezTo>
                  <a:cubicBezTo>
                    <a:pt x="323" y="777"/>
                    <a:pt x="428" y="812"/>
                    <a:pt x="530" y="812"/>
                  </a:cubicBezTo>
                  <a:cubicBezTo>
                    <a:pt x="740" y="812"/>
                    <a:pt x="934" y="664"/>
                    <a:pt x="934" y="42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
            <p:cNvSpPr/>
            <p:nvPr/>
          </p:nvSpPr>
          <p:spPr>
            <a:xfrm>
              <a:off x="53324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
            <p:cNvSpPr/>
            <p:nvPr/>
          </p:nvSpPr>
          <p:spPr>
            <a:xfrm>
              <a:off x="53324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
            <p:cNvSpPr/>
            <p:nvPr/>
          </p:nvSpPr>
          <p:spPr>
            <a:xfrm>
              <a:off x="5208925" y="4997125"/>
              <a:ext cx="23375" cy="19900"/>
            </a:xfrm>
            <a:custGeom>
              <a:avLst/>
              <a:gdLst/>
              <a:ahLst/>
              <a:cxnLst/>
              <a:rect l="l" t="t" r="r" b="b"/>
              <a:pathLst>
                <a:path w="935" h="796" extrusionOk="0">
                  <a:moveTo>
                    <a:pt x="595" y="1"/>
                  </a:moveTo>
                  <a:cubicBezTo>
                    <a:pt x="579" y="1"/>
                    <a:pt x="562" y="2"/>
                    <a:pt x="545" y="6"/>
                  </a:cubicBezTo>
                  <a:cubicBezTo>
                    <a:pt x="156" y="6"/>
                    <a:pt x="0" y="434"/>
                    <a:pt x="234" y="667"/>
                  </a:cubicBezTo>
                  <a:cubicBezTo>
                    <a:pt x="323" y="756"/>
                    <a:pt x="429" y="795"/>
                    <a:pt x="531" y="795"/>
                  </a:cubicBezTo>
                  <a:cubicBezTo>
                    <a:pt x="740" y="795"/>
                    <a:pt x="934" y="630"/>
                    <a:pt x="934" y="395"/>
                  </a:cubicBezTo>
                  <a:cubicBezTo>
                    <a:pt x="934" y="181"/>
                    <a:pt x="772"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
            <p:cNvSpPr/>
            <p:nvPr/>
          </p:nvSpPr>
          <p:spPr>
            <a:xfrm>
              <a:off x="5208925" y="5110950"/>
              <a:ext cx="23375" cy="19900"/>
            </a:xfrm>
            <a:custGeom>
              <a:avLst/>
              <a:gdLst/>
              <a:ahLst/>
              <a:cxnLst/>
              <a:rect l="l" t="t" r="r" b="b"/>
              <a:pathLst>
                <a:path w="935" h="796" extrusionOk="0">
                  <a:moveTo>
                    <a:pt x="595" y="0"/>
                  </a:moveTo>
                  <a:cubicBezTo>
                    <a:pt x="579" y="0"/>
                    <a:pt x="562" y="2"/>
                    <a:pt x="545" y="5"/>
                  </a:cubicBezTo>
                  <a:cubicBezTo>
                    <a:pt x="156" y="5"/>
                    <a:pt x="0" y="434"/>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
            <p:cNvSpPr/>
            <p:nvPr/>
          </p:nvSpPr>
          <p:spPr>
            <a:xfrm>
              <a:off x="5332475" y="4997125"/>
              <a:ext cx="23375" cy="19900"/>
            </a:xfrm>
            <a:custGeom>
              <a:avLst/>
              <a:gdLst/>
              <a:ahLst/>
              <a:cxnLst/>
              <a:rect l="l" t="t" r="r" b="b"/>
              <a:pathLst>
                <a:path w="935" h="796" extrusionOk="0">
                  <a:moveTo>
                    <a:pt x="566" y="1"/>
                  </a:moveTo>
                  <a:cubicBezTo>
                    <a:pt x="546" y="1"/>
                    <a:pt x="526" y="2"/>
                    <a:pt x="506" y="6"/>
                  </a:cubicBezTo>
                  <a:cubicBezTo>
                    <a:pt x="156" y="6"/>
                    <a:pt x="0" y="434"/>
                    <a:pt x="234" y="667"/>
                  </a:cubicBezTo>
                  <a:cubicBezTo>
                    <a:pt x="323" y="756"/>
                    <a:pt x="429" y="795"/>
                    <a:pt x="531" y="795"/>
                  </a:cubicBezTo>
                  <a:cubicBezTo>
                    <a:pt x="740" y="795"/>
                    <a:pt x="934" y="630"/>
                    <a:pt x="934" y="395"/>
                  </a:cubicBezTo>
                  <a:cubicBezTo>
                    <a:pt x="934" y="181"/>
                    <a:pt x="772"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
            <p:cNvSpPr/>
            <p:nvPr/>
          </p:nvSpPr>
          <p:spPr>
            <a:xfrm>
              <a:off x="5332475" y="5110950"/>
              <a:ext cx="23375" cy="19900"/>
            </a:xfrm>
            <a:custGeom>
              <a:avLst/>
              <a:gdLst/>
              <a:ahLst/>
              <a:cxnLst/>
              <a:rect l="l" t="t" r="r" b="b"/>
              <a:pathLst>
                <a:path w="935" h="796" extrusionOk="0">
                  <a:moveTo>
                    <a:pt x="566" y="0"/>
                  </a:moveTo>
                  <a:cubicBezTo>
                    <a:pt x="546" y="0"/>
                    <a:pt x="526" y="2"/>
                    <a:pt x="506" y="5"/>
                  </a:cubicBezTo>
                  <a:cubicBezTo>
                    <a:pt x="156" y="5"/>
                    <a:pt x="0" y="434"/>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
            <p:cNvSpPr/>
            <p:nvPr/>
          </p:nvSpPr>
          <p:spPr>
            <a:xfrm>
              <a:off x="5208925" y="5244350"/>
              <a:ext cx="23375" cy="20075"/>
            </a:xfrm>
            <a:custGeom>
              <a:avLst/>
              <a:gdLst/>
              <a:ahLst/>
              <a:cxnLst/>
              <a:rect l="l" t="t" r="r" b="b"/>
              <a:pathLst>
                <a:path w="935" h="803" extrusionOk="0">
                  <a:moveTo>
                    <a:pt x="545" y="1"/>
                  </a:moveTo>
                  <a:cubicBezTo>
                    <a:pt x="156" y="1"/>
                    <a:pt x="0" y="429"/>
                    <a:pt x="234" y="701"/>
                  </a:cubicBezTo>
                  <a:cubicBezTo>
                    <a:pt x="316" y="772"/>
                    <a:pt x="412" y="803"/>
                    <a:pt x="507" y="803"/>
                  </a:cubicBezTo>
                  <a:cubicBezTo>
                    <a:pt x="725" y="803"/>
                    <a:pt x="934" y="63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
            <p:cNvSpPr/>
            <p:nvPr/>
          </p:nvSpPr>
          <p:spPr>
            <a:xfrm>
              <a:off x="5211825" y="535842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
            <p:cNvSpPr/>
            <p:nvPr/>
          </p:nvSpPr>
          <p:spPr>
            <a:xfrm>
              <a:off x="53324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
            <p:cNvSpPr/>
            <p:nvPr/>
          </p:nvSpPr>
          <p:spPr>
            <a:xfrm>
              <a:off x="53324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
            <p:cNvSpPr/>
            <p:nvPr/>
          </p:nvSpPr>
          <p:spPr>
            <a:xfrm>
              <a:off x="5456025" y="294525"/>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
            <p:cNvSpPr/>
            <p:nvPr/>
          </p:nvSpPr>
          <p:spPr>
            <a:xfrm>
              <a:off x="5456025" y="408350"/>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
            <p:cNvSpPr/>
            <p:nvPr/>
          </p:nvSpPr>
          <p:spPr>
            <a:xfrm>
              <a:off x="55795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
            <p:cNvSpPr/>
            <p:nvPr/>
          </p:nvSpPr>
          <p:spPr>
            <a:xfrm>
              <a:off x="55795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
            <p:cNvSpPr/>
            <p:nvPr/>
          </p:nvSpPr>
          <p:spPr>
            <a:xfrm>
              <a:off x="5456025" y="541650"/>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
            <p:cNvSpPr/>
            <p:nvPr/>
          </p:nvSpPr>
          <p:spPr>
            <a:xfrm>
              <a:off x="5456025" y="655450"/>
              <a:ext cx="23375" cy="20750"/>
            </a:xfrm>
            <a:custGeom>
              <a:avLst/>
              <a:gdLst/>
              <a:ahLst/>
              <a:cxnLst/>
              <a:rect l="l" t="t" r="r" b="b"/>
              <a:pathLst>
                <a:path w="935" h="830" extrusionOk="0">
                  <a:moveTo>
                    <a:pt x="545" y="1"/>
                  </a:moveTo>
                  <a:cubicBezTo>
                    <a:pt x="195" y="1"/>
                    <a:pt x="0" y="468"/>
                    <a:pt x="273"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
            <p:cNvSpPr/>
            <p:nvPr/>
          </p:nvSpPr>
          <p:spPr>
            <a:xfrm>
              <a:off x="55795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
            <p:cNvSpPr/>
            <p:nvPr/>
          </p:nvSpPr>
          <p:spPr>
            <a:xfrm>
              <a:off x="55795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
            <p:cNvSpPr/>
            <p:nvPr/>
          </p:nvSpPr>
          <p:spPr>
            <a:xfrm>
              <a:off x="5456025" y="789725"/>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
            <p:cNvSpPr/>
            <p:nvPr/>
          </p:nvSpPr>
          <p:spPr>
            <a:xfrm>
              <a:off x="5459900" y="903525"/>
              <a:ext cx="19500" cy="19500"/>
            </a:xfrm>
            <a:custGeom>
              <a:avLst/>
              <a:gdLst/>
              <a:ahLst/>
              <a:cxnLst/>
              <a:rect l="l" t="t" r="r" b="b"/>
              <a:pathLst>
                <a:path w="780"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
            <p:cNvSpPr/>
            <p:nvPr/>
          </p:nvSpPr>
          <p:spPr>
            <a:xfrm>
              <a:off x="55795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
            <p:cNvSpPr/>
            <p:nvPr/>
          </p:nvSpPr>
          <p:spPr>
            <a:xfrm>
              <a:off x="55795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
            <p:cNvSpPr/>
            <p:nvPr/>
          </p:nvSpPr>
          <p:spPr>
            <a:xfrm>
              <a:off x="5456025" y="103682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2"/>
            <p:cNvSpPr/>
            <p:nvPr/>
          </p:nvSpPr>
          <p:spPr>
            <a:xfrm>
              <a:off x="5456025" y="1150650"/>
              <a:ext cx="23375" cy="20300"/>
            </a:xfrm>
            <a:custGeom>
              <a:avLst/>
              <a:gdLst/>
              <a:ahLst/>
              <a:cxnLst/>
              <a:rect l="l" t="t" r="r" b="b"/>
              <a:pathLst>
                <a:path w="935" h="812" extrusionOk="0">
                  <a:moveTo>
                    <a:pt x="545" y="0"/>
                  </a:moveTo>
                  <a:cubicBezTo>
                    <a:pt x="195" y="0"/>
                    <a:pt x="0" y="428"/>
                    <a:pt x="273"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
            <p:cNvSpPr/>
            <p:nvPr/>
          </p:nvSpPr>
          <p:spPr>
            <a:xfrm>
              <a:off x="55795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
            <p:cNvSpPr/>
            <p:nvPr/>
          </p:nvSpPr>
          <p:spPr>
            <a:xfrm>
              <a:off x="55795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
            <p:cNvSpPr/>
            <p:nvPr/>
          </p:nvSpPr>
          <p:spPr>
            <a:xfrm>
              <a:off x="5456025" y="1284775"/>
              <a:ext cx="23375" cy="19875"/>
            </a:xfrm>
            <a:custGeom>
              <a:avLst/>
              <a:gdLst/>
              <a:ahLst/>
              <a:cxnLst/>
              <a:rect l="l" t="t" r="r" b="b"/>
              <a:pathLst>
                <a:path w="935" h="795"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
            <p:cNvSpPr/>
            <p:nvPr/>
          </p:nvSpPr>
          <p:spPr>
            <a:xfrm>
              <a:off x="5456025" y="1398700"/>
              <a:ext cx="23375" cy="19775"/>
            </a:xfrm>
            <a:custGeom>
              <a:avLst/>
              <a:gdLst/>
              <a:ahLst/>
              <a:cxnLst/>
              <a:rect l="l" t="t" r="r" b="b"/>
              <a:pathLst>
                <a:path w="935" h="791" extrusionOk="0">
                  <a:moveTo>
                    <a:pt x="545" y="1"/>
                  </a:moveTo>
                  <a:cubicBezTo>
                    <a:pt x="195" y="1"/>
                    <a:pt x="0" y="429"/>
                    <a:pt x="273"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
            <p:cNvSpPr/>
            <p:nvPr/>
          </p:nvSpPr>
          <p:spPr>
            <a:xfrm>
              <a:off x="5579575" y="12849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
            <p:cNvSpPr/>
            <p:nvPr/>
          </p:nvSpPr>
          <p:spPr>
            <a:xfrm>
              <a:off x="55795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
            <p:cNvSpPr/>
            <p:nvPr/>
          </p:nvSpPr>
          <p:spPr>
            <a:xfrm>
              <a:off x="5456025" y="1532000"/>
              <a:ext cx="23375" cy="20075"/>
            </a:xfrm>
            <a:custGeom>
              <a:avLst/>
              <a:gdLst/>
              <a:ahLst/>
              <a:cxnLst/>
              <a:rect l="l" t="t" r="r" b="b"/>
              <a:pathLst>
                <a:path w="935" h="803" extrusionOk="0">
                  <a:moveTo>
                    <a:pt x="545" y="0"/>
                  </a:moveTo>
                  <a:cubicBezTo>
                    <a:pt x="195" y="0"/>
                    <a:pt x="0" y="428"/>
                    <a:pt x="273"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
            <p:cNvSpPr/>
            <p:nvPr/>
          </p:nvSpPr>
          <p:spPr>
            <a:xfrm>
              <a:off x="5456025" y="1645825"/>
              <a:ext cx="23375" cy="20275"/>
            </a:xfrm>
            <a:custGeom>
              <a:avLst/>
              <a:gdLst/>
              <a:ahLst/>
              <a:cxnLst/>
              <a:rect l="l" t="t" r="r" b="b"/>
              <a:pathLst>
                <a:path w="935" h="811" extrusionOk="0">
                  <a:moveTo>
                    <a:pt x="545" y="0"/>
                  </a:moveTo>
                  <a:cubicBezTo>
                    <a:pt x="195" y="0"/>
                    <a:pt x="0" y="428"/>
                    <a:pt x="273" y="700"/>
                  </a:cubicBezTo>
                  <a:cubicBezTo>
                    <a:pt x="347" y="775"/>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
            <p:cNvSpPr/>
            <p:nvPr/>
          </p:nvSpPr>
          <p:spPr>
            <a:xfrm>
              <a:off x="55795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
            <p:cNvSpPr/>
            <p:nvPr/>
          </p:nvSpPr>
          <p:spPr>
            <a:xfrm>
              <a:off x="55795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
            <p:cNvSpPr/>
            <p:nvPr/>
          </p:nvSpPr>
          <p:spPr>
            <a:xfrm>
              <a:off x="5459900" y="1779100"/>
              <a:ext cx="19500" cy="20450"/>
            </a:xfrm>
            <a:custGeom>
              <a:avLst/>
              <a:gdLst/>
              <a:ahLst/>
              <a:cxnLst/>
              <a:rect l="l" t="t" r="r" b="b"/>
              <a:pathLst>
                <a:path w="780"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
            <p:cNvSpPr/>
            <p:nvPr/>
          </p:nvSpPr>
          <p:spPr>
            <a:xfrm>
              <a:off x="5456025" y="1892925"/>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
            <p:cNvSpPr/>
            <p:nvPr/>
          </p:nvSpPr>
          <p:spPr>
            <a:xfrm>
              <a:off x="55795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
            <p:cNvSpPr/>
            <p:nvPr/>
          </p:nvSpPr>
          <p:spPr>
            <a:xfrm>
              <a:off x="55795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
            <p:cNvSpPr/>
            <p:nvPr/>
          </p:nvSpPr>
          <p:spPr>
            <a:xfrm>
              <a:off x="5456025" y="202717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
            <p:cNvSpPr/>
            <p:nvPr/>
          </p:nvSpPr>
          <p:spPr>
            <a:xfrm>
              <a:off x="5456025" y="2141000"/>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
            <p:cNvSpPr/>
            <p:nvPr/>
          </p:nvSpPr>
          <p:spPr>
            <a:xfrm>
              <a:off x="55795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
            <p:cNvSpPr/>
            <p:nvPr/>
          </p:nvSpPr>
          <p:spPr>
            <a:xfrm>
              <a:off x="55795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
            <p:cNvSpPr/>
            <p:nvPr/>
          </p:nvSpPr>
          <p:spPr>
            <a:xfrm>
              <a:off x="5456025" y="227427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
            <p:cNvSpPr/>
            <p:nvPr/>
          </p:nvSpPr>
          <p:spPr>
            <a:xfrm>
              <a:off x="5456025" y="238810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
            <p:cNvSpPr/>
            <p:nvPr/>
          </p:nvSpPr>
          <p:spPr>
            <a:xfrm>
              <a:off x="55795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
            <p:cNvSpPr/>
            <p:nvPr/>
          </p:nvSpPr>
          <p:spPr>
            <a:xfrm>
              <a:off x="55795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
            <p:cNvSpPr/>
            <p:nvPr/>
          </p:nvSpPr>
          <p:spPr>
            <a:xfrm>
              <a:off x="5456025" y="252222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
            <p:cNvSpPr/>
            <p:nvPr/>
          </p:nvSpPr>
          <p:spPr>
            <a:xfrm>
              <a:off x="5459900" y="2636175"/>
              <a:ext cx="19500" cy="19475"/>
            </a:xfrm>
            <a:custGeom>
              <a:avLst/>
              <a:gdLst/>
              <a:ahLst/>
              <a:cxnLst/>
              <a:rect l="l" t="t" r="r" b="b"/>
              <a:pathLst>
                <a:path w="780"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
            <p:cNvSpPr/>
            <p:nvPr/>
          </p:nvSpPr>
          <p:spPr>
            <a:xfrm>
              <a:off x="5579575" y="25223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
            <p:cNvSpPr/>
            <p:nvPr/>
          </p:nvSpPr>
          <p:spPr>
            <a:xfrm>
              <a:off x="55795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
            <p:cNvSpPr/>
            <p:nvPr/>
          </p:nvSpPr>
          <p:spPr>
            <a:xfrm>
              <a:off x="5456025" y="276945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
            <p:cNvSpPr/>
            <p:nvPr/>
          </p:nvSpPr>
          <p:spPr>
            <a:xfrm>
              <a:off x="5456025" y="2883275"/>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
            <p:cNvSpPr/>
            <p:nvPr/>
          </p:nvSpPr>
          <p:spPr>
            <a:xfrm>
              <a:off x="55795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
            <p:cNvSpPr/>
            <p:nvPr/>
          </p:nvSpPr>
          <p:spPr>
            <a:xfrm>
              <a:off x="55795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
            <p:cNvSpPr/>
            <p:nvPr/>
          </p:nvSpPr>
          <p:spPr>
            <a:xfrm>
              <a:off x="5459900" y="3016550"/>
              <a:ext cx="19500" cy="20450"/>
            </a:xfrm>
            <a:custGeom>
              <a:avLst/>
              <a:gdLst/>
              <a:ahLst/>
              <a:cxnLst/>
              <a:rect l="l" t="t" r="r" b="b"/>
              <a:pathLst>
                <a:path w="780"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
            <p:cNvSpPr/>
            <p:nvPr/>
          </p:nvSpPr>
          <p:spPr>
            <a:xfrm>
              <a:off x="5456025" y="313037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
            <p:cNvSpPr/>
            <p:nvPr/>
          </p:nvSpPr>
          <p:spPr>
            <a:xfrm>
              <a:off x="55795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
            <p:cNvSpPr/>
            <p:nvPr/>
          </p:nvSpPr>
          <p:spPr>
            <a:xfrm>
              <a:off x="55795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
            <p:cNvSpPr/>
            <p:nvPr/>
          </p:nvSpPr>
          <p:spPr>
            <a:xfrm>
              <a:off x="5456025" y="32646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
            <p:cNvSpPr/>
            <p:nvPr/>
          </p:nvSpPr>
          <p:spPr>
            <a:xfrm>
              <a:off x="5456025" y="337845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
            <p:cNvSpPr/>
            <p:nvPr/>
          </p:nvSpPr>
          <p:spPr>
            <a:xfrm>
              <a:off x="55795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
            <p:cNvSpPr/>
            <p:nvPr/>
          </p:nvSpPr>
          <p:spPr>
            <a:xfrm>
              <a:off x="55795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
            <p:cNvSpPr/>
            <p:nvPr/>
          </p:nvSpPr>
          <p:spPr>
            <a:xfrm>
              <a:off x="5456025" y="35117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
            <p:cNvSpPr/>
            <p:nvPr/>
          </p:nvSpPr>
          <p:spPr>
            <a:xfrm>
              <a:off x="5456025" y="3625550"/>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
            <p:cNvSpPr/>
            <p:nvPr/>
          </p:nvSpPr>
          <p:spPr>
            <a:xfrm>
              <a:off x="55795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
            <p:cNvSpPr/>
            <p:nvPr/>
          </p:nvSpPr>
          <p:spPr>
            <a:xfrm>
              <a:off x="55795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
            <p:cNvSpPr/>
            <p:nvPr/>
          </p:nvSpPr>
          <p:spPr>
            <a:xfrm>
              <a:off x="5456025" y="375967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
            <p:cNvSpPr/>
            <p:nvPr/>
          </p:nvSpPr>
          <p:spPr>
            <a:xfrm>
              <a:off x="5459900" y="3873625"/>
              <a:ext cx="19500" cy="19475"/>
            </a:xfrm>
            <a:custGeom>
              <a:avLst/>
              <a:gdLst/>
              <a:ahLst/>
              <a:cxnLst/>
              <a:rect l="l" t="t" r="r" b="b"/>
              <a:pathLst>
                <a:path w="780"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
            <p:cNvSpPr/>
            <p:nvPr/>
          </p:nvSpPr>
          <p:spPr>
            <a:xfrm>
              <a:off x="5579575" y="37598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
            <p:cNvSpPr/>
            <p:nvPr/>
          </p:nvSpPr>
          <p:spPr>
            <a:xfrm>
              <a:off x="55786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
            <p:cNvSpPr/>
            <p:nvPr/>
          </p:nvSpPr>
          <p:spPr>
            <a:xfrm>
              <a:off x="5456025" y="4006900"/>
              <a:ext cx="23375" cy="20075"/>
            </a:xfrm>
            <a:custGeom>
              <a:avLst/>
              <a:gdLst/>
              <a:ahLst/>
              <a:cxnLst/>
              <a:rect l="l" t="t" r="r" b="b"/>
              <a:pathLst>
                <a:path w="935" h="803" extrusionOk="0">
                  <a:moveTo>
                    <a:pt x="545" y="0"/>
                  </a:moveTo>
                  <a:cubicBezTo>
                    <a:pt x="195" y="0"/>
                    <a:pt x="0" y="429"/>
                    <a:pt x="273"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
            <p:cNvSpPr/>
            <p:nvPr/>
          </p:nvSpPr>
          <p:spPr>
            <a:xfrm>
              <a:off x="5456025" y="4120725"/>
              <a:ext cx="23375" cy="20275"/>
            </a:xfrm>
            <a:custGeom>
              <a:avLst/>
              <a:gdLst/>
              <a:ahLst/>
              <a:cxnLst/>
              <a:rect l="l" t="t" r="r" b="b"/>
              <a:pathLst>
                <a:path w="935" h="811" extrusionOk="0">
                  <a:moveTo>
                    <a:pt x="545" y="0"/>
                  </a:moveTo>
                  <a:cubicBezTo>
                    <a:pt x="195" y="0"/>
                    <a:pt x="0" y="428"/>
                    <a:pt x="273" y="701"/>
                  </a:cubicBezTo>
                  <a:cubicBezTo>
                    <a:pt x="347" y="776"/>
                    <a:pt x="442" y="811"/>
                    <a:pt x="537"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
            <p:cNvSpPr/>
            <p:nvPr/>
          </p:nvSpPr>
          <p:spPr>
            <a:xfrm>
              <a:off x="55795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
            <p:cNvSpPr/>
            <p:nvPr/>
          </p:nvSpPr>
          <p:spPr>
            <a:xfrm>
              <a:off x="55795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
            <p:cNvSpPr/>
            <p:nvPr/>
          </p:nvSpPr>
          <p:spPr>
            <a:xfrm>
              <a:off x="5456025" y="4254000"/>
              <a:ext cx="23375" cy="20750"/>
            </a:xfrm>
            <a:custGeom>
              <a:avLst/>
              <a:gdLst/>
              <a:ahLst/>
              <a:cxnLst/>
              <a:rect l="l" t="t" r="r" b="b"/>
              <a:pathLst>
                <a:path w="935" h="830" extrusionOk="0">
                  <a:moveTo>
                    <a:pt x="545" y="1"/>
                  </a:moveTo>
                  <a:cubicBezTo>
                    <a:pt x="195" y="1"/>
                    <a:pt x="0" y="468"/>
                    <a:pt x="273"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
            <p:cNvSpPr/>
            <p:nvPr/>
          </p:nvSpPr>
          <p:spPr>
            <a:xfrm>
              <a:off x="5456025" y="436782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
            <p:cNvSpPr/>
            <p:nvPr/>
          </p:nvSpPr>
          <p:spPr>
            <a:xfrm>
              <a:off x="55786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
            <p:cNvSpPr/>
            <p:nvPr/>
          </p:nvSpPr>
          <p:spPr>
            <a:xfrm>
              <a:off x="55795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
            <p:cNvSpPr/>
            <p:nvPr/>
          </p:nvSpPr>
          <p:spPr>
            <a:xfrm>
              <a:off x="5456025" y="4502075"/>
              <a:ext cx="23375" cy="19775"/>
            </a:xfrm>
            <a:custGeom>
              <a:avLst/>
              <a:gdLst/>
              <a:ahLst/>
              <a:cxnLst/>
              <a:rect l="l" t="t" r="r" b="b"/>
              <a:pathLst>
                <a:path w="935" h="791" extrusionOk="0">
                  <a:moveTo>
                    <a:pt x="545" y="1"/>
                  </a:moveTo>
                  <a:cubicBezTo>
                    <a:pt x="195" y="1"/>
                    <a:pt x="0" y="429"/>
                    <a:pt x="273"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
            <p:cNvSpPr/>
            <p:nvPr/>
          </p:nvSpPr>
          <p:spPr>
            <a:xfrm>
              <a:off x="5456025" y="461590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
            <p:cNvSpPr/>
            <p:nvPr/>
          </p:nvSpPr>
          <p:spPr>
            <a:xfrm>
              <a:off x="55795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
            <p:cNvSpPr/>
            <p:nvPr/>
          </p:nvSpPr>
          <p:spPr>
            <a:xfrm>
              <a:off x="55795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
            <p:cNvSpPr/>
            <p:nvPr/>
          </p:nvSpPr>
          <p:spPr>
            <a:xfrm>
              <a:off x="5459900" y="4749175"/>
              <a:ext cx="19500" cy="20450"/>
            </a:xfrm>
            <a:custGeom>
              <a:avLst/>
              <a:gdLst/>
              <a:ahLst/>
              <a:cxnLst/>
              <a:rect l="l" t="t" r="r" b="b"/>
              <a:pathLst>
                <a:path w="780"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
            <p:cNvSpPr/>
            <p:nvPr/>
          </p:nvSpPr>
          <p:spPr>
            <a:xfrm>
              <a:off x="5456025" y="4863000"/>
              <a:ext cx="23375" cy="20300"/>
            </a:xfrm>
            <a:custGeom>
              <a:avLst/>
              <a:gdLst/>
              <a:ahLst/>
              <a:cxnLst/>
              <a:rect l="l" t="t" r="r" b="b"/>
              <a:pathLst>
                <a:path w="935" h="812" extrusionOk="0">
                  <a:moveTo>
                    <a:pt x="545" y="0"/>
                  </a:moveTo>
                  <a:cubicBezTo>
                    <a:pt x="195" y="0"/>
                    <a:pt x="0" y="429"/>
                    <a:pt x="273"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
            <p:cNvSpPr/>
            <p:nvPr/>
          </p:nvSpPr>
          <p:spPr>
            <a:xfrm>
              <a:off x="55795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
            <p:cNvSpPr/>
            <p:nvPr/>
          </p:nvSpPr>
          <p:spPr>
            <a:xfrm>
              <a:off x="55795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
            <p:cNvSpPr/>
            <p:nvPr/>
          </p:nvSpPr>
          <p:spPr>
            <a:xfrm>
              <a:off x="5456025" y="4997125"/>
              <a:ext cx="23375" cy="19900"/>
            </a:xfrm>
            <a:custGeom>
              <a:avLst/>
              <a:gdLst/>
              <a:ahLst/>
              <a:cxnLst/>
              <a:rect l="l" t="t" r="r" b="b"/>
              <a:pathLst>
                <a:path w="935" h="796" extrusionOk="0">
                  <a:moveTo>
                    <a:pt x="604" y="1"/>
                  </a:moveTo>
                  <a:cubicBezTo>
                    <a:pt x="585" y="1"/>
                    <a:pt x="565" y="2"/>
                    <a:pt x="545" y="6"/>
                  </a:cubicBezTo>
                  <a:cubicBezTo>
                    <a:pt x="195" y="6"/>
                    <a:pt x="0" y="434"/>
                    <a:pt x="273" y="667"/>
                  </a:cubicBezTo>
                  <a:cubicBezTo>
                    <a:pt x="349" y="756"/>
                    <a:pt x="446" y="795"/>
                    <a:pt x="543" y="795"/>
                  </a:cubicBezTo>
                  <a:cubicBezTo>
                    <a:pt x="740" y="795"/>
                    <a:pt x="934" y="630"/>
                    <a:pt x="934" y="395"/>
                  </a:cubicBezTo>
                  <a:cubicBezTo>
                    <a:pt x="934"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
            <p:cNvSpPr/>
            <p:nvPr/>
          </p:nvSpPr>
          <p:spPr>
            <a:xfrm>
              <a:off x="5456025" y="5110950"/>
              <a:ext cx="23375" cy="19900"/>
            </a:xfrm>
            <a:custGeom>
              <a:avLst/>
              <a:gdLst/>
              <a:ahLst/>
              <a:cxnLst/>
              <a:rect l="l" t="t" r="r" b="b"/>
              <a:pathLst>
                <a:path w="935" h="796" extrusionOk="0">
                  <a:moveTo>
                    <a:pt x="604" y="0"/>
                  </a:moveTo>
                  <a:cubicBezTo>
                    <a:pt x="585" y="0"/>
                    <a:pt x="565" y="2"/>
                    <a:pt x="545" y="5"/>
                  </a:cubicBezTo>
                  <a:cubicBezTo>
                    <a:pt x="195" y="5"/>
                    <a:pt x="0" y="434"/>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
            <p:cNvSpPr/>
            <p:nvPr/>
          </p:nvSpPr>
          <p:spPr>
            <a:xfrm>
              <a:off x="5579575" y="4997250"/>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
            <p:cNvSpPr/>
            <p:nvPr/>
          </p:nvSpPr>
          <p:spPr>
            <a:xfrm>
              <a:off x="5579575" y="5111075"/>
              <a:ext cx="23375" cy="19775"/>
            </a:xfrm>
            <a:custGeom>
              <a:avLst/>
              <a:gdLst/>
              <a:ahLst/>
              <a:cxnLst/>
              <a:rect l="l" t="t" r="r" b="b"/>
              <a:pathLst>
                <a:path w="935"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
            <p:cNvSpPr/>
            <p:nvPr/>
          </p:nvSpPr>
          <p:spPr>
            <a:xfrm>
              <a:off x="5456025" y="5244350"/>
              <a:ext cx="23375" cy="20075"/>
            </a:xfrm>
            <a:custGeom>
              <a:avLst/>
              <a:gdLst/>
              <a:ahLst/>
              <a:cxnLst/>
              <a:rect l="l" t="t" r="r" b="b"/>
              <a:pathLst>
                <a:path w="935" h="803" extrusionOk="0">
                  <a:moveTo>
                    <a:pt x="545" y="1"/>
                  </a:moveTo>
                  <a:cubicBezTo>
                    <a:pt x="195" y="1"/>
                    <a:pt x="0" y="429"/>
                    <a:pt x="273"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
            <p:cNvSpPr/>
            <p:nvPr/>
          </p:nvSpPr>
          <p:spPr>
            <a:xfrm>
              <a:off x="5456025" y="5358175"/>
              <a:ext cx="23375" cy="20275"/>
            </a:xfrm>
            <a:custGeom>
              <a:avLst/>
              <a:gdLst/>
              <a:ahLst/>
              <a:cxnLst/>
              <a:rect l="l" t="t" r="r" b="b"/>
              <a:pathLst>
                <a:path w="935" h="811"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2"/>
            <p:cNvSpPr/>
            <p:nvPr/>
          </p:nvSpPr>
          <p:spPr>
            <a:xfrm>
              <a:off x="55795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
            <p:cNvSpPr/>
            <p:nvPr/>
          </p:nvSpPr>
          <p:spPr>
            <a:xfrm>
              <a:off x="55795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90881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72"/>
        <p:cNvGrpSpPr/>
        <p:nvPr/>
      </p:nvGrpSpPr>
      <p:grpSpPr>
        <a:xfrm>
          <a:off x="0" y="0"/>
          <a:ext cx="0" cy="0"/>
          <a:chOff x="0" y="0"/>
          <a:chExt cx="0" cy="0"/>
        </a:xfrm>
      </p:grpSpPr>
      <p:sp>
        <p:nvSpPr>
          <p:cNvPr id="1273" name="Google Shape;1273;p3"/>
          <p:cNvSpPr txBox="1">
            <a:spLocks noGrp="1"/>
          </p:cNvSpPr>
          <p:nvPr>
            <p:ph type="title"/>
          </p:nvPr>
        </p:nvSpPr>
        <p:spPr>
          <a:xfrm>
            <a:off x="1198200" y="3451667"/>
            <a:ext cx="4106000" cy="8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274" name="Google Shape;1274;p3"/>
          <p:cNvSpPr txBox="1">
            <a:spLocks noGrp="1"/>
          </p:cNvSpPr>
          <p:nvPr>
            <p:ph type="subTitle" idx="1"/>
          </p:nvPr>
        </p:nvSpPr>
        <p:spPr>
          <a:xfrm>
            <a:off x="1476200" y="4374200"/>
            <a:ext cx="35500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67">
                <a:latin typeface="Roboto"/>
                <a:ea typeface="Roboto"/>
                <a:cs typeface="Roboto"/>
                <a:sym typeface="Robo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275" name="Google Shape;1275;p3"/>
          <p:cNvSpPr txBox="1">
            <a:spLocks noGrp="1"/>
          </p:cNvSpPr>
          <p:nvPr>
            <p:ph type="title" idx="2" hasCustomPrompt="1"/>
          </p:nvPr>
        </p:nvSpPr>
        <p:spPr>
          <a:xfrm>
            <a:off x="2057000" y="1853200"/>
            <a:ext cx="2388400"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666">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11955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noFill/>
        <a:effectLst/>
      </p:bgPr>
    </p:bg>
    <p:spTree>
      <p:nvGrpSpPr>
        <p:cNvPr id="1" name="Shape 1276"/>
        <p:cNvGrpSpPr/>
        <p:nvPr/>
      </p:nvGrpSpPr>
      <p:grpSpPr>
        <a:xfrm>
          <a:off x="0" y="0"/>
          <a:ext cx="0" cy="0"/>
          <a:chOff x="0" y="0"/>
          <a:chExt cx="0" cy="0"/>
        </a:xfrm>
      </p:grpSpPr>
      <p:sp>
        <p:nvSpPr>
          <p:cNvPr id="1277" name="Google Shape;1277;p4"/>
          <p:cNvSpPr txBox="1">
            <a:spLocks noGrp="1"/>
          </p:cNvSpPr>
          <p:nvPr>
            <p:ph type="body" idx="1"/>
          </p:nvPr>
        </p:nvSpPr>
        <p:spPr>
          <a:xfrm>
            <a:off x="762000" y="1536633"/>
            <a:ext cx="10668000" cy="4728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rgbClr val="66546D"/>
              </a:buClr>
              <a:buSzPts val="1800"/>
              <a:buFont typeface="Chau Philomene One"/>
              <a:buChar char="●"/>
              <a:defRPr sz="1600"/>
            </a:lvl1pPr>
            <a:lvl2pPr marL="1219170" lvl="1" indent="-423323">
              <a:spcBef>
                <a:spcPts val="0"/>
              </a:spcBef>
              <a:spcAft>
                <a:spcPts val="0"/>
              </a:spcAft>
              <a:buClr>
                <a:srgbClr val="66546D"/>
              </a:buClr>
              <a:buSzPts val="1400"/>
              <a:buFont typeface="Arial"/>
              <a:buChar char="○"/>
              <a:defRPr/>
            </a:lvl2pPr>
            <a:lvl3pPr marL="1828754" lvl="2" indent="-423323">
              <a:spcBef>
                <a:spcPts val="0"/>
              </a:spcBef>
              <a:spcAft>
                <a:spcPts val="0"/>
              </a:spcAft>
              <a:buClr>
                <a:srgbClr val="66546D"/>
              </a:buClr>
              <a:buSzPts val="1400"/>
              <a:buFont typeface="Arial"/>
              <a:buChar char="■"/>
              <a:defRPr/>
            </a:lvl3pPr>
            <a:lvl4pPr marL="2438339" lvl="3" indent="-423323">
              <a:spcBef>
                <a:spcPts val="0"/>
              </a:spcBef>
              <a:spcAft>
                <a:spcPts val="0"/>
              </a:spcAft>
              <a:buClr>
                <a:srgbClr val="66546D"/>
              </a:buClr>
              <a:buSzPts val="1400"/>
              <a:buFont typeface="Arial"/>
              <a:buChar char="●"/>
              <a:defRPr/>
            </a:lvl4pPr>
            <a:lvl5pPr marL="3047924" lvl="4" indent="-423323">
              <a:spcBef>
                <a:spcPts val="0"/>
              </a:spcBef>
              <a:spcAft>
                <a:spcPts val="0"/>
              </a:spcAft>
              <a:buClr>
                <a:srgbClr val="66546D"/>
              </a:buClr>
              <a:buSzPts val="1400"/>
              <a:buFont typeface="Arial"/>
              <a:buChar char="○"/>
              <a:defRPr/>
            </a:lvl5pPr>
            <a:lvl6pPr marL="3657509" lvl="5" indent="-423323">
              <a:spcBef>
                <a:spcPts val="0"/>
              </a:spcBef>
              <a:spcAft>
                <a:spcPts val="0"/>
              </a:spcAft>
              <a:buClr>
                <a:srgbClr val="66546D"/>
              </a:buClr>
              <a:buSzPts val="1400"/>
              <a:buFont typeface="Arial"/>
              <a:buChar char="■"/>
              <a:defRPr/>
            </a:lvl6pPr>
            <a:lvl7pPr marL="4267093" lvl="6" indent="-423323">
              <a:spcBef>
                <a:spcPts val="0"/>
              </a:spcBef>
              <a:spcAft>
                <a:spcPts val="0"/>
              </a:spcAft>
              <a:buClr>
                <a:srgbClr val="66546D"/>
              </a:buClr>
              <a:buSzPts val="1400"/>
              <a:buFont typeface="Arial"/>
              <a:buChar char="●"/>
              <a:defRPr/>
            </a:lvl7pPr>
            <a:lvl8pPr marL="4876678" lvl="7" indent="-423323">
              <a:spcBef>
                <a:spcPts val="0"/>
              </a:spcBef>
              <a:spcAft>
                <a:spcPts val="0"/>
              </a:spcAft>
              <a:buClr>
                <a:srgbClr val="66546D"/>
              </a:buClr>
              <a:buSzPts val="1400"/>
              <a:buFont typeface="Arial"/>
              <a:buChar char="○"/>
              <a:defRPr/>
            </a:lvl8pPr>
            <a:lvl9pPr marL="5486263" lvl="8" indent="-423323">
              <a:spcBef>
                <a:spcPts val="0"/>
              </a:spcBef>
              <a:spcAft>
                <a:spcPts val="0"/>
              </a:spcAft>
              <a:buClr>
                <a:srgbClr val="66546D"/>
              </a:buClr>
              <a:buSzPts val="1400"/>
              <a:buFont typeface="Arial"/>
              <a:buChar char="■"/>
              <a:defRPr/>
            </a:lvl9pPr>
          </a:lstStyle>
          <a:p>
            <a:endParaRPr/>
          </a:p>
        </p:txBody>
      </p:sp>
      <p:grpSp>
        <p:nvGrpSpPr>
          <p:cNvPr id="1278" name="Google Shape;1278;p4"/>
          <p:cNvGrpSpPr/>
          <p:nvPr/>
        </p:nvGrpSpPr>
        <p:grpSpPr>
          <a:xfrm rot="10800000">
            <a:off x="66924" y="-115607"/>
            <a:ext cx="882971" cy="917049"/>
            <a:chOff x="3925613" y="3096468"/>
            <a:chExt cx="335169" cy="348000"/>
          </a:xfrm>
        </p:grpSpPr>
        <p:sp>
          <p:nvSpPr>
            <p:cNvPr id="1279" name="Google Shape;1279;p4"/>
            <p:cNvSpPr/>
            <p:nvPr/>
          </p:nvSpPr>
          <p:spPr>
            <a:xfrm>
              <a:off x="3925613" y="3099145"/>
              <a:ext cx="181299" cy="213761"/>
            </a:xfrm>
            <a:custGeom>
              <a:avLst/>
              <a:gdLst/>
              <a:ahLst/>
              <a:cxnLst/>
              <a:rect l="l" t="t" r="r" b="b"/>
              <a:pathLst>
                <a:path w="16928" h="19959" extrusionOk="0">
                  <a:moveTo>
                    <a:pt x="10217" y="1"/>
                  </a:moveTo>
                  <a:cubicBezTo>
                    <a:pt x="9343" y="1"/>
                    <a:pt x="8477" y="743"/>
                    <a:pt x="7900" y="1512"/>
                  </a:cubicBezTo>
                  <a:cubicBezTo>
                    <a:pt x="7239" y="2446"/>
                    <a:pt x="6460" y="3535"/>
                    <a:pt x="5332" y="3613"/>
                  </a:cubicBezTo>
                  <a:cubicBezTo>
                    <a:pt x="5282" y="3617"/>
                    <a:pt x="5233" y="3618"/>
                    <a:pt x="5183" y="3618"/>
                  </a:cubicBezTo>
                  <a:cubicBezTo>
                    <a:pt x="4688" y="3618"/>
                    <a:pt x="4193" y="3458"/>
                    <a:pt x="3697" y="3458"/>
                  </a:cubicBezTo>
                  <a:cubicBezTo>
                    <a:pt x="2297" y="3535"/>
                    <a:pt x="1440" y="5092"/>
                    <a:pt x="1285" y="6493"/>
                  </a:cubicBezTo>
                  <a:cubicBezTo>
                    <a:pt x="1129" y="7894"/>
                    <a:pt x="1440" y="9334"/>
                    <a:pt x="1051" y="10657"/>
                  </a:cubicBezTo>
                  <a:cubicBezTo>
                    <a:pt x="701" y="11746"/>
                    <a:pt x="1" y="12875"/>
                    <a:pt x="545" y="13848"/>
                  </a:cubicBezTo>
                  <a:cubicBezTo>
                    <a:pt x="779" y="14276"/>
                    <a:pt x="1246" y="14548"/>
                    <a:pt x="1479" y="14937"/>
                  </a:cubicBezTo>
                  <a:cubicBezTo>
                    <a:pt x="2180" y="15988"/>
                    <a:pt x="1440" y="17466"/>
                    <a:pt x="1985" y="18673"/>
                  </a:cubicBezTo>
                  <a:cubicBezTo>
                    <a:pt x="2366" y="19580"/>
                    <a:pt x="3384" y="19959"/>
                    <a:pt x="4395" y="19959"/>
                  </a:cubicBezTo>
                  <a:cubicBezTo>
                    <a:pt x="4729" y="19959"/>
                    <a:pt x="5062" y="19917"/>
                    <a:pt x="5371" y="19840"/>
                  </a:cubicBezTo>
                  <a:cubicBezTo>
                    <a:pt x="6655" y="19490"/>
                    <a:pt x="7744" y="18712"/>
                    <a:pt x="9029" y="18362"/>
                  </a:cubicBezTo>
                  <a:cubicBezTo>
                    <a:pt x="9924" y="18089"/>
                    <a:pt x="10896" y="18050"/>
                    <a:pt x="11830" y="17817"/>
                  </a:cubicBezTo>
                  <a:cubicBezTo>
                    <a:pt x="12803" y="17661"/>
                    <a:pt x="13620" y="17077"/>
                    <a:pt x="14126" y="16221"/>
                  </a:cubicBezTo>
                  <a:cubicBezTo>
                    <a:pt x="14365" y="15675"/>
                    <a:pt x="14664" y="14889"/>
                    <a:pt x="15155" y="14889"/>
                  </a:cubicBezTo>
                  <a:cubicBezTo>
                    <a:pt x="15223" y="14889"/>
                    <a:pt x="15295" y="14904"/>
                    <a:pt x="15371" y="14937"/>
                  </a:cubicBezTo>
                  <a:lnTo>
                    <a:pt x="13543" y="17077"/>
                  </a:lnTo>
                  <a:cubicBezTo>
                    <a:pt x="13711" y="17165"/>
                    <a:pt x="13884" y="17205"/>
                    <a:pt x="14054" y="17205"/>
                  </a:cubicBezTo>
                  <a:cubicBezTo>
                    <a:pt x="14866" y="17205"/>
                    <a:pt x="15632" y="16304"/>
                    <a:pt x="15761" y="15404"/>
                  </a:cubicBezTo>
                  <a:cubicBezTo>
                    <a:pt x="15877" y="14314"/>
                    <a:pt x="15410" y="13225"/>
                    <a:pt x="15410" y="12135"/>
                  </a:cubicBezTo>
                  <a:cubicBezTo>
                    <a:pt x="15410" y="11435"/>
                    <a:pt x="15527" y="10734"/>
                    <a:pt x="15722" y="10034"/>
                  </a:cubicBezTo>
                  <a:lnTo>
                    <a:pt x="16617" y="6376"/>
                  </a:lnTo>
                  <a:cubicBezTo>
                    <a:pt x="16850" y="5598"/>
                    <a:pt x="16928" y="4781"/>
                    <a:pt x="16850" y="3963"/>
                  </a:cubicBezTo>
                  <a:cubicBezTo>
                    <a:pt x="16733" y="3107"/>
                    <a:pt x="16072" y="2446"/>
                    <a:pt x="15255" y="2290"/>
                  </a:cubicBezTo>
                  <a:cubicBezTo>
                    <a:pt x="15193" y="2283"/>
                    <a:pt x="15132" y="2280"/>
                    <a:pt x="15072" y="2280"/>
                  </a:cubicBezTo>
                  <a:cubicBezTo>
                    <a:pt x="14589" y="2280"/>
                    <a:pt x="14123" y="2483"/>
                    <a:pt x="13643" y="2483"/>
                  </a:cubicBezTo>
                  <a:cubicBezTo>
                    <a:pt x="13532" y="2483"/>
                    <a:pt x="13421" y="2472"/>
                    <a:pt x="13309" y="2446"/>
                  </a:cubicBezTo>
                  <a:cubicBezTo>
                    <a:pt x="12142" y="2212"/>
                    <a:pt x="11830" y="539"/>
                    <a:pt x="10780" y="111"/>
                  </a:cubicBezTo>
                  <a:cubicBezTo>
                    <a:pt x="10594" y="35"/>
                    <a:pt x="10405" y="1"/>
                    <a:pt x="10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
            <p:cNvSpPr/>
            <p:nvPr/>
          </p:nvSpPr>
          <p:spPr>
            <a:xfrm>
              <a:off x="3926449" y="3096468"/>
              <a:ext cx="183805" cy="219084"/>
            </a:xfrm>
            <a:custGeom>
              <a:avLst/>
              <a:gdLst/>
              <a:ahLst/>
              <a:cxnLst/>
              <a:rect l="l" t="t" r="r" b="b"/>
              <a:pathLst>
                <a:path w="17162" h="20456" extrusionOk="0">
                  <a:moveTo>
                    <a:pt x="15157" y="15280"/>
                  </a:moveTo>
                  <a:cubicBezTo>
                    <a:pt x="15200" y="15280"/>
                    <a:pt x="15245" y="15288"/>
                    <a:pt x="15293" y="15304"/>
                  </a:cubicBezTo>
                  <a:cubicBezTo>
                    <a:pt x="15306" y="15306"/>
                    <a:pt x="15319" y="15308"/>
                    <a:pt x="15331" y="15308"/>
                  </a:cubicBezTo>
                  <a:cubicBezTo>
                    <a:pt x="15343" y="15308"/>
                    <a:pt x="15354" y="15306"/>
                    <a:pt x="15365" y="15304"/>
                  </a:cubicBezTo>
                  <a:lnTo>
                    <a:pt x="15365" y="15304"/>
                  </a:lnTo>
                  <a:cubicBezTo>
                    <a:pt x="15353" y="15898"/>
                    <a:pt x="15186" y="16457"/>
                    <a:pt x="14671" y="16860"/>
                  </a:cubicBezTo>
                  <a:cubicBezTo>
                    <a:pt x="14455" y="17050"/>
                    <a:pt x="14182" y="17164"/>
                    <a:pt x="13893" y="17164"/>
                  </a:cubicBezTo>
                  <a:cubicBezTo>
                    <a:pt x="13877" y="17164"/>
                    <a:pt x="13862" y="17163"/>
                    <a:pt x="13847" y="17163"/>
                  </a:cubicBezTo>
                  <a:lnTo>
                    <a:pt x="13847" y="17163"/>
                  </a:lnTo>
                  <a:cubicBezTo>
                    <a:pt x="14107" y="16855"/>
                    <a:pt x="14311" y="16501"/>
                    <a:pt x="14437" y="16121"/>
                  </a:cubicBezTo>
                  <a:cubicBezTo>
                    <a:pt x="14577" y="15842"/>
                    <a:pt x="14779" y="15280"/>
                    <a:pt x="15157" y="15280"/>
                  </a:cubicBezTo>
                  <a:close/>
                  <a:moveTo>
                    <a:pt x="10021" y="554"/>
                  </a:moveTo>
                  <a:cubicBezTo>
                    <a:pt x="10274" y="554"/>
                    <a:pt x="10530" y="624"/>
                    <a:pt x="10741" y="750"/>
                  </a:cubicBezTo>
                  <a:cubicBezTo>
                    <a:pt x="11052" y="984"/>
                    <a:pt x="11324" y="1256"/>
                    <a:pt x="11519" y="1606"/>
                  </a:cubicBezTo>
                  <a:cubicBezTo>
                    <a:pt x="11947" y="2229"/>
                    <a:pt x="12414" y="2929"/>
                    <a:pt x="13270" y="3046"/>
                  </a:cubicBezTo>
                  <a:cubicBezTo>
                    <a:pt x="13338" y="3056"/>
                    <a:pt x="13406" y="3060"/>
                    <a:pt x="13474" y="3060"/>
                  </a:cubicBezTo>
                  <a:cubicBezTo>
                    <a:pt x="13951" y="3060"/>
                    <a:pt x="14428" y="2851"/>
                    <a:pt x="14904" y="2851"/>
                  </a:cubicBezTo>
                  <a:cubicBezTo>
                    <a:pt x="14934" y="2849"/>
                    <a:pt x="14964" y="2848"/>
                    <a:pt x="14994" y="2848"/>
                  </a:cubicBezTo>
                  <a:cubicBezTo>
                    <a:pt x="15430" y="2848"/>
                    <a:pt x="15853" y="3110"/>
                    <a:pt x="16072" y="3474"/>
                  </a:cubicBezTo>
                  <a:cubicBezTo>
                    <a:pt x="16772" y="4447"/>
                    <a:pt x="16422" y="5731"/>
                    <a:pt x="16150" y="6782"/>
                  </a:cubicBezTo>
                  <a:cubicBezTo>
                    <a:pt x="15877" y="8027"/>
                    <a:pt x="15566" y="9272"/>
                    <a:pt x="15255" y="10517"/>
                  </a:cubicBezTo>
                  <a:cubicBezTo>
                    <a:pt x="15099" y="11101"/>
                    <a:pt x="15021" y="11685"/>
                    <a:pt x="15021" y="12269"/>
                  </a:cubicBezTo>
                  <a:cubicBezTo>
                    <a:pt x="15021" y="12852"/>
                    <a:pt x="15099" y="13436"/>
                    <a:pt x="15216" y="13981"/>
                  </a:cubicBezTo>
                  <a:cubicBezTo>
                    <a:pt x="15281" y="14321"/>
                    <a:pt x="15342" y="14679"/>
                    <a:pt x="15360" y="15031"/>
                  </a:cubicBezTo>
                  <a:lnTo>
                    <a:pt x="15332" y="15031"/>
                  </a:lnTo>
                  <a:cubicBezTo>
                    <a:pt x="15235" y="14993"/>
                    <a:pt x="15144" y="14975"/>
                    <a:pt x="15058" y="14975"/>
                  </a:cubicBezTo>
                  <a:cubicBezTo>
                    <a:pt x="14459" y="14975"/>
                    <a:pt x="14131" y="15839"/>
                    <a:pt x="13893" y="16316"/>
                  </a:cubicBezTo>
                  <a:cubicBezTo>
                    <a:pt x="13426" y="17288"/>
                    <a:pt x="12453" y="17716"/>
                    <a:pt x="11402" y="17911"/>
                  </a:cubicBezTo>
                  <a:cubicBezTo>
                    <a:pt x="10235" y="18145"/>
                    <a:pt x="9067" y="18261"/>
                    <a:pt x="7939" y="18728"/>
                  </a:cubicBezTo>
                  <a:cubicBezTo>
                    <a:pt x="6927" y="19156"/>
                    <a:pt x="5954" y="19779"/>
                    <a:pt x="4865" y="19935"/>
                  </a:cubicBezTo>
                  <a:cubicBezTo>
                    <a:pt x="4664" y="19980"/>
                    <a:pt x="4460" y="20002"/>
                    <a:pt x="4259" y="20002"/>
                  </a:cubicBezTo>
                  <a:cubicBezTo>
                    <a:pt x="3601" y="20002"/>
                    <a:pt x="2958" y="19768"/>
                    <a:pt x="2452" y="19351"/>
                  </a:cubicBezTo>
                  <a:cubicBezTo>
                    <a:pt x="1713" y="18612"/>
                    <a:pt x="1946" y="17483"/>
                    <a:pt x="1946" y="16588"/>
                  </a:cubicBezTo>
                  <a:cubicBezTo>
                    <a:pt x="1985" y="16121"/>
                    <a:pt x="1868" y="15654"/>
                    <a:pt x="1674" y="15226"/>
                  </a:cubicBezTo>
                  <a:cubicBezTo>
                    <a:pt x="1440" y="14759"/>
                    <a:pt x="1012" y="14487"/>
                    <a:pt x="701" y="14059"/>
                  </a:cubicBezTo>
                  <a:cubicBezTo>
                    <a:pt x="117" y="13125"/>
                    <a:pt x="895" y="11918"/>
                    <a:pt x="1168" y="11023"/>
                  </a:cubicBezTo>
                  <a:cubicBezTo>
                    <a:pt x="1752" y="9000"/>
                    <a:pt x="740" y="6470"/>
                    <a:pt x="2257" y="4719"/>
                  </a:cubicBezTo>
                  <a:cubicBezTo>
                    <a:pt x="2530" y="4369"/>
                    <a:pt x="2919" y="4136"/>
                    <a:pt x="3308" y="4058"/>
                  </a:cubicBezTo>
                  <a:cubicBezTo>
                    <a:pt x="3425" y="4034"/>
                    <a:pt x="3540" y="4025"/>
                    <a:pt x="3654" y="4025"/>
                  </a:cubicBezTo>
                  <a:cubicBezTo>
                    <a:pt x="4110" y="4025"/>
                    <a:pt x="4546" y="4175"/>
                    <a:pt x="4981" y="4175"/>
                  </a:cubicBezTo>
                  <a:cubicBezTo>
                    <a:pt x="5010" y="4176"/>
                    <a:pt x="5039" y="4176"/>
                    <a:pt x="5068" y="4176"/>
                  </a:cubicBezTo>
                  <a:cubicBezTo>
                    <a:pt x="5998" y="4176"/>
                    <a:pt x="6711" y="3570"/>
                    <a:pt x="7277" y="2890"/>
                  </a:cubicBezTo>
                  <a:cubicBezTo>
                    <a:pt x="7861" y="2190"/>
                    <a:pt x="8445" y="1178"/>
                    <a:pt x="9418" y="711"/>
                  </a:cubicBezTo>
                  <a:cubicBezTo>
                    <a:pt x="9596" y="604"/>
                    <a:pt x="9807" y="554"/>
                    <a:pt x="10021" y="554"/>
                  </a:cubicBezTo>
                  <a:close/>
                  <a:moveTo>
                    <a:pt x="10013" y="1"/>
                  </a:moveTo>
                  <a:cubicBezTo>
                    <a:pt x="9555" y="1"/>
                    <a:pt x="9095" y="157"/>
                    <a:pt x="8717" y="478"/>
                  </a:cubicBezTo>
                  <a:cubicBezTo>
                    <a:pt x="7783" y="1100"/>
                    <a:pt x="7316" y="2073"/>
                    <a:pt x="6577" y="2851"/>
                  </a:cubicBezTo>
                  <a:cubicBezTo>
                    <a:pt x="6266" y="3202"/>
                    <a:pt x="5837" y="3474"/>
                    <a:pt x="5371" y="3591"/>
                  </a:cubicBezTo>
                  <a:cubicBezTo>
                    <a:pt x="5259" y="3612"/>
                    <a:pt x="5148" y="3620"/>
                    <a:pt x="5037" y="3620"/>
                  </a:cubicBezTo>
                  <a:cubicBezTo>
                    <a:pt x="4569" y="3620"/>
                    <a:pt x="4104" y="3470"/>
                    <a:pt x="3661" y="3470"/>
                  </a:cubicBezTo>
                  <a:cubicBezTo>
                    <a:pt x="3621" y="3470"/>
                    <a:pt x="3581" y="3471"/>
                    <a:pt x="3542" y="3474"/>
                  </a:cubicBezTo>
                  <a:cubicBezTo>
                    <a:pt x="2608" y="3552"/>
                    <a:pt x="1829" y="4136"/>
                    <a:pt x="1440" y="4953"/>
                  </a:cubicBezTo>
                  <a:cubicBezTo>
                    <a:pt x="934" y="5887"/>
                    <a:pt x="740" y="6976"/>
                    <a:pt x="818" y="8066"/>
                  </a:cubicBezTo>
                  <a:cubicBezTo>
                    <a:pt x="857" y="8727"/>
                    <a:pt x="857" y="9389"/>
                    <a:pt x="818" y="10051"/>
                  </a:cubicBezTo>
                  <a:cubicBezTo>
                    <a:pt x="740" y="10634"/>
                    <a:pt x="584" y="11257"/>
                    <a:pt x="351" y="11802"/>
                  </a:cubicBezTo>
                  <a:cubicBezTo>
                    <a:pt x="117" y="12307"/>
                    <a:pt x="0" y="12891"/>
                    <a:pt x="0" y="13436"/>
                  </a:cubicBezTo>
                  <a:cubicBezTo>
                    <a:pt x="39" y="13981"/>
                    <a:pt x="312" y="14448"/>
                    <a:pt x="701" y="14798"/>
                  </a:cubicBezTo>
                  <a:cubicBezTo>
                    <a:pt x="1129" y="15148"/>
                    <a:pt x="1401" y="15654"/>
                    <a:pt x="1479" y="16199"/>
                  </a:cubicBezTo>
                  <a:cubicBezTo>
                    <a:pt x="1518" y="16744"/>
                    <a:pt x="1479" y="17250"/>
                    <a:pt x="1479" y="17794"/>
                  </a:cubicBezTo>
                  <a:cubicBezTo>
                    <a:pt x="1401" y="18728"/>
                    <a:pt x="1868" y="19662"/>
                    <a:pt x="2724" y="20090"/>
                  </a:cubicBezTo>
                  <a:cubicBezTo>
                    <a:pt x="3235" y="20333"/>
                    <a:pt x="3791" y="20455"/>
                    <a:pt x="4346" y="20455"/>
                  </a:cubicBezTo>
                  <a:cubicBezTo>
                    <a:pt x="4679" y="20455"/>
                    <a:pt x="5011" y="20411"/>
                    <a:pt x="5332" y="20324"/>
                  </a:cubicBezTo>
                  <a:cubicBezTo>
                    <a:pt x="6538" y="20051"/>
                    <a:pt x="7550" y="19351"/>
                    <a:pt x="8717" y="18923"/>
                  </a:cubicBezTo>
                  <a:cubicBezTo>
                    <a:pt x="9884" y="18534"/>
                    <a:pt x="11246" y="18573"/>
                    <a:pt x="12414" y="18106"/>
                  </a:cubicBezTo>
                  <a:cubicBezTo>
                    <a:pt x="12779" y="17984"/>
                    <a:pt x="13120" y="17791"/>
                    <a:pt x="13418" y="17564"/>
                  </a:cubicBezTo>
                  <a:lnTo>
                    <a:pt x="13418" y="17564"/>
                  </a:lnTo>
                  <a:cubicBezTo>
                    <a:pt x="13621" y="17678"/>
                    <a:pt x="13828" y="17728"/>
                    <a:pt x="14030" y="17728"/>
                  </a:cubicBezTo>
                  <a:cubicBezTo>
                    <a:pt x="14663" y="17728"/>
                    <a:pt x="15261" y="17239"/>
                    <a:pt x="15605" y="16666"/>
                  </a:cubicBezTo>
                  <a:cubicBezTo>
                    <a:pt x="16227" y="15654"/>
                    <a:pt x="15916" y="14487"/>
                    <a:pt x="15721" y="13397"/>
                  </a:cubicBezTo>
                  <a:cubicBezTo>
                    <a:pt x="15605" y="12736"/>
                    <a:pt x="15605" y="12074"/>
                    <a:pt x="15683" y="11412"/>
                  </a:cubicBezTo>
                  <a:cubicBezTo>
                    <a:pt x="15799" y="10751"/>
                    <a:pt x="15994" y="10089"/>
                    <a:pt x="16150" y="9428"/>
                  </a:cubicBezTo>
                  <a:cubicBezTo>
                    <a:pt x="16500" y="8144"/>
                    <a:pt x="16811" y="6860"/>
                    <a:pt x="17006" y="5537"/>
                  </a:cubicBezTo>
                  <a:cubicBezTo>
                    <a:pt x="17161" y="4447"/>
                    <a:pt x="16967" y="3280"/>
                    <a:pt x="16033" y="2618"/>
                  </a:cubicBezTo>
                  <a:cubicBezTo>
                    <a:pt x="15721" y="2369"/>
                    <a:pt x="15335" y="2244"/>
                    <a:pt x="14935" y="2244"/>
                  </a:cubicBezTo>
                  <a:cubicBezTo>
                    <a:pt x="14834" y="2244"/>
                    <a:pt x="14733" y="2252"/>
                    <a:pt x="14632" y="2268"/>
                  </a:cubicBezTo>
                  <a:cubicBezTo>
                    <a:pt x="14261" y="2321"/>
                    <a:pt x="13872" y="2464"/>
                    <a:pt x="13490" y="2464"/>
                  </a:cubicBezTo>
                  <a:cubicBezTo>
                    <a:pt x="13310" y="2464"/>
                    <a:pt x="13132" y="2433"/>
                    <a:pt x="12959" y="2346"/>
                  </a:cubicBezTo>
                  <a:cubicBezTo>
                    <a:pt x="12219" y="1956"/>
                    <a:pt x="11947" y="1061"/>
                    <a:pt x="11363" y="517"/>
                  </a:cubicBezTo>
                  <a:cubicBezTo>
                    <a:pt x="10983" y="176"/>
                    <a:pt x="10499" y="1"/>
                    <a:pt x="10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
            <p:cNvSpPr/>
            <p:nvPr/>
          </p:nvSpPr>
          <p:spPr>
            <a:xfrm>
              <a:off x="3948950" y="3103847"/>
              <a:ext cx="133382" cy="162117"/>
            </a:xfrm>
            <a:custGeom>
              <a:avLst/>
              <a:gdLst/>
              <a:ahLst/>
              <a:cxnLst/>
              <a:rect l="l" t="t" r="r" b="b"/>
              <a:pathLst>
                <a:path w="12454" h="15137" extrusionOk="0">
                  <a:moveTo>
                    <a:pt x="8119" y="474"/>
                  </a:moveTo>
                  <a:cubicBezTo>
                    <a:pt x="8631" y="474"/>
                    <a:pt x="9102" y="681"/>
                    <a:pt x="9457" y="1267"/>
                  </a:cubicBezTo>
                  <a:cubicBezTo>
                    <a:pt x="10196" y="2435"/>
                    <a:pt x="9729" y="3875"/>
                    <a:pt x="9573" y="5159"/>
                  </a:cubicBezTo>
                  <a:cubicBezTo>
                    <a:pt x="9262" y="7727"/>
                    <a:pt x="10624" y="9945"/>
                    <a:pt x="11402" y="12319"/>
                  </a:cubicBezTo>
                  <a:cubicBezTo>
                    <a:pt x="11558" y="12825"/>
                    <a:pt x="12181" y="14381"/>
                    <a:pt x="11480" y="14615"/>
                  </a:cubicBezTo>
                  <a:cubicBezTo>
                    <a:pt x="11390" y="14649"/>
                    <a:pt x="11292" y="14664"/>
                    <a:pt x="11191" y="14664"/>
                  </a:cubicBezTo>
                  <a:cubicBezTo>
                    <a:pt x="10595" y="14664"/>
                    <a:pt x="9856" y="14147"/>
                    <a:pt x="9457" y="13914"/>
                  </a:cubicBezTo>
                  <a:cubicBezTo>
                    <a:pt x="7900" y="13058"/>
                    <a:pt x="6344" y="12241"/>
                    <a:pt x="4826" y="11385"/>
                  </a:cubicBezTo>
                  <a:cubicBezTo>
                    <a:pt x="4779" y="11362"/>
                    <a:pt x="4735" y="11351"/>
                    <a:pt x="4693" y="11351"/>
                  </a:cubicBezTo>
                  <a:cubicBezTo>
                    <a:pt x="4595" y="11351"/>
                    <a:pt x="4515" y="11408"/>
                    <a:pt x="4471" y="11483"/>
                  </a:cubicBezTo>
                  <a:lnTo>
                    <a:pt x="4471" y="11483"/>
                  </a:lnTo>
                  <a:cubicBezTo>
                    <a:pt x="3560" y="11031"/>
                    <a:pt x="2674" y="10508"/>
                    <a:pt x="1830" y="9945"/>
                  </a:cubicBezTo>
                  <a:cubicBezTo>
                    <a:pt x="1246" y="9595"/>
                    <a:pt x="779" y="9050"/>
                    <a:pt x="546" y="8428"/>
                  </a:cubicBezTo>
                  <a:cubicBezTo>
                    <a:pt x="390" y="7727"/>
                    <a:pt x="857" y="7182"/>
                    <a:pt x="1324" y="6715"/>
                  </a:cubicBezTo>
                  <a:cubicBezTo>
                    <a:pt x="1674" y="6404"/>
                    <a:pt x="2024" y="6015"/>
                    <a:pt x="2297" y="5587"/>
                  </a:cubicBezTo>
                  <a:cubicBezTo>
                    <a:pt x="2569" y="5042"/>
                    <a:pt x="2841" y="4458"/>
                    <a:pt x="3036" y="3914"/>
                  </a:cubicBezTo>
                  <a:cubicBezTo>
                    <a:pt x="3542" y="2668"/>
                    <a:pt x="4593" y="1929"/>
                    <a:pt x="5760" y="1306"/>
                  </a:cubicBezTo>
                  <a:cubicBezTo>
                    <a:pt x="6465" y="954"/>
                    <a:pt x="7339" y="474"/>
                    <a:pt x="8119" y="474"/>
                  </a:cubicBezTo>
                  <a:close/>
                  <a:moveTo>
                    <a:pt x="8061" y="0"/>
                  </a:moveTo>
                  <a:cubicBezTo>
                    <a:pt x="7720" y="0"/>
                    <a:pt x="7362" y="74"/>
                    <a:pt x="7005" y="217"/>
                  </a:cubicBezTo>
                  <a:cubicBezTo>
                    <a:pt x="5643" y="645"/>
                    <a:pt x="4437" y="1423"/>
                    <a:pt x="3425" y="2396"/>
                  </a:cubicBezTo>
                  <a:cubicBezTo>
                    <a:pt x="2958" y="2902"/>
                    <a:pt x="2647" y="3486"/>
                    <a:pt x="2452" y="4147"/>
                  </a:cubicBezTo>
                  <a:cubicBezTo>
                    <a:pt x="2180" y="4925"/>
                    <a:pt x="1752" y="5626"/>
                    <a:pt x="1168" y="6209"/>
                  </a:cubicBezTo>
                  <a:cubicBezTo>
                    <a:pt x="662" y="6599"/>
                    <a:pt x="312" y="7143"/>
                    <a:pt x="118" y="7766"/>
                  </a:cubicBezTo>
                  <a:cubicBezTo>
                    <a:pt x="1" y="8428"/>
                    <a:pt x="195" y="9089"/>
                    <a:pt x="662" y="9556"/>
                  </a:cubicBezTo>
                  <a:cubicBezTo>
                    <a:pt x="1246" y="10140"/>
                    <a:pt x="1908" y="10607"/>
                    <a:pt x="2608" y="10996"/>
                  </a:cubicBezTo>
                  <a:cubicBezTo>
                    <a:pt x="3503" y="11541"/>
                    <a:pt x="4398" y="12008"/>
                    <a:pt x="5332" y="12397"/>
                  </a:cubicBezTo>
                  <a:cubicBezTo>
                    <a:pt x="5379" y="12420"/>
                    <a:pt x="5424" y="12430"/>
                    <a:pt x="5466" y="12430"/>
                  </a:cubicBezTo>
                  <a:cubicBezTo>
                    <a:pt x="5522" y="12430"/>
                    <a:pt x="5572" y="12412"/>
                    <a:pt x="5613" y="12383"/>
                  </a:cubicBezTo>
                  <a:lnTo>
                    <a:pt x="5613" y="12383"/>
                  </a:lnTo>
                  <a:lnTo>
                    <a:pt x="9612" y="14537"/>
                  </a:lnTo>
                  <a:cubicBezTo>
                    <a:pt x="10037" y="14773"/>
                    <a:pt x="10746" y="15137"/>
                    <a:pt x="11335" y="15137"/>
                  </a:cubicBezTo>
                  <a:cubicBezTo>
                    <a:pt x="11718" y="15137"/>
                    <a:pt x="12051" y="14982"/>
                    <a:pt x="12220" y="14537"/>
                  </a:cubicBezTo>
                  <a:cubicBezTo>
                    <a:pt x="12453" y="13953"/>
                    <a:pt x="12142" y="13019"/>
                    <a:pt x="11947" y="12436"/>
                  </a:cubicBezTo>
                  <a:cubicBezTo>
                    <a:pt x="11714" y="11696"/>
                    <a:pt x="11402" y="10957"/>
                    <a:pt x="11130" y="10257"/>
                  </a:cubicBezTo>
                  <a:cubicBezTo>
                    <a:pt x="10507" y="8778"/>
                    <a:pt x="9885" y="7221"/>
                    <a:pt x="10002" y="5587"/>
                  </a:cubicBezTo>
                  <a:cubicBezTo>
                    <a:pt x="10118" y="4108"/>
                    <a:pt x="10702" y="2591"/>
                    <a:pt x="9963" y="1190"/>
                  </a:cubicBezTo>
                  <a:cubicBezTo>
                    <a:pt x="9530" y="379"/>
                    <a:pt x="8836"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4"/>
            <p:cNvSpPr/>
            <p:nvPr/>
          </p:nvSpPr>
          <p:spPr>
            <a:xfrm>
              <a:off x="4060570" y="3133663"/>
              <a:ext cx="50519" cy="132119"/>
            </a:xfrm>
            <a:custGeom>
              <a:avLst/>
              <a:gdLst/>
              <a:ahLst/>
              <a:cxnLst/>
              <a:rect l="l" t="t" r="r" b="b"/>
              <a:pathLst>
                <a:path w="4717" h="12336" extrusionOk="0">
                  <a:moveTo>
                    <a:pt x="3063" y="0"/>
                  </a:moveTo>
                  <a:cubicBezTo>
                    <a:pt x="2908" y="0"/>
                    <a:pt x="2754" y="17"/>
                    <a:pt x="2615" y="40"/>
                  </a:cubicBezTo>
                  <a:cubicBezTo>
                    <a:pt x="2134" y="130"/>
                    <a:pt x="1467" y="731"/>
                    <a:pt x="920" y="731"/>
                  </a:cubicBezTo>
                  <a:cubicBezTo>
                    <a:pt x="758" y="731"/>
                    <a:pt x="607" y="679"/>
                    <a:pt x="475" y="546"/>
                  </a:cubicBezTo>
                  <a:cubicBezTo>
                    <a:pt x="427" y="514"/>
                    <a:pt x="377" y="500"/>
                    <a:pt x="330" y="500"/>
                  </a:cubicBezTo>
                  <a:cubicBezTo>
                    <a:pt x="147" y="500"/>
                    <a:pt x="1" y="710"/>
                    <a:pt x="124" y="896"/>
                  </a:cubicBezTo>
                  <a:cubicBezTo>
                    <a:pt x="369" y="1130"/>
                    <a:pt x="611" y="1217"/>
                    <a:pt x="851" y="1217"/>
                  </a:cubicBezTo>
                  <a:cubicBezTo>
                    <a:pt x="1451" y="1217"/>
                    <a:pt x="2043" y="674"/>
                    <a:pt x="2654" y="507"/>
                  </a:cubicBezTo>
                  <a:cubicBezTo>
                    <a:pt x="2770" y="486"/>
                    <a:pt x="2866" y="473"/>
                    <a:pt x="2950" y="473"/>
                  </a:cubicBezTo>
                  <a:cubicBezTo>
                    <a:pt x="3175" y="473"/>
                    <a:pt x="3311" y="563"/>
                    <a:pt x="3510" y="818"/>
                  </a:cubicBezTo>
                  <a:cubicBezTo>
                    <a:pt x="3665" y="1052"/>
                    <a:pt x="3743" y="1363"/>
                    <a:pt x="3665" y="1635"/>
                  </a:cubicBezTo>
                  <a:cubicBezTo>
                    <a:pt x="3588" y="1986"/>
                    <a:pt x="3471" y="2297"/>
                    <a:pt x="3354" y="2608"/>
                  </a:cubicBezTo>
                  <a:cubicBezTo>
                    <a:pt x="3121" y="3231"/>
                    <a:pt x="2887" y="3854"/>
                    <a:pt x="2732" y="4476"/>
                  </a:cubicBezTo>
                  <a:cubicBezTo>
                    <a:pt x="2381" y="5721"/>
                    <a:pt x="2226" y="7006"/>
                    <a:pt x="2226" y="8290"/>
                  </a:cubicBezTo>
                  <a:cubicBezTo>
                    <a:pt x="2265" y="9496"/>
                    <a:pt x="2381" y="10897"/>
                    <a:pt x="1564" y="11909"/>
                  </a:cubicBezTo>
                  <a:cubicBezTo>
                    <a:pt x="1385" y="12088"/>
                    <a:pt x="1550" y="12336"/>
                    <a:pt x="1724" y="12336"/>
                  </a:cubicBezTo>
                  <a:cubicBezTo>
                    <a:pt x="1777" y="12336"/>
                    <a:pt x="1830" y="12313"/>
                    <a:pt x="1875" y="12259"/>
                  </a:cubicBezTo>
                  <a:cubicBezTo>
                    <a:pt x="2693" y="11286"/>
                    <a:pt x="2732" y="10119"/>
                    <a:pt x="2732" y="8912"/>
                  </a:cubicBezTo>
                  <a:cubicBezTo>
                    <a:pt x="2654" y="7317"/>
                    <a:pt x="2848" y="5721"/>
                    <a:pt x="3276" y="4204"/>
                  </a:cubicBezTo>
                  <a:cubicBezTo>
                    <a:pt x="3588" y="3192"/>
                    <a:pt x="4716" y="1480"/>
                    <a:pt x="4016" y="390"/>
                  </a:cubicBezTo>
                  <a:cubicBezTo>
                    <a:pt x="3797" y="90"/>
                    <a:pt x="3426"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
            <p:cNvSpPr/>
            <p:nvPr/>
          </p:nvSpPr>
          <p:spPr>
            <a:xfrm>
              <a:off x="4073979" y="3267870"/>
              <a:ext cx="6683" cy="5012"/>
            </a:xfrm>
            <a:custGeom>
              <a:avLst/>
              <a:gdLst/>
              <a:ahLst/>
              <a:cxnLst/>
              <a:rect l="l" t="t" r="r" b="b"/>
              <a:pathLst>
                <a:path w="624" h="468" extrusionOk="0">
                  <a:moveTo>
                    <a:pt x="312" y="0"/>
                  </a:moveTo>
                  <a:cubicBezTo>
                    <a:pt x="1" y="0"/>
                    <a:pt x="1" y="467"/>
                    <a:pt x="312" y="467"/>
                  </a:cubicBezTo>
                  <a:cubicBezTo>
                    <a:pt x="623" y="467"/>
                    <a:pt x="623"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4"/>
            <p:cNvSpPr/>
            <p:nvPr/>
          </p:nvSpPr>
          <p:spPr>
            <a:xfrm>
              <a:off x="3927284" y="3209844"/>
              <a:ext cx="161250" cy="73770"/>
            </a:xfrm>
            <a:custGeom>
              <a:avLst/>
              <a:gdLst/>
              <a:ahLst/>
              <a:cxnLst/>
              <a:rect l="l" t="t" r="r" b="b"/>
              <a:pathLst>
                <a:path w="15056" h="6888" extrusionOk="0">
                  <a:moveTo>
                    <a:pt x="3368" y="1"/>
                  </a:moveTo>
                  <a:cubicBezTo>
                    <a:pt x="3349" y="1"/>
                    <a:pt x="3329" y="3"/>
                    <a:pt x="3308" y="9"/>
                  </a:cubicBezTo>
                  <a:cubicBezTo>
                    <a:pt x="2024" y="437"/>
                    <a:pt x="2063" y="2150"/>
                    <a:pt x="1362" y="3083"/>
                  </a:cubicBezTo>
                  <a:cubicBezTo>
                    <a:pt x="856" y="3745"/>
                    <a:pt x="312" y="4290"/>
                    <a:pt x="117" y="5107"/>
                  </a:cubicBezTo>
                  <a:cubicBezTo>
                    <a:pt x="0" y="5613"/>
                    <a:pt x="78" y="6391"/>
                    <a:pt x="623" y="6625"/>
                  </a:cubicBezTo>
                  <a:cubicBezTo>
                    <a:pt x="1020" y="6765"/>
                    <a:pt x="1445" y="6835"/>
                    <a:pt x="1881" y="6835"/>
                  </a:cubicBezTo>
                  <a:cubicBezTo>
                    <a:pt x="2172" y="6835"/>
                    <a:pt x="2467" y="6804"/>
                    <a:pt x="2763" y="6741"/>
                  </a:cubicBezTo>
                  <a:cubicBezTo>
                    <a:pt x="3250" y="6644"/>
                    <a:pt x="3746" y="6595"/>
                    <a:pt x="4242" y="6595"/>
                  </a:cubicBezTo>
                  <a:cubicBezTo>
                    <a:pt x="4738" y="6595"/>
                    <a:pt x="5234" y="6644"/>
                    <a:pt x="5721" y="6741"/>
                  </a:cubicBezTo>
                  <a:cubicBezTo>
                    <a:pt x="6129" y="6839"/>
                    <a:pt x="6557" y="6887"/>
                    <a:pt x="6985" y="6887"/>
                  </a:cubicBezTo>
                  <a:cubicBezTo>
                    <a:pt x="7413" y="6887"/>
                    <a:pt x="7841" y="6839"/>
                    <a:pt x="8250" y="6741"/>
                  </a:cubicBezTo>
                  <a:cubicBezTo>
                    <a:pt x="8717" y="6625"/>
                    <a:pt x="9184" y="6547"/>
                    <a:pt x="9651" y="6469"/>
                  </a:cubicBezTo>
                  <a:cubicBezTo>
                    <a:pt x="10157" y="6469"/>
                    <a:pt x="10624" y="6625"/>
                    <a:pt x="11130" y="6625"/>
                  </a:cubicBezTo>
                  <a:cubicBezTo>
                    <a:pt x="11180" y="6626"/>
                    <a:pt x="11233" y="6627"/>
                    <a:pt x="11287" y="6627"/>
                  </a:cubicBezTo>
                  <a:cubicBezTo>
                    <a:pt x="12679" y="6627"/>
                    <a:pt x="15055" y="6128"/>
                    <a:pt x="14943" y="4368"/>
                  </a:cubicBezTo>
                  <a:cubicBezTo>
                    <a:pt x="14943" y="4212"/>
                    <a:pt x="14826" y="4134"/>
                    <a:pt x="14710" y="4134"/>
                  </a:cubicBezTo>
                  <a:cubicBezTo>
                    <a:pt x="14593" y="4134"/>
                    <a:pt x="14476" y="4212"/>
                    <a:pt x="14476" y="4368"/>
                  </a:cubicBezTo>
                  <a:cubicBezTo>
                    <a:pt x="14554" y="5613"/>
                    <a:pt x="13114" y="5885"/>
                    <a:pt x="12180" y="6041"/>
                  </a:cubicBezTo>
                  <a:cubicBezTo>
                    <a:pt x="11868" y="6089"/>
                    <a:pt x="11555" y="6122"/>
                    <a:pt x="11242" y="6122"/>
                  </a:cubicBezTo>
                  <a:cubicBezTo>
                    <a:pt x="11049" y="6122"/>
                    <a:pt x="10856" y="6110"/>
                    <a:pt x="10663" y="6080"/>
                  </a:cubicBezTo>
                  <a:cubicBezTo>
                    <a:pt x="10415" y="6052"/>
                    <a:pt x="10148" y="6025"/>
                    <a:pt x="9889" y="6025"/>
                  </a:cubicBezTo>
                  <a:cubicBezTo>
                    <a:pt x="9781" y="6025"/>
                    <a:pt x="9676" y="6030"/>
                    <a:pt x="9573" y="6041"/>
                  </a:cubicBezTo>
                  <a:cubicBezTo>
                    <a:pt x="8717" y="6077"/>
                    <a:pt x="7926" y="6439"/>
                    <a:pt x="7080" y="6439"/>
                  </a:cubicBezTo>
                  <a:cubicBezTo>
                    <a:pt x="7004" y="6439"/>
                    <a:pt x="6927" y="6437"/>
                    <a:pt x="6849" y="6430"/>
                  </a:cubicBezTo>
                  <a:cubicBezTo>
                    <a:pt x="5964" y="6393"/>
                    <a:pt x="5219" y="6077"/>
                    <a:pt x="4382" y="6077"/>
                  </a:cubicBezTo>
                  <a:cubicBezTo>
                    <a:pt x="4335" y="6077"/>
                    <a:pt x="4289" y="6078"/>
                    <a:pt x="4242" y="6080"/>
                  </a:cubicBezTo>
                  <a:cubicBezTo>
                    <a:pt x="3347" y="6119"/>
                    <a:pt x="2569" y="6391"/>
                    <a:pt x="1712" y="6391"/>
                  </a:cubicBezTo>
                  <a:cubicBezTo>
                    <a:pt x="1129" y="6391"/>
                    <a:pt x="545" y="6235"/>
                    <a:pt x="545" y="5535"/>
                  </a:cubicBezTo>
                  <a:cubicBezTo>
                    <a:pt x="584" y="5029"/>
                    <a:pt x="779" y="4523"/>
                    <a:pt x="1129" y="4134"/>
                  </a:cubicBezTo>
                  <a:cubicBezTo>
                    <a:pt x="1596" y="3589"/>
                    <a:pt x="2024" y="3006"/>
                    <a:pt x="2296" y="2344"/>
                  </a:cubicBezTo>
                  <a:cubicBezTo>
                    <a:pt x="2569" y="1721"/>
                    <a:pt x="2685" y="749"/>
                    <a:pt x="3425" y="515"/>
                  </a:cubicBezTo>
                  <a:cubicBezTo>
                    <a:pt x="3712" y="407"/>
                    <a:pt x="3601" y="1"/>
                    <a:pt x="3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4"/>
            <p:cNvSpPr/>
            <p:nvPr/>
          </p:nvSpPr>
          <p:spPr>
            <a:xfrm>
              <a:off x="4072319" y="3171181"/>
              <a:ext cx="12509" cy="92567"/>
            </a:xfrm>
            <a:custGeom>
              <a:avLst/>
              <a:gdLst/>
              <a:ahLst/>
              <a:cxnLst/>
              <a:rect l="l" t="t" r="r" b="b"/>
              <a:pathLst>
                <a:path w="1168" h="8643" extrusionOk="0">
                  <a:moveTo>
                    <a:pt x="399" y="0"/>
                  </a:moveTo>
                  <a:cubicBezTo>
                    <a:pt x="273" y="0"/>
                    <a:pt x="136" y="78"/>
                    <a:pt x="117" y="234"/>
                  </a:cubicBezTo>
                  <a:cubicBezTo>
                    <a:pt x="0" y="1518"/>
                    <a:pt x="39" y="2841"/>
                    <a:pt x="273" y="4125"/>
                  </a:cubicBezTo>
                  <a:cubicBezTo>
                    <a:pt x="389" y="4826"/>
                    <a:pt x="467" y="5526"/>
                    <a:pt x="545" y="6188"/>
                  </a:cubicBezTo>
                  <a:cubicBezTo>
                    <a:pt x="584" y="6810"/>
                    <a:pt x="778" y="7705"/>
                    <a:pt x="467" y="8250"/>
                  </a:cubicBezTo>
                  <a:cubicBezTo>
                    <a:pt x="387" y="8465"/>
                    <a:pt x="565" y="8643"/>
                    <a:pt x="722" y="8643"/>
                  </a:cubicBezTo>
                  <a:cubicBezTo>
                    <a:pt x="793" y="8643"/>
                    <a:pt x="859" y="8607"/>
                    <a:pt x="895" y="8522"/>
                  </a:cubicBezTo>
                  <a:lnTo>
                    <a:pt x="895" y="8484"/>
                  </a:lnTo>
                  <a:cubicBezTo>
                    <a:pt x="1129" y="7939"/>
                    <a:pt x="1168" y="7316"/>
                    <a:pt x="1051" y="6732"/>
                  </a:cubicBezTo>
                  <a:cubicBezTo>
                    <a:pt x="1012" y="5993"/>
                    <a:pt x="934" y="5293"/>
                    <a:pt x="817" y="4592"/>
                  </a:cubicBezTo>
                  <a:cubicBezTo>
                    <a:pt x="584" y="3152"/>
                    <a:pt x="506" y="1674"/>
                    <a:pt x="623" y="234"/>
                  </a:cubicBezTo>
                  <a:cubicBezTo>
                    <a:pt x="642" y="78"/>
                    <a:pt x="5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4"/>
            <p:cNvSpPr/>
            <p:nvPr/>
          </p:nvSpPr>
          <p:spPr>
            <a:xfrm>
              <a:off x="3995293" y="3208334"/>
              <a:ext cx="90757" cy="52158"/>
            </a:xfrm>
            <a:custGeom>
              <a:avLst/>
              <a:gdLst/>
              <a:ahLst/>
              <a:cxnLst/>
              <a:rect l="l" t="t" r="r" b="b"/>
              <a:pathLst>
                <a:path w="8474" h="4870" extrusionOk="0">
                  <a:moveTo>
                    <a:pt x="379" y="0"/>
                  </a:moveTo>
                  <a:cubicBezTo>
                    <a:pt x="158" y="0"/>
                    <a:pt x="1" y="329"/>
                    <a:pt x="266" y="462"/>
                  </a:cubicBezTo>
                  <a:cubicBezTo>
                    <a:pt x="2951" y="1707"/>
                    <a:pt x="5558" y="3147"/>
                    <a:pt x="8048" y="4820"/>
                  </a:cubicBezTo>
                  <a:cubicBezTo>
                    <a:pt x="8090" y="4855"/>
                    <a:pt x="8131" y="4869"/>
                    <a:pt x="8170" y="4869"/>
                  </a:cubicBezTo>
                  <a:cubicBezTo>
                    <a:pt x="8350" y="4869"/>
                    <a:pt x="8474" y="4552"/>
                    <a:pt x="8282" y="4392"/>
                  </a:cubicBezTo>
                  <a:cubicBezTo>
                    <a:pt x="5830" y="2719"/>
                    <a:pt x="3223" y="1279"/>
                    <a:pt x="499" y="34"/>
                  </a:cubicBezTo>
                  <a:cubicBezTo>
                    <a:pt x="458" y="10"/>
                    <a:pt x="41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4"/>
            <p:cNvSpPr/>
            <p:nvPr/>
          </p:nvSpPr>
          <p:spPr>
            <a:xfrm>
              <a:off x="4019165" y="3157225"/>
              <a:ext cx="64849" cy="104872"/>
            </a:xfrm>
            <a:custGeom>
              <a:avLst/>
              <a:gdLst/>
              <a:ahLst/>
              <a:cxnLst/>
              <a:rect l="l" t="t" r="r" b="b"/>
              <a:pathLst>
                <a:path w="6055" h="9792" extrusionOk="0">
                  <a:moveTo>
                    <a:pt x="356" y="0"/>
                  </a:moveTo>
                  <a:cubicBezTo>
                    <a:pt x="174" y="0"/>
                    <a:pt x="0" y="165"/>
                    <a:pt x="138" y="330"/>
                  </a:cubicBezTo>
                  <a:cubicBezTo>
                    <a:pt x="2278" y="3249"/>
                    <a:pt x="4068" y="6362"/>
                    <a:pt x="5547" y="9670"/>
                  </a:cubicBezTo>
                  <a:cubicBezTo>
                    <a:pt x="5584" y="9756"/>
                    <a:pt x="5651" y="9791"/>
                    <a:pt x="5723" y="9791"/>
                  </a:cubicBezTo>
                  <a:cubicBezTo>
                    <a:pt x="5879" y="9791"/>
                    <a:pt x="6055" y="9623"/>
                    <a:pt x="5975" y="9436"/>
                  </a:cubicBezTo>
                  <a:cubicBezTo>
                    <a:pt x="4496" y="6129"/>
                    <a:pt x="2706" y="3016"/>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4"/>
            <p:cNvSpPr/>
            <p:nvPr/>
          </p:nvSpPr>
          <p:spPr>
            <a:xfrm>
              <a:off x="3983383" y="3255275"/>
              <a:ext cx="105386" cy="14523"/>
            </a:xfrm>
            <a:custGeom>
              <a:avLst/>
              <a:gdLst/>
              <a:ahLst/>
              <a:cxnLst/>
              <a:rect l="l" t="t" r="r" b="b"/>
              <a:pathLst>
                <a:path w="9840" h="1356" extrusionOk="0">
                  <a:moveTo>
                    <a:pt x="9501" y="0"/>
                  </a:moveTo>
                  <a:cubicBezTo>
                    <a:pt x="9479" y="0"/>
                    <a:pt x="9456" y="3"/>
                    <a:pt x="9433" y="9"/>
                  </a:cubicBezTo>
                  <a:cubicBezTo>
                    <a:pt x="7894" y="570"/>
                    <a:pt x="6267" y="854"/>
                    <a:pt x="4634" y="854"/>
                  </a:cubicBezTo>
                  <a:cubicBezTo>
                    <a:pt x="3210" y="854"/>
                    <a:pt x="1782" y="638"/>
                    <a:pt x="405" y="203"/>
                  </a:cubicBezTo>
                  <a:cubicBezTo>
                    <a:pt x="384" y="198"/>
                    <a:pt x="364" y="195"/>
                    <a:pt x="345" y="195"/>
                  </a:cubicBezTo>
                  <a:cubicBezTo>
                    <a:pt x="111" y="195"/>
                    <a:pt x="0" y="601"/>
                    <a:pt x="288" y="709"/>
                  </a:cubicBezTo>
                  <a:cubicBezTo>
                    <a:pt x="1689" y="1140"/>
                    <a:pt x="3139" y="1356"/>
                    <a:pt x="4590" y="1356"/>
                  </a:cubicBezTo>
                  <a:cubicBezTo>
                    <a:pt x="6283" y="1356"/>
                    <a:pt x="7975" y="1063"/>
                    <a:pt x="9588" y="476"/>
                  </a:cubicBezTo>
                  <a:cubicBezTo>
                    <a:pt x="9840" y="404"/>
                    <a:pt x="9760" y="0"/>
                    <a:pt x="9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4"/>
            <p:cNvSpPr/>
            <p:nvPr/>
          </p:nvSpPr>
          <p:spPr>
            <a:xfrm>
              <a:off x="3926449" y="3126488"/>
              <a:ext cx="66434" cy="119952"/>
            </a:xfrm>
            <a:custGeom>
              <a:avLst/>
              <a:gdLst/>
              <a:ahLst/>
              <a:cxnLst/>
              <a:rect l="l" t="t" r="r" b="b"/>
              <a:pathLst>
                <a:path w="6203" h="11200" extrusionOk="0">
                  <a:moveTo>
                    <a:pt x="5866" y="1"/>
                  </a:moveTo>
                  <a:cubicBezTo>
                    <a:pt x="5845" y="1"/>
                    <a:pt x="5822" y="4"/>
                    <a:pt x="5799" y="10"/>
                  </a:cubicBezTo>
                  <a:cubicBezTo>
                    <a:pt x="5254" y="126"/>
                    <a:pt x="4826" y="10"/>
                    <a:pt x="4281" y="243"/>
                  </a:cubicBezTo>
                  <a:cubicBezTo>
                    <a:pt x="3814" y="477"/>
                    <a:pt x="3425" y="788"/>
                    <a:pt x="3036" y="1177"/>
                  </a:cubicBezTo>
                  <a:cubicBezTo>
                    <a:pt x="2608" y="1527"/>
                    <a:pt x="2257" y="1955"/>
                    <a:pt x="1946" y="2383"/>
                  </a:cubicBezTo>
                  <a:cubicBezTo>
                    <a:pt x="1635" y="2928"/>
                    <a:pt x="1362" y="3512"/>
                    <a:pt x="1207" y="4095"/>
                  </a:cubicBezTo>
                  <a:cubicBezTo>
                    <a:pt x="779" y="5341"/>
                    <a:pt x="428" y="6586"/>
                    <a:pt x="156" y="7870"/>
                  </a:cubicBezTo>
                  <a:cubicBezTo>
                    <a:pt x="39" y="8337"/>
                    <a:pt x="0" y="8843"/>
                    <a:pt x="117" y="9349"/>
                  </a:cubicBezTo>
                  <a:cubicBezTo>
                    <a:pt x="156" y="9543"/>
                    <a:pt x="273" y="9738"/>
                    <a:pt x="390" y="9933"/>
                  </a:cubicBezTo>
                  <a:cubicBezTo>
                    <a:pt x="584" y="10166"/>
                    <a:pt x="1090" y="10477"/>
                    <a:pt x="934" y="10828"/>
                  </a:cubicBezTo>
                  <a:cubicBezTo>
                    <a:pt x="833" y="11055"/>
                    <a:pt x="978" y="11200"/>
                    <a:pt x="1134" y="11200"/>
                  </a:cubicBezTo>
                  <a:cubicBezTo>
                    <a:pt x="1219" y="11200"/>
                    <a:pt x="1308" y="11157"/>
                    <a:pt x="1362" y="11061"/>
                  </a:cubicBezTo>
                  <a:lnTo>
                    <a:pt x="1324" y="11061"/>
                  </a:lnTo>
                  <a:cubicBezTo>
                    <a:pt x="1479" y="10750"/>
                    <a:pt x="1440" y="10400"/>
                    <a:pt x="1246" y="10166"/>
                  </a:cubicBezTo>
                  <a:cubicBezTo>
                    <a:pt x="1090" y="9894"/>
                    <a:pt x="818" y="9738"/>
                    <a:pt x="701" y="9504"/>
                  </a:cubicBezTo>
                  <a:cubicBezTo>
                    <a:pt x="545" y="9232"/>
                    <a:pt x="467" y="8921"/>
                    <a:pt x="506" y="8609"/>
                  </a:cubicBezTo>
                  <a:cubicBezTo>
                    <a:pt x="662" y="7403"/>
                    <a:pt x="973" y="6236"/>
                    <a:pt x="1401" y="5068"/>
                  </a:cubicBezTo>
                  <a:cubicBezTo>
                    <a:pt x="1752" y="3940"/>
                    <a:pt x="2102" y="2772"/>
                    <a:pt x="2997" y="1916"/>
                  </a:cubicBezTo>
                  <a:cubicBezTo>
                    <a:pt x="3386" y="1488"/>
                    <a:pt x="3814" y="1099"/>
                    <a:pt x="4320" y="788"/>
                  </a:cubicBezTo>
                  <a:cubicBezTo>
                    <a:pt x="4865" y="477"/>
                    <a:pt x="5332" y="632"/>
                    <a:pt x="5915" y="477"/>
                  </a:cubicBezTo>
                  <a:cubicBezTo>
                    <a:pt x="6203" y="405"/>
                    <a:pt x="6125" y="1"/>
                    <a:pt x="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4"/>
            <p:cNvSpPr/>
            <p:nvPr/>
          </p:nvSpPr>
          <p:spPr>
            <a:xfrm>
              <a:off x="3936452" y="3267635"/>
              <a:ext cx="148687" cy="50540"/>
            </a:xfrm>
            <a:custGeom>
              <a:avLst/>
              <a:gdLst/>
              <a:ahLst/>
              <a:cxnLst/>
              <a:rect l="l" t="t" r="r" b="b"/>
              <a:pathLst>
                <a:path w="13883" h="4719" extrusionOk="0">
                  <a:moveTo>
                    <a:pt x="13550" y="0"/>
                  </a:moveTo>
                  <a:cubicBezTo>
                    <a:pt x="13474" y="0"/>
                    <a:pt x="13397" y="40"/>
                    <a:pt x="13348" y="139"/>
                  </a:cubicBezTo>
                  <a:cubicBezTo>
                    <a:pt x="12844" y="1253"/>
                    <a:pt x="11744" y="2301"/>
                    <a:pt x="10474" y="2301"/>
                  </a:cubicBezTo>
                  <a:cubicBezTo>
                    <a:pt x="10370" y="2301"/>
                    <a:pt x="10264" y="2294"/>
                    <a:pt x="10157" y="2279"/>
                  </a:cubicBezTo>
                  <a:cubicBezTo>
                    <a:pt x="10045" y="2265"/>
                    <a:pt x="9934" y="2259"/>
                    <a:pt x="9823" y="2259"/>
                  </a:cubicBezTo>
                  <a:cubicBezTo>
                    <a:pt x="8702" y="2259"/>
                    <a:pt x="7636" y="2923"/>
                    <a:pt x="6538" y="3135"/>
                  </a:cubicBezTo>
                  <a:cubicBezTo>
                    <a:pt x="5837" y="3213"/>
                    <a:pt x="5137" y="3252"/>
                    <a:pt x="4437" y="3291"/>
                  </a:cubicBezTo>
                  <a:cubicBezTo>
                    <a:pt x="3931" y="3330"/>
                    <a:pt x="3425" y="3486"/>
                    <a:pt x="2997" y="3758"/>
                  </a:cubicBezTo>
                  <a:cubicBezTo>
                    <a:pt x="2641" y="3972"/>
                    <a:pt x="2226" y="4229"/>
                    <a:pt x="1843" y="4229"/>
                  </a:cubicBezTo>
                  <a:cubicBezTo>
                    <a:pt x="1598" y="4229"/>
                    <a:pt x="1365" y="4124"/>
                    <a:pt x="1168" y="3836"/>
                  </a:cubicBezTo>
                  <a:cubicBezTo>
                    <a:pt x="662" y="3096"/>
                    <a:pt x="1090" y="2240"/>
                    <a:pt x="1479" y="1618"/>
                  </a:cubicBezTo>
                  <a:cubicBezTo>
                    <a:pt x="1562" y="1424"/>
                    <a:pt x="1409" y="1250"/>
                    <a:pt x="1243" y="1250"/>
                  </a:cubicBezTo>
                  <a:cubicBezTo>
                    <a:pt x="1176" y="1250"/>
                    <a:pt x="1107" y="1278"/>
                    <a:pt x="1051" y="1345"/>
                  </a:cubicBezTo>
                  <a:cubicBezTo>
                    <a:pt x="506" y="2318"/>
                    <a:pt x="0" y="3991"/>
                    <a:pt x="1362" y="4614"/>
                  </a:cubicBezTo>
                  <a:cubicBezTo>
                    <a:pt x="1557" y="4684"/>
                    <a:pt x="1756" y="4718"/>
                    <a:pt x="1954" y="4718"/>
                  </a:cubicBezTo>
                  <a:cubicBezTo>
                    <a:pt x="2309" y="4718"/>
                    <a:pt x="2658" y="4606"/>
                    <a:pt x="2958" y="4381"/>
                  </a:cubicBezTo>
                  <a:cubicBezTo>
                    <a:pt x="3269" y="4147"/>
                    <a:pt x="3619" y="3953"/>
                    <a:pt x="3970" y="3797"/>
                  </a:cubicBezTo>
                  <a:cubicBezTo>
                    <a:pt x="4340" y="3740"/>
                    <a:pt x="4710" y="3704"/>
                    <a:pt x="5081" y="3704"/>
                  </a:cubicBezTo>
                  <a:cubicBezTo>
                    <a:pt x="5216" y="3704"/>
                    <a:pt x="5352" y="3709"/>
                    <a:pt x="5487" y="3719"/>
                  </a:cubicBezTo>
                  <a:cubicBezTo>
                    <a:pt x="6382" y="3680"/>
                    <a:pt x="7238" y="3486"/>
                    <a:pt x="8094" y="3174"/>
                  </a:cubicBezTo>
                  <a:cubicBezTo>
                    <a:pt x="8484" y="3019"/>
                    <a:pt x="8873" y="2902"/>
                    <a:pt x="9301" y="2746"/>
                  </a:cubicBezTo>
                  <a:cubicBezTo>
                    <a:pt x="9405" y="2736"/>
                    <a:pt x="9512" y="2731"/>
                    <a:pt x="9621" y="2731"/>
                  </a:cubicBezTo>
                  <a:cubicBezTo>
                    <a:pt x="9919" y="2731"/>
                    <a:pt x="10233" y="2767"/>
                    <a:pt x="10546" y="2824"/>
                  </a:cubicBezTo>
                  <a:cubicBezTo>
                    <a:pt x="11947" y="2824"/>
                    <a:pt x="13231" y="1540"/>
                    <a:pt x="13776" y="373"/>
                  </a:cubicBezTo>
                  <a:cubicBezTo>
                    <a:pt x="13882" y="186"/>
                    <a:pt x="13716" y="0"/>
                    <a:pt x="1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4"/>
            <p:cNvSpPr/>
            <p:nvPr/>
          </p:nvSpPr>
          <p:spPr>
            <a:xfrm>
              <a:off x="4073347" y="3249331"/>
              <a:ext cx="145420" cy="113665"/>
            </a:xfrm>
            <a:custGeom>
              <a:avLst/>
              <a:gdLst/>
              <a:ahLst/>
              <a:cxnLst/>
              <a:rect l="l" t="t" r="r" b="b"/>
              <a:pathLst>
                <a:path w="13578" h="10613" extrusionOk="0">
                  <a:moveTo>
                    <a:pt x="356" y="0"/>
                  </a:moveTo>
                  <a:cubicBezTo>
                    <a:pt x="174" y="0"/>
                    <a:pt x="0" y="165"/>
                    <a:pt x="138" y="330"/>
                  </a:cubicBezTo>
                  <a:cubicBezTo>
                    <a:pt x="1928" y="2743"/>
                    <a:pt x="3796" y="5117"/>
                    <a:pt x="6169" y="6985"/>
                  </a:cubicBezTo>
                  <a:cubicBezTo>
                    <a:pt x="8193" y="8580"/>
                    <a:pt x="10605" y="10059"/>
                    <a:pt x="13174" y="10604"/>
                  </a:cubicBezTo>
                  <a:cubicBezTo>
                    <a:pt x="13194" y="10610"/>
                    <a:pt x="13215" y="10612"/>
                    <a:pt x="13234" y="10612"/>
                  </a:cubicBezTo>
                  <a:cubicBezTo>
                    <a:pt x="13467" y="10612"/>
                    <a:pt x="13578" y="10209"/>
                    <a:pt x="13290" y="10137"/>
                  </a:cubicBezTo>
                  <a:cubicBezTo>
                    <a:pt x="10761" y="9631"/>
                    <a:pt x="8387" y="8113"/>
                    <a:pt x="6403" y="6518"/>
                  </a:cubicBezTo>
                  <a:cubicBezTo>
                    <a:pt x="4107" y="4728"/>
                    <a:pt x="2317" y="2393"/>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4"/>
            <p:cNvSpPr/>
            <p:nvPr/>
          </p:nvSpPr>
          <p:spPr>
            <a:xfrm>
              <a:off x="4076067" y="3232742"/>
              <a:ext cx="22437" cy="46835"/>
            </a:xfrm>
            <a:custGeom>
              <a:avLst/>
              <a:gdLst/>
              <a:ahLst/>
              <a:cxnLst/>
              <a:rect l="l" t="t" r="r" b="b"/>
              <a:pathLst>
                <a:path w="2095" h="4373" extrusionOk="0">
                  <a:moveTo>
                    <a:pt x="1129" y="1"/>
                  </a:moveTo>
                  <a:cubicBezTo>
                    <a:pt x="992" y="1"/>
                    <a:pt x="856" y="99"/>
                    <a:pt x="893" y="273"/>
                  </a:cubicBezTo>
                  <a:lnTo>
                    <a:pt x="893" y="273"/>
                  </a:lnTo>
                  <a:lnTo>
                    <a:pt x="856" y="284"/>
                  </a:lnTo>
                  <a:cubicBezTo>
                    <a:pt x="893" y="379"/>
                    <a:pt x="932" y="476"/>
                    <a:pt x="972" y="575"/>
                  </a:cubicBezTo>
                  <a:lnTo>
                    <a:pt x="972" y="575"/>
                  </a:lnTo>
                  <a:cubicBezTo>
                    <a:pt x="1027" y="812"/>
                    <a:pt x="1065" y="1054"/>
                    <a:pt x="1086" y="1297"/>
                  </a:cubicBezTo>
                  <a:lnTo>
                    <a:pt x="1086" y="1297"/>
                  </a:lnTo>
                  <a:cubicBezTo>
                    <a:pt x="1079" y="1332"/>
                    <a:pt x="1079" y="1370"/>
                    <a:pt x="1090" y="1412"/>
                  </a:cubicBezTo>
                  <a:cubicBezTo>
                    <a:pt x="1093" y="1428"/>
                    <a:pt x="1095" y="1445"/>
                    <a:pt x="1098" y="1461"/>
                  </a:cubicBezTo>
                  <a:lnTo>
                    <a:pt x="1098" y="1461"/>
                  </a:lnTo>
                  <a:cubicBezTo>
                    <a:pt x="1138" y="2165"/>
                    <a:pt x="1041" y="2883"/>
                    <a:pt x="818" y="3553"/>
                  </a:cubicBezTo>
                  <a:cubicBezTo>
                    <a:pt x="811" y="3573"/>
                    <a:pt x="808" y="3594"/>
                    <a:pt x="808" y="3614"/>
                  </a:cubicBezTo>
                  <a:lnTo>
                    <a:pt x="808" y="3614"/>
                  </a:lnTo>
                  <a:cubicBezTo>
                    <a:pt x="661" y="3739"/>
                    <a:pt x="493" y="3838"/>
                    <a:pt x="312" y="3903"/>
                  </a:cubicBezTo>
                  <a:cubicBezTo>
                    <a:pt x="12" y="3903"/>
                    <a:pt x="1" y="4372"/>
                    <a:pt x="278" y="4372"/>
                  </a:cubicBezTo>
                  <a:cubicBezTo>
                    <a:pt x="289" y="4372"/>
                    <a:pt x="300" y="4371"/>
                    <a:pt x="312" y="4370"/>
                  </a:cubicBezTo>
                  <a:cubicBezTo>
                    <a:pt x="1051" y="4253"/>
                    <a:pt x="1674" y="3669"/>
                    <a:pt x="1829" y="2930"/>
                  </a:cubicBezTo>
                  <a:cubicBezTo>
                    <a:pt x="2095" y="2020"/>
                    <a:pt x="1732" y="1074"/>
                    <a:pt x="1390" y="234"/>
                  </a:cubicBezTo>
                  <a:lnTo>
                    <a:pt x="1390" y="234"/>
                  </a:lnTo>
                  <a:cubicBezTo>
                    <a:pt x="1381" y="199"/>
                    <a:pt x="1372" y="164"/>
                    <a:pt x="1362" y="128"/>
                  </a:cubicBezTo>
                  <a:lnTo>
                    <a:pt x="1362" y="128"/>
                  </a:lnTo>
                  <a:lnTo>
                    <a:pt x="1349" y="132"/>
                  </a:lnTo>
                  <a:lnTo>
                    <a:pt x="1349" y="132"/>
                  </a:lnTo>
                  <a:cubicBezTo>
                    <a:pt x="1308" y="43"/>
                    <a:pt x="1218" y="1"/>
                    <a:pt x="1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4"/>
            <p:cNvSpPr/>
            <p:nvPr/>
          </p:nvSpPr>
          <p:spPr>
            <a:xfrm>
              <a:off x="4113156" y="3187653"/>
              <a:ext cx="48356" cy="140644"/>
            </a:xfrm>
            <a:custGeom>
              <a:avLst/>
              <a:gdLst/>
              <a:ahLst/>
              <a:cxnLst/>
              <a:rect l="l" t="t" r="r" b="b"/>
              <a:pathLst>
                <a:path w="4515" h="13132" extrusionOk="0">
                  <a:moveTo>
                    <a:pt x="896" y="829"/>
                  </a:moveTo>
                  <a:cubicBezTo>
                    <a:pt x="1482" y="1707"/>
                    <a:pt x="2040" y="2634"/>
                    <a:pt x="2569" y="3560"/>
                  </a:cubicBezTo>
                  <a:cubicBezTo>
                    <a:pt x="3231" y="4650"/>
                    <a:pt x="3931" y="5934"/>
                    <a:pt x="3970" y="7296"/>
                  </a:cubicBezTo>
                  <a:cubicBezTo>
                    <a:pt x="4009" y="8580"/>
                    <a:pt x="3503" y="9747"/>
                    <a:pt x="2997" y="10915"/>
                  </a:cubicBezTo>
                  <a:cubicBezTo>
                    <a:pt x="2882" y="11210"/>
                    <a:pt x="2775" y="11532"/>
                    <a:pt x="2732" y="11850"/>
                  </a:cubicBezTo>
                  <a:lnTo>
                    <a:pt x="2732" y="11850"/>
                  </a:lnTo>
                  <a:cubicBezTo>
                    <a:pt x="1647" y="10285"/>
                    <a:pt x="1238" y="8402"/>
                    <a:pt x="1012" y="6556"/>
                  </a:cubicBezTo>
                  <a:cubicBezTo>
                    <a:pt x="799" y="4675"/>
                    <a:pt x="554" y="2697"/>
                    <a:pt x="896" y="829"/>
                  </a:cubicBezTo>
                  <a:close/>
                  <a:moveTo>
                    <a:pt x="810" y="1"/>
                  </a:moveTo>
                  <a:cubicBezTo>
                    <a:pt x="702" y="1"/>
                    <a:pt x="591" y="61"/>
                    <a:pt x="545" y="175"/>
                  </a:cubicBezTo>
                  <a:cubicBezTo>
                    <a:pt x="1" y="2276"/>
                    <a:pt x="312" y="4611"/>
                    <a:pt x="545" y="6751"/>
                  </a:cubicBezTo>
                  <a:cubicBezTo>
                    <a:pt x="779" y="8697"/>
                    <a:pt x="1246" y="10642"/>
                    <a:pt x="2413" y="12238"/>
                  </a:cubicBezTo>
                  <a:cubicBezTo>
                    <a:pt x="2470" y="12306"/>
                    <a:pt x="2547" y="12334"/>
                    <a:pt x="2623" y="12334"/>
                  </a:cubicBezTo>
                  <a:cubicBezTo>
                    <a:pt x="2657" y="12334"/>
                    <a:pt x="2691" y="12329"/>
                    <a:pt x="2723" y="12318"/>
                  </a:cubicBezTo>
                  <a:lnTo>
                    <a:pt x="2723" y="12318"/>
                  </a:lnTo>
                  <a:cubicBezTo>
                    <a:pt x="2755" y="12586"/>
                    <a:pt x="2859" y="12839"/>
                    <a:pt x="3075" y="13055"/>
                  </a:cubicBezTo>
                  <a:cubicBezTo>
                    <a:pt x="3129" y="13109"/>
                    <a:pt x="3190" y="13132"/>
                    <a:pt x="3248" y="13132"/>
                  </a:cubicBezTo>
                  <a:cubicBezTo>
                    <a:pt x="3440" y="13132"/>
                    <a:pt x="3604" y="12884"/>
                    <a:pt x="3425" y="12705"/>
                  </a:cubicBezTo>
                  <a:cubicBezTo>
                    <a:pt x="2725" y="11965"/>
                    <a:pt x="3775" y="10448"/>
                    <a:pt x="4048" y="9631"/>
                  </a:cubicBezTo>
                  <a:cubicBezTo>
                    <a:pt x="4437" y="8580"/>
                    <a:pt x="4515" y="7451"/>
                    <a:pt x="4320" y="6362"/>
                  </a:cubicBezTo>
                  <a:cubicBezTo>
                    <a:pt x="4048" y="5272"/>
                    <a:pt x="3620" y="4260"/>
                    <a:pt x="2997" y="3327"/>
                  </a:cubicBezTo>
                  <a:cubicBezTo>
                    <a:pt x="2374" y="2237"/>
                    <a:pt x="1713" y="1147"/>
                    <a:pt x="1012" y="97"/>
                  </a:cubicBezTo>
                  <a:cubicBezTo>
                    <a:pt x="964" y="32"/>
                    <a:pt x="888"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4"/>
            <p:cNvSpPr/>
            <p:nvPr/>
          </p:nvSpPr>
          <p:spPr>
            <a:xfrm>
              <a:off x="4164179" y="3189227"/>
              <a:ext cx="96604" cy="255241"/>
            </a:xfrm>
            <a:custGeom>
              <a:avLst/>
              <a:gdLst/>
              <a:ahLst/>
              <a:cxnLst/>
              <a:rect l="l" t="t" r="r" b="b"/>
              <a:pathLst>
                <a:path w="9020" h="23832" extrusionOk="0">
                  <a:moveTo>
                    <a:pt x="291" y="0"/>
                  </a:moveTo>
                  <a:cubicBezTo>
                    <a:pt x="154" y="0"/>
                    <a:pt x="0" y="116"/>
                    <a:pt x="23" y="300"/>
                  </a:cubicBezTo>
                  <a:cubicBezTo>
                    <a:pt x="879" y="4386"/>
                    <a:pt x="1696" y="8511"/>
                    <a:pt x="3058" y="12441"/>
                  </a:cubicBezTo>
                  <a:cubicBezTo>
                    <a:pt x="3720" y="14348"/>
                    <a:pt x="4537" y="16216"/>
                    <a:pt x="5471" y="18006"/>
                  </a:cubicBezTo>
                  <a:cubicBezTo>
                    <a:pt x="6444" y="19912"/>
                    <a:pt x="7806" y="21625"/>
                    <a:pt x="8506" y="23648"/>
                  </a:cubicBezTo>
                  <a:cubicBezTo>
                    <a:pt x="8538" y="23776"/>
                    <a:pt x="8635" y="23831"/>
                    <a:pt x="8733" y="23831"/>
                  </a:cubicBezTo>
                  <a:cubicBezTo>
                    <a:pt x="8875" y="23831"/>
                    <a:pt x="9019" y="23715"/>
                    <a:pt x="8973" y="23531"/>
                  </a:cubicBezTo>
                  <a:lnTo>
                    <a:pt x="8973" y="23531"/>
                  </a:lnTo>
                  <a:lnTo>
                    <a:pt x="8973" y="23570"/>
                  </a:lnTo>
                  <a:cubicBezTo>
                    <a:pt x="8312" y="21625"/>
                    <a:pt x="7105" y="19951"/>
                    <a:pt x="6132" y="18161"/>
                  </a:cubicBezTo>
                  <a:cubicBezTo>
                    <a:pt x="5082" y="16293"/>
                    <a:pt x="4265" y="14348"/>
                    <a:pt x="3564" y="12324"/>
                  </a:cubicBezTo>
                  <a:cubicBezTo>
                    <a:pt x="2202" y="8394"/>
                    <a:pt x="1346" y="4269"/>
                    <a:pt x="490" y="183"/>
                  </a:cubicBezTo>
                  <a:cubicBezTo>
                    <a:pt x="474" y="56"/>
                    <a:pt x="386"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4"/>
            <p:cNvSpPr/>
            <p:nvPr/>
          </p:nvSpPr>
          <p:spPr>
            <a:xfrm>
              <a:off x="4146496" y="3146590"/>
              <a:ext cx="24601" cy="49384"/>
            </a:xfrm>
            <a:custGeom>
              <a:avLst/>
              <a:gdLst/>
              <a:ahLst/>
              <a:cxnLst/>
              <a:rect l="l" t="t" r="r" b="b"/>
              <a:pathLst>
                <a:path w="2297" h="4611" extrusionOk="0">
                  <a:moveTo>
                    <a:pt x="807" y="463"/>
                  </a:moveTo>
                  <a:cubicBezTo>
                    <a:pt x="925" y="463"/>
                    <a:pt x="1096" y="665"/>
                    <a:pt x="1168" y="701"/>
                  </a:cubicBezTo>
                  <a:cubicBezTo>
                    <a:pt x="1246" y="818"/>
                    <a:pt x="1363" y="934"/>
                    <a:pt x="1441" y="1051"/>
                  </a:cubicBezTo>
                  <a:cubicBezTo>
                    <a:pt x="1596" y="1362"/>
                    <a:pt x="1713" y="1674"/>
                    <a:pt x="1752" y="2024"/>
                  </a:cubicBezTo>
                  <a:cubicBezTo>
                    <a:pt x="1812" y="2621"/>
                    <a:pt x="1825" y="3218"/>
                    <a:pt x="1829" y="3798"/>
                  </a:cubicBezTo>
                  <a:lnTo>
                    <a:pt x="1829" y="3798"/>
                  </a:lnTo>
                  <a:cubicBezTo>
                    <a:pt x="1533" y="3309"/>
                    <a:pt x="1242" y="2803"/>
                    <a:pt x="974" y="2296"/>
                  </a:cubicBezTo>
                  <a:cubicBezTo>
                    <a:pt x="779" y="1985"/>
                    <a:pt x="662" y="1635"/>
                    <a:pt x="584" y="1285"/>
                  </a:cubicBezTo>
                  <a:cubicBezTo>
                    <a:pt x="546" y="1090"/>
                    <a:pt x="507" y="545"/>
                    <a:pt x="779" y="467"/>
                  </a:cubicBezTo>
                  <a:cubicBezTo>
                    <a:pt x="788" y="464"/>
                    <a:pt x="797" y="463"/>
                    <a:pt x="807" y="463"/>
                  </a:cubicBezTo>
                  <a:close/>
                  <a:moveTo>
                    <a:pt x="779" y="0"/>
                  </a:moveTo>
                  <a:cubicBezTo>
                    <a:pt x="507" y="0"/>
                    <a:pt x="273" y="195"/>
                    <a:pt x="195" y="467"/>
                  </a:cubicBezTo>
                  <a:cubicBezTo>
                    <a:pt x="1" y="1129"/>
                    <a:pt x="118" y="1790"/>
                    <a:pt x="468" y="2374"/>
                  </a:cubicBezTo>
                  <a:cubicBezTo>
                    <a:pt x="818" y="3114"/>
                    <a:pt x="1246" y="3814"/>
                    <a:pt x="1713" y="4514"/>
                  </a:cubicBezTo>
                  <a:cubicBezTo>
                    <a:pt x="1758" y="4582"/>
                    <a:pt x="1825" y="4610"/>
                    <a:pt x="1894" y="4610"/>
                  </a:cubicBezTo>
                  <a:cubicBezTo>
                    <a:pt x="1946" y="4610"/>
                    <a:pt x="1998" y="4594"/>
                    <a:pt x="2042" y="4566"/>
                  </a:cubicBezTo>
                  <a:lnTo>
                    <a:pt x="2042" y="4566"/>
                  </a:lnTo>
                  <a:cubicBezTo>
                    <a:pt x="2052" y="4567"/>
                    <a:pt x="2063" y="4568"/>
                    <a:pt x="2073" y="4568"/>
                  </a:cubicBezTo>
                  <a:cubicBezTo>
                    <a:pt x="2187" y="4568"/>
                    <a:pt x="2297" y="4490"/>
                    <a:pt x="2297" y="4320"/>
                  </a:cubicBezTo>
                  <a:cubicBezTo>
                    <a:pt x="2297" y="3619"/>
                    <a:pt x="2297" y="2880"/>
                    <a:pt x="2219" y="2102"/>
                  </a:cubicBezTo>
                  <a:cubicBezTo>
                    <a:pt x="2219" y="1479"/>
                    <a:pt x="1946" y="895"/>
                    <a:pt x="1557" y="428"/>
                  </a:cubicBezTo>
                  <a:cubicBezTo>
                    <a:pt x="1363" y="195"/>
                    <a:pt x="1090" y="39"/>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4"/>
            <p:cNvSpPr/>
            <p:nvPr/>
          </p:nvSpPr>
          <p:spPr>
            <a:xfrm>
              <a:off x="4136076" y="3188488"/>
              <a:ext cx="40698" cy="38385"/>
            </a:xfrm>
            <a:custGeom>
              <a:avLst/>
              <a:gdLst/>
              <a:ahLst/>
              <a:cxnLst/>
              <a:rect l="l" t="t" r="r" b="b"/>
              <a:pathLst>
                <a:path w="3800" h="3584" extrusionOk="0">
                  <a:moveTo>
                    <a:pt x="624" y="486"/>
                  </a:moveTo>
                  <a:cubicBezTo>
                    <a:pt x="779" y="525"/>
                    <a:pt x="896" y="525"/>
                    <a:pt x="1013" y="563"/>
                  </a:cubicBezTo>
                  <a:cubicBezTo>
                    <a:pt x="1519" y="758"/>
                    <a:pt x="1947" y="1147"/>
                    <a:pt x="2180" y="1614"/>
                  </a:cubicBezTo>
                  <a:cubicBezTo>
                    <a:pt x="2438" y="2026"/>
                    <a:pt x="2678" y="2422"/>
                    <a:pt x="2913" y="2822"/>
                  </a:cubicBezTo>
                  <a:lnTo>
                    <a:pt x="2913" y="2822"/>
                  </a:lnTo>
                  <a:cubicBezTo>
                    <a:pt x="2237" y="2410"/>
                    <a:pt x="1629" y="1910"/>
                    <a:pt x="1091" y="1342"/>
                  </a:cubicBezTo>
                  <a:cubicBezTo>
                    <a:pt x="896" y="1147"/>
                    <a:pt x="779" y="953"/>
                    <a:pt x="662" y="719"/>
                  </a:cubicBezTo>
                  <a:cubicBezTo>
                    <a:pt x="624" y="641"/>
                    <a:pt x="624" y="602"/>
                    <a:pt x="585" y="563"/>
                  </a:cubicBezTo>
                  <a:lnTo>
                    <a:pt x="585" y="486"/>
                  </a:lnTo>
                  <a:cubicBezTo>
                    <a:pt x="585" y="499"/>
                    <a:pt x="589" y="503"/>
                    <a:pt x="595" y="503"/>
                  </a:cubicBezTo>
                  <a:cubicBezTo>
                    <a:pt x="606" y="503"/>
                    <a:pt x="624" y="486"/>
                    <a:pt x="624" y="486"/>
                  </a:cubicBezTo>
                  <a:close/>
                  <a:moveTo>
                    <a:pt x="692" y="0"/>
                  </a:moveTo>
                  <a:cubicBezTo>
                    <a:pt x="487" y="0"/>
                    <a:pt x="287" y="53"/>
                    <a:pt x="195" y="213"/>
                  </a:cubicBezTo>
                  <a:cubicBezTo>
                    <a:pt x="1" y="486"/>
                    <a:pt x="195" y="875"/>
                    <a:pt x="351" y="1108"/>
                  </a:cubicBezTo>
                  <a:cubicBezTo>
                    <a:pt x="662" y="1614"/>
                    <a:pt x="1052" y="2081"/>
                    <a:pt x="1557" y="2431"/>
                  </a:cubicBezTo>
                  <a:cubicBezTo>
                    <a:pt x="2102" y="2859"/>
                    <a:pt x="2686" y="3210"/>
                    <a:pt x="3309" y="3560"/>
                  </a:cubicBezTo>
                  <a:cubicBezTo>
                    <a:pt x="3341" y="3576"/>
                    <a:pt x="3373" y="3583"/>
                    <a:pt x="3404" y="3583"/>
                  </a:cubicBezTo>
                  <a:cubicBezTo>
                    <a:pt x="3442" y="3583"/>
                    <a:pt x="3479" y="3572"/>
                    <a:pt x="3511" y="3553"/>
                  </a:cubicBezTo>
                  <a:lnTo>
                    <a:pt x="3511" y="3553"/>
                  </a:lnTo>
                  <a:cubicBezTo>
                    <a:pt x="3668" y="3527"/>
                    <a:pt x="3799" y="3349"/>
                    <a:pt x="3698" y="3171"/>
                  </a:cubicBezTo>
                  <a:cubicBezTo>
                    <a:pt x="3309" y="2548"/>
                    <a:pt x="2958" y="1925"/>
                    <a:pt x="2530" y="1303"/>
                  </a:cubicBezTo>
                  <a:cubicBezTo>
                    <a:pt x="2219" y="719"/>
                    <a:pt x="1713" y="291"/>
                    <a:pt x="1091" y="58"/>
                  </a:cubicBezTo>
                  <a:cubicBezTo>
                    <a:pt x="979" y="26"/>
                    <a:pt x="834"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4"/>
            <p:cNvSpPr/>
            <p:nvPr/>
          </p:nvSpPr>
          <p:spPr>
            <a:xfrm>
              <a:off x="4171922" y="3179973"/>
              <a:ext cx="23765" cy="45678"/>
            </a:xfrm>
            <a:custGeom>
              <a:avLst/>
              <a:gdLst/>
              <a:ahLst/>
              <a:cxnLst/>
              <a:rect l="l" t="t" r="r" b="b"/>
              <a:pathLst>
                <a:path w="2219" h="4265" extrusionOk="0">
                  <a:moveTo>
                    <a:pt x="1525" y="492"/>
                  </a:moveTo>
                  <a:cubicBezTo>
                    <a:pt x="1549" y="492"/>
                    <a:pt x="1572" y="506"/>
                    <a:pt x="1596" y="541"/>
                  </a:cubicBezTo>
                  <a:cubicBezTo>
                    <a:pt x="1946" y="1047"/>
                    <a:pt x="1557" y="1748"/>
                    <a:pt x="1285" y="2176"/>
                  </a:cubicBezTo>
                  <a:cubicBezTo>
                    <a:pt x="1050" y="2495"/>
                    <a:pt x="828" y="2815"/>
                    <a:pt x="610" y="3134"/>
                  </a:cubicBezTo>
                  <a:lnTo>
                    <a:pt x="610" y="3134"/>
                  </a:lnTo>
                  <a:cubicBezTo>
                    <a:pt x="684" y="2710"/>
                    <a:pt x="763" y="2300"/>
                    <a:pt x="857" y="1903"/>
                  </a:cubicBezTo>
                  <a:cubicBezTo>
                    <a:pt x="934" y="1592"/>
                    <a:pt x="1012" y="1281"/>
                    <a:pt x="1168" y="1008"/>
                  </a:cubicBezTo>
                  <a:cubicBezTo>
                    <a:pt x="1207" y="892"/>
                    <a:pt x="1285" y="736"/>
                    <a:pt x="1362" y="619"/>
                  </a:cubicBezTo>
                  <a:cubicBezTo>
                    <a:pt x="1417" y="565"/>
                    <a:pt x="1471" y="492"/>
                    <a:pt x="1525" y="492"/>
                  </a:cubicBezTo>
                  <a:close/>
                  <a:moveTo>
                    <a:pt x="1539" y="1"/>
                  </a:moveTo>
                  <a:cubicBezTo>
                    <a:pt x="1406" y="1"/>
                    <a:pt x="1271" y="49"/>
                    <a:pt x="1168" y="152"/>
                  </a:cubicBezTo>
                  <a:cubicBezTo>
                    <a:pt x="740" y="580"/>
                    <a:pt x="506" y="1125"/>
                    <a:pt x="390" y="1748"/>
                  </a:cubicBezTo>
                  <a:cubicBezTo>
                    <a:pt x="234" y="2487"/>
                    <a:pt x="78" y="3226"/>
                    <a:pt x="0" y="4005"/>
                  </a:cubicBezTo>
                  <a:cubicBezTo>
                    <a:pt x="0" y="4046"/>
                    <a:pt x="15" y="4087"/>
                    <a:pt x="39" y="4124"/>
                  </a:cubicBezTo>
                  <a:lnTo>
                    <a:pt x="39" y="4124"/>
                  </a:lnTo>
                  <a:cubicBezTo>
                    <a:pt x="71" y="4209"/>
                    <a:pt x="169" y="4264"/>
                    <a:pt x="269" y="4264"/>
                  </a:cubicBezTo>
                  <a:cubicBezTo>
                    <a:pt x="343" y="4264"/>
                    <a:pt x="419" y="4233"/>
                    <a:pt x="467" y="4160"/>
                  </a:cubicBezTo>
                  <a:cubicBezTo>
                    <a:pt x="857" y="3615"/>
                    <a:pt x="1246" y="3071"/>
                    <a:pt x="1635" y="2526"/>
                  </a:cubicBezTo>
                  <a:cubicBezTo>
                    <a:pt x="2024" y="2059"/>
                    <a:pt x="2219" y="1436"/>
                    <a:pt x="2219" y="853"/>
                  </a:cubicBezTo>
                  <a:cubicBezTo>
                    <a:pt x="2180" y="580"/>
                    <a:pt x="2063" y="308"/>
                    <a:pt x="1868" y="113"/>
                  </a:cubicBezTo>
                  <a:cubicBezTo>
                    <a:pt x="1776" y="40"/>
                    <a:pt x="1659"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4"/>
            <p:cNvSpPr/>
            <p:nvPr/>
          </p:nvSpPr>
          <p:spPr>
            <a:xfrm>
              <a:off x="4146496" y="3222364"/>
              <a:ext cx="36039" cy="32794"/>
            </a:xfrm>
            <a:custGeom>
              <a:avLst/>
              <a:gdLst/>
              <a:ahLst/>
              <a:cxnLst/>
              <a:rect l="l" t="t" r="r" b="b"/>
              <a:pathLst>
                <a:path w="3365" h="3062" extrusionOk="0">
                  <a:moveTo>
                    <a:pt x="742" y="528"/>
                  </a:moveTo>
                  <a:cubicBezTo>
                    <a:pt x="767" y="528"/>
                    <a:pt x="792" y="535"/>
                    <a:pt x="818" y="552"/>
                  </a:cubicBezTo>
                  <a:cubicBezTo>
                    <a:pt x="1013" y="669"/>
                    <a:pt x="1168" y="825"/>
                    <a:pt x="1324" y="981"/>
                  </a:cubicBezTo>
                  <a:cubicBezTo>
                    <a:pt x="1479" y="1136"/>
                    <a:pt x="1674" y="1292"/>
                    <a:pt x="1791" y="1448"/>
                  </a:cubicBezTo>
                  <a:cubicBezTo>
                    <a:pt x="2079" y="1736"/>
                    <a:pt x="2325" y="2045"/>
                    <a:pt x="2559" y="2361"/>
                  </a:cubicBezTo>
                  <a:lnTo>
                    <a:pt x="2559" y="2361"/>
                  </a:lnTo>
                  <a:cubicBezTo>
                    <a:pt x="2341" y="2260"/>
                    <a:pt x="2133" y="2137"/>
                    <a:pt x="1946" y="1992"/>
                  </a:cubicBezTo>
                  <a:cubicBezTo>
                    <a:pt x="1557" y="1759"/>
                    <a:pt x="1207" y="1525"/>
                    <a:pt x="857" y="1214"/>
                  </a:cubicBezTo>
                  <a:cubicBezTo>
                    <a:pt x="701" y="1097"/>
                    <a:pt x="584" y="942"/>
                    <a:pt x="584" y="747"/>
                  </a:cubicBezTo>
                  <a:cubicBezTo>
                    <a:pt x="584" y="626"/>
                    <a:pt x="656" y="528"/>
                    <a:pt x="742" y="528"/>
                  </a:cubicBezTo>
                  <a:close/>
                  <a:moveTo>
                    <a:pt x="766" y="0"/>
                  </a:moveTo>
                  <a:cubicBezTo>
                    <a:pt x="556" y="0"/>
                    <a:pt x="331" y="115"/>
                    <a:pt x="195" y="319"/>
                  </a:cubicBezTo>
                  <a:cubicBezTo>
                    <a:pt x="40" y="552"/>
                    <a:pt x="1" y="825"/>
                    <a:pt x="118" y="1097"/>
                  </a:cubicBezTo>
                  <a:cubicBezTo>
                    <a:pt x="234" y="1331"/>
                    <a:pt x="429" y="1564"/>
                    <a:pt x="662" y="1720"/>
                  </a:cubicBezTo>
                  <a:cubicBezTo>
                    <a:pt x="896" y="1876"/>
                    <a:pt x="1090" y="2031"/>
                    <a:pt x="1324" y="2187"/>
                  </a:cubicBezTo>
                  <a:cubicBezTo>
                    <a:pt x="1830" y="2576"/>
                    <a:pt x="2413" y="2848"/>
                    <a:pt x="2997" y="3043"/>
                  </a:cubicBezTo>
                  <a:cubicBezTo>
                    <a:pt x="3031" y="3056"/>
                    <a:pt x="3063" y="3062"/>
                    <a:pt x="3092" y="3062"/>
                  </a:cubicBezTo>
                  <a:cubicBezTo>
                    <a:pt x="3288" y="3062"/>
                    <a:pt x="3364" y="2801"/>
                    <a:pt x="3228" y="2652"/>
                  </a:cubicBezTo>
                  <a:lnTo>
                    <a:pt x="3228" y="2652"/>
                  </a:lnTo>
                  <a:cubicBezTo>
                    <a:pt x="3250" y="2592"/>
                    <a:pt x="3253" y="2526"/>
                    <a:pt x="3231" y="2459"/>
                  </a:cubicBezTo>
                  <a:cubicBezTo>
                    <a:pt x="2880" y="1992"/>
                    <a:pt x="2530" y="1525"/>
                    <a:pt x="2141" y="1136"/>
                  </a:cubicBezTo>
                  <a:cubicBezTo>
                    <a:pt x="1946" y="903"/>
                    <a:pt x="1752" y="708"/>
                    <a:pt x="1557" y="514"/>
                  </a:cubicBezTo>
                  <a:cubicBezTo>
                    <a:pt x="1363" y="280"/>
                    <a:pt x="1129" y="124"/>
                    <a:pt x="857" y="8"/>
                  </a:cubicBezTo>
                  <a:cubicBezTo>
                    <a:pt x="827" y="3"/>
                    <a:pt x="797"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4"/>
            <p:cNvSpPr/>
            <p:nvPr/>
          </p:nvSpPr>
          <p:spPr>
            <a:xfrm>
              <a:off x="4181090" y="3215627"/>
              <a:ext cx="27514" cy="55628"/>
            </a:xfrm>
            <a:custGeom>
              <a:avLst/>
              <a:gdLst/>
              <a:ahLst/>
              <a:cxnLst/>
              <a:rect l="l" t="t" r="r" b="b"/>
              <a:pathLst>
                <a:path w="2569" h="5194" extrusionOk="0">
                  <a:moveTo>
                    <a:pt x="1518" y="481"/>
                  </a:moveTo>
                  <a:cubicBezTo>
                    <a:pt x="1791" y="520"/>
                    <a:pt x="1791" y="1181"/>
                    <a:pt x="1752" y="1376"/>
                  </a:cubicBezTo>
                  <a:cubicBezTo>
                    <a:pt x="1713" y="1804"/>
                    <a:pt x="1596" y="2232"/>
                    <a:pt x="1401" y="2621"/>
                  </a:cubicBezTo>
                  <a:cubicBezTo>
                    <a:pt x="1170" y="3172"/>
                    <a:pt x="830" y="3701"/>
                    <a:pt x="527" y="4240"/>
                  </a:cubicBezTo>
                  <a:lnTo>
                    <a:pt x="527" y="4240"/>
                  </a:lnTo>
                  <a:cubicBezTo>
                    <a:pt x="510" y="3637"/>
                    <a:pt x="522" y="3020"/>
                    <a:pt x="584" y="2427"/>
                  </a:cubicBezTo>
                  <a:cubicBezTo>
                    <a:pt x="662" y="2038"/>
                    <a:pt x="740" y="1648"/>
                    <a:pt x="896" y="1298"/>
                  </a:cubicBezTo>
                  <a:cubicBezTo>
                    <a:pt x="973" y="1104"/>
                    <a:pt x="1207" y="481"/>
                    <a:pt x="1518" y="481"/>
                  </a:cubicBezTo>
                  <a:close/>
                  <a:moveTo>
                    <a:pt x="1475" y="0"/>
                  </a:moveTo>
                  <a:cubicBezTo>
                    <a:pt x="1264" y="0"/>
                    <a:pt x="1071" y="96"/>
                    <a:pt x="935" y="286"/>
                  </a:cubicBezTo>
                  <a:cubicBezTo>
                    <a:pt x="506" y="831"/>
                    <a:pt x="234" y="1493"/>
                    <a:pt x="156" y="2232"/>
                  </a:cubicBezTo>
                  <a:cubicBezTo>
                    <a:pt x="39" y="3049"/>
                    <a:pt x="1" y="3867"/>
                    <a:pt x="78" y="4684"/>
                  </a:cubicBezTo>
                  <a:cubicBezTo>
                    <a:pt x="78" y="4790"/>
                    <a:pt x="132" y="4859"/>
                    <a:pt x="204" y="4893"/>
                  </a:cubicBezTo>
                  <a:lnTo>
                    <a:pt x="204" y="4893"/>
                  </a:lnTo>
                  <a:cubicBezTo>
                    <a:pt x="177" y="5064"/>
                    <a:pt x="322" y="5193"/>
                    <a:pt x="464" y="5193"/>
                  </a:cubicBezTo>
                  <a:cubicBezTo>
                    <a:pt x="540" y="5193"/>
                    <a:pt x="614" y="5157"/>
                    <a:pt x="662" y="5073"/>
                  </a:cubicBezTo>
                  <a:cubicBezTo>
                    <a:pt x="1285" y="3711"/>
                    <a:pt x="2569" y="2310"/>
                    <a:pt x="2219" y="715"/>
                  </a:cubicBezTo>
                  <a:cubicBezTo>
                    <a:pt x="2180" y="442"/>
                    <a:pt x="2024" y="170"/>
                    <a:pt x="1752" y="53"/>
                  </a:cubicBezTo>
                  <a:cubicBezTo>
                    <a:pt x="1658" y="18"/>
                    <a:pt x="1565"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4"/>
            <p:cNvSpPr/>
            <p:nvPr/>
          </p:nvSpPr>
          <p:spPr>
            <a:xfrm>
              <a:off x="4154004" y="3257193"/>
              <a:ext cx="37935" cy="32034"/>
            </a:xfrm>
            <a:custGeom>
              <a:avLst/>
              <a:gdLst/>
              <a:ahLst/>
              <a:cxnLst/>
              <a:rect l="l" t="t" r="r" b="b"/>
              <a:pathLst>
                <a:path w="3542" h="2991" extrusionOk="0">
                  <a:moveTo>
                    <a:pt x="646" y="493"/>
                  </a:moveTo>
                  <a:cubicBezTo>
                    <a:pt x="684" y="493"/>
                    <a:pt x="729" y="506"/>
                    <a:pt x="778" y="530"/>
                  </a:cubicBezTo>
                  <a:cubicBezTo>
                    <a:pt x="973" y="647"/>
                    <a:pt x="1168" y="764"/>
                    <a:pt x="1323" y="958"/>
                  </a:cubicBezTo>
                  <a:cubicBezTo>
                    <a:pt x="1518" y="1114"/>
                    <a:pt x="1712" y="1270"/>
                    <a:pt x="1907" y="1464"/>
                  </a:cubicBezTo>
                  <a:cubicBezTo>
                    <a:pt x="2224" y="1753"/>
                    <a:pt x="2520" y="2063"/>
                    <a:pt x="2795" y="2378"/>
                  </a:cubicBezTo>
                  <a:lnTo>
                    <a:pt x="2795" y="2378"/>
                  </a:lnTo>
                  <a:cubicBezTo>
                    <a:pt x="2100" y="2129"/>
                    <a:pt x="1450" y="1747"/>
                    <a:pt x="934" y="1231"/>
                  </a:cubicBezTo>
                  <a:cubicBezTo>
                    <a:pt x="740" y="1075"/>
                    <a:pt x="623" y="881"/>
                    <a:pt x="545" y="686"/>
                  </a:cubicBezTo>
                  <a:cubicBezTo>
                    <a:pt x="518" y="553"/>
                    <a:pt x="565" y="493"/>
                    <a:pt x="646" y="493"/>
                  </a:cubicBezTo>
                  <a:close/>
                  <a:moveTo>
                    <a:pt x="613" y="1"/>
                  </a:moveTo>
                  <a:cubicBezTo>
                    <a:pt x="401" y="1"/>
                    <a:pt x="210" y="119"/>
                    <a:pt x="117" y="336"/>
                  </a:cubicBezTo>
                  <a:cubicBezTo>
                    <a:pt x="0" y="569"/>
                    <a:pt x="39" y="881"/>
                    <a:pt x="195" y="1114"/>
                  </a:cubicBezTo>
                  <a:cubicBezTo>
                    <a:pt x="506" y="1542"/>
                    <a:pt x="934" y="1931"/>
                    <a:pt x="1401" y="2243"/>
                  </a:cubicBezTo>
                  <a:cubicBezTo>
                    <a:pt x="1946" y="2593"/>
                    <a:pt x="2491" y="2826"/>
                    <a:pt x="3113" y="2982"/>
                  </a:cubicBezTo>
                  <a:cubicBezTo>
                    <a:pt x="3134" y="2988"/>
                    <a:pt x="3154" y="2991"/>
                    <a:pt x="3173" y="2991"/>
                  </a:cubicBezTo>
                  <a:cubicBezTo>
                    <a:pt x="3302" y="2991"/>
                    <a:pt x="3393" y="2867"/>
                    <a:pt x="3401" y="2739"/>
                  </a:cubicBezTo>
                  <a:lnTo>
                    <a:pt x="3401" y="2739"/>
                  </a:lnTo>
                  <a:cubicBezTo>
                    <a:pt x="3410" y="2730"/>
                    <a:pt x="3417" y="2720"/>
                    <a:pt x="3425" y="2709"/>
                  </a:cubicBezTo>
                  <a:cubicBezTo>
                    <a:pt x="3541" y="2632"/>
                    <a:pt x="3541" y="2476"/>
                    <a:pt x="3425" y="2398"/>
                  </a:cubicBezTo>
                  <a:cubicBezTo>
                    <a:pt x="3035" y="1931"/>
                    <a:pt x="2646" y="1464"/>
                    <a:pt x="2179" y="1075"/>
                  </a:cubicBezTo>
                  <a:cubicBezTo>
                    <a:pt x="1985" y="842"/>
                    <a:pt x="1751" y="647"/>
                    <a:pt x="1518" y="453"/>
                  </a:cubicBezTo>
                  <a:cubicBezTo>
                    <a:pt x="1323" y="258"/>
                    <a:pt x="1090" y="102"/>
                    <a:pt x="778" y="24"/>
                  </a:cubicBezTo>
                  <a:cubicBezTo>
                    <a:pt x="723" y="9"/>
                    <a:pt x="667"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4"/>
            <p:cNvSpPr/>
            <p:nvPr/>
          </p:nvSpPr>
          <p:spPr>
            <a:xfrm>
              <a:off x="4189422" y="3253947"/>
              <a:ext cx="25019" cy="44982"/>
            </a:xfrm>
            <a:custGeom>
              <a:avLst/>
              <a:gdLst/>
              <a:ahLst/>
              <a:cxnLst/>
              <a:rect l="l" t="t" r="r" b="b"/>
              <a:pathLst>
                <a:path w="2336" h="4200" extrusionOk="0">
                  <a:moveTo>
                    <a:pt x="1734" y="494"/>
                  </a:moveTo>
                  <a:cubicBezTo>
                    <a:pt x="1868" y="494"/>
                    <a:pt x="1862" y="704"/>
                    <a:pt x="1830" y="833"/>
                  </a:cubicBezTo>
                  <a:cubicBezTo>
                    <a:pt x="1791" y="1339"/>
                    <a:pt x="1635" y="1845"/>
                    <a:pt x="1363" y="2312"/>
                  </a:cubicBezTo>
                  <a:cubicBezTo>
                    <a:pt x="1108" y="2726"/>
                    <a:pt x="828" y="3140"/>
                    <a:pt x="521" y="3532"/>
                  </a:cubicBezTo>
                  <a:lnTo>
                    <a:pt x="521" y="3532"/>
                  </a:lnTo>
                  <a:cubicBezTo>
                    <a:pt x="479" y="2653"/>
                    <a:pt x="714" y="1758"/>
                    <a:pt x="1168" y="989"/>
                  </a:cubicBezTo>
                  <a:cubicBezTo>
                    <a:pt x="1285" y="794"/>
                    <a:pt x="1441" y="600"/>
                    <a:pt x="1635" y="522"/>
                  </a:cubicBezTo>
                  <a:cubicBezTo>
                    <a:pt x="1675" y="502"/>
                    <a:pt x="1707" y="494"/>
                    <a:pt x="1734" y="494"/>
                  </a:cubicBezTo>
                  <a:close/>
                  <a:moveTo>
                    <a:pt x="1707" y="0"/>
                  </a:moveTo>
                  <a:cubicBezTo>
                    <a:pt x="1505" y="0"/>
                    <a:pt x="1300" y="79"/>
                    <a:pt x="1168" y="211"/>
                  </a:cubicBezTo>
                  <a:cubicBezTo>
                    <a:pt x="740" y="639"/>
                    <a:pt x="429" y="1184"/>
                    <a:pt x="273" y="1767"/>
                  </a:cubicBezTo>
                  <a:cubicBezTo>
                    <a:pt x="79" y="2429"/>
                    <a:pt x="1" y="3129"/>
                    <a:pt x="40" y="3830"/>
                  </a:cubicBezTo>
                  <a:cubicBezTo>
                    <a:pt x="40" y="3977"/>
                    <a:pt x="153" y="4054"/>
                    <a:pt x="272" y="4062"/>
                  </a:cubicBezTo>
                  <a:lnTo>
                    <a:pt x="272" y="4062"/>
                  </a:lnTo>
                  <a:cubicBezTo>
                    <a:pt x="281" y="4089"/>
                    <a:pt x="295" y="4115"/>
                    <a:pt x="312" y="4141"/>
                  </a:cubicBezTo>
                  <a:cubicBezTo>
                    <a:pt x="371" y="4180"/>
                    <a:pt x="439" y="4199"/>
                    <a:pt x="502" y="4199"/>
                  </a:cubicBezTo>
                  <a:cubicBezTo>
                    <a:pt x="565" y="4199"/>
                    <a:pt x="623" y="4180"/>
                    <a:pt x="662" y="4141"/>
                  </a:cubicBezTo>
                  <a:lnTo>
                    <a:pt x="623" y="4141"/>
                  </a:lnTo>
                  <a:cubicBezTo>
                    <a:pt x="1052" y="3635"/>
                    <a:pt x="1441" y="3090"/>
                    <a:pt x="1752" y="2507"/>
                  </a:cubicBezTo>
                  <a:cubicBezTo>
                    <a:pt x="2102" y="1962"/>
                    <a:pt x="2297" y="1339"/>
                    <a:pt x="2336" y="717"/>
                  </a:cubicBezTo>
                  <a:cubicBezTo>
                    <a:pt x="2336" y="444"/>
                    <a:pt x="2219" y="172"/>
                    <a:pt x="1985" y="55"/>
                  </a:cubicBezTo>
                  <a:cubicBezTo>
                    <a:pt x="1898" y="18"/>
                    <a:pt x="1803" y="0"/>
                    <a:pt x="1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4"/>
            <p:cNvSpPr/>
            <p:nvPr/>
          </p:nvSpPr>
          <p:spPr>
            <a:xfrm>
              <a:off x="4161501" y="3286870"/>
              <a:ext cx="38631" cy="32708"/>
            </a:xfrm>
            <a:custGeom>
              <a:avLst/>
              <a:gdLst/>
              <a:ahLst/>
              <a:cxnLst/>
              <a:rect l="l" t="t" r="r" b="b"/>
              <a:pathLst>
                <a:path w="3607" h="3054" extrusionOk="0">
                  <a:moveTo>
                    <a:pt x="681" y="487"/>
                  </a:moveTo>
                  <a:cubicBezTo>
                    <a:pt x="748" y="487"/>
                    <a:pt x="822" y="505"/>
                    <a:pt x="857" y="522"/>
                  </a:cubicBezTo>
                  <a:cubicBezTo>
                    <a:pt x="1090" y="678"/>
                    <a:pt x="1285" y="795"/>
                    <a:pt x="1479" y="989"/>
                  </a:cubicBezTo>
                  <a:cubicBezTo>
                    <a:pt x="1674" y="1145"/>
                    <a:pt x="1830" y="1300"/>
                    <a:pt x="2024" y="1456"/>
                  </a:cubicBezTo>
                  <a:cubicBezTo>
                    <a:pt x="2312" y="1744"/>
                    <a:pt x="2600" y="2054"/>
                    <a:pt x="2873" y="2385"/>
                  </a:cubicBezTo>
                  <a:lnTo>
                    <a:pt x="2873" y="2385"/>
                  </a:lnTo>
                  <a:cubicBezTo>
                    <a:pt x="2585" y="2275"/>
                    <a:pt x="2309" y="2134"/>
                    <a:pt x="2063" y="1962"/>
                  </a:cubicBezTo>
                  <a:cubicBezTo>
                    <a:pt x="1635" y="1729"/>
                    <a:pt x="1246" y="1456"/>
                    <a:pt x="896" y="1106"/>
                  </a:cubicBezTo>
                  <a:cubicBezTo>
                    <a:pt x="740" y="989"/>
                    <a:pt x="623" y="795"/>
                    <a:pt x="545" y="600"/>
                  </a:cubicBezTo>
                  <a:cubicBezTo>
                    <a:pt x="524" y="514"/>
                    <a:pt x="598" y="487"/>
                    <a:pt x="681" y="487"/>
                  </a:cubicBezTo>
                  <a:close/>
                  <a:moveTo>
                    <a:pt x="675" y="0"/>
                  </a:moveTo>
                  <a:cubicBezTo>
                    <a:pt x="496" y="0"/>
                    <a:pt x="327" y="79"/>
                    <a:pt x="195" y="211"/>
                  </a:cubicBezTo>
                  <a:cubicBezTo>
                    <a:pt x="1" y="444"/>
                    <a:pt x="1" y="756"/>
                    <a:pt x="195" y="989"/>
                  </a:cubicBezTo>
                  <a:cubicBezTo>
                    <a:pt x="507" y="1456"/>
                    <a:pt x="935" y="1845"/>
                    <a:pt x="1440" y="2118"/>
                  </a:cubicBezTo>
                  <a:cubicBezTo>
                    <a:pt x="1985" y="2546"/>
                    <a:pt x="2569" y="2857"/>
                    <a:pt x="3230" y="3052"/>
                  </a:cubicBezTo>
                  <a:cubicBezTo>
                    <a:pt x="3243" y="3053"/>
                    <a:pt x="3255" y="3054"/>
                    <a:pt x="3267" y="3054"/>
                  </a:cubicBezTo>
                  <a:cubicBezTo>
                    <a:pt x="3439" y="3054"/>
                    <a:pt x="3556" y="2897"/>
                    <a:pt x="3556" y="2756"/>
                  </a:cubicBezTo>
                  <a:lnTo>
                    <a:pt x="3556" y="2756"/>
                  </a:lnTo>
                  <a:cubicBezTo>
                    <a:pt x="3598" y="2678"/>
                    <a:pt x="3606" y="2584"/>
                    <a:pt x="3581" y="2507"/>
                  </a:cubicBezTo>
                  <a:cubicBezTo>
                    <a:pt x="3192" y="2001"/>
                    <a:pt x="2802" y="1573"/>
                    <a:pt x="2374" y="1145"/>
                  </a:cubicBezTo>
                  <a:cubicBezTo>
                    <a:pt x="2141" y="911"/>
                    <a:pt x="1907" y="717"/>
                    <a:pt x="1674" y="522"/>
                  </a:cubicBezTo>
                  <a:cubicBezTo>
                    <a:pt x="1479" y="328"/>
                    <a:pt x="1207" y="172"/>
                    <a:pt x="935" y="55"/>
                  </a:cubicBezTo>
                  <a:cubicBezTo>
                    <a:pt x="847" y="18"/>
                    <a:pt x="760"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4"/>
            <p:cNvSpPr/>
            <p:nvPr/>
          </p:nvSpPr>
          <p:spPr>
            <a:xfrm>
              <a:off x="4201514" y="3291882"/>
              <a:ext cx="23348" cy="45785"/>
            </a:xfrm>
            <a:custGeom>
              <a:avLst/>
              <a:gdLst/>
              <a:ahLst/>
              <a:cxnLst/>
              <a:rect l="l" t="t" r="r" b="b"/>
              <a:pathLst>
                <a:path w="2180" h="4275" extrusionOk="0">
                  <a:moveTo>
                    <a:pt x="1270" y="462"/>
                  </a:moveTo>
                  <a:cubicBezTo>
                    <a:pt x="1300" y="462"/>
                    <a:pt x="1330" y="469"/>
                    <a:pt x="1362" y="482"/>
                  </a:cubicBezTo>
                  <a:cubicBezTo>
                    <a:pt x="1596" y="599"/>
                    <a:pt x="1596" y="988"/>
                    <a:pt x="1557" y="1183"/>
                  </a:cubicBezTo>
                  <a:cubicBezTo>
                    <a:pt x="1479" y="1494"/>
                    <a:pt x="1362" y="1805"/>
                    <a:pt x="1207" y="2117"/>
                  </a:cubicBezTo>
                  <a:cubicBezTo>
                    <a:pt x="1010" y="2565"/>
                    <a:pt x="794" y="3014"/>
                    <a:pt x="543" y="3433"/>
                  </a:cubicBezTo>
                  <a:lnTo>
                    <a:pt x="543" y="3433"/>
                  </a:lnTo>
                  <a:cubicBezTo>
                    <a:pt x="510" y="2903"/>
                    <a:pt x="524" y="2385"/>
                    <a:pt x="584" y="1844"/>
                  </a:cubicBezTo>
                  <a:cubicBezTo>
                    <a:pt x="623" y="1533"/>
                    <a:pt x="662" y="1261"/>
                    <a:pt x="779" y="988"/>
                  </a:cubicBezTo>
                  <a:cubicBezTo>
                    <a:pt x="882" y="816"/>
                    <a:pt x="1045" y="462"/>
                    <a:pt x="1270" y="462"/>
                  </a:cubicBezTo>
                  <a:close/>
                  <a:moveTo>
                    <a:pt x="1245" y="1"/>
                  </a:moveTo>
                  <a:cubicBezTo>
                    <a:pt x="1100" y="1"/>
                    <a:pt x="952" y="42"/>
                    <a:pt x="818" y="132"/>
                  </a:cubicBezTo>
                  <a:cubicBezTo>
                    <a:pt x="389" y="521"/>
                    <a:pt x="117" y="1066"/>
                    <a:pt x="117" y="1650"/>
                  </a:cubicBezTo>
                  <a:cubicBezTo>
                    <a:pt x="0" y="2389"/>
                    <a:pt x="0" y="3167"/>
                    <a:pt x="117" y="3907"/>
                  </a:cubicBezTo>
                  <a:cubicBezTo>
                    <a:pt x="117" y="3993"/>
                    <a:pt x="156" y="4056"/>
                    <a:pt x="212" y="4094"/>
                  </a:cubicBezTo>
                  <a:lnTo>
                    <a:pt x="212" y="4094"/>
                  </a:lnTo>
                  <a:cubicBezTo>
                    <a:pt x="249" y="4200"/>
                    <a:pt x="368" y="4275"/>
                    <a:pt x="480" y="4275"/>
                  </a:cubicBezTo>
                  <a:cubicBezTo>
                    <a:pt x="550" y="4275"/>
                    <a:pt x="617" y="4246"/>
                    <a:pt x="662" y="4179"/>
                  </a:cubicBezTo>
                  <a:lnTo>
                    <a:pt x="662" y="4140"/>
                  </a:lnTo>
                  <a:cubicBezTo>
                    <a:pt x="1012" y="3595"/>
                    <a:pt x="1284" y="3051"/>
                    <a:pt x="1557" y="2467"/>
                  </a:cubicBezTo>
                  <a:cubicBezTo>
                    <a:pt x="1829" y="1922"/>
                    <a:pt x="2179" y="1261"/>
                    <a:pt x="2024" y="638"/>
                  </a:cubicBezTo>
                  <a:cubicBezTo>
                    <a:pt x="1941" y="251"/>
                    <a:pt x="1602"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4"/>
            <p:cNvSpPr/>
            <p:nvPr/>
          </p:nvSpPr>
          <p:spPr>
            <a:xfrm>
              <a:off x="4175253" y="3317393"/>
              <a:ext cx="37710" cy="34358"/>
            </a:xfrm>
            <a:custGeom>
              <a:avLst/>
              <a:gdLst/>
              <a:ahLst/>
              <a:cxnLst/>
              <a:rect l="l" t="t" r="r" b="b"/>
              <a:pathLst>
                <a:path w="3521" h="3208" extrusionOk="0">
                  <a:moveTo>
                    <a:pt x="623" y="474"/>
                  </a:moveTo>
                  <a:cubicBezTo>
                    <a:pt x="662" y="513"/>
                    <a:pt x="701" y="513"/>
                    <a:pt x="740" y="513"/>
                  </a:cubicBezTo>
                  <a:cubicBezTo>
                    <a:pt x="857" y="552"/>
                    <a:pt x="974" y="630"/>
                    <a:pt x="1051" y="669"/>
                  </a:cubicBezTo>
                  <a:cubicBezTo>
                    <a:pt x="1441" y="941"/>
                    <a:pt x="1791" y="1252"/>
                    <a:pt x="2063" y="1641"/>
                  </a:cubicBezTo>
                  <a:cubicBezTo>
                    <a:pt x="2184" y="1786"/>
                    <a:pt x="2289" y="1916"/>
                    <a:pt x="2389" y="2049"/>
                  </a:cubicBezTo>
                  <a:lnTo>
                    <a:pt x="2389" y="2049"/>
                  </a:lnTo>
                  <a:cubicBezTo>
                    <a:pt x="2253" y="1953"/>
                    <a:pt x="2119" y="1855"/>
                    <a:pt x="1985" y="1758"/>
                  </a:cubicBezTo>
                  <a:cubicBezTo>
                    <a:pt x="1557" y="1525"/>
                    <a:pt x="1168" y="1213"/>
                    <a:pt x="818" y="902"/>
                  </a:cubicBezTo>
                  <a:cubicBezTo>
                    <a:pt x="740" y="785"/>
                    <a:pt x="662" y="707"/>
                    <a:pt x="623" y="630"/>
                  </a:cubicBezTo>
                  <a:cubicBezTo>
                    <a:pt x="584" y="591"/>
                    <a:pt x="584" y="552"/>
                    <a:pt x="546" y="474"/>
                  </a:cubicBezTo>
                  <a:close/>
                  <a:moveTo>
                    <a:pt x="639" y="1"/>
                  </a:moveTo>
                  <a:cubicBezTo>
                    <a:pt x="432" y="1"/>
                    <a:pt x="233" y="117"/>
                    <a:pt x="118" y="318"/>
                  </a:cubicBezTo>
                  <a:cubicBezTo>
                    <a:pt x="1" y="630"/>
                    <a:pt x="273" y="941"/>
                    <a:pt x="468" y="1174"/>
                  </a:cubicBezTo>
                  <a:cubicBezTo>
                    <a:pt x="662" y="1408"/>
                    <a:pt x="896" y="1602"/>
                    <a:pt x="1168" y="1797"/>
                  </a:cubicBezTo>
                  <a:cubicBezTo>
                    <a:pt x="1742" y="2228"/>
                    <a:pt x="2349" y="2592"/>
                    <a:pt x="2989" y="2982"/>
                  </a:cubicBezTo>
                  <a:lnTo>
                    <a:pt x="2989" y="2982"/>
                  </a:lnTo>
                  <a:cubicBezTo>
                    <a:pt x="2992" y="2989"/>
                    <a:pt x="2995" y="2996"/>
                    <a:pt x="2997" y="3003"/>
                  </a:cubicBezTo>
                  <a:cubicBezTo>
                    <a:pt x="3029" y="3132"/>
                    <a:pt x="3115" y="3208"/>
                    <a:pt x="3232" y="3208"/>
                  </a:cubicBezTo>
                  <a:cubicBezTo>
                    <a:pt x="3256" y="3208"/>
                    <a:pt x="3282" y="3205"/>
                    <a:pt x="3308" y="3198"/>
                  </a:cubicBezTo>
                  <a:cubicBezTo>
                    <a:pt x="3447" y="3143"/>
                    <a:pt x="3506" y="3028"/>
                    <a:pt x="3501" y="2911"/>
                  </a:cubicBezTo>
                  <a:lnTo>
                    <a:pt x="3501" y="2911"/>
                  </a:lnTo>
                  <a:cubicBezTo>
                    <a:pt x="3520" y="2825"/>
                    <a:pt x="3498" y="2732"/>
                    <a:pt x="3412" y="2670"/>
                  </a:cubicBezTo>
                  <a:lnTo>
                    <a:pt x="3412" y="2670"/>
                  </a:lnTo>
                  <a:cubicBezTo>
                    <a:pt x="3266" y="2399"/>
                    <a:pt x="3093" y="2157"/>
                    <a:pt x="2919" y="1914"/>
                  </a:cubicBezTo>
                  <a:cubicBezTo>
                    <a:pt x="2569" y="1408"/>
                    <a:pt x="2141" y="902"/>
                    <a:pt x="1635" y="513"/>
                  </a:cubicBezTo>
                  <a:cubicBezTo>
                    <a:pt x="1402" y="279"/>
                    <a:pt x="1129" y="163"/>
                    <a:pt x="857" y="46"/>
                  </a:cubicBezTo>
                  <a:cubicBezTo>
                    <a:pt x="786" y="15"/>
                    <a:pt x="712"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4"/>
            <p:cNvSpPr/>
            <p:nvPr/>
          </p:nvSpPr>
          <p:spPr>
            <a:xfrm>
              <a:off x="4007845" y="3374349"/>
              <a:ext cx="64903" cy="25790"/>
            </a:xfrm>
            <a:custGeom>
              <a:avLst/>
              <a:gdLst/>
              <a:ahLst/>
              <a:cxnLst/>
              <a:rect l="l" t="t" r="r" b="b"/>
              <a:pathLst>
                <a:path w="6060" h="2408" extrusionOk="0">
                  <a:moveTo>
                    <a:pt x="3852" y="466"/>
                  </a:moveTo>
                  <a:cubicBezTo>
                    <a:pt x="4506" y="466"/>
                    <a:pt x="5279" y="584"/>
                    <a:pt x="5398" y="1265"/>
                  </a:cubicBezTo>
                  <a:cubicBezTo>
                    <a:pt x="5500" y="1728"/>
                    <a:pt x="5234" y="1866"/>
                    <a:pt x="4860" y="1866"/>
                  </a:cubicBezTo>
                  <a:cubicBezTo>
                    <a:pt x="4384" y="1866"/>
                    <a:pt x="3735" y="1642"/>
                    <a:pt x="3452" y="1577"/>
                  </a:cubicBezTo>
                  <a:lnTo>
                    <a:pt x="910" y="1005"/>
                  </a:lnTo>
                  <a:lnTo>
                    <a:pt x="910" y="1005"/>
                  </a:lnTo>
                  <a:cubicBezTo>
                    <a:pt x="1680" y="716"/>
                    <a:pt x="2475" y="550"/>
                    <a:pt x="3296" y="487"/>
                  </a:cubicBezTo>
                  <a:cubicBezTo>
                    <a:pt x="3454" y="478"/>
                    <a:pt x="3647" y="466"/>
                    <a:pt x="3852" y="466"/>
                  </a:cubicBezTo>
                  <a:close/>
                  <a:moveTo>
                    <a:pt x="3812" y="0"/>
                  </a:moveTo>
                  <a:cubicBezTo>
                    <a:pt x="3594" y="0"/>
                    <a:pt x="3380" y="10"/>
                    <a:pt x="3179" y="20"/>
                  </a:cubicBezTo>
                  <a:cubicBezTo>
                    <a:pt x="2129" y="98"/>
                    <a:pt x="1117" y="370"/>
                    <a:pt x="144" y="798"/>
                  </a:cubicBezTo>
                  <a:cubicBezTo>
                    <a:pt x="19" y="852"/>
                    <a:pt x="1" y="971"/>
                    <a:pt x="44" y="1073"/>
                  </a:cubicBezTo>
                  <a:lnTo>
                    <a:pt x="44" y="1073"/>
                  </a:lnTo>
                  <a:cubicBezTo>
                    <a:pt x="22" y="1191"/>
                    <a:pt x="73" y="1326"/>
                    <a:pt x="222" y="1382"/>
                  </a:cubicBezTo>
                  <a:lnTo>
                    <a:pt x="222" y="1343"/>
                  </a:lnTo>
                  <a:lnTo>
                    <a:pt x="3179" y="2044"/>
                  </a:lnTo>
                  <a:cubicBezTo>
                    <a:pt x="3646" y="2122"/>
                    <a:pt x="4113" y="2277"/>
                    <a:pt x="4580" y="2355"/>
                  </a:cubicBezTo>
                  <a:cubicBezTo>
                    <a:pt x="4685" y="2390"/>
                    <a:pt x="4794" y="2408"/>
                    <a:pt x="4903" y="2408"/>
                  </a:cubicBezTo>
                  <a:cubicBezTo>
                    <a:pt x="5157" y="2408"/>
                    <a:pt x="5413" y="2312"/>
                    <a:pt x="5631" y="2122"/>
                  </a:cubicBezTo>
                  <a:cubicBezTo>
                    <a:pt x="6059" y="1655"/>
                    <a:pt x="6020" y="915"/>
                    <a:pt x="5553" y="487"/>
                  </a:cubicBezTo>
                  <a:cubicBezTo>
                    <a:pt x="5091" y="83"/>
                    <a:pt x="4437" y="0"/>
                    <a:pt x="3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4"/>
            <p:cNvSpPr/>
            <p:nvPr/>
          </p:nvSpPr>
          <p:spPr>
            <a:xfrm>
              <a:off x="4007299" y="3333084"/>
              <a:ext cx="26272" cy="54193"/>
            </a:xfrm>
            <a:custGeom>
              <a:avLst/>
              <a:gdLst/>
              <a:ahLst/>
              <a:cxnLst/>
              <a:rect l="l" t="t" r="r" b="b"/>
              <a:pathLst>
                <a:path w="2453" h="5060" extrusionOk="0">
                  <a:moveTo>
                    <a:pt x="1696" y="503"/>
                  </a:moveTo>
                  <a:cubicBezTo>
                    <a:pt x="1727" y="503"/>
                    <a:pt x="1758" y="510"/>
                    <a:pt x="1791" y="527"/>
                  </a:cubicBezTo>
                  <a:cubicBezTo>
                    <a:pt x="2063" y="682"/>
                    <a:pt x="1869" y="1344"/>
                    <a:pt x="1830" y="1616"/>
                  </a:cubicBezTo>
                  <a:cubicBezTo>
                    <a:pt x="1556" y="2607"/>
                    <a:pt x="1133" y="3537"/>
                    <a:pt x="561" y="4381"/>
                  </a:cubicBezTo>
                  <a:lnTo>
                    <a:pt x="561" y="4381"/>
                  </a:lnTo>
                  <a:cubicBezTo>
                    <a:pt x="531" y="3681"/>
                    <a:pt x="612" y="2984"/>
                    <a:pt x="779" y="2317"/>
                  </a:cubicBezTo>
                  <a:cubicBezTo>
                    <a:pt x="896" y="1928"/>
                    <a:pt x="1012" y="1538"/>
                    <a:pt x="1168" y="1188"/>
                  </a:cubicBezTo>
                  <a:cubicBezTo>
                    <a:pt x="1238" y="1049"/>
                    <a:pt x="1432" y="503"/>
                    <a:pt x="1696" y="503"/>
                  </a:cubicBezTo>
                  <a:close/>
                  <a:moveTo>
                    <a:pt x="1685" y="1"/>
                  </a:moveTo>
                  <a:cubicBezTo>
                    <a:pt x="1540" y="1"/>
                    <a:pt x="1389" y="54"/>
                    <a:pt x="1246" y="176"/>
                  </a:cubicBezTo>
                  <a:cubicBezTo>
                    <a:pt x="1012" y="449"/>
                    <a:pt x="818" y="721"/>
                    <a:pt x="701" y="1071"/>
                  </a:cubicBezTo>
                  <a:cubicBezTo>
                    <a:pt x="545" y="1383"/>
                    <a:pt x="429" y="1772"/>
                    <a:pt x="312" y="2122"/>
                  </a:cubicBezTo>
                  <a:cubicBezTo>
                    <a:pt x="117" y="2978"/>
                    <a:pt x="1" y="3873"/>
                    <a:pt x="78" y="4729"/>
                  </a:cubicBezTo>
                  <a:cubicBezTo>
                    <a:pt x="78" y="4874"/>
                    <a:pt x="187" y="4951"/>
                    <a:pt x="304" y="4962"/>
                  </a:cubicBezTo>
                  <a:lnTo>
                    <a:pt x="304" y="4962"/>
                  </a:lnTo>
                  <a:cubicBezTo>
                    <a:pt x="352" y="5021"/>
                    <a:pt x="435" y="5059"/>
                    <a:pt x="517" y="5059"/>
                  </a:cubicBezTo>
                  <a:cubicBezTo>
                    <a:pt x="587" y="5059"/>
                    <a:pt x="656" y="5031"/>
                    <a:pt x="701" y="4963"/>
                  </a:cubicBezTo>
                  <a:cubicBezTo>
                    <a:pt x="1168" y="4379"/>
                    <a:pt x="1557" y="3718"/>
                    <a:pt x="1830" y="3017"/>
                  </a:cubicBezTo>
                  <a:cubicBezTo>
                    <a:pt x="1985" y="2706"/>
                    <a:pt x="2102" y="2356"/>
                    <a:pt x="2219" y="2005"/>
                  </a:cubicBezTo>
                  <a:cubicBezTo>
                    <a:pt x="2335" y="1655"/>
                    <a:pt x="2413" y="1266"/>
                    <a:pt x="2452" y="877"/>
                  </a:cubicBezTo>
                  <a:cubicBezTo>
                    <a:pt x="2452" y="418"/>
                    <a:pt x="2092"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4"/>
            <p:cNvSpPr/>
            <p:nvPr/>
          </p:nvSpPr>
          <p:spPr>
            <a:xfrm>
              <a:off x="4016188" y="3326540"/>
              <a:ext cx="47381" cy="57813"/>
            </a:xfrm>
            <a:custGeom>
              <a:avLst/>
              <a:gdLst/>
              <a:ahLst/>
              <a:cxnLst/>
              <a:rect l="l" t="t" r="r" b="b"/>
              <a:pathLst>
                <a:path w="4424" h="5398" extrusionOk="0">
                  <a:moveTo>
                    <a:pt x="3870" y="513"/>
                  </a:moveTo>
                  <a:cubicBezTo>
                    <a:pt x="3874" y="513"/>
                    <a:pt x="3877" y="514"/>
                    <a:pt x="3879" y="515"/>
                  </a:cubicBezTo>
                  <a:cubicBezTo>
                    <a:pt x="4035" y="671"/>
                    <a:pt x="3801" y="1254"/>
                    <a:pt x="3724" y="1410"/>
                  </a:cubicBezTo>
                  <a:cubicBezTo>
                    <a:pt x="3451" y="2033"/>
                    <a:pt x="3023" y="2577"/>
                    <a:pt x="2478" y="3005"/>
                  </a:cubicBezTo>
                  <a:cubicBezTo>
                    <a:pt x="1997" y="3486"/>
                    <a:pt x="1475" y="3967"/>
                    <a:pt x="957" y="4448"/>
                  </a:cubicBezTo>
                  <a:lnTo>
                    <a:pt x="957" y="4448"/>
                  </a:lnTo>
                  <a:cubicBezTo>
                    <a:pt x="1049" y="4312"/>
                    <a:pt x="1141" y="4171"/>
                    <a:pt x="1233" y="4017"/>
                  </a:cubicBezTo>
                  <a:cubicBezTo>
                    <a:pt x="1428" y="3667"/>
                    <a:pt x="1544" y="3317"/>
                    <a:pt x="1739" y="2967"/>
                  </a:cubicBezTo>
                  <a:cubicBezTo>
                    <a:pt x="2089" y="2266"/>
                    <a:pt x="2556" y="1682"/>
                    <a:pt x="3101" y="1177"/>
                  </a:cubicBezTo>
                  <a:cubicBezTo>
                    <a:pt x="3214" y="1064"/>
                    <a:pt x="3764" y="513"/>
                    <a:pt x="3870" y="513"/>
                  </a:cubicBezTo>
                  <a:close/>
                  <a:moveTo>
                    <a:pt x="3834" y="1"/>
                  </a:moveTo>
                  <a:cubicBezTo>
                    <a:pt x="3724" y="1"/>
                    <a:pt x="3616" y="39"/>
                    <a:pt x="3529" y="126"/>
                  </a:cubicBezTo>
                  <a:cubicBezTo>
                    <a:pt x="2829" y="671"/>
                    <a:pt x="2245" y="1293"/>
                    <a:pt x="1700" y="1994"/>
                  </a:cubicBezTo>
                  <a:cubicBezTo>
                    <a:pt x="1428" y="2461"/>
                    <a:pt x="1194" y="2928"/>
                    <a:pt x="961" y="3395"/>
                  </a:cubicBezTo>
                  <a:cubicBezTo>
                    <a:pt x="727" y="3900"/>
                    <a:pt x="455" y="4367"/>
                    <a:pt x="105" y="4795"/>
                  </a:cubicBezTo>
                  <a:cubicBezTo>
                    <a:pt x="1" y="4951"/>
                    <a:pt x="139" y="5107"/>
                    <a:pt x="301" y="5124"/>
                  </a:cubicBezTo>
                  <a:lnTo>
                    <a:pt x="301" y="5124"/>
                  </a:lnTo>
                  <a:cubicBezTo>
                    <a:pt x="288" y="5259"/>
                    <a:pt x="426" y="5397"/>
                    <a:pt x="574" y="5397"/>
                  </a:cubicBezTo>
                  <a:cubicBezTo>
                    <a:pt x="626" y="5397"/>
                    <a:pt x="679" y="5380"/>
                    <a:pt x="727" y="5340"/>
                  </a:cubicBezTo>
                  <a:cubicBezTo>
                    <a:pt x="1467" y="4640"/>
                    <a:pt x="2167" y="3978"/>
                    <a:pt x="2906" y="3278"/>
                  </a:cubicBezTo>
                  <a:cubicBezTo>
                    <a:pt x="3529" y="2733"/>
                    <a:pt x="3996" y="2072"/>
                    <a:pt x="4268" y="1332"/>
                  </a:cubicBezTo>
                  <a:cubicBezTo>
                    <a:pt x="4424" y="1021"/>
                    <a:pt x="4424" y="632"/>
                    <a:pt x="4307" y="282"/>
                  </a:cubicBezTo>
                  <a:cubicBezTo>
                    <a:pt x="4209" y="110"/>
                    <a:pt x="4019"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4"/>
            <p:cNvSpPr/>
            <p:nvPr/>
          </p:nvSpPr>
          <p:spPr>
            <a:xfrm>
              <a:off x="4028879" y="3352233"/>
              <a:ext cx="61368" cy="25458"/>
            </a:xfrm>
            <a:custGeom>
              <a:avLst/>
              <a:gdLst/>
              <a:ahLst/>
              <a:cxnLst/>
              <a:rect l="l" t="t" r="r" b="b"/>
              <a:pathLst>
                <a:path w="5730" h="2377" extrusionOk="0">
                  <a:moveTo>
                    <a:pt x="4688" y="494"/>
                  </a:moveTo>
                  <a:cubicBezTo>
                    <a:pt x="4971" y="494"/>
                    <a:pt x="5224" y="537"/>
                    <a:pt x="5224" y="684"/>
                  </a:cubicBezTo>
                  <a:cubicBezTo>
                    <a:pt x="5224" y="801"/>
                    <a:pt x="4834" y="996"/>
                    <a:pt x="4757" y="1035"/>
                  </a:cubicBezTo>
                  <a:cubicBezTo>
                    <a:pt x="4523" y="1151"/>
                    <a:pt x="4329" y="1229"/>
                    <a:pt x="4095" y="1307"/>
                  </a:cubicBezTo>
                  <a:cubicBezTo>
                    <a:pt x="3706" y="1385"/>
                    <a:pt x="3317" y="1463"/>
                    <a:pt x="2928" y="1463"/>
                  </a:cubicBezTo>
                  <a:cubicBezTo>
                    <a:pt x="2451" y="1463"/>
                    <a:pt x="1964" y="1507"/>
                    <a:pt x="1483" y="1589"/>
                  </a:cubicBezTo>
                  <a:lnTo>
                    <a:pt x="1483" y="1589"/>
                  </a:lnTo>
                  <a:cubicBezTo>
                    <a:pt x="1498" y="1573"/>
                    <a:pt x="1512" y="1557"/>
                    <a:pt x="1527" y="1540"/>
                  </a:cubicBezTo>
                  <a:cubicBezTo>
                    <a:pt x="1838" y="1268"/>
                    <a:pt x="2227" y="1035"/>
                    <a:pt x="2655" y="879"/>
                  </a:cubicBezTo>
                  <a:cubicBezTo>
                    <a:pt x="3044" y="762"/>
                    <a:pt x="3511" y="645"/>
                    <a:pt x="3939" y="568"/>
                  </a:cubicBezTo>
                  <a:cubicBezTo>
                    <a:pt x="4021" y="547"/>
                    <a:pt x="4373" y="494"/>
                    <a:pt x="4688" y="494"/>
                  </a:cubicBezTo>
                  <a:close/>
                  <a:moveTo>
                    <a:pt x="4493" y="0"/>
                  </a:moveTo>
                  <a:cubicBezTo>
                    <a:pt x="3806" y="0"/>
                    <a:pt x="3098" y="230"/>
                    <a:pt x="2461" y="412"/>
                  </a:cubicBezTo>
                  <a:cubicBezTo>
                    <a:pt x="2033" y="568"/>
                    <a:pt x="1644" y="762"/>
                    <a:pt x="1332" y="1035"/>
                  </a:cubicBezTo>
                  <a:cubicBezTo>
                    <a:pt x="1021" y="1346"/>
                    <a:pt x="671" y="1618"/>
                    <a:pt x="320" y="1852"/>
                  </a:cubicBezTo>
                  <a:cubicBezTo>
                    <a:pt x="300" y="1860"/>
                    <a:pt x="283" y="1871"/>
                    <a:pt x="268" y="1883"/>
                  </a:cubicBezTo>
                  <a:lnTo>
                    <a:pt x="268" y="1883"/>
                  </a:lnTo>
                  <a:cubicBezTo>
                    <a:pt x="259" y="1885"/>
                    <a:pt x="251" y="1888"/>
                    <a:pt x="243" y="1891"/>
                  </a:cubicBezTo>
                  <a:cubicBezTo>
                    <a:pt x="0" y="1995"/>
                    <a:pt x="66" y="2376"/>
                    <a:pt x="276" y="2376"/>
                  </a:cubicBezTo>
                  <a:cubicBezTo>
                    <a:pt x="302" y="2376"/>
                    <a:pt x="330" y="2370"/>
                    <a:pt x="359" y="2358"/>
                  </a:cubicBezTo>
                  <a:lnTo>
                    <a:pt x="320" y="2358"/>
                  </a:lnTo>
                  <a:cubicBezTo>
                    <a:pt x="1838" y="1774"/>
                    <a:pt x="3628" y="2241"/>
                    <a:pt x="5068" y="1385"/>
                  </a:cubicBezTo>
                  <a:cubicBezTo>
                    <a:pt x="5340" y="1229"/>
                    <a:pt x="5729" y="957"/>
                    <a:pt x="5691" y="606"/>
                  </a:cubicBezTo>
                  <a:cubicBezTo>
                    <a:pt x="5613" y="295"/>
                    <a:pt x="5379" y="101"/>
                    <a:pt x="5068" y="62"/>
                  </a:cubicBezTo>
                  <a:cubicBezTo>
                    <a:pt x="4879" y="19"/>
                    <a:pt x="4687"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4"/>
            <p:cNvSpPr/>
            <p:nvPr/>
          </p:nvSpPr>
          <p:spPr>
            <a:xfrm>
              <a:off x="4045672" y="3325383"/>
              <a:ext cx="43740" cy="37742"/>
            </a:xfrm>
            <a:custGeom>
              <a:avLst/>
              <a:gdLst/>
              <a:ahLst/>
              <a:cxnLst/>
              <a:rect l="l" t="t" r="r" b="b"/>
              <a:pathLst>
                <a:path w="4084" h="3524" extrusionOk="0">
                  <a:moveTo>
                    <a:pt x="3539" y="467"/>
                  </a:moveTo>
                  <a:cubicBezTo>
                    <a:pt x="3539" y="467"/>
                    <a:pt x="3539" y="506"/>
                    <a:pt x="3539" y="506"/>
                  </a:cubicBezTo>
                  <a:cubicBezTo>
                    <a:pt x="3539" y="545"/>
                    <a:pt x="3539" y="584"/>
                    <a:pt x="3539" y="623"/>
                  </a:cubicBezTo>
                  <a:cubicBezTo>
                    <a:pt x="3539" y="779"/>
                    <a:pt x="3461" y="895"/>
                    <a:pt x="3422" y="1012"/>
                  </a:cubicBezTo>
                  <a:cubicBezTo>
                    <a:pt x="3072" y="1479"/>
                    <a:pt x="2644" y="1829"/>
                    <a:pt x="2138" y="2063"/>
                  </a:cubicBezTo>
                  <a:cubicBezTo>
                    <a:pt x="1827" y="2218"/>
                    <a:pt x="1515" y="2374"/>
                    <a:pt x="1204" y="2569"/>
                  </a:cubicBezTo>
                  <a:lnTo>
                    <a:pt x="1123" y="2616"/>
                  </a:lnTo>
                  <a:lnTo>
                    <a:pt x="1123" y="2616"/>
                  </a:lnTo>
                  <a:cubicBezTo>
                    <a:pt x="1303" y="2402"/>
                    <a:pt x="1483" y="2190"/>
                    <a:pt x="1671" y="1985"/>
                  </a:cubicBezTo>
                  <a:cubicBezTo>
                    <a:pt x="2021" y="1557"/>
                    <a:pt x="2449" y="1168"/>
                    <a:pt x="2877" y="818"/>
                  </a:cubicBezTo>
                  <a:cubicBezTo>
                    <a:pt x="2994" y="740"/>
                    <a:pt x="3072" y="662"/>
                    <a:pt x="3189" y="623"/>
                  </a:cubicBezTo>
                  <a:cubicBezTo>
                    <a:pt x="3305" y="545"/>
                    <a:pt x="3422" y="506"/>
                    <a:pt x="3539" y="467"/>
                  </a:cubicBezTo>
                  <a:close/>
                  <a:moveTo>
                    <a:pt x="417" y="2985"/>
                  </a:moveTo>
                  <a:cubicBezTo>
                    <a:pt x="422" y="2985"/>
                    <a:pt x="427" y="2987"/>
                    <a:pt x="433" y="2993"/>
                  </a:cubicBezTo>
                  <a:lnTo>
                    <a:pt x="433" y="2993"/>
                  </a:lnTo>
                  <a:lnTo>
                    <a:pt x="426" y="2997"/>
                  </a:lnTo>
                  <a:cubicBezTo>
                    <a:pt x="423" y="3000"/>
                    <a:pt x="420" y="3002"/>
                    <a:pt x="418" y="3004"/>
                  </a:cubicBezTo>
                  <a:lnTo>
                    <a:pt x="418" y="3004"/>
                  </a:lnTo>
                  <a:cubicBezTo>
                    <a:pt x="413" y="2999"/>
                    <a:pt x="408" y="2995"/>
                    <a:pt x="403" y="2991"/>
                  </a:cubicBezTo>
                  <a:lnTo>
                    <a:pt x="403" y="2991"/>
                  </a:lnTo>
                  <a:cubicBezTo>
                    <a:pt x="406" y="2987"/>
                    <a:pt x="411" y="2985"/>
                    <a:pt x="417" y="2985"/>
                  </a:cubicBezTo>
                  <a:close/>
                  <a:moveTo>
                    <a:pt x="3500" y="0"/>
                  </a:moveTo>
                  <a:cubicBezTo>
                    <a:pt x="3189" y="39"/>
                    <a:pt x="2877" y="195"/>
                    <a:pt x="2644" y="390"/>
                  </a:cubicBezTo>
                  <a:cubicBezTo>
                    <a:pt x="2333" y="623"/>
                    <a:pt x="2099" y="856"/>
                    <a:pt x="1827" y="1090"/>
                  </a:cubicBezTo>
                  <a:cubicBezTo>
                    <a:pt x="1282" y="1671"/>
                    <a:pt x="737" y="2320"/>
                    <a:pt x="193" y="2973"/>
                  </a:cubicBezTo>
                  <a:lnTo>
                    <a:pt x="193" y="2973"/>
                  </a:lnTo>
                  <a:cubicBezTo>
                    <a:pt x="88" y="3016"/>
                    <a:pt x="0" y="3124"/>
                    <a:pt x="19" y="3248"/>
                  </a:cubicBezTo>
                  <a:lnTo>
                    <a:pt x="19" y="3248"/>
                  </a:lnTo>
                  <a:cubicBezTo>
                    <a:pt x="8" y="3389"/>
                    <a:pt x="128" y="3524"/>
                    <a:pt x="256" y="3524"/>
                  </a:cubicBezTo>
                  <a:cubicBezTo>
                    <a:pt x="291" y="3524"/>
                    <a:pt x="327" y="3514"/>
                    <a:pt x="361" y="3490"/>
                  </a:cubicBezTo>
                  <a:lnTo>
                    <a:pt x="361" y="3490"/>
                  </a:lnTo>
                  <a:cubicBezTo>
                    <a:pt x="517" y="3485"/>
                    <a:pt x="688" y="3410"/>
                    <a:pt x="815" y="3347"/>
                  </a:cubicBezTo>
                  <a:lnTo>
                    <a:pt x="1866" y="2724"/>
                  </a:lnTo>
                  <a:cubicBezTo>
                    <a:pt x="2566" y="2452"/>
                    <a:pt x="3189" y="2024"/>
                    <a:pt x="3694" y="1479"/>
                  </a:cubicBezTo>
                  <a:cubicBezTo>
                    <a:pt x="3889" y="1207"/>
                    <a:pt x="4006" y="934"/>
                    <a:pt x="4045" y="584"/>
                  </a:cubicBezTo>
                  <a:cubicBezTo>
                    <a:pt x="4084" y="273"/>
                    <a:pt x="3850" y="0"/>
                    <a:pt x="3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4"/>
            <p:cNvSpPr/>
            <p:nvPr/>
          </p:nvSpPr>
          <p:spPr>
            <a:xfrm>
              <a:off x="3980609" y="3375699"/>
              <a:ext cx="43761" cy="51022"/>
            </a:xfrm>
            <a:custGeom>
              <a:avLst/>
              <a:gdLst/>
              <a:ahLst/>
              <a:cxnLst/>
              <a:rect l="l" t="t" r="r" b="b"/>
              <a:pathLst>
                <a:path w="4086" h="4764" extrusionOk="0">
                  <a:moveTo>
                    <a:pt x="3782" y="0"/>
                  </a:moveTo>
                  <a:cubicBezTo>
                    <a:pt x="3743" y="0"/>
                    <a:pt x="3702" y="15"/>
                    <a:pt x="3660" y="50"/>
                  </a:cubicBezTo>
                  <a:cubicBezTo>
                    <a:pt x="2104" y="1139"/>
                    <a:pt x="858" y="2657"/>
                    <a:pt x="80" y="4408"/>
                  </a:cubicBezTo>
                  <a:cubicBezTo>
                    <a:pt x="0" y="4595"/>
                    <a:pt x="176" y="4763"/>
                    <a:pt x="332" y="4763"/>
                  </a:cubicBezTo>
                  <a:cubicBezTo>
                    <a:pt x="404" y="4763"/>
                    <a:pt x="471" y="4727"/>
                    <a:pt x="508" y="4642"/>
                  </a:cubicBezTo>
                  <a:cubicBezTo>
                    <a:pt x="1247" y="2968"/>
                    <a:pt x="2415" y="1529"/>
                    <a:pt x="3894" y="478"/>
                  </a:cubicBezTo>
                  <a:cubicBezTo>
                    <a:pt x="4085" y="318"/>
                    <a:pt x="3962" y="0"/>
                    <a:pt x="3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1" name="Google Shape;1311;p4"/>
          <p:cNvSpPr txBox="1">
            <a:spLocks noGrp="1"/>
          </p:cNvSpPr>
          <p:nvPr>
            <p:ph type="title"/>
          </p:nvPr>
        </p:nvSpPr>
        <p:spPr>
          <a:xfrm>
            <a:off x="954867" y="777333"/>
            <a:ext cx="100916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grpSp>
        <p:nvGrpSpPr>
          <p:cNvPr id="1312" name="Google Shape;1312;p4"/>
          <p:cNvGrpSpPr/>
          <p:nvPr/>
        </p:nvGrpSpPr>
        <p:grpSpPr>
          <a:xfrm rot="10800000">
            <a:off x="9574807" y="209032"/>
            <a:ext cx="2617183" cy="592405"/>
            <a:chOff x="1674590" y="1628882"/>
            <a:chExt cx="753016" cy="150296"/>
          </a:xfrm>
        </p:grpSpPr>
        <p:sp>
          <p:nvSpPr>
            <p:cNvPr id="1313" name="Google Shape;1313;p4"/>
            <p:cNvSpPr/>
            <p:nvPr/>
          </p:nvSpPr>
          <p:spPr>
            <a:xfrm>
              <a:off x="1678930" y="1708015"/>
              <a:ext cx="654798" cy="4411"/>
            </a:xfrm>
            <a:custGeom>
              <a:avLst/>
              <a:gdLst/>
              <a:ahLst/>
              <a:cxnLst/>
              <a:rect l="l" t="t" r="r" b="b"/>
              <a:pathLst>
                <a:path w="55374" h="373" extrusionOk="0">
                  <a:moveTo>
                    <a:pt x="13865" y="0"/>
                  </a:moveTo>
                  <a:cubicBezTo>
                    <a:pt x="8284" y="0"/>
                    <a:pt x="1" y="221"/>
                    <a:pt x="1" y="221"/>
                  </a:cubicBezTo>
                  <a:lnTo>
                    <a:pt x="38896" y="197"/>
                  </a:lnTo>
                  <a:lnTo>
                    <a:pt x="38896" y="197"/>
                  </a:lnTo>
                  <a:cubicBezTo>
                    <a:pt x="41889" y="283"/>
                    <a:pt x="45757" y="373"/>
                    <a:pt x="48334" y="373"/>
                  </a:cubicBezTo>
                  <a:cubicBezTo>
                    <a:pt x="48984" y="373"/>
                    <a:pt x="49552" y="367"/>
                    <a:pt x="50003" y="354"/>
                  </a:cubicBezTo>
                  <a:cubicBezTo>
                    <a:pt x="53505" y="221"/>
                    <a:pt x="55373" y="187"/>
                    <a:pt x="55373" y="187"/>
                  </a:cubicBezTo>
                  <a:lnTo>
                    <a:pt x="55373" y="187"/>
                  </a:lnTo>
                  <a:lnTo>
                    <a:pt x="38896" y="197"/>
                  </a:lnTo>
                  <a:lnTo>
                    <a:pt x="38896" y="197"/>
                  </a:lnTo>
                  <a:cubicBezTo>
                    <a:pt x="36783" y="137"/>
                    <a:pt x="35106" y="78"/>
                    <a:pt x="34625" y="54"/>
                  </a:cubicBezTo>
                  <a:cubicBezTo>
                    <a:pt x="34327" y="39"/>
                    <a:pt x="33532" y="34"/>
                    <a:pt x="32420" y="34"/>
                  </a:cubicBezTo>
                  <a:cubicBezTo>
                    <a:pt x="29940" y="34"/>
                    <a:pt x="25879" y="59"/>
                    <a:pt x="22204" y="59"/>
                  </a:cubicBezTo>
                  <a:cubicBezTo>
                    <a:pt x="19974" y="59"/>
                    <a:pt x="17886" y="50"/>
                    <a:pt x="16379" y="21"/>
                  </a:cubicBezTo>
                  <a:cubicBezTo>
                    <a:pt x="15650" y="6"/>
                    <a:pt x="14795" y="0"/>
                    <a:pt x="13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4" name="Google Shape;1314;p4"/>
            <p:cNvSpPr/>
            <p:nvPr/>
          </p:nvSpPr>
          <p:spPr>
            <a:xfrm>
              <a:off x="1678930" y="1707069"/>
              <a:ext cx="654798" cy="6326"/>
            </a:xfrm>
            <a:custGeom>
              <a:avLst/>
              <a:gdLst/>
              <a:ahLst/>
              <a:cxnLst/>
              <a:rect l="l" t="t" r="r" b="b"/>
              <a:pathLst>
                <a:path w="55374" h="535" fill="none" extrusionOk="0">
                  <a:moveTo>
                    <a:pt x="1" y="301"/>
                  </a:moveTo>
                  <a:cubicBezTo>
                    <a:pt x="1" y="301"/>
                    <a:pt x="11275" y="0"/>
                    <a:pt x="16379" y="101"/>
                  </a:cubicBezTo>
                  <a:cubicBezTo>
                    <a:pt x="21483" y="201"/>
                    <a:pt x="33258" y="67"/>
                    <a:pt x="34625" y="134"/>
                  </a:cubicBezTo>
                  <a:cubicBezTo>
                    <a:pt x="35960" y="201"/>
                    <a:pt x="46500" y="534"/>
                    <a:pt x="50003" y="434"/>
                  </a:cubicBezTo>
                  <a:cubicBezTo>
                    <a:pt x="53505" y="301"/>
                    <a:pt x="55373" y="267"/>
                    <a:pt x="55373" y="267"/>
                  </a:cubicBez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5" name="Google Shape;1315;p4"/>
            <p:cNvSpPr/>
            <p:nvPr/>
          </p:nvSpPr>
          <p:spPr>
            <a:xfrm>
              <a:off x="1710491" y="1712201"/>
              <a:ext cx="72582" cy="62105"/>
            </a:xfrm>
            <a:custGeom>
              <a:avLst/>
              <a:gdLst/>
              <a:ahLst/>
              <a:cxnLst/>
              <a:rect l="l" t="t" r="r" b="b"/>
              <a:pathLst>
                <a:path w="6138" h="5252" extrusionOk="0">
                  <a:moveTo>
                    <a:pt x="0" y="0"/>
                  </a:moveTo>
                  <a:lnTo>
                    <a:pt x="2002" y="2902"/>
                  </a:lnTo>
                  <a:cubicBezTo>
                    <a:pt x="2368" y="3436"/>
                    <a:pt x="2769"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38" y="4303"/>
                    <a:pt x="6038" y="4036"/>
                  </a:cubicBezTo>
                  <a:cubicBezTo>
                    <a:pt x="5938" y="3803"/>
                    <a:pt x="5771" y="3569"/>
                    <a:pt x="5571" y="3369"/>
                  </a:cubicBezTo>
                  <a:cubicBezTo>
                    <a:pt x="4203" y="1901"/>
                    <a:pt x="2335" y="1001"/>
                    <a:pt x="500" y="167"/>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6" name="Google Shape;1316;p4"/>
            <p:cNvSpPr/>
            <p:nvPr/>
          </p:nvSpPr>
          <p:spPr>
            <a:xfrm>
              <a:off x="1703798" y="1707625"/>
              <a:ext cx="85199" cy="71553"/>
            </a:xfrm>
            <a:custGeom>
              <a:avLst/>
              <a:gdLst/>
              <a:ahLst/>
              <a:cxnLst/>
              <a:rect l="l" t="t" r="r" b="b"/>
              <a:pathLst>
                <a:path w="7205" h="6051" extrusionOk="0">
                  <a:moveTo>
                    <a:pt x="1716" y="1290"/>
                  </a:moveTo>
                  <a:cubicBezTo>
                    <a:pt x="3151" y="1979"/>
                    <a:pt x="4590" y="2748"/>
                    <a:pt x="5703" y="3890"/>
                  </a:cubicBezTo>
                  <a:cubicBezTo>
                    <a:pt x="5937" y="4123"/>
                    <a:pt x="6470" y="4657"/>
                    <a:pt x="6203" y="5024"/>
                  </a:cubicBezTo>
                  <a:cubicBezTo>
                    <a:pt x="6099" y="5163"/>
                    <a:pt x="5903" y="5212"/>
                    <a:pt x="5701" y="5212"/>
                  </a:cubicBezTo>
                  <a:cubicBezTo>
                    <a:pt x="5518" y="5212"/>
                    <a:pt x="5330" y="5172"/>
                    <a:pt x="5203" y="5124"/>
                  </a:cubicBezTo>
                  <a:cubicBezTo>
                    <a:pt x="4269" y="4857"/>
                    <a:pt x="3635" y="4023"/>
                    <a:pt x="3101" y="3289"/>
                  </a:cubicBezTo>
                  <a:cubicBezTo>
                    <a:pt x="2632" y="2628"/>
                    <a:pt x="2176" y="1952"/>
                    <a:pt x="1716" y="1290"/>
                  </a:cubicBezTo>
                  <a:close/>
                  <a:moveTo>
                    <a:pt x="581" y="0"/>
                  </a:moveTo>
                  <a:cubicBezTo>
                    <a:pt x="285" y="0"/>
                    <a:pt x="1" y="286"/>
                    <a:pt x="233" y="587"/>
                  </a:cubicBezTo>
                  <a:lnTo>
                    <a:pt x="199" y="587"/>
                  </a:lnTo>
                  <a:cubicBezTo>
                    <a:pt x="933" y="1688"/>
                    <a:pt x="1700" y="2755"/>
                    <a:pt x="2467" y="3823"/>
                  </a:cubicBezTo>
                  <a:cubicBezTo>
                    <a:pt x="3101" y="4757"/>
                    <a:pt x="3902" y="5691"/>
                    <a:pt x="5069" y="5958"/>
                  </a:cubicBezTo>
                  <a:cubicBezTo>
                    <a:pt x="5246" y="6021"/>
                    <a:pt x="5431" y="6050"/>
                    <a:pt x="5620" y="6050"/>
                  </a:cubicBezTo>
                  <a:cubicBezTo>
                    <a:pt x="5930" y="6050"/>
                    <a:pt x="6246" y="5970"/>
                    <a:pt x="6537" y="5824"/>
                  </a:cubicBezTo>
                  <a:cubicBezTo>
                    <a:pt x="7004" y="5491"/>
                    <a:pt x="7204" y="4924"/>
                    <a:pt x="7037" y="4423"/>
                  </a:cubicBezTo>
                  <a:cubicBezTo>
                    <a:pt x="6837" y="3890"/>
                    <a:pt x="6470" y="3423"/>
                    <a:pt x="6037" y="3056"/>
                  </a:cubicBezTo>
                  <a:cubicBezTo>
                    <a:pt x="5603" y="2689"/>
                    <a:pt x="5169" y="2322"/>
                    <a:pt x="4702" y="1988"/>
                  </a:cubicBezTo>
                  <a:cubicBezTo>
                    <a:pt x="3602" y="1288"/>
                    <a:pt x="2467" y="687"/>
                    <a:pt x="1267" y="154"/>
                  </a:cubicBezTo>
                  <a:cubicBezTo>
                    <a:pt x="1204" y="122"/>
                    <a:pt x="1142" y="108"/>
                    <a:pt x="1082" y="108"/>
                  </a:cubicBezTo>
                  <a:cubicBezTo>
                    <a:pt x="1019" y="108"/>
                    <a:pt x="960" y="124"/>
                    <a:pt x="906" y="151"/>
                  </a:cubicBezTo>
                  <a:lnTo>
                    <a:pt x="906" y="151"/>
                  </a:lnTo>
                  <a:cubicBezTo>
                    <a:pt x="816" y="45"/>
                    <a:pt x="698"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7" name="Google Shape;1317;p4"/>
            <p:cNvSpPr/>
            <p:nvPr/>
          </p:nvSpPr>
          <p:spPr>
            <a:xfrm>
              <a:off x="1711673" y="1644255"/>
              <a:ext cx="77324" cy="64009"/>
            </a:xfrm>
            <a:custGeom>
              <a:avLst/>
              <a:gdLst/>
              <a:ahLst/>
              <a:cxnLst/>
              <a:rect l="l" t="t" r="r" b="b"/>
              <a:pathLst>
                <a:path w="6539" h="5413" extrusionOk="0">
                  <a:moveTo>
                    <a:pt x="5617" y="0"/>
                  </a:moveTo>
                  <a:cubicBezTo>
                    <a:pt x="5471" y="0"/>
                    <a:pt x="5321" y="25"/>
                    <a:pt x="5171" y="75"/>
                  </a:cubicBezTo>
                  <a:cubicBezTo>
                    <a:pt x="4503" y="309"/>
                    <a:pt x="3870" y="676"/>
                    <a:pt x="3303" y="1176"/>
                  </a:cubicBezTo>
                  <a:cubicBezTo>
                    <a:pt x="1902" y="2310"/>
                    <a:pt x="767" y="3745"/>
                    <a:pt x="0" y="5413"/>
                  </a:cubicBezTo>
                  <a:lnTo>
                    <a:pt x="1068" y="5379"/>
                  </a:lnTo>
                  <a:cubicBezTo>
                    <a:pt x="2869" y="4479"/>
                    <a:pt x="4737" y="3578"/>
                    <a:pt x="5971" y="1977"/>
                  </a:cubicBezTo>
                  <a:cubicBezTo>
                    <a:pt x="6205" y="1710"/>
                    <a:pt x="6371" y="1376"/>
                    <a:pt x="6471" y="1009"/>
                  </a:cubicBezTo>
                  <a:cubicBezTo>
                    <a:pt x="6538" y="642"/>
                    <a:pt x="6371" y="275"/>
                    <a:pt x="6038" y="75"/>
                  </a:cubicBezTo>
                  <a:cubicBezTo>
                    <a:pt x="5904" y="25"/>
                    <a:pt x="5763" y="0"/>
                    <a:pt x="5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8" name="Google Shape;1318;p4"/>
            <p:cNvSpPr/>
            <p:nvPr/>
          </p:nvSpPr>
          <p:spPr>
            <a:xfrm>
              <a:off x="1705832" y="1638827"/>
              <a:ext cx="88688" cy="74249"/>
            </a:xfrm>
            <a:custGeom>
              <a:avLst/>
              <a:gdLst/>
              <a:ahLst/>
              <a:cxnLst/>
              <a:rect l="l" t="t" r="r" b="b"/>
              <a:pathLst>
                <a:path w="7500" h="6279" extrusionOk="0">
                  <a:moveTo>
                    <a:pt x="6204" y="0"/>
                  </a:moveTo>
                  <a:cubicBezTo>
                    <a:pt x="5925" y="0"/>
                    <a:pt x="5633" y="72"/>
                    <a:pt x="5364" y="167"/>
                  </a:cubicBezTo>
                  <a:cubicBezTo>
                    <a:pt x="4230" y="668"/>
                    <a:pt x="3229" y="1402"/>
                    <a:pt x="2429" y="2302"/>
                  </a:cubicBezTo>
                  <a:cubicBezTo>
                    <a:pt x="1495" y="3270"/>
                    <a:pt x="728" y="4404"/>
                    <a:pt x="161" y="5638"/>
                  </a:cubicBezTo>
                  <a:cubicBezTo>
                    <a:pt x="0" y="5982"/>
                    <a:pt x="297" y="6279"/>
                    <a:pt x="574" y="6279"/>
                  </a:cubicBezTo>
                  <a:cubicBezTo>
                    <a:pt x="700" y="6279"/>
                    <a:pt x="822" y="6218"/>
                    <a:pt x="894" y="6072"/>
                  </a:cubicBezTo>
                  <a:lnTo>
                    <a:pt x="861" y="6072"/>
                  </a:lnTo>
                  <a:cubicBezTo>
                    <a:pt x="1695" y="4204"/>
                    <a:pt x="2996" y="2636"/>
                    <a:pt x="4664" y="1468"/>
                  </a:cubicBezTo>
                  <a:cubicBezTo>
                    <a:pt x="5064" y="1168"/>
                    <a:pt x="5564" y="968"/>
                    <a:pt x="6065" y="868"/>
                  </a:cubicBezTo>
                  <a:cubicBezTo>
                    <a:pt x="6107" y="860"/>
                    <a:pt x="6146" y="856"/>
                    <a:pt x="6182" y="856"/>
                  </a:cubicBezTo>
                  <a:cubicBezTo>
                    <a:pt x="6603" y="856"/>
                    <a:pt x="6619" y="1364"/>
                    <a:pt x="6465" y="1702"/>
                  </a:cubicBezTo>
                  <a:cubicBezTo>
                    <a:pt x="6232" y="2136"/>
                    <a:pt x="5898" y="2536"/>
                    <a:pt x="5498" y="2903"/>
                  </a:cubicBezTo>
                  <a:cubicBezTo>
                    <a:pt x="5131" y="3236"/>
                    <a:pt x="4764" y="3537"/>
                    <a:pt x="4364" y="3803"/>
                  </a:cubicBezTo>
                  <a:cubicBezTo>
                    <a:pt x="3396" y="4437"/>
                    <a:pt x="2429" y="4971"/>
                    <a:pt x="1395" y="5438"/>
                  </a:cubicBezTo>
                  <a:cubicBezTo>
                    <a:pt x="964" y="5639"/>
                    <a:pt x="1225" y="6185"/>
                    <a:pt x="1604" y="6185"/>
                  </a:cubicBezTo>
                  <a:cubicBezTo>
                    <a:pt x="1665" y="6185"/>
                    <a:pt x="1730" y="6171"/>
                    <a:pt x="1795" y="6138"/>
                  </a:cubicBezTo>
                  <a:cubicBezTo>
                    <a:pt x="2896" y="5671"/>
                    <a:pt x="3963" y="5071"/>
                    <a:pt x="4964" y="4404"/>
                  </a:cubicBezTo>
                  <a:cubicBezTo>
                    <a:pt x="5431" y="4070"/>
                    <a:pt x="5865" y="3703"/>
                    <a:pt x="6265" y="3303"/>
                  </a:cubicBezTo>
                  <a:cubicBezTo>
                    <a:pt x="6732" y="2869"/>
                    <a:pt x="7066" y="2369"/>
                    <a:pt x="7332" y="1802"/>
                  </a:cubicBezTo>
                  <a:cubicBezTo>
                    <a:pt x="7499" y="1302"/>
                    <a:pt x="7399" y="734"/>
                    <a:pt x="7032" y="334"/>
                  </a:cubicBezTo>
                  <a:cubicBezTo>
                    <a:pt x="6804" y="89"/>
                    <a:pt x="6512" y="0"/>
                    <a:pt x="6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9" name="Google Shape;1319;p4"/>
            <p:cNvSpPr/>
            <p:nvPr/>
          </p:nvSpPr>
          <p:spPr>
            <a:xfrm>
              <a:off x="1773991" y="1712201"/>
              <a:ext cx="72984" cy="62105"/>
            </a:xfrm>
            <a:custGeom>
              <a:avLst/>
              <a:gdLst/>
              <a:ahLst/>
              <a:cxnLst/>
              <a:rect l="l" t="t" r="r" b="b"/>
              <a:pathLst>
                <a:path w="6172" h="5252" extrusionOk="0">
                  <a:moveTo>
                    <a:pt x="1" y="0"/>
                  </a:moveTo>
                  <a:lnTo>
                    <a:pt x="2002" y="2902"/>
                  </a:lnTo>
                  <a:cubicBezTo>
                    <a:pt x="2369" y="3436"/>
                    <a:pt x="2803" y="3936"/>
                    <a:pt x="3270" y="4403"/>
                  </a:cubicBezTo>
                  <a:cubicBezTo>
                    <a:pt x="3737" y="4870"/>
                    <a:pt x="4370" y="5170"/>
                    <a:pt x="5004" y="5237"/>
                  </a:cubicBezTo>
                  <a:cubicBezTo>
                    <a:pt x="5063" y="5247"/>
                    <a:pt x="5122" y="5252"/>
                    <a:pt x="5179" y="5252"/>
                  </a:cubicBezTo>
                  <a:cubicBezTo>
                    <a:pt x="5510" y="5252"/>
                    <a:pt x="5806" y="5093"/>
                    <a:pt x="6005" y="4837"/>
                  </a:cubicBezTo>
                  <a:cubicBezTo>
                    <a:pt x="6138" y="4603"/>
                    <a:pt x="6172" y="4303"/>
                    <a:pt x="6072" y="4036"/>
                  </a:cubicBezTo>
                  <a:cubicBezTo>
                    <a:pt x="5938" y="3803"/>
                    <a:pt x="5771" y="3569"/>
                    <a:pt x="5571" y="3369"/>
                  </a:cubicBezTo>
                  <a:cubicBezTo>
                    <a:pt x="4237" y="1901"/>
                    <a:pt x="2336"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0" name="Google Shape;1320;p4"/>
            <p:cNvSpPr/>
            <p:nvPr/>
          </p:nvSpPr>
          <p:spPr>
            <a:xfrm>
              <a:off x="1767310" y="1707625"/>
              <a:ext cx="85187" cy="71553"/>
            </a:xfrm>
            <a:custGeom>
              <a:avLst/>
              <a:gdLst/>
              <a:ahLst/>
              <a:cxnLst/>
              <a:rect l="l" t="t" r="r" b="b"/>
              <a:pathLst>
                <a:path w="7204" h="6051" extrusionOk="0">
                  <a:moveTo>
                    <a:pt x="1710" y="1282"/>
                  </a:moveTo>
                  <a:cubicBezTo>
                    <a:pt x="3162" y="1972"/>
                    <a:pt x="4585" y="2744"/>
                    <a:pt x="5703" y="3890"/>
                  </a:cubicBezTo>
                  <a:cubicBezTo>
                    <a:pt x="5936" y="4123"/>
                    <a:pt x="6470" y="4657"/>
                    <a:pt x="6203" y="5024"/>
                  </a:cubicBezTo>
                  <a:cubicBezTo>
                    <a:pt x="6103" y="5174"/>
                    <a:pt x="5919" y="5224"/>
                    <a:pt x="5728" y="5224"/>
                  </a:cubicBezTo>
                  <a:cubicBezTo>
                    <a:pt x="5536" y="5224"/>
                    <a:pt x="5336" y="5174"/>
                    <a:pt x="5202" y="5124"/>
                  </a:cubicBezTo>
                  <a:cubicBezTo>
                    <a:pt x="4268" y="4857"/>
                    <a:pt x="3634" y="4023"/>
                    <a:pt x="3101" y="3289"/>
                  </a:cubicBezTo>
                  <a:cubicBezTo>
                    <a:pt x="2629" y="2625"/>
                    <a:pt x="2172" y="1947"/>
                    <a:pt x="1710" y="1282"/>
                  </a:cubicBezTo>
                  <a:close/>
                  <a:moveTo>
                    <a:pt x="580" y="0"/>
                  </a:moveTo>
                  <a:cubicBezTo>
                    <a:pt x="284" y="0"/>
                    <a:pt x="0" y="286"/>
                    <a:pt x="232" y="587"/>
                  </a:cubicBezTo>
                  <a:lnTo>
                    <a:pt x="199" y="587"/>
                  </a:lnTo>
                  <a:cubicBezTo>
                    <a:pt x="966" y="1688"/>
                    <a:pt x="1700" y="2755"/>
                    <a:pt x="2467" y="3823"/>
                  </a:cubicBezTo>
                  <a:cubicBezTo>
                    <a:pt x="3134" y="4757"/>
                    <a:pt x="3935" y="5691"/>
                    <a:pt x="5069" y="5958"/>
                  </a:cubicBezTo>
                  <a:cubicBezTo>
                    <a:pt x="5258" y="6021"/>
                    <a:pt x="5451" y="6050"/>
                    <a:pt x="5644" y="6050"/>
                  </a:cubicBezTo>
                  <a:cubicBezTo>
                    <a:pt x="5963" y="6050"/>
                    <a:pt x="6279" y="5970"/>
                    <a:pt x="6570" y="5824"/>
                  </a:cubicBezTo>
                  <a:cubicBezTo>
                    <a:pt x="7004" y="5491"/>
                    <a:pt x="7204" y="4924"/>
                    <a:pt x="7037" y="4423"/>
                  </a:cubicBezTo>
                  <a:cubicBezTo>
                    <a:pt x="6837" y="3890"/>
                    <a:pt x="6503" y="3423"/>
                    <a:pt x="6036" y="3056"/>
                  </a:cubicBezTo>
                  <a:cubicBezTo>
                    <a:pt x="5636" y="2689"/>
                    <a:pt x="5202" y="2322"/>
                    <a:pt x="4702" y="1988"/>
                  </a:cubicBezTo>
                  <a:cubicBezTo>
                    <a:pt x="3634" y="1288"/>
                    <a:pt x="2467" y="687"/>
                    <a:pt x="1299" y="154"/>
                  </a:cubicBezTo>
                  <a:cubicBezTo>
                    <a:pt x="1232" y="122"/>
                    <a:pt x="1166" y="108"/>
                    <a:pt x="1103" y="108"/>
                  </a:cubicBezTo>
                  <a:cubicBezTo>
                    <a:pt x="1033" y="108"/>
                    <a:pt x="968" y="126"/>
                    <a:pt x="909" y="155"/>
                  </a:cubicBezTo>
                  <a:lnTo>
                    <a:pt x="909" y="155"/>
                  </a:lnTo>
                  <a:cubicBezTo>
                    <a:pt x="819" y="46"/>
                    <a:pt x="699"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1" name="Google Shape;1321;p4"/>
            <p:cNvSpPr/>
            <p:nvPr/>
          </p:nvSpPr>
          <p:spPr>
            <a:xfrm>
              <a:off x="1775576" y="1643959"/>
              <a:ext cx="76922" cy="64304"/>
            </a:xfrm>
            <a:custGeom>
              <a:avLst/>
              <a:gdLst/>
              <a:ahLst/>
              <a:cxnLst/>
              <a:rect l="l" t="t" r="r" b="b"/>
              <a:pathLst>
                <a:path w="6505" h="5438" extrusionOk="0">
                  <a:moveTo>
                    <a:pt x="5604" y="0"/>
                  </a:moveTo>
                  <a:cubicBezTo>
                    <a:pt x="5454" y="0"/>
                    <a:pt x="5304" y="34"/>
                    <a:pt x="5170" y="100"/>
                  </a:cubicBezTo>
                  <a:cubicBezTo>
                    <a:pt x="4470" y="334"/>
                    <a:pt x="3836" y="701"/>
                    <a:pt x="3269" y="1201"/>
                  </a:cubicBezTo>
                  <a:cubicBezTo>
                    <a:pt x="1868" y="2335"/>
                    <a:pt x="734" y="3770"/>
                    <a:pt x="0" y="5438"/>
                  </a:cubicBezTo>
                  <a:lnTo>
                    <a:pt x="1067" y="5371"/>
                  </a:lnTo>
                  <a:cubicBezTo>
                    <a:pt x="2869" y="4504"/>
                    <a:pt x="4737" y="3570"/>
                    <a:pt x="5971" y="2002"/>
                  </a:cubicBezTo>
                  <a:cubicBezTo>
                    <a:pt x="6204" y="1735"/>
                    <a:pt x="6371" y="1401"/>
                    <a:pt x="6438" y="1034"/>
                  </a:cubicBezTo>
                  <a:cubicBezTo>
                    <a:pt x="6505" y="667"/>
                    <a:pt x="6371" y="267"/>
                    <a:pt x="6038" y="100"/>
                  </a:cubicBezTo>
                  <a:cubicBezTo>
                    <a:pt x="5904" y="34"/>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2" name="Google Shape;1322;p4"/>
            <p:cNvSpPr/>
            <p:nvPr/>
          </p:nvSpPr>
          <p:spPr>
            <a:xfrm>
              <a:off x="1769722" y="1638827"/>
              <a:ext cx="88297" cy="74249"/>
            </a:xfrm>
            <a:custGeom>
              <a:avLst/>
              <a:gdLst/>
              <a:ahLst/>
              <a:cxnLst/>
              <a:rect l="l" t="t" r="r" b="b"/>
              <a:pathLst>
                <a:path w="7467" h="6279" extrusionOk="0">
                  <a:moveTo>
                    <a:pt x="6180" y="0"/>
                  </a:moveTo>
                  <a:cubicBezTo>
                    <a:pt x="5902" y="0"/>
                    <a:pt x="5618" y="72"/>
                    <a:pt x="5365" y="167"/>
                  </a:cubicBezTo>
                  <a:cubicBezTo>
                    <a:pt x="4231" y="668"/>
                    <a:pt x="3230" y="1402"/>
                    <a:pt x="2396" y="2302"/>
                  </a:cubicBezTo>
                  <a:cubicBezTo>
                    <a:pt x="1462" y="3270"/>
                    <a:pt x="695" y="4404"/>
                    <a:pt x="161" y="5638"/>
                  </a:cubicBezTo>
                  <a:cubicBezTo>
                    <a:pt x="1" y="5982"/>
                    <a:pt x="282" y="6279"/>
                    <a:pt x="549" y="6279"/>
                  </a:cubicBezTo>
                  <a:cubicBezTo>
                    <a:pt x="671" y="6279"/>
                    <a:pt x="789" y="6218"/>
                    <a:pt x="862" y="6072"/>
                  </a:cubicBezTo>
                  <a:cubicBezTo>
                    <a:pt x="1663" y="4204"/>
                    <a:pt x="2997" y="2636"/>
                    <a:pt x="4665" y="1468"/>
                  </a:cubicBezTo>
                  <a:cubicBezTo>
                    <a:pt x="5065" y="1168"/>
                    <a:pt x="5532" y="968"/>
                    <a:pt x="6032" y="868"/>
                  </a:cubicBezTo>
                  <a:cubicBezTo>
                    <a:pt x="6075" y="860"/>
                    <a:pt x="6114" y="856"/>
                    <a:pt x="6150" y="856"/>
                  </a:cubicBezTo>
                  <a:cubicBezTo>
                    <a:pt x="6575" y="856"/>
                    <a:pt x="6620" y="1364"/>
                    <a:pt x="6466" y="1702"/>
                  </a:cubicBezTo>
                  <a:cubicBezTo>
                    <a:pt x="6199" y="2136"/>
                    <a:pt x="5866" y="2536"/>
                    <a:pt x="5499" y="2903"/>
                  </a:cubicBezTo>
                  <a:cubicBezTo>
                    <a:pt x="5132" y="3236"/>
                    <a:pt x="4765" y="3537"/>
                    <a:pt x="4364" y="3803"/>
                  </a:cubicBezTo>
                  <a:cubicBezTo>
                    <a:pt x="3397" y="4404"/>
                    <a:pt x="2396" y="4971"/>
                    <a:pt x="1362" y="5438"/>
                  </a:cubicBezTo>
                  <a:cubicBezTo>
                    <a:pt x="961" y="5639"/>
                    <a:pt x="1201" y="6185"/>
                    <a:pt x="1594" y="6185"/>
                  </a:cubicBezTo>
                  <a:cubicBezTo>
                    <a:pt x="1658" y="6185"/>
                    <a:pt x="1726" y="6171"/>
                    <a:pt x="1796" y="6138"/>
                  </a:cubicBezTo>
                  <a:cubicBezTo>
                    <a:pt x="2897" y="5671"/>
                    <a:pt x="3931" y="5071"/>
                    <a:pt x="4932" y="4404"/>
                  </a:cubicBezTo>
                  <a:cubicBezTo>
                    <a:pt x="5399" y="4070"/>
                    <a:pt x="5866" y="3703"/>
                    <a:pt x="6266" y="3303"/>
                  </a:cubicBezTo>
                  <a:cubicBezTo>
                    <a:pt x="6699" y="2869"/>
                    <a:pt x="7066" y="2369"/>
                    <a:pt x="7300" y="1802"/>
                  </a:cubicBezTo>
                  <a:cubicBezTo>
                    <a:pt x="7467" y="1302"/>
                    <a:pt x="7367" y="734"/>
                    <a:pt x="7033" y="334"/>
                  </a:cubicBezTo>
                  <a:cubicBezTo>
                    <a:pt x="6788" y="89"/>
                    <a:pt x="6487" y="0"/>
                    <a:pt x="6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3" name="Google Shape;1323;p4"/>
            <p:cNvSpPr/>
            <p:nvPr/>
          </p:nvSpPr>
          <p:spPr>
            <a:xfrm>
              <a:off x="1839076" y="1712201"/>
              <a:ext cx="71411" cy="62105"/>
            </a:xfrm>
            <a:custGeom>
              <a:avLst/>
              <a:gdLst/>
              <a:ahLst/>
              <a:cxnLst/>
              <a:rect l="l" t="t" r="r" b="b"/>
              <a:pathLst>
                <a:path w="6039" h="5252" extrusionOk="0">
                  <a:moveTo>
                    <a:pt x="1" y="0"/>
                  </a:moveTo>
                  <a:lnTo>
                    <a:pt x="1" y="0"/>
                  </a:lnTo>
                  <a:cubicBezTo>
                    <a:pt x="668" y="967"/>
                    <a:pt x="1235" y="1935"/>
                    <a:pt x="1902" y="2902"/>
                  </a:cubicBezTo>
                  <a:cubicBezTo>
                    <a:pt x="2269" y="3436"/>
                    <a:pt x="2669" y="3936"/>
                    <a:pt x="3169" y="4403"/>
                  </a:cubicBezTo>
                  <a:cubicBezTo>
                    <a:pt x="3636" y="4870"/>
                    <a:pt x="4237" y="5170"/>
                    <a:pt x="4904" y="5237"/>
                  </a:cubicBezTo>
                  <a:cubicBezTo>
                    <a:pt x="4958" y="5247"/>
                    <a:pt x="5012" y="5252"/>
                    <a:pt x="5066" y="5252"/>
                  </a:cubicBezTo>
                  <a:cubicBezTo>
                    <a:pt x="5377" y="5252"/>
                    <a:pt x="5677" y="5093"/>
                    <a:pt x="5905" y="4837"/>
                  </a:cubicBezTo>
                  <a:cubicBezTo>
                    <a:pt x="6038" y="4603"/>
                    <a:pt x="6038" y="4303"/>
                    <a:pt x="5938" y="4036"/>
                  </a:cubicBezTo>
                  <a:cubicBezTo>
                    <a:pt x="5838" y="3803"/>
                    <a:pt x="5671" y="3569"/>
                    <a:pt x="5471" y="3369"/>
                  </a:cubicBezTo>
                  <a:cubicBezTo>
                    <a:pt x="4103" y="1901"/>
                    <a:pt x="2235" y="1001"/>
                    <a:pt x="4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4" name="Google Shape;1324;p4"/>
            <p:cNvSpPr/>
            <p:nvPr/>
          </p:nvSpPr>
          <p:spPr>
            <a:xfrm>
              <a:off x="1832277" y="1707447"/>
              <a:ext cx="84123" cy="71719"/>
            </a:xfrm>
            <a:custGeom>
              <a:avLst/>
              <a:gdLst/>
              <a:ahLst/>
              <a:cxnLst/>
              <a:rect l="l" t="t" r="r" b="b"/>
              <a:pathLst>
                <a:path w="7114" h="6065" extrusionOk="0">
                  <a:moveTo>
                    <a:pt x="1718" y="1351"/>
                  </a:moveTo>
                  <a:cubicBezTo>
                    <a:pt x="3113" y="2027"/>
                    <a:pt x="4490" y="2782"/>
                    <a:pt x="5579" y="3871"/>
                  </a:cubicBezTo>
                  <a:cubicBezTo>
                    <a:pt x="5813" y="4138"/>
                    <a:pt x="6280" y="4572"/>
                    <a:pt x="6146" y="4972"/>
                  </a:cubicBezTo>
                  <a:cubicBezTo>
                    <a:pt x="6057" y="5187"/>
                    <a:pt x="5851" y="5248"/>
                    <a:pt x="5639" y="5248"/>
                  </a:cubicBezTo>
                  <a:cubicBezTo>
                    <a:pt x="5457" y="5248"/>
                    <a:pt x="5269" y="5203"/>
                    <a:pt x="5145" y="5172"/>
                  </a:cubicBezTo>
                  <a:cubicBezTo>
                    <a:pt x="4211" y="4905"/>
                    <a:pt x="3544" y="4105"/>
                    <a:pt x="3011" y="3338"/>
                  </a:cubicBezTo>
                  <a:cubicBezTo>
                    <a:pt x="2567" y="2683"/>
                    <a:pt x="2150" y="2015"/>
                    <a:pt x="1718" y="1351"/>
                  </a:cubicBezTo>
                  <a:close/>
                  <a:moveTo>
                    <a:pt x="587" y="0"/>
                  </a:moveTo>
                  <a:cubicBezTo>
                    <a:pt x="290" y="0"/>
                    <a:pt x="0" y="301"/>
                    <a:pt x="209" y="602"/>
                  </a:cubicBezTo>
                  <a:cubicBezTo>
                    <a:pt x="976" y="1703"/>
                    <a:pt x="1610" y="2804"/>
                    <a:pt x="2377" y="3871"/>
                  </a:cubicBezTo>
                  <a:cubicBezTo>
                    <a:pt x="3044" y="4805"/>
                    <a:pt x="3878" y="5739"/>
                    <a:pt x="5045" y="6006"/>
                  </a:cubicBezTo>
                  <a:cubicBezTo>
                    <a:pt x="5195" y="6046"/>
                    <a:pt x="5347" y="6065"/>
                    <a:pt x="5499" y="6065"/>
                  </a:cubicBezTo>
                  <a:cubicBezTo>
                    <a:pt x="5855" y="6065"/>
                    <a:pt x="6209" y="5960"/>
                    <a:pt x="6513" y="5773"/>
                  </a:cubicBezTo>
                  <a:cubicBezTo>
                    <a:pt x="6947" y="5439"/>
                    <a:pt x="7114" y="4839"/>
                    <a:pt x="6913" y="4338"/>
                  </a:cubicBezTo>
                  <a:cubicBezTo>
                    <a:pt x="6680" y="3838"/>
                    <a:pt x="6346" y="3404"/>
                    <a:pt x="5913" y="3037"/>
                  </a:cubicBezTo>
                  <a:cubicBezTo>
                    <a:pt x="5512" y="2670"/>
                    <a:pt x="5045" y="2337"/>
                    <a:pt x="4578" y="2003"/>
                  </a:cubicBezTo>
                  <a:cubicBezTo>
                    <a:pt x="3511" y="1303"/>
                    <a:pt x="2377" y="702"/>
                    <a:pt x="1176" y="169"/>
                  </a:cubicBezTo>
                  <a:cubicBezTo>
                    <a:pt x="1113" y="137"/>
                    <a:pt x="1051" y="123"/>
                    <a:pt x="992" y="123"/>
                  </a:cubicBezTo>
                  <a:cubicBezTo>
                    <a:pt x="958" y="123"/>
                    <a:pt x="924" y="128"/>
                    <a:pt x="892" y="136"/>
                  </a:cubicBezTo>
                  <a:lnTo>
                    <a:pt x="892" y="136"/>
                  </a:lnTo>
                  <a:cubicBezTo>
                    <a:pt x="806" y="41"/>
                    <a:pt x="696"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5" name="Google Shape;1325;p4"/>
            <p:cNvSpPr/>
            <p:nvPr/>
          </p:nvSpPr>
          <p:spPr>
            <a:xfrm>
              <a:off x="1839076" y="1644255"/>
              <a:ext cx="76933" cy="64009"/>
            </a:xfrm>
            <a:custGeom>
              <a:avLst/>
              <a:gdLst/>
              <a:ahLst/>
              <a:cxnLst/>
              <a:rect l="l" t="t" r="r" b="b"/>
              <a:pathLst>
                <a:path w="6506" h="5413" extrusionOk="0">
                  <a:moveTo>
                    <a:pt x="5605" y="0"/>
                  </a:moveTo>
                  <a:cubicBezTo>
                    <a:pt x="5454" y="0"/>
                    <a:pt x="5304" y="25"/>
                    <a:pt x="5171" y="75"/>
                  </a:cubicBezTo>
                  <a:cubicBezTo>
                    <a:pt x="4470" y="309"/>
                    <a:pt x="3837" y="676"/>
                    <a:pt x="3303" y="1176"/>
                  </a:cubicBezTo>
                  <a:cubicBezTo>
                    <a:pt x="1902" y="2310"/>
                    <a:pt x="768" y="3745"/>
                    <a:pt x="1" y="5413"/>
                  </a:cubicBezTo>
                  <a:lnTo>
                    <a:pt x="1068" y="5379"/>
                  </a:lnTo>
                  <a:cubicBezTo>
                    <a:pt x="2869" y="4479"/>
                    <a:pt x="4737" y="3578"/>
                    <a:pt x="5971" y="1977"/>
                  </a:cubicBezTo>
                  <a:cubicBezTo>
                    <a:pt x="6205" y="1710"/>
                    <a:pt x="6372" y="1376"/>
                    <a:pt x="6438" y="1009"/>
                  </a:cubicBezTo>
                  <a:cubicBezTo>
                    <a:pt x="6505" y="642"/>
                    <a:pt x="6372" y="275"/>
                    <a:pt x="6038" y="75"/>
                  </a:cubicBezTo>
                  <a:cubicBezTo>
                    <a:pt x="5905" y="25"/>
                    <a:pt x="5755" y="0"/>
                    <a:pt x="5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6" name="Google Shape;1326;p4"/>
            <p:cNvSpPr/>
            <p:nvPr/>
          </p:nvSpPr>
          <p:spPr>
            <a:xfrm>
              <a:off x="1833234" y="1638827"/>
              <a:ext cx="88688" cy="74249"/>
            </a:xfrm>
            <a:custGeom>
              <a:avLst/>
              <a:gdLst/>
              <a:ahLst/>
              <a:cxnLst/>
              <a:rect l="l" t="t" r="r" b="b"/>
              <a:pathLst>
                <a:path w="7500" h="6279" extrusionOk="0">
                  <a:moveTo>
                    <a:pt x="6179" y="0"/>
                  </a:moveTo>
                  <a:cubicBezTo>
                    <a:pt x="5901" y="0"/>
                    <a:pt x="5618" y="72"/>
                    <a:pt x="5365" y="167"/>
                  </a:cubicBezTo>
                  <a:cubicBezTo>
                    <a:pt x="4231" y="668"/>
                    <a:pt x="3230" y="1402"/>
                    <a:pt x="2429" y="2302"/>
                  </a:cubicBezTo>
                  <a:cubicBezTo>
                    <a:pt x="1495" y="3270"/>
                    <a:pt x="728" y="4404"/>
                    <a:pt x="161" y="5638"/>
                  </a:cubicBezTo>
                  <a:cubicBezTo>
                    <a:pt x="0" y="5982"/>
                    <a:pt x="297" y="6279"/>
                    <a:pt x="574" y="6279"/>
                  </a:cubicBezTo>
                  <a:cubicBezTo>
                    <a:pt x="700" y="6279"/>
                    <a:pt x="822" y="6218"/>
                    <a:pt x="895" y="6072"/>
                  </a:cubicBezTo>
                  <a:lnTo>
                    <a:pt x="861" y="6072"/>
                  </a:lnTo>
                  <a:cubicBezTo>
                    <a:pt x="1695" y="4204"/>
                    <a:pt x="2996" y="2636"/>
                    <a:pt x="4664" y="1468"/>
                  </a:cubicBezTo>
                  <a:cubicBezTo>
                    <a:pt x="5064" y="1168"/>
                    <a:pt x="5531" y="968"/>
                    <a:pt x="6065" y="868"/>
                  </a:cubicBezTo>
                  <a:cubicBezTo>
                    <a:pt x="6107" y="860"/>
                    <a:pt x="6146" y="856"/>
                    <a:pt x="6183" y="856"/>
                  </a:cubicBezTo>
                  <a:cubicBezTo>
                    <a:pt x="6603" y="856"/>
                    <a:pt x="6619" y="1364"/>
                    <a:pt x="6465" y="1702"/>
                  </a:cubicBezTo>
                  <a:cubicBezTo>
                    <a:pt x="6232" y="2136"/>
                    <a:pt x="5898" y="2536"/>
                    <a:pt x="5498" y="2903"/>
                  </a:cubicBezTo>
                  <a:cubicBezTo>
                    <a:pt x="5131" y="3236"/>
                    <a:pt x="4764" y="3537"/>
                    <a:pt x="4364" y="3803"/>
                  </a:cubicBezTo>
                  <a:cubicBezTo>
                    <a:pt x="3397" y="4437"/>
                    <a:pt x="2429" y="4971"/>
                    <a:pt x="1395" y="5438"/>
                  </a:cubicBezTo>
                  <a:cubicBezTo>
                    <a:pt x="965" y="5639"/>
                    <a:pt x="1226" y="6185"/>
                    <a:pt x="1604" y="6185"/>
                  </a:cubicBezTo>
                  <a:cubicBezTo>
                    <a:pt x="1666" y="6185"/>
                    <a:pt x="1730" y="6171"/>
                    <a:pt x="1795" y="6138"/>
                  </a:cubicBezTo>
                  <a:cubicBezTo>
                    <a:pt x="2896" y="5671"/>
                    <a:pt x="3964" y="5071"/>
                    <a:pt x="4964" y="4404"/>
                  </a:cubicBezTo>
                  <a:cubicBezTo>
                    <a:pt x="5431" y="4070"/>
                    <a:pt x="5865" y="3703"/>
                    <a:pt x="6265" y="3303"/>
                  </a:cubicBezTo>
                  <a:cubicBezTo>
                    <a:pt x="6732" y="2869"/>
                    <a:pt x="7066" y="2369"/>
                    <a:pt x="7299" y="1802"/>
                  </a:cubicBezTo>
                  <a:cubicBezTo>
                    <a:pt x="7500" y="1302"/>
                    <a:pt x="7399" y="734"/>
                    <a:pt x="7033" y="334"/>
                  </a:cubicBezTo>
                  <a:cubicBezTo>
                    <a:pt x="6787"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7" name="Google Shape;1327;p4"/>
            <p:cNvSpPr/>
            <p:nvPr/>
          </p:nvSpPr>
          <p:spPr>
            <a:xfrm>
              <a:off x="1902186" y="1711019"/>
              <a:ext cx="72203" cy="63287"/>
            </a:xfrm>
            <a:custGeom>
              <a:avLst/>
              <a:gdLst/>
              <a:ahLst/>
              <a:cxnLst/>
              <a:rect l="l" t="t" r="r" b="b"/>
              <a:pathLst>
                <a:path w="6106" h="5352" extrusionOk="0">
                  <a:moveTo>
                    <a:pt x="1" y="0"/>
                  </a:moveTo>
                  <a:cubicBezTo>
                    <a:pt x="668" y="967"/>
                    <a:pt x="1268" y="2035"/>
                    <a:pt x="1935" y="3002"/>
                  </a:cubicBezTo>
                  <a:cubicBezTo>
                    <a:pt x="2302" y="3536"/>
                    <a:pt x="2736" y="4036"/>
                    <a:pt x="3203" y="4503"/>
                  </a:cubicBezTo>
                  <a:cubicBezTo>
                    <a:pt x="3670" y="4970"/>
                    <a:pt x="4270" y="5270"/>
                    <a:pt x="4938" y="5337"/>
                  </a:cubicBezTo>
                  <a:cubicBezTo>
                    <a:pt x="4992" y="5347"/>
                    <a:pt x="5047" y="5352"/>
                    <a:pt x="5101" y="5352"/>
                  </a:cubicBezTo>
                  <a:cubicBezTo>
                    <a:pt x="5419" y="5352"/>
                    <a:pt x="5739" y="5193"/>
                    <a:pt x="5938" y="4937"/>
                  </a:cubicBezTo>
                  <a:cubicBezTo>
                    <a:pt x="6072" y="4703"/>
                    <a:pt x="6105" y="4403"/>
                    <a:pt x="5972" y="4136"/>
                  </a:cubicBezTo>
                  <a:cubicBezTo>
                    <a:pt x="5872" y="3903"/>
                    <a:pt x="5705" y="3669"/>
                    <a:pt x="5505" y="3469"/>
                  </a:cubicBezTo>
                  <a:cubicBezTo>
                    <a:pt x="4137" y="2001"/>
                    <a:pt x="2269" y="1101"/>
                    <a:pt x="468" y="2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8" name="Google Shape;1328;p4"/>
            <p:cNvSpPr/>
            <p:nvPr/>
          </p:nvSpPr>
          <p:spPr>
            <a:xfrm>
              <a:off x="1895458" y="1706123"/>
              <a:ext cx="84454" cy="72960"/>
            </a:xfrm>
            <a:custGeom>
              <a:avLst/>
              <a:gdLst/>
              <a:ahLst/>
              <a:cxnLst/>
              <a:rect l="l" t="t" r="r" b="b"/>
              <a:pathLst>
                <a:path w="7142" h="6170" extrusionOk="0">
                  <a:moveTo>
                    <a:pt x="1799" y="1488"/>
                  </a:moveTo>
                  <a:lnTo>
                    <a:pt x="1799" y="1488"/>
                  </a:lnTo>
                  <a:cubicBezTo>
                    <a:pt x="3231" y="2181"/>
                    <a:pt x="4623" y="2945"/>
                    <a:pt x="5707" y="4083"/>
                  </a:cubicBezTo>
                  <a:cubicBezTo>
                    <a:pt x="5940" y="4317"/>
                    <a:pt x="6407" y="4817"/>
                    <a:pt x="6140" y="5151"/>
                  </a:cubicBezTo>
                  <a:cubicBezTo>
                    <a:pt x="6010" y="5310"/>
                    <a:pt x="5842" y="5363"/>
                    <a:pt x="5668" y="5363"/>
                  </a:cubicBezTo>
                  <a:cubicBezTo>
                    <a:pt x="5443" y="5363"/>
                    <a:pt x="5209" y="5274"/>
                    <a:pt x="5040" y="5217"/>
                  </a:cubicBezTo>
                  <a:cubicBezTo>
                    <a:pt x="4106" y="4917"/>
                    <a:pt x="3505" y="4050"/>
                    <a:pt x="2971" y="3283"/>
                  </a:cubicBezTo>
                  <a:cubicBezTo>
                    <a:pt x="2567" y="2705"/>
                    <a:pt x="2185" y="2094"/>
                    <a:pt x="1799" y="1488"/>
                  </a:cubicBezTo>
                  <a:close/>
                  <a:moveTo>
                    <a:pt x="599" y="1"/>
                  </a:moveTo>
                  <a:cubicBezTo>
                    <a:pt x="298" y="1"/>
                    <a:pt x="0" y="308"/>
                    <a:pt x="236" y="614"/>
                  </a:cubicBezTo>
                  <a:lnTo>
                    <a:pt x="203" y="614"/>
                  </a:lnTo>
                  <a:cubicBezTo>
                    <a:pt x="937" y="1682"/>
                    <a:pt x="1570" y="2782"/>
                    <a:pt x="2304" y="3816"/>
                  </a:cubicBezTo>
                  <a:cubicBezTo>
                    <a:pt x="2971" y="4784"/>
                    <a:pt x="3739" y="5718"/>
                    <a:pt x="4906" y="6051"/>
                  </a:cubicBezTo>
                  <a:cubicBezTo>
                    <a:pt x="5135" y="6128"/>
                    <a:pt x="5371" y="6169"/>
                    <a:pt x="5605" y="6169"/>
                  </a:cubicBezTo>
                  <a:cubicBezTo>
                    <a:pt x="5881" y="6169"/>
                    <a:pt x="6154" y="6111"/>
                    <a:pt x="6407" y="5985"/>
                  </a:cubicBezTo>
                  <a:cubicBezTo>
                    <a:pt x="6908" y="5684"/>
                    <a:pt x="7141" y="5117"/>
                    <a:pt x="6974" y="4584"/>
                  </a:cubicBezTo>
                  <a:cubicBezTo>
                    <a:pt x="6807" y="4050"/>
                    <a:pt x="6474" y="3583"/>
                    <a:pt x="6007" y="3216"/>
                  </a:cubicBezTo>
                  <a:cubicBezTo>
                    <a:pt x="5607" y="2849"/>
                    <a:pt x="5173" y="2482"/>
                    <a:pt x="4673" y="2149"/>
                  </a:cubicBezTo>
                  <a:cubicBezTo>
                    <a:pt x="3572" y="1448"/>
                    <a:pt x="2438" y="814"/>
                    <a:pt x="1237" y="281"/>
                  </a:cubicBezTo>
                  <a:cubicBezTo>
                    <a:pt x="1170" y="249"/>
                    <a:pt x="1104" y="235"/>
                    <a:pt x="1041" y="235"/>
                  </a:cubicBezTo>
                  <a:cubicBezTo>
                    <a:pt x="1020" y="235"/>
                    <a:pt x="999" y="237"/>
                    <a:pt x="978" y="240"/>
                  </a:cubicBezTo>
                  <a:lnTo>
                    <a:pt x="978" y="240"/>
                  </a:lnTo>
                  <a:cubicBezTo>
                    <a:pt x="964" y="220"/>
                    <a:pt x="950" y="200"/>
                    <a:pt x="937" y="181"/>
                  </a:cubicBezTo>
                  <a:cubicBezTo>
                    <a:pt x="849" y="53"/>
                    <a:pt x="724"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9" name="Google Shape;1329;p4"/>
            <p:cNvSpPr/>
            <p:nvPr/>
          </p:nvSpPr>
          <p:spPr>
            <a:xfrm>
              <a:off x="1902978" y="1644255"/>
              <a:ext cx="76933" cy="64009"/>
            </a:xfrm>
            <a:custGeom>
              <a:avLst/>
              <a:gdLst/>
              <a:ahLst/>
              <a:cxnLst/>
              <a:rect l="l" t="t" r="r" b="b"/>
              <a:pathLst>
                <a:path w="6506" h="5413" extrusionOk="0">
                  <a:moveTo>
                    <a:pt x="5588" y="0"/>
                  </a:moveTo>
                  <a:cubicBezTo>
                    <a:pt x="5446" y="0"/>
                    <a:pt x="5304" y="25"/>
                    <a:pt x="5171" y="75"/>
                  </a:cubicBezTo>
                  <a:cubicBezTo>
                    <a:pt x="4470" y="309"/>
                    <a:pt x="3836" y="676"/>
                    <a:pt x="3269" y="1176"/>
                  </a:cubicBezTo>
                  <a:cubicBezTo>
                    <a:pt x="1868" y="2310"/>
                    <a:pt x="734" y="3745"/>
                    <a:pt x="0" y="5413"/>
                  </a:cubicBezTo>
                  <a:lnTo>
                    <a:pt x="1068" y="5379"/>
                  </a:lnTo>
                  <a:cubicBezTo>
                    <a:pt x="2869" y="4479"/>
                    <a:pt x="4737" y="3578"/>
                    <a:pt x="5971" y="1977"/>
                  </a:cubicBezTo>
                  <a:cubicBezTo>
                    <a:pt x="6205" y="1710"/>
                    <a:pt x="6372" y="1376"/>
                    <a:pt x="6438" y="1009"/>
                  </a:cubicBezTo>
                  <a:cubicBezTo>
                    <a:pt x="6505" y="642"/>
                    <a:pt x="6338" y="275"/>
                    <a:pt x="6005" y="75"/>
                  </a:cubicBezTo>
                  <a:cubicBezTo>
                    <a:pt x="5871" y="25"/>
                    <a:pt x="5730" y="0"/>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0" name="Google Shape;1330;p4"/>
            <p:cNvSpPr/>
            <p:nvPr/>
          </p:nvSpPr>
          <p:spPr>
            <a:xfrm>
              <a:off x="1897007" y="1638827"/>
              <a:ext cx="88427" cy="74249"/>
            </a:xfrm>
            <a:custGeom>
              <a:avLst/>
              <a:gdLst/>
              <a:ahLst/>
              <a:cxnLst/>
              <a:rect l="l" t="t" r="r" b="b"/>
              <a:pathLst>
                <a:path w="7478" h="6279" extrusionOk="0">
                  <a:moveTo>
                    <a:pt x="6181" y="0"/>
                  </a:moveTo>
                  <a:cubicBezTo>
                    <a:pt x="5903" y="0"/>
                    <a:pt x="5611" y="72"/>
                    <a:pt x="5342" y="167"/>
                  </a:cubicBezTo>
                  <a:cubicBezTo>
                    <a:pt x="4241" y="668"/>
                    <a:pt x="3207" y="1402"/>
                    <a:pt x="2407" y="2302"/>
                  </a:cubicBezTo>
                  <a:cubicBezTo>
                    <a:pt x="1473" y="3270"/>
                    <a:pt x="706" y="4404"/>
                    <a:pt x="138" y="5638"/>
                  </a:cubicBezTo>
                  <a:cubicBezTo>
                    <a:pt x="1" y="5982"/>
                    <a:pt x="289" y="6279"/>
                    <a:pt x="558" y="6279"/>
                  </a:cubicBezTo>
                  <a:cubicBezTo>
                    <a:pt x="681" y="6279"/>
                    <a:pt x="799" y="6218"/>
                    <a:pt x="872" y="6072"/>
                  </a:cubicBezTo>
                  <a:lnTo>
                    <a:pt x="839" y="6072"/>
                  </a:lnTo>
                  <a:cubicBezTo>
                    <a:pt x="1673" y="4204"/>
                    <a:pt x="2974" y="2636"/>
                    <a:pt x="4642" y="1468"/>
                  </a:cubicBezTo>
                  <a:cubicBezTo>
                    <a:pt x="5075" y="1168"/>
                    <a:pt x="5542" y="968"/>
                    <a:pt x="6043" y="868"/>
                  </a:cubicBezTo>
                  <a:cubicBezTo>
                    <a:pt x="6085" y="860"/>
                    <a:pt x="6124" y="856"/>
                    <a:pt x="6160" y="856"/>
                  </a:cubicBezTo>
                  <a:cubicBezTo>
                    <a:pt x="6580" y="856"/>
                    <a:pt x="6597" y="1364"/>
                    <a:pt x="6443" y="1702"/>
                  </a:cubicBezTo>
                  <a:cubicBezTo>
                    <a:pt x="6209" y="2136"/>
                    <a:pt x="5876" y="2536"/>
                    <a:pt x="5476" y="2903"/>
                  </a:cubicBezTo>
                  <a:cubicBezTo>
                    <a:pt x="5142" y="3236"/>
                    <a:pt x="4742" y="3537"/>
                    <a:pt x="4341" y="3803"/>
                  </a:cubicBezTo>
                  <a:cubicBezTo>
                    <a:pt x="3407" y="4437"/>
                    <a:pt x="2407" y="4971"/>
                    <a:pt x="1373" y="5438"/>
                  </a:cubicBezTo>
                  <a:cubicBezTo>
                    <a:pt x="942" y="5639"/>
                    <a:pt x="1203" y="6185"/>
                    <a:pt x="1603" y="6185"/>
                  </a:cubicBezTo>
                  <a:cubicBezTo>
                    <a:pt x="1668" y="6185"/>
                    <a:pt x="1736" y="6171"/>
                    <a:pt x="1806" y="6138"/>
                  </a:cubicBezTo>
                  <a:cubicBezTo>
                    <a:pt x="2874" y="5671"/>
                    <a:pt x="3941" y="5071"/>
                    <a:pt x="4942" y="4404"/>
                  </a:cubicBezTo>
                  <a:cubicBezTo>
                    <a:pt x="5409" y="4070"/>
                    <a:pt x="5843" y="3703"/>
                    <a:pt x="6276" y="3303"/>
                  </a:cubicBezTo>
                  <a:cubicBezTo>
                    <a:pt x="6710" y="2869"/>
                    <a:pt x="7077" y="2369"/>
                    <a:pt x="7310" y="1802"/>
                  </a:cubicBezTo>
                  <a:cubicBezTo>
                    <a:pt x="7477" y="1302"/>
                    <a:pt x="7377" y="734"/>
                    <a:pt x="7010" y="334"/>
                  </a:cubicBezTo>
                  <a:cubicBezTo>
                    <a:pt x="6782" y="89"/>
                    <a:pt x="6490"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1" name="Google Shape;1331;p4"/>
            <p:cNvSpPr/>
            <p:nvPr/>
          </p:nvSpPr>
          <p:spPr>
            <a:xfrm>
              <a:off x="1965698" y="1711019"/>
              <a:ext cx="72192" cy="63287"/>
            </a:xfrm>
            <a:custGeom>
              <a:avLst/>
              <a:gdLst/>
              <a:ahLst/>
              <a:cxnLst/>
              <a:rect l="l" t="t" r="r" b="b"/>
              <a:pathLst>
                <a:path w="6105" h="5352" extrusionOk="0">
                  <a:moveTo>
                    <a:pt x="0" y="0"/>
                  </a:moveTo>
                  <a:lnTo>
                    <a:pt x="0" y="0"/>
                  </a:lnTo>
                  <a:cubicBezTo>
                    <a:pt x="667" y="967"/>
                    <a:pt x="1301" y="2035"/>
                    <a:pt x="1968" y="3002"/>
                  </a:cubicBezTo>
                  <a:cubicBezTo>
                    <a:pt x="2302" y="3536"/>
                    <a:pt x="2735" y="4036"/>
                    <a:pt x="3202" y="4503"/>
                  </a:cubicBezTo>
                  <a:cubicBezTo>
                    <a:pt x="3669" y="4970"/>
                    <a:pt x="4303" y="5270"/>
                    <a:pt x="4970" y="5337"/>
                  </a:cubicBezTo>
                  <a:cubicBezTo>
                    <a:pt x="5025" y="5347"/>
                    <a:pt x="5079" y="5352"/>
                    <a:pt x="5132" y="5352"/>
                  </a:cubicBezTo>
                  <a:cubicBezTo>
                    <a:pt x="5443" y="5352"/>
                    <a:pt x="5744" y="5193"/>
                    <a:pt x="5971" y="4937"/>
                  </a:cubicBezTo>
                  <a:cubicBezTo>
                    <a:pt x="6105" y="4703"/>
                    <a:pt x="6105" y="4403"/>
                    <a:pt x="6004" y="4136"/>
                  </a:cubicBezTo>
                  <a:cubicBezTo>
                    <a:pt x="5871" y="3903"/>
                    <a:pt x="5738" y="3669"/>
                    <a:pt x="5537" y="3469"/>
                  </a:cubicBezTo>
                  <a:cubicBezTo>
                    <a:pt x="4170" y="2001"/>
                    <a:pt x="2302"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2" name="Google Shape;1332;p4"/>
            <p:cNvSpPr/>
            <p:nvPr/>
          </p:nvSpPr>
          <p:spPr>
            <a:xfrm>
              <a:off x="1958840" y="1706123"/>
              <a:ext cx="84572" cy="72960"/>
            </a:xfrm>
            <a:custGeom>
              <a:avLst/>
              <a:gdLst/>
              <a:ahLst/>
              <a:cxnLst/>
              <a:rect l="l" t="t" r="r" b="b"/>
              <a:pathLst>
                <a:path w="7152" h="6170" extrusionOk="0">
                  <a:moveTo>
                    <a:pt x="1811" y="1480"/>
                  </a:moveTo>
                  <a:lnTo>
                    <a:pt x="1811" y="1480"/>
                  </a:lnTo>
                  <a:cubicBezTo>
                    <a:pt x="3232" y="2175"/>
                    <a:pt x="4635" y="2941"/>
                    <a:pt x="5751" y="4083"/>
                  </a:cubicBezTo>
                  <a:cubicBezTo>
                    <a:pt x="5951" y="4317"/>
                    <a:pt x="6451" y="4817"/>
                    <a:pt x="6151" y="5151"/>
                  </a:cubicBezTo>
                  <a:cubicBezTo>
                    <a:pt x="6035" y="5310"/>
                    <a:pt x="5868" y="5363"/>
                    <a:pt x="5693" y="5363"/>
                  </a:cubicBezTo>
                  <a:cubicBezTo>
                    <a:pt x="5464" y="5363"/>
                    <a:pt x="5220" y="5274"/>
                    <a:pt x="5050" y="5217"/>
                  </a:cubicBezTo>
                  <a:cubicBezTo>
                    <a:pt x="4116" y="4917"/>
                    <a:pt x="3516" y="4050"/>
                    <a:pt x="2982" y="3283"/>
                  </a:cubicBezTo>
                  <a:cubicBezTo>
                    <a:pt x="2578" y="2686"/>
                    <a:pt x="2196" y="2079"/>
                    <a:pt x="1811" y="1480"/>
                  </a:cubicBezTo>
                  <a:close/>
                  <a:moveTo>
                    <a:pt x="609" y="1"/>
                  </a:moveTo>
                  <a:cubicBezTo>
                    <a:pt x="306" y="1"/>
                    <a:pt x="1" y="308"/>
                    <a:pt x="213" y="614"/>
                  </a:cubicBezTo>
                  <a:cubicBezTo>
                    <a:pt x="947" y="1682"/>
                    <a:pt x="1581" y="2782"/>
                    <a:pt x="2315" y="3816"/>
                  </a:cubicBezTo>
                  <a:cubicBezTo>
                    <a:pt x="2982" y="4784"/>
                    <a:pt x="3782" y="5718"/>
                    <a:pt x="4917" y="6051"/>
                  </a:cubicBezTo>
                  <a:cubicBezTo>
                    <a:pt x="5146" y="6128"/>
                    <a:pt x="5389" y="6169"/>
                    <a:pt x="5630" y="6169"/>
                  </a:cubicBezTo>
                  <a:cubicBezTo>
                    <a:pt x="5915" y="6169"/>
                    <a:pt x="6198" y="6111"/>
                    <a:pt x="6451" y="5985"/>
                  </a:cubicBezTo>
                  <a:cubicBezTo>
                    <a:pt x="6918" y="5684"/>
                    <a:pt x="7152" y="5117"/>
                    <a:pt x="7018" y="4584"/>
                  </a:cubicBezTo>
                  <a:cubicBezTo>
                    <a:pt x="6818" y="4050"/>
                    <a:pt x="6484" y="3583"/>
                    <a:pt x="6051" y="3216"/>
                  </a:cubicBezTo>
                  <a:cubicBezTo>
                    <a:pt x="5617" y="2849"/>
                    <a:pt x="5183" y="2482"/>
                    <a:pt x="4716" y="2149"/>
                  </a:cubicBezTo>
                  <a:cubicBezTo>
                    <a:pt x="3616" y="1448"/>
                    <a:pt x="2448" y="814"/>
                    <a:pt x="1247" y="281"/>
                  </a:cubicBezTo>
                  <a:cubicBezTo>
                    <a:pt x="1185" y="249"/>
                    <a:pt x="1122" y="235"/>
                    <a:pt x="1063" y="235"/>
                  </a:cubicBezTo>
                  <a:cubicBezTo>
                    <a:pt x="1038" y="235"/>
                    <a:pt x="1014" y="238"/>
                    <a:pt x="990" y="242"/>
                  </a:cubicBezTo>
                  <a:lnTo>
                    <a:pt x="990" y="242"/>
                  </a:lnTo>
                  <a:cubicBezTo>
                    <a:pt x="976" y="222"/>
                    <a:pt x="962" y="201"/>
                    <a:pt x="947" y="181"/>
                  </a:cubicBezTo>
                  <a:cubicBezTo>
                    <a:pt x="859" y="53"/>
                    <a:pt x="734"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3" name="Google Shape;1333;p4"/>
            <p:cNvSpPr/>
            <p:nvPr/>
          </p:nvSpPr>
          <p:spPr>
            <a:xfrm>
              <a:off x="1966479" y="1644255"/>
              <a:ext cx="76933" cy="64009"/>
            </a:xfrm>
            <a:custGeom>
              <a:avLst/>
              <a:gdLst/>
              <a:ahLst/>
              <a:cxnLst/>
              <a:rect l="l" t="t" r="r" b="b"/>
              <a:pathLst>
                <a:path w="6506" h="5413" extrusionOk="0">
                  <a:moveTo>
                    <a:pt x="5592" y="0"/>
                  </a:moveTo>
                  <a:cubicBezTo>
                    <a:pt x="5446" y="0"/>
                    <a:pt x="5305" y="25"/>
                    <a:pt x="5171" y="75"/>
                  </a:cubicBezTo>
                  <a:cubicBezTo>
                    <a:pt x="4471" y="309"/>
                    <a:pt x="3837" y="676"/>
                    <a:pt x="3303" y="1176"/>
                  </a:cubicBezTo>
                  <a:cubicBezTo>
                    <a:pt x="1869" y="2310"/>
                    <a:pt x="768" y="3745"/>
                    <a:pt x="1" y="5413"/>
                  </a:cubicBezTo>
                  <a:lnTo>
                    <a:pt x="1068" y="5379"/>
                  </a:lnTo>
                  <a:cubicBezTo>
                    <a:pt x="2870" y="4479"/>
                    <a:pt x="4738" y="3578"/>
                    <a:pt x="5972" y="1977"/>
                  </a:cubicBezTo>
                  <a:cubicBezTo>
                    <a:pt x="6205" y="1710"/>
                    <a:pt x="6372" y="1376"/>
                    <a:pt x="6439" y="1009"/>
                  </a:cubicBezTo>
                  <a:cubicBezTo>
                    <a:pt x="6506" y="642"/>
                    <a:pt x="6339" y="275"/>
                    <a:pt x="6039"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4" name="Google Shape;1334;p4"/>
            <p:cNvSpPr/>
            <p:nvPr/>
          </p:nvSpPr>
          <p:spPr>
            <a:xfrm>
              <a:off x="1960637" y="1638827"/>
              <a:ext cx="88688" cy="74249"/>
            </a:xfrm>
            <a:custGeom>
              <a:avLst/>
              <a:gdLst/>
              <a:ahLst/>
              <a:cxnLst/>
              <a:rect l="l" t="t" r="r" b="b"/>
              <a:pathLst>
                <a:path w="7500" h="6279" extrusionOk="0">
                  <a:moveTo>
                    <a:pt x="6179" y="0"/>
                  </a:moveTo>
                  <a:cubicBezTo>
                    <a:pt x="5902" y="0"/>
                    <a:pt x="5618" y="72"/>
                    <a:pt x="5365" y="167"/>
                  </a:cubicBezTo>
                  <a:cubicBezTo>
                    <a:pt x="4231" y="668"/>
                    <a:pt x="3230" y="1402"/>
                    <a:pt x="2430" y="2302"/>
                  </a:cubicBezTo>
                  <a:cubicBezTo>
                    <a:pt x="1496" y="3270"/>
                    <a:pt x="728" y="4404"/>
                    <a:pt x="161" y="5638"/>
                  </a:cubicBezTo>
                  <a:cubicBezTo>
                    <a:pt x="1" y="5982"/>
                    <a:pt x="298" y="6279"/>
                    <a:pt x="564" y="6279"/>
                  </a:cubicBezTo>
                  <a:cubicBezTo>
                    <a:pt x="685" y="6279"/>
                    <a:pt x="799" y="6218"/>
                    <a:pt x="862" y="6072"/>
                  </a:cubicBezTo>
                  <a:cubicBezTo>
                    <a:pt x="1662" y="4204"/>
                    <a:pt x="2997" y="2636"/>
                    <a:pt x="4665" y="1468"/>
                  </a:cubicBezTo>
                  <a:cubicBezTo>
                    <a:pt x="5065" y="1168"/>
                    <a:pt x="5532" y="968"/>
                    <a:pt x="6032" y="868"/>
                  </a:cubicBezTo>
                  <a:cubicBezTo>
                    <a:pt x="6074" y="860"/>
                    <a:pt x="6114" y="856"/>
                    <a:pt x="6150" y="856"/>
                  </a:cubicBezTo>
                  <a:cubicBezTo>
                    <a:pt x="6575" y="856"/>
                    <a:pt x="6619" y="1364"/>
                    <a:pt x="6466" y="1702"/>
                  </a:cubicBezTo>
                  <a:cubicBezTo>
                    <a:pt x="6199" y="2136"/>
                    <a:pt x="5899" y="2536"/>
                    <a:pt x="5498" y="2903"/>
                  </a:cubicBezTo>
                  <a:cubicBezTo>
                    <a:pt x="5132" y="3236"/>
                    <a:pt x="4765" y="3537"/>
                    <a:pt x="4364" y="3803"/>
                  </a:cubicBezTo>
                  <a:cubicBezTo>
                    <a:pt x="3397" y="4404"/>
                    <a:pt x="2396" y="4971"/>
                    <a:pt x="1396" y="5438"/>
                  </a:cubicBezTo>
                  <a:cubicBezTo>
                    <a:pt x="965" y="5639"/>
                    <a:pt x="1226" y="6185"/>
                    <a:pt x="1605" y="6185"/>
                  </a:cubicBezTo>
                  <a:cubicBezTo>
                    <a:pt x="1666" y="6185"/>
                    <a:pt x="1731" y="6171"/>
                    <a:pt x="1796" y="6138"/>
                  </a:cubicBezTo>
                  <a:cubicBezTo>
                    <a:pt x="2897" y="5671"/>
                    <a:pt x="3931" y="5071"/>
                    <a:pt x="4931" y="4404"/>
                  </a:cubicBezTo>
                  <a:cubicBezTo>
                    <a:pt x="5432" y="4070"/>
                    <a:pt x="5865" y="3703"/>
                    <a:pt x="6266" y="3303"/>
                  </a:cubicBezTo>
                  <a:cubicBezTo>
                    <a:pt x="6699" y="2869"/>
                    <a:pt x="7066" y="2369"/>
                    <a:pt x="7300" y="1802"/>
                  </a:cubicBezTo>
                  <a:cubicBezTo>
                    <a:pt x="7500" y="1302"/>
                    <a:pt x="7366" y="734"/>
                    <a:pt x="7033" y="334"/>
                  </a:cubicBezTo>
                  <a:cubicBezTo>
                    <a:pt x="6788"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5" name="Google Shape;1335;p4"/>
            <p:cNvSpPr/>
            <p:nvPr/>
          </p:nvSpPr>
          <p:spPr>
            <a:xfrm>
              <a:off x="2029600" y="1711019"/>
              <a:ext cx="72192" cy="63287"/>
            </a:xfrm>
            <a:custGeom>
              <a:avLst/>
              <a:gdLst/>
              <a:ahLst/>
              <a:cxnLst/>
              <a:rect l="l" t="t" r="r" b="b"/>
              <a:pathLst>
                <a:path w="6105" h="5352" extrusionOk="0">
                  <a:moveTo>
                    <a:pt x="0" y="0"/>
                  </a:moveTo>
                  <a:lnTo>
                    <a:pt x="0" y="0"/>
                  </a:lnTo>
                  <a:cubicBezTo>
                    <a:pt x="667" y="967"/>
                    <a:pt x="1268" y="2035"/>
                    <a:pt x="1935" y="3002"/>
                  </a:cubicBezTo>
                  <a:cubicBezTo>
                    <a:pt x="2302" y="3536"/>
                    <a:pt x="2735" y="4036"/>
                    <a:pt x="3202" y="4503"/>
                  </a:cubicBezTo>
                  <a:cubicBezTo>
                    <a:pt x="3669" y="4970"/>
                    <a:pt x="4270" y="5270"/>
                    <a:pt x="4937" y="5337"/>
                  </a:cubicBezTo>
                  <a:cubicBezTo>
                    <a:pt x="4991" y="5347"/>
                    <a:pt x="5046" y="5352"/>
                    <a:pt x="5101" y="5352"/>
                  </a:cubicBezTo>
                  <a:cubicBezTo>
                    <a:pt x="5418" y="5352"/>
                    <a:pt x="5739" y="5193"/>
                    <a:pt x="5938" y="4937"/>
                  </a:cubicBezTo>
                  <a:cubicBezTo>
                    <a:pt x="6071" y="4703"/>
                    <a:pt x="6104" y="4403"/>
                    <a:pt x="5971" y="4136"/>
                  </a:cubicBezTo>
                  <a:cubicBezTo>
                    <a:pt x="5871" y="3903"/>
                    <a:pt x="5704" y="3669"/>
                    <a:pt x="5504" y="3469"/>
                  </a:cubicBezTo>
                  <a:cubicBezTo>
                    <a:pt x="4136" y="2001"/>
                    <a:pt x="2268"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6" name="Google Shape;1336;p4"/>
            <p:cNvSpPr/>
            <p:nvPr/>
          </p:nvSpPr>
          <p:spPr>
            <a:xfrm>
              <a:off x="2022742" y="1706123"/>
              <a:ext cx="84182" cy="72830"/>
            </a:xfrm>
            <a:custGeom>
              <a:avLst/>
              <a:gdLst/>
              <a:ahLst/>
              <a:cxnLst/>
              <a:rect l="l" t="t" r="r" b="b"/>
              <a:pathLst>
                <a:path w="7119" h="6159" extrusionOk="0">
                  <a:moveTo>
                    <a:pt x="1798" y="1490"/>
                  </a:moveTo>
                  <a:cubicBezTo>
                    <a:pt x="3211" y="2183"/>
                    <a:pt x="4607" y="2946"/>
                    <a:pt x="5717" y="4083"/>
                  </a:cubicBezTo>
                  <a:cubicBezTo>
                    <a:pt x="5917" y="4317"/>
                    <a:pt x="6418" y="4817"/>
                    <a:pt x="6117" y="5151"/>
                  </a:cubicBezTo>
                  <a:cubicBezTo>
                    <a:pt x="6001" y="5310"/>
                    <a:pt x="5835" y="5363"/>
                    <a:pt x="5662" y="5363"/>
                  </a:cubicBezTo>
                  <a:cubicBezTo>
                    <a:pt x="5437" y="5363"/>
                    <a:pt x="5201" y="5274"/>
                    <a:pt x="5050" y="5217"/>
                  </a:cubicBezTo>
                  <a:cubicBezTo>
                    <a:pt x="4116" y="4917"/>
                    <a:pt x="3482" y="4050"/>
                    <a:pt x="2948" y="3283"/>
                  </a:cubicBezTo>
                  <a:cubicBezTo>
                    <a:pt x="2544" y="2706"/>
                    <a:pt x="2174" y="2095"/>
                    <a:pt x="1798" y="1490"/>
                  </a:cubicBezTo>
                  <a:close/>
                  <a:moveTo>
                    <a:pt x="608" y="1"/>
                  </a:moveTo>
                  <a:cubicBezTo>
                    <a:pt x="306" y="1"/>
                    <a:pt x="1" y="308"/>
                    <a:pt x="213" y="614"/>
                  </a:cubicBezTo>
                  <a:cubicBezTo>
                    <a:pt x="947" y="1682"/>
                    <a:pt x="1581" y="2782"/>
                    <a:pt x="2315" y="3816"/>
                  </a:cubicBezTo>
                  <a:cubicBezTo>
                    <a:pt x="2948" y="4784"/>
                    <a:pt x="3749" y="5718"/>
                    <a:pt x="4916" y="6051"/>
                  </a:cubicBezTo>
                  <a:cubicBezTo>
                    <a:pt x="5118" y="6123"/>
                    <a:pt x="5339" y="6158"/>
                    <a:pt x="5562" y="6158"/>
                  </a:cubicBezTo>
                  <a:cubicBezTo>
                    <a:pt x="5855" y="6158"/>
                    <a:pt x="6152" y="6098"/>
                    <a:pt x="6418" y="5985"/>
                  </a:cubicBezTo>
                  <a:cubicBezTo>
                    <a:pt x="6885" y="5684"/>
                    <a:pt x="7118" y="5117"/>
                    <a:pt x="6985" y="4584"/>
                  </a:cubicBezTo>
                  <a:cubicBezTo>
                    <a:pt x="6784" y="4050"/>
                    <a:pt x="6451" y="3583"/>
                    <a:pt x="6017" y="3216"/>
                  </a:cubicBezTo>
                  <a:cubicBezTo>
                    <a:pt x="5584" y="2849"/>
                    <a:pt x="5150" y="2482"/>
                    <a:pt x="4683" y="2149"/>
                  </a:cubicBezTo>
                  <a:cubicBezTo>
                    <a:pt x="3582" y="1448"/>
                    <a:pt x="2415" y="814"/>
                    <a:pt x="1214" y="281"/>
                  </a:cubicBezTo>
                  <a:cubicBezTo>
                    <a:pt x="1151" y="249"/>
                    <a:pt x="1089" y="235"/>
                    <a:pt x="1030" y="235"/>
                  </a:cubicBezTo>
                  <a:cubicBezTo>
                    <a:pt x="1015" y="235"/>
                    <a:pt x="1001" y="236"/>
                    <a:pt x="987" y="238"/>
                  </a:cubicBezTo>
                  <a:lnTo>
                    <a:pt x="987" y="238"/>
                  </a:lnTo>
                  <a:cubicBezTo>
                    <a:pt x="974" y="219"/>
                    <a:pt x="960" y="200"/>
                    <a:pt x="947" y="181"/>
                  </a:cubicBezTo>
                  <a:cubicBezTo>
                    <a:pt x="859" y="53"/>
                    <a:pt x="734"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7" name="Google Shape;1337;p4"/>
            <p:cNvSpPr/>
            <p:nvPr/>
          </p:nvSpPr>
          <p:spPr>
            <a:xfrm>
              <a:off x="2030381" y="1644255"/>
              <a:ext cx="76933" cy="64009"/>
            </a:xfrm>
            <a:custGeom>
              <a:avLst/>
              <a:gdLst/>
              <a:ahLst/>
              <a:cxnLst/>
              <a:rect l="l" t="t" r="r" b="b"/>
              <a:pathLst>
                <a:path w="6506" h="5413" extrusionOk="0">
                  <a:moveTo>
                    <a:pt x="5584" y="0"/>
                  </a:moveTo>
                  <a:cubicBezTo>
                    <a:pt x="5438" y="0"/>
                    <a:pt x="5288" y="25"/>
                    <a:pt x="5138" y="75"/>
                  </a:cubicBezTo>
                  <a:cubicBezTo>
                    <a:pt x="4471" y="309"/>
                    <a:pt x="3837" y="676"/>
                    <a:pt x="3270" y="1176"/>
                  </a:cubicBezTo>
                  <a:cubicBezTo>
                    <a:pt x="1869" y="2310"/>
                    <a:pt x="735" y="3745"/>
                    <a:pt x="1" y="5413"/>
                  </a:cubicBezTo>
                  <a:lnTo>
                    <a:pt x="1035" y="5379"/>
                  </a:lnTo>
                  <a:cubicBezTo>
                    <a:pt x="2869" y="4479"/>
                    <a:pt x="4704" y="3578"/>
                    <a:pt x="5938" y="1977"/>
                  </a:cubicBezTo>
                  <a:cubicBezTo>
                    <a:pt x="6205" y="1710"/>
                    <a:pt x="6372" y="1376"/>
                    <a:pt x="6439" y="1009"/>
                  </a:cubicBezTo>
                  <a:cubicBezTo>
                    <a:pt x="6505" y="642"/>
                    <a:pt x="6339" y="275"/>
                    <a:pt x="6005" y="75"/>
                  </a:cubicBezTo>
                  <a:cubicBezTo>
                    <a:pt x="5872" y="25"/>
                    <a:pt x="5730" y="0"/>
                    <a:pt x="5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8" name="Google Shape;1338;p4"/>
            <p:cNvSpPr/>
            <p:nvPr/>
          </p:nvSpPr>
          <p:spPr>
            <a:xfrm>
              <a:off x="2024421" y="1638827"/>
              <a:ext cx="88416" cy="74249"/>
            </a:xfrm>
            <a:custGeom>
              <a:avLst/>
              <a:gdLst/>
              <a:ahLst/>
              <a:cxnLst/>
              <a:rect l="l" t="t" r="r" b="b"/>
              <a:pathLst>
                <a:path w="7477" h="6279" extrusionOk="0">
                  <a:moveTo>
                    <a:pt x="6181" y="0"/>
                  </a:moveTo>
                  <a:cubicBezTo>
                    <a:pt x="5902" y="0"/>
                    <a:pt x="5611" y="72"/>
                    <a:pt x="5342" y="167"/>
                  </a:cubicBezTo>
                  <a:cubicBezTo>
                    <a:pt x="4241" y="668"/>
                    <a:pt x="3207" y="1402"/>
                    <a:pt x="2406" y="2302"/>
                  </a:cubicBezTo>
                  <a:cubicBezTo>
                    <a:pt x="1472" y="3270"/>
                    <a:pt x="705" y="4404"/>
                    <a:pt x="138" y="5638"/>
                  </a:cubicBezTo>
                  <a:cubicBezTo>
                    <a:pt x="0" y="5982"/>
                    <a:pt x="288" y="6279"/>
                    <a:pt x="558" y="6279"/>
                  </a:cubicBezTo>
                  <a:cubicBezTo>
                    <a:pt x="680" y="6279"/>
                    <a:pt x="799" y="6218"/>
                    <a:pt x="872" y="6072"/>
                  </a:cubicBezTo>
                  <a:lnTo>
                    <a:pt x="838" y="6072"/>
                  </a:lnTo>
                  <a:cubicBezTo>
                    <a:pt x="1672" y="4204"/>
                    <a:pt x="2973" y="2636"/>
                    <a:pt x="4641" y="1468"/>
                  </a:cubicBezTo>
                  <a:cubicBezTo>
                    <a:pt x="5041" y="1168"/>
                    <a:pt x="5542" y="968"/>
                    <a:pt x="6042" y="868"/>
                  </a:cubicBezTo>
                  <a:cubicBezTo>
                    <a:pt x="6084" y="860"/>
                    <a:pt x="6123" y="856"/>
                    <a:pt x="6159" y="856"/>
                  </a:cubicBezTo>
                  <a:cubicBezTo>
                    <a:pt x="6580" y="856"/>
                    <a:pt x="6596" y="1364"/>
                    <a:pt x="6442" y="1702"/>
                  </a:cubicBezTo>
                  <a:cubicBezTo>
                    <a:pt x="6209" y="2136"/>
                    <a:pt x="5875" y="2536"/>
                    <a:pt x="5475" y="2903"/>
                  </a:cubicBezTo>
                  <a:cubicBezTo>
                    <a:pt x="5141" y="3236"/>
                    <a:pt x="4741" y="3537"/>
                    <a:pt x="4341" y="3803"/>
                  </a:cubicBezTo>
                  <a:cubicBezTo>
                    <a:pt x="3407" y="4437"/>
                    <a:pt x="2406" y="4971"/>
                    <a:pt x="1372" y="5438"/>
                  </a:cubicBezTo>
                  <a:cubicBezTo>
                    <a:pt x="942" y="5639"/>
                    <a:pt x="1202" y="6185"/>
                    <a:pt x="1581" y="6185"/>
                  </a:cubicBezTo>
                  <a:cubicBezTo>
                    <a:pt x="1643" y="6185"/>
                    <a:pt x="1707" y="6171"/>
                    <a:pt x="1772" y="6138"/>
                  </a:cubicBezTo>
                  <a:cubicBezTo>
                    <a:pt x="2873" y="5671"/>
                    <a:pt x="3941" y="5071"/>
                    <a:pt x="4941" y="4404"/>
                  </a:cubicBezTo>
                  <a:cubicBezTo>
                    <a:pt x="5408" y="4070"/>
                    <a:pt x="5842" y="3703"/>
                    <a:pt x="6242" y="3303"/>
                  </a:cubicBezTo>
                  <a:cubicBezTo>
                    <a:pt x="6709" y="2869"/>
                    <a:pt x="7076" y="2369"/>
                    <a:pt x="7310" y="1802"/>
                  </a:cubicBezTo>
                  <a:cubicBezTo>
                    <a:pt x="7476" y="1302"/>
                    <a:pt x="7376" y="734"/>
                    <a:pt x="7009" y="334"/>
                  </a:cubicBezTo>
                  <a:cubicBezTo>
                    <a:pt x="6782" y="89"/>
                    <a:pt x="6489"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9" name="Google Shape;1339;p4"/>
            <p:cNvSpPr/>
            <p:nvPr/>
          </p:nvSpPr>
          <p:spPr>
            <a:xfrm>
              <a:off x="2093491" y="1711799"/>
              <a:ext cx="71801" cy="62401"/>
            </a:xfrm>
            <a:custGeom>
              <a:avLst/>
              <a:gdLst/>
              <a:ahLst/>
              <a:cxnLst/>
              <a:rect l="l" t="t" r="r" b="b"/>
              <a:pathLst>
                <a:path w="6072" h="5277" extrusionOk="0">
                  <a:moveTo>
                    <a:pt x="1" y="1"/>
                  </a:moveTo>
                  <a:lnTo>
                    <a:pt x="1" y="1"/>
                  </a:lnTo>
                  <a:cubicBezTo>
                    <a:pt x="668" y="968"/>
                    <a:pt x="1235" y="1969"/>
                    <a:pt x="1936" y="2903"/>
                  </a:cubicBezTo>
                  <a:cubicBezTo>
                    <a:pt x="2269" y="3470"/>
                    <a:pt x="2703" y="3970"/>
                    <a:pt x="3170" y="4437"/>
                  </a:cubicBezTo>
                  <a:cubicBezTo>
                    <a:pt x="3637" y="4904"/>
                    <a:pt x="4271" y="5171"/>
                    <a:pt x="4904" y="5271"/>
                  </a:cubicBezTo>
                  <a:cubicBezTo>
                    <a:pt x="4944" y="5275"/>
                    <a:pt x="4984" y="5276"/>
                    <a:pt x="5023" y="5276"/>
                  </a:cubicBezTo>
                  <a:cubicBezTo>
                    <a:pt x="5377" y="5276"/>
                    <a:pt x="5695" y="5141"/>
                    <a:pt x="5905" y="4871"/>
                  </a:cubicBezTo>
                  <a:cubicBezTo>
                    <a:pt x="6072" y="4637"/>
                    <a:pt x="6072" y="4337"/>
                    <a:pt x="5972" y="4070"/>
                  </a:cubicBezTo>
                  <a:cubicBezTo>
                    <a:pt x="5838" y="3803"/>
                    <a:pt x="5705" y="3603"/>
                    <a:pt x="5505" y="3403"/>
                  </a:cubicBezTo>
                  <a:cubicBezTo>
                    <a:pt x="4137" y="1902"/>
                    <a:pt x="2269" y="1035"/>
                    <a:pt x="435" y="168"/>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0" name="Google Shape;1340;p4"/>
            <p:cNvSpPr/>
            <p:nvPr/>
          </p:nvSpPr>
          <p:spPr>
            <a:xfrm>
              <a:off x="2086656" y="1706904"/>
              <a:ext cx="84159" cy="71979"/>
            </a:xfrm>
            <a:custGeom>
              <a:avLst/>
              <a:gdLst/>
              <a:ahLst/>
              <a:cxnLst/>
              <a:rect l="l" t="t" r="r" b="b"/>
              <a:pathLst>
                <a:path w="7117" h="6087" extrusionOk="0">
                  <a:moveTo>
                    <a:pt x="1746" y="1382"/>
                  </a:moveTo>
                  <a:cubicBezTo>
                    <a:pt x="3165" y="2077"/>
                    <a:pt x="4562" y="2842"/>
                    <a:pt x="5649" y="3984"/>
                  </a:cubicBezTo>
                  <a:cubicBezTo>
                    <a:pt x="5883" y="4217"/>
                    <a:pt x="6383" y="4718"/>
                    <a:pt x="6116" y="5051"/>
                  </a:cubicBezTo>
                  <a:cubicBezTo>
                    <a:pt x="6007" y="5222"/>
                    <a:pt x="5834" y="5277"/>
                    <a:pt x="5652" y="5277"/>
                  </a:cubicBezTo>
                  <a:cubicBezTo>
                    <a:pt x="5443" y="5277"/>
                    <a:pt x="5225" y="5205"/>
                    <a:pt x="5082" y="5151"/>
                  </a:cubicBezTo>
                  <a:cubicBezTo>
                    <a:pt x="4148" y="4885"/>
                    <a:pt x="3514" y="4051"/>
                    <a:pt x="2981" y="3283"/>
                  </a:cubicBezTo>
                  <a:cubicBezTo>
                    <a:pt x="2555" y="2655"/>
                    <a:pt x="2153" y="2013"/>
                    <a:pt x="1746" y="1382"/>
                  </a:cubicBezTo>
                  <a:close/>
                  <a:moveTo>
                    <a:pt x="604" y="1"/>
                  </a:moveTo>
                  <a:cubicBezTo>
                    <a:pt x="302" y="1"/>
                    <a:pt x="0" y="299"/>
                    <a:pt x="212" y="582"/>
                  </a:cubicBezTo>
                  <a:lnTo>
                    <a:pt x="212" y="615"/>
                  </a:lnTo>
                  <a:cubicBezTo>
                    <a:pt x="946" y="1649"/>
                    <a:pt x="1613" y="2783"/>
                    <a:pt x="2347" y="3817"/>
                  </a:cubicBezTo>
                  <a:cubicBezTo>
                    <a:pt x="3014" y="4751"/>
                    <a:pt x="3815" y="5719"/>
                    <a:pt x="4982" y="6019"/>
                  </a:cubicBezTo>
                  <a:cubicBezTo>
                    <a:pt x="5154" y="6065"/>
                    <a:pt x="5329" y="6087"/>
                    <a:pt x="5505" y="6087"/>
                  </a:cubicBezTo>
                  <a:cubicBezTo>
                    <a:pt x="5841" y="6087"/>
                    <a:pt x="6176" y="6005"/>
                    <a:pt x="6483" y="5852"/>
                  </a:cubicBezTo>
                  <a:cubicBezTo>
                    <a:pt x="6917" y="5552"/>
                    <a:pt x="7117" y="4985"/>
                    <a:pt x="6950" y="4451"/>
                  </a:cubicBezTo>
                  <a:cubicBezTo>
                    <a:pt x="6750" y="3951"/>
                    <a:pt x="6416" y="3484"/>
                    <a:pt x="6016" y="3150"/>
                  </a:cubicBezTo>
                  <a:cubicBezTo>
                    <a:pt x="5582" y="2750"/>
                    <a:pt x="5149" y="2383"/>
                    <a:pt x="4682" y="2083"/>
                  </a:cubicBezTo>
                  <a:cubicBezTo>
                    <a:pt x="3581" y="1349"/>
                    <a:pt x="2414" y="748"/>
                    <a:pt x="1213" y="215"/>
                  </a:cubicBezTo>
                  <a:cubicBezTo>
                    <a:pt x="1145" y="183"/>
                    <a:pt x="1080" y="169"/>
                    <a:pt x="1018" y="169"/>
                  </a:cubicBezTo>
                  <a:cubicBezTo>
                    <a:pt x="992" y="169"/>
                    <a:pt x="967" y="172"/>
                    <a:pt x="942" y="176"/>
                  </a:cubicBezTo>
                  <a:lnTo>
                    <a:pt x="942" y="176"/>
                  </a:lnTo>
                  <a:cubicBezTo>
                    <a:pt x="854" y="52"/>
                    <a:pt x="729"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1" name="Google Shape;1341;p4"/>
            <p:cNvSpPr/>
            <p:nvPr/>
          </p:nvSpPr>
          <p:spPr>
            <a:xfrm>
              <a:off x="2093893" y="1644255"/>
              <a:ext cx="76922" cy="64009"/>
            </a:xfrm>
            <a:custGeom>
              <a:avLst/>
              <a:gdLst/>
              <a:ahLst/>
              <a:cxnLst/>
              <a:rect l="l" t="t" r="r" b="b"/>
              <a:pathLst>
                <a:path w="6505" h="5413" extrusionOk="0">
                  <a:moveTo>
                    <a:pt x="5583" y="0"/>
                  </a:moveTo>
                  <a:cubicBezTo>
                    <a:pt x="5437" y="0"/>
                    <a:pt x="5287" y="25"/>
                    <a:pt x="5137" y="75"/>
                  </a:cubicBezTo>
                  <a:cubicBezTo>
                    <a:pt x="4470" y="309"/>
                    <a:pt x="3836" y="676"/>
                    <a:pt x="3269" y="1176"/>
                  </a:cubicBezTo>
                  <a:cubicBezTo>
                    <a:pt x="1868" y="2310"/>
                    <a:pt x="734" y="3745"/>
                    <a:pt x="0" y="5413"/>
                  </a:cubicBezTo>
                  <a:lnTo>
                    <a:pt x="1034" y="5379"/>
                  </a:lnTo>
                  <a:cubicBezTo>
                    <a:pt x="2836" y="4479"/>
                    <a:pt x="4704" y="3578"/>
                    <a:pt x="5938" y="1977"/>
                  </a:cubicBezTo>
                  <a:cubicBezTo>
                    <a:pt x="6171" y="1710"/>
                    <a:pt x="6338" y="1376"/>
                    <a:pt x="6438" y="1009"/>
                  </a:cubicBezTo>
                  <a:cubicBezTo>
                    <a:pt x="6505" y="642"/>
                    <a:pt x="6338" y="275"/>
                    <a:pt x="6005" y="75"/>
                  </a:cubicBezTo>
                  <a:cubicBezTo>
                    <a:pt x="5871" y="25"/>
                    <a:pt x="57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2" name="Google Shape;1342;p4"/>
            <p:cNvSpPr/>
            <p:nvPr/>
          </p:nvSpPr>
          <p:spPr>
            <a:xfrm>
              <a:off x="2087921" y="1638827"/>
              <a:ext cx="88416" cy="74249"/>
            </a:xfrm>
            <a:custGeom>
              <a:avLst/>
              <a:gdLst/>
              <a:ahLst/>
              <a:cxnLst/>
              <a:rect l="l" t="t" r="r" b="b"/>
              <a:pathLst>
                <a:path w="7477" h="6279" extrusionOk="0">
                  <a:moveTo>
                    <a:pt x="6190" y="0"/>
                  </a:moveTo>
                  <a:cubicBezTo>
                    <a:pt x="5912" y="0"/>
                    <a:pt x="5629" y="72"/>
                    <a:pt x="5375" y="167"/>
                  </a:cubicBezTo>
                  <a:cubicBezTo>
                    <a:pt x="4241" y="668"/>
                    <a:pt x="3241" y="1402"/>
                    <a:pt x="2407" y="2302"/>
                  </a:cubicBezTo>
                  <a:cubicBezTo>
                    <a:pt x="1473" y="3270"/>
                    <a:pt x="705" y="4404"/>
                    <a:pt x="138" y="5638"/>
                  </a:cubicBezTo>
                  <a:cubicBezTo>
                    <a:pt x="1" y="5982"/>
                    <a:pt x="289" y="6279"/>
                    <a:pt x="558" y="6279"/>
                  </a:cubicBezTo>
                  <a:cubicBezTo>
                    <a:pt x="681" y="6279"/>
                    <a:pt x="799" y="6218"/>
                    <a:pt x="872" y="6072"/>
                  </a:cubicBezTo>
                  <a:cubicBezTo>
                    <a:pt x="1673" y="4204"/>
                    <a:pt x="3007" y="2636"/>
                    <a:pt x="4675" y="1468"/>
                  </a:cubicBezTo>
                  <a:cubicBezTo>
                    <a:pt x="5075" y="1168"/>
                    <a:pt x="5542" y="968"/>
                    <a:pt x="6043" y="868"/>
                  </a:cubicBezTo>
                  <a:cubicBezTo>
                    <a:pt x="6085" y="860"/>
                    <a:pt x="6124" y="856"/>
                    <a:pt x="6160" y="856"/>
                  </a:cubicBezTo>
                  <a:cubicBezTo>
                    <a:pt x="6581" y="856"/>
                    <a:pt x="6599" y="1364"/>
                    <a:pt x="6476" y="1702"/>
                  </a:cubicBezTo>
                  <a:cubicBezTo>
                    <a:pt x="6209" y="2136"/>
                    <a:pt x="5876" y="2536"/>
                    <a:pt x="5509" y="2903"/>
                  </a:cubicBezTo>
                  <a:cubicBezTo>
                    <a:pt x="5142" y="3236"/>
                    <a:pt x="4742" y="3537"/>
                    <a:pt x="4341" y="3803"/>
                  </a:cubicBezTo>
                  <a:cubicBezTo>
                    <a:pt x="3407" y="4437"/>
                    <a:pt x="2407" y="4971"/>
                    <a:pt x="1373" y="5438"/>
                  </a:cubicBezTo>
                  <a:cubicBezTo>
                    <a:pt x="971" y="5639"/>
                    <a:pt x="1211" y="6185"/>
                    <a:pt x="1605" y="6185"/>
                  </a:cubicBezTo>
                  <a:cubicBezTo>
                    <a:pt x="1668" y="6185"/>
                    <a:pt x="1736" y="6171"/>
                    <a:pt x="1806" y="6138"/>
                  </a:cubicBezTo>
                  <a:cubicBezTo>
                    <a:pt x="2907" y="5671"/>
                    <a:pt x="3941" y="5071"/>
                    <a:pt x="4942" y="4404"/>
                  </a:cubicBezTo>
                  <a:cubicBezTo>
                    <a:pt x="5409" y="4070"/>
                    <a:pt x="5842" y="3703"/>
                    <a:pt x="6276" y="3303"/>
                  </a:cubicBezTo>
                  <a:cubicBezTo>
                    <a:pt x="6710" y="2869"/>
                    <a:pt x="7077" y="2369"/>
                    <a:pt x="7310" y="1802"/>
                  </a:cubicBezTo>
                  <a:cubicBezTo>
                    <a:pt x="7477" y="1302"/>
                    <a:pt x="7377" y="734"/>
                    <a:pt x="7043" y="334"/>
                  </a:cubicBezTo>
                  <a:cubicBezTo>
                    <a:pt x="6798" y="89"/>
                    <a:pt x="6497" y="0"/>
                    <a:pt x="6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3" name="Google Shape;1343;p4"/>
            <p:cNvSpPr/>
            <p:nvPr/>
          </p:nvSpPr>
          <p:spPr>
            <a:xfrm>
              <a:off x="2156211" y="1712201"/>
              <a:ext cx="72594" cy="62105"/>
            </a:xfrm>
            <a:custGeom>
              <a:avLst/>
              <a:gdLst/>
              <a:ahLst/>
              <a:cxnLst/>
              <a:rect l="l" t="t" r="r" b="b"/>
              <a:pathLst>
                <a:path w="6139" h="5252" extrusionOk="0">
                  <a:moveTo>
                    <a:pt x="1" y="0"/>
                  </a:moveTo>
                  <a:lnTo>
                    <a:pt x="2002" y="2902"/>
                  </a:lnTo>
                  <a:cubicBezTo>
                    <a:pt x="2369" y="3436"/>
                    <a:pt x="2769" y="3936"/>
                    <a:pt x="3270" y="4403"/>
                  </a:cubicBezTo>
                  <a:cubicBezTo>
                    <a:pt x="3737" y="4870"/>
                    <a:pt x="4337" y="5170"/>
                    <a:pt x="5004" y="5237"/>
                  </a:cubicBezTo>
                  <a:cubicBezTo>
                    <a:pt x="5058" y="5247"/>
                    <a:pt x="5113" y="5252"/>
                    <a:pt x="5168" y="5252"/>
                  </a:cubicBezTo>
                  <a:cubicBezTo>
                    <a:pt x="5486" y="5252"/>
                    <a:pt x="5806" y="5093"/>
                    <a:pt x="6005" y="4837"/>
                  </a:cubicBezTo>
                  <a:cubicBezTo>
                    <a:pt x="6138" y="4603"/>
                    <a:pt x="6138" y="4303"/>
                    <a:pt x="6038" y="4036"/>
                  </a:cubicBezTo>
                  <a:cubicBezTo>
                    <a:pt x="5938" y="3803"/>
                    <a:pt x="5771" y="3569"/>
                    <a:pt x="5571" y="3369"/>
                  </a:cubicBezTo>
                  <a:cubicBezTo>
                    <a:pt x="4204" y="1901"/>
                    <a:pt x="2336" y="1001"/>
                    <a:pt x="5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4" name="Google Shape;1344;p4"/>
            <p:cNvSpPr/>
            <p:nvPr/>
          </p:nvSpPr>
          <p:spPr>
            <a:xfrm>
              <a:off x="2149400" y="1707625"/>
              <a:ext cx="85317" cy="71553"/>
            </a:xfrm>
            <a:custGeom>
              <a:avLst/>
              <a:gdLst/>
              <a:ahLst/>
              <a:cxnLst/>
              <a:rect l="l" t="t" r="r" b="b"/>
              <a:pathLst>
                <a:path w="7215" h="6051" extrusionOk="0">
                  <a:moveTo>
                    <a:pt x="1727" y="1290"/>
                  </a:moveTo>
                  <a:cubicBezTo>
                    <a:pt x="3161" y="1979"/>
                    <a:pt x="4600" y="2748"/>
                    <a:pt x="5714" y="3890"/>
                  </a:cubicBezTo>
                  <a:cubicBezTo>
                    <a:pt x="5947" y="4123"/>
                    <a:pt x="6481" y="4657"/>
                    <a:pt x="6214" y="5024"/>
                  </a:cubicBezTo>
                  <a:cubicBezTo>
                    <a:pt x="6109" y="5163"/>
                    <a:pt x="5913" y="5212"/>
                    <a:pt x="5707" y="5212"/>
                  </a:cubicBezTo>
                  <a:cubicBezTo>
                    <a:pt x="5519" y="5212"/>
                    <a:pt x="5323" y="5172"/>
                    <a:pt x="5180" y="5124"/>
                  </a:cubicBezTo>
                  <a:cubicBezTo>
                    <a:pt x="4279" y="4857"/>
                    <a:pt x="3646" y="4023"/>
                    <a:pt x="3112" y="3289"/>
                  </a:cubicBezTo>
                  <a:cubicBezTo>
                    <a:pt x="2642" y="2628"/>
                    <a:pt x="2187" y="1952"/>
                    <a:pt x="1727" y="1290"/>
                  </a:cubicBezTo>
                  <a:close/>
                  <a:moveTo>
                    <a:pt x="590" y="0"/>
                  </a:moveTo>
                  <a:cubicBezTo>
                    <a:pt x="292" y="0"/>
                    <a:pt x="1" y="286"/>
                    <a:pt x="210" y="587"/>
                  </a:cubicBezTo>
                  <a:cubicBezTo>
                    <a:pt x="944" y="1688"/>
                    <a:pt x="1677" y="2755"/>
                    <a:pt x="2445" y="3823"/>
                  </a:cubicBezTo>
                  <a:cubicBezTo>
                    <a:pt x="3112" y="4757"/>
                    <a:pt x="3912" y="5691"/>
                    <a:pt x="5080" y="5958"/>
                  </a:cubicBezTo>
                  <a:cubicBezTo>
                    <a:pt x="5256" y="6021"/>
                    <a:pt x="5442" y="6050"/>
                    <a:pt x="5630" y="6050"/>
                  </a:cubicBezTo>
                  <a:cubicBezTo>
                    <a:pt x="5940" y="6050"/>
                    <a:pt x="6257" y="5970"/>
                    <a:pt x="6548" y="5824"/>
                  </a:cubicBezTo>
                  <a:cubicBezTo>
                    <a:pt x="7015" y="5491"/>
                    <a:pt x="7215" y="4924"/>
                    <a:pt x="7048" y="4423"/>
                  </a:cubicBezTo>
                  <a:cubicBezTo>
                    <a:pt x="6814" y="3890"/>
                    <a:pt x="6481" y="3423"/>
                    <a:pt x="6047" y="3056"/>
                  </a:cubicBezTo>
                  <a:cubicBezTo>
                    <a:pt x="5614" y="2689"/>
                    <a:pt x="5180" y="2322"/>
                    <a:pt x="4713" y="1988"/>
                  </a:cubicBezTo>
                  <a:cubicBezTo>
                    <a:pt x="3612" y="1288"/>
                    <a:pt x="2478" y="687"/>
                    <a:pt x="1277" y="154"/>
                  </a:cubicBezTo>
                  <a:cubicBezTo>
                    <a:pt x="1214" y="122"/>
                    <a:pt x="1152" y="108"/>
                    <a:pt x="1093" y="108"/>
                  </a:cubicBezTo>
                  <a:cubicBezTo>
                    <a:pt x="1030" y="108"/>
                    <a:pt x="970" y="124"/>
                    <a:pt x="916" y="151"/>
                  </a:cubicBezTo>
                  <a:lnTo>
                    <a:pt x="916" y="151"/>
                  </a:lnTo>
                  <a:cubicBezTo>
                    <a:pt x="827" y="45"/>
                    <a:pt x="708"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5" name="Google Shape;1345;p4"/>
            <p:cNvSpPr/>
            <p:nvPr/>
          </p:nvSpPr>
          <p:spPr>
            <a:xfrm>
              <a:off x="2157393" y="1644255"/>
              <a:ext cx="77324" cy="65191"/>
            </a:xfrm>
            <a:custGeom>
              <a:avLst/>
              <a:gdLst/>
              <a:ahLst/>
              <a:cxnLst/>
              <a:rect l="l" t="t" r="r" b="b"/>
              <a:pathLst>
                <a:path w="6539" h="5513" extrusionOk="0">
                  <a:moveTo>
                    <a:pt x="5626" y="0"/>
                  </a:moveTo>
                  <a:cubicBezTo>
                    <a:pt x="5480" y="0"/>
                    <a:pt x="5338" y="25"/>
                    <a:pt x="5204" y="75"/>
                  </a:cubicBezTo>
                  <a:cubicBezTo>
                    <a:pt x="4504" y="309"/>
                    <a:pt x="3870" y="676"/>
                    <a:pt x="3336" y="1176"/>
                  </a:cubicBezTo>
                  <a:cubicBezTo>
                    <a:pt x="1902" y="2310"/>
                    <a:pt x="768" y="3745"/>
                    <a:pt x="1" y="5413"/>
                  </a:cubicBezTo>
                  <a:lnTo>
                    <a:pt x="635" y="5513"/>
                  </a:lnTo>
                  <a:cubicBezTo>
                    <a:pt x="2436" y="4645"/>
                    <a:pt x="4737" y="3578"/>
                    <a:pt x="6005" y="1977"/>
                  </a:cubicBezTo>
                  <a:cubicBezTo>
                    <a:pt x="6239" y="1710"/>
                    <a:pt x="6405" y="1376"/>
                    <a:pt x="6472" y="1009"/>
                  </a:cubicBezTo>
                  <a:cubicBezTo>
                    <a:pt x="6539" y="642"/>
                    <a:pt x="6372" y="275"/>
                    <a:pt x="6072" y="75"/>
                  </a:cubicBezTo>
                  <a:cubicBezTo>
                    <a:pt x="5922" y="25"/>
                    <a:pt x="5772" y="0"/>
                    <a:pt x="5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6" name="Google Shape;1346;p4"/>
            <p:cNvSpPr/>
            <p:nvPr/>
          </p:nvSpPr>
          <p:spPr>
            <a:xfrm>
              <a:off x="2151433" y="1638993"/>
              <a:ext cx="88416" cy="75219"/>
            </a:xfrm>
            <a:custGeom>
              <a:avLst/>
              <a:gdLst/>
              <a:ahLst/>
              <a:cxnLst/>
              <a:rect l="l" t="t" r="r" b="b"/>
              <a:pathLst>
                <a:path w="7477" h="6361" extrusionOk="0">
                  <a:moveTo>
                    <a:pt x="6134" y="837"/>
                  </a:moveTo>
                  <a:cubicBezTo>
                    <a:pt x="6259" y="837"/>
                    <a:pt x="6367" y="871"/>
                    <a:pt x="6442" y="954"/>
                  </a:cubicBezTo>
                  <a:cubicBezTo>
                    <a:pt x="6776" y="1288"/>
                    <a:pt x="6376" y="1888"/>
                    <a:pt x="6142" y="2188"/>
                  </a:cubicBezTo>
                  <a:cubicBezTo>
                    <a:pt x="5508" y="2922"/>
                    <a:pt x="4741" y="3556"/>
                    <a:pt x="3907" y="4056"/>
                  </a:cubicBezTo>
                  <a:cubicBezTo>
                    <a:pt x="3020" y="4576"/>
                    <a:pt x="2104" y="5012"/>
                    <a:pt x="1161" y="5467"/>
                  </a:cubicBezTo>
                  <a:lnTo>
                    <a:pt x="1161" y="5467"/>
                  </a:lnTo>
                  <a:cubicBezTo>
                    <a:pt x="2042" y="3783"/>
                    <a:pt x="3364" y="2214"/>
                    <a:pt x="5008" y="1288"/>
                  </a:cubicBezTo>
                  <a:cubicBezTo>
                    <a:pt x="5233" y="1137"/>
                    <a:pt x="5759" y="837"/>
                    <a:pt x="6134" y="837"/>
                  </a:cubicBezTo>
                  <a:close/>
                  <a:moveTo>
                    <a:pt x="6111" y="0"/>
                  </a:moveTo>
                  <a:cubicBezTo>
                    <a:pt x="5988" y="0"/>
                    <a:pt x="5863" y="18"/>
                    <a:pt x="5742" y="53"/>
                  </a:cubicBezTo>
                  <a:cubicBezTo>
                    <a:pt x="4508" y="354"/>
                    <a:pt x="3440" y="1288"/>
                    <a:pt x="2573" y="2155"/>
                  </a:cubicBezTo>
                  <a:cubicBezTo>
                    <a:pt x="1572" y="3156"/>
                    <a:pt x="738" y="4323"/>
                    <a:pt x="138" y="5624"/>
                  </a:cubicBezTo>
                  <a:cubicBezTo>
                    <a:pt x="0" y="5968"/>
                    <a:pt x="288" y="6265"/>
                    <a:pt x="558" y="6265"/>
                  </a:cubicBezTo>
                  <a:cubicBezTo>
                    <a:pt x="642" y="6265"/>
                    <a:pt x="725" y="6236"/>
                    <a:pt x="792" y="6170"/>
                  </a:cubicBezTo>
                  <a:lnTo>
                    <a:pt x="792" y="6170"/>
                  </a:lnTo>
                  <a:cubicBezTo>
                    <a:pt x="875" y="6280"/>
                    <a:pt x="1007" y="6360"/>
                    <a:pt x="1161" y="6360"/>
                  </a:cubicBezTo>
                  <a:cubicBezTo>
                    <a:pt x="1218" y="6360"/>
                    <a:pt x="1277" y="6349"/>
                    <a:pt x="1339" y="6325"/>
                  </a:cubicBezTo>
                  <a:cubicBezTo>
                    <a:pt x="2406" y="5824"/>
                    <a:pt x="3440" y="5290"/>
                    <a:pt x="4441" y="4690"/>
                  </a:cubicBezTo>
                  <a:cubicBezTo>
                    <a:pt x="5475" y="4090"/>
                    <a:pt x="6376" y="3322"/>
                    <a:pt x="7043" y="2355"/>
                  </a:cubicBezTo>
                  <a:cubicBezTo>
                    <a:pt x="7410" y="1855"/>
                    <a:pt x="7476" y="1221"/>
                    <a:pt x="7243" y="654"/>
                  </a:cubicBezTo>
                  <a:cubicBezTo>
                    <a:pt x="7007" y="234"/>
                    <a:pt x="6565" y="0"/>
                    <a:pt x="6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7" name="Google Shape;1347;p4"/>
            <p:cNvSpPr/>
            <p:nvPr/>
          </p:nvSpPr>
          <p:spPr>
            <a:xfrm>
              <a:off x="2219723" y="1712201"/>
              <a:ext cx="72984" cy="62105"/>
            </a:xfrm>
            <a:custGeom>
              <a:avLst/>
              <a:gdLst/>
              <a:ahLst/>
              <a:cxnLst/>
              <a:rect l="l" t="t" r="r" b="b"/>
              <a:pathLst>
                <a:path w="6172" h="5252" extrusionOk="0">
                  <a:moveTo>
                    <a:pt x="0" y="0"/>
                  </a:moveTo>
                  <a:lnTo>
                    <a:pt x="2035" y="2902"/>
                  </a:lnTo>
                  <a:cubicBezTo>
                    <a:pt x="2369" y="3436"/>
                    <a:pt x="2802"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71" y="4303"/>
                    <a:pt x="6071" y="4036"/>
                  </a:cubicBezTo>
                  <a:cubicBezTo>
                    <a:pt x="5938" y="3803"/>
                    <a:pt x="5771" y="3569"/>
                    <a:pt x="5604" y="3369"/>
                  </a:cubicBezTo>
                  <a:cubicBezTo>
                    <a:pt x="4203" y="1901"/>
                    <a:pt x="2335" y="1001"/>
                    <a:pt x="534" y="1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8" name="Google Shape;1348;p4"/>
            <p:cNvSpPr/>
            <p:nvPr/>
          </p:nvSpPr>
          <p:spPr>
            <a:xfrm>
              <a:off x="2213302" y="1707625"/>
              <a:ext cx="84927" cy="71553"/>
            </a:xfrm>
            <a:custGeom>
              <a:avLst/>
              <a:gdLst/>
              <a:ahLst/>
              <a:cxnLst/>
              <a:rect l="l" t="t" r="r" b="b"/>
              <a:pathLst>
                <a:path w="7182" h="6051" extrusionOk="0">
                  <a:moveTo>
                    <a:pt x="1700" y="1287"/>
                  </a:moveTo>
                  <a:cubicBezTo>
                    <a:pt x="3148" y="1977"/>
                    <a:pt x="4565" y="2747"/>
                    <a:pt x="5680" y="3890"/>
                  </a:cubicBezTo>
                  <a:cubicBezTo>
                    <a:pt x="5914" y="4123"/>
                    <a:pt x="6447" y="4657"/>
                    <a:pt x="6181" y="5024"/>
                  </a:cubicBezTo>
                  <a:cubicBezTo>
                    <a:pt x="6076" y="5163"/>
                    <a:pt x="5880" y="5212"/>
                    <a:pt x="5679" y="5212"/>
                  </a:cubicBezTo>
                  <a:cubicBezTo>
                    <a:pt x="5495" y="5212"/>
                    <a:pt x="5307" y="5172"/>
                    <a:pt x="5180" y="5124"/>
                  </a:cubicBezTo>
                  <a:cubicBezTo>
                    <a:pt x="4246" y="4857"/>
                    <a:pt x="3612" y="4023"/>
                    <a:pt x="3078" y="3289"/>
                  </a:cubicBezTo>
                  <a:cubicBezTo>
                    <a:pt x="2630" y="2627"/>
                    <a:pt x="2167" y="1951"/>
                    <a:pt x="1700" y="1287"/>
                  </a:cubicBezTo>
                  <a:close/>
                  <a:moveTo>
                    <a:pt x="564" y="0"/>
                  </a:moveTo>
                  <a:cubicBezTo>
                    <a:pt x="276" y="0"/>
                    <a:pt x="1" y="286"/>
                    <a:pt x="210" y="587"/>
                  </a:cubicBezTo>
                  <a:lnTo>
                    <a:pt x="176" y="587"/>
                  </a:lnTo>
                  <a:cubicBezTo>
                    <a:pt x="943" y="1688"/>
                    <a:pt x="1677" y="2755"/>
                    <a:pt x="2445" y="3823"/>
                  </a:cubicBezTo>
                  <a:cubicBezTo>
                    <a:pt x="3112" y="4757"/>
                    <a:pt x="3912" y="5691"/>
                    <a:pt x="5046" y="5958"/>
                  </a:cubicBezTo>
                  <a:cubicBezTo>
                    <a:pt x="5235" y="6021"/>
                    <a:pt x="5429" y="6050"/>
                    <a:pt x="5622" y="6050"/>
                  </a:cubicBezTo>
                  <a:cubicBezTo>
                    <a:pt x="5940" y="6050"/>
                    <a:pt x="6257" y="5970"/>
                    <a:pt x="6547" y="5824"/>
                  </a:cubicBezTo>
                  <a:cubicBezTo>
                    <a:pt x="6981" y="5491"/>
                    <a:pt x="7181" y="4924"/>
                    <a:pt x="7014" y="4423"/>
                  </a:cubicBezTo>
                  <a:cubicBezTo>
                    <a:pt x="6814" y="3890"/>
                    <a:pt x="6481" y="3423"/>
                    <a:pt x="6014" y="3056"/>
                  </a:cubicBezTo>
                  <a:cubicBezTo>
                    <a:pt x="5613" y="2689"/>
                    <a:pt x="5146" y="2322"/>
                    <a:pt x="4679" y="1988"/>
                  </a:cubicBezTo>
                  <a:cubicBezTo>
                    <a:pt x="3612" y="1288"/>
                    <a:pt x="2445" y="687"/>
                    <a:pt x="1277" y="154"/>
                  </a:cubicBezTo>
                  <a:cubicBezTo>
                    <a:pt x="1210" y="122"/>
                    <a:pt x="1144" y="108"/>
                    <a:pt x="1083" y="108"/>
                  </a:cubicBezTo>
                  <a:cubicBezTo>
                    <a:pt x="1012" y="108"/>
                    <a:pt x="946" y="126"/>
                    <a:pt x="888" y="157"/>
                  </a:cubicBezTo>
                  <a:lnTo>
                    <a:pt x="888" y="157"/>
                  </a:lnTo>
                  <a:cubicBezTo>
                    <a:pt x="799" y="47"/>
                    <a:pt x="680"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9" name="Google Shape;1349;p4"/>
            <p:cNvSpPr/>
            <p:nvPr/>
          </p:nvSpPr>
          <p:spPr>
            <a:xfrm>
              <a:off x="2221296" y="1644255"/>
              <a:ext cx="76933" cy="66374"/>
            </a:xfrm>
            <a:custGeom>
              <a:avLst/>
              <a:gdLst/>
              <a:ahLst/>
              <a:cxnLst/>
              <a:rect l="l" t="t" r="r" b="b"/>
              <a:pathLst>
                <a:path w="6506" h="5613" extrusionOk="0">
                  <a:moveTo>
                    <a:pt x="5592" y="0"/>
                  </a:moveTo>
                  <a:cubicBezTo>
                    <a:pt x="5446" y="0"/>
                    <a:pt x="5304" y="25"/>
                    <a:pt x="5171" y="75"/>
                  </a:cubicBezTo>
                  <a:cubicBezTo>
                    <a:pt x="4470" y="309"/>
                    <a:pt x="3837" y="676"/>
                    <a:pt x="3303" y="1176"/>
                  </a:cubicBezTo>
                  <a:cubicBezTo>
                    <a:pt x="1869" y="2310"/>
                    <a:pt x="768" y="3745"/>
                    <a:pt x="1" y="5413"/>
                  </a:cubicBezTo>
                  <a:lnTo>
                    <a:pt x="234" y="5613"/>
                  </a:lnTo>
                  <a:cubicBezTo>
                    <a:pt x="2035" y="4745"/>
                    <a:pt x="4737" y="3578"/>
                    <a:pt x="5972" y="1977"/>
                  </a:cubicBezTo>
                  <a:cubicBezTo>
                    <a:pt x="6205" y="1710"/>
                    <a:pt x="6372" y="1376"/>
                    <a:pt x="6439" y="1009"/>
                  </a:cubicBezTo>
                  <a:cubicBezTo>
                    <a:pt x="6505" y="642"/>
                    <a:pt x="6338" y="275"/>
                    <a:pt x="6038"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0" name="Google Shape;1350;p4"/>
            <p:cNvSpPr/>
            <p:nvPr/>
          </p:nvSpPr>
          <p:spPr>
            <a:xfrm>
              <a:off x="2215383" y="1639146"/>
              <a:ext cx="87576" cy="75964"/>
            </a:xfrm>
            <a:custGeom>
              <a:avLst/>
              <a:gdLst/>
              <a:ahLst/>
              <a:cxnLst/>
              <a:rect l="l" t="t" r="r" b="b"/>
              <a:pathLst>
                <a:path w="7406" h="6424" extrusionOk="0">
                  <a:moveTo>
                    <a:pt x="6121" y="836"/>
                  </a:moveTo>
                  <a:cubicBezTo>
                    <a:pt x="6312" y="836"/>
                    <a:pt x="6465" y="914"/>
                    <a:pt x="6505" y="1141"/>
                  </a:cubicBezTo>
                  <a:cubicBezTo>
                    <a:pt x="6605" y="1642"/>
                    <a:pt x="6171" y="2109"/>
                    <a:pt x="5871" y="2442"/>
                  </a:cubicBezTo>
                  <a:cubicBezTo>
                    <a:pt x="5204" y="3109"/>
                    <a:pt x="4403" y="3710"/>
                    <a:pt x="3503" y="4177"/>
                  </a:cubicBezTo>
                  <a:cubicBezTo>
                    <a:pt x="2752" y="4591"/>
                    <a:pt x="1982" y="4965"/>
                    <a:pt x="1207" y="5330"/>
                  </a:cubicBezTo>
                  <a:lnTo>
                    <a:pt x="1207" y="5330"/>
                  </a:lnTo>
                  <a:cubicBezTo>
                    <a:pt x="1606" y="4576"/>
                    <a:pt x="2108" y="3880"/>
                    <a:pt x="2669" y="3243"/>
                  </a:cubicBezTo>
                  <a:cubicBezTo>
                    <a:pt x="3369" y="2375"/>
                    <a:pt x="4270" y="1642"/>
                    <a:pt x="5271" y="1108"/>
                  </a:cubicBezTo>
                  <a:cubicBezTo>
                    <a:pt x="5470" y="1008"/>
                    <a:pt x="5837" y="836"/>
                    <a:pt x="6121" y="836"/>
                  </a:cubicBezTo>
                  <a:close/>
                  <a:moveTo>
                    <a:pt x="6160" y="0"/>
                  </a:moveTo>
                  <a:cubicBezTo>
                    <a:pt x="6120" y="0"/>
                    <a:pt x="6079" y="2"/>
                    <a:pt x="6038" y="7"/>
                  </a:cubicBezTo>
                  <a:cubicBezTo>
                    <a:pt x="4770" y="107"/>
                    <a:pt x="3569" y="1141"/>
                    <a:pt x="2702" y="2008"/>
                  </a:cubicBezTo>
                  <a:cubicBezTo>
                    <a:pt x="1635" y="3043"/>
                    <a:pt x="767" y="4277"/>
                    <a:pt x="134" y="5611"/>
                  </a:cubicBezTo>
                  <a:cubicBezTo>
                    <a:pt x="0" y="5897"/>
                    <a:pt x="183" y="6162"/>
                    <a:pt x="408" y="6242"/>
                  </a:cubicBezTo>
                  <a:lnTo>
                    <a:pt x="408" y="6242"/>
                  </a:lnTo>
                  <a:cubicBezTo>
                    <a:pt x="488" y="6348"/>
                    <a:pt x="612" y="6424"/>
                    <a:pt x="750" y="6424"/>
                  </a:cubicBezTo>
                  <a:cubicBezTo>
                    <a:pt x="809" y="6424"/>
                    <a:pt x="872" y="6410"/>
                    <a:pt x="934" y="6378"/>
                  </a:cubicBezTo>
                  <a:cubicBezTo>
                    <a:pt x="2002" y="5878"/>
                    <a:pt x="3036" y="5378"/>
                    <a:pt x="4070" y="4810"/>
                  </a:cubicBezTo>
                  <a:cubicBezTo>
                    <a:pt x="5071" y="4277"/>
                    <a:pt x="6005" y="3576"/>
                    <a:pt x="6772" y="2709"/>
                  </a:cubicBezTo>
                  <a:cubicBezTo>
                    <a:pt x="7205" y="2242"/>
                    <a:pt x="7406" y="1608"/>
                    <a:pt x="7339" y="974"/>
                  </a:cubicBezTo>
                  <a:cubicBezTo>
                    <a:pt x="7215" y="415"/>
                    <a:pt x="6714" y="0"/>
                    <a:pt x="6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1" name="Google Shape;1351;p4"/>
            <p:cNvSpPr/>
            <p:nvPr/>
          </p:nvSpPr>
          <p:spPr>
            <a:xfrm>
              <a:off x="2283223" y="1712201"/>
              <a:ext cx="72984" cy="62105"/>
            </a:xfrm>
            <a:custGeom>
              <a:avLst/>
              <a:gdLst/>
              <a:ahLst/>
              <a:cxnLst/>
              <a:rect l="l" t="t" r="r" b="b"/>
              <a:pathLst>
                <a:path w="6172" h="5252" extrusionOk="0">
                  <a:moveTo>
                    <a:pt x="1" y="0"/>
                  </a:moveTo>
                  <a:lnTo>
                    <a:pt x="2036" y="2902"/>
                  </a:lnTo>
                  <a:cubicBezTo>
                    <a:pt x="2402" y="3436"/>
                    <a:pt x="2803" y="3936"/>
                    <a:pt x="3270" y="4403"/>
                  </a:cubicBezTo>
                  <a:cubicBezTo>
                    <a:pt x="3770" y="4870"/>
                    <a:pt x="4371" y="5170"/>
                    <a:pt x="5038" y="5237"/>
                  </a:cubicBezTo>
                  <a:cubicBezTo>
                    <a:pt x="5092" y="5247"/>
                    <a:pt x="5146" y="5252"/>
                    <a:pt x="5200" y="5252"/>
                  </a:cubicBezTo>
                  <a:cubicBezTo>
                    <a:pt x="5511" y="5252"/>
                    <a:pt x="5811" y="5093"/>
                    <a:pt x="6038" y="4837"/>
                  </a:cubicBezTo>
                  <a:cubicBezTo>
                    <a:pt x="6172" y="4603"/>
                    <a:pt x="6172" y="4303"/>
                    <a:pt x="6072" y="4036"/>
                  </a:cubicBezTo>
                  <a:cubicBezTo>
                    <a:pt x="5972" y="3803"/>
                    <a:pt x="5805" y="3569"/>
                    <a:pt x="5605" y="3369"/>
                  </a:cubicBezTo>
                  <a:cubicBezTo>
                    <a:pt x="4237" y="1901"/>
                    <a:pt x="2369"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2" name="Google Shape;1352;p4"/>
            <p:cNvSpPr/>
            <p:nvPr/>
          </p:nvSpPr>
          <p:spPr>
            <a:xfrm>
              <a:off x="2276814" y="1707625"/>
              <a:ext cx="84915" cy="71553"/>
            </a:xfrm>
            <a:custGeom>
              <a:avLst/>
              <a:gdLst/>
              <a:ahLst/>
              <a:cxnLst/>
              <a:rect l="l" t="t" r="r" b="b"/>
              <a:pathLst>
                <a:path w="7181" h="6051" extrusionOk="0">
                  <a:moveTo>
                    <a:pt x="1705" y="1281"/>
                  </a:moveTo>
                  <a:cubicBezTo>
                    <a:pt x="3139" y="1972"/>
                    <a:pt x="4567" y="2743"/>
                    <a:pt x="5713" y="3890"/>
                  </a:cubicBezTo>
                  <a:cubicBezTo>
                    <a:pt x="5947" y="4123"/>
                    <a:pt x="6480" y="4657"/>
                    <a:pt x="6213" y="5024"/>
                  </a:cubicBezTo>
                  <a:cubicBezTo>
                    <a:pt x="6091" y="5163"/>
                    <a:pt x="5896" y="5212"/>
                    <a:pt x="5695" y="5212"/>
                  </a:cubicBezTo>
                  <a:cubicBezTo>
                    <a:pt x="5511" y="5212"/>
                    <a:pt x="5323" y="5172"/>
                    <a:pt x="5179" y="5124"/>
                  </a:cubicBezTo>
                  <a:cubicBezTo>
                    <a:pt x="4245" y="4857"/>
                    <a:pt x="3612" y="4023"/>
                    <a:pt x="3111" y="3289"/>
                  </a:cubicBezTo>
                  <a:cubicBezTo>
                    <a:pt x="2640" y="2625"/>
                    <a:pt x="2168" y="1946"/>
                    <a:pt x="1705" y="1281"/>
                  </a:cubicBezTo>
                  <a:close/>
                  <a:moveTo>
                    <a:pt x="590" y="0"/>
                  </a:moveTo>
                  <a:cubicBezTo>
                    <a:pt x="292" y="0"/>
                    <a:pt x="0" y="286"/>
                    <a:pt x="209" y="587"/>
                  </a:cubicBezTo>
                  <a:cubicBezTo>
                    <a:pt x="943" y="1688"/>
                    <a:pt x="1677" y="2755"/>
                    <a:pt x="2444" y="3823"/>
                  </a:cubicBezTo>
                  <a:cubicBezTo>
                    <a:pt x="3111" y="4757"/>
                    <a:pt x="3912" y="5691"/>
                    <a:pt x="5046" y="5958"/>
                  </a:cubicBezTo>
                  <a:cubicBezTo>
                    <a:pt x="5235" y="6021"/>
                    <a:pt x="5428" y="6050"/>
                    <a:pt x="5621" y="6050"/>
                  </a:cubicBezTo>
                  <a:cubicBezTo>
                    <a:pt x="5940" y="6050"/>
                    <a:pt x="6256" y="5970"/>
                    <a:pt x="6547" y="5824"/>
                  </a:cubicBezTo>
                  <a:cubicBezTo>
                    <a:pt x="6981" y="5491"/>
                    <a:pt x="7181" y="4924"/>
                    <a:pt x="7047" y="4423"/>
                  </a:cubicBezTo>
                  <a:cubicBezTo>
                    <a:pt x="6814" y="3890"/>
                    <a:pt x="6480" y="3423"/>
                    <a:pt x="6047" y="3056"/>
                  </a:cubicBezTo>
                  <a:cubicBezTo>
                    <a:pt x="5613" y="2689"/>
                    <a:pt x="5179" y="2322"/>
                    <a:pt x="4712" y="1988"/>
                  </a:cubicBezTo>
                  <a:cubicBezTo>
                    <a:pt x="3612" y="1288"/>
                    <a:pt x="2477" y="687"/>
                    <a:pt x="1277" y="154"/>
                  </a:cubicBezTo>
                  <a:cubicBezTo>
                    <a:pt x="1214" y="122"/>
                    <a:pt x="1152" y="108"/>
                    <a:pt x="1092" y="108"/>
                  </a:cubicBezTo>
                  <a:cubicBezTo>
                    <a:pt x="1029" y="108"/>
                    <a:pt x="970" y="124"/>
                    <a:pt x="916" y="151"/>
                  </a:cubicBezTo>
                  <a:lnTo>
                    <a:pt x="916" y="151"/>
                  </a:lnTo>
                  <a:cubicBezTo>
                    <a:pt x="826" y="45"/>
                    <a:pt x="707"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3" name="Google Shape;1353;p4"/>
            <p:cNvSpPr/>
            <p:nvPr/>
          </p:nvSpPr>
          <p:spPr>
            <a:xfrm>
              <a:off x="2319514" y="1698661"/>
              <a:ext cx="103362" cy="27552"/>
            </a:xfrm>
            <a:custGeom>
              <a:avLst/>
              <a:gdLst/>
              <a:ahLst/>
              <a:cxnLst/>
              <a:rect l="l" t="t" r="r" b="b"/>
              <a:pathLst>
                <a:path w="8741" h="2330" extrusionOk="0">
                  <a:moveTo>
                    <a:pt x="6296" y="0"/>
                  </a:moveTo>
                  <a:cubicBezTo>
                    <a:pt x="4364" y="0"/>
                    <a:pt x="1917" y="501"/>
                    <a:pt x="301" y="912"/>
                  </a:cubicBezTo>
                  <a:lnTo>
                    <a:pt x="1" y="1012"/>
                  </a:lnTo>
                  <a:cubicBezTo>
                    <a:pt x="1869" y="1379"/>
                    <a:pt x="3270" y="1579"/>
                    <a:pt x="4404" y="1912"/>
                  </a:cubicBezTo>
                  <a:cubicBezTo>
                    <a:pt x="5004" y="2112"/>
                    <a:pt x="5671" y="2246"/>
                    <a:pt x="6305" y="2313"/>
                  </a:cubicBezTo>
                  <a:cubicBezTo>
                    <a:pt x="6415" y="2324"/>
                    <a:pt x="6524" y="2329"/>
                    <a:pt x="6634" y="2329"/>
                  </a:cubicBezTo>
                  <a:cubicBezTo>
                    <a:pt x="7188" y="2329"/>
                    <a:pt x="7727" y="2186"/>
                    <a:pt x="8173" y="1879"/>
                  </a:cubicBezTo>
                  <a:cubicBezTo>
                    <a:pt x="8507" y="1679"/>
                    <a:pt x="8740" y="1345"/>
                    <a:pt x="8740" y="945"/>
                  </a:cubicBezTo>
                  <a:cubicBezTo>
                    <a:pt x="8673" y="678"/>
                    <a:pt x="8507" y="445"/>
                    <a:pt x="8273" y="311"/>
                  </a:cubicBezTo>
                  <a:cubicBezTo>
                    <a:pt x="8006" y="178"/>
                    <a:pt x="7739" y="78"/>
                    <a:pt x="7473" y="78"/>
                  </a:cubicBezTo>
                  <a:cubicBezTo>
                    <a:pt x="7114" y="24"/>
                    <a:pt x="6717" y="0"/>
                    <a:pt x="6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4" name="Google Shape;1354;p4"/>
            <p:cNvSpPr/>
            <p:nvPr/>
          </p:nvSpPr>
          <p:spPr>
            <a:xfrm>
              <a:off x="2312490" y="1693092"/>
              <a:ext cx="115116" cy="37994"/>
            </a:xfrm>
            <a:custGeom>
              <a:avLst/>
              <a:gdLst/>
              <a:ahLst/>
              <a:cxnLst/>
              <a:rect l="l" t="t" r="r" b="b"/>
              <a:pathLst>
                <a:path w="9735" h="3213" extrusionOk="0">
                  <a:moveTo>
                    <a:pt x="7427" y="879"/>
                  </a:moveTo>
                  <a:cubicBezTo>
                    <a:pt x="7943" y="879"/>
                    <a:pt x="8600" y="919"/>
                    <a:pt x="8834" y="1283"/>
                  </a:cubicBezTo>
                  <a:cubicBezTo>
                    <a:pt x="9267" y="1983"/>
                    <a:pt x="7766" y="2350"/>
                    <a:pt x="7333" y="2350"/>
                  </a:cubicBezTo>
                  <a:cubicBezTo>
                    <a:pt x="6499" y="2350"/>
                    <a:pt x="5665" y="2183"/>
                    <a:pt x="4898" y="1883"/>
                  </a:cubicBezTo>
                  <a:cubicBezTo>
                    <a:pt x="4158" y="1684"/>
                    <a:pt x="3398" y="1535"/>
                    <a:pt x="2640" y="1397"/>
                  </a:cubicBezTo>
                  <a:lnTo>
                    <a:pt x="2640" y="1397"/>
                  </a:lnTo>
                  <a:cubicBezTo>
                    <a:pt x="3406" y="1245"/>
                    <a:pt x="4185" y="1113"/>
                    <a:pt x="4964" y="1016"/>
                  </a:cubicBezTo>
                  <a:cubicBezTo>
                    <a:pt x="5632" y="916"/>
                    <a:pt x="6332" y="882"/>
                    <a:pt x="7033" y="882"/>
                  </a:cubicBezTo>
                  <a:cubicBezTo>
                    <a:pt x="7144" y="882"/>
                    <a:pt x="7280" y="879"/>
                    <a:pt x="7427" y="879"/>
                  </a:cubicBezTo>
                  <a:close/>
                  <a:moveTo>
                    <a:pt x="7045" y="1"/>
                  </a:moveTo>
                  <a:cubicBezTo>
                    <a:pt x="6350" y="1"/>
                    <a:pt x="5646" y="91"/>
                    <a:pt x="5031" y="182"/>
                  </a:cubicBezTo>
                  <a:cubicBezTo>
                    <a:pt x="3597" y="349"/>
                    <a:pt x="2196" y="615"/>
                    <a:pt x="795" y="949"/>
                  </a:cubicBezTo>
                  <a:cubicBezTo>
                    <a:pt x="719" y="968"/>
                    <a:pt x="659" y="1000"/>
                    <a:pt x="613" y="1041"/>
                  </a:cubicBezTo>
                  <a:lnTo>
                    <a:pt x="613" y="1041"/>
                  </a:lnTo>
                  <a:cubicBezTo>
                    <a:pt x="164" y="1065"/>
                    <a:pt x="1" y="1757"/>
                    <a:pt x="495" y="1850"/>
                  </a:cubicBezTo>
                  <a:lnTo>
                    <a:pt x="495" y="1883"/>
                  </a:lnTo>
                  <a:cubicBezTo>
                    <a:pt x="1829" y="2150"/>
                    <a:pt x="3196" y="2317"/>
                    <a:pt x="4497" y="2684"/>
                  </a:cubicBezTo>
                  <a:cubicBezTo>
                    <a:pt x="5380" y="2904"/>
                    <a:pt x="6306" y="3212"/>
                    <a:pt x="7228" y="3212"/>
                  </a:cubicBezTo>
                  <a:cubicBezTo>
                    <a:pt x="7700" y="3212"/>
                    <a:pt x="8171" y="3132"/>
                    <a:pt x="8634" y="2917"/>
                  </a:cubicBezTo>
                  <a:cubicBezTo>
                    <a:pt x="9167" y="2684"/>
                    <a:pt x="9734" y="2183"/>
                    <a:pt x="9734" y="1549"/>
                  </a:cubicBezTo>
                  <a:cubicBezTo>
                    <a:pt x="9701" y="949"/>
                    <a:pt x="9301" y="415"/>
                    <a:pt x="8734" y="248"/>
                  </a:cubicBezTo>
                  <a:cubicBezTo>
                    <a:pt x="8215" y="65"/>
                    <a:pt x="7633" y="1"/>
                    <a:pt x="7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5" name="Google Shape;1355;p4"/>
            <p:cNvSpPr/>
            <p:nvPr/>
          </p:nvSpPr>
          <p:spPr>
            <a:xfrm>
              <a:off x="2284808" y="1644255"/>
              <a:ext cx="76922" cy="66764"/>
            </a:xfrm>
            <a:custGeom>
              <a:avLst/>
              <a:gdLst/>
              <a:ahLst/>
              <a:cxnLst/>
              <a:rect l="l" t="t" r="r" b="b"/>
              <a:pathLst>
                <a:path w="6505" h="5646" extrusionOk="0">
                  <a:moveTo>
                    <a:pt x="5604" y="0"/>
                  </a:moveTo>
                  <a:cubicBezTo>
                    <a:pt x="5454" y="0"/>
                    <a:pt x="5304" y="25"/>
                    <a:pt x="5171" y="75"/>
                  </a:cubicBezTo>
                  <a:cubicBezTo>
                    <a:pt x="4470" y="309"/>
                    <a:pt x="3836" y="676"/>
                    <a:pt x="3303" y="1176"/>
                  </a:cubicBezTo>
                  <a:cubicBezTo>
                    <a:pt x="1868" y="2310"/>
                    <a:pt x="767" y="3745"/>
                    <a:pt x="0" y="5413"/>
                  </a:cubicBezTo>
                  <a:lnTo>
                    <a:pt x="601" y="5646"/>
                  </a:lnTo>
                  <a:cubicBezTo>
                    <a:pt x="2402" y="4779"/>
                    <a:pt x="4737" y="3578"/>
                    <a:pt x="5971" y="1977"/>
                  </a:cubicBezTo>
                  <a:cubicBezTo>
                    <a:pt x="6205" y="1710"/>
                    <a:pt x="6371" y="1376"/>
                    <a:pt x="6438" y="1009"/>
                  </a:cubicBezTo>
                  <a:cubicBezTo>
                    <a:pt x="6505" y="642"/>
                    <a:pt x="6338" y="275"/>
                    <a:pt x="6038" y="75"/>
                  </a:cubicBezTo>
                  <a:cubicBezTo>
                    <a:pt x="5904" y="25"/>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6" name="Google Shape;1356;p4"/>
            <p:cNvSpPr/>
            <p:nvPr/>
          </p:nvSpPr>
          <p:spPr>
            <a:xfrm>
              <a:off x="2278564" y="1639170"/>
              <a:ext cx="88688" cy="76614"/>
            </a:xfrm>
            <a:custGeom>
              <a:avLst/>
              <a:gdLst/>
              <a:ahLst/>
              <a:cxnLst/>
              <a:rect l="l" t="t" r="r" b="b"/>
              <a:pathLst>
                <a:path w="7500" h="6479" extrusionOk="0">
                  <a:moveTo>
                    <a:pt x="6143" y="822"/>
                  </a:moveTo>
                  <a:cubicBezTo>
                    <a:pt x="6270" y="822"/>
                    <a:pt x="6382" y="856"/>
                    <a:pt x="6466" y="939"/>
                  </a:cubicBezTo>
                  <a:cubicBezTo>
                    <a:pt x="6799" y="1273"/>
                    <a:pt x="6399" y="1873"/>
                    <a:pt x="6166" y="2173"/>
                  </a:cubicBezTo>
                  <a:cubicBezTo>
                    <a:pt x="5532" y="2940"/>
                    <a:pt x="4765" y="3574"/>
                    <a:pt x="3931" y="4075"/>
                  </a:cubicBezTo>
                  <a:cubicBezTo>
                    <a:pt x="3014" y="4644"/>
                    <a:pt x="2067" y="5183"/>
                    <a:pt x="1090" y="5635"/>
                  </a:cubicBezTo>
                  <a:lnTo>
                    <a:pt x="1090" y="5635"/>
                  </a:lnTo>
                  <a:cubicBezTo>
                    <a:pt x="1970" y="3882"/>
                    <a:pt x="3328" y="2233"/>
                    <a:pt x="5031" y="1273"/>
                  </a:cubicBezTo>
                  <a:cubicBezTo>
                    <a:pt x="5257" y="1122"/>
                    <a:pt x="5763" y="822"/>
                    <a:pt x="6143" y="822"/>
                  </a:cubicBezTo>
                  <a:close/>
                  <a:moveTo>
                    <a:pt x="6174" y="1"/>
                  </a:moveTo>
                  <a:cubicBezTo>
                    <a:pt x="6039" y="1"/>
                    <a:pt x="5901" y="24"/>
                    <a:pt x="5765" y="72"/>
                  </a:cubicBezTo>
                  <a:cubicBezTo>
                    <a:pt x="4531" y="372"/>
                    <a:pt x="3464" y="1306"/>
                    <a:pt x="2596" y="2173"/>
                  </a:cubicBezTo>
                  <a:cubicBezTo>
                    <a:pt x="1596" y="3174"/>
                    <a:pt x="762" y="4341"/>
                    <a:pt x="161" y="5609"/>
                  </a:cubicBezTo>
                  <a:cubicBezTo>
                    <a:pt x="1" y="5953"/>
                    <a:pt x="297" y="6265"/>
                    <a:pt x="573" y="6265"/>
                  </a:cubicBezTo>
                  <a:cubicBezTo>
                    <a:pt x="637" y="6265"/>
                    <a:pt x="699" y="6248"/>
                    <a:pt x="755" y="6212"/>
                  </a:cubicBezTo>
                  <a:lnTo>
                    <a:pt x="755" y="6212"/>
                  </a:lnTo>
                  <a:cubicBezTo>
                    <a:pt x="832" y="6360"/>
                    <a:pt x="993" y="6478"/>
                    <a:pt x="1183" y="6478"/>
                  </a:cubicBezTo>
                  <a:cubicBezTo>
                    <a:pt x="1240" y="6478"/>
                    <a:pt x="1301" y="6467"/>
                    <a:pt x="1362" y="6443"/>
                  </a:cubicBezTo>
                  <a:cubicBezTo>
                    <a:pt x="2430" y="5943"/>
                    <a:pt x="3464" y="5342"/>
                    <a:pt x="4464" y="4708"/>
                  </a:cubicBezTo>
                  <a:cubicBezTo>
                    <a:pt x="5498" y="4108"/>
                    <a:pt x="6366" y="3307"/>
                    <a:pt x="7066" y="2340"/>
                  </a:cubicBezTo>
                  <a:cubicBezTo>
                    <a:pt x="7433" y="1840"/>
                    <a:pt x="7500" y="1206"/>
                    <a:pt x="7266" y="639"/>
                  </a:cubicBezTo>
                  <a:cubicBezTo>
                    <a:pt x="7013" y="233"/>
                    <a:pt x="6605" y="1"/>
                    <a:pt x="6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7" name="Google Shape;1357;p4"/>
            <p:cNvSpPr/>
            <p:nvPr/>
          </p:nvSpPr>
          <p:spPr>
            <a:xfrm>
              <a:off x="1674590" y="1697207"/>
              <a:ext cx="654798" cy="6326"/>
            </a:xfrm>
            <a:custGeom>
              <a:avLst/>
              <a:gdLst/>
              <a:ahLst/>
              <a:cxnLst/>
              <a:rect l="l" t="t" r="r" b="b"/>
              <a:pathLst>
                <a:path w="55374" h="535" fill="none" extrusionOk="0">
                  <a:moveTo>
                    <a:pt x="1" y="301"/>
                  </a:moveTo>
                  <a:cubicBezTo>
                    <a:pt x="1" y="301"/>
                    <a:pt x="11242" y="1"/>
                    <a:pt x="16379" y="67"/>
                  </a:cubicBezTo>
                  <a:cubicBezTo>
                    <a:pt x="21483" y="167"/>
                    <a:pt x="33258" y="34"/>
                    <a:pt x="34592" y="101"/>
                  </a:cubicBezTo>
                  <a:cubicBezTo>
                    <a:pt x="35960" y="201"/>
                    <a:pt x="46500" y="534"/>
                    <a:pt x="50003" y="401"/>
                  </a:cubicBezTo>
                  <a:cubicBezTo>
                    <a:pt x="53506" y="267"/>
                    <a:pt x="55374" y="234"/>
                    <a:pt x="55374" y="234"/>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8" name="Google Shape;1358;p4"/>
            <p:cNvSpPr/>
            <p:nvPr/>
          </p:nvSpPr>
          <p:spPr>
            <a:xfrm>
              <a:off x="1699293" y="1697621"/>
              <a:ext cx="84963" cy="71399"/>
            </a:xfrm>
            <a:custGeom>
              <a:avLst/>
              <a:gdLst/>
              <a:ahLst/>
              <a:cxnLst/>
              <a:rect l="l" t="t" r="r" b="b"/>
              <a:pathLst>
                <a:path w="7185" h="6038" extrusionOk="0">
                  <a:moveTo>
                    <a:pt x="1718" y="1287"/>
                  </a:moveTo>
                  <a:cubicBezTo>
                    <a:pt x="3161" y="1994"/>
                    <a:pt x="4573" y="2763"/>
                    <a:pt x="5684" y="3902"/>
                  </a:cubicBezTo>
                  <a:cubicBezTo>
                    <a:pt x="5917" y="4135"/>
                    <a:pt x="6451" y="4636"/>
                    <a:pt x="6184" y="5002"/>
                  </a:cubicBezTo>
                  <a:cubicBezTo>
                    <a:pt x="6079" y="5160"/>
                    <a:pt x="5883" y="5207"/>
                    <a:pt x="5682" y="5207"/>
                  </a:cubicBezTo>
                  <a:cubicBezTo>
                    <a:pt x="5498" y="5207"/>
                    <a:pt x="5311" y="5168"/>
                    <a:pt x="5183" y="5136"/>
                  </a:cubicBezTo>
                  <a:cubicBezTo>
                    <a:pt x="4249" y="4869"/>
                    <a:pt x="3616" y="4035"/>
                    <a:pt x="3115" y="3268"/>
                  </a:cubicBezTo>
                  <a:cubicBezTo>
                    <a:pt x="2647" y="2608"/>
                    <a:pt x="2178" y="1947"/>
                    <a:pt x="1718" y="1287"/>
                  </a:cubicBezTo>
                  <a:close/>
                  <a:moveTo>
                    <a:pt x="597" y="1"/>
                  </a:moveTo>
                  <a:cubicBezTo>
                    <a:pt x="291" y="1"/>
                    <a:pt x="0" y="292"/>
                    <a:pt x="213" y="599"/>
                  </a:cubicBezTo>
                  <a:lnTo>
                    <a:pt x="180" y="599"/>
                  </a:lnTo>
                  <a:cubicBezTo>
                    <a:pt x="947" y="1667"/>
                    <a:pt x="1681" y="2768"/>
                    <a:pt x="2448" y="3835"/>
                  </a:cubicBezTo>
                  <a:cubicBezTo>
                    <a:pt x="3115" y="4736"/>
                    <a:pt x="3916" y="5670"/>
                    <a:pt x="5050" y="5970"/>
                  </a:cubicBezTo>
                  <a:cubicBezTo>
                    <a:pt x="5222" y="6016"/>
                    <a:pt x="5397" y="6038"/>
                    <a:pt x="5573" y="6038"/>
                  </a:cubicBezTo>
                  <a:cubicBezTo>
                    <a:pt x="5909" y="6038"/>
                    <a:pt x="6244" y="5956"/>
                    <a:pt x="6551" y="5803"/>
                  </a:cubicBezTo>
                  <a:cubicBezTo>
                    <a:pt x="6985" y="5503"/>
                    <a:pt x="7185" y="4936"/>
                    <a:pt x="7018" y="4402"/>
                  </a:cubicBezTo>
                  <a:cubicBezTo>
                    <a:pt x="6818" y="3868"/>
                    <a:pt x="6484" y="3401"/>
                    <a:pt x="6017" y="3068"/>
                  </a:cubicBezTo>
                  <a:cubicBezTo>
                    <a:pt x="5617" y="2667"/>
                    <a:pt x="5183" y="2301"/>
                    <a:pt x="4683" y="2000"/>
                  </a:cubicBezTo>
                  <a:cubicBezTo>
                    <a:pt x="3616" y="1300"/>
                    <a:pt x="2448" y="666"/>
                    <a:pt x="1281" y="166"/>
                  </a:cubicBezTo>
                  <a:cubicBezTo>
                    <a:pt x="1211" y="133"/>
                    <a:pt x="1143" y="119"/>
                    <a:pt x="1079" y="119"/>
                  </a:cubicBezTo>
                  <a:cubicBezTo>
                    <a:pt x="1026" y="119"/>
                    <a:pt x="976" y="129"/>
                    <a:pt x="930" y="146"/>
                  </a:cubicBezTo>
                  <a:lnTo>
                    <a:pt x="930" y="146"/>
                  </a:lnTo>
                  <a:cubicBezTo>
                    <a:pt x="835" y="44"/>
                    <a:pt x="71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9" name="Google Shape;1359;p4"/>
            <p:cNvSpPr/>
            <p:nvPr/>
          </p:nvSpPr>
          <p:spPr>
            <a:xfrm>
              <a:off x="1701374" y="1628965"/>
              <a:ext cx="88404" cy="74048"/>
            </a:xfrm>
            <a:custGeom>
              <a:avLst/>
              <a:gdLst/>
              <a:ahLst/>
              <a:cxnLst/>
              <a:rect l="l" t="t" r="r" b="b"/>
              <a:pathLst>
                <a:path w="7476" h="6262" extrusionOk="0">
                  <a:moveTo>
                    <a:pt x="6189" y="0"/>
                  </a:moveTo>
                  <a:cubicBezTo>
                    <a:pt x="5911" y="0"/>
                    <a:pt x="5628" y="73"/>
                    <a:pt x="5374" y="167"/>
                  </a:cubicBezTo>
                  <a:cubicBezTo>
                    <a:pt x="4240" y="634"/>
                    <a:pt x="3240" y="1368"/>
                    <a:pt x="2406" y="2302"/>
                  </a:cubicBezTo>
                  <a:cubicBezTo>
                    <a:pt x="1472" y="3270"/>
                    <a:pt x="704" y="4404"/>
                    <a:pt x="137" y="5638"/>
                  </a:cubicBezTo>
                  <a:cubicBezTo>
                    <a:pt x="0" y="5958"/>
                    <a:pt x="285" y="6261"/>
                    <a:pt x="553" y="6261"/>
                  </a:cubicBezTo>
                  <a:cubicBezTo>
                    <a:pt x="677" y="6261"/>
                    <a:pt x="797" y="6196"/>
                    <a:pt x="871" y="6038"/>
                  </a:cubicBezTo>
                  <a:cubicBezTo>
                    <a:pt x="1672" y="4204"/>
                    <a:pt x="3006" y="2603"/>
                    <a:pt x="4674" y="1468"/>
                  </a:cubicBezTo>
                  <a:cubicBezTo>
                    <a:pt x="5074" y="1168"/>
                    <a:pt x="5541" y="935"/>
                    <a:pt x="6042" y="835"/>
                  </a:cubicBezTo>
                  <a:cubicBezTo>
                    <a:pt x="6072" y="831"/>
                    <a:pt x="6102" y="829"/>
                    <a:pt x="6129" y="829"/>
                  </a:cubicBezTo>
                  <a:cubicBezTo>
                    <a:pt x="6582" y="829"/>
                    <a:pt x="6632" y="1323"/>
                    <a:pt x="6475" y="1669"/>
                  </a:cubicBezTo>
                  <a:cubicBezTo>
                    <a:pt x="6208" y="2136"/>
                    <a:pt x="5875" y="2536"/>
                    <a:pt x="5508" y="2869"/>
                  </a:cubicBezTo>
                  <a:cubicBezTo>
                    <a:pt x="5141" y="3203"/>
                    <a:pt x="4774" y="3503"/>
                    <a:pt x="4340" y="3803"/>
                  </a:cubicBezTo>
                  <a:cubicBezTo>
                    <a:pt x="3406" y="4404"/>
                    <a:pt x="2406" y="4938"/>
                    <a:pt x="1372" y="5405"/>
                  </a:cubicBezTo>
                  <a:cubicBezTo>
                    <a:pt x="967" y="5607"/>
                    <a:pt x="1213" y="6184"/>
                    <a:pt x="1611" y="6184"/>
                  </a:cubicBezTo>
                  <a:cubicBezTo>
                    <a:pt x="1673" y="6184"/>
                    <a:pt x="1738" y="6170"/>
                    <a:pt x="1805" y="6138"/>
                  </a:cubicBezTo>
                  <a:cubicBezTo>
                    <a:pt x="2906" y="5638"/>
                    <a:pt x="3940" y="5071"/>
                    <a:pt x="4941" y="4404"/>
                  </a:cubicBezTo>
                  <a:cubicBezTo>
                    <a:pt x="5408" y="4070"/>
                    <a:pt x="5841" y="3703"/>
                    <a:pt x="6275" y="3270"/>
                  </a:cubicBezTo>
                  <a:cubicBezTo>
                    <a:pt x="6709" y="2869"/>
                    <a:pt x="7076" y="2369"/>
                    <a:pt x="7309" y="1802"/>
                  </a:cubicBezTo>
                  <a:cubicBezTo>
                    <a:pt x="7476" y="1302"/>
                    <a:pt x="7376" y="735"/>
                    <a:pt x="7042" y="334"/>
                  </a:cubicBezTo>
                  <a:cubicBezTo>
                    <a:pt x="6797" y="89"/>
                    <a:pt x="6496"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0" name="Google Shape;1360;p4"/>
            <p:cNvSpPr/>
            <p:nvPr/>
          </p:nvSpPr>
          <p:spPr>
            <a:xfrm>
              <a:off x="1762793" y="1697621"/>
              <a:ext cx="85365" cy="71399"/>
            </a:xfrm>
            <a:custGeom>
              <a:avLst/>
              <a:gdLst/>
              <a:ahLst/>
              <a:cxnLst/>
              <a:rect l="l" t="t" r="r" b="b"/>
              <a:pathLst>
                <a:path w="7219" h="6038" extrusionOk="0">
                  <a:moveTo>
                    <a:pt x="1730" y="1282"/>
                  </a:moveTo>
                  <a:cubicBezTo>
                    <a:pt x="3165" y="1990"/>
                    <a:pt x="4604" y="2760"/>
                    <a:pt x="5718" y="3902"/>
                  </a:cubicBezTo>
                  <a:cubicBezTo>
                    <a:pt x="5951" y="4135"/>
                    <a:pt x="6485" y="4636"/>
                    <a:pt x="6218" y="5002"/>
                  </a:cubicBezTo>
                  <a:cubicBezTo>
                    <a:pt x="6113" y="5160"/>
                    <a:pt x="5917" y="5207"/>
                    <a:pt x="5711" y="5207"/>
                  </a:cubicBezTo>
                  <a:cubicBezTo>
                    <a:pt x="5523" y="5207"/>
                    <a:pt x="5327" y="5168"/>
                    <a:pt x="5184" y="5136"/>
                  </a:cubicBezTo>
                  <a:cubicBezTo>
                    <a:pt x="4250" y="4869"/>
                    <a:pt x="3616" y="4035"/>
                    <a:pt x="3116" y="3268"/>
                  </a:cubicBezTo>
                  <a:cubicBezTo>
                    <a:pt x="2646" y="2606"/>
                    <a:pt x="2190" y="1944"/>
                    <a:pt x="1730" y="1282"/>
                  </a:cubicBezTo>
                  <a:close/>
                  <a:moveTo>
                    <a:pt x="612" y="1"/>
                  </a:moveTo>
                  <a:cubicBezTo>
                    <a:pt x="308" y="1"/>
                    <a:pt x="1" y="292"/>
                    <a:pt x="214" y="599"/>
                  </a:cubicBezTo>
                  <a:cubicBezTo>
                    <a:pt x="948" y="1667"/>
                    <a:pt x="1715" y="2768"/>
                    <a:pt x="2449" y="3835"/>
                  </a:cubicBezTo>
                  <a:cubicBezTo>
                    <a:pt x="3116" y="4736"/>
                    <a:pt x="3916" y="5670"/>
                    <a:pt x="5084" y="5970"/>
                  </a:cubicBezTo>
                  <a:cubicBezTo>
                    <a:pt x="5244" y="6016"/>
                    <a:pt x="5412" y="6038"/>
                    <a:pt x="5583" y="6038"/>
                  </a:cubicBezTo>
                  <a:cubicBezTo>
                    <a:pt x="5909" y="6038"/>
                    <a:pt x="6245" y="5956"/>
                    <a:pt x="6552" y="5803"/>
                  </a:cubicBezTo>
                  <a:cubicBezTo>
                    <a:pt x="7019" y="5503"/>
                    <a:pt x="7219" y="4936"/>
                    <a:pt x="7052" y="4402"/>
                  </a:cubicBezTo>
                  <a:cubicBezTo>
                    <a:pt x="6818" y="3868"/>
                    <a:pt x="6485" y="3401"/>
                    <a:pt x="6051" y="3068"/>
                  </a:cubicBezTo>
                  <a:cubicBezTo>
                    <a:pt x="5618" y="2667"/>
                    <a:pt x="5184" y="2301"/>
                    <a:pt x="4717" y="2000"/>
                  </a:cubicBezTo>
                  <a:cubicBezTo>
                    <a:pt x="3616" y="1300"/>
                    <a:pt x="2482" y="666"/>
                    <a:pt x="1281" y="166"/>
                  </a:cubicBezTo>
                  <a:cubicBezTo>
                    <a:pt x="1216" y="133"/>
                    <a:pt x="1151" y="119"/>
                    <a:pt x="1090" y="119"/>
                  </a:cubicBezTo>
                  <a:cubicBezTo>
                    <a:pt x="1035" y="119"/>
                    <a:pt x="983" y="130"/>
                    <a:pt x="935" y="150"/>
                  </a:cubicBezTo>
                  <a:lnTo>
                    <a:pt x="935" y="150"/>
                  </a:lnTo>
                  <a:cubicBezTo>
                    <a:pt x="849" y="45"/>
                    <a:pt x="731"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1" name="Google Shape;1361;p4"/>
            <p:cNvSpPr/>
            <p:nvPr/>
          </p:nvSpPr>
          <p:spPr>
            <a:xfrm>
              <a:off x="1765004" y="1628965"/>
              <a:ext cx="88676" cy="74048"/>
            </a:xfrm>
            <a:custGeom>
              <a:avLst/>
              <a:gdLst/>
              <a:ahLst/>
              <a:cxnLst/>
              <a:rect l="l" t="t" r="r" b="b"/>
              <a:pathLst>
                <a:path w="7499" h="6262" extrusionOk="0">
                  <a:moveTo>
                    <a:pt x="6178" y="0"/>
                  </a:moveTo>
                  <a:cubicBezTo>
                    <a:pt x="5901" y="0"/>
                    <a:pt x="5617" y="73"/>
                    <a:pt x="5364" y="167"/>
                  </a:cubicBezTo>
                  <a:cubicBezTo>
                    <a:pt x="4230" y="634"/>
                    <a:pt x="3229" y="1368"/>
                    <a:pt x="2428" y="2302"/>
                  </a:cubicBezTo>
                  <a:cubicBezTo>
                    <a:pt x="1494" y="3270"/>
                    <a:pt x="727" y="4404"/>
                    <a:pt x="160" y="5638"/>
                  </a:cubicBezTo>
                  <a:cubicBezTo>
                    <a:pt x="0" y="5958"/>
                    <a:pt x="293" y="6261"/>
                    <a:pt x="569" y="6261"/>
                  </a:cubicBezTo>
                  <a:cubicBezTo>
                    <a:pt x="697" y="6261"/>
                    <a:pt x="820" y="6196"/>
                    <a:pt x="894" y="6038"/>
                  </a:cubicBezTo>
                  <a:lnTo>
                    <a:pt x="861" y="6038"/>
                  </a:lnTo>
                  <a:cubicBezTo>
                    <a:pt x="1695" y="4204"/>
                    <a:pt x="2996" y="2603"/>
                    <a:pt x="4663" y="1468"/>
                  </a:cubicBezTo>
                  <a:cubicBezTo>
                    <a:pt x="5064" y="1168"/>
                    <a:pt x="5531" y="935"/>
                    <a:pt x="6064" y="835"/>
                  </a:cubicBezTo>
                  <a:cubicBezTo>
                    <a:pt x="6093" y="831"/>
                    <a:pt x="6121" y="829"/>
                    <a:pt x="6147" y="829"/>
                  </a:cubicBezTo>
                  <a:cubicBezTo>
                    <a:pt x="6572" y="829"/>
                    <a:pt x="6622" y="1323"/>
                    <a:pt x="6465" y="1669"/>
                  </a:cubicBezTo>
                  <a:cubicBezTo>
                    <a:pt x="6231" y="2136"/>
                    <a:pt x="5898" y="2536"/>
                    <a:pt x="5497" y="2869"/>
                  </a:cubicBezTo>
                  <a:cubicBezTo>
                    <a:pt x="5130" y="3203"/>
                    <a:pt x="4763" y="3503"/>
                    <a:pt x="4363" y="3803"/>
                  </a:cubicBezTo>
                  <a:cubicBezTo>
                    <a:pt x="3396" y="4404"/>
                    <a:pt x="2395" y="4938"/>
                    <a:pt x="1394" y="5405"/>
                  </a:cubicBezTo>
                  <a:cubicBezTo>
                    <a:pt x="961" y="5607"/>
                    <a:pt x="1228" y="6184"/>
                    <a:pt x="1610" y="6184"/>
                  </a:cubicBezTo>
                  <a:cubicBezTo>
                    <a:pt x="1670" y="6184"/>
                    <a:pt x="1732" y="6170"/>
                    <a:pt x="1795" y="6138"/>
                  </a:cubicBezTo>
                  <a:cubicBezTo>
                    <a:pt x="2895"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786" y="89"/>
                    <a:pt x="6486"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2" name="Google Shape;1362;p4"/>
            <p:cNvSpPr/>
            <p:nvPr/>
          </p:nvSpPr>
          <p:spPr>
            <a:xfrm>
              <a:off x="1827878" y="1697621"/>
              <a:ext cx="83792" cy="71388"/>
            </a:xfrm>
            <a:custGeom>
              <a:avLst/>
              <a:gdLst/>
              <a:ahLst/>
              <a:cxnLst/>
              <a:rect l="l" t="t" r="r" b="b"/>
              <a:pathLst>
                <a:path w="7086" h="6037" extrusionOk="0">
                  <a:moveTo>
                    <a:pt x="1684" y="1312"/>
                  </a:moveTo>
                  <a:lnTo>
                    <a:pt x="1684" y="1312"/>
                  </a:lnTo>
                  <a:cubicBezTo>
                    <a:pt x="3081" y="1990"/>
                    <a:pt x="4461" y="2751"/>
                    <a:pt x="5551" y="3868"/>
                  </a:cubicBezTo>
                  <a:cubicBezTo>
                    <a:pt x="5784" y="4102"/>
                    <a:pt x="6285" y="4535"/>
                    <a:pt x="6118" y="4936"/>
                  </a:cubicBezTo>
                  <a:cubicBezTo>
                    <a:pt x="6028" y="5151"/>
                    <a:pt x="5823" y="5212"/>
                    <a:pt x="5611" y="5212"/>
                  </a:cubicBezTo>
                  <a:cubicBezTo>
                    <a:pt x="5428" y="5212"/>
                    <a:pt x="5241" y="5167"/>
                    <a:pt x="5117" y="5136"/>
                  </a:cubicBezTo>
                  <a:cubicBezTo>
                    <a:pt x="4183" y="4902"/>
                    <a:pt x="3549" y="4068"/>
                    <a:pt x="3016" y="3301"/>
                  </a:cubicBezTo>
                  <a:cubicBezTo>
                    <a:pt x="2549" y="2664"/>
                    <a:pt x="2122" y="1987"/>
                    <a:pt x="1684" y="1312"/>
                  </a:cubicBezTo>
                  <a:close/>
                  <a:moveTo>
                    <a:pt x="586" y="1"/>
                  </a:moveTo>
                  <a:cubicBezTo>
                    <a:pt x="292" y="1"/>
                    <a:pt x="1" y="292"/>
                    <a:pt x="214" y="599"/>
                  </a:cubicBezTo>
                  <a:cubicBezTo>
                    <a:pt x="948" y="1667"/>
                    <a:pt x="1615" y="2801"/>
                    <a:pt x="2382" y="3868"/>
                  </a:cubicBezTo>
                  <a:cubicBezTo>
                    <a:pt x="3049" y="4802"/>
                    <a:pt x="3850" y="5736"/>
                    <a:pt x="5050" y="5970"/>
                  </a:cubicBezTo>
                  <a:cubicBezTo>
                    <a:pt x="5217" y="6014"/>
                    <a:pt x="5384" y="6037"/>
                    <a:pt x="5548" y="6037"/>
                  </a:cubicBezTo>
                  <a:cubicBezTo>
                    <a:pt x="5877" y="6037"/>
                    <a:pt x="6196" y="5948"/>
                    <a:pt x="6485" y="5770"/>
                  </a:cubicBezTo>
                  <a:cubicBezTo>
                    <a:pt x="6918" y="5403"/>
                    <a:pt x="7085" y="4836"/>
                    <a:pt x="6885" y="4302"/>
                  </a:cubicBezTo>
                  <a:cubicBezTo>
                    <a:pt x="6652" y="3802"/>
                    <a:pt x="6318" y="3368"/>
                    <a:pt x="5884" y="3034"/>
                  </a:cubicBezTo>
                  <a:cubicBezTo>
                    <a:pt x="5484" y="2634"/>
                    <a:pt x="5050" y="2301"/>
                    <a:pt x="4583" y="2000"/>
                  </a:cubicBezTo>
                  <a:cubicBezTo>
                    <a:pt x="3483" y="1300"/>
                    <a:pt x="2349" y="666"/>
                    <a:pt x="1181" y="166"/>
                  </a:cubicBezTo>
                  <a:cubicBezTo>
                    <a:pt x="1114" y="134"/>
                    <a:pt x="1047" y="120"/>
                    <a:pt x="984" y="120"/>
                  </a:cubicBezTo>
                  <a:cubicBezTo>
                    <a:pt x="951" y="120"/>
                    <a:pt x="918" y="124"/>
                    <a:pt x="886" y="132"/>
                  </a:cubicBezTo>
                  <a:lnTo>
                    <a:pt x="886" y="132"/>
                  </a:lnTo>
                  <a:cubicBezTo>
                    <a:pt x="802" y="40"/>
                    <a:pt x="694"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3" name="Google Shape;1363;p4"/>
            <p:cNvSpPr/>
            <p:nvPr/>
          </p:nvSpPr>
          <p:spPr>
            <a:xfrm>
              <a:off x="1828776" y="1628965"/>
              <a:ext cx="88416" cy="74048"/>
            </a:xfrm>
            <a:custGeom>
              <a:avLst/>
              <a:gdLst/>
              <a:ahLst/>
              <a:cxnLst/>
              <a:rect l="l" t="t" r="r" b="b"/>
              <a:pathLst>
                <a:path w="7477" h="6262" extrusionOk="0">
                  <a:moveTo>
                    <a:pt x="6189" y="0"/>
                  </a:moveTo>
                  <a:cubicBezTo>
                    <a:pt x="5911" y="0"/>
                    <a:pt x="5628" y="73"/>
                    <a:pt x="5375" y="167"/>
                  </a:cubicBezTo>
                  <a:cubicBezTo>
                    <a:pt x="4241" y="634"/>
                    <a:pt x="3240" y="1368"/>
                    <a:pt x="2406" y="2302"/>
                  </a:cubicBezTo>
                  <a:cubicBezTo>
                    <a:pt x="1472" y="3270"/>
                    <a:pt x="705" y="4404"/>
                    <a:pt x="138" y="5638"/>
                  </a:cubicBezTo>
                  <a:cubicBezTo>
                    <a:pt x="1" y="5958"/>
                    <a:pt x="285" y="6261"/>
                    <a:pt x="553" y="6261"/>
                  </a:cubicBezTo>
                  <a:cubicBezTo>
                    <a:pt x="677" y="6261"/>
                    <a:pt x="798" y="6196"/>
                    <a:pt x="872" y="6038"/>
                  </a:cubicBezTo>
                  <a:cubicBezTo>
                    <a:pt x="1672" y="4204"/>
                    <a:pt x="2973" y="2603"/>
                    <a:pt x="4641" y="1468"/>
                  </a:cubicBezTo>
                  <a:cubicBezTo>
                    <a:pt x="5075" y="1168"/>
                    <a:pt x="5542" y="935"/>
                    <a:pt x="6042" y="835"/>
                  </a:cubicBezTo>
                  <a:cubicBezTo>
                    <a:pt x="6073" y="831"/>
                    <a:pt x="6102" y="829"/>
                    <a:pt x="6129" y="829"/>
                  </a:cubicBezTo>
                  <a:cubicBezTo>
                    <a:pt x="6579" y="829"/>
                    <a:pt x="6601" y="1323"/>
                    <a:pt x="6476" y="1669"/>
                  </a:cubicBezTo>
                  <a:cubicBezTo>
                    <a:pt x="6209" y="2136"/>
                    <a:pt x="5875" y="2536"/>
                    <a:pt x="5508" y="2869"/>
                  </a:cubicBezTo>
                  <a:cubicBezTo>
                    <a:pt x="5141" y="3203"/>
                    <a:pt x="4741" y="3503"/>
                    <a:pt x="4341" y="3803"/>
                  </a:cubicBezTo>
                  <a:cubicBezTo>
                    <a:pt x="3407" y="4404"/>
                    <a:pt x="2406" y="4938"/>
                    <a:pt x="1372" y="5405"/>
                  </a:cubicBezTo>
                  <a:cubicBezTo>
                    <a:pt x="968" y="5607"/>
                    <a:pt x="1213" y="6184"/>
                    <a:pt x="1611" y="6184"/>
                  </a:cubicBezTo>
                  <a:cubicBezTo>
                    <a:pt x="1673" y="6184"/>
                    <a:pt x="1738" y="6170"/>
                    <a:pt x="1806" y="6138"/>
                  </a:cubicBezTo>
                  <a:cubicBezTo>
                    <a:pt x="2873" y="5638"/>
                    <a:pt x="3940" y="5071"/>
                    <a:pt x="4941" y="4404"/>
                  </a:cubicBezTo>
                  <a:cubicBezTo>
                    <a:pt x="5408" y="4070"/>
                    <a:pt x="5842" y="3703"/>
                    <a:pt x="6275" y="3270"/>
                  </a:cubicBezTo>
                  <a:cubicBezTo>
                    <a:pt x="6709" y="2869"/>
                    <a:pt x="7076" y="2369"/>
                    <a:pt x="7309" y="1802"/>
                  </a:cubicBezTo>
                  <a:cubicBezTo>
                    <a:pt x="7476" y="1302"/>
                    <a:pt x="7376" y="735"/>
                    <a:pt x="7043" y="334"/>
                  </a:cubicBezTo>
                  <a:cubicBezTo>
                    <a:pt x="6797" y="89"/>
                    <a:pt x="6497"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4" name="Google Shape;1364;p4"/>
            <p:cNvSpPr/>
            <p:nvPr/>
          </p:nvSpPr>
          <p:spPr>
            <a:xfrm>
              <a:off x="1890763" y="1696178"/>
              <a:ext cx="84407" cy="72877"/>
            </a:xfrm>
            <a:custGeom>
              <a:avLst/>
              <a:gdLst/>
              <a:ahLst/>
              <a:cxnLst/>
              <a:rect l="l" t="t" r="r" b="b"/>
              <a:pathLst>
                <a:path w="7138" h="6163" extrusionOk="0">
                  <a:moveTo>
                    <a:pt x="1768" y="1454"/>
                  </a:moveTo>
                  <a:cubicBezTo>
                    <a:pt x="3195" y="2151"/>
                    <a:pt x="4616" y="2921"/>
                    <a:pt x="5703" y="4090"/>
                  </a:cubicBezTo>
                  <a:cubicBezTo>
                    <a:pt x="5937" y="4324"/>
                    <a:pt x="6404" y="4824"/>
                    <a:pt x="6137" y="5158"/>
                  </a:cubicBezTo>
                  <a:cubicBezTo>
                    <a:pt x="6003" y="5307"/>
                    <a:pt x="5829" y="5356"/>
                    <a:pt x="5651" y="5356"/>
                  </a:cubicBezTo>
                  <a:cubicBezTo>
                    <a:pt x="5430" y="5356"/>
                    <a:pt x="5203" y="5280"/>
                    <a:pt x="5036" y="5225"/>
                  </a:cubicBezTo>
                  <a:cubicBezTo>
                    <a:pt x="4102" y="4891"/>
                    <a:pt x="3468" y="4024"/>
                    <a:pt x="2968" y="3256"/>
                  </a:cubicBezTo>
                  <a:cubicBezTo>
                    <a:pt x="2538" y="2670"/>
                    <a:pt x="2153" y="2060"/>
                    <a:pt x="1768" y="1454"/>
                  </a:cubicBezTo>
                  <a:close/>
                  <a:moveTo>
                    <a:pt x="581" y="1"/>
                  </a:moveTo>
                  <a:cubicBezTo>
                    <a:pt x="285" y="1"/>
                    <a:pt x="1" y="286"/>
                    <a:pt x="233" y="588"/>
                  </a:cubicBezTo>
                  <a:lnTo>
                    <a:pt x="199" y="621"/>
                  </a:lnTo>
                  <a:cubicBezTo>
                    <a:pt x="933" y="1655"/>
                    <a:pt x="1567" y="2756"/>
                    <a:pt x="2301" y="3824"/>
                  </a:cubicBezTo>
                  <a:cubicBezTo>
                    <a:pt x="2968" y="4758"/>
                    <a:pt x="3735" y="5725"/>
                    <a:pt x="4903" y="6058"/>
                  </a:cubicBezTo>
                  <a:cubicBezTo>
                    <a:pt x="5111" y="6128"/>
                    <a:pt x="5326" y="6163"/>
                    <a:pt x="5538" y="6163"/>
                  </a:cubicBezTo>
                  <a:cubicBezTo>
                    <a:pt x="5836" y="6163"/>
                    <a:pt x="6132" y="6095"/>
                    <a:pt x="6404" y="5958"/>
                  </a:cubicBezTo>
                  <a:cubicBezTo>
                    <a:pt x="6904" y="5692"/>
                    <a:pt x="7138" y="5124"/>
                    <a:pt x="6971" y="4557"/>
                  </a:cubicBezTo>
                  <a:cubicBezTo>
                    <a:pt x="6771" y="4024"/>
                    <a:pt x="6437" y="3557"/>
                    <a:pt x="6004" y="3223"/>
                  </a:cubicBezTo>
                  <a:cubicBezTo>
                    <a:pt x="5603" y="2823"/>
                    <a:pt x="5136" y="2456"/>
                    <a:pt x="4669" y="2156"/>
                  </a:cubicBezTo>
                  <a:cubicBezTo>
                    <a:pt x="3569" y="1422"/>
                    <a:pt x="2434" y="821"/>
                    <a:pt x="1234" y="288"/>
                  </a:cubicBezTo>
                  <a:cubicBezTo>
                    <a:pt x="1164" y="255"/>
                    <a:pt x="1095" y="241"/>
                    <a:pt x="1030" y="241"/>
                  </a:cubicBezTo>
                  <a:cubicBezTo>
                    <a:pt x="1011" y="241"/>
                    <a:pt x="992" y="242"/>
                    <a:pt x="973" y="244"/>
                  </a:cubicBezTo>
                  <a:lnTo>
                    <a:pt x="973" y="244"/>
                  </a:lnTo>
                  <a:cubicBezTo>
                    <a:pt x="960" y="225"/>
                    <a:pt x="947" y="207"/>
                    <a:pt x="933" y="188"/>
                  </a:cubicBezTo>
                  <a:cubicBezTo>
                    <a:pt x="842" y="56"/>
                    <a:pt x="710"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5" name="Google Shape;1365;p4"/>
            <p:cNvSpPr/>
            <p:nvPr/>
          </p:nvSpPr>
          <p:spPr>
            <a:xfrm>
              <a:off x="1892407" y="1628965"/>
              <a:ext cx="88688" cy="74048"/>
            </a:xfrm>
            <a:custGeom>
              <a:avLst/>
              <a:gdLst/>
              <a:ahLst/>
              <a:cxnLst/>
              <a:rect l="l" t="t" r="r" b="b"/>
              <a:pathLst>
                <a:path w="7500" h="6262" extrusionOk="0">
                  <a:moveTo>
                    <a:pt x="6179" y="0"/>
                  </a:moveTo>
                  <a:cubicBezTo>
                    <a:pt x="5901" y="0"/>
                    <a:pt x="5618" y="73"/>
                    <a:pt x="5364" y="167"/>
                  </a:cubicBezTo>
                  <a:cubicBezTo>
                    <a:pt x="4230" y="634"/>
                    <a:pt x="3229" y="1368"/>
                    <a:pt x="2395" y="2302"/>
                  </a:cubicBezTo>
                  <a:cubicBezTo>
                    <a:pt x="1461" y="3270"/>
                    <a:pt x="694" y="4404"/>
                    <a:pt x="161" y="5638"/>
                  </a:cubicBezTo>
                  <a:cubicBezTo>
                    <a:pt x="1" y="5958"/>
                    <a:pt x="278" y="6261"/>
                    <a:pt x="544" y="6261"/>
                  </a:cubicBezTo>
                  <a:cubicBezTo>
                    <a:pt x="667" y="6261"/>
                    <a:pt x="787" y="6196"/>
                    <a:pt x="861" y="6038"/>
                  </a:cubicBezTo>
                  <a:cubicBezTo>
                    <a:pt x="1662" y="4204"/>
                    <a:pt x="2996" y="2603"/>
                    <a:pt x="4664" y="1468"/>
                  </a:cubicBezTo>
                  <a:cubicBezTo>
                    <a:pt x="5064" y="1168"/>
                    <a:pt x="5531" y="935"/>
                    <a:pt x="6031" y="835"/>
                  </a:cubicBezTo>
                  <a:cubicBezTo>
                    <a:pt x="6062" y="831"/>
                    <a:pt x="6091" y="829"/>
                    <a:pt x="6119" y="829"/>
                  </a:cubicBezTo>
                  <a:cubicBezTo>
                    <a:pt x="6572" y="829"/>
                    <a:pt x="6622" y="1323"/>
                    <a:pt x="6465" y="1669"/>
                  </a:cubicBezTo>
                  <a:cubicBezTo>
                    <a:pt x="6198" y="2136"/>
                    <a:pt x="5898" y="2536"/>
                    <a:pt x="5498" y="2869"/>
                  </a:cubicBezTo>
                  <a:cubicBezTo>
                    <a:pt x="5131" y="3203"/>
                    <a:pt x="4764" y="3503"/>
                    <a:pt x="4364" y="3803"/>
                  </a:cubicBezTo>
                  <a:cubicBezTo>
                    <a:pt x="3396" y="4404"/>
                    <a:pt x="2395" y="4938"/>
                    <a:pt x="1361" y="5405"/>
                  </a:cubicBezTo>
                  <a:cubicBezTo>
                    <a:pt x="957" y="5607"/>
                    <a:pt x="1228" y="6184"/>
                    <a:pt x="1611" y="6184"/>
                  </a:cubicBezTo>
                  <a:cubicBezTo>
                    <a:pt x="1670" y="6184"/>
                    <a:pt x="1732" y="6170"/>
                    <a:pt x="1795" y="6138"/>
                  </a:cubicBezTo>
                  <a:cubicBezTo>
                    <a:pt x="2896" y="5638"/>
                    <a:pt x="3930" y="5071"/>
                    <a:pt x="4931" y="4404"/>
                  </a:cubicBezTo>
                  <a:cubicBezTo>
                    <a:pt x="5398" y="4070"/>
                    <a:pt x="5865" y="3703"/>
                    <a:pt x="6265" y="3270"/>
                  </a:cubicBezTo>
                  <a:cubicBezTo>
                    <a:pt x="6699" y="2869"/>
                    <a:pt x="7065" y="2369"/>
                    <a:pt x="7299" y="1802"/>
                  </a:cubicBezTo>
                  <a:cubicBezTo>
                    <a:pt x="7499" y="1302"/>
                    <a:pt x="7366" y="735"/>
                    <a:pt x="7032" y="334"/>
                  </a:cubicBezTo>
                  <a:cubicBezTo>
                    <a:pt x="6787" y="89"/>
                    <a:pt x="6486" y="0"/>
                    <a:pt x="6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6" name="Google Shape;1366;p4"/>
            <p:cNvSpPr/>
            <p:nvPr/>
          </p:nvSpPr>
          <p:spPr>
            <a:xfrm>
              <a:off x="1954547" y="1696178"/>
              <a:ext cx="84525" cy="72877"/>
            </a:xfrm>
            <a:custGeom>
              <a:avLst/>
              <a:gdLst/>
              <a:ahLst/>
              <a:cxnLst/>
              <a:rect l="l" t="t" r="r" b="b"/>
              <a:pathLst>
                <a:path w="7148" h="6163" extrusionOk="0">
                  <a:moveTo>
                    <a:pt x="1778" y="1454"/>
                  </a:moveTo>
                  <a:cubicBezTo>
                    <a:pt x="3205" y="2151"/>
                    <a:pt x="4625" y="2921"/>
                    <a:pt x="5713" y="4090"/>
                  </a:cubicBezTo>
                  <a:cubicBezTo>
                    <a:pt x="5947" y="4324"/>
                    <a:pt x="6414" y="4824"/>
                    <a:pt x="6147" y="5158"/>
                  </a:cubicBezTo>
                  <a:cubicBezTo>
                    <a:pt x="6013" y="5307"/>
                    <a:pt x="5839" y="5356"/>
                    <a:pt x="5661" y="5356"/>
                  </a:cubicBezTo>
                  <a:cubicBezTo>
                    <a:pt x="5440" y="5356"/>
                    <a:pt x="5212" y="5280"/>
                    <a:pt x="5046" y="5225"/>
                  </a:cubicBezTo>
                  <a:cubicBezTo>
                    <a:pt x="4112" y="4891"/>
                    <a:pt x="3478" y="4024"/>
                    <a:pt x="2978" y="3256"/>
                  </a:cubicBezTo>
                  <a:cubicBezTo>
                    <a:pt x="2548" y="2670"/>
                    <a:pt x="2163" y="2060"/>
                    <a:pt x="1778" y="1454"/>
                  </a:cubicBezTo>
                  <a:close/>
                  <a:moveTo>
                    <a:pt x="590" y="1"/>
                  </a:moveTo>
                  <a:cubicBezTo>
                    <a:pt x="292" y="1"/>
                    <a:pt x="1" y="286"/>
                    <a:pt x="209" y="588"/>
                  </a:cubicBezTo>
                  <a:lnTo>
                    <a:pt x="176" y="621"/>
                  </a:lnTo>
                  <a:cubicBezTo>
                    <a:pt x="910" y="1655"/>
                    <a:pt x="1577" y="2756"/>
                    <a:pt x="2311" y="3824"/>
                  </a:cubicBezTo>
                  <a:cubicBezTo>
                    <a:pt x="2978" y="4758"/>
                    <a:pt x="3745" y="5725"/>
                    <a:pt x="4913" y="6058"/>
                  </a:cubicBezTo>
                  <a:cubicBezTo>
                    <a:pt x="5121" y="6128"/>
                    <a:pt x="5335" y="6163"/>
                    <a:pt x="5548" y="6163"/>
                  </a:cubicBezTo>
                  <a:cubicBezTo>
                    <a:pt x="5846" y="6163"/>
                    <a:pt x="6141" y="6095"/>
                    <a:pt x="6414" y="5958"/>
                  </a:cubicBezTo>
                  <a:cubicBezTo>
                    <a:pt x="6914" y="5692"/>
                    <a:pt x="7148" y="5124"/>
                    <a:pt x="6981" y="4557"/>
                  </a:cubicBezTo>
                  <a:cubicBezTo>
                    <a:pt x="6814" y="4024"/>
                    <a:pt x="6447" y="3557"/>
                    <a:pt x="6013" y="3223"/>
                  </a:cubicBezTo>
                  <a:cubicBezTo>
                    <a:pt x="5613" y="2823"/>
                    <a:pt x="5146" y="2456"/>
                    <a:pt x="4679" y="2156"/>
                  </a:cubicBezTo>
                  <a:cubicBezTo>
                    <a:pt x="3578" y="1422"/>
                    <a:pt x="2444" y="821"/>
                    <a:pt x="1243" y="288"/>
                  </a:cubicBezTo>
                  <a:cubicBezTo>
                    <a:pt x="1174" y="255"/>
                    <a:pt x="1105" y="241"/>
                    <a:pt x="1040" y="241"/>
                  </a:cubicBezTo>
                  <a:cubicBezTo>
                    <a:pt x="1021" y="241"/>
                    <a:pt x="1002" y="242"/>
                    <a:pt x="983" y="244"/>
                  </a:cubicBezTo>
                  <a:lnTo>
                    <a:pt x="983" y="244"/>
                  </a:lnTo>
                  <a:cubicBezTo>
                    <a:pt x="970" y="225"/>
                    <a:pt x="956" y="207"/>
                    <a:pt x="943" y="188"/>
                  </a:cubicBezTo>
                  <a:cubicBezTo>
                    <a:pt x="852" y="56"/>
                    <a:pt x="720"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7" name="Google Shape;1367;p4"/>
            <p:cNvSpPr/>
            <p:nvPr/>
          </p:nvSpPr>
          <p:spPr>
            <a:xfrm>
              <a:off x="1955919" y="1628965"/>
              <a:ext cx="88676" cy="74048"/>
            </a:xfrm>
            <a:custGeom>
              <a:avLst/>
              <a:gdLst/>
              <a:ahLst/>
              <a:cxnLst/>
              <a:rect l="l" t="t" r="r" b="b"/>
              <a:pathLst>
                <a:path w="7499" h="6262" extrusionOk="0">
                  <a:moveTo>
                    <a:pt x="6203" y="0"/>
                  </a:moveTo>
                  <a:cubicBezTo>
                    <a:pt x="5925" y="0"/>
                    <a:pt x="5633" y="73"/>
                    <a:pt x="5364" y="167"/>
                  </a:cubicBezTo>
                  <a:cubicBezTo>
                    <a:pt x="4230" y="634"/>
                    <a:pt x="3229" y="1368"/>
                    <a:pt x="2428" y="2302"/>
                  </a:cubicBezTo>
                  <a:cubicBezTo>
                    <a:pt x="1494" y="3270"/>
                    <a:pt x="727" y="4404"/>
                    <a:pt x="160" y="5638"/>
                  </a:cubicBezTo>
                  <a:cubicBezTo>
                    <a:pt x="0" y="5958"/>
                    <a:pt x="293" y="6261"/>
                    <a:pt x="569" y="6261"/>
                  </a:cubicBezTo>
                  <a:cubicBezTo>
                    <a:pt x="696" y="6261"/>
                    <a:pt x="820" y="6196"/>
                    <a:pt x="894" y="6038"/>
                  </a:cubicBezTo>
                  <a:lnTo>
                    <a:pt x="861" y="6038"/>
                  </a:lnTo>
                  <a:cubicBezTo>
                    <a:pt x="1694" y="4204"/>
                    <a:pt x="2995" y="2603"/>
                    <a:pt x="4663" y="1468"/>
                  </a:cubicBezTo>
                  <a:cubicBezTo>
                    <a:pt x="5097" y="1168"/>
                    <a:pt x="5564" y="935"/>
                    <a:pt x="6064" y="835"/>
                  </a:cubicBezTo>
                  <a:cubicBezTo>
                    <a:pt x="6095" y="831"/>
                    <a:pt x="6124" y="829"/>
                    <a:pt x="6152" y="829"/>
                  </a:cubicBezTo>
                  <a:cubicBezTo>
                    <a:pt x="6601" y="829"/>
                    <a:pt x="6622" y="1323"/>
                    <a:pt x="6465" y="1669"/>
                  </a:cubicBezTo>
                  <a:cubicBezTo>
                    <a:pt x="6231" y="2136"/>
                    <a:pt x="5897" y="2536"/>
                    <a:pt x="5497" y="2869"/>
                  </a:cubicBezTo>
                  <a:cubicBezTo>
                    <a:pt x="5164" y="3203"/>
                    <a:pt x="4763" y="3503"/>
                    <a:pt x="4363" y="3803"/>
                  </a:cubicBezTo>
                  <a:cubicBezTo>
                    <a:pt x="3429" y="4404"/>
                    <a:pt x="2428" y="4938"/>
                    <a:pt x="1394" y="5405"/>
                  </a:cubicBezTo>
                  <a:cubicBezTo>
                    <a:pt x="961" y="5607"/>
                    <a:pt x="1228" y="6184"/>
                    <a:pt x="1610" y="6184"/>
                  </a:cubicBezTo>
                  <a:cubicBezTo>
                    <a:pt x="1670" y="6184"/>
                    <a:pt x="1732" y="6170"/>
                    <a:pt x="1795" y="6138"/>
                  </a:cubicBezTo>
                  <a:cubicBezTo>
                    <a:pt x="2895" y="5638"/>
                    <a:pt x="3963" y="5071"/>
                    <a:pt x="4963" y="4404"/>
                  </a:cubicBezTo>
                  <a:cubicBezTo>
                    <a:pt x="5430" y="4070"/>
                    <a:pt x="5864" y="3703"/>
                    <a:pt x="6264" y="3270"/>
                  </a:cubicBezTo>
                  <a:cubicBezTo>
                    <a:pt x="6731" y="2869"/>
                    <a:pt x="7065" y="2369"/>
                    <a:pt x="7332" y="1802"/>
                  </a:cubicBezTo>
                  <a:cubicBezTo>
                    <a:pt x="7499" y="1302"/>
                    <a:pt x="7399" y="735"/>
                    <a:pt x="7032" y="334"/>
                  </a:cubicBezTo>
                  <a:cubicBezTo>
                    <a:pt x="6804" y="89"/>
                    <a:pt x="6511" y="0"/>
                    <a:pt x="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8" name="Google Shape;1368;p4"/>
            <p:cNvSpPr/>
            <p:nvPr/>
          </p:nvSpPr>
          <p:spPr>
            <a:xfrm>
              <a:off x="2018449" y="1696178"/>
              <a:ext cx="84135" cy="72877"/>
            </a:xfrm>
            <a:custGeom>
              <a:avLst/>
              <a:gdLst/>
              <a:ahLst/>
              <a:cxnLst/>
              <a:rect l="l" t="t" r="r" b="b"/>
              <a:pathLst>
                <a:path w="7115" h="6163" extrusionOk="0">
                  <a:moveTo>
                    <a:pt x="1744" y="1454"/>
                  </a:moveTo>
                  <a:cubicBezTo>
                    <a:pt x="3172" y="2151"/>
                    <a:pt x="4592" y="2921"/>
                    <a:pt x="5680" y="4090"/>
                  </a:cubicBezTo>
                  <a:cubicBezTo>
                    <a:pt x="5913" y="4324"/>
                    <a:pt x="6380" y="4824"/>
                    <a:pt x="6113" y="5158"/>
                  </a:cubicBezTo>
                  <a:cubicBezTo>
                    <a:pt x="5979" y="5307"/>
                    <a:pt x="5806" y="5356"/>
                    <a:pt x="5628" y="5356"/>
                  </a:cubicBezTo>
                  <a:cubicBezTo>
                    <a:pt x="5407" y="5356"/>
                    <a:pt x="5179" y="5280"/>
                    <a:pt x="5013" y="5225"/>
                  </a:cubicBezTo>
                  <a:cubicBezTo>
                    <a:pt x="4079" y="4891"/>
                    <a:pt x="3445" y="4024"/>
                    <a:pt x="2944" y="3256"/>
                  </a:cubicBezTo>
                  <a:cubicBezTo>
                    <a:pt x="2514" y="2670"/>
                    <a:pt x="2130" y="2060"/>
                    <a:pt x="1744" y="1454"/>
                  </a:cubicBezTo>
                  <a:close/>
                  <a:moveTo>
                    <a:pt x="564" y="1"/>
                  </a:moveTo>
                  <a:cubicBezTo>
                    <a:pt x="276" y="1"/>
                    <a:pt x="0" y="286"/>
                    <a:pt x="209" y="588"/>
                  </a:cubicBezTo>
                  <a:lnTo>
                    <a:pt x="209" y="621"/>
                  </a:lnTo>
                  <a:cubicBezTo>
                    <a:pt x="910" y="1655"/>
                    <a:pt x="1543" y="2756"/>
                    <a:pt x="2277" y="3824"/>
                  </a:cubicBezTo>
                  <a:cubicBezTo>
                    <a:pt x="2944" y="4758"/>
                    <a:pt x="3712" y="5725"/>
                    <a:pt x="4879" y="6058"/>
                  </a:cubicBezTo>
                  <a:cubicBezTo>
                    <a:pt x="5088" y="6128"/>
                    <a:pt x="5302" y="6163"/>
                    <a:pt x="5515" y="6163"/>
                  </a:cubicBezTo>
                  <a:cubicBezTo>
                    <a:pt x="5813" y="6163"/>
                    <a:pt x="6108" y="6095"/>
                    <a:pt x="6380" y="5958"/>
                  </a:cubicBezTo>
                  <a:cubicBezTo>
                    <a:pt x="6881" y="5692"/>
                    <a:pt x="7114" y="5124"/>
                    <a:pt x="6947" y="4557"/>
                  </a:cubicBezTo>
                  <a:cubicBezTo>
                    <a:pt x="6781" y="4024"/>
                    <a:pt x="6447" y="3557"/>
                    <a:pt x="5980" y="3223"/>
                  </a:cubicBezTo>
                  <a:cubicBezTo>
                    <a:pt x="5580" y="2823"/>
                    <a:pt x="5113" y="2456"/>
                    <a:pt x="4646" y="2156"/>
                  </a:cubicBezTo>
                  <a:cubicBezTo>
                    <a:pt x="3545" y="1422"/>
                    <a:pt x="2411" y="821"/>
                    <a:pt x="1210" y="288"/>
                  </a:cubicBezTo>
                  <a:cubicBezTo>
                    <a:pt x="1140" y="255"/>
                    <a:pt x="1072" y="241"/>
                    <a:pt x="1007" y="241"/>
                  </a:cubicBezTo>
                  <a:cubicBezTo>
                    <a:pt x="987" y="241"/>
                    <a:pt x="968" y="242"/>
                    <a:pt x="949" y="244"/>
                  </a:cubicBezTo>
                  <a:lnTo>
                    <a:pt x="949" y="244"/>
                  </a:lnTo>
                  <a:cubicBezTo>
                    <a:pt x="936" y="225"/>
                    <a:pt x="923" y="207"/>
                    <a:pt x="910" y="188"/>
                  </a:cubicBezTo>
                  <a:cubicBezTo>
                    <a:pt x="818" y="56"/>
                    <a:pt x="690"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9" name="Google Shape;1369;p4"/>
            <p:cNvSpPr/>
            <p:nvPr/>
          </p:nvSpPr>
          <p:spPr>
            <a:xfrm>
              <a:off x="2019821" y="1628965"/>
              <a:ext cx="88676" cy="74048"/>
            </a:xfrm>
            <a:custGeom>
              <a:avLst/>
              <a:gdLst/>
              <a:ahLst/>
              <a:cxnLst/>
              <a:rect l="l" t="t" r="r" b="b"/>
              <a:pathLst>
                <a:path w="7499" h="6262" extrusionOk="0">
                  <a:moveTo>
                    <a:pt x="6178" y="0"/>
                  </a:moveTo>
                  <a:cubicBezTo>
                    <a:pt x="5900" y="0"/>
                    <a:pt x="5617" y="73"/>
                    <a:pt x="5364" y="167"/>
                  </a:cubicBezTo>
                  <a:cubicBezTo>
                    <a:pt x="4229" y="634"/>
                    <a:pt x="3229" y="1368"/>
                    <a:pt x="2395" y="2302"/>
                  </a:cubicBezTo>
                  <a:cubicBezTo>
                    <a:pt x="1461" y="3270"/>
                    <a:pt x="727" y="4404"/>
                    <a:pt x="160" y="5638"/>
                  </a:cubicBezTo>
                  <a:cubicBezTo>
                    <a:pt x="0" y="5958"/>
                    <a:pt x="293" y="6261"/>
                    <a:pt x="558" y="6261"/>
                  </a:cubicBezTo>
                  <a:cubicBezTo>
                    <a:pt x="681" y="6261"/>
                    <a:pt x="797" y="6196"/>
                    <a:pt x="860" y="6038"/>
                  </a:cubicBezTo>
                  <a:cubicBezTo>
                    <a:pt x="1661" y="4204"/>
                    <a:pt x="2995" y="2603"/>
                    <a:pt x="4663" y="1468"/>
                  </a:cubicBezTo>
                  <a:cubicBezTo>
                    <a:pt x="5063" y="1168"/>
                    <a:pt x="5530" y="935"/>
                    <a:pt x="6031" y="835"/>
                  </a:cubicBezTo>
                  <a:cubicBezTo>
                    <a:pt x="6062" y="831"/>
                    <a:pt x="6091" y="829"/>
                    <a:pt x="6119" y="829"/>
                  </a:cubicBezTo>
                  <a:cubicBezTo>
                    <a:pt x="6571" y="829"/>
                    <a:pt x="6622" y="1323"/>
                    <a:pt x="6464" y="1669"/>
                  </a:cubicBezTo>
                  <a:cubicBezTo>
                    <a:pt x="6198" y="2136"/>
                    <a:pt x="5897" y="2536"/>
                    <a:pt x="5497" y="2869"/>
                  </a:cubicBezTo>
                  <a:cubicBezTo>
                    <a:pt x="5130" y="3203"/>
                    <a:pt x="4763" y="3503"/>
                    <a:pt x="4363" y="3803"/>
                  </a:cubicBezTo>
                  <a:cubicBezTo>
                    <a:pt x="3396" y="4404"/>
                    <a:pt x="2395" y="4938"/>
                    <a:pt x="1361" y="5405"/>
                  </a:cubicBezTo>
                  <a:cubicBezTo>
                    <a:pt x="957" y="5607"/>
                    <a:pt x="1227" y="6184"/>
                    <a:pt x="1610" y="6184"/>
                  </a:cubicBezTo>
                  <a:cubicBezTo>
                    <a:pt x="1670" y="6184"/>
                    <a:pt x="1732" y="6170"/>
                    <a:pt x="1794" y="6138"/>
                  </a:cubicBezTo>
                  <a:cubicBezTo>
                    <a:pt x="2895" y="5638"/>
                    <a:pt x="3929" y="5071"/>
                    <a:pt x="4930" y="4404"/>
                  </a:cubicBezTo>
                  <a:cubicBezTo>
                    <a:pt x="5397" y="4070"/>
                    <a:pt x="5864" y="3703"/>
                    <a:pt x="6264" y="3270"/>
                  </a:cubicBezTo>
                  <a:cubicBezTo>
                    <a:pt x="6698" y="2869"/>
                    <a:pt x="7065" y="2369"/>
                    <a:pt x="7298" y="1802"/>
                  </a:cubicBezTo>
                  <a:cubicBezTo>
                    <a:pt x="7498" y="1302"/>
                    <a:pt x="7365" y="735"/>
                    <a:pt x="7031" y="334"/>
                  </a:cubicBezTo>
                  <a:cubicBezTo>
                    <a:pt x="6786" y="89"/>
                    <a:pt x="6485"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0" name="Google Shape;1370;p4"/>
            <p:cNvSpPr/>
            <p:nvPr/>
          </p:nvSpPr>
          <p:spPr>
            <a:xfrm>
              <a:off x="2082080" y="1696971"/>
              <a:ext cx="84395" cy="72050"/>
            </a:xfrm>
            <a:custGeom>
              <a:avLst/>
              <a:gdLst/>
              <a:ahLst/>
              <a:cxnLst/>
              <a:rect l="l" t="t" r="r" b="b"/>
              <a:pathLst>
                <a:path w="7137" h="6093" extrusionOk="0">
                  <a:moveTo>
                    <a:pt x="1722" y="1368"/>
                  </a:moveTo>
                  <a:cubicBezTo>
                    <a:pt x="3148" y="2068"/>
                    <a:pt x="4544" y="2837"/>
                    <a:pt x="5669" y="3990"/>
                  </a:cubicBezTo>
                  <a:cubicBezTo>
                    <a:pt x="5903" y="4224"/>
                    <a:pt x="6370" y="4724"/>
                    <a:pt x="6136" y="5057"/>
                  </a:cubicBezTo>
                  <a:cubicBezTo>
                    <a:pt x="6012" y="5228"/>
                    <a:pt x="5837" y="5283"/>
                    <a:pt x="5655" y="5283"/>
                  </a:cubicBezTo>
                  <a:cubicBezTo>
                    <a:pt x="5447" y="5283"/>
                    <a:pt x="5229" y="5211"/>
                    <a:pt x="5069" y="5158"/>
                  </a:cubicBezTo>
                  <a:cubicBezTo>
                    <a:pt x="4135" y="4891"/>
                    <a:pt x="3534" y="4057"/>
                    <a:pt x="3001" y="3290"/>
                  </a:cubicBezTo>
                  <a:cubicBezTo>
                    <a:pt x="2549" y="2654"/>
                    <a:pt x="2136" y="2005"/>
                    <a:pt x="1722" y="1368"/>
                  </a:cubicBezTo>
                  <a:close/>
                  <a:moveTo>
                    <a:pt x="580" y="1"/>
                  </a:moveTo>
                  <a:cubicBezTo>
                    <a:pt x="284" y="1"/>
                    <a:pt x="0" y="286"/>
                    <a:pt x="232" y="588"/>
                  </a:cubicBezTo>
                  <a:lnTo>
                    <a:pt x="199" y="621"/>
                  </a:lnTo>
                  <a:cubicBezTo>
                    <a:pt x="966" y="1655"/>
                    <a:pt x="1600" y="2789"/>
                    <a:pt x="2367" y="3823"/>
                  </a:cubicBezTo>
                  <a:cubicBezTo>
                    <a:pt x="3034" y="4757"/>
                    <a:pt x="3835" y="5725"/>
                    <a:pt x="5002" y="6025"/>
                  </a:cubicBezTo>
                  <a:cubicBezTo>
                    <a:pt x="5162" y="6071"/>
                    <a:pt x="5330" y="6093"/>
                    <a:pt x="5501" y="6093"/>
                  </a:cubicBezTo>
                  <a:cubicBezTo>
                    <a:pt x="5828" y="6093"/>
                    <a:pt x="6163" y="6011"/>
                    <a:pt x="6470" y="5858"/>
                  </a:cubicBezTo>
                  <a:cubicBezTo>
                    <a:pt x="6937" y="5558"/>
                    <a:pt x="7137" y="4991"/>
                    <a:pt x="6970" y="4457"/>
                  </a:cubicBezTo>
                  <a:cubicBezTo>
                    <a:pt x="6770" y="3957"/>
                    <a:pt x="6436" y="3490"/>
                    <a:pt x="6003" y="3156"/>
                  </a:cubicBezTo>
                  <a:cubicBezTo>
                    <a:pt x="5603" y="2756"/>
                    <a:pt x="5136" y="2389"/>
                    <a:pt x="4669" y="2089"/>
                  </a:cubicBezTo>
                  <a:cubicBezTo>
                    <a:pt x="3568" y="1355"/>
                    <a:pt x="2400" y="754"/>
                    <a:pt x="1199" y="221"/>
                  </a:cubicBezTo>
                  <a:cubicBezTo>
                    <a:pt x="1136" y="189"/>
                    <a:pt x="1074" y="175"/>
                    <a:pt x="1015" y="175"/>
                  </a:cubicBezTo>
                  <a:cubicBezTo>
                    <a:pt x="986" y="175"/>
                    <a:pt x="958" y="179"/>
                    <a:pt x="931" y="185"/>
                  </a:cubicBezTo>
                  <a:lnTo>
                    <a:pt x="931" y="185"/>
                  </a:lnTo>
                  <a:cubicBezTo>
                    <a:pt x="839" y="54"/>
                    <a:pt x="709"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1" name="Google Shape;1371;p4"/>
            <p:cNvSpPr/>
            <p:nvPr/>
          </p:nvSpPr>
          <p:spPr>
            <a:xfrm>
              <a:off x="2083321" y="1628965"/>
              <a:ext cx="88676" cy="74048"/>
            </a:xfrm>
            <a:custGeom>
              <a:avLst/>
              <a:gdLst/>
              <a:ahLst/>
              <a:cxnLst/>
              <a:rect l="l" t="t" r="r" b="b"/>
              <a:pathLst>
                <a:path w="7499" h="6262" extrusionOk="0">
                  <a:moveTo>
                    <a:pt x="6190" y="0"/>
                  </a:moveTo>
                  <a:cubicBezTo>
                    <a:pt x="5908" y="0"/>
                    <a:pt x="5617" y="73"/>
                    <a:pt x="5364" y="167"/>
                  </a:cubicBezTo>
                  <a:cubicBezTo>
                    <a:pt x="4230" y="634"/>
                    <a:pt x="3229" y="1368"/>
                    <a:pt x="2429" y="2302"/>
                  </a:cubicBezTo>
                  <a:cubicBezTo>
                    <a:pt x="1495" y="3270"/>
                    <a:pt x="727" y="4404"/>
                    <a:pt x="160" y="5638"/>
                  </a:cubicBezTo>
                  <a:cubicBezTo>
                    <a:pt x="1" y="5958"/>
                    <a:pt x="294" y="6261"/>
                    <a:pt x="559" y="6261"/>
                  </a:cubicBezTo>
                  <a:cubicBezTo>
                    <a:pt x="681" y="6261"/>
                    <a:pt x="798" y="6196"/>
                    <a:pt x="861" y="6038"/>
                  </a:cubicBezTo>
                  <a:cubicBezTo>
                    <a:pt x="1695" y="4204"/>
                    <a:pt x="2996" y="2603"/>
                    <a:pt x="4664" y="1468"/>
                  </a:cubicBezTo>
                  <a:cubicBezTo>
                    <a:pt x="5064" y="1168"/>
                    <a:pt x="5564" y="935"/>
                    <a:pt x="6065" y="835"/>
                  </a:cubicBezTo>
                  <a:cubicBezTo>
                    <a:pt x="6095" y="831"/>
                    <a:pt x="6125" y="829"/>
                    <a:pt x="6152" y="829"/>
                  </a:cubicBezTo>
                  <a:cubicBezTo>
                    <a:pt x="6602" y="829"/>
                    <a:pt x="6622" y="1323"/>
                    <a:pt x="6465" y="1669"/>
                  </a:cubicBezTo>
                  <a:cubicBezTo>
                    <a:pt x="6231" y="2136"/>
                    <a:pt x="5898" y="2536"/>
                    <a:pt x="5498" y="2869"/>
                  </a:cubicBezTo>
                  <a:cubicBezTo>
                    <a:pt x="5131" y="3203"/>
                    <a:pt x="4764" y="3503"/>
                    <a:pt x="4363" y="3803"/>
                  </a:cubicBezTo>
                  <a:cubicBezTo>
                    <a:pt x="3396" y="4404"/>
                    <a:pt x="2429" y="4938"/>
                    <a:pt x="1395" y="5405"/>
                  </a:cubicBezTo>
                  <a:cubicBezTo>
                    <a:pt x="962" y="5607"/>
                    <a:pt x="1228" y="6184"/>
                    <a:pt x="1611" y="6184"/>
                  </a:cubicBezTo>
                  <a:cubicBezTo>
                    <a:pt x="1670" y="6184"/>
                    <a:pt x="1732" y="6170"/>
                    <a:pt x="1795" y="6138"/>
                  </a:cubicBezTo>
                  <a:cubicBezTo>
                    <a:pt x="2896"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804" y="89"/>
                    <a:pt x="6503" y="0"/>
                    <a:pt x="6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2" name="Google Shape;1372;p4"/>
            <p:cNvSpPr/>
            <p:nvPr/>
          </p:nvSpPr>
          <p:spPr>
            <a:xfrm>
              <a:off x="2145036" y="1697444"/>
              <a:ext cx="84951" cy="71577"/>
            </a:xfrm>
            <a:custGeom>
              <a:avLst/>
              <a:gdLst/>
              <a:ahLst/>
              <a:cxnLst/>
              <a:rect l="l" t="t" r="r" b="b"/>
              <a:pathLst>
                <a:path w="7184" h="6053" extrusionOk="0">
                  <a:moveTo>
                    <a:pt x="1718" y="1289"/>
                  </a:moveTo>
                  <a:lnTo>
                    <a:pt x="1718" y="1289"/>
                  </a:lnTo>
                  <a:cubicBezTo>
                    <a:pt x="3160" y="1977"/>
                    <a:pt x="4572" y="2750"/>
                    <a:pt x="5682" y="3917"/>
                  </a:cubicBezTo>
                  <a:cubicBezTo>
                    <a:pt x="5916" y="4150"/>
                    <a:pt x="6450" y="4651"/>
                    <a:pt x="6183" y="5017"/>
                  </a:cubicBezTo>
                  <a:cubicBezTo>
                    <a:pt x="6083" y="5168"/>
                    <a:pt x="5908" y="5218"/>
                    <a:pt x="5720" y="5218"/>
                  </a:cubicBezTo>
                  <a:cubicBezTo>
                    <a:pt x="5532" y="5218"/>
                    <a:pt x="5332" y="5168"/>
                    <a:pt x="5182" y="5118"/>
                  </a:cubicBezTo>
                  <a:cubicBezTo>
                    <a:pt x="4248" y="4851"/>
                    <a:pt x="3614" y="4050"/>
                    <a:pt x="3114" y="3283"/>
                  </a:cubicBezTo>
                  <a:cubicBezTo>
                    <a:pt x="2646" y="2623"/>
                    <a:pt x="2177" y="1950"/>
                    <a:pt x="1718" y="1289"/>
                  </a:cubicBezTo>
                  <a:close/>
                  <a:moveTo>
                    <a:pt x="589" y="0"/>
                  </a:moveTo>
                  <a:cubicBezTo>
                    <a:pt x="286" y="0"/>
                    <a:pt x="0" y="299"/>
                    <a:pt x="212" y="581"/>
                  </a:cubicBezTo>
                  <a:lnTo>
                    <a:pt x="212" y="614"/>
                  </a:lnTo>
                  <a:cubicBezTo>
                    <a:pt x="946" y="1682"/>
                    <a:pt x="1680" y="2783"/>
                    <a:pt x="2447" y="3850"/>
                  </a:cubicBezTo>
                  <a:cubicBezTo>
                    <a:pt x="3114" y="4751"/>
                    <a:pt x="3914" y="5685"/>
                    <a:pt x="5049" y="5985"/>
                  </a:cubicBezTo>
                  <a:cubicBezTo>
                    <a:pt x="5220" y="6031"/>
                    <a:pt x="5396" y="6053"/>
                    <a:pt x="5571" y="6053"/>
                  </a:cubicBezTo>
                  <a:cubicBezTo>
                    <a:pt x="5907" y="6053"/>
                    <a:pt x="6243" y="5971"/>
                    <a:pt x="6550" y="5818"/>
                  </a:cubicBezTo>
                  <a:cubicBezTo>
                    <a:pt x="6983" y="5518"/>
                    <a:pt x="7183" y="4951"/>
                    <a:pt x="7017" y="4417"/>
                  </a:cubicBezTo>
                  <a:cubicBezTo>
                    <a:pt x="6817" y="3883"/>
                    <a:pt x="6483" y="3416"/>
                    <a:pt x="6049" y="3083"/>
                  </a:cubicBezTo>
                  <a:cubicBezTo>
                    <a:pt x="5616" y="2682"/>
                    <a:pt x="5182" y="2316"/>
                    <a:pt x="4682" y="2015"/>
                  </a:cubicBezTo>
                  <a:cubicBezTo>
                    <a:pt x="3614" y="1315"/>
                    <a:pt x="2447" y="681"/>
                    <a:pt x="1279" y="181"/>
                  </a:cubicBezTo>
                  <a:cubicBezTo>
                    <a:pt x="1209" y="148"/>
                    <a:pt x="1142" y="134"/>
                    <a:pt x="1078" y="134"/>
                  </a:cubicBezTo>
                  <a:cubicBezTo>
                    <a:pt x="1025" y="134"/>
                    <a:pt x="975" y="143"/>
                    <a:pt x="930" y="161"/>
                  </a:cubicBezTo>
                  <a:lnTo>
                    <a:pt x="930" y="161"/>
                  </a:lnTo>
                  <a:cubicBezTo>
                    <a:pt x="833" y="47"/>
                    <a:pt x="710"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3" name="Google Shape;1373;p4"/>
            <p:cNvSpPr/>
            <p:nvPr/>
          </p:nvSpPr>
          <p:spPr>
            <a:xfrm>
              <a:off x="2146833" y="1628918"/>
              <a:ext cx="88676" cy="75148"/>
            </a:xfrm>
            <a:custGeom>
              <a:avLst/>
              <a:gdLst/>
              <a:ahLst/>
              <a:cxnLst/>
              <a:rect l="l" t="t" r="r" b="b"/>
              <a:pathLst>
                <a:path w="7499" h="6355" extrusionOk="0">
                  <a:moveTo>
                    <a:pt x="6151" y="827"/>
                  </a:moveTo>
                  <a:cubicBezTo>
                    <a:pt x="6275" y="827"/>
                    <a:pt x="6384" y="858"/>
                    <a:pt x="6464" y="939"/>
                  </a:cubicBezTo>
                  <a:cubicBezTo>
                    <a:pt x="6765" y="1272"/>
                    <a:pt x="6364" y="1906"/>
                    <a:pt x="6131" y="2206"/>
                  </a:cubicBezTo>
                  <a:cubicBezTo>
                    <a:pt x="5497" y="2940"/>
                    <a:pt x="4763" y="3574"/>
                    <a:pt x="3896" y="4041"/>
                  </a:cubicBezTo>
                  <a:cubicBezTo>
                    <a:pt x="3012" y="4559"/>
                    <a:pt x="2100" y="5022"/>
                    <a:pt x="1186" y="5454"/>
                  </a:cubicBezTo>
                  <a:lnTo>
                    <a:pt x="1186" y="5454"/>
                  </a:lnTo>
                  <a:cubicBezTo>
                    <a:pt x="2061" y="3796"/>
                    <a:pt x="3355" y="2227"/>
                    <a:pt x="4997" y="1272"/>
                  </a:cubicBezTo>
                  <a:cubicBezTo>
                    <a:pt x="5225" y="1146"/>
                    <a:pt x="5761" y="827"/>
                    <a:pt x="6151" y="827"/>
                  </a:cubicBezTo>
                  <a:close/>
                  <a:moveTo>
                    <a:pt x="6144" y="0"/>
                  </a:moveTo>
                  <a:cubicBezTo>
                    <a:pt x="6006" y="0"/>
                    <a:pt x="5866" y="23"/>
                    <a:pt x="5731" y="71"/>
                  </a:cubicBezTo>
                  <a:cubicBezTo>
                    <a:pt x="4496" y="372"/>
                    <a:pt x="3429" y="1306"/>
                    <a:pt x="2562" y="2140"/>
                  </a:cubicBezTo>
                  <a:cubicBezTo>
                    <a:pt x="1561" y="3174"/>
                    <a:pt x="760" y="4341"/>
                    <a:pt x="160" y="5642"/>
                  </a:cubicBezTo>
                  <a:cubicBezTo>
                    <a:pt x="0" y="5962"/>
                    <a:pt x="293" y="6265"/>
                    <a:pt x="558" y="6265"/>
                  </a:cubicBezTo>
                  <a:cubicBezTo>
                    <a:pt x="644" y="6265"/>
                    <a:pt x="727" y="6233"/>
                    <a:pt x="791" y="6159"/>
                  </a:cubicBezTo>
                  <a:lnTo>
                    <a:pt x="791" y="6159"/>
                  </a:lnTo>
                  <a:cubicBezTo>
                    <a:pt x="871" y="6272"/>
                    <a:pt x="999" y="6355"/>
                    <a:pt x="1143" y="6355"/>
                  </a:cubicBezTo>
                  <a:cubicBezTo>
                    <a:pt x="1203" y="6355"/>
                    <a:pt x="1265" y="6341"/>
                    <a:pt x="1327" y="6309"/>
                  </a:cubicBezTo>
                  <a:cubicBezTo>
                    <a:pt x="2395" y="5809"/>
                    <a:pt x="3429" y="5275"/>
                    <a:pt x="4463" y="4675"/>
                  </a:cubicBezTo>
                  <a:cubicBezTo>
                    <a:pt x="5464" y="4108"/>
                    <a:pt x="6364" y="3307"/>
                    <a:pt x="7065" y="2340"/>
                  </a:cubicBezTo>
                  <a:cubicBezTo>
                    <a:pt x="7432" y="1873"/>
                    <a:pt x="7498" y="1206"/>
                    <a:pt x="7232" y="638"/>
                  </a:cubicBezTo>
                  <a:cubicBezTo>
                    <a:pt x="7003" y="233"/>
                    <a:pt x="6582" y="0"/>
                    <a:pt x="6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4" name="Google Shape;1374;p4"/>
            <p:cNvSpPr/>
            <p:nvPr/>
          </p:nvSpPr>
          <p:spPr>
            <a:xfrm>
              <a:off x="2208536" y="1697444"/>
              <a:ext cx="84951" cy="71577"/>
            </a:xfrm>
            <a:custGeom>
              <a:avLst/>
              <a:gdLst/>
              <a:ahLst/>
              <a:cxnLst/>
              <a:rect l="l" t="t" r="r" b="b"/>
              <a:pathLst>
                <a:path w="7184" h="6053" extrusionOk="0">
                  <a:moveTo>
                    <a:pt x="1692" y="1266"/>
                  </a:moveTo>
                  <a:cubicBezTo>
                    <a:pt x="3139" y="1960"/>
                    <a:pt x="4593" y="2737"/>
                    <a:pt x="5716" y="3917"/>
                  </a:cubicBezTo>
                  <a:cubicBezTo>
                    <a:pt x="5950" y="4150"/>
                    <a:pt x="6483" y="4651"/>
                    <a:pt x="6217" y="5017"/>
                  </a:cubicBezTo>
                  <a:cubicBezTo>
                    <a:pt x="6100" y="5168"/>
                    <a:pt x="5916" y="5218"/>
                    <a:pt x="5725" y="5218"/>
                  </a:cubicBezTo>
                  <a:cubicBezTo>
                    <a:pt x="5533" y="5218"/>
                    <a:pt x="5333" y="5168"/>
                    <a:pt x="5183" y="5118"/>
                  </a:cubicBezTo>
                  <a:cubicBezTo>
                    <a:pt x="4249" y="4851"/>
                    <a:pt x="3615" y="4050"/>
                    <a:pt x="3081" y="3283"/>
                  </a:cubicBezTo>
                  <a:cubicBezTo>
                    <a:pt x="2629" y="2615"/>
                    <a:pt x="2163" y="1934"/>
                    <a:pt x="1692" y="1266"/>
                  </a:cubicBezTo>
                  <a:close/>
                  <a:moveTo>
                    <a:pt x="578" y="0"/>
                  </a:moveTo>
                  <a:cubicBezTo>
                    <a:pt x="286" y="0"/>
                    <a:pt x="1" y="299"/>
                    <a:pt x="212" y="581"/>
                  </a:cubicBezTo>
                  <a:lnTo>
                    <a:pt x="212" y="614"/>
                  </a:lnTo>
                  <a:cubicBezTo>
                    <a:pt x="946" y="1682"/>
                    <a:pt x="1680" y="2783"/>
                    <a:pt x="2447" y="3850"/>
                  </a:cubicBezTo>
                  <a:cubicBezTo>
                    <a:pt x="3114" y="4751"/>
                    <a:pt x="3915" y="5685"/>
                    <a:pt x="5049" y="5985"/>
                  </a:cubicBezTo>
                  <a:cubicBezTo>
                    <a:pt x="5221" y="6031"/>
                    <a:pt x="5396" y="6053"/>
                    <a:pt x="5572" y="6053"/>
                  </a:cubicBezTo>
                  <a:cubicBezTo>
                    <a:pt x="5908" y="6053"/>
                    <a:pt x="6243" y="5971"/>
                    <a:pt x="6550" y="5818"/>
                  </a:cubicBezTo>
                  <a:cubicBezTo>
                    <a:pt x="7017" y="5518"/>
                    <a:pt x="7184" y="4951"/>
                    <a:pt x="7051" y="4417"/>
                  </a:cubicBezTo>
                  <a:cubicBezTo>
                    <a:pt x="6817" y="3883"/>
                    <a:pt x="6483" y="3416"/>
                    <a:pt x="6050" y="3083"/>
                  </a:cubicBezTo>
                  <a:cubicBezTo>
                    <a:pt x="5616" y="2682"/>
                    <a:pt x="5183" y="2316"/>
                    <a:pt x="4716" y="2015"/>
                  </a:cubicBezTo>
                  <a:cubicBezTo>
                    <a:pt x="3615" y="1315"/>
                    <a:pt x="2481" y="681"/>
                    <a:pt x="1280" y="181"/>
                  </a:cubicBezTo>
                  <a:cubicBezTo>
                    <a:pt x="1215" y="148"/>
                    <a:pt x="1150" y="134"/>
                    <a:pt x="1089" y="134"/>
                  </a:cubicBezTo>
                  <a:cubicBezTo>
                    <a:pt x="1025" y="134"/>
                    <a:pt x="964" y="149"/>
                    <a:pt x="910" y="176"/>
                  </a:cubicBezTo>
                  <a:lnTo>
                    <a:pt x="910" y="176"/>
                  </a:lnTo>
                  <a:cubicBezTo>
                    <a:pt x="821" y="51"/>
                    <a:pt x="69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5" name="Google Shape;1375;p4"/>
            <p:cNvSpPr/>
            <p:nvPr/>
          </p:nvSpPr>
          <p:spPr>
            <a:xfrm>
              <a:off x="2210878" y="1628882"/>
              <a:ext cx="87351" cy="75987"/>
            </a:xfrm>
            <a:custGeom>
              <a:avLst/>
              <a:gdLst/>
              <a:ahLst/>
              <a:cxnLst/>
              <a:rect l="l" t="t" r="r" b="b"/>
              <a:pathLst>
                <a:path w="7387" h="6426" extrusionOk="0">
                  <a:moveTo>
                    <a:pt x="6110" y="846"/>
                  </a:moveTo>
                  <a:cubicBezTo>
                    <a:pt x="6305" y="846"/>
                    <a:pt x="6465" y="930"/>
                    <a:pt x="6519" y="1175"/>
                  </a:cubicBezTo>
                  <a:cubicBezTo>
                    <a:pt x="6619" y="1642"/>
                    <a:pt x="6185" y="2109"/>
                    <a:pt x="5885" y="2443"/>
                  </a:cubicBezTo>
                  <a:cubicBezTo>
                    <a:pt x="5185" y="3143"/>
                    <a:pt x="4384" y="3744"/>
                    <a:pt x="3517" y="4177"/>
                  </a:cubicBezTo>
                  <a:cubicBezTo>
                    <a:pt x="2771" y="4589"/>
                    <a:pt x="1986" y="4961"/>
                    <a:pt x="1206" y="5339"/>
                  </a:cubicBezTo>
                  <a:lnTo>
                    <a:pt x="1206" y="5339"/>
                  </a:lnTo>
                  <a:cubicBezTo>
                    <a:pt x="1610" y="4602"/>
                    <a:pt x="2091" y="3903"/>
                    <a:pt x="2650" y="3243"/>
                  </a:cubicBezTo>
                  <a:cubicBezTo>
                    <a:pt x="3383" y="2376"/>
                    <a:pt x="4251" y="1676"/>
                    <a:pt x="5251" y="1142"/>
                  </a:cubicBezTo>
                  <a:cubicBezTo>
                    <a:pt x="5469" y="1023"/>
                    <a:pt x="5826" y="846"/>
                    <a:pt x="6110" y="846"/>
                  </a:cubicBezTo>
                  <a:close/>
                  <a:moveTo>
                    <a:pt x="6141" y="1"/>
                  </a:moveTo>
                  <a:cubicBezTo>
                    <a:pt x="6100" y="1"/>
                    <a:pt x="6060" y="3"/>
                    <a:pt x="6019" y="8"/>
                  </a:cubicBezTo>
                  <a:cubicBezTo>
                    <a:pt x="4751" y="141"/>
                    <a:pt x="3550" y="1175"/>
                    <a:pt x="2683" y="2009"/>
                  </a:cubicBezTo>
                  <a:cubicBezTo>
                    <a:pt x="1615" y="3043"/>
                    <a:pt x="748" y="4277"/>
                    <a:pt x="114" y="5645"/>
                  </a:cubicBezTo>
                  <a:cubicBezTo>
                    <a:pt x="1" y="5911"/>
                    <a:pt x="178" y="6166"/>
                    <a:pt x="396" y="6244"/>
                  </a:cubicBezTo>
                  <a:lnTo>
                    <a:pt x="396" y="6244"/>
                  </a:lnTo>
                  <a:cubicBezTo>
                    <a:pt x="474" y="6350"/>
                    <a:pt x="600" y="6426"/>
                    <a:pt x="747" y="6426"/>
                  </a:cubicBezTo>
                  <a:cubicBezTo>
                    <a:pt x="811" y="6426"/>
                    <a:pt x="878" y="6412"/>
                    <a:pt x="948" y="6379"/>
                  </a:cubicBezTo>
                  <a:cubicBezTo>
                    <a:pt x="1982" y="5879"/>
                    <a:pt x="3050" y="5412"/>
                    <a:pt x="4051" y="4811"/>
                  </a:cubicBezTo>
                  <a:cubicBezTo>
                    <a:pt x="5085" y="4311"/>
                    <a:pt x="5985" y="3577"/>
                    <a:pt x="6752" y="2710"/>
                  </a:cubicBezTo>
                  <a:cubicBezTo>
                    <a:pt x="7186" y="2243"/>
                    <a:pt x="7386" y="1609"/>
                    <a:pt x="7320" y="975"/>
                  </a:cubicBezTo>
                  <a:cubicBezTo>
                    <a:pt x="7195" y="416"/>
                    <a:pt x="6694" y="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6" name="Google Shape;1376;p4"/>
            <p:cNvSpPr/>
            <p:nvPr/>
          </p:nvSpPr>
          <p:spPr>
            <a:xfrm>
              <a:off x="2272143" y="1697621"/>
              <a:ext cx="85246" cy="71399"/>
            </a:xfrm>
            <a:custGeom>
              <a:avLst/>
              <a:gdLst/>
              <a:ahLst/>
              <a:cxnLst/>
              <a:rect l="l" t="t" r="r" b="b"/>
              <a:pathLst>
                <a:path w="7209" h="6038" extrusionOk="0">
                  <a:moveTo>
                    <a:pt x="1714" y="1273"/>
                  </a:moveTo>
                  <a:cubicBezTo>
                    <a:pt x="3167" y="1984"/>
                    <a:pt x="4590" y="2755"/>
                    <a:pt x="5708" y="3902"/>
                  </a:cubicBezTo>
                  <a:cubicBezTo>
                    <a:pt x="5941" y="4135"/>
                    <a:pt x="6475" y="4636"/>
                    <a:pt x="6208" y="5002"/>
                  </a:cubicBezTo>
                  <a:cubicBezTo>
                    <a:pt x="6103" y="5160"/>
                    <a:pt x="5907" y="5207"/>
                    <a:pt x="5706" y="5207"/>
                  </a:cubicBezTo>
                  <a:cubicBezTo>
                    <a:pt x="5522" y="5207"/>
                    <a:pt x="5335" y="5168"/>
                    <a:pt x="5207" y="5136"/>
                  </a:cubicBezTo>
                  <a:cubicBezTo>
                    <a:pt x="4273" y="4869"/>
                    <a:pt x="3640" y="4035"/>
                    <a:pt x="3106" y="3268"/>
                  </a:cubicBezTo>
                  <a:cubicBezTo>
                    <a:pt x="2634" y="2603"/>
                    <a:pt x="2176" y="1938"/>
                    <a:pt x="1714" y="1273"/>
                  </a:cubicBezTo>
                  <a:close/>
                  <a:moveTo>
                    <a:pt x="603" y="1"/>
                  </a:moveTo>
                  <a:cubicBezTo>
                    <a:pt x="301" y="1"/>
                    <a:pt x="1" y="292"/>
                    <a:pt x="237" y="599"/>
                  </a:cubicBezTo>
                  <a:lnTo>
                    <a:pt x="204" y="599"/>
                  </a:lnTo>
                  <a:cubicBezTo>
                    <a:pt x="971" y="1667"/>
                    <a:pt x="1705" y="2768"/>
                    <a:pt x="2472" y="3835"/>
                  </a:cubicBezTo>
                  <a:cubicBezTo>
                    <a:pt x="3139" y="4736"/>
                    <a:pt x="3907" y="5670"/>
                    <a:pt x="5074" y="5970"/>
                  </a:cubicBezTo>
                  <a:cubicBezTo>
                    <a:pt x="5246" y="6016"/>
                    <a:pt x="5421" y="6038"/>
                    <a:pt x="5595" y="6038"/>
                  </a:cubicBezTo>
                  <a:cubicBezTo>
                    <a:pt x="5929" y="6038"/>
                    <a:pt x="6257" y="5956"/>
                    <a:pt x="6542" y="5803"/>
                  </a:cubicBezTo>
                  <a:cubicBezTo>
                    <a:pt x="7009" y="5503"/>
                    <a:pt x="7209" y="4936"/>
                    <a:pt x="7042" y="4402"/>
                  </a:cubicBezTo>
                  <a:cubicBezTo>
                    <a:pt x="6842" y="3868"/>
                    <a:pt x="6475" y="3401"/>
                    <a:pt x="6041" y="3068"/>
                  </a:cubicBezTo>
                  <a:cubicBezTo>
                    <a:pt x="5641" y="2667"/>
                    <a:pt x="5174" y="2301"/>
                    <a:pt x="4707" y="2000"/>
                  </a:cubicBezTo>
                  <a:cubicBezTo>
                    <a:pt x="3606" y="1300"/>
                    <a:pt x="2472" y="666"/>
                    <a:pt x="1305" y="166"/>
                  </a:cubicBezTo>
                  <a:cubicBezTo>
                    <a:pt x="1235" y="133"/>
                    <a:pt x="1166" y="119"/>
                    <a:pt x="1101" y="119"/>
                  </a:cubicBezTo>
                  <a:cubicBezTo>
                    <a:pt x="1040" y="119"/>
                    <a:pt x="982" y="132"/>
                    <a:pt x="929" y="154"/>
                  </a:cubicBezTo>
                  <a:lnTo>
                    <a:pt x="929" y="154"/>
                  </a:lnTo>
                  <a:cubicBezTo>
                    <a:pt x="842" y="46"/>
                    <a:pt x="723"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7" name="Google Shape;1377;p4"/>
            <p:cNvSpPr/>
            <p:nvPr/>
          </p:nvSpPr>
          <p:spPr>
            <a:xfrm>
              <a:off x="2307772" y="1683194"/>
              <a:ext cx="115495" cy="37722"/>
            </a:xfrm>
            <a:custGeom>
              <a:avLst/>
              <a:gdLst/>
              <a:ahLst/>
              <a:cxnLst/>
              <a:rect l="l" t="t" r="r" b="b"/>
              <a:pathLst>
                <a:path w="9767" h="3190" extrusionOk="0">
                  <a:moveTo>
                    <a:pt x="7241" y="851"/>
                  </a:moveTo>
                  <a:cubicBezTo>
                    <a:pt x="7778" y="851"/>
                    <a:pt x="8599" y="877"/>
                    <a:pt x="8833" y="1286"/>
                  </a:cubicBezTo>
                  <a:cubicBezTo>
                    <a:pt x="9266" y="1953"/>
                    <a:pt x="7765" y="2320"/>
                    <a:pt x="7331" y="2353"/>
                  </a:cubicBezTo>
                  <a:cubicBezTo>
                    <a:pt x="6498" y="2320"/>
                    <a:pt x="5664" y="2153"/>
                    <a:pt x="4896" y="1886"/>
                  </a:cubicBezTo>
                  <a:cubicBezTo>
                    <a:pt x="4145" y="1684"/>
                    <a:pt x="3373" y="1533"/>
                    <a:pt x="2603" y="1393"/>
                  </a:cubicBezTo>
                  <a:lnTo>
                    <a:pt x="2603" y="1393"/>
                  </a:lnTo>
                  <a:cubicBezTo>
                    <a:pt x="3383" y="1236"/>
                    <a:pt x="4167" y="1105"/>
                    <a:pt x="4963" y="985"/>
                  </a:cubicBezTo>
                  <a:cubicBezTo>
                    <a:pt x="5664" y="885"/>
                    <a:pt x="6364" y="852"/>
                    <a:pt x="7031" y="852"/>
                  </a:cubicBezTo>
                  <a:cubicBezTo>
                    <a:pt x="7094" y="852"/>
                    <a:pt x="7165" y="851"/>
                    <a:pt x="7241" y="851"/>
                  </a:cubicBezTo>
                  <a:close/>
                  <a:moveTo>
                    <a:pt x="7009" y="1"/>
                  </a:moveTo>
                  <a:cubicBezTo>
                    <a:pt x="6334" y="1"/>
                    <a:pt x="5649" y="81"/>
                    <a:pt x="5030" y="151"/>
                  </a:cubicBezTo>
                  <a:cubicBezTo>
                    <a:pt x="3595" y="318"/>
                    <a:pt x="2194" y="585"/>
                    <a:pt x="793" y="952"/>
                  </a:cubicBezTo>
                  <a:cubicBezTo>
                    <a:pt x="715" y="968"/>
                    <a:pt x="654" y="1000"/>
                    <a:pt x="609" y="1044"/>
                  </a:cubicBezTo>
                  <a:lnTo>
                    <a:pt x="609" y="1044"/>
                  </a:lnTo>
                  <a:cubicBezTo>
                    <a:pt x="162" y="1072"/>
                    <a:pt x="1" y="1760"/>
                    <a:pt x="493" y="1853"/>
                  </a:cubicBezTo>
                  <a:cubicBezTo>
                    <a:pt x="1828" y="2120"/>
                    <a:pt x="3195" y="2320"/>
                    <a:pt x="4529" y="2653"/>
                  </a:cubicBezTo>
                  <a:cubicBezTo>
                    <a:pt x="5401" y="2893"/>
                    <a:pt x="6316" y="3190"/>
                    <a:pt x="7218" y="3190"/>
                  </a:cubicBezTo>
                  <a:cubicBezTo>
                    <a:pt x="7696" y="3190"/>
                    <a:pt x="8170" y="3106"/>
                    <a:pt x="8632" y="2887"/>
                  </a:cubicBezTo>
                  <a:cubicBezTo>
                    <a:pt x="9166" y="2653"/>
                    <a:pt x="9733" y="2186"/>
                    <a:pt x="9767" y="1519"/>
                  </a:cubicBezTo>
                  <a:cubicBezTo>
                    <a:pt x="9733" y="919"/>
                    <a:pt x="9333" y="385"/>
                    <a:pt x="8732" y="252"/>
                  </a:cubicBezTo>
                  <a:cubicBezTo>
                    <a:pt x="8200" y="63"/>
                    <a:pt x="7608" y="1"/>
                    <a:pt x="7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8" name="Google Shape;1378;p4"/>
            <p:cNvSpPr/>
            <p:nvPr/>
          </p:nvSpPr>
          <p:spPr>
            <a:xfrm>
              <a:off x="2274236" y="1628918"/>
              <a:ext cx="88676" cy="76721"/>
            </a:xfrm>
            <a:custGeom>
              <a:avLst/>
              <a:gdLst/>
              <a:ahLst/>
              <a:cxnLst/>
              <a:rect l="l" t="t" r="r" b="b"/>
              <a:pathLst>
                <a:path w="7499" h="6488" extrusionOk="0">
                  <a:moveTo>
                    <a:pt x="6152" y="827"/>
                  </a:moveTo>
                  <a:cubicBezTo>
                    <a:pt x="6275" y="827"/>
                    <a:pt x="6385" y="858"/>
                    <a:pt x="6465" y="939"/>
                  </a:cubicBezTo>
                  <a:cubicBezTo>
                    <a:pt x="6765" y="1272"/>
                    <a:pt x="6365" y="1906"/>
                    <a:pt x="6131" y="2206"/>
                  </a:cubicBezTo>
                  <a:cubicBezTo>
                    <a:pt x="5497" y="2940"/>
                    <a:pt x="4764" y="3607"/>
                    <a:pt x="3896" y="4108"/>
                  </a:cubicBezTo>
                  <a:cubicBezTo>
                    <a:pt x="2981" y="4676"/>
                    <a:pt x="2035" y="5184"/>
                    <a:pt x="1060" y="5633"/>
                  </a:cubicBezTo>
                  <a:lnTo>
                    <a:pt x="1060" y="5633"/>
                  </a:lnTo>
                  <a:cubicBezTo>
                    <a:pt x="1940" y="3910"/>
                    <a:pt x="3297" y="2262"/>
                    <a:pt x="4997" y="1272"/>
                  </a:cubicBezTo>
                  <a:cubicBezTo>
                    <a:pt x="5225" y="1146"/>
                    <a:pt x="5761" y="827"/>
                    <a:pt x="6152" y="827"/>
                  </a:cubicBezTo>
                  <a:close/>
                  <a:moveTo>
                    <a:pt x="6145" y="0"/>
                  </a:moveTo>
                  <a:cubicBezTo>
                    <a:pt x="6007" y="0"/>
                    <a:pt x="5867" y="23"/>
                    <a:pt x="5731" y="71"/>
                  </a:cubicBezTo>
                  <a:cubicBezTo>
                    <a:pt x="4497" y="372"/>
                    <a:pt x="3429" y="1306"/>
                    <a:pt x="2562" y="2173"/>
                  </a:cubicBezTo>
                  <a:cubicBezTo>
                    <a:pt x="1561" y="3174"/>
                    <a:pt x="761" y="4341"/>
                    <a:pt x="160" y="5642"/>
                  </a:cubicBezTo>
                  <a:cubicBezTo>
                    <a:pt x="1" y="5962"/>
                    <a:pt x="293" y="6265"/>
                    <a:pt x="559" y="6265"/>
                  </a:cubicBezTo>
                  <a:cubicBezTo>
                    <a:pt x="622" y="6265"/>
                    <a:pt x="684" y="6248"/>
                    <a:pt x="738" y="6209"/>
                  </a:cubicBezTo>
                  <a:lnTo>
                    <a:pt x="738" y="6209"/>
                  </a:lnTo>
                  <a:cubicBezTo>
                    <a:pt x="811" y="6363"/>
                    <a:pt x="965" y="6488"/>
                    <a:pt x="1143" y="6488"/>
                  </a:cubicBezTo>
                  <a:cubicBezTo>
                    <a:pt x="1203" y="6488"/>
                    <a:pt x="1265" y="6474"/>
                    <a:pt x="1328" y="6443"/>
                  </a:cubicBezTo>
                  <a:cubicBezTo>
                    <a:pt x="2395" y="5942"/>
                    <a:pt x="3429" y="5375"/>
                    <a:pt x="4463" y="4741"/>
                  </a:cubicBezTo>
                  <a:cubicBezTo>
                    <a:pt x="5464" y="4141"/>
                    <a:pt x="6365" y="3307"/>
                    <a:pt x="7032" y="2373"/>
                  </a:cubicBezTo>
                  <a:cubicBezTo>
                    <a:pt x="7399" y="1873"/>
                    <a:pt x="7499" y="1206"/>
                    <a:pt x="7232" y="638"/>
                  </a:cubicBezTo>
                  <a:cubicBezTo>
                    <a:pt x="7004" y="233"/>
                    <a:pt x="6583" y="0"/>
                    <a:pt x="6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grpSp>
      <p:grpSp>
        <p:nvGrpSpPr>
          <p:cNvPr id="1379" name="Google Shape;1379;p4"/>
          <p:cNvGrpSpPr/>
          <p:nvPr/>
        </p:nvGrpSpPr>
        <p:grpSpPr>
          <a:xfrm>
            <a:off x="10590918" y="-27038"/>
            <a:ext cx="4862321" cy="6854487"/>
            <a:chOff x="1996600" y="294525"/>
            <a:chExt cx="3606350" cy="5083925"/>
          </a:xfrm>
        </p:grpSpPr>
        <p:sp>
          <p:nvSpPr>
            <p:cNvPr id="1380" name="Google Shape;1380;p4"/>
            <p:cNvSpPr/>
            <p:nvPr/>
          </p:nvSpPr>
          <p:spPr>
            <a:xfrm>
              <a:off x="19966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4"/>
            <p:cNvSpPr/>
            <p:nvPr/>
          </p:nvSpPr>
          <p:spPr>
            <a:xfrm>
              <a:off x="19966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4"/>
            <p:cNvSpPr/>
            <p:nvPr/>
          </p:nvSpPr>
          <p:spPr>
            <a:xfrm>
              <a:off x="21230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4"/>
            <p:cNvSpPr/>
            <p:nvPr/>
          </p:nvSpPr>
          <p:spPr>
            <a:xfrm>
              <a:off x="212015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4"/>
            <p:cNvSpPr/>
            <p:nvPr/>
          </p:nvSpPr>
          <p:spPr>
            <a:xfrm>
              <a:off x="1996600" y="542475"/>
              <a:ext cx="23375" cy="19900"/>
            </a:xfrm>
            <a:custGeom>
              <a:avLst/>
              <a:gdLst/>
              <a:ahLst/>
              <a:cxnLst/>
              <a:rect l="l" t="t" r="r" b="b"/>
              <a:pathLst>
                <a:path w="935" h="796" extrusionOk="0">
                  <a:moveTo>
                    <a:pt x="596" y="1"/>
                  </a:moveTo>
                  <a:cubicBezTo>
                    <a:pt x="579" y="1"/>
                    <a:pt x="562" y="3"/>
                    <a:pt x="546" y="6"/>
                  </a:cubicBezTo>
                  <a:cubicBezTo>
                    <a:pt x="156" y="6"/>
                    <a:pt x="1" y="434"/>
                    <a:pt x="234" y="668"/>
                  </a:cubicBezTo>
                  <a:cubicBezTo>
                    <a:pt x="323" y="757"/>
                    <a:pt x="429" y="796"/>
                    <a:pt x="531" y="796"/>
                  </a:cubicBezTo>
                  <a:cubicBezTo>
                    <a:pt x="741" y="796"/>
                    <a:pt x="935" y="631"/>
                    <a:pt x="935" y="395"/>
                  </a:cubicBezTo>
                  <a:cubicBezTo>
                    <a:pt x="935" y="182"/>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4"/>
            <p:cNvSpPr/>
            <p:nvPr/>
          </p:nvSpPr>
          <p:spPr>
            <a:xfrm>
              <a:off x="19966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4"/>
            <p:cNvSpPr/>
            <p:nvPr/>
          </p:nvSpPr>
          <p:spPr>
            <a:xfrm>
              <a:off x="212015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4"/>
            <p:cNvSpPr/>
            <p:nvPr/>
          </p:nvSpPr>
          <p:spPr>
            <a:xfrm>
              <a:off x="212015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4"/>
            <p:cNvSpPr/>
            <p:nvPr/>
          </p:nvSpPr>
          <p:spPr>
            <a:xfrm>
              <a:off x="19966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4"/>
            <p:cNvSpPr/>
            <p:nvPr/>
          </p:nvSpPr>
          <p:spPr>
            <a:xfrm>
              <a:off x="19966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4"/>
            <p:cNvSpPr/>
            <p:nvPr/>
          </p:nvSpPr>
          <p:spPr>
            <a:xfrm>
              <a:off x="212015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4"/>
            <p:cNvSpPr/>
            <p:nvPr/>
          </p:nvSpPr>
          <p:spPr>
            <a:xfrm>
              <a:off x="2123075"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4"/>
            <p:cNvSpPr/>
            <p:nvPr/>
          </p:nvSpPr>
          <p:spPr>
            <a:xfrm>
              <a:off x="19966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4"/>
            <p:cNvSpPr/>
            <p:nvPr/>
          </p:nvSpPr>
          <p:spPr>
            <a:xfrm>
              <a:off x="19995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4"/>
            <p:cNvSpPr/>
            <p:nvPr/>
          </p:nvSpPr>
          <p:spPr>
            <a:xfrm>
              <a:off x="212015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4"/>
            <p:cNvSpPr/>
            <p:nvPr/>
          </p:nvSpPr>
          <p:spPr>
            <a:xfrm>
              <a:off x="212015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4"/>
            <p:cNvSpPr/>
            <p:nvPr/>
          </p:nvSpPr>
          <p:spPr>
            <a:xfrm>
              <a:off x="1996600" y="1283925"/>
              <a:ext cx="23375" cy="20300"/>
            </a:xfrm>
            <a:custGeom>
              <a:avLst/>
              <a:gdLst/>
              <a:ahLst/>
              <a:cxnLst/>
              <a:rect l="l" t="t" r="r" b="b"/>
              <a:pathLst>
                <a:path w="935" h="812" extrusionOk="0">
                  <a:moveTo>
                    <a:pt x="546" y="0"/>
                  </a:moveTo>
                  <a:cubicBezTo>
                    <a:pt x="156" y="0"/>
                    <a:pt x="1" y="428"/>
                    <a:pt x="234" y="701"/>
                  </a:cubicBezTo>
                  <a:cubicBezTo>
                    <a:pt x="311" y="777"/>
                    <a:pt x="408" y="812"/>
                    <a:pt x="505" y="812"/>
                  </a:cubicBezTo>
                  <a:cubicBezTo>
                    <a:pt x="706" y="812"/>
                    <a:pt x="908"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4"/>
            <p:cNvSpPr/>
            <p:nvPr/>
          </p:nvSpPr>
          <p:spPr>
            <a:xfrm>
              <a:off x="19966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4"/>
            <p:cNvSpPr/>
            <p:nvPr/>
          </p:nvSpPr>
          <p:spPr>
            <a:xfrm>
              <a:off x="212015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4"/>
            <p:cNvSpPr/>
            <p:nvPr/>
          </p:nvSpPr>
          <p:spPr>
            <a:xfrm>
              <a:off x="21230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4"/>
            <p:cNvSpPr/>
            <p:nvPr/>
          </p:nvSpPr>
          <p:spPr>
            <a:xfrm>
              <a:off x="19995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4"/>
            <p:cNvSpPr/>
            <p:nvPr/>
          </p:nvSpPr>
          <p:spPr>
            <a:xfrm>
              <a:off x="19966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4"/>
            <p:cNvSpPr/>
            <p:nvPr/>
          </p:nvSpPr>
          <p:spPr>
            <a:xfrm>
              <a:off x="212015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4"/>
            <p:cNvSpPr/>
            <p:nvPr/>
          </p:nvSpPr>
          <p:spPr>
            <a:xfrm>
              <a:off x="212015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4"/>
            <p:cNvSpPr/>
            <p:nvPr/>
          </p:nvSpPr>
          <p:spPr>
            <a:xfrm>
              <a:off x="19966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4"/>
            <p:cNvSpPr/>
            <p:nvPr/>
          </p:nvSpPr>
          <p:spPr>
            <a:xfrm>
              <a:off x="19966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4"/>
            <p:cNvSpPr/>
            <p:nvPr/>
          </p:nvSpPr>
          <p:spPr>
            <a:xfrm>
              <a:off x="2123075"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4"/>
            <p:cNvSpPr/>
            <p:nvPr/>
          </p:nvSpPr>
          <p:spPr>
            <a:xfrm>
              <a:off x="212015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4"/>
            <p:cNvSpPr/>
            <p:nvPr/>
          </p:nvSpPr>
          <p:spPr>
            <a:xfrm>
              <a:off x="19966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4"/>
            <p:cNvSpPr/>
            <p:nvPr/>
          </p:nvSpPr>
          <p:spPr>
            <a:xfrm>
              <a:off x="19966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4"/>
            <p:cNvSpPr/>
            <p:nvPr/>
          </p:nvSpPr>
          <p:spPr>
            <a:xfrm>
              <a:off x="212015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4"/>
            <p:cNvSpPr/>
            <p:nvPr/>
          </p:nvSpPr>
          <p:spPr>
            <a:xfrm>
              <a:off x="212015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4"/>
            <p:cNvSpPr/>
            <p:nvPr/>
          </p:nvSpPr>
          <p:spPr>
            <a:xfrm>
              <a:off x="19966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4"/>
            <p:cNvSpPr/>
            <p:nvPr/>
          </p:nvSpPr>
          <p:spPr>
            <a:xfrm>
              <a:off x="19995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4"/>
            <p:cNvSpPr/>
            <p:nvPr/>
          </p:nvSpPr>
          <p:spPr>
            <a:xfrm>
              <a:off x="212015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4"/>
            <p:cNvSpPr/>
            <p:nvPr/>
          </p:nvSpPr>
          <p:spPr>
            <a:xfrm>
              <a:off x="212015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4"/>
            <p:cNvSpPr/>
            <p:nvPr/>
          </p:nvSpPr>
          <p:spPr>
            <a:xfrm>
              <a:off x="19966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4"/>
            <p:cNvSpPr/>
            <p:nvPr/>
          </p:nvSpPr>
          <p:spPr>
            <a:xfrm>
              <a:off x="19966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4"/>
            <p:cNvSpPr/>
            <p:nvPr/>
          </p:nvSpPr>
          <p:spPr>
            <a:xfrm>
              <a:off x="212015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4"/>
            <p:cNvSpPr/>
            <p:nvPr/>
          </p:nvSpPr>
          <p:spPr>
            <a:xfrm>
              <a:off x="2123075"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4"/>
            <p:cNvSpPr/>
            <p:nvPr/>
          </p:nvSpPr>
          <p:spPr>
            <a:xfrm>
              <a:off x="19995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4"/>
            <p:cNvSpPr/>
            <p:nvPr/>
          </p:nvSpPr>
          <p:spPr>
            <a:xfrm>
              <a:off x="19966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4"/>
            <p:cNvSpPr/>
            <p:nvPr/>
          </p:nvSpPr>
          <p:spPr>
            <a:xfrm>
              <a:off x="212015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4"/>
            <p:cNvSpPr/>
            <p:nvPr/>
          </p:nvSpPr>
          <p:spPr>
            <a:xfrm>
              <a:off x="212015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4"/>
            <p:cNvSpPr/>
            <p:nvPr/>
          </p:nvSpPr>
          <p:spPr>
            <a:xfrm>
              <a:off x="19966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4"/>
            <p:cNvSpPr/>
            <p:nvPr/>
          </p:nvSpPr>
          <p:spPr>
            <a:xfrm>
              <a:off x="19966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4"/>
            <p:cNvSpPr/>
            <p:nvPr/>
          </p:nvSpPr>
          <p:spPr>
            <a:xfrm>
              <a:off x="2123075"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4"/>
            <p:cNvSpPr/>
            <p:nvPr/>
          </p:nvSpPr>
          <p:spPr>
            <a:xfrm>
              <a:off x="212015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4"/>
            <p:cNvSpPr/>
            <p:nvPr/>
          </p:nvSpPr>
          <p:spPr>
            <a:xfrm>
              <a:off x="19966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4"/>
            <p:cNvSpPr/>
            <p:nvPr/>
          </p:nvSpPr>
          <p:spPr>
            <a:xfrm>
              <a:off x="19966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4"/>
            <p:cNvSpPr/>
            <p:nvPr/>
          </p:nvSpPr>
          <p:spPr>
            <a:xfrm>
              <a:off x="212015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4"/>
            <p:cNvSpPr/>
            <p:nvPr/>
          </p:nvSpPr>
          <p:spPr>
            <a:xfrm>
              <a:off x="212015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4"/>
            <p:cNvSpPr/>
            <p:nvPr/>
          </p:nvSpPr>
          <p:spPr>
            <a:xfrm>
              <a:off x="19966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4"/>
            <p:cNvSpPr/>
            <p:nvPr/>
          </p:nvSpPr>
          <p:spPr>
            <a:xfrm>
              <a:off x="19966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4"/>
            <p:cNvSpPr/>
            <p:nvPr/>
          </p:nvSpPr>
          <p:spPr>
            <a:xfrm>
              <a:off x="212015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4"/>
            <p:cNvSpPr/>
            <p:nvPr/>
          </p:nvSpPr>
          <p:spPr>
            <a:xfrm>
              <a:off x="212015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4"/>
            <p:cNvSpPr/>
            <p:nvPr/>
          </p:nvSpPr>
          <p:spPr>
            <a:xfrm>
              <a:off x="19966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4"/>
            <p:cNvSpPr/>
            <p:nvPr/>
          </p:nvSpPr>
          <p:spPr>
            <a:xfrm>
              <a:off x="19966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4"/>
            <p:cNvSpPr/>
            <p:nvPr/>
          </p:nvSpPr>
          <p:spPr>
            <a:xfrm>
              <a:off x="212015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4"/>
            <p:cNvSpPr/>
            <p:nvPr/>
          </p:nvSpPr>
          <p:spPr>
            <a:xfrm>
              <a:off x="2123075"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4"/>
            <p:cNvSpPr/>
            <p:nvPr/>
          </p:nvSpPr>
          <p:spPr>
            <a:xfrm>
              <a:off x="19966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4"/>
            <p:cNvSpPr/>
            <p:nvPr/>
          </p:nvSpPr>
          <p:spPr>
            <a:xfrm>
              <a:off x="19966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4"/>
            <p:cNvSpPr/>
            <p:nvPr/>
          </p:nvSpPr>
          <p:spPr>
            <a:xfrm>
              <a:off x="212015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4"/>
            <p:cNvSpPr/>
            <p:nvPr/>
          </p:nvSpPr>
          <p:spPr>
            <a:xfrm>
              <a:off x="21230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4"/>
            <p:cNvSpPr/>
            <p:nvPr/>
          </p:nvSpPr>
          <p:spPr>
            <a:xfrm>
              <a:off x="19966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4"/>
            <p:cNvSpPr/>
            <p:nvPr/>
          </p:nvSpPr>
          <p:spPr>
            <a:xfrm>
              <a:off x="19966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4"/>
            <p:cNvSpPr/>
            <p:nvPr/>
          </p:nvSpPr>
          <p:spPr>
            <a:xfrm>
              <a:off x="21230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4"/>
            <p:cNvSpPr/>
            <p:nvPr/>
          </p:nvSpPr>
          <p:spPr>
            <a:xfrm>
              <a:off x="212015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4"/>
            <p:cNvSpPr/>
            <p:nvPr/>
          </p:nvSpPr>
          <p:spPr>
            <a:xfrm>
              <a:off x="19966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4"/>
            <p:cNvSpPr/>
            <p:nvPr/>
          </p:nvSpPr>
          <p:spPr>
            <a:xfrm>
              <a:off x="1996600" y="46159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4"/>
            <p:cNvSpPr/>
            <p:nvPr/>
          </p:nvSpPr>
          <p:spPr>
            <a:xfrm>
              <a:off x="212015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4"/>
            <p:cNvSpPr/>
            <p:nvPr/>
          </p:nvSpPr>
          <p:spPr>
            <a:xfrm>
              <a:off x="212015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4"/>
            <p:cNvSpPr/>
            <p:nvPr/>
          </p:nvSpPr>
          <p:spPr>
            <a:xfrm>
              <a:off x="1996600" y="4750025"/>
              <a:ext cx="23375" cy="19900"/>
            </a:xfrm>
            <a:custGeom>
              <a:avLst/>
              <a:gdLst/>
              <a:ahLst/>
              <a:cxnLst/>
              <a:rect l="l" t="t" r="r" b="b"/>
              <a:pathLst>
                <a:path w="935" h="796" extrusionOk="0">
                  <a:moveTo>
                    <a:pt x="596" y="1"/>
                  </a:moveTo>
                  <a:cubicBezTo>
                    <a:pt x="579" y="1"/>
                    <a:pt x="562" y="2"/>
                    <a:pt x="546" y="6"/>
                  </a:cubicBezTo>
                  <a:cubicBezTo>
                    <a:pt x="156" y="6"/>
                    <a:pt x="1" y="434"/>
                    <a:pt x="234" y="667"/>
                  </a:cubicBezTo>
                  <a:cubicBezTo>
                    <a:pt x="323" y="756"/>
                    <a:pt x="429" y="795"/>
                    <a:pt x="531"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4"/>
            <p:cNvSpPr/>
            <p:nvPr/>
          </p:nvSpPr>
          <p:spPr>
            <a:xfrm>
              <a:off x="19966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4"/>
            <p:cNvSpPr/>
            <p:nvPr/>
          </p:nvSpPr>
          <p:spPr>
            <a:xfrm>
              <a:off x="2123075"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4"/>
            <p:cNvSpPr/>
            <p:nvPr/>
          </p:nvSpPr>
          <p:spPr>
            <a:xfrm>
              <a:off x="212015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4"/>
            <p:cNvSpPr/>
            <p:nvPr/>
          </p:nvSpPr>
          <p:spPr>
            <a:xfrm>
              <a:off x="19966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4"/>
            <p:cNvSpPr/>
            <p:nvPr/>
          </p:nvSpPr>
          <p:spPr>
            <a:xfrm>
              <a:off x="19995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4"/>
            <p:cNvSpPr/>
            <p:nvPr/>
          </p:nvSpPr>
          <p:spPr>
            <a:xfrm>
              <a:off x="212015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4"/>
            <p:cNvSpPr/>
            <p:nvPr/>
          </p:nvSpPr>
          <p:spPr>
            <a:xfrm>
              <a:off x="212015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4"/>
            <p:cNvSpPr/>
            <p:nvPr/>
          </p:nvSpPr>
          <p:spPr>
            <a:xfrm>
              <a:off x="19966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4"/>
            <p:cNvSpPr/>
            <p:nvPr/>
          </p:nvSpPr>
          <p:spPr>
            <a:xfrm>
              <a:off x="1996600" y="5358050"/>
              <a:ext cx="23375" cy="19900"/>
            </a:xfrm>
            <a:custGeom>
              <a:avLst/>
              <a:gdLst/>
              <a:ahLst/>
              <a:cxnLst/>
              <a:rect l="l" t="t" r="r" b="b"/>
              <a:pathLst>
                <a:path w="935" h="796" extrusionOk="0">
                  <a:moveTo>
                    <a:pt x="596" y="1"/>
                  </a:moveTo>
                  <a:cubicBezTo>
                    <a:pt x="579" y="1"/>
                    <a:pt x="562" y="2"/>
                    <a:pt x="546" y="6"/>
                  </a:cubicBezTo>
                  <a:cubicBezTo>
                    <a:pt x="156" y="6"/>
                    <a:pt x="1" y="395"/>
                    <a:pt x="234" y="667"/>
                  </a:cubicBezTo>
                  <a:cubicBezTo>
                    <a:pt x="311" y="756"/>
                    <a:pt x="408" y="795"/>
                    <a:pt x="506" y="795"/>
                  </a:cubicBezTo>
                  <a:cubicBezTo>
                    <a:pt x="706" y="795"/>
                    <a:pt x="909"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4"/>
            <p:cNvSpPr/>
            <p:nvPr/>
          </p:nvSpPr>
          <p:spPr>
            <a:xfrm>
              <a:off x="212015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4"/>
            <p:cNvSpPr/>
            <p:nvPr/>
          </p:nvSpPr>
          <p:spPr>
            <a:xfrm>
              <a:off x="21230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4"/>
            <p:cNvSpPr/>
            <p:nvPr/>
          </p:nvSpPr>
          <p:spPr>
            <a:xfrm>
              <a:off x="22466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4"/>
            <p:cNvSpPr/>
            <p:nvPr/>
          </p:nvSpPr>
          <p:spPr>
            <a:xfrm>
              <a:off x="22437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4"/>
            <p:cNvSpPr/>
            <p:nvPr/>
          </p:nvSpPr>
          <p:spPr>
            <a:xfrm>
              <a:off x="23662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4"/>
            <p:cNvSpPr/>
            <p:nvPr/>
          </p:nvSpPr>
          <p:spPr>
            <a:xfrm>
              <a:off x="23662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4"/>
            <p:cNvSpPr/>
            <p:nvPr/>
          </p:nvSpPr>
          <p:spPr>
            <a:xfrm>
              <a:off x="22437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4"/>
            <p:cNvSpPr/>
            <p:nvPr/>
          </p:nvSpPr>
          <p:spPr>
            <a:xfrm>
              <a:off x="22437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4"/>
            <p:cNvSpPr/>
            <p:nvPr/>
          </p:nvSpPr>
          <p:spPr>
            <a:xfrm>
              <a:off x="23662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4"/>
            <p:cNvSpPr/>
            <p:nvPr/>
          </p:nvSpPr>
          <p:spPr>
            <a:xfrm>
              <a:off x="23662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4"/>
            <p:cNvSpPr/>
            <p:nvPr/>
          </p:nvSpPr>
          <p:spPr>
            <a:xfrm>
              <a:off x="22437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4"/>
            <p:cNvSpPr/>
            <p:nvPr/>
          </p:nvSpPr>
          <p:spPr>
            <a:xfrm>
              <a:off x="22437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4"/>
            <p:cNvSpPr/>
            <p:nvPr/>
          </p:nvSpPr>
          <p:spPr>
            <a:xfrm>
              <a:off x="23662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4"/>
            <p:cNvSpPr/>
            <p:nvPr/>
          </p:nvSpPr>
          <p:spPr>
            <a:xfrm>
              <a:off x="23662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4"/>
            <p:cNvSpPr/>
            <p:nvPr/>
          </p:nvSpPr>
          <p:spPr>
            <a:xfrm>
              <a:off x="22437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4"/>
            <p:cNvSpPr/>
            <p:nvPr/>
          </p:nvSpPr>
          <p:spPr>
            <a:xfrm>
              <a:off x="22437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4"/>
            <p:cNvSpPr/>
            <p:nvPr/>
          </p:nvSpPr>
          <p:spPr>
            <a:xfrm>
              <a:off x="23662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4"/>
            <p:cNvSpPr/>
            <p:nvPr/>
          </p:nvSpPr>
          <p:spPr>
            <a:xfrm>
              <a:off x="23662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4"/>
            <p:cNvSpPr/>
            <p:nvPr/>
          </p:nvSpPr>
          <p:spPr>
            <a:xfrm>
              <a:off x="22437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4"/>
            <p:cNvSpPr/>
            <p:nvPr/>
          </p:nvSpPr>
          <p:spPr>
            <a:xfrm>
              <a:off x="22466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4"/>
            <p:cNvSpPr/>
            <p:nvPr/>
          </p:nvSpPr>
          <p:spPr>
            <a:xfrm>
              <a:off x="23662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4"/>
            <p:cNvSpPr/>
            <p:nvPr/>
          </p:nvSpPr>
          <p:spPr>
            <a:xfrm>
              <a:off x="23662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4"/>
            <p:cNvSpPr/>
            <p:nvPr/>
          </p:nvSpPr>
          <p:spPr>
            <a:xfrm>
              <a:off x="22437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4"/>
            <p:cNvSpPr/>
            <p:nvPr/>
          </p:nvSpPr>
          <p:spPr>
            <a:xfrm>
              <a:off x="22437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4"/>
            <p:cNvSpPr/>
            <p:nvPr/>
          </p:nvSpPr>
          <p:spPr>
            <a:xfrm>
              <a:off x="23662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4"/>
            <p:cNvSpPr/>
            <p:nvPr/>
          </p:nvSpPr>
          <p:spPr>
            <a:xfrm>
              <a:off x="23662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4"/>
            <p:cNvSpPr/>
            <p:nvPr/>
          </p:nvSpPr>
          <p:spPr>
            <a:xfrm>
              <a:off x="22466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4"/>
            <p:cNvSpPr/>
            <p:nvPr/>
          </p:nvSpPr>
          <p:spPr>
            <a:xfrm>
              <a:off x="22437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4"/>
            <p:cNvSpPr/>
            <p:nvPr/>
          </p:nvSpPr>
          <p:spPr>
            <a:xfrm>
              <a:off x="23662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4"/>
            <p:cNvSpPr/>
            <p:nvPr/>
          </p:nvSpPr>
          <p:spPr>
            <a:xfrm>
              <a:off x="23662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4"/>
            <p:cNvSpPr/>
            <p:nvPr/>
          </p:nvSpPr>
          <p:spPr>
            <a:xfrm>
              <a:off x="22437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4"/>
            <p:cNvSpPr/>
            <p:nvPr/>
          </p:nvSpPr>
          <p:spPr>
            <a:xfrm>
              <a:off x="22437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4"/>
            <p:cNvSpPr/>
            <p:nvPr/>
          </p:nvSpPr>
          <p:spPr>
            <a:xfrm>
              <a:off x="23662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4"/>
            <p:cNvSpPr/>
            <p:nvPr/>
          </p:nvSpPr>
          <p:spPr>
            <a:xfrm>
              <a:off x="23662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4"/>
            <p:cNvSpPr/>
            <p:nvPr/>
          </p:nvSpPr>
          <p:spPr>
            <a:xfrm>
              <a:off x="22437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4"/>
            <p:cNvSpPr/>
            <p:nvPr/>
          </p:nvSpPr>
          <p:spPr>
            <a:xfrm>
              <a:off x="22437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4"/>
            <p:cNvSpPr/>
            <p:nvPr/>
          </p:nvSpPr>
          <p:spPr>
            <a:xfrm>
              <a:off x="23662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4"/>
            <p:cNvSpPr/>
            <p:nvPr/>
          </p:nvSpPr>
          <p:spPr>
            <a:xfrm>
              <a:off x="23662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4"/>
            <p:cNvSpPr/>
            <p:nvPr/>
          </p:nvSpPr>
          <p:spPr>
            <a:xfrm>
              <a:off x="22437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4"/>
            <p:cNvSpPr/>
            <p:nvPr/>
          </p:nvSpPr>
          <p:spPr>
            <a:xfrm>
              <a:off x="22466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4"/>
            <p:cNvSpPr/>
            <p:nvPr/>
          </p:nvSpPr>
          <p:spPr>
            <a:xfrm>
              <a:off x="23662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4"/>
            <p:cNvSpPr/>
            <p:nvPr/>
          </p:nvSpPr>
          <p:spPr>
            <a:xfrm>
              <a:off x="23662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4"/>
            <p:cNvSpPr/>
            <p:nvPr/>
          </p:nvSpPr>
          <p:spPr>
            <a:xfrm>
              <a:off x="22437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4"/>
            <p:cNvSpPr/>
            <p:nvPr/>
          </p:nvSpPr>
          <p:spPr>
            <a:xfrm>
              <a:off x="22437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4"/>
            <p:cNvSpPr/>
            <p:nvPr/>
          </p:nvSpPr>
          <p:spPr>
            <a:xfrm>
              <a:off x="23662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4"/>
            <p:cNvSpPr/>
            <p:nvPr/>
          </p:nvSpPr>
          <p:spPr>
            <a:xfrm>
              <a:off x="23662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4"/>
            <p:cNvSpPr/>
            <p:nvPr/>
          </p:nvSpPr>
          <p:spPr>
            <a:xfrm>
              <a:off x="22466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4"/>
            <p:cNvSpPr/>
            <p:nvPr/>
          </p:nvSpPr>
          <p:spPr>
            <a:xfrm>
              <a:off x="22437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4"/>
            <p:cNvSpPr/>
            <p:nvPr/>
          </p:nvSpPr>
          <p:spPr>
            <a:xfrm>
              <a:off x="23662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4"/>
            <p:cNvSpPr/>
            <p:nvPr/>
          </p:nvSpPr>
          <p:spPr>
            <a:xfrm>
              <a:off x="23662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4"/>
            <p:cNvSpPr/>
            <p:nvPr/>
          </p:nvSpPr>
          <p:spPr>
            <a:xfrm>
              <a:off x="22437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4"/>
            <p:cNvSpPr/>
            <p:nvPr/>
          </p:nvSpPr>
          <p:spPr>
            <a:xfrm>
              <a:off x="22437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4"/>
            <p:cNvSpPr/>
            <p:nvPr/>
          </p:nvSpPr>
          <p:spPr>
            <a:xfrm>
              <a:off x="23662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4"/>
            <p:cNvSpPr/>
            <p:nvPr/>
          </p:nvSpPr>
          <p:spPr>
            <a:xfrm>
              <a:off x="23662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4"/>
            <p:cNvSpPr/>
            <p:nvPr/>
          </p:nvSpPr>
          <p:spPr>
            <a:xfrm>
              <a:off x="22437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4"/>
            <p:cNvSpPr/>
            <p:nvPr/>
          </p:nvSpPr>
          <p:spPr>
            <a:xfrm>
              <a:off x="22437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4"/>
            <p:cNvSpPr/>
            <p:nvPr/>
          </p:nvSpPr>
          <p:spPr>
            <a:xfrm>
              <a:off x="23662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4"/>
            <p:cNvSpPr/>
            <p:nvPr/>
          </p:nvSpPr>
          <p:spPr>
            <a:xfrm>
              <a:off x="23662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4"/>
            <p:cNvSpPr/>
            <p:nvPr/>
          </p:nvSpPr>
          <p:spPr>
            <a:xfrm>
              <a:off x="22437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4"/>
            <p:cNvSpPr/>
            <p:nvPr/>
          </p:nvSpPr>
          <p:spPr>
            <a:xfrm>
              <a:off x="22466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4"/>
            <p:cNvSpPr/>
            <p:nvPr/>
          </p:nvSpPr>
          <p:spPr>
            <a:xfrm>
              <a:off x="23662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4"/>
            <p:cNvSpPr/>
            <p:nvPr/>
          </p:nvSpPr>
          <p:spPr>
            <a:xfrm>
              <a:off x="23662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4"/>
            <p:cNvSpPr/>
            <p:nvPr/>
          </p:nvSpPr>
          <p:spPr>
            <a:xfrm>
              <a:off x="22437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4"/>
            <p:cNvSpPr/>
            <p:nvPr/>
          </p:nvSpPr>
          <p:spPr>
            <a:xfrm>
              <a:off x="22466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4"/>
            <p:cNvSpPr/>
            <p:nvPr/>
          </p:nvSpPr>
          <p:spPr>
            <a:xfrm>
              <a:off x="23662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4"/>
            <p:cNvSpPr/>
            <p:nvPr/>
          </p:nvSpPr>
          <p:spPr>
            <a:xfrm>
              <a:off x="23662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4"/>
            <p:cNvSpPr/>
            <p:nvPr/>
          </p:nvSpPr>
          <p:spPr>
            <a:xfrm>
              <a:off x="22466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4"/>
            <p:cNvSpPr/>
            <p:nvPr/>
          </p:nvSpPr>
          <p:spPr>
            <a:xfrm>
              <a:off x="22437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4"/>
            <p:cNvSpPr/>
            <p:nvPr/>
          </p:nvSpPr>
          <p:spPr>
            <a:xfrm>
              <a:off x="23662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4"/>
            <p:cNvSpPr/>
            <p:nvPr/>
          </p:nvSpPr>
          <p:spPr>
            <a:xfrm>
              <a:off x="23662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4"/>
            <p:cNvSpPr/>
            <p:nvPr/>
          </p:nvSpPr>
          <p:spPr>
            <a:xfrm>
              <a:off x="22437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4"/>
            <p:cNvSpPr/>
            <p:nvPr/>
          </p:nvSpPr>
          <p:spPr>
            <a:xfrm>
              <a:off x="22437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4"/>
            <p:cNvSpPr/>
            <p:nvPr/>
          </p:nvSpPr>
          <p:spPr>
            <a:xfrm>
              <a:off x="23662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4"/>
            <p:cNvSpPr/>
            <p:nvPr/>
          </p:nvSpPr>
          <p:spPr>
            <a:xfrm>
              <a:off x="23662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4"/>
            <p:cNvSpPr/>
            <p:nvPr/>
          </p:nvSpPr>
          <p:spPr>
            <a:xfrm>
              <a:off x="22437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4"/>
            <p:cNvSpPr/>
            <p:nvPr/>
          </p:nvSpPr>
          <p:spPr>
            <a:xfrm>
              <a:off x="22437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4"/>
            <p:cNvSpPr/>
            <p:nvPr/>
          </p:nvSpPr>
          <p:spPr>
            <a:xfrm>
              <a:off x="23662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4"/>
            <p:cNvSpPr/>
            <p:nvPr/>
          </p:nvSpPr>
          <p:spPr>
            <a:xfrm>
              <a:off x="23662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4"/>
            <p:cNvSpPr/>
            <p:nvPr/>
          </p:nvSpPr>
          <p:spPr>
            <a:xfrm>
              <a:off x="22437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4"/>
            <p:cNvSpPr/>
            <p:nvPr/>
          </p:nvSpPr>
          <p:spPr>
            <a:xfrm>
              <a:off x="22437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4"/>
            <p:cNvSpPr/>
            <p:nvPr/>
          </p:nvSpPr>
          <p:spPr>
            <a:xfrm>
              <a:off x="23662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4"/>
            <p:cNvSpPr/>
            <p:nvPr/>
          </p:nvSpPr>
          <p:spPr>
            <a:xfrm>
              <a:off x="23662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4"/>
            <p:cNvSpPr/>
            <p:nvPr/>
          </p:nvSpPr>
          <p:spPr>
            <a:xfrm>
              <a:off x="22437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4"/>
            <p:cNvSpPr/>
            <p:nvPr/>
          </p:nvSpPr>
          <p:spPr>
            <a:xfrm>
              <a:off x="22466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4"/>
            <p:cNvSpPr/>
            <p:nvPr/>
          </p:nvSpPr>
          <p:spPr>
            <a:xfrm>
              <a:off x="23662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4"/>
            <p:cNvSpPr/>
            <p:nvPr/>
          </p:nvSpPr>
          <p:spPr>
            <a:xfrm>
              <a:off x="23662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4"/>
            <p:cNvSpPr/>
            <p:nvPr/>
          </p:nvSpPr>
          <p:spPr>
            <a:xfrm>
              <a:off x="24908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4"/>
            <p:cNvSpPr/>
            <p:nvPr/>
          </p:nvSpPr>
          <p:spPr>
            <a:xfrm>
              <a:off x="24908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4"/>
            <p:cNvSpPr/>
            <p:nvPr/>
          </p:nvSpPr>
          <p:spPr>
            <a:xfrm>
              <a:off x="26133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4"/>
            <p:cNvSpPr/>
            <p:nvPr/>
          </p:nvSpPr>
          <p:spPr>
            <a:xfrm>
              <a:off x="26133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4"/>
            <p:cNvSpPr/>
            <p:nvPr/>
          </p:nvSpPr>
          <p:spPr>
            <a:xfrm>
              <a:off x="24908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4"/>
            <p:cNvSpPr/>
            <p:nvPr/>
          </p:nvSpPr>
          <p:spPr>
            <a:xfrm>
              <a:off x="24908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4"/>
            <p:cNvSpPr/>
            <p:nvPr/>
          </p:nvSpPr>
          <p:spPr>
            <a:xfrm>
              <a:off x="26133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4"/>
            <p:cNvSpPr/>
            <p:nvPr/>
          </p:nvSpPr>
          <p:spPr>
            <a:xfrm>
              <a:off x="26133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4"/>
            <p:cNvSpPr/>
            <p:nvPr/>
          </p:nvSpPr>
          <p:spPr>
            <a:xfrm>
              <a:off x="24908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4"/>
            <p:cNvSpPr/>
            <p:nvPr/>
          </p:nvSpPr>
          <p:spPr>
            <a:xfrm>
              <a:off x="24908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4"/>
            <p:cNvSpPr/>
            <p:nvPr/>
          </p:nvSpPr>
          <p:spPr>
            <a:xfrm>
              <a:off x="26133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4"/>
            <p:cNvSpPr/>
            <p:nvPr/>
          </p:nvSpPr>
          <p:spPr>
            <a:xfrm>
              <a:off x="26133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4"/>
            <p:cNvSpPr/>
            <p:nvPr/>
          </p:nvSpPr>
          <p:spPr>
            <a:xfrm>
              <a:off x="24908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4"/>
            <p:cNvSpPr/>
            <p:nvPr/>
          </p:nvSpPr>
          <p:spPr>
            <a:xfrm>
              <a:off x="24908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4"/>
            <p:cNvSpPr/>
            <p:nvPr/>
          </p:nvSpPr>
          <p:spPr>
            <a:xfrm>
              <a:off x="26133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4"/>
            <p:cNvSpPr/>
            <p:nvPr/>
          </p:nvSpPr>
          <p:spPr>
            <a:xfrm>
              <a:off x="26133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4"/>
            <p:cNvSpPr/>
            <p:nvPr/>
          </p:nvSpPr>
          <p:spPr>
            <a:xfrm>
              <a:off x="24908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4"/>
            <p:cNvSpPr/>
            <p:nvPr/>
          </p:nvSpPr>
          <p:spPr>
            <a:xfrm>
              <a:off x="24908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4"/>
            <p:cNvSpPr/>
            <p:nvPr/>
          </p:nvSpPr>
          <p:spPr>
            <a:xfrm>
              <a:off x="26133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4"/>
            <p:cNvSpPr/>
            <p:nvPr/>
          </p:nvSpPr>
          <p:spPr>
            <a:xfrm>
              <a:off x="26133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4"/>
            <p:cNvSpPr/>
            <p:nvPr/>
          </p:nvSpPr>
          <p:spPr>
            <a:xfrm>
              <a:off x="24908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4"/>
            <p:cNvSpPr/>
            <p:nvPr/>
          </p:nvSpPr>
          <p:spPr>
            <a:xfrm>
              <a:off x="24908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4"/>
            <p:cNvSpPr/>
            <p:nvPr/>
          </p:nvSpPr>
          <p:spPr>
            <a:xfrm>
              <a:off x="26133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4"/>
            <p:cNvSpPr/>
            <p:nvPr/>
          </p:nvSpPr>
          <p:spPr>
            <a:xfrm>
              <a:off x="26133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4"/>
            <p:cNvSpPr/>
            <p:nvPr/>
          </p:nvSpPr>
          <p:spPr>
            <a:xfrm>
              <a:off x="24908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4"/>
            <p:cNvSpPr/>
            <p:nvPr/>
          </p:nvSpPr>
          <p:spPr>
            <a:xfrm>
              <a:off x="24908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4"/>
            <p:cNvSpPr/>
            <p:nvPr/>
          </p:nvSpPr>
          <p:spPr>
            <a:xfrm>
              <a:off x="26133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4"/>
            <p:cNvSpPr/>
            <p:nvPr/>
          </p:nvSpPr>
          <p:spPr>
            <a:xfrm>
              <a:off x="26133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4"/>
            <p:cNvSpPr/>
            <p:nvPr/>
          </p:nvSpPr>
          <p:spPr>
            <a:xfrm>
              <a:off x="24908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4"/>
            <p:cNvSpPr/>
            <p:nvPr/>
          </p:nvSpPr>
          <p:spPr>
            <a:xfrm>
              <a:off x="24908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4"/>
            <p:cNvSpPr/>
            <p:nvPr/>
          </p:nvSpPr>
          <p:spPr>
            <a:xfrm>
              <a:off x="26133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4"/>
            <p:cNvSpPr/>
            <p:nvPr/>
          </p:nvSpPr>
          <p:spPr>
            <a:xfrm>
              <a:off x="26133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4"/>
            <p:cNvSpPr/>
            <p:nvPr/>
          </p:nvSpPr>
          <p:spPr>
            <a:xfrm>
              <a:off x="24908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4"/>
            <p:cNvSpPr/>
            <p:nvPr/>
          </p:nvSpPr>
          <p:spPr>
            <a:xfrm>
              <a:off x="24908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4"/>
            <p:cNvSpPr/>
            <p:nvPr/>
          </p:nvSpPr>
          <p:spPr>
            <a:xfrm>
              <a:off x="26133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4"/>
            <p:cNvSpPr/>
            <p:nvPr/>
          </p:nvSpPr>
          <p:spPr>
            <a:xfrm>
              <a:off x="26133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4"/>
            <p:cNvSpPr/>
            <p:nvPr/>
          </p:nvSpPr>
          <p:spPr>
            <a:xfrm>
              <a:off x="24908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4"/>
            <p:cNvSpPr/>
            <p:nvPr/>
          </p:nvSpPr>
          <p:spPr>
            <a:xfrm>
              <a:off x="24908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4"/>
            <p:cNvSpPr/>
            <p:nvPr/>
          </p:nvSpPr>
          <p:spPr>
            <a:xfrm>
              <a:off x="26133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4"/>
            <p:cNvSpPr/>
            <p:nvPr/>
          </p:nvSpPr>
          <p:spPr>
            <a:xfrm>
              <a:off x="26133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4"/>
            <p:cNvSpPr/>
            <p:nvPr/>
          </p:nvSpPr>
          <p:spPr>
            <a:xfrm>
              <a:off x="24908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4"/>
            <p:cNvSpPr/>
            <p:nvPr/>
          </p:nvSpPr>
          <p:spPr>
            <a:xfrm>
              <a:off x="24908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4"/>
            <p:cNvSpPr/>
            <p:nvPr/>
          </p:nvSpPr>
          <p:spPr>
            <a:xfrm>
              <a:off x="26133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4"/>
            <p:cNvSpPr/>
            <p:nvPr/>
          </p:nvSpPr>
          <p:spPr>
            <a:xfrm>
              <a:off x="26133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4"/>
            <p:cNvSpPr/>
            <p:nvPr/>
          </p:nvSpPr>
          <p:spPr>
            <a:xfrm>
              <a:off x="24908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4"/>
            <p:cNvSpPr/>
            <p:nvPr/>
          </p:nvSpPr>
          <p:spPr>
            <a:xfrm>
              <a:off x="24908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4"/>
            <p:cNvSpPr/>
            <p:nvPr/>
          </p:nvSpPr>
          <p:spPr>
            <a:xfrm>
              <a:off x="26133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4"/>
            <p:cNvSpPr/>
            <p:nvPr/>
          </p:nvSpPr>
          <p:spPr>
            <a:xfrm>
              <a:off x="26133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4"/>
            <p:cNvSpPr/>
            <p:nvPr/>
          </p:nvSpPr>
          <p:spPr>
            <a:xfrm>
              <a:off x="24908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4"/>
            <p:cNvSpPr/>
            <p:nvPr/>
          </p:nvSpPr>
          <p:spPr>
            <a:xfrm>
              <a:off x="24908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4"/>
            <p:cNvSpPr/>
            <p:nvPr/>
          </p:nvSpPr>
          <p:spPr>
            <a:xfrm>
              <a:off x="26133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4"/>
            <p:cNvSpPr/>
            <p:nvPr/>
          </p:nvSpPr>
          <p:spPr>
            <a:xfrm>
              <a:off x="26133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4"/>
            <p:cNvSpPr/>
            <p:nvPr/>
          </p:nvSpPr>
          <p:spPr>
            <a:xfrm>
              <a:off x="24908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4"/>
            <p:cNvSpPr/>
            <p:nvPr/>
          </p:nvSpPr>
          <p:spPr>
            <a:xfrm>
              <a:off x="24908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4"/>
            <p:cNvSpPr/>
            <p:nvPr/>
          </p:nvSpPr>
          <p:spPr>
            <a:xfrm>
              <a:off x="26133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4"/>
            <p:cNvSpPr/>
            <p:nvPr/>
          </p:nvSpPr>
          <p:spPr>
            <a:xfrm>
              <a:off x="26133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4"/>
            <p:cNvSpPr/>
            <p:nvPr/>
          </p:nvSpPr>
          <p:spPr>
            <a:xfrm>
              <a:off x="24908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4"/>
            <p:cNvSpPr/>
            <p:nvPr/>
          </p:nvSpPr>
          <p:spPr>
            <a:xfrm>
              <a:off x="24908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4"/>
            <p:cNvSpPr/>
            <p:nvPr/>
          </p:nvSpPr>
          <p:spPr>
            <a:xfrm>
              <a:off x="26133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4"/>
            <p:cNvSpPr/>
            <p:nvPr/>
          </p:nvSpPr>
          <p:spPr>
            <a:xfrm>
              <a:off x="26133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4"/>
            <p:cNvSpPr/>
            <p:nvPr/>
          </p:nvSpPr>
          <p:spPr>
            <a:xfrm>
              <a:off x="24908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4"/>
            <p:cNvSpPr/>
            <p:nvPr/>
          </p:nvSpPr>
          <p:spPr>
            <a:xfrm>
              <a:off x="24908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4"/>
            <p:cNvSpPr/>
            <p:nvPr/>
          </p:nvSpPr>
          <p:spPr>
            <a:xfrm>
              <a:off x="26133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4"/>
            <p:cNvSpPr/>
            <p:nvPr/>
          </p:nvSpPr>
          <p:spPr>
            <a:xfrm>
              <a:off x="26133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4"/>
            <p:cNvSpPr/>
            <p:nvPr/>
          </p:nvSpPr>
          <p:spPr>
            <a:xfrm>
              <a:off x="24908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4"/>
            <p:cNvSpPr/>
            <p:nvPr/>
          </p:nvSpPr>
          <p:spPr>
            <a:xfrm>
              <a:off x="24908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4"/>
            <p:cNvSpPr/>
            <p:nvPr/>
          </p:nvSpPr>
          <p:spPr>
            <a:xfrm>
              <a:off x="26133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4"/>
            <p:cNvSpPr/>
            <p:nvPr/>
          </p:nvSpPr>
          <p:spPr>
            <a:xfrm>
              <a:off x="26133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4"/>
            <p:cNvSpPr/>
            <p:nvPr/>
          </p:nvSpPr>
          <p:spPr>
            <a:xfrm>
              <a:off x="24908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4"/>
            <p:cNvSpPr/>
            <p:nvPr/>
          </p:nvSpPr>
          <p:spPr>
            <a:xfrm>
              <a:off x="24908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4"/>
            <p:cNvSpPr/>
            <p:nvPr/>
          </p:nvSpPr>
          <p:spPr>
            <a:xfrm>
              <a:off x="26133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4"/>
            <p:cNvSpPr/>
            <p:nvPr/>
          </p:nvSpPr>
          <p:spPr>
            <a:xfrm>
              <a:off x="26133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4"/>
            <p:cNvSpPr/>
            <p:nvPr/>
          </p:nvSpPr>
          <p:spPr>
            <a:xfrm>
              <a:off x="24908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4"/>
            <p:cNvSpPr/>
            <p:nvPr/>
          </p:nvSpPr>
          <p:spPr>
            <a:xfrm>
              <a:off x="24908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4"/>
            <p:cNvSpPr/>
            <p:nvPr/>
          </p:nvSpPr>
          <p:spPr>
            <a:xfrm>
              <a:off x="26133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4"/>
            <p:cNvSpPr/>
            <p:nvPr/>
          </p:nvSpPr>
          <p:spPr>
            <a:xfrm>
              <a:off x="26133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4"/>
            <p:cNvSpPr/>
            <p:nvPr/>
          </p:nvSpPr>
          <p:spPr>
            <a:xfrm>
              <a:off x="24908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4"/>
            <p:cNvSpPr/>
            <p:nvPr/>
          </p:nvSpPr>
          <p:spPr>
            <a:xfrm>
              <a:off x="24908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4"/>
            <p:cNvSpPr/>
            <p:nvPr/>
          </p:nvSpPr>
          <p:spPr>
            <a:xfrm>
              <a:off x="26133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4"/>
            <p:cNvSpPr/>
            <p:nvPr/>
          </p:nvSpPr>
          <p:spPr>
            <a:xfrm>
              <a:off x="26133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4"/>
            <p:cNvSpPr/>
            <p:nvPr/>
          </p:nvSpPr>
          <p:spPr>
            <a:xfrm>
              <a:off x="24908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4"/>
            <p:cNvSpPr/>
            <p:nvPr/>
          </p:nvSpPr>
          <p:spPr>
            <a:xfrm>
              <a:off x="2490800" y="5358175"/>
              <a:ext cx="23375" cy="20275"/>
            </a:xfrm>
            <a:custGeom>
              <a:avLst/>
              <a:gdLst/>
              <a:ahLst/>
              <a:cxnLst/>
              <a:rect l="l" t="t" r="r" b="b"/>
              <a:pathLst>
                <a:path w="935" h="811"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4"/>
            <p:cNvSpPr/>
            <p:nvPr/>
          </p:nvSpPr>
          <p:spPr>
            <a:xfrm>
              <a:off x="26133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4"/>
            <p:cNvSpPr/>
            <p:nvPr/>
          </p:nvSpPr>
          <p:spPr>
            <a:xfrm>
              <a:off x="26133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4"/>
            <p:cNvSpPr/>
            <p:nvPr/>
          </p:nvSpPr>
          <p:spPr>
            <a:xfrm>
              <a:off x="27379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4"/>
            <p:cNvSpPr/>
            <p:nvPr/>
          </p:nvSpPr>
          <p:spPr>
            <a:xfrm>
              <a:off x="27379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4"/>
            <p:cNvSpPr/>
            <p:nvPr/>
          </p:nvSpPr>
          <p:spPr>
            <a:xfrm>
              <a:off x="2860475" y="294525"/>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4"/>
            <p:cNvSpPr/>
            <p:nvPr/>
          </p:nvSpPr>
          <p:spPr>
            <a:xfrm>
              <a:off x="2860475"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4"/>
            <p:cNvSpPr/>
            <p:nvPr/>
          </p:nvSpPr>
          <p:spPr>
            <a:xfrm>
              <a:off x="2738150" y="542550"/>
              <a:ext cx="23125" cy="19825"/>
            </a:xfrm>
            <a:custGeom>
              <a:avLst/>
              <a:gdLst/>
              <a:ahLst/>
              <a:cxnLst/>
              <a:rect l="l" t="t" r="r" b="b"/>
              <a:pathLst>
                <a:path w="925" h="793" extrusionOk="0">
                  <a:moveTo>
                    <a:pt x="491" y="0"/>
                  </a:moveTo>
                  <a:cubicBezTo>
                    <a:pt x="170" y="0"/>
                    <a:pt x="1" y="404"/>
                    <a:pt x="224" y="665"/>
                  </a:cubicBezTo>
                  <a:cubicBezTo>
                    <a:pt x="314" y="754"/>
                    <a:pt x="419" y="793"/>
                    <a:pt x="521" y="793"/>
                  </a:cubicBezTo>
                  <a:cubicBezTo>
                    <a:pt x="731" y="793"/>
                    <a:pt x="925" y="628"/>
                    <a:pt x="925" y="392"/>
                  </a:cubicBezTo>
                  <a:cubicBezTo>
                    <a:pt x="925" y="159"/>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4"/>
            <p:cNvSpPr/>
            <p:nvPr/>
          </p:nvSpPr>
          <p:spPr>
            <a:xfrm>
              <a:off x="2737900" y="655450"/>
              <a:ext cx="23375" cy="20750"/>
            </a:xfrm>
            <a:custGeom>
              <a:avLst/>
              <a:gdLst/>
              <a:ahLst/>
              <a:cxnLst/>
              <a:rect l="l" t="t" r="r" b="b"/>
              <a:pathLst>
                <a:path w="935" h="830" extrusionOk="0">
                  <a:moveTo>
                    <a:pt x="546" y="1"/>
                  </a:moveTo>
                  <a:cubicBezTo>
                    <a:pt x="156"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4"/>
            <p:cNvSpPr/>
            <p:nvPr/>
          </p:nvSpPr>
          <p:spPr>
            <a:xfrm>
              <a:off x="2860475"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4"/>
            <p:cNvSpPr/>
            <p:nvPr/>
          </p:nvSpPr>
          <p:spPr>
            <a:xfrm>
              <a:off x="2860475"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4"/>
            <p:cNvSpPr/>
            <p:nvPr/>
          </p:nvSpPr>
          <p:spPr>
            <a:xfrm>
              <a:off x="2737900" y="78972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4"/>
            <p:cNvSpPr/>
            <p:nvPr/>
          </p:nvSpPr>
          <p:spPr>
            <a:xfrm>
              <a:off x="2738150" y="903475"/>
              <a:ext cx="23125" cy="19825"/>
            </a:xfrm>
            <a:custGeom>
              <a:avLst/>
              <a:gdLst/>
              <a:ahLst/>
              <a:cxnLst/>
              <a:rect l="l" t="t" r="r" b="b"/>
              <a:pathLst>
                <a:path w="925" h="793" extrusionOk="0">
                  <a:moveTo>
                    <a:pt x="495" y="1"/>
                  </a:moveTo>
                  <a:cubicBezTo>
                    <a:pt x="171" y="1"/>
                    <a:pt x="0" y="440"/>
                    <a:pt x="224" y="664"/>
                  </a:cubicBezTo>
                  <a:cubicBezTo>
                    <a:pt x="314" y="754"/>
                    <a:pt x="419" y="793"/>
                    <a:pt x="521" y="793"/>
                  </a:cubicBezTo>
                  <a:cubicBezTo>
                    <a:pt x="731" y="793"/>
                    <a:pt x="925" y="628"/>
                    <a:pt x="925" y="392"/>
                  </a:cubicBezTo>
                  <a:cubicBezTo>
                    <a:pt x="925" y="198"/>
                    <a:pt x="769" y="3"/>
                    <a:pt x="536" y="3"/>
                  </a:cubicBezTo>
                  <a:cubicBezTo>
                    <a:pt x="522" y="1"/>
                    <a:pt x="50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4"/>
            <p:cNvSpPr/>
            <p:nvPr/>
          </p:nvSpPr>
          <p:spPr>
            <a:xfrm>
              <a:off x="2860475"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4"/>
            <p:cNvSpPr/>
            <p:nvPr/>
          </p:nvSpPr>
          <p:spPr>
            <a:xfrm>
              <a:off x="2860475" y="903525"/>
              <a:ext cx="23375" cy="19775"/>
            </a:xfrm>
            <a:custGeom>
              <a:avLst/>
              <a:gdLst/>
              <a:ahLst/>
              <a:cxnLst/>
              <a:rect l="l" t="t" r="r" b="b"/>
              <a:pathLst>
                <a:path w="935" h="791" extrusionOk="0">
                  <a:moveTo>
                    <a:pt x="546" y="1"/>
                  </a:moveTo>
                  <a:cubicBezTo>
                    <a:pt x="196"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4"/>
            <p:cNvSpPr/>
            <p:nvPr/>
          </p:nvSpPr>
          <p:spPr>
            <a:xfrm>
              <a:off x="27379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4"/>
            <p:cNvSpPr/>
            <p:nvPr/>
          </p:nvSpPr>
          <p:spPr>
            <a:xfrm>
              <a:off x="27379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4"/>
            <p:cNvSpPr/>
            <p:nvPr/>
          </p:nvSpPr>
          <p:spPr>
            <a:xfrm>
              <a:off x="2860475"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4"/>
            <p:cNvSpPr/>
            <p:nvPr/>
          </p:nvSpPr>
          <p:spPr>
            <a:xfrm>
              <a:off x="28643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4"/>
            <p:cNvSpPr/>
            <p:nvPr/>
          </p:nvSpPr>
          <p:spPr>
            <a:xfrm>
              <a:off x="2737900" y="1283925"/>
              <a:ext cx="23375" cy="20025"/>
            </a:xfrm>
            <a:custGeom>
              <a:avLst/>
              <a:gdLst/>
              <a:ahLst/>
              <a:cxnLst/>
              <a:rect l="l" t="t" r="r" b="b"/>
              <a:pathLst>
                <a:path w="935" h="801" extrusionOk="0">
                  <a:moveTo>
                    <a:pt x="546" y="0"/>
                  </a:moveTo>
                  <a:cubicBezTo>
                    <a:pt x="195" y="0"/>
                    <a:pt x="1" y="428"/>
                    <a:pt x="234" y="662"/>
                  </a:cubicBezTo>
                  <a:cubicBezTo>
                    <a:pt x="317" y="758"/>
                    <a:pt x="428" y="800"/>
                    <a:pt x="537" y="800"/>
                  </a:cubicBezTo>
                  <a:cubicBezTo>
                    <a:pt x="739" y="800"/>
                    <a:pt x="935" y="655"/>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4"/>
            <p:cNvSpPr/>
            <p:nvPr/>
          </p:nvSpPr>
          <p:spPr>
            <a:xfrm>
              <a:off x="2737900" y="1398700"/>
              <a:ext cx="23375" cy="19775"/>
            </a:xfrm>
            <a:custGeom>
              <a:avLst/>
              <a:gdLst/>
              <a:ahLst/>
              <a:cxnLst/>
              <a:rect l="l" t="t" r="r" b="b"/>
              <a:pathLst>
                <a:path w="935" h="791" extrusionOk="0">
                  <a:moveTo>
                    <a:pt x="546" y="1"/>
                  </a:moveTo>
                  <a:cubicBezTo>
                    <a:pt x="156"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4"/>
            <p:cNvSpPr/>
            <p:nvPr/>
          </p:nvSpPr>
          <p:spPr>
            <a:xfrm>
              <a:off x="2860475"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4"/>
            <p:cNvSpPr/>
            <p:nvPr/>
          </p:nvSpPr>
          <p:spPr>
            <a:xfrm>
              <a:off x="2860475" y="1398700"/>
              <a:ext cx="23375" cy="19775"/>
            </a:xfrm>
            <a:custGeom>
              <a:avLst/>
              <a:gdLst/>
              <a:ahLst/>
              <a:cxnLst/>
              <a:rect l="l" t="t" r="r" b="b"/>
              <a:pathLst>
                <a:path w="935" h="791" extrusionOk="0">
                  <a:moveTo>
                    <a:pt x="546" y="1"/>
                  </a:moveTo>
                  <a:cubicBezTo>
                    <a:pt x="196"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4"/>
            <p:cNvSpPr/>
            <p:nvPr/>
          </p:nvSpPr>
          <p:spPr>
            <a:xfrm>
              <a:off x="2737900" y="1532000"/>
              <a:ext cx="23375" cy="20075"/>
            </a:xfrm>
            <a:custGeom>
              <a:avLst/>
              <a:gdLst/>
              <a:ahLst/>
              <a:cxnLst/>
              <a:rect l="l" t="t" r="r" b="b"/>
              <a:pathLst>
                <a:path w="935" h="803" extrusionOk="0">
                  <a:moveTo>
                    <a:pt x="546" y="0"/>
                  </a:moveTo>
                  <a:cubicBezTo>
                    <a:pt x="15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4"/>
            <p:cNvSpPr/>
            <p:nvPr/>
          </p:nvSpPr>
          <p:spPr>
            <a:xfrm>
              <a:off x="27379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4"/>
            <p:cNvSpPr/>
            <p:nvPr/>
          </p:nvSpPr>
          <p:spPr>
            <a:xfrm>
              <a:off x="2864375"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4"/>
            <p:cNvSpPr/>
            <p:nvPr/>
          </p:nvSpPr>
          <p:spPr>
            <a:xfrm>
              <a:off x="2860475"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4"/>
            <p:cNvSpPr/>
            <p:nvPr/>
          </p:nvSpPr>
          <p:spPr>
            <a:xfrm>
              <a:off x="2737900" y="1779100"/>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4"/>
            <p:cNvSpPr/>
            <p:nvPr/>
          </p:nvSpPr>
          <p:spPr>
            <a:xfrm>
              <a:off x="2737900" y="1892925"/>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4"/>
            <p:cNvSpPr/>
            <p:nvPr/>
          </p:nvSpPr>
          <p:spPr>
            <a:xfrm>
              <a:off x="2860475" y="177910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4"/>
            <p:cNvSpPr/>
            <p:nvPr/>
          </p:nvSpPr>
          <p:spPr>
            <a:xfrm>
              <a:off x="2860475"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4"/>
            <p:cNvSpPr/>
            <p:nvPr/>
          </p:nvSpPr>
          <p:spPr>
            <a:xfrm>
              <a:off x="2737900" y="202717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4"/>
            <p:cNvSpPr/>
            <p:nvPr/>
          </p:nvSpPr>
          <p:spPr>
            <a:xfrm>
              <a:off x="2737900" y="2141000"/>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4"/>
            <p:cNvSpPr/>
            <p:nvPr/>
          </p:nvSpPr>
          <p:spPr>
            <a:xfrm>
              <a:off x="2860475"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4"/>
            <p:cNvSpPr/>
            <p:nvPr/>
          </p:nvSpPr>
          <p:spPr>
            <a:xfrm>
              <a:off x="2860475"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4"/>
            <p:cNvSpPr/>
            <p:nvPr/>
          </p:nvSpPr>
          <p:spPr>
            <a:xfrm>
              <a:off x="27379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4"/>
            <p:cNvSpPr/>
            <p:nvPr/>
          </p:nvSpPr>
          <p:spPr>
            <a:xfrm>
              <a:off x="27379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4"/>
            <p:cNvSpPr/>
            <p:nvPr/>
          </p:nvSpPr>
          <p:spPr>
            <a:xfrm>
              <a:off x="2860475"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4"/>
            <p:cNvSpPr/>
            <p:nvPr/>
          </p:nvSpPr>
          <p:spPr>
            <a:xfrm>
              <a:off x="28643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4"/>
            <p:cNvSpPr/>
            <p:nvPr/>
          </p:nvSpPr>
          <p:spPr>
            <a:xfrm>
              <a:off x="2737900" y="25223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4"/>
            <p:cNvSpPr/>
            <p:nvPr/>
          </p:nvSpPr>
          <p:spPr>
            <a:xfrm>
              <a:off x="2737900" y="263617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4"/>
            <p:cNvSpPr/>
            <p:nvPr/>
          </p:nvSpPr>
          <p:spPr>
            <a:xfrm>
              <a:off x="2860475"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4"/>
            <p:cNvSpPr/>
            <p:nvPr/>
          </p:nvSpPr>
          <p:spPr>
            <a:xfrm>
              <a:off x="2860475" y="263617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4"/>
            <p:cNvSpPr/>
            <p:nvPr/>
          </p:nvSpPr>
          <p:spPr>
            <a:xfrm>
              <a:off x="27379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4"/>
            <p:cNvSpPr/>
            <p:nvPr/>
          </p:nvSpPr>
          <p:spPr>
            <a:xfrm>
              <a:off x="27379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4"/>
            <p:cNvSpPr/>
            <p:nvPr/>
          </p:nvSpPr>
          <p:spPr>
            <a:xfrm>
              <a:off x="28643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4"/>
            <p:cNvSpPr/>
            <p:nvPr/>
          </p:nvSpPr>
          <p:spPr>
            <a:xfrm>
              <a:off x="2860475"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4"/>
            <p:cNvSpPr/>
            <p:nvPr/>
          </p:nvSpPr>
          <p:spPr>
            <a:xfrm>
              <a:off x="2737900" y="3016550"/>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4"/>
            <p:cNvSpPr/>
            <p:nvPr/>
          </p:nvSpPr>
          <p:spPr>
            <a:xfrm>
              <a:off x="2737900" y="313037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4"/>
            <p:cNvSpPr/>
            <p:nvPr/>
          </p:nvSpPr>
          <p:spPr>
            <a:xfrm>
              <a:off x="2860475" y="3016550"/>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4"/>
            <p:cNvSpPr/>
            <p:nvPr/>
          </p:nvSpPr>
          <p:spPr>
            <a:xfrm>
              <a:off x="2860475"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4"/>
            <p:cNvSpPr/>
            <p:nvPr/>
          </p:nvSpPr>
          <p:spPr>
            <a:xfrm>
              <a:off x="2737900" y="3264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4"/>
            <p:cNvSpPr/>
            <p:nvPr/>
          </p:nvSpPr>
          <p:spPr>
            <a:xfrm>
              <a:off x="2737900" y="33784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4"/>
            <p:cNvSpPr/>
            <p:nvPr/>
          </p:nvSpPr>
          <p:spPr>
            <a:xfrm>
              <a:off x="2860475"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4"/>
            <p:cNvSpPr/>
            <p:nvPr/>
          </p:nvSpPr>
          <p:spPr>
            <a:xfrm>
              <a:off x="2860475"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4"/>
            <p:cNvSpPr/>
            <p:nvPr/>
          </p:nvSpPr>
          <p:spPr>
            <a:xfrm>
              <a:off x="2737900" y="35117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4"/>
            <p:cNvSpPr/>
            <p:nvPr/>
          </p:nvSpPr>
          <p:spPr>
            <a:xfrm>
              <a:off x="27379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4"/>
            <p:cNvSpPr/>
            <p:nvPr/>
          </p:nvSpPr>
          <p:spPr>
            <a:xfrm>
              <a:off x="2860475"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4"/>
            <p:cNvSpPr/>
            <p:nvPr/>
          </p:nvSpPr>
          <p:spPr>
            <a:xfrm>
              <a:off x="2860475"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4"/>
            <p:cNvSpPr/>
            <p:nvPr/>
          </p:nvSpPr>
          <p:spPr>
            <a:xfrm>
              <a:off x="2737900" y="375980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4"/>
            <p:cNvSpPr/>
            <p:nvPr/>
          </p:nvSpPr>
          <p:spPr>
            <a:xfrm>
              <a:off x="2737900" y="3873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4"/>
            <p:cNvSpPr/>
            <p:nvPr/>
          </p:nvSpPr>
          <p:spPr>
            <a:xfrm>
              <a:off x="2860475"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4"/>
            <p:cNvSpPr/>
            <p:nvPr/>
          </p:nvSpPr>
          <p:spPr>
            <a:xfrm>
              <a:off x="2860475" y="3873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4"/>
            <p:cNvSpPr/>
            <p:nvPr/>
          </p:nvSpPr>
          <p:spPr>
            <a:xfrm>
              <a:off x="2737900" y="4006900"/>
              <a:ext cx="23375" cy="20075"/>
            </a:xfrm>
            <a:custGeom>
              <a:avLst/>
              <a:gdLst/>
              <a:ahLst/>
              <a:cxnLst/>
              <a:rect l="l" t="t" r="r" b="b"/>
              <a:pathLst>
                <a:path w="935" h="803" extrusionOk="0">
                  <a:moveTo>
                    <a:pt x="546" y="0"/>
                  </a:moveTo>
                  <a:cubicBezTo>
                    <a:pt x="15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4"/>
            <p:cNvSpPr/>
            <p:nvPr/>
          </p:nvSpPr>
          <p:spPr>
            <a:xfrm>
              <a:off x="27379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4"/>
            <p:cNvSpPr/>
            <p:nvPr/>
          </p:nvSpPr>
          <p:spPr>
            <a:xfrm>
              <a:off x="2860475"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4"/>
            <p:cNvSpPr/>
            <p:nvPr/>
          </p:nvSpPr>
          <p:spPr>
            <a:xfrm>
              <a:off x="2860475" y="4120725"/>
              <a:ext cx="23375" cy="20275"/>
            </a:xfrm>
            <a:custGeom>
              <a:avLst/>
              <a:gdLst/>
              <a:ahLst/>
              <a:cxnLst/>
              <a:rect l="l" t="t" r="r" b="b"/>
              <a:pathLst>
                <a:path w="935" h="811" extrusionOk="0">
                  <a:moveTo>
                    <a:pt x="546" y="0"/>
                  </a:moveTo>
                  <a:cubicBezTo>
                    <a:pt x="196"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4"/>
            <p:cNvSpPr/>
            <p:nvPr/>
          </p:nvSpPr>
          <p:spPr>
            <a:xfrm>
              <a:off x="2737900" y="4254000"/>
              <a:ext cx="23375" cy="20750"/>
            </a:xfrm>
            <a:custGeom>
              <a:avLst/>
              <a:gdLst/>
              <a:ahLst/>
              <a:cxnLst/>
              <a:rect l="l" t="t" r="r" b="b"/>
              <a:pathLst>
                <a:path w="935" h="830" extrusionOk="0">
                  <a:moveTo>
                    <a:pt x="546" y="1"/>
                  </a:moveTo>
                  <a:cubicBezTo>
                    <a:pt x="156"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4"/>
            <p:cNvSpPr/>
            <p:nvPr/>
          </p:nvSpPr>
          <p:spPr>
            <a:xfrm>
              <a:off x="2737900" y="436782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4"/>
            <p:cNvSpPr/>
            <p:nvPr/>
          </p:nvSpPr>
          <p:spPr>
            <a:xfrm>
              <a:off x="2860475" y="4254000"/>
              <a:ext cx="23375" cy="20750"/>
            </a:xfrm>
            <a:custGeom>
              <a:avLst/>
              <a:gdLst/>
              <a:ahLst/>
              <a:cxnLst/>
              <a:rect l="l" t="t" r="r" b="b"/>
              <a:pathLst>
                <a:path w="935" h="830" extrusionOk="0">
                  <a:moveTo>
                    <a:pt x="546" y="1"/>
                  </a:moveTo>
                  <a:cubicBezTo>
                    <a:pt x="196"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4"/>
            <p:cNvSpPr/>
            <p:nvPr/>
          </p:nvSpPr>
          <p:spPr>
            <a:xfrm>
              <a:off x="2860475"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4"/>
            <p:cNvSpPr/>
            <p:nvPr/>
          </p:nvSpPr>
          <p:spPr>
            <a:xfrm>
              <a:off x="2737900" y="4502075"/>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4"/>
            <p:cNvSpPr/>
            <p:nvPr/>
          </p:nvSpPr>
          <p:spPr>
            <a:xfrm>
              <a:off x="2737900" y="4615900"/>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4"/>
            <p:cNvSpPr/>
            <p:nvPr/>
          </p:nvSpPr>
          <p:spPr>
            <a:xfrm>
              <a:off x="2860475"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4"/>
            <p:cNvSpPr/>
            <p:nvPr/>
          </p:nvSpPr>
          <p:spPr>
            <a:xfrm>
              <a:off x="2860475"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4"/>
            <p:cNvSpPr/>
            <p:nvPr/>
          </p:nvSpPr>
          <p:spPr>
            <a:xfrm>
              <a:off x="2738150" y="4750100"/>
              <a:ext cx="23125" cy="19825"/>
            </a:xfrm>
            <a:custGeom>
              <a:avLst/>
              <a:gdLst/>
              <a:ahLst/>
              <a:cxnLst/>
              <a:rect l="l" t="t" r="r" b="b"/>
              <a:pathLst>
                <a:path w="925" h="793" extrusionOk="0">
                  <a:moveTo>
                    <a:pt x="495" y="0"/>
                  </a:moveTo>
                  <a:cubicBezTo>
                    <a:pt x="171" y="0"/>
                    <a:pt x="0" y="440"/>
                    <a:pt x="224" y="664"/>
                  </a:cubicBezTo>
                  <a:cubicBezTo>
                    <a:pt x="314" y="753"/>
                    <a:pt x="419" y="792"/>
                    <a:pt x="521" y="792"/>
                  </a:cubicBezTo>
                  <a:cubicBezTo>
                    <a:pt x="731" y="792"/>
                    <a:pt x="925" y="627"/>
                    <a:pt x="925" y="392"/>
                  </a:cubicBezTo>
                  <a:cubicBezTo>
                    <a:pt x="925" y="158"/>
                    <a:pt x="730" y="3"/>
                    <a:pt x="536" y="3"/>
                  </a:cubicBezTo>
                  <a:cubicBezTo>
                    <a:pt x="522" y="1"/>
                    <a:pt x="508"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4"/>
            <p:cNvSpPr/>
            <p:nvPr/>
          </p:nvSpPr>
          <p:spPr>
            <a:xfrm>
              <a:off x="27379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4"/>
            <p:cNvSpPr/>
            <p:nvPr/>
          </p:nvSpPr>
          <p:spPr>
            <a:xfrm>
              <a:off x="2860475" y="4749175"/>
              <a:ext cx="23375" cy="20325"/>
            </a:xfrm>
            <a:custGeom>
              <a:avLst/>
              <a:gdLst/>
              <a:ahLst/>
              <a:cxnLst/>
              <a:rect l="l" t="t" r="r" b="b"/>
              <a:pathLst>
                <a:path w="935" h="813" extrusionOk="0">
                  <a:moveTo>
                    <a:pt x="546" y="1"/>
                  </a:moveTo>
                  <a:cubicBezTo>
                    <a:pt x="196"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4"/>
            <p:cNvSpPr/>
            <p:nvPr/>
          </p:nvSpPr>
          <p:spPr>
            <a:xfrm>
              <a:off x="2860475"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4"/>
            <p:cNvSpPr/>
            <p:nvPr/>
          </p:nvSpPr>
          <p:spPr>
            <a:xfrm>
              <a:off x="2737900" y="4997250"/>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4"/>
            <p:cNvSpPr/>
            <p:nvPr/>
          </p:nvSpPr>
          <p:spPr>
            <a:xfrm>
              <a:off x="2737900" y="5111075"/>
              <a:ext cx="23375" cy="19775"/>
            </a:xfrm>
            <a:custGeom>
              <a:avLst/>
              <a:gdLst/>
              <a:ahLst/>
              <a:cxnLst/>
              <a:rect l="l" t="t" r="r" b="b"/>
              <a:pathLst>
                <a:path w="935" h="791" extrusionOk="0">
                  <a:moveTo>
                    <a:pt x="546" y="0"/>
                  </a:moveTo>
                  <a:cubicBezTo>
                    <a:pt x="156"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4"/>
            <p:cNvSpPr/>
            <p:nvPr/>
          </p:nvSpPr>
          <p:spPr>
            <a:xfrm>
              <a:off x="2860475"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4"/>
            <p:cNvSpPr/>
            <p:nvPr/>
          </p:nvSpPr>
          <p:spPr>
            <a:xfrm>
              <a:off x="2864375"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4"/>
            <p:cNvSpPr/>
            <p:nvPr/>
          </p:nvSpPr>
          <p:spPr>
            <a:xfrm>
              <a:off x="2737900" y="5244350"/>
              <a:ext cx="23375" cy="20075"/>
            </a:xfrm>
            <a:custGeom>
              <a:avLst/>
              <a:gdLst/>
              <a:ahLst/>
              <a:cxnLst/>
              <a:rect l="l" t="t" r="r" b="b"/>
              <a:pathLst>
                <a:path w="935" h="803" extrusionOk="0">
                  <a:moveTo>
                    <a:pt x="546" y="1"/>
                  </a:moveTo>
                  <a:cubicBezTo>
                    <a:pt x="15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4"/>
            <p:cNvSpPr/>
            <p:nvPr/>
          </p:nvSpPr>
          <p:spPr>
            <a:xfrm>
              <a:off x="2738150" y="5358125"/>
              <a:ext cx="23125" cy="20050"/>
            </a:xfrm>
            <a:custGeom>
              <a:avLst/>
              <a:gdLst/>
              <a:ahLst/>
              <a:cxnLst/>
              <a:rect l="l" t="t" r="r" b="b"/>
              <a:pathLst>
                <a:path w="925" h="802" extrusionOk="0">
                  <a:moveTo>
                    <a:pt x="491" y="0"/>
                  </a:moveTo>
                  <a:cubicBezTo>
                    <a:pt x="170" y="0"/>
                    <a:pt x="1" y="403"/>
                    <a:pt x="224" y="664"/>
                  </a:cubicBezTo>
                  <a:cubicBezTo>
                    <a:pt x="305" y="758"/>
                    <a:pt x="413" y="801"/>
                    <a:pt x="521" y="801"/>
                  </a:cubicBezTo>
                  <a:cubicBezTo>
                    <a:pt x="725" y="801"/>
                    <a:pt x="925" y="646"/>
                    <a:pt x="925" y="392"/>
                  </a:cubicBezTo>
                  <a:cubicBezTo>
                    <a:pt x="925" y="197"/>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4"/>
            <p:cNvSpPr/>
            <p:nvPr/>
          </p:nvSpPr>
          <p:spPr>
            <a:xfrm>
              <a:off x="2860475"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4"/>
            <p:cNvSpPr/>
            <p:nvPr/>
          </p:nvSpPr>
          <p:spPr>
            <a:xfrm>
              <a:off x="2860475" y="5358175"/>
              <a:ext cx="23375" cy="20275"/>
            </a:xfrm>
            <a:custGeom>
              <a:avLst/>
              <a:gdLst/>
              <a:ahLst/>
              <a:cxnLst/>
              <a:rect l="l" t="t" r="r" b="b"/>
              <a:pathLst>
                <a:path w="935" h="811"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4"/>
            <p:cNvSpPr/>
            <p:nvPr/>
          </p:nvSpPr>
          <p:spPr>
            <a:xfrm>
              <a:off x="2985000" y="294525"/>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4"/>
            <p:cNvSpPr/>
            <p:nvPr/>
          </p:nvSpPr>
          <p:spPr>
            <a:xfrm>
              <a:off x="2985000" y="408350"/>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4"/>
            <p:cNvSpPr/>
            <p:nvPr/>
          </p:nvSpPr>
          <p:spPr>
            <a:xfrm>
              <a:off x="3111475" y="294775"/>
              <a:ext cx="20450" cy="19725"/>
            </a:xfrm>
            <a:custGeom>
              <a:avLst/>
              <a:gdLst/>
              <a:ahLst/>
              <a:cxnLst/>
              <a:rect l="l" t="t" r="r" b="b"/>
              <a:pathLst>
                <a:path w="818" h="789" extrusionOk="0">
                  <a:moveTo>
                    <a:pt x="395" y="1"/>
                  </a:moveTo>
                  <a:cubicBezTo>
                    <a:pt x="195" y="1"/>
                    <a:pt x="1" y="127"/>
                    <a:pt x="1" y="380"/>
                  </a:cubicBezTo>
                  <a:cubicBezTo>
                    <a:pt x="1" y="653"/>
                    <a:pt x="205" y="789"/>
                    <a:pt x="409" y="789"/>
                  </a:cubicBezTo>
                  <a:cubicBezTo>
                    <a:pt x="614" y="789"/>
                    <a:pt x="818" y="653"/>
                    <a:pt x="818" y="380"/>
                  </a:cubicBezTo>
                  <a:cubicBezTo>
                    <a:pt x="798" y="12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4"/>
            <p:cNvSpPr/>
            <p:nvPr/>
          </p:nvSpPr>
          <p:spPr>
            <a:xfrm>
              <a:off x="31075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4"/>
            <p:cNvSpPr/>
            <p:nvPr/>
          </p:nvSpPr>
          <p:spPr>
            <a:xfrm>
              <a:off x="2985000" y="541650"/>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4"/>
            <p:cNvSpPr/>
            <p:nvPr/>
          </p:nvSpPr>
          <p:spPr>
            <a:xfrm>
              <a:off x="2985000" y="655450"/>
              <a:ext cx="23375" cy="20750"/>
            </a:xfrm>
            <a:custGeom>
              <a:avLst/>
              <a:gdLst/>
              <a:ahLst/>
              <a:cxnLst/>
              <a:rect l="l" t="t" r="r" b="b"/>
              <a:pathLst>
                <a:path w="935" h="830" extrusionOk="0">
                  <a:moveTo>
                    <a:pt x="546" y="1"/>
                  </a:moveTo>
                  <a:cubicBezTo>
                    <a:pt x="157"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4"/>
            <p:cNvSpPr/>
            <p:nvPr/>
          </p:nvSpPr>
          <p:spPr>
            <a:xfrm>
              <a:off x="31075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4"/>
            <p:cNvSpPr/>
            <p:nvPr/>
          </p:nvSpPr>
          <p:spPr>
            <a:xfrm>
              <a:off x="31075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4"/>
            <p:cNvSpPr/>
            <p:nvPr/>
          </p:nvSpPr>
          <p:spPr>
            <a:xfrm>
              <a:off x="2985000" y="789725"/>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4"/>
            <p:cNvSpPr/>
            <p:nvPr/>
          </p:nvSpPr>
          <p:spPr>
            <a:xfrm>
              <a:off x="2987925" y="903525"/>
              <a:ext cx="20450" cy="19500"/>
            </a:xfrm>
            <a:custGeom>
              <a:avLst/>
              <a:gdLst/>
              <a:ahLst/>
              <a:cxnLst/>
              <a:rect l="l" t="t" r="r" b="b"/>
              <a:pathLst>
                <a:path w="818" h="780" extrusionOk="0">
                  <a:moveTo>
                    <a:pt x="429" y="1"/>
                  </a:moveTo>
                  <a:cubicBezTo>
                    <a:pt x="195" y="1"/>
                    <a:pt x="1" y="157"/>
                    <a:pt x="1" y="390"/>
                  </a:cubicBezTo>
                  <a:cubicBezTo>
                    <a:pt x="1" y="624"/>
                    <a:pt x="195" y="779"/>
                    <a:pt x="429" y="779"/>
                  </a:cubicBezTo>
                  <a:cubicBezTo>
                    <a:pt x="623" y="779"/>
                    <a:pt x="818" y="624"/>
                    <a:pt x="818" y="390"/>
                  </a:cubicBezTo>
                  <a:cubicBezTo>
                    <a:pt x="818" y="157"/>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4"/>
            <p:cNvSpPr/>
            <p:nvPr/>
          </p:nvSpPr>
          <p:spPr>
            <a:xfrm>
              <a:off x="31075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4"/>
            <p:cNvSpPr/>
            <p:nvPr/>
          </p:nvSpPr>
          <p:spPr>
            <a:xfrm>
              <a:off x="3107575" y="903525"/>
              <a:ext cx="24350" cy="19775"/>
            </a:xfrm>
            <a:custGeom>
              <a:avLst/>
              <a:gdLst/>
              <a:ahLst/>
              <a:cxnLst/>
              <a:rect l="l" t="t" r="r" b="b"/>
              <a:pathLst>
                <a:path w="974" h="791" extrusionOk="0">
                  <a:moveTo>
                    <a:pt x="546" y="1"/>
                  </a:moveTo>
                  <a:cubicBezTo>
                    <a:pt x="196" y="1"/>
                    <a:pt x="1" y="429"/>
                    <a:pt x="273" y="662"/>
                  </a:cubicBezTo>
                  <a:cubicBezTo>
                    <a:pt x="350" y="752"/>
                    <a:pt x="451" y="791"/>
                    <a:pt x="553" y="791"/>
                  </a:cubicBezTo>
                  <a:cubicBezTo>
                    <a:pt x="763" y="791"/>
                    <a:pt x="974"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4"/>
            <p:cNvSpPr/>
            <p:nvPr/>
          </p:nvSpPr>
          <p:spPr>
            <a:xfrm>
              <a:off x="2985000" y="103682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4"/>
            <p:cNvSpPr/>
            <p:nvPr/>
          </p:nvSpPr>
          <p:spPr>
            <a:xfrm>
              <a:off x="29879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4"/>
            <p:cNvSpPr/>
            <p:nvPr/>
          </p:nvSpPr>
          <p:spPr>
            <a:xfrm>
              <a:off x="31075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4"/>
            <p:cNvSpPr/>
            <p:nvPr/>
          </p:nvSpPr>
          <p:spPr>
            <a:xfrm>
              <a:off x="31075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4"/>
            <p:cNvSpPr/>
            <p:nvPr/>
          </p:nvSpPr>
          <p:spPr>
            <a:xfrm>
              <a:off x="2985000" y="12849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4"/>
            <p:cNvSpPr/>
            <p:nvPr/>
          </p:nvSpPr>
          <p:spPr>
            <a:xfrm>
              <a:off x="2985000" y="1398700"/>
              <a:ext cx="23375" cy="19775"/>
            </a:xfrm>
            <a:custGeom>
              <a:avLst/>
              <a:gdLst/>
              <a:ahLst/>
              <a:cxnLst/>
              <a:rect l="l" t="t" r="r" b="b"/>
              <a:pathLst>
                <a:path w="935" h="791" extrusionOk="0">
                  <a:moveTo>
                    <a:pt x="546" y="1"/>
                  </a:moveTo>
                  <a:cubicBezTo>
                    <a:pt x="157"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4"/>
            <p:cNvSpPr/>
            <p:nvPr/>
          </p:nvSpPr>
          <p:spPr>
            <a:xfrm>
              <a:off x="31075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4"/>
            <p:cNvSpPr/>
            <p:nvPr/>
          </p:nvSpPr>
          <p:spPr>
            <a:xfrm>
              <a:off x="3111475" y="139822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4"/>
            <p:cNvSpPr/>
            <p:nvPr/>
          </p:nvSpPr>
          <p:spPr>
            <a:xfrm>
              <a:off x="29879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4"/>
            <p:cNvSpPr/>
            <p:nvPr/>
          </p:nvSpPr>
          <p:spPr>
            <a:xfrm>
              <a:off x="2985000" y="1645825"/>
              <a:ext cx="23375" cy="20275"/>
            </a:xfrm>
            <a:custGeom>
              <a:avLst/>
              <a:gdLst/>
              <a:ahLst/>
              <a:cxnLst/>
              <a:rect l="l" t="t" r="r" b="b"/>
              <a:pathLst>
                <a:path w="935" h="811" extrusionOk="0">
                  <a:moveTo>
                    <a:pt x="546" y="0"/>
                  </a:moveTo>
                  <a:cubicBezTo>
                    <a:pt x="157"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4"/>
            <p:cNvSpPr/>
            <p:nvPr/>
          </p:nvSpPr>
          <p:spPr>
            <a:xfrm>
              <a:off x="3107575" y="1532000"/>
              <a:ext cx="24350" cy="20075"/>
            </a:xfrm>
            <a:custGeom>
              <a:avLst/>
              <a:gdLst/>
              <a:ahLst/>
              <a:cxnLst/>
              <a:rect l="l" t="t" r="r" b="b"/>
              <a:pathLst>
                <a:path w="974" h="803" extrusionOk="0">
                  <a:moveTo>
                    <a:pt x="546" y="0"/>
                  </a:moveTo>
                  <a:cubicBezTo>
                    <a:pt x="196" y="0"/>
                    <a:pt x="1" y="428"/>
                    <a:pt x="273" y="701"/>
                  </a:cubicBezTo>
                  <a:cubicBezTo>
                    <a:pt x="344" y="771"/>
                    <a:pt x="435"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4"/>
            <p:cNvSpPr/>
            <p:nvPr/>
          </p:nvSpPr>
          <p:spPr>
            <a:xfrm>
              <a:off x="31075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4"/>
            <p:cNvSpPr/>
            <p:nvPr/>
          </p:nvSpPr>
          <p:spPr>
            <a:xfrm>
              <a:off x="2987925" y="1779100"/>
              <a:ext cx="20450" cy="20450"/>
            </a:xfrm>
            <a:custGeom>
              <a:avLst/>
              <a:gdLst/>
              <a:ahLst/>
              <a:cxnLst/>
              <a:rect l="l" t="t" r="r" b="b"/>
              <a:pathLst>
                <a:path w="818" h="818" extrusionOk="0">
                  <a:moveTo>
                    <a:pt x="429" y="0"/>
                  </a:moveTo>
                  <a:cubicBezTo>
                    <a:pt x="195" y="0"/>
                    <a:pt x="1" y="195"/>
                    <a:pt x="1" y="428"/>
                  </a:cubicBezTo>
                  <a:cubicBezTo>
                    <a:pt x="1" y="623"/>
                    <a:pt x="195" y="817"/>
                    <a:pt x="429" y="817"/>
                  </a:cubicBezTo>
                  <a:cubicBezTo>
                    <a:pt x="623" y="817"/>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4"/>
            <p:cNvSpPr/>
            <p:nvPr/>
          </p:nvSpPr>
          <p:spPr>
            <a:xfrm>
              <a:off x="2985000" y="1892925"/>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4"/>
            <p:cNvSpPr/>
            <p:nvPr/>
          </p:nvSpPr>
          <p:spPr>
            <a:xfrm>
              <a:off x="3111475" y="177957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4"/>
            <p:cNvSpPr/>
            <p:nvPr/>
          </p:nvSpPr>
          <p:spPr>
            <a:xfrm>
              <a:off x="31075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4"/>
            <p:cNvSpPr/>
            <p:nvPr/>
          </p:nvSpPr>
          <p:spPr>
            <a:xfrm>
              <a:off x="2985000" y="202717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4"/>
            <p:cNvSpPr/>
            <p:nvPr/>
          </p:nvSpPr>
          <p:spPr>
            <a:xfrm>
              <a:off x="2985000" y="21410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4"/>
            <p:cNvSpPr/>
            <p:nvPr/>
          </p:nvSpPr>
          <p:spPr>
            <a:xfrm>
              <a:off x="31075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4"/>
            <p:cNvSpPr/>
            <p:nvPr/>
          </p:nvSpPr>
          <p:spPr>
            <a:xfrm>
              <a:off x="31075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4"/>
            <p:cNvSpPr/>
            <p:nvPr/>
          </p:nvSpPr>
          <p:spPr>
            <a:xfrm>
              <a:off x="2985000" y="227427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4"/>
            <p:cNvSpPr/>
            <p:nvPr/>
          </p:nvSpPr>
          <p:spPr>
            <a:xfrm>
              <a:off x="29879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4"/>
            <p:cNvSpPr/>
            <p:nvPr/>
          </p:nvSpPr>
          <p:spPr>
            <a:xfrm>
              <a:off x="31075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4"/>
            <p:cNvSpPr/>
            <p:nvPr/>
          </p:nvSpPr>
          <p:spPr>
            <a:xfrm>
              <a:off x="31075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4"/>
            <p:cNvSpPr/>
            <p:nvPr/>
          </p:nvSpPr>
          <p:spPr>
            <a:xfrm>
              <a:off x="2985000" y="25223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4"/>
            <p:cNvSpPr/>
            <p:nvPr/>
          </p:nvSpPr>
          <p:spPr>
            <a:xfrm>
              <a:off x="2987925" y="2636175"/>
              <a:ext cx="20450" cy="19475"/>
            </a:xfrm>
            <a:custGeom>
              <a:avLst/>
              <a:gdLst/>
              <a:ahLst/>
              <a:cxnLst/>
              <a:rect l="l" t="t" r="r" b="b"/>
              <a:pathLst>
                <a:path w="818" h="779" extrusionOk="0">
                  <a:moveTo>
                    <a:pt x="429" y="0"/>
                  </a:moveTo>
                  <a:cubicBezTo>
                    <a:pt x="195" y="0"/>
                    <a:pt x="1" y="156"/>
                    <a:pt x="1" y="389"/>
                  </a:cubicBezTo>
                  <a:cubicBezTo>
                    <a:pt x="1" y="623"/>
                    <a:pt x="195" y="778"/>
                    <a:pt x="429" y="778"/>
                  </a:cubicBezTo>
                  <a:cubicBezTo>
                    <a:pt x="623" y="778"/>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4"/>
            <p:cNvSpPr/>
            <p:nvPr/>
          </p:nvSpPr>
          <p:spPr>
            <a:xfrm>
              <a:off x="31075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4"/>
            <p:cNvSpPr/>
            <p:nvPr/>
          </p:nvSpPr>
          <p:spPr>
            <a:xfrm>
              <a:off x="3111475" y="2635675"/>
              <a:ext cx="20450" cy="20450"/>
            </a:xfrm>
            <a:custGeom>
              <a:avLst/>
              <a:gdLst/>
              <a:ahLst/>
              <a:cxnLst/>
              <a:rect l="l" t="t" r="r" b="b"/>
              <a:pathLst>
                <a:path w="818" h="818" extrusionOk="0">
                  <a:moveTo>
                    <a:pt x="395" y="1"/>
                  </a:moveTo>
                  <a:cubicBezTo>
                    <a:pt x="195" y="1"/>
                    <a:pt x="1" y="137"/>
                    <a:pt x="1" y="409"/>
                  </a:cubicBezTo>
                  <a:cubicBezTo>
                    <a:pt x="1" y="682"/>
                    <a:pt x="195" y="818"/>
                    <a:pt x="395" y="818"/>
                  </a:cubicBezTo>
                  <a:cubicBezTo>
                    <a:pt x="594" y="818"/>
                    <a:pt x="79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4"/>
            <p:cNvSpPr/>
            <p:nvPr/>
          </p:nvSpPr>
          <p:spPr>
            <a:xfrm>
              <a:off x="29879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4"/>
            <p:cNvSpPr/>
            <p:nvPr/>
          </p:nvSpPr>
          <p:spPr>
            <a:xfrm>
              <a:off x="2985000" y="2883275"/>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4"/>
            <p:cNvSpPr/>
            <p:nvPr/>
          </p:nvSpPr>
          <p:spPr>
            <a:xfrm>
              <a:off x="31075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4"/>
            <p:cNvSpPr/>
            <p:nvPr/>
          </p:nvSpPr>
          <p:spPr>
            <a:xfrm>
              <a:off x="31075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4"/>
            <p:cNvSpPr/>
            <p:nvPr/>
          </p:nvSpPr>
          <p:spPr>
            <a:xfrm>
              <a:off x="2987925" y="3016550"/>
              <a:ext cx="20450" cy="20450"/>
            </a:xfrm>
            <a:custGeom>
              <a:avLst/>
              <a:gdLst/>
              <a:ahLst/>
              <a:cxnLst/>
              <a:rect l="l" t="t" r="r" b="b"/>
              <a:pathLst>
                <a:path w="818" h="818" extrusionOk="0">
                  <a:moveTo>
                    <a:pt x="429" y="0"/>
                  </a:moveTo>
                  <a:cubicBezTo>
                    <a:pt x="195" y="0"/>
                    <a:pt x="1" y="195"/>
                    <a:pt x="1" y="428"/>
                  </a:cubicBezTo>
                  <a:cubicBezTo>
                    <a:pt x="1" y="623"/>
                    <a:pt x="195" y="818"/>
                    <a:pt x="429" y="818"/>
                  </a:cubicBezTo>
                  <a:cubicBezTo>
                    <a:pt x="623" y="818"/>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4"/>
            <p:cNvSpPr/>
            <p:nvPr/>
          </p:nvSpPr>
          <p:spPr>
            <a:xfrm>
              <a:off x="2985000" y="313037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4"/>
            <p:cNvSpPr/>
            <p:nvPr/>
          </p:nvSpPr>
          <p:spPr>
            <a:xfrm>
              <a:off x="3111475" y="3017025"/>
              <a:ext cx="20450" cy="20475"/>
            </a:xfrm>
            <a:custGeom>
              <a:avLst/>
              <a:gdLst/>
              <a:ahLst/>
              <a:cxnLst/>
              <a:rect l="l" t="t" r="r" b="b"/>
              <a:pathLst>
                <a:path w="818" h="819"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4"/>
            <p:cNvSpPr/>
            <p:nvPr/>
          </p:nvSpPr>
          <p:spPr>
            <a:xfrm>
              <a:off x="31075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4"/>
            <p:cNvSpPr/>
            <p:nvPr/>
          </p:nvSpPr>
          <p:spPr>
            <a:xfrm>
              <a:off x="2985000" y="32646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4"/>
            <p:cNvSpPr/>
            <p:nvPr/>
          </p:nvSpPr>
          <p:spPr>
            <a:xfrm>
              <a:off x="2985000" y="33784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4"/>
            <p:cNvSpPr/>
            <p:nvPr/>
          </p:nvSpPr>
          <p:spPr>
            <a:xfrm>
              <a:off x="31075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4"/>
            <p:cNvSpPr/>
            <p:nvPr/>
          </p:nvSpPr>
          <p:spPr>
            <a:xfrm>
              <a:off x="31075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4"/>
            <p:cNvSpPr/>
            <p:nvPr/>
          </p:nvSpPr>
          <p:spPr>
            <a:xfrm>
              <a:off x="2985000" y="35117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4"/>
            <p:cNvSpPr/>
            <p:nvPr/>
          </p:nvSpPr>
          <p:spPr>
            <a:xfrm>
              <a:off x="2985000" y="3625550"/>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4"/>
            <p:cNvSpPr/>
            <p:nvPr/>
          </p:nvSpPr>
          <p:spPr>
            <a:xfrm>
              <a:off x="31075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4"/>
            <p:cNvSpPr/>
            <p:nvPr/>
          </p:nvSpPr>
          <p:spPr>
            <a:xfrm>
              <a:off x="31075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4"/>
            <p:cNvSpPr/>
            <p:nvPr/>
          </p:nvSpPr>
          <p:spPr>
            <a:xfrm>
              <a:off x="2985000" y="37598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4"/>
            <p:cNvSpPr/>
            <p:nvPr/>
          </p:nvSpPr>
          <p:spPr>
            <a:xfrm>
              <a:off x="2987925" y="3873625"/>
              <a:ext cx="20450" cy="19475"/>
            </a:xfrm>
            <a:custGeom>
              <a:avLst/>
              <a:gdLst/>
              <a:ahLst/>
              <a:cxnLst/>
              <a:rect l="l" t="t" r="r" b="b"/>
              <a:pathLst>
                <a:path w="818" h="779" extrusionOk="0">
                  <a:moveTo>
                    <a:pt x="429" y="0"/>
                  </a:moveTo>
                  <a:cubicBezTo>
                    <a:pt x="195" y="0"/>
                    <a:pt x="1" y="156"/>
                    <a:pt x="1" y="389"/>
                  </a:cubicBezTo>
                  <a:cubicBezTo>
                    <a:pt x="1" y="623"/>
                    <a:pt x="195" y="779"/>
                    <a:pt x="429" y="779"/>
                  </a:cubicBezTo>
                  <a:cubicBezTo>
                    <a:pt x="623" y="779"/>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4"/>
            <p:cNvSpPr/>
            <p:nvPr/>
          </p:nvSpPr>
          <p:spPr>
            <a:xfrm>
              <a:off x="31075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4"/>
            <p:cNvSpPr/>
            <p:nvPr/>
          </p:nvSpPr>
          <p:spPr>
            <a:xfrm>
              <a:off x="31114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4"/>
            <p:cNvSpPr/>
            <p:nvPr/>
          </p:nvSpPr>
          <p:spPr>
            <a:xfrm>
              <a:off x="2985000" y="4006900"/>
              <a:ext cx="23375" cy="20075"/>
            </a:xfrm>
            <a:custGeom>
              <a:avLst/>
              <a:gdLst/>
              <a:ahLst/>
              <a:cxnLst/>
              <a:rect l="l" t="t" r="r" b="b"/>
              <a:pathLst>
                <a:path w="935" h="803" extrusionOk="0">
                  <a:moveTo>
                    <a:pt x="546" y="0"/>
                  </a:moveTo>
                  <a:cubicBezTo>
                    <a:pt x="157"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4"/>
            <p:cNvSpPr/>
            <p:nvPr/>
          </p:nvSpPr>
          <p:spPr>
            <a:xfrm>
              <a:off x="2985000" y="4120725"/>
              <a:ext cx="23375" cy="20275"/>
            </a:xfrm>
            <a:custGeom>
              <a:avLst/>
              <a:gdLst/>
              <a:ahLst/>
              <a:cxnLst/>
              <a:rect l="l" t="t" r="r" b="b"/>
              <a:pathLst>
                <a:path w="935" h="811" extrusionOk="0">
                  <a:moveTo>
                    <a:pt x="546" y="0"/>
                  </a:moveTo>
                  <a:cubicBezTo>
                    <a:pt x="157"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4"/>
            <p:cNvSpPr/>
            <p:nvPr/>
          </p:nvSpPr>
          <p:spPr>
            <a:xfrm>
              <a:off x="3107575" y="4006900"/>
              <a:ext cx="24350" cy="20075"/>
            </a:xfrm>
            <a:custGeom>
              <a:avLst/>
              <a:gdLst/>
              <a:ahLst/>
              <a:cxnLst/>
              <a:rect l="l" t="t" r="r" b="b"/>
              <a:pathLst>
                <a:path w="974" h="803" extrusionOk="0">
                  <a:moveTo>
                    <a:pt x="546" y="0"/>
                  </a:moveTo>
                  <a:cubicBezTo>
                    <a:pt x="196" y="0"/>
                    <a:pt x="1" y="429"/>
                    <a:pt x="273" y="701"/>
                  </a:cubicBezTo>
                  <a:cubicBezTo>
                    <a:pt x="344" y="771"/>
                    <a:pt x="435"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4"/>
            <p:cNvSpPr/>
            <p:nvPr/>
          </p:nvSpPr>
          <p:spPr>
            <a:xfrm>
              <a:off x="3111475" y="4120975"/>
              <a:ext cx="20450" cy="19725"/>
            </a:xfrm>
            <a:custGeom>
              <a:avLst/>
              <a:gdLst/>
              <a:ahLst/>
              <a:cxnLst/>
              <a:rect l="l" t="t" r="r" b="b"/>
              <a:pathLst>
                <a:path w="818" h="789" extrusionOk="0">
                  <a:moveTo>
                    <a:pt x="395" y="0"/>
                  </a:moveTo>
                  <a:cubicBezTo>
                    <a:pt x="195" y="0"/>
                    <a:pt x="1" y="127"/>
                    <a:pt x="1" y="380"/>
                  </a:cubicBezTo>
                  <a:cubicBezTo>
                    <a:pt x="1" y="652"/>
                    <a:pt x="205" y="788"/>
                    <a:pt x="409" y="788"/>
                  </a:cubicBezTo>
                  <a:cubicBezTo>
                    <a:pt x="614" y="788"/>
                    <a:pt x="818" y="652"/>
                    <a:pt x="818" y="380"/>
                  </a:cubicBezTo>
                  <a:cubicBezTo>
                    <a:pt x="798" y="127"/>
                    <a:pt x="594"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4"/>
            <p:cNvSpPr/>
            <p:nvPr/>
          </p:nvSpPr>
          <p:spPr>
            <a:xfrm>
              <a:off x="2985000" y="4254000"/>
              <a:ext cx="23375" cy="20750"/>
            </a:xfrm>
            <a:custGeom>
              <a:avLst/>
              <a:gdLst/>
              <a:ahLst/>
              <a:cxnLst/>
              <a:rect l="l" t="t" r="r" b="b"/>
              <a:pathLst>
                <a:path w="935" h="830" extrusionOk="0">
                  <a:moveTo>
                    <a:pt x="546" y="1"/>
                  </a:moveTo>
                  <a:cubicBezTo>
                    <a:pt x="157"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4"/>
            <p:cNvSpPr/>
            <p:nvPr/>
          </p:nvSpPr>
          <p:spPr>
            <a:xfrm>
              <a:off x="2985000" y="436782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4"/>
            <p:cNvSpPr/>
            <p:nvPr/>
          </p:nvSpPr>
          <p:spPr>
            <a:xfrm>
              <a:off x="31114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4"/>
            <p:cNvSpPr/>
            <p:nvPr/>
          </p:nvSpPr>
          <p:spPr>
            <a:xfrm>
              <a:off x="31075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4"/>
            <p:cNvSpPr/>
            <p:nvPr/>
          </p:nvSpPr>
          <p:spPr>
            <a:xfrm>
              <a:off x="2985000" y="4502075"/>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4"/>
            <p:cNvSpPr/>
            <p:nvPr/>
          </p:nvSpPr>
          <p:spPr>
            <a:xfrm>
              <a:off x="2985000" y="46159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4"/>
            <p:cNvSpPr/>
            <p:nvPr/>
          </p:nvSpPr>
          <p:spPr>
            <a:xfrm>
              <a:off x="31075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4"/>
            <p:cNvSpPr/>
            <p:nvPr/>
          </p:nvSpPr>
          <p:spPr>
            <a:xfrm>
              <a:off x="31075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4"/>
            <p:cNvSpPr/>
            <p:nvPr/>
          </p:nvSpPr>
          <p:spPr>
            <a:xfrm>
              <a:off x="2987925" y="4749175"/>
              <a:ext cx="20450" cy="20450"/>
            </a:xfrm>
            <a:custGeom>
              <a:avLst/>
              <a:gdLst/>
              <a:ahLst/>
              <a:cxnLst/>
              <a:rect l="l" t="t" r="r" b="b"/>
              <a:pathLst>
                <a:path w="818" h="818" extrusionOk="0">
                  <a:moveTo>
                    <a:pt x="429" y="1"/>
                  </a:moveTo>
                  <a:cubicBezTo>
                    <a:pt x="195" y="1"/>
                    <a:pt x="1" y="195"/>
                    <a:pt x="1" y="390"/>
                  </a:cubicBezTo>
                  <a:cubicBezTo>
                    <a:pt x="1" y="623"/>
                    <a:pt x="195" y="818"/>
                    <a:pt x="429" y="818"/>
                  </a:cubicBezTo>
                  <a:cubicBezTo>
                    <a:pt x="623" y="818"/>
                    <a:pt x="818" y="623"/>
                    <a:pt x="818" y="390"/>
                  </a:cubicBezTo>
                  <a:cubicBezTo>
                    <a:pt x="818" y="195"/>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4"/>
            <p:cNvSpPr/>
            <p:nvPr/>
          </p:nvSpPr>
          <p:spPr>
            <a:xfrm>
              <a:off x="2985000" y="4863000"/>
              <a:ext cx="23375" cy="20300"/>
            </a:xfrm>
            <a:custGeom>
              <a:avLst/>
              <a:gdLst/>
              <a:ahLst/>
              <a:cxnLst/>
              <a:rect l="l" t="t" r="r" b="b"/>
              <a:pathLst>
                <a:path w="935" h="812" extrusionOk="0">
                  <a:moveTo>
                    <a:pt x="546" y="0"/>
                  </a:moveTo>
                  <a:cubicBezTo>
                    <a:pt x="157"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4"/>
            <p:cNvSpPr/>
            <p:nvPr/>
          </p:nvSpPr>
          <p:spPr>
            <a:xfrm>
              <a:off x="3107575" y="4749175"/>
              <a:ext cx="24350" cy="20325"/>
            </a:xfrm>
            <a:custGeom>
              <a:avLst/>
              <a:gdLst/>
              <a:ahLst/>
              <a:cxnLst/>
              <a:rect l="l" t="t" r="r" b="b"/>
              <a:pathLst>
                <a:path w="974" h="813" extrusionOk="0">
                  <a:moveTo>
                    <a:pt x="546" y="1"/>
                  </a:moveTo>
                  <a:cubicBezTo>
                    <a:pt x="196" y="1"/>
                    <a:pt x="1" y="429"/>
                    <a:pt x="273" y="701"/>
                  </a:cubicBezTo>
                  <a:cubicBezTo>
                    <a:pt x="350" y="777"/>
                    <a:pt x="447" y="812"/>
                    <a:pt x="544" y="812"/>
                  </a:cubicBezTo>
                  <a:cubicBezTo>
                    <a:pt x="745" y="812"/>
                    <a:pt x="948" y="664"/>
                    <a:pt x="974" y="429"/>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4"/>
            <p:cNvSpPr/>
            <p:nvPr/>
          </p:nvSpPr>
          <p:spPr>
            <a:xfrm>
              <a:off x="31075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4"/>
            <p:cNvSpPr/>
            <p:nvPr/>
          </p:nvSpPr>
          <p:spPr>
            <a:xfrm>
              <a:off x="2985000" y="4997250"/>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4"/>
            <p:cNvSpPr/>
            <p:nvPr/>
          </p:nvSpPr>
          <p:spPr>
            <a:xfrm>
              <a:off x="29879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4"/>
            <p:cNvSpPr/>
            <p:nvPr/>
          </p:nvSpPr>
          <p:spPr>
            <a:xfrm>
              <a:off x="31075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4"/>
            <p:cNvSpPr/>
            <p:nvPr/>
          </p:nvSpPr>
          <p:spPr>
            <a:xfrm>
              <a:off x="31075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4"/>
            <p:cNvSpPr/>
            <p:nvPr/>
          </p:nvSpPr>
          <p:spPr>
            <a:xfrm>
              <a:off x="2985000" y="5244350"/>
              <a:ext cx="23375" cy="20075"/>
            </a:xfrm>
            <a:custGeom>
              <a:avLst/>
              <a:gdLst/>
              <a:ahLst/>
              <a:cxnLst/>
              <a:rect l="l" t="t" r="r" b="b"/>
              <a:pathLst>
                <a:path w="935" h="803" extrusionOk="0">
                  <a:moveTo>
                    <a:pt x="546" y="1"/>
                  </a:moveTo>
                  <a:cubicBezTo>
                    <a:pt x="157"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4"/>
            <p:cNvSpPr/>
            <p:nvPr/>
          </p:nvSpPr>
          <p:spPr>
            <a:xfrm>
              <a:off x="2985000" y="5358175"/>
              <a:ext cx="23375" cy="20275"/>
            </a:xfrm>
            <a:custGeom>
              <a:avLst/>
              <a:gdLst/>
              <a:ahLst/>
              <a:cxnLst/>
              <a:rect l="l" t="t" r="r" b="b"/>
              <a:pathLst>
                <a:path w="935" h="811"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4"/>
            <p:cNvSpPr/>
            <p:nvPr/>
          </p:nvSpPr>
          <p:spPr>
            <a:xfrm>
              <a:off x="3107575" y="5244350"/>
              <a:ext cx="24350" cy="20075"/>
            </a:xfrm>
            <a:custGeom>
              <a:avLst/>
              <a:gdLst/>
              <a:ahLst/>
              <a:cxnLst/>
              <a:rect l="l" t="t" r="r" b="b"/>
              <a:pathLst>
                <a:path w="974" h="803" extrusionOk="0">
                  <a:moveTo>
                    <a:pt x="546" y="1"/>
                  </a:moveTo>
                  <a:cubicBezTo>
                    <a:pt x="196" y="1"/>
                    <a:pt x="1" y="429"/>
                    <a:pt x="273" y="701"/>
                  </a:cubicBezTo>
                  <a:cubicBezTo>
                    <a:pt x="344" y="772"/>
                    <a:pt x="435"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4"/>
            <p:cNvSpPr/>
            <p:nvPr/>
          </p:nvSpPr>
          <p:spPr>
            <a:xfrm>
              <a:off x="3111475" y="5358425"/>
              <a:ext cx="20450" cy="19725"/>
            </a:xfrm>
            <a:custGeom>
              <a:avLst/>
              <a:gdLst/>
              <a:ahLst/>
              <a:cxnLst/>
              <a:rect l="l" t="t" r="r" b="b"/>
              <a:pathLst>
                <a:path w="818" h="789" extrusionOk="0">
                  <a:moveTo>
                    <a:pt x="409" y="0"/>
                  </a:moveTo>
                  <a:cubicBezTo>
                    <a:pt x="205" y="0"/>
                    <a:pt x="1" y="127"/>
                    <a:pt x="1" y="380"/>
                  </a:cubicBezTo>
                  <a:cubicBezTo>
                    <a:pt x="1" y="652"/>
                    <a:pt x="195" y="788"/>
                    <a:pt x="395" y="788"/>
                  </a:cubicBezTo>
                  <a:cubicBezTo>
                    <a:pt x="594" y="788"/>
                    <a:pt x="79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4"/>
            <p:cNvSpPr/>
            <p:nvPr/>
          </p:nvSpPr>
          <p:spPr>
            <a:xfrm>
              <a:off x="32350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4"/>
            <p:cNvSpPr/>
            <p:nvPr/>
          </p:nvSpPr>
          <p:spPr>
            <a:xfrm>
              <a:off x="32321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4"/>
            <p:cNvSpPr/>
            <p:nvPr/>
          </p:nvSpPr>
          <p:spPr>
            <a:xfrm>
              <a:off x="3354675" y="294525"/>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5"/>
                    <a:pt x="974" y="390"/>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4"/>
            <p:cNvSpPr/>
            <p:nvPr/>
          </p:nvSpPr>
          <p:spPr>
            <a:xfrm>
              <a:off x="33546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4"/>
            <p:cNvSpPr/>
            <p:nvPr/>
          </p:nvSpPr>
          <p:spPr>
            <a:xfrm>
              <a:off x="3232100" y="541650"/>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4"/>
            <p:cNvSpPr/>
            <p:nvPr/>
          </p:nvSpPr>
          <p:spPr>
            <a:xfrm>
              <a:off x="3232100" y="655450"/>
              <a:ext cx="23375" cy="20750"/>
            </a:xfrm>
            <a:custGeom>
              <a:avLst/>
              <a:gdLst/>
              <a:ahLst/>
              <a:cxnLst/>
              <a:rect l="l" t="t" r="r" b="b"/>
              <a:pathLst>
                <a:path w="935" h="830" extrusionOk="0">
                  <a:moveTo>
                    <a:pt x="546" y="1"/>
                  </a:moveTo>
                  <a:cubicBezTo>
                    <a:pt x="195"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4"/>
            <p:cNvSpPr/>
            <p:nvPr/>
          </p:nvSpPr>
          <p:spPr>
            <a:xfrm>
              <a:off x="33546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4"/>
            <p:cNvSpPr/>
            <p:nvPr/>
          </p:nvSpPr>
          <p:spPr>
            <a:xfrm>
              <a:off x="33546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4"/>
            <p:cNvSpPr/>
            <p:nvPr/>
          </p:nvSpPr>
          <p:spPr>
            <a:xfrm>
              <a:off x="3232100" y="789725"/>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4"/>
            <p:cNvSpPr/>
            <p:nvPr/>
          </p:nvSpPr>
          <p:spPr>
            <a:xfrm>
              <a:off x="3232100" y="903525"/>
              <a:ext cx="23375" cy="19775"/>
            </a:xfrm>
            <a:custGeom>
              <a:avLst/>
              <a:gdLst/>
              <a:ahLst/>
              <a:cxnLst/>
              <a:rect l="l" t="t" r="r" b="b"/>
              <a:pathLst>
                <a:path w="935" h="791" extrusionOk="0">
                  <a:moveTo>
                    <a:pt x="546" y="1"/>
                  </a:moveTo>
                  <a:cubicBezTo>
                    <a:pt x="195" y="1"/>
                    <a:pt x="1" y="429"/>
                    <a:pt x="234" y="662"/>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4"/>
            <p:cNvSpPr/>
            <p:nvPr/>
          </p:nvSpPr>
          <p:spPr>
            <a:xfrm>
              <a:off x="33546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4"/>
            <p:cNvSpPr/>
            <p:nvPr/>
          </p:nvSpPr>
          <p:spPr>
            <a:xfrm>
              <a:off x="3358575" y="903525"/>
              <a:ext cx="20450" cy="19500"/>
            </a:xfrm>
            <a:custGeom>
              <a:avLst/>
              <a:gdLst/>
              <a:ahLst/>
              <a:cxnLst/>
              <a:rect l="l" t="t" r="r" b="b"/>
              <a:pathLst>
                <a:path w="818" h="780" extrusionOk="0">
                  <a:moveTo>
                    <a:pt x="390" y="1"/>
                  </a:moveTo>
                  <a:cubicBezTo>
                    <a:pt x="156" y="1"/>
                    <a:pt x="1" y="157"/>
                    <a:pt x="1" y="390"/>
                  </a:cubicBezTo>
                  <a:cubicBezTo>
                    <a:pt x="1" y="624"/>
                    <a:pt x="156"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4"/>
            <p:cNvSpPr/>
            <p:nvPr/>
          </p:nvSpPr>
          <p:spPr>
            <a:xfrm>
              <a:off x="32321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4"/>
            <p:cNvSpPr/>
            <p:nvPr/>
          </p:nvSpPr>
          <p:spPr>
            <a:xfrm>
              <a:off x="32321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4"/>
            <p:cNvSpPr/>
            <p:nvPr/>
          </p:nvSpPr>
          <p:spPr>
            <a:xfrm>
              <a:off x="33546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4"/>
            <p:cNvSpPr/>
            <p:nvPr/>
          </p:nvSpPr>
          <p:spPr>
            <a:xfrm>
              <a:off x="33546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4"/>
            <p:cNvSpPr/>
            <p:nvPr/>
          </p:nvSpPr>
          <p:spPr>
            <a:xfrm>
              <a:off x="3232100" y="12849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4"/>
            <p:cNvSpPr/>
            <p:nvPr/>
          </p:nvSpPr>
          <p:spPr>
            <a:xfrm>
              <a:off x="32350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4"/>
            <p:cNvSpPr/>
            <p:nvPr/>
          </p:nvSpPr>
          <p:spPr>
            <a:xfrm>
              <a:off x="33546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4"/>
            <p:cNvSpPr/>
            <p:nvPr/>
          </p:nvSpPr>
          <p:spPr>
            <a:xfrm>
              <a:off x="3354675" y="1398700"/>
              <a:ext cx="24350" cy="19775"/>
            </a:xfrm>
            <a:custGeom>
              <a:avLst/>
              <a:gdLst/>
              <a:ahLst/>
              <a:cxnLst/>
              <a:rect l="l" t="t" r="r" b="b"/>
              <a:pathLst>
                <a:path w="974" h="791" extrusionOk="0">
                  <a:moveTo>
                    <a:pt x="546" y="1"/>
                  </a:moveTo>
                  <a:cubicBezTo>
                    <a:pt x="196" y="1"/>
                    <a:pt x="1" y="429"/>
                    <a:pt x="273" y="663"/>
                  </a:cubicBezTo>
                  <a:cubicBezTo>
                    <a:pt x="350" y="752"/>
                    <a:pt x="447" y="791"/>
                    <a:pt x="545" y="791"/>
                  </a:cubicBezTo>
                  <a:cubicBezTo>
                    <a:pt x="745" y="791"/>
                    <a:pt x="948"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4"/>
            <p:cNvSpPr/>
            <p:nvPr/>
          </p:nvSpPr>
          <p:spPr>
            <a:xfrm>
              <a:off x="32321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4"/>
            <p:cNvSpPr/>
            <p:nvPr/>
          </p:nvSpPr>
          <p:spPr>
            <a:xfrm>
              <a:off x="32321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4"/>
            <p:cNvSpPr/>
            <p:nvPr/>
          </p:nvSpPr>
          <p:spPr>
            <a:xfrm>
              <a:off x="3354675" y="1532000"/>
              <a:ext cx="24350" cy="20075"/>
            </a:xfrm>
            <a:custGeom>
              <a:avLst/>
              <a:gdLst/>
              <a:ahLst/>
              <a:cxnLst/>
              <a:rect l="l" t="t" r="r" b="b"/>
              <a:pathLst>
                <a:path w="974" h="803" extrusionOk="0">
                  <a:moveTo>
                    <a:pt x="546" y="0"/>
                  </a:moveTo>
                  <a:cubicBezTo>
                    <a:pt x="196" y="0"/>
                    <a:pt x="1" y="428"/>
                    <a:pt x="273" y="701"/>
                  </a:cubicBezTo>
                  <a:cubicBezTo>
                    <a:pt x="344" y="771"/>
                    <a:pt x="436"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4"/>
            <p:cNvSpPr/>
            <p:nvPr/>
          </p:nvSpPr>
          <p:spPr>
            <a:xfrm>
              <a:off x="33546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4"/>
            <p:cNvSpPr/>
            <p:nvPr/>
          </p:nvSpPr>
          <p:spPr>
            <a:xfrm>
              <a:off x="32350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4"/>
            <p:cNvSpPr/>
            <p:nvPr/>
          </p:nvSpPr>
          <p:spPr>
            <a:xfrm>
              <a:off x="3232100" y="1892925"/>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4"/>
            <p:cNvSpPr/>
            <p:nvPr/>
          </p:nvSpPr>
          <p:spPr>
            <a:xfrm>
              <a:off x="3358575" y="1779100"/>
              <a:ext cx="20450" cy="20450"/>
            </a:xfrm>
            <a:custGeom>
              <a:avLst/>
              <a:gdLst/>
              <a:ahLst/>
              <a:cxnLst/>
              <a:rect l="l" t="t" r="r" b="b"/>
              <a:pathLst>
                <a:path w="818" h="818" extrusionOk="0">
                  <a:moveTo>
                    <a:pt x="390" y="0"/>
                  </a:moveTo>
                  <a:cubicBezTo>
                    <a:pt x="156" y="0"/>
                    <a:pt x="1" y="195"/>
                    <a:pt x="1" y="428"/>
                  </a:cubicBezTo>
                  <a:cubicBezTo>
                    <a:pt x="1" y="623"/>
                    <a:pt x="156"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4"/>
            <p:cNvSpPr/>
            <p:nvPr/>
          </p:nvSpPr>
          <p:spPr>
            <a:xfrm>
              <a:off x="33546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4"/>
            <p:cNvSpPr/>
            <p:nvPr/>
          </p:nvSpPr>
          <p:spPr>
            <a:xfrm>
              <a:off x="3232100" y="202717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4"/>
            <p:cNvSpPr/>
            <p:nvPr/>
          </p:nvSpPr>
          <p:spPr>
            <a:xfrm>
              <a:off x="3232100" y="21410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4"/>
            <p:cNvSpPr/>
            <p:nvPr/>
          </p:nvSpPr>
          <p:spPr>
            <a:xfrm>
              <a:off x="33546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4"/>
            <p:cNvSpPr/>
            <p:nvPr/>
          </p:nvSpPr>
          <p:spPr>
            <a:xfrm>
              <a:off x="33546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4"/>
            <p:cNvSpPr/>
            <p:nvPr/>
          </p:nvSpPr>
          <p:spPr>
            <a:xfrm>
              <a:off x="32321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4"/>
            <p:cNvSpPr/>
            <p:nvPr/>
          </p:nvSpPr>
          <p:spPr>
            <a:xfrm>
              <a:off x="32321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4"/>
            <p:cNvSpPr/>
            <p:nvPr/>
          </p:nvSpPr>
          <p:spPr>
            <a:xfrm>
              <a:off x="33546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4"/>
            <p:cNvSpPr/>
            <p:nvPr/>
          </p:nvSpPr>
          <p:spPr>
            <a:xfrm>
              <a:off x="33546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4"/>
            <p:cNvSpPr/>
            <p:nvPr/>
          </p:nvSpPr>
          <p:spPr>
            <a:xfrm>
              <a:off x="3232100" y="25223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4"/>
            <p:cNvSpPr/>
            <p:nvPr/>
          </p:nvSpPr>
          <p:spPr>
            <a:xfrm>
              <a:off x="32350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4"/>
            <p:cNvSpPr/>
            <p:nvPr/>
          </p:nvSpPr>
          <p:spPr>
            <a:xfrm>
              <a:off x="33546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4"/>
            <p:cNvSpPr/>
            <p:nvPr/>
          </p:nvSpPr>
          <p:spPr>
            <a:xfrm>
              <a:off x="3358575" y="2636175"/>
              <a:ext cx="20450" cy="19475"/>
            </a:xfrm>
            <a:custGeom>
              <a:avLst/>
              <a:gdLst/>
              <a:ahLst/>
              <a:cxnLst/>
              <a:rect l="l" t="t" r="r" b="b"/>
              <a:pathLst>
                <a:path w="818" h="779" extrusionOk="0">
                  <a:moveTo>
                    <a:pt x="390" y="0"/>
                  </a:moveTo>
                  <a:cubicBezTo>
                    <a:pt x="156" y="0"/>
                    <a:pt x="1" y="156"/>
                    <a:pt x="1" y="389"/>
                  </a:cubicBezTo>
                  <a:cubicBezTo>
                    <a:pt x="1" y="623"/>
                    <a:pt x="156"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4"/>
            <p:cNvSpPr/>
            <p:nvPr/>
          </p:nvSpPr>
          <p:spPr>
            <a:xfrm>
              <a:off x="32321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4"/>
            <p:cNvSpPr/>
            <p:nvPr/>
          </p:nvSpPr>
          <p:spPr>
            <a:xfrm>
              <a:off x="32321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4"/>
            <p:cNvSpPr/>
            <p:nvPr/>
          </p:nvSpPr>
          <p:spPr>
            <a:xfrm>
              <a:off x="33546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4"/>
            <p:cNvSpPr/>
            <p:nvPr/>
          </p:nvSpPr>
          <p:spPr>
            <a:xfrm>
              <a:off x="33546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4"/>
            <p:cNvSpPr/>
            <p:nvPr/>
          </p:nvSpPr>
          <p:spPr>
            <a:xfrm>
              <a:off x="32350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4"/>
            <p:cNvSpPr/>
            <p:nvPr/>
          </p:nvSpPr>
          <p:spPr>
            <a:xfrm>
              <a:off x="3232100" y="313037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4"/>
            <p:cNvSpPr/>
            <p:nvPr/>
          </p:nvSpPr>
          <p:spPr>
            <a:xfrm>
              <a:off x="3358575" y="3016550"/>
              <a:ext cx="20450" cy="20450"/>
            </a:xfrm>
            <a:custGeom>
              <a:avLst/>
              <a:gdLst/>
              <a:ahLst/>
              <a:cxnLst/>
              <a:rect l="l" t="t" r="r" b="b"/>
              <a:pathLst>
                <a:path w="818" h="818" extrusionOk="0">
                  <a:moveTo>
                    <a:pt x="390" y="0"/>
                  </a:moveTo>
                  <a:cubicBezTo>
                    <a:pt x="156" y="0"/>
                    <a:pt x="1" y="195"/>
                    <a:pt x="1" y="428"/>
                  </a:cubicBezTo>
                  <a:cubicBezTo>
                    <a:pt x="1" y="623"/>
                    <a:pt x="156"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4"/>
            <p:cNvSpPr/>
            <p:nvPr/>
          </p:nvSpPr>
          <p:spPr>
            <a:xfrm>
              <a:off x="33546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4"/>
            <p:cNvSpPr/>
            <p:nvPr/>
          </p:nvSpPr>
          <p:spPr>
            <a:xfrm>
              <a:off x="3232100" y="32646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4"/>
            <p:cNvSpPr/>
            <p:nvPr/>
          </p:nvSpPr>
          <p:spPr>
            <a:xfrm>
              <a:off x="3232100" y="33784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4"/>
            <p:cNvSpPr/>
            <p:nvPr/>
          </p:nvSpPr>
          <p:spPr>
            <a:xfrm>
              <a:off x="33546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4"/>
            <p:cNvSpPr/>
            <p:nvPr/>
          </p:nvSpPr>
          <p:spPr>
            <a:xfrm>
              <a:off x="33546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4"/>
            <p:cNvSpPr/>
            <p:nvPr/>
          </p:nvSpPr>
          <p:spPr>
            <a:xfrm>
              <a:off x="3232100" y="35117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4"/>
            <p:cNvSpPr/>
            <p:nvPr/>
          </p:nvSpPr>
          <p:spPr>
            <a:xfrm>
              <a:off x="32321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4"/>
            <p:cNvSpPr/>
            <p:nvPr/>
          </p:nvSpPr>
          <p:spPr>
            <a:xfrm>
              <a:off x="33546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4"/>
            <p:cNvSpPr/>
            <p:nvPr/>
          </p:nvSpPr>
          <p:spPr>
            <a:xfrm>
              <a:off x="33546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4"/>
            <p:cNvSpPr/>
            <p:nvPr/>
          </p:nvSpPr>
          <p:spPr>
            <a:xfrm>
              <a:off x="3232100" y="37598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4"/>
            <p:cNvSpPr/>
            <p:nvPr/>
          </p:nvSpPr>
          <p:spPr>
            <a:xfrm>
              <a:off x="32350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4"/>
            <p:cNvSpPr/>
            <p:nvPr/>
          </p:nvSpPr>
          <p:spPr>
            <a:xfrm>
              <a:off x="33546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4"/>
            <p:cNvSpPr/>
            <p:nvPr/>
          </p:nvSpPr>
          <p:spPr>
            <a:xfrm>
              <a:off x="3358575" y="3873625"/>
              <a:ext cx="20450" cy="19475"/>
            </a:xfrm>
            <a:custGeom>
              <a:avLst/>
              <a:gdLst/>
              <a:ahLst/>
              <a:cxnLst/>
              <a:rect l="l" t="t" r="r" b="b"/>
              <a:pathLst>
                <a:path w="818" h="779" extrusionOk="0">
                  <a:moveTo>
                    <a:pt x="390" y="0"/>
                  </a:moveTo>
                  <a:cubicBezTo>
                    <a:pt x="156" y="0"/>
                    <a:pt x="1" y="156"/>
                    <a:pt x="1" y="389"/>
                  </a:cubicBezTo>
                  <a:cubicBezTo>
                    <a:pt x="1" y="623"/>
                    <a:pt x="156"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4"/>
            <p:cNvSpPr/>
            <p:nvPr/>
          </p:nvSpPr>
          <p:spPr>
            <a:xfrm>
              <a:off x="32321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4"/>
            <p:cNvSpPr/>
            <p:nvPr/>
          </p:nvSpPr>
          <p:spPr>
            <a:xfrm>
              <a:off x="32350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4"/>
            <p:cNvSpPr/>
            <p:nvPr/>
          </p:nvSpPr>
          <p:spPr>
            <a:xfrm>
              <a:off x="3354675" y="4006900"/>
              <a:ext cx="24350" cy="20075"/>
            </a:xfrm>
            <a:custGeom>
              <a:avLst/>
              <a:gdLst/>
              <a:ahLst/>
              <a:cxnLst/>
              <a:rect l="l" t="t" r="r" b="b"/>
              <a:pathLst>
                <a:path w="974" h="803" extrusionOk="0">
                  <a:moveTo>
                    <a:pt x="546" y="0"/>
                  </a:moveTo>
                  <a:cubicBezTo>
                    <a:pt x="196" y="0"/>
                    <a:pt x="1" y="429"/>
                    <a:pt x="273" y="701"/>
                  </a:cubicBezTo>
                  <a:cubicBezTo>
                    <a:pt x="344" y="771"/>
                    <a:pt x="436"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4"/>
            <p:cNvSpPr/>
            <p:nvPr/>
          </p:nvSpPr>
          <p:spPr>
            <a:xfrm>
              <a:off x="3354675" y="4120725"/>
              <a:ext cx="24350" cy="20275"/>
            </a:xfrm>
            <a:custGeom>
              <a:avLst/>
              <a:gdLst/>
              <a:ahLst/>
              <a:cxnLst/>
              <a:rect l="l" t="t" r="r" b="b"/>
              <a:pathLst>
                <a:path w="974" h="811" extrusionOk="0">
                  <a:moveTo>
                    <a:pt x="546" y="0"/>
                  </a:moveTo>
                  <a:cubicBezTo>
                    <a:pt x="196" y="0"/>
                    <a:pt x="1" y="428"/>
                    <a:pt x="273" y="701"/>
                  </a:cubicBezTo>
                  <a:cubicBezTo>
                    <a:pt x="348" y="776"/>
                    <a:pt x="447" y="811"/>
                    <a:pt x="547" y="811"/>
                  </a:cubicBezTo>
                  <a:cubicBezTo>
                    <a:pt x="758" y="811"/>
                    <a:pt x="974" y="65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4"/>
            <p:cNvSpPr/>
            <p:nvPr/>
          </p:nvSpPr>
          <p:spPr>
            <a:xfrm>
              <a:off x="32350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4"/>
            <p:cNvSpPr/>
            <p:nvPr/>
          </p:nvSpPr>
          <p:spPr>
            <a:xfrm>
              <a:off x="3232100" y="436782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4"/>
            <p:cNvSpPr/>
            <p:nvPr/>
          </p:nvSpPr>
          <p:spPr>
            <a:xfrm>
              <a:off x="3354675" y="4254000"/>
              <a:ext cx="24350" cy="20750"/>
            </a:xfrm>
            <a:custGeom>
              <a:avLst/>
              <a:gdLst/>
              <a:ahLst/>
              <a:cxnLst/>
              <a:rect l="l" t="t" r="r" b="b"/>
              <a:pathLst>
                <a:path w="974" h="830" extrusionOk="0">
                  <a:moveTo>
                    <a:pt x="546" y="1"/>
                  </a:moveTo>
                  <a:cubicBezTo>
                    <a:pt x="196" y="1"/>
                    <a:pt x="1" y="468"/>
                    <a:pt x="273" y="701"/>
                  </a:cubicBezTo>
                  <a:cubicBezTo>
                    <a:pt x="350" y="790"/>
                    <a:pt x="451" y="829"/>
                    <a:pt x="553" y="829"/>
                  </a:cubicBezTo>
                  <a:cubicBezTo>
                    <a:pt x="763" y="829"/>
                    <a:pt x="974" y="664"/>
                    <a:pt x="974"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4"/>
            <p:cNvSpPr/>
            <p:nvPr/>
          </p:nvSpPr>
          <p:spPr>
            <a:xfrm>
              <a:off x="33546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4"/>
            <p:cNvSpPr/>
            <p:nvPr/>
          </p:nvSpPr>
          <p:spPr>
            <a:xfrm>
              <a:off x="3232100" y="4502075"/>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4"/>
            <p:cNvSpPr/>
            <p:nvPr/>
          </p:nvSpPr>
          <p:spPr>
            <a:xfrm>
              <a:off x="3232100" y="46159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4"/>
            <p:cNvSpPr/>
            <p:nvPr/>
          </p:nvSpPr>
          <p:spPr>
            <a:xfrm>
              <a:off x="33546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4"/>
            <p:cNvSpPr/>
            <p:nvPr/>
          </p:nvSpPr>
          <p:spPr>
            <a:xfrm>
              <a:off x="33546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4"/>
            <p:cNvSpPr/>
            <p:nvPr/>
          </p:nvSpPr>
          <p:spPr>
            <a:xfrm>
              <a:off x="32321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4"/>
            <p:cNvSpPr/>
            <p:nvPr/>
          </p:nvSpPr>
          <p:spPr>
            <a:xfrm>
              <a:off x="32321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4"/>
            <p:cNvSpPr/>
            <p:nvPr/>
          </p:nvSpPr>
          <p:spPr>
            <a:xfrm>
              <a:off x="3358575" y="4749175"/>
              <a:ext cx="20450" cy="20450"/>
            </a:xfrm>
            <a:custGeom>
              <a:avLst/>
              <a:gdLst/>
              <a:ahLst/>
              <a:cxnLst/>
              <a:rect l="l" t="t" r="r" b="b"/>
              <a:pathLst>
                <a:path w="818" h="818" extrusionOk="0">
                  <a:moveTo>
                    <a:pt x="390" y="1"/>
                  </a:moveTo>
                  <a:cubicBezTo>
                    <a:pt x="156" y="1"/>
                    <a:pt x="1" y="195"/>
                    <a:pt x="1" y="390"/>
                  </a:cubicBezTo>
                  <a:cubicBezTo>
                    <a:pt x="1" y="623"/>
                    <a:pt x="156"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4"/>
            <p:cNvSpPr/>
            <p:nvPr/>
          </p:nvSpPr>
          <p:spPr>
            <a:xfrm>
              <a:off x="33546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4"/>
            <p:cNvSpPr/>
            <p:nvPr/>
          </p:nvSpPr>
          <p:spPr>
            <a:xfrm>
              <a:off x="3232100" y="4997250"/>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4"/>
            <p:cNvSpPr/>
            <p:nvPr/>
          </p:nvSpPr>
          <p:spPr>
            <a:xfrm>
              <a:off x="3232100" y="5111075"/>
              <a:ext cx="23375" cy="19775"/>
            </a:xfrm>
            <a:custGeom>
              <a:avLst/>
              <a:gdLst/>
              <a:ahLst/>
              <a:cxnLst/>
              <a:rect l="l" t="t" r="r" b="b"/>
              <a:pathLst>
                <a:path w="935" h="791" extrusionOk="0">
                  <a:moveTo>
                    <a:pt x="546" y="0"/>
                  </a:moveTo>
                  <a:cubicBezTo>
                    <a:pt x="195"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4"/>
            <p:cNvSpPr/>
            <p:nvPr/>
          </p:nvSpPr>
          <p:spPr>
            <a:xfrm>
              <a:off x="33546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4"/>
            <p:cNvSpPr/>
            <p:nvPr/>
          </p:nvSpPr>
          <p:spPr>
            <a:xfrm>
              <a:off x="33546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4"/>
            <p:cNvSpPr/>
            <p:nvPr/>
          </p:nvSpPr>
          <p:spPr>
            <a:xfrm>
              <a:off x="32321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4"/>
            <p:cNvSpPr/>
            <p:nvPr/>
          </p:nvSpPr>
          <p:spPr>
            <a:xfrm>
              <a:off x="32350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4"/>
            <p:cNvSpPr/>
            <p:nvPr/>
          </p:nvSpPr>
          <p:spPr>
            <a:xfrm>
              <a:off x="3354675" y="5244350"/>
              <a:ext cx="24350" cy="20075"/>
            </a:xfrm>
            <a:custGeom>
              <a:avLst/>
              <a:gdLst/>
              <a:ahLst/>
              <a:cxnLst/>
              <a:rect l="l" t="t" r="r" b="b"/>
              <a:pathLst>
                <a:path w="974" h="803" extrusionOk="0">
                  <a:moveTo>
                    <a:pt x="546" y="1"/>
                  </a:moveTo>
                  <a:cubicBezTo>
                    <a:pt x="196" y="1"/>
                    <a:pt x="1" y="429"/>
                    <a:pt x="273" y="701"/>
                  </a:cubicBezTo>
                  <a:cubicBezTo>
                    <a:pt x="344" y="772"/>
                    <a:pt x="436"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4"/>
            <p:cNvSpPr/>
            <p:nvPr/>
          </p:nvSpPr>
          <p:spPr>
            <a:xfrm>
              <a:off x="3354675" y="5358175"/>
              <a:ext cx="24350" cy="20275"/>
            </a:xfrm>
            <a:custGeom>
              <a:avLst/>
              <a:gdLst/>
              <a:ahLst/>
              <a:cxnLst/>
              <a:rect l="l" t="t" r="r" b="b"/>
              <a:pathLst>
                <a:path w="974" h="811"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4"/>
            <p:cNvSpPr/>
            <p:nvPr/>
          </p:nvSpPr>
          <p:spPr>
            <a:xfrm>
              <a:off x="34792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4"/>
            <p:cNvSpPr/>
            <p:nvPr/>
          </p:nvSpPr>
          <p:spPr>
            <a:xfrm>
              <a:off x="34792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4"/>
            <p:cNvSpPr/>
            <p:nvPr/>
          </p:nvSpPr>
          <p:spPr>
            <a:xfrm>
              <a:off x="36018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4"/>
            <p:cNvSpPr/>
            <p:nvPr/>
          </p:nvSpPr>
          <p:spPr>
            <a:xfrm>
              <a:off x="36018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4"/>
            <p:cNvSpPr/>
            <p:nvPr/>
          </p:nvSpPr>
          <p:spPr>
            <a:xfrm>
              <a:off x="3479200" y="54165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4"/>
            <p:cNvSpPr/>
            <p:nvPr/>
          </p:nvSpPr>
          <p:spPr>
            <a:xfrm>
              <a:off x="3479200" y="655450"/>
              <a:ext cx="23375" cy="20750"/>
            </a:xfrm>
            <a:custGeom>
              <a:avLst/>
              <a:gdLst/>
              <a:ahLst/>
              <a:cxnLst/>
              <a:rect l="l" t="t" r="r" b="b"/>
              <a:pathLst>
                <a:path w="935" h="830" extrusionOk="0">
                  <a:moveTo>
                    <a:pt x="546" y="1"/>
                  </a:moveTo>
                  <a:cubicBezTo>
                    <a:pt x="195"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4"/>
            <p:cNvSpPr/>
            <p:nvPr/>
          </p:nvSpPr>
          <p:spPr>
            <a:xfrm>
              <a:off x="36018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4"/>
            <p:cNvSpPr/>
            <p:nvPr/>
          </p:nvSpPr>
          <p:spPr>
            <a:xfrm>
              <a:off x="36018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4"/>
            <p:cNvSpPr/>
            <p:nvPr/>
          </p:nvSpPr>
          <p:spPr>
            <a:xfrm>
              <a:off x="3479200" y="78972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4"/>
            <p:cNvSpPr/>
            <p:nvPr/>
          </p:nvSpPr>
          <p:spPr>
            <a:xfrm>
              <a:off x="3479200" y="903525"/>
              <a:ext cx="23375" cy="19775"/>
            </a:xfrm>
            <a:custGeom>
              <a:avLst/>
              <a:gdLst/>
              <a:ahLst/>
              <a:cxnLst/>
              <a:rect l="l" t="t" r="r" b="b"/>
              <a:pathLst>
                <a:path w="935" h="791" extrusionOk="0">
                  <a:moveTo>
                    <a:pt x="546" y="1"/>
                  </a:moveTo>
                  <a:cubicBezTo>
                    <a:pt x="195"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4"/>
            <p:cNvSpPr/>
            <p:nvPr/>
          </p:nvSpPr>
          <p:spPr>
            <a:xfrm>
              <a:off x="36018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4"/>
            <p:cNvSpPr/>
            <p:nvPr/>
          </p:nvSpPr>
          <p:spPr>
            <a:xfrm>
              <a:off x="36018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4"/>
            <p:cNvSpPr/>
            <p:nvPr/>
          </p:nvSpPr>
          <p:spPr>
            <a:xfrm>
              <a:off x="34792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4"/>
            <p:cNvSpPr/>
            <p:nvPr/>
          </p:nvSpPr>
          <p:spPr>
            <a:xfrm>
              <a:off x="34792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4"/>
            <p:cNvSpPr/>
            <p:nvPr/>
          </p:nvSpPr>
          <p:spPr>
            <a:xfrm>
              <a:off x="3601800" y="1036825"/>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4"/>
            <p:cNvSpPr/>
            <p:nvPr/>
          </p:nvSpPr>
          <p:spPr>
            <a:xfrm>
              <a:off x="36018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4"/>
            <p:cNvSpPr/>
            <p:nvPr/>
          </p:nvSpPr>
          <p:spPr>
            <a:xfrm>
              <a:off x="3479200" y="12849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4"/>
            <p:cNvSpPr/>
            <p:nvPr/>
          </p:nvSpPr>
          <p:spPr>
            <a:xfrm>
              <a:off x="3479200" y="1398700"/>
              <a:ext cx="23375" cy="19775"/>
            </a:xfrm>
            <a:custGeom>
              <a:avLst/>
              <a:gdLst/>
              <a:ahLst/>
              <a:cxnLst/>
              <a:rect l="l" t="t" r="r" b="b"/>
              <a:pathLst>
                <a:path w="935" h="791" extrusionOk="0">
                  <a:moveTo>
                    <a:pt x="546" y="1"/>
                  </a:moveTo>
                  <a:cubicBezTo>
                    <a:pt x="195"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4"/>
            <p:cNvSpPr/>
            <p:nvPr/>
          </p:nvSpPr>
          <p:spPr>
            <a:xfrm>
              <a:off x="36018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4"/>
            <p:cNvSpPr/>
            <p:nvPr/>
          </p:nvSpPr>
          <p:spPr>
            <a:xfrm>
              <a:off x="3601800" y="1398700"/>
              <a:ext cx="24325" cy="19775"/>
            </a:xfrm>
            <a:custGeom>
              <a:avLst/>
              <a:gdLst/>
              <a:ahLst/>
              <a:cxnLst/>
              <a:rect l="l" t="t" r="r" b="b"/>
              <a:pathLst>
                <a:path w="973" h="791" extrusionOk="0">
                  <a:moveTo>
                    <a:pt x="545" y="1"/>
                  </a:moveTo>
                  <a:cubicBezTo>
                    <a:pt x="195" y="1"/>
                    <a:pt x="0" y="429"/>
                    <a:pt x="272" y="663"/>
                  </a:cubicBezTo>
                  <a:cubicBezTo>
                    <a:pt x="349" y="752"/>
                    <a:pt x="446" y="791"/>
                    <a:pt x="544" y="791"/>
                  </a:cubicBezTo>
                  <a:cubicBezTo>
                    <a:pt x="744" y="791"/>
                    <a:pt x="947"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4"/>
            <p:cNvSpPr/>
            <p:nvPr/>
          </p:nvSpPr>
          <p:spPr>
            <a:xfrm>
              <a:off x="34792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4"/>
            <p:cNvSpPr/>
            <p:nvPr/>
          </p:nvSpPr>
          <p:spPr>
            <a:xfrm>
              <a:off x="34792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4"/>
            <p:cNvSpPr/>
            <p:nvPr/>
          </p:nvSpPr>
          <p:spPr>
            <a:xfrm>
              <a:off x="36018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4"/>
            <p:cNvSpPr/>
            <p:nvPr/>
          </p:nvSpPr>
          <p:spPr>
            <a:xfrm>
              <a:off x="36018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4"/>
            <p:cNvSpPr/>
            <p:nvPr/>
          </p:nvSpPr>
          <p:spPr>
            <a:xfrm>
              <a:off x="3479200" y="177910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4"/>
            <p:cNvSpPr/>
            <p:nvPr/>
          </p:nvSpPr>
          <p:spPr>
            <a:xfrm>
              <a:off x="3479200" y="1892925"/>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4"/>
            <p:cNvSpPr/>
            <p:nvPr/>
          </p:nvSpPr>
          <p:spPr>
            <a:xfrm>
              <a:off x="3601800" y="1779100"/>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4"/>
            <p:cNvSpPr/>
            <p:nvPr/>
          </p:nvSpPr>
          <p:spPr>
            <a:xfrm>
              <a:off x="3601800" y="1892925"/>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4"/>
            <p:cNvSpPr/>
            <p:nvPr/>
          </p:nvSpPr>
          <p:spPr>
            <a:xfrm>
              <a:off x="3479200" y="202717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4"/>
            <p:cNvSpPr/>
            <p:nvPr/>
          </p:nvSpPr>
          <p:spPr>
            <a:xfrm>
              <a:off x="3479200" y="21410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4"/>
            <p:cNvSpPr/>
            <p:nvPr/>
          </p:nvSpPr>
          <p:spPr>
            <a:xfrm>
              <a:off x="3601800" y="202717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4"/>
            <p:cNvSpPr/>
            <p:nvPr/>
          </p:nvSpPr>
          <p:spPr>
            <a:xfrm>
              <a:off x="36018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4"/>
            <p:cNvSpPr/>
            <p:nvPr/>
          </p:nvSpPr>
          <p:spPr>
            <a:xfrm>
              <a:off x="34792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4"/>
            <p:cNvSpPr/>
            <p:nvPr/>
          </p:nvSpPr>
          <p:spPr>
            <a:xfrm>
              <a:off x="34792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4"/>
            <p:cNvSpPr/>
            <p:nvPr/>
          </p:nvSpPr>
          <p:spPr>
            <a:xfrm>
              <a:off x="36018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4"/>
            <p:cNvSpPr/>
            <p:nvPr/>
          </p:nvSpPr>
          <p:spPr>
            <a:xfrm>
              <a:off x="3601800" y="238810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4"/>
            <p:cNvSpPr/>
            <p:nvPr/>
          </p:nvSpPr>
          <p:spPr>
            <a:xfrm>
              <a:off x="3479200" y="25223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4"/>
            <p:cNvSpPr/>
            <p:nvPr/>
          </p:nvSpPr>
          <p:spPr>
            <a:xfrm>
              <a:off x="3479200" y="263617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4"/>
            <p:cNvSpPr/>
            <p:nvPr/>
          </p:nvSpPr>
          <p:spPr>
            <a:xfrm>
              <a:off x="3601800" y="25223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4"/>
            <p:cNvSpPr/>
            <p:nvPr/>
          </p:nvSpPr>
          <p:spPr>
            <a:xfrm>
              <a:off x="3601800" y="2636175"/>
              <a:ext cx="24325" cy="19750"/>
            </a:xfrm>
            <a:custGeom>
              <a:avLst/>
              <a:gdLst/>
              <a:ahLst/>
              <a:cxnLst/>
              <a:rect l="l" t="t" r="r" b="b"/>
              <a:pathLst>
                <a:path w="973" h="790"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4"/>
            <p:cNvSpPr/>
            <p:nvPr/>
          </p:nvSpPr>
          <p:spPr>
            <a:xfrm>
              <a:off x="34792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4"/>
            <p:cNvSpPr/>
            <p:nvPr/>
          </p:nvSpPr>
          <p:spPr>
            <a:xfrm>
              <a:off x="34792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4"/>
            <p:cNvSpPr/>
            <p:nvPr/>
          </p:nvSpPr>
          <p:spPr>
            <a:xfrm>
              <a:off x="3601800" y="276945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4"/>
            <p:cNvSpPr/>
            <p:nvPr/>
          </p:nvSpPr>
          <p:spPr>
            <a:xfrm>
              <a:off x="36018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4"/>
            <p:cNvSpPr/>
            <p:nvPr/>
          </p:nvSpPr>
          <p:spPr>
            <a:xfrm>
              <a:off x="3479200" y="3016550"/>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4"/>
            <p:cNvSpPr/>
            <p:nvPr/>
          </p:nvSpPr>
          <p:spPr>
            <a:xfrm>
              <a:off x="3479200" y="313037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4"/>
            <p:cNvSpPr/>
            <p:nvPr/>
          </p:nvSpPr>
          <p:spPr>
            <a:xfrm>
              <a:off x="36018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4"/>
            <p:cNvSpPr/>
            <p:nvPr/>
          </p:nvSpPr>
          <p:spPr>
            <a:xfrm>
              <a:off x="36018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4"/>
            <p:cNvSpPr/>
            <p:nvPr/>
          </p:nvSpPr>
          <p:spPr>
            <a:xfrm>
              <a:off x="3479200" y="32646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4"/>
            <p:cNvSpPr/>
            <p:nvPr/>
          </p:nvSpPr>
          <p:spPr>
            <a:xfrm>
              <a:off x="3479200" y="33784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4"/>
            <p:cNvSpPr/>
            <p:nvPr/>
          </p:nvSpPr>
          <p:spPr>
            <a:xfrm>
              <a:off x="3601800" y="326462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4"/>
            <p:cNvSpPr/>
            <p:nvPr/>
          </p:nvSpPr>
          <p:spPr>
            <a:xfrm>
              <a:off x="3601800" y="33784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4"/>
            <p:cNvSpPr/>
            <p:nvPr/>
          </p:nvSpPr>
          <p:spPr>
            <a:xfrm>
              <a:off x="3479200" y="35117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4"/>
            <p:cNvSpPr/>
            <p:nvPr/>
          </p:nvSpPr>
          <p:spPr>
            <a:xfrm>
              <a:off x="34792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4"/>
            <p:cNvSpPr/>
            <p:nvPr/>
          </p:nvSpPr>
          <p:spPr>
            <a:xfrm>
              <a:off x="36018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4"/>
            <p:cNvSpPr/>
            <p:nvPr/>
          </p:nvSpPr>
          <p:spPr>
            <a:xfrm>
              <a:off x="36018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4"/>
            <p:cNvSpPr/>
            <p:nvPr/>
          </p:nvSpPr>
          <p:spPr>
            <a:xfrm>
              <a:off x="3479200" y="37598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4"/>
            <p:cNvSpPr/>
            <p:nvPr/>
          </p:nvSpPr>
          <p:spPr>
            <a:xfrm>
              <a:off x="34792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4"/>
            <p:cNvSpPr/>
            <p:nvPr/>
          </p:nvSpPr>
          <p:spPr>
            <a:xfrm>
              <a:off x="36018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4"/>
            <p:cNvSpPr/>
            <p:nvPr/>
          </p:nvSpPr>
          <p:spPr>
            <a:xfrm>
              <a:off x="3601800" y="3873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4"/>
            <p:cNvSpPr/>
            <p:nvPr/>
          </p:nvSpPr>
          <p:spPr>
            <a:xfrm>
              <a:off x="34792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4"/>
            <p:cNvSpPr/>
            <p:nvPr/>
          </p:nvSpPr>
          <p:spPr>
            <a:xfrm>
              <a:off x="3479200" y="4120725"/>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4"/>
            <p:cNvSpPr/>
            <p:nvPr/>
          </p:nvSpPr>
          <p:spPr>
            <a:xfrm>
              <a:off x="36018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4"/>
            <p:cNvSpPr/>
            <p:nvPr/>
          </p:nvSpPr>
          <p:spPr>
            <a:xfrm>
              <a:off x="36018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4"/>
            <p:cNvSpPr/>
            <p:nvPr/>
          </p:nvSpPr>
          <p:spPr>
            <a:xfrm>
              <a:off x="34792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4"/>
            <p:cNvSpPr/>
            <p:nvPr/>
          </p:nvSpPr>
          <p:spPr>
            <a:xfrm>
              <a:off x="3479200" y="436782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4"/>
            <p:cNvSpPr/>
            <p:nvPr/>
          </p:nvSpPr>
          <p:spPr>
            <a:xfrm>
              <a:off x="3601800" y="4254000"/>
              <a:ext cx="24325" cy="20750"/>
            </a:xfrm>
            <a:custGeom>
              <a:avLst/>
              <a:gdLst/>
              <a:ahLst/>
              <a:cxnLst/>
              <a:rect l="l" t="t" r="r" b="b"/>
              <a:pathLst>
                <a:path w="973" h="830" extrusionOk="0">
                  <a:moveTo>
                    <a:pt x="545" y="1"/>
                  </a:moveTo>
                  <a:cubicBezTo>
                    <a:pt x="195" y="1"/>
                    <a:pt x="0" y="468"/>
                    <a:pt x="272" y="701"/>
                  </a:cubicBezTo>
                  <a:cubicBezTo>
                    <a:pt x="349" y="790"/>
                    <a:pt x="450" y="829"/>
                    <a:pt x="552" y="829"/>
                  </a:cubicBezTo>
                  <a:cubicBezTo>
                    <a:pt x="762" y="829"/>
                    <a:pt x="973" y="664"/>
                    <a:pt x="973"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4"/>
            <p:cNvSpPr/>
            <p:nvPr/>
          </p:nvSpPr>
          <p:spPr>
            <a:xfrm>
              <a:off x="3601800" y="4367825"/>
              <a:ext cx="24325" cy="20750"/>
            </a:xfrm>
            <a:custGeom>
              <a:avLst/>
              <a:gdLst/>
              <a:ahLst/>
              <a:cxnLst/>
              <a:rect l="l" t="t" r="r" b="b"/>
              <a:pathLst>
                <a:path w="973" h="830"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4"/>
            <p:cNvSpPr/>
            <p:nvPr/>
          </p:nvSpPr>
          <p:spPr>
            <a:xfrm>
              <a:off x="3479200" y="4502075"/>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4"/>
            <p:cNvSpPr/>
            <p:nvPr/>
          </p:nvSpPr>
          <p:spPr>
            <a:xfrm>
              <a:off x="3479200" y="46159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4"/>
            <p:cNvSpPr/>
            <p:nvPr/>
          </p:nvSpPr>
          <p:spPr>
            <a:xfrm>
              <a:off x="3601800" y="4502075"/>
              <a:ext cx="24325" cy="19775"/>
            </a:xfrm>
            <a:custGeom>
              <a:avLst/>
              <a:gdLst/>
              <a:ahLst/>
              <a:cxnLst/>
              <a:rect l="l" t="t" r="r" b="b"/>
              <a:pathLst>
                <a:path w="973" h="791" extrusionOk="0">
                  <a:moveTo>
                    <a:pt x="545" y="1"/>
                  </a:moveTo>
                  <a:cubicBezTo>
                    <a:pt x="195" y="1"/>
                    <a:pt x="0" y="429"/>
                    <a:pt x="272" y="662"/>
                  </a:cubicBezTo>
                  <a:cubicBezTo>
                    <a:pt x="349" y="751"/>
                    <a:pt x="446" y="790"/>
                    <a:pt x="544" y="790"/>
                  </a:cubicBezTo>
                  <a:cubicBezTo>
                    <a:pt x="744" y="790"/>
                    <a:pt x="947"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4"/>
            <p:cNvSpPr/>
            <p:nvPr/>
          </p:nvSpPr>
          <p:spPr>
            <a:xfrm>
              <a:off x="3601800" y="461590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4"/>
            <p:cNvSpPr/>
            <p:nvPr/>
          </p:nvSpPr>
          <p:spPr>
            <a:xfrm>
              <a:off x="34792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4"/>
            <p:cNvSpPr/>
            <p:nvPr/>
          </p:nvSpPr>
          <p:spPr>
            <a:xfrm>
              <a:off x="34792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4"/>
            <p:cNvSpPr/>
            <p:nvPr/>
          </p:nvSpPr>
          <p:spPr>
            <a:xfrm>
              <a:off x="3601800" y="4749175"/>
              <a:ext cx="24325" cy="20325"/>
            </a:xfrm>
            <a:custGeom>
              <a:avLst/>
              <a:gdLst/>
              <a:ahLst/>
              <a:cxnLst/>
              <a:rect l="l" t="t" r="r" b="b"/>
              <a:pathLst>
                <a:path w="973" h="813" extrusionOk="0">
                  <a:moveTo>
                    <a:pt x="545" y="1"/>
                  </a:moveTo>
                  <a:cubicBezTo>
                    <a:pt x="195" y="1"/>
                    <a:pt x="0" y="429"/>
                    <a:pt x="272" y="701"/>
                  </a:cubicBezTo>
                  <a:cubicBezTo>
                    <a:pt x="349" y="777"/>
                    <a:pt x="446" y="812"/>
                    <a:pt x="543" y="812"/>
                  </a:cubicBezTo>
                  <a:cubicBezTo>
                    <a:pt x="744" y="812"/>
                    <a:pt x="947"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4"/>
            <p:cNvSpPr/>
            <p:nvPr/>
          </p:nvSpPr>
          <p:spPr>
            <a:xfrm>
              <a:off x="3601800" y="4863000"/>
              <a:ext cx="24325" cy="20300"/>
            </a:xfrm>
            <a:custGeom>
              <a:avLst/>
              <a:gdLst/>
              <a:ahLst/>
              <a:cxnLst/>
              <a:rect l="l" t="t" r="r" b="b"/>
              <a:pathLst>
                <a:path w="973" h="812" extrusionOk="0">
                  <a:moveTo>
                    <a:pt x="545" y="0"/>
                  </a:moveTo>
                  <a:cubicBezTo>
                    <a:pt x="195" y="0"/>
                    <a:pt x="0" y="429"/>
                    <a:pt x="272" y="701"/>
                  </a:cubicBezTo>
                  <a:cubicBezTo>
                    <a:pt x="349" y="777"/>
                    <a:pt x="446" y="812"/>
                    <a:pt x="543" y="812"/>
                  </a:cubicBezTo>
                  <a:cubicBezTo>
                    <a:pt x="744" y="812"/>
                    <a:pt x="947"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4"/>
            <p:cNvSpPr/>
            <p:nvPr/>
          </p:nvSpPr>
          <p:spPr>
            <a:xfrm>
              <a:off x="3479200" y="4997250"/>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4"/>
            <p:cNvSpPr/>
            <p:nvPr/>
          </p:nvSpPr>
          <p:spPr>
            <a:xfrm>
              <a:off x="3479200" y="5111075"/>
              <a:ext cx="23375" cy="19775"/>
            </a:xfrm>
            <a:custGeom>
              <a:avLst/>
              <a:gdLst/>
              <a:ahLst/>
              <a:cxnLst/>
              <a:rect l="l" t="t" r="r" b="b"/>
              <a:pathLst>
                <a:path w="935" h="791" extrusionOk="0">
                  <a:moveTo>
                    <a:pt x="546" y="0"/>
                  </a:moveTo>
                  <a:cubicBezTo>
                    <a:pt x="195" y="0"/>
                    <a:pt x="1" y="429"/>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4"/>
            <p:cNvSpPr/>
            <p:nvPr/>
          </p:nvSpPr>
          <p:spPr>
            <a:xfrm>
              <a:off x="36018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4"/>
            <p:cNvSpPr/>
            <p:nvPr/>
          </p:nvSpPr>
          <p:spPr>
            <a:xfrm>
              <a:off x="36018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4"/>
            <p:cNvSpPr/>
            <p:nvPr/>
          </p:nvSpPr>
          <p:spPr>
            <a:xfrm>
              <a:off x="34792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4"/>
            <p:cNvSpPr/>
            <p:nvPr/>
          </p:nvSpPr>
          <p:spPr>
            <a:xfrm>
              <a:off x="3479200" y="5358175"/>
              <a:ext cx="23375" cy="20275"/>
            </a:xfrm>
            <a:custGeom>
              <a:avLst/>
              <a:gdLst/>
              <a:ahLst/>
              <a:cxnLst/>
              <a:rect l="l" t="t" r="r" b="b"/>
              <a:pathLst>
                <a:path w="935" h="811"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4"/>
            <p:cNvSpPr/>
            <p:nvPr/>
          </p:nvSpPr>
          <p:spPr>
            <a:xfrm>
              <a:off x="36018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4"/>
            <p:cNvSpPr/>
            <p:nvPr/>
          </p:nvSpPr>
          <p:spPr>
            <a:xfrm>
              <a:off x="3601800" y="5358175"/>
              <a:ext cx="24325" cy="20275"/>
            </a:xfrm>
            <a:custGeom>
              <a:avLst/>
              <a:gdLst/>
              <a:ahLst/>
              <a:cxnLst/>
              <a:rect l="l" t="t" r="r" b="b"/>
              <a:pathLst>
                <a:path w="973" h="811"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4"/>
            <p:cNvSpPr/>
            <p:nvPr/>
          </p:nvSpPr>
          <p:spPr>
            <a:xfrm>
              <a:off x="37263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4"/>
            <p:cNvSpPr/>
            <p:nvPr/>
          </p:nvSpPr>
          <p:spPr>
            <a:xfrm>
              <a:off x="37263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4"/>
            <p:cNvSpPr/>
            <p:nvPr/>
          </p:nvSpPr>
          <p:spPr>
            <a:xfrm>
              <a:off x="3848900"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4"/>
            <p:cNvSpPr/>
            <p:nvPr/>
          </p:nvSpPr>
          <p:spPr>
            <a:xfrm>
              <a:off x="3848900"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4"/>
            <p:cNvSpPr/>
            <p:nvPr/>
          </p:nvSpPr>
          <p:spPr>
            <a:xfrm>
              <a:off x="3726300" y="54165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4"/>
            <p:cNvSpPr/>
            <p:nvPr/>
          </p:nvSpPr>
          <p:spPr>
            <a:xfrm>
              <a:off x="3726300" y="655450"/>
              <a:ext cx="23375" cy="20750"/>
            </a:xfrm>
            <a:custGeom>
              <a:avLst/>
              <a:gdLst/>
              <a:ahLst/>
              <a:cxnLst/>
              <a:rect l="l" t="t" r="r" b="b"/>
              <a:pathLst>
                <a:path w="935" h="830" extrusionOk="0">
                  <a:moveTo>
                    <a:pt x="546" y="1"/>
                  </a:moveTo>
                  <a:cubicBezTo>
                    <a:pt x="196"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4"/>
            <p:cNvSpPr/>
            <p:nvPr/>
          </p:nvSpPr>
          <p:spPr>
            <a:xfrm>
              <a:off x="3848900"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4"/>
            <p:cNvSpPr/>
            <p:nvPr/>
          </p:nvSpPr>
          <p:spPr>
            <a:xfrm>
              <a:off x="3848900"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4"/>
            <p:cNvSpPr/>
            <p:nvPr/>
          </p:nvSpPr>
          <p:spPr>
            <a:xfrm>
              <a:off x="3726300" y="78972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4"/>
            <p:cNvSpPr/>
            <p:nvPr/>
          </p:nvSpPr>
          <p:spPr>
            <a:xfrm>
              <a:off x="3726300" y="903525"/>
              <a:ext cx="23375" cy="19775"/>
            </a:xfrm>
            <a:custGeom>
              <a:avLst/>
              <a:gdLst/>
              <a:ahLst/>
              <a:cxnLst/>
              <a:rect l="l" t="t" r="r" b="b"/>
              <a:pathLst>
                <a:path w="935" h="791" extrusionOk="0">
                  <a:moveTo>
                    <a:pt x="546" y="1"/>
                  </a:moveTo>
                  <a:cubicBezTo>
                    <a:pt x="196"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4"/>
            <p:cNvSpPr/>
            <p:nvPr/>
          </p:nvSpPr>
          <p:spPr>
            <a:xfrm>
              <a:off x="3848900"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4"/>
            <p:cNvSpPr/>
            <p:nvPr/>
          </p:nvSpPr>
          <p:spPr>
            <a:xfrm>
              <a:off x="3848900"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4"/>
            <p:cNvSpPr/>
            <p:nvPr/>
          </p:nvSpPr>
          <p:spPr>
            <a:xfrm>
              <a:off x="37263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4"/>
            <p:cNvSpPr/>
            <p:nvPr/>
          </p:nvSpPr>
          <p:spPr>
            <a:xfrm>
              <a:off x="3726300" y="1150650"/>
              <a:ext cx="23375" cy="20300"/>
            </a:xfrm>
            <a:custGeom>
              <a:avLst/>
              <a:gdLst/>
              <a:ahLst/>
              <a:cxnLst/>
              <a:rect l="l" t="t" r="r" b="b"/>
              <a:pathLst>
                <a:path w="935" h="812" extrusionOk="0">
                  <a:moveTo>
                    <a:pt x="546" y="0"/>
                  </a:moveTo>
                  <a:cubicBezTo>
                    <a:pt x="19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4"/>
            <p:cNvSpPr/>
            <p:nvPr/>
          </p:nvSpPr>
          <p:spPr>
            <a:xfrm>
              <a:off x="3848900"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4"/>
            <p:cNvSpPr/>
            <p:nvPr/>
          </p:nvSpPr>
          <p:spPr>
            <a:xfrm>
              <a:off x="38527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4"/>
            <p:cNvSpPr/>
            <p:nvPr/>
          </p:nvSpPr>
          <p:spPr>
            <a:xfrm>
              <a:off x="37263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4"/>
            <p:cNvSpPr/>
            <p:nvPr/>
          </p:nvSpPr>
          <p:spPr>
            <a:xfrm>
              <a:off x="3726300" y="1398700"/>
              <a:ext cx="23375" cy="19775"/>
            </a:xfrm>
            <a:custGeom>
              <a:avLst/>
              <a:gdLst/>
              <a:ahLst/>
              <a:cxnLst/>
              <a:rect l="l" t="t" r="r" b="b"/>
              <a:pathLst>
                <a:path w="935" h="791" extrusionOk="0">
                  <a:moveTo>
                    <a:pt x="546" y="1"/>
                  </a:moveTo>
                  <a:cubicBezTo>
                    <a:pt x="196"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4"/>
            <p:cNvSpPr/>
            <p:nvPr/>
          </p:nvSpPr>
          <p:spPr>
            <a:xfrm>
              <a:off x="3848900"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4"/>
            <p:cNvSpPr/>
            <p:nvPr/>
          </p:nvSpPr>
          <p:spPr>
            <a:xfrm>
              <a:off x="3848900"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4"/>
            <p:cNvSpPr/>
            <p:nvPr/>
          </p:nvSpPr>
          <p:spPr>
            <a:xfrm>
              <a:off x="3726300" y="1532000"/>
              <a:ext cx="23375" cy="20075"/>
            </a:xfrm>
            <a:custGeom>
              <a:avLst/>
              <a:gdLst/>
              <a:ahLst/>
              <a:cxnLst/>
              <a:rect l="l" t="t" r="r" b="b"/>
              <a:pathLst>
                <a:path w="935" h="803" extrusionOk="0">
                  <a:moveTo>
                    <a:pt x="546" y="0"/>
                  </a:moveTo>
                  <a:cubicBezTo>
                    <a:pt x="19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4"/>
            <p:cNvSpPr/>
            <p:nvPr/>
          </p:nvSpPr>
          <p:spPr>
            <a:xfrm>
              <a:off x="37263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4"/>
            <p:cNvSpPr/>
            <p:nvPr/>
          </p:nvSpPr>
          <p:spPr>
            <a:xfrm>
              <a:off x="3852775" y="1531500"/>
              <a:ext cx="19975" cy="20450"/>
            </a:xfrm>
            <a:custGeom>
              <a:avLst/>
              <a:gdLst/>
              <a:ahLst/>
              <a:cxnLst/>
              <a:rect l="l" t="t" r="r" b="b"/>
              <a:pathLst>
                <a:path w="799" h="818" extrusionOk="0">
                  <a:moveTo>
                    <a:pt x="390" y="1"/>
                  </a:moveTo>
                  <a:cubicBezTo>
                    <a:pt x="195" y="1"/>
                    <a:pt x="1" y="137"/>
                    <a:pt x="1" y="409"/>
                  </a:cubicBezTo>
                  <a:cubicBezTo>
                    <a:pt x="1" y="682"/>
                    <a:pt x="205" y="818"/>
                    <a:pt x="404" y="818"/>
                  </a:cubicBezTo>
                  <a:cubicBezTo>
                    <a:pt x="604" y="818"/>
                    <a:pt x="798"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4"/>
            <p:cNvSpPr/>
            <p:nvPr/>
          </p:nvSpPr>
          <p:spPr>
            <a:xfrm>
              <a:off x="3848900"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4"/>
            <p:cNvSpPr/>
            <p:nvPr/>
          </p:nvSpPr>
          <p:spPr>
            <a:xfrm>
              <a:off x="3726300" y="177910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4"/>
            <p:cNvSpPr/>
            <p:nvPr/>
          </p:nvSpPr>
          <p:spPr>
            <a:xfrm>
              <a:off x="3726300" y="1892925"/>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4"/>
            <p:cNvSpPr/>
            <p:nvPr/>
          </p:nvSpPr>
          <p:spPr>
            <a:xfrm>
              <a:off x="3848900"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4"/>
            <p:cNvSpPr/>
            <p:nvPr/>
          </p:nvSpPr>
          <p:spPr>
            <a:xfrm>
              <a:off x="3848900"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4"/>
            <p:cNvSpPr/>
            <p:nvPr/>
          </p:nvSpPr>
          <p:spPr>
            <a:xfrm>
              <a:off x="3726300" y="202717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4"/>
            <p:cNvSpPr/>
            <p:nvPr/>
          </p:nvSpPr>
          <p:spPr>
            <a:xfrm>
              <a:off x="3726300" y="2141000"/>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4"/>
            <p:cNvSpPr/>
            <p:nvPr/>
          </p:nvSpPr>
          <p:spPr>
            <a:xfrm>
              <a:off x="3848900"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4"/>
            <p:cNvSpPr/>
            <p:nvPr/>
          </p:nvSpPr>
          <p:spPr>
            <a:xfrm>
              <a:off x="3848900"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4"/>
            <p:cNvSpPr/>
            <p:nvPr/>
          </p:nvSpPr>
          <p:spPr>
            <a:xfrm>
              <a:off x="37263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4"/>
            <p:cNvSpPr/>
            <p:nvPr/>
          </p:nvSpPr>
          <p:spPr>
            <a:xfrm>
              <a:off x="3726300" y="238810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4"/>
            <p:cNvSpPr/>
            <p:nvPr/>
          </p:nvSpPr>
          <p:spPr>
            <a:xfrm>
              <a:off x="3848900"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4"/>
            <p:cNvSpPr/>
            <p:nvPr/>
          </p:nvSpPr>
          <p:spPr>
            <a:xfrm>
              <a:off x="38527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4"/>
            <p:cNvSpPr/>
            <p:nvPr/>
          </p:nvSpPr>
          <p:spPr>
            <a:xfrm>
              <a:off x="37263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4"/>
            <p:cNvSpPr/>
            <p:nvPr/>
          </p:nvSpPr>
          <p:spPr>
            <a:xfrm>
              <a:off x="3726300" y="263617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4"/>
            <p:cNvSpPr/>
            <p:nvPr/>
          </p:nvSpPr>
          <p:spPr>
            <a:xfrm>
              <a:off x="3848900"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4"/>
            <p:cNvSpPr/>
            <p:nvPr/>
          </p:nvSpPr>
          <p:spPr>
            <a:xfrm>
              <a:off x="3848900"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4"/>
            <p:cNvSpPr/>
            <p:nvPr/>
          </p:nvSpPr>
          <p:spPr>
            <a:xfrm>
              <a:off x="3726300" y="276945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4"/>
            <p:cNvSpPr/>
            <p:nvPr/>
          </p:nvSpPr>
          <p:spPr>
            <a:xfrm>
              <a:off x="37263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4"/>
            <p:cNvSpPr/>
            <p:nvPr/>
          </p:nvSpPr>
          <p:spPr>
            <a:xfrm>
              <a:off x="38527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4"/>
            <p:cNvSpPr/>
            <p:nvPr/>
          </p:nvSpPr>
          <p:spPr>
            <a:xfrm>
              <a:off x="3848900"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4"/>
            <p:cNvSpPr/>
            <p:nvPr/>
          </p:nvSpPr>
          <p:spPr>
            <a:xfrm>
              <a:off x="3726300" y="3016550"/>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4"/>
            <p:cNvSpPr/>
            <p:nvPr/>
          </p:nvSpPr>
          <p:spPr>
            <a:xfrm>
              <a:off x="3726300" y="313037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4"/>
            <p:cNvSpPr/>
            <p:nvPr/>
          </p:nvSpPr>
          <p:spPr>
            <a:xfrm>
              <a:off x="3848900" y="3016550"/>
              <a:ext cx="24025" cy="20750"/>
            </a:xfrm>
            <a:custGeom>
              <a:avLst/>
              <a:gdLst/>
              <a:ahLst/>
              <a:cxnLst/>
              <a:rect l="l" t="t" r="r" b="b"/>
              <a:pathLst>
                <a:path w="961" h="830" extrusionOk="0">
                  <a:moveTo>
                    <a:pt x="545" y="0"/>
                  </a:moveTo>
                  <a:cubicBezTo>
                    <a:pt x="195" y="0"/>
                    <a:pt x="0" y="467"/>
                    <a:pt x="272" y="701"/>
                  </a:cubicBezTo>
                  <a:cubicBezTo>
                    <a:pt x="349" y="790"/>
                    <a:pt x="450" y="829"/>
                    <a:pt x="551" y="829"/>
                  </a:cubicBezTo>
                  <a:cubicBezTo>
                    <a:pt x="757" y="829"/>
                    <a:pt x="960"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4"/>
            <p:cNvSpPr/>
            <p:nvPr/>
          </p:nvSpPr>
          <p:spPr>
            <a:xfrm>
              <a:off x="3848900"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4"/>
            <p:cNvSpPr/>
            <p:nvPr/>
          </p:nvSpPr>
          <p:spPr>
            <a:xfrm>
              <a:off x="3726300" y="32646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4"/>
            <p:cNvSpPr/>
            <p:nvPr/>
          </p:nvSpPr>
          <p:spPr>
            <a:xfrm>
              <a:off x="3726300" y="337845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4"/>
            <p:cNvSpPr/>
            <p:nvPr/>
          </p:nvSpPr>
          <p:spPr>
            <a:xfrm>
              <a:off x="3848900"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4"/>
            <p:cNvSpPr/>
            <p:nvPr/>
          </p:nvSpPr>
          <p:spPr>
            <a:xfrm>
              <a:off x="3848900"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4"/>
            <p:cNvSpPr/>
            <p:nvPr/>
          </p:nvSpPr>
          <p:spPr>
            <a:xfrm>
              <a:off x="3726300" y="35117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4"/>
            <p:cNvSpPr/>
            <p:nvPr/>
          </p:nvSpPr>
          <p:spPr>
            <a:xfrm>
              <a:off x="37263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4"/>
            <p:cNvSpPr/>
            <p:nvPr/>
          </p:nvSpPr>
          <p:spPr>
            <a:xfrm>
              <a:off x="3848900" y="35117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4"/>
            <p:cNvSpPr/>
            <p:nvPr/>
          </p:nvSpPr>
          <p:spPr>
            <a:xfrm>
              <a:off x="3848900" y="3625550"/>
              <a:ext cx="24025" cy="20275"/>
            </a:xfrm>
            <a:custGeom>
              <a:avLst/>
              <a:gdLst/>
              <a:ahLst/>
              <a:cxnLst/>
              <a:rect l="l" t="t" r="r" b="b"/>
              <a:pathLst>
                <a:path w="961" h="811" extrusionOk="0">
                  <a:moveTo>
                    <a:pt x="545" y="0"/>
                  </a:moveTo>
                  <a:cubicBezTo>
                    <a:pt x="195" y="0"/>
                    <a:pt x="0" y="428"/>
                    <a:pt x="272" y="701"/>
                  </a:cubicBezTo>
                  <a:cubicBezTo>
                    <a:pt x="347" y="776"/>
                    <a:pt x="446" y="810"/>
                    <a:pt x="545" y="810"/>
                  </a:cubicBezTo>
                  <a:cubicBezTo>
                    <a:pt x="753" y="810"/>
                    <a:pt x="960"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4"/>
            <p:cNvSpPr/>
            <p:nvPr/>
          </p:nvSpPr>
          <p:spPr>
            <a:xfrm>
              <a:off x="37263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4"/>
            <p:cNvSpPr/>
            <p:nvPr/>
          </p:nvSpPr>
          <p:spPr>
            <a:xfrm>
              <a:off x="37263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4"/>
            <p:cNvSpPr/>
            <p:nvPr/>
          </p:nvSpPr>
          <p:spPr>
            <a:xfrm>
              <a:off x="3848900" y="3759800"/>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4"/>
            <p:cNvSpPr/>
            <p:nvPr/>
          </p:nvSpPr>
          <p:spPr>
            <a:xfrm>
              <a:off x="3848900" y="38736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4"/>
            <p:cNvSpPr/>
            <p:nvPr/>
          </p:nvSpPr>
          <p:spPr>
            <a:xfrm>
              <a:off x="37263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4"/>
            <p:cNvSpPr/>
            <p:nvPr/>
          </p:nvSpPr>
          <p:spPr>
            <a:xfrm>
              <a:off x="37263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4"/>
            <p:cNvSpPr/>
            <p:nvPr/>
          </p:nvSpPr>
          <p:spPr>
            <a:xfrm>
              <a:off x="3848900" y="4006900"/>
              <a:ext cx="24050" cy="20075"/>
            </a:xfrm>
            <a:custGeom>
              <a:avLst/>
              <a:gdLst/>
              <a:ahLst/>
              <a:cxnLst/>
              <a:rect l="l" t="t" r="r" b="b"/>
              <a:pathLst>
                <a:path w="962" h="803" extrusionOk="0">
                  <a:moveTo>
                    <a:pt x="545" y="0"/>
                  </a:moveTo>
                  <a:cubicBezTo>
                    <a:pt x="195" y="0"/>
                    <a:pt x="0" y="429"/>
                    <a:pt x="272" y="701"/>
                  </a:cubicBezTo>
                  <a:cubicBezTo>
                    <a:pt x="343" y="771"/>
                    <a:pt x="435" y="803"/>
                    <a:pt x="527" y="803"/>
                  </a:cubicBezTo>
                  <a:cubicBezTo>
                    <a:pt x="742" y="803"/>
                    <a:pt x="961"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4"/>
            <p:cNvSpPr/>
            <p:nvPr/>
          </p:nvSpPr>
          <p:spPr>
            <a:xfrm>
              <a:off x="3848900" y="4120725"/>
              <a:ext cx="24025" cy="20275"/>
            </a:xfrm>
            <a:custGeom>
              <a:avLst/>
              <a:gdLst/>
              <a:ahLst/>
              <a:cxnLst/>
              <a:rect l="l" t="t" r="r" b="b"/>
              <a:pathLst>
                <a:path w="961" h="811" extrusionOk="0">
                  <a:moveTo>
                    <a:pt x="545" y="0"/>
                  </a:moveTo>
                  <a:cubicBezTo>
                    <a:pt x="195" y="0"/>
                    <a:pt x="0" y="428"/>
                    <a:pt x="272" y="701"/>
                  </a:cubicBezTo>
                  <a:cubicBezTo>
                    <a:pt x="347" y="776"/>
                    <a:pt x="446" y="811"/>
                    <a:pt x="545" y="811"/>
                  </a:cubicBezTo>
                  <a:cubicBezTo>
                    <a:pt x="753" y="811"/>
                    <a:pt x="960"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4"/>
            <p:cNvSpPr/>
            <p:nvPr/>
          </p:nvSpPr>
          <p:spPr>
            <a:xfrm>
              <a:off x="37263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4"/>
            <p:cNvSpPr/>
            <p:nvPr/>
          </p:nvSpPr>
          <p:spPr>
            <a:xfrm>
              <a:off x="3726300" y="436782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4"/>
            <p:cNvSpPr/>
            <p:nvPr/>
          </p:nvSpPr>
          <p:spPr>
            <a:xfrm>
              <a:off x="3848900" y="4254000"/>
              <a:ext cx="24025" cy="20750"/>
            </a:xfrm>
            <a:custGeom>
              <a:avLst/>
              <a:gdLst/>
              <a:ahLst/>
              <a:cxnLst/>
              <a:rect l="l" t="t" r="r" b="b"/>
              <a:pathLst>
                <a:path w="961" h="830" extrusionOk="0">
                  <a:moveTo>
                    <a:pt x="545" y="1"/>
                  </a:moveTo>
                  <a:cubicBezTo>
                    <a:pt x="195" y="1"/>
                    <a:pt x="0" y="468"/>
                    <a:pt x="272" y="701"/>
                  </a:cubicBezTo>
                  <a:cubicBezTo>
                    <a:pt x="349" y="790"/>
                    <a:pt x="450" y="829"/>
                    <a:pt x="551" y="829"/>
                  </a:cubicBezTo>
                  <a:cubicBezTo>
                    <a:pt x="757" y="829"/>
                    <a:pt x="960"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4"/>
            <p:cNvSpPr/>
            <p:nvPr/>
          </p:nvSpPr>
          <p:spPr>
            <a:xfrm>
              <a:off x="3848900"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4"/>
            <p:cNvSpPr/>
            <p:nvPr/>
          </p:nvSpPr>
          <p:spPr>
            <a:xfrm>
              <a:off x="3726300" y="4502075"/>
              <a:ext cx="23375" cy="19775"/>
            </a:xfrm>
            <a:custGeom>
              <a:avLst/>
              <a:gdLst/>
              <a:ahLst/>
              <a:cxnLst/>
              <a:rect l="l" t="t" r="r" b="b"/>
              <a:pathLst>
                <a:path w="935" h="791" extrusionOk="0">
                  <a:moveTo>
                    <a:pt x="546" y="1"/>
                  </a:moveTo>
                  <a:cubicBezTo>
                    <a:pt x="196"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4"/>
            <p:cNvSpPr/>
            <p:nvPr/>
          </p:nvSpPr>
          <p:spPr>
            <a:xfrm>
              <a:off x="3726300" y="461590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4"/>
            <p:cNvSpPr/>
            <p:nvPr/>
          </p:nvSpPr>
          <p:spPr>
            <a:xfrm>
              <a:off x="3848900"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4"/>
            <p:cNvSpPr/>
            <p:nvPr/>
          </p:nvSpPr>
          <p:spPr>
            <a:xfrm>
              <a:off x="3848900"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4"/>
            <p:cNvSpPr/>
            <p:nvPr/>
          </p:nvSpPr>
          <p:spPr>
            <a:xfrm>
              <a:off x="37263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4"/>
            <p:cNvSpPr/>
            <p:nvPr/>
          </p:nvSpPr>
          <p:spPr>
            <a:xfrm>
              <a:off x="37263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4"/>
            <p:cNvSpPr/>
            <p:nvPr/>
          </p:nvSpPr>
          <p:spPr>
            <a:xfrm>
              <a:off x="3848900"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4"/>
            <p:cNvSpPr/>
            <p:nvPr/>
          </p:nvSpPr>
          <p:spPr>
            <a:xfrm>
              <a:off x="3848900"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4"/>
            <p:cNvSpPr/>
            <p:nvPr/>
          </p:nvSpPr>
          <p:spPr>
            <a:xfrm>
              <a:off x="37263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29" y="795"/>
                    <a:pt x="532"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4"/>
            <p:cNvSpPr/>
            <p:nvPr/>
          </p:nvSpPr>
          <p:spPr>
            <a:xfrm>
              <a:off x="3726300" y="5110950"/>
              <a:ext cx="23375" cy="19900"/>
            </a:xfrm>
            <a:custGeom>
              <a:avLst/>
              <a:gdLst/>
              <a:ahLst/>
              <a:cxnLst/>
              <a:rect l="l" t="t" r="r" b="b"/>
              <a:pathLst>
                <a:path w="935" h="796" extrusionOk="0">
                  <a:moveTo>
                    <a:pt x="596" y="0"/>
                  </a:moveTo>
                  <a:cubicBezTo>
                    <a:pt x="579" y="0"/>
                    <a:pt x="563" y="2"/>
                    <a:pt x="546" y="5"/>
                  </a:cubicBezTo>
                  <a:cubicBezTo>
                    <a:pt x="196" y="5"/>
                    <a:pt x="1" y="434"/>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4"/>
            <p:cNvSpPr/>
            <p:nvPr/>
          </p:nvSpPr>
          <p:spPr>
            <a:xfrm>
              <a:off x="3848900" y="4997250"/>
              <a:ext cx="24025" cy="19775"/>
            </a:xfrm>
            <a:custGeom>
              <a:avLst/>
              <a:gdLst/>
              <a:ahLst/>
              <a:cxnLst/>
              <a:rect l="l" t="t" r="r" b="b"/>
              <a:pathLst>
                <a:path w="961" h="791" extrusionOk="0">
                  <a:moveTo>
                    <a:pt x="545" y="1"/>
                  </a:moveTo>
                  <a:cubicBezTo>
                    <a:pt x="195" y="1"/>
                    <a:pt x="0" y="429"/>
                    <a:pt x="272" y="662"/>
                  </a:cubicBezTo>
                  <a:cubicBezTo>
                    <a:pt x="349" y="751"/>
                    <a:pt x="450" y="790"/>
                    <a:pt x="551" y="790"/>
                  </a:cubicBezTo>
                  <a:cubicBezTo>
                    <a:pt x="757" y="790"/>
                    <a:pt x="960"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4"/>
            <p:cNvSpPr/>
            <p:nvPr/>
          </p:nvSpPr>
          <p:spPr>
            <a:xfrm>
              <a:off x="3852775" y="5110600"/>
              <a:ext cx="19975" cy="20450"/>
            </a:xfrm>
            <a:custGeom>
              <a:avLst/>
              <a:gdLst/>
              <a:ahLst/>
              <a:cxnLst/>
              <a:rect l="l" t="t" r="r" b="b"/>
              <a:pathLst>
                <a:path w="799" h="818" extrusionOk="0">
                  <a:moveTo>
                    <a:pt x="390" y="0"/>
                  </a:moveTo>
                  <a:cubicBezTo>
                    <a:pt x="195" y="0"/>
                    <a:pt x="1" y="136"/>
                    <a:pt x="1" y="409"/>
                  </a:cubicBezTo>
                  <a:cubicBezTo>
                    <a:pt x="1" y="681"/>
                    <a:pt x="205" y="817"/>
                    <a:pt x="404" y="817"/>
                  </a:cubicBezTo>
                  <a:cubicBezTo>
                    <a:pt x="604" y="817"/>
                    <a:pt x="798"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4"/>
            <p:cNvSpPr/>
            <p:nvPr/>
          </p:nvSpPr>
          <p:spPr>
            <a:xfrm>
              <a:off x="37263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4"/>
            <p:cNvSpPr/>
            <p:nvPr/>
          </p:nvSpPr>
          <p:spPr>
            <a:xfrm>
              <a:off x="37263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4"/>
            <p:cNvSpPr/>
            <p:nvPr/>
          </p:nvSpPr>
          <p:spPr>
            <a:xfrm>
              <a:off x="3848900" y="5244350"/>
              <a:ext cx="24050" cy="20075"/>
            </a:xfrm>
            <a:custGeom>
              <a:avLst/>
              <a:gdLst/>
              <a:ahLst/>
              <a:cxnLst/>
              <a:rect l="l" t="t" r="r" b="b"/>
              <a:pathLst>
                <a:path w="962" h="803" extrusionOk="0">
                  <a:moveTo>
                    <a:pt x="545" y="1"/>
                  </a:moveTo>
                  <a:cubicBezTo>
                    <a:pt x="195" y="1"/>
                    <a:pt x="0" y="429"/>
                    <a:pt x="272" y="701"/>
                  </a:cubicBezTo>
                  <a:cubicBezTo>
                    <a:pt x="343" y="772"/>
                    <a:pt x="435" y="803"/>
                    <a:pt x="527" y="803"/>
                  </a:cubicBezTo>
                  <a:cubicBezTo>
                    <a:pt x="742" y="803"/>
                    <a:pt x="961"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4"/>
            <p:cNvSpPr/>
            <p:nvPr/>
          </p:nvSpPr>
          <p:spPr>
            <a:xfrm>
              <a:off x="3848900" y="5358175"/>
              <a:ext cx="24025" cy="20275"/>
            </a:xfrm>
            <a:custGeom>
              <a:avLst/>
              <a:gdLst/>
              <a:ahLst/>
              <a:cxnLst/>
              <a:rect l="l" t="t" r="r" b="b"/>
              <a:pathLst>
                <a:path w="961" h="811" extrusionOk="0">
                  <a:moveTo>
                    <a:pt x="545" y="1"/>
                  </a:moveTo>
                  <a:cubicBezTo>
                    <a:pt x="195" y="1"/>
                    <a:pt x="0" y="429"/>
                    <a:pt x="272" y="701"/>
                  </a:cubicBezTo>
                  <a:cubicBezTo>
                    <a:pt x="347" y="776"/>
                    <a:pt x="446" y="811"/>
                    <a:pt x="545" y="811"/>
                  </a:cubicBezTo>
                  <a:cubicBezTo>
                    <a:pt x="753" y="811"/>
                    <a:pt x="960"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4"/>
            <p:cNvSpPr/>
            <p:nvPr/>
          </p:nvSpPr>
          <p:spPr>
            <a:xfrm>
              <a:off x="39734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4"/>
            <p:cNvSpPr/>
            <p:nvPr/>
          </p:nvSpPr>
          <p:spPr>
            <a:xfrm>
              <a:off x="39734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4"/>
            <p:cNvSpPr/>
            <p:nvPr/>
          </p:nvSpPr>
          <p:spPr>
            <a:xfrm>
              <a:off x="40998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4"/>
            <p:cNvSpPr/>
            <p:nvPr/>
          </p:nvSpPr>
          <p:spPr>
            <a:xfrm>
              <a:off x="40960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4"/>
            <p:cNvSpPr/>
            <p:nvPr/>
          </p:nvSpPr>
          <p:spPr>
            <a:xfrm>
              <a:off x="3973400" y="54165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4"/>
            <p:cNvSpPr/>
            <p:nvPr/>
          </p:nvSpPr>
          <p:spPr>
            <a:xfrm>
              <a:off x="3973400" y="655450"/>
              <a:ext cx="23375" cy="20750"/>
            </a:xfrm>
            <a:custGeom>
              <a:avLst/>
              <a:gdLst/>
              <a:ahLst/>
              <a:cxnLst/>
              <a:rect l="l" t="t" r="r" b="b"/>
              <a:pathLst>
                <a:path w="935" h="830" extrusionOk="0">
                  <a:moveTo>
                    <a:pt x="546" y="1"/>
                  </a:moveTo>
                  <a:cubicBezTo>
                    <a:pt x="196" y="1"/>
                    <a:pt x="1" y="468"/>
                    <a:pt x="234" y="701"/>
                  </a:cubicBezTo>
                  <a:cubicBezTo>
                    <a:pt x="324" y="791"/>
                    <a:pt x="430"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4"/>
            <p:cNvSpPr/>
            <p:nvPr/>
          </p:nvSpPr>
          <p:spPr>
            <a:xfrm>
              <a:off x="40960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4"/>
            <p:cNvSpPr/>
            <p:nvPr/>
          </p:nvSpPr>
          <p:spPr>
            <a:xfrm>
              <a:off x="40960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4"/>
            <p:cNvSpPr/>
            <p:nvPr/>
          </p:nvSpPr>
          <p:spPr>
            <a:xfrm>
              <a:off x="3973400" y="78972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4"/>
            <p:cNvSpPr/>
            <p:nvPr/>
          </p:nvSpPr>
          <p:spPr>
            <a:xfrm>
              <a:off x="3973400" y="903525"/>
              <a:ext cx="23375" cy="19775"/>
            </a:xfrm>
            <a:custGeom>
              <a:avLst/>
              <a:gdLst/>
              <a:ahLst/>
              <a:cxnLst/>
              <a:rect l="l" t="t" r="r" b="b"/>
              <a:pathLst>
                <a:path w="935" h="791" extrusionOk="0">
                  <a:moveTo>
                    <a:pt x="546" y="1"/>
                  </a:moveTo>
                  <a:cubicBezTo>
                    <a:pt x="196" y="1"/>
                    <a:pt x="1" y="429"/>
                    <a:pt x="234" y="662"/>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4"/>
            <p:cNvSpPr/>
            <p:nvPr/>
          </p:nvSpPr>
          <p:spPr>
            <a:xfrm>
              <a:off x="40960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4"/>
            <p:cNvSpPr/>
            <p:nvPr/>
          </p:nvSpPr>
          <p:spPr>
            <a:xfrm>
              <a:off x="40960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4"/>
            <p:cNvSpPr/>
            <p:nvPr/>
          </p:nvSpPr>
          <p:spPr>
            <a:xfrm>
              <a:off x="39734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4"/>
            <p:cNvSpPr/>
            <p:nvPr/>
          </p:nvSpPr>
          <p:spPr>
            <a:xfrm>
              <a:off x="39763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4"/>
            <p:cNvSpPr/>
            <p:nvPr/>
          </p:nvSpPr>
          <p:spPr>
            <a:xfrm>
              <a:off x="40960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4"/>
            <p:cNvSpPr/>
            <p:nvPr/>
          </p:nvSpPr>
          <p:spPr>
            <a:xfrm>
              <a:off x="40960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4"/>
            <p:cNvSpPr/>
            <p:nvPr/>
          </p:nvSpPr>
          <p:spPr>
            <a:xfrm>
              <a:off x="39734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4"/>
            <p:cNvSpPr/>
            <p:nvPr/>
          </p:nvSpPr>
          <p:spPr>
            <a:xfrm>
              <a:off x="3973400" y="1398700"/>
              <a:ext cx="23375" cy="19775"/>
            </a:xfrm>
            <a:custGeom>
              <a:avLst/>
              <a:gdLst/>
              <a:ahLst/>
              <a:cxnLst/>
              <a:rect l="l" t="t" r="r" b="b"/>
              <a:pathLst>
                <a:path w="935" h="791" extrusionOk="0">
                  <a:moveTo>
                    <a:pt x="546" y="1"/>
                  </a:moveTo>
                  <a:cubicBezTo>
                    <a:pt x="196" y="1"/>
                    <a:pt x="1" y="429"/>
                    <a:pt x="234" y="663"/>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4"/>
            <p:cNvSpPr/>
            <p:nvPr/>
          </p:nvSpPr>
          <p:spPr>
            <a:xfrm>
              <a:off x="40960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4"/>
            <p:cNvSpPr/>
            <p:nvPr/>
          </p:nvSpPr>
          <p:spPr>
            <a:xfrm>
              <a:off x="40998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4"/>
            <p:cNvSpPr/>
            <p:nvPr/>
          </p:nvSpPr>
          <p:spPr>
            <a:xfrm>
              <a:off x="39763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4"/>
            <p:cNvSpPr/>
            <p:nvPr/>
          </p:nvSpPr>
          <p:spPr>
            <a:xfrm>
              <a:off x="39734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4"/>
            <p:cNvSpPr/>
            <p:nvPr/>
          </p:nvSpPr>
          <p:spPr>
            <a:xfrm>
              <a:off x="40960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4"/>
            <p:cNvSpPr/>
            <p:nvPr/>
          </p:nvSpPr>
          <p:spPr>
            <a:xfrm>
              <a:off x="40960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4"/>
            <p:cNvSpPr/>
            <p:nvPr/>
          </p:nvSpPr>
          <p:spPr>
            <a:xfrm>
              <a:off x="3973400" y="177910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4"/>
            <p:cNvSpPr/>
            <p:nvPr/>
          </p:nvSpPr>
          <p:spPr>
            <a:xfrm>
              <a:off x="3973400" y="1892925"/>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4"/>
            <p:cNvSpPr/>
            <p:nvPr/>
          </p:nvSpPr>
          <p:spPr>
            <a:xfrm>
              <a:off x="40998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4"/>
            <p:cNvSpPr/>
            <p:nvPr/>
          </p:nvSpPr>
          <p:spPr>
            <a:xfrm>
              <a:off x="40960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4"/>
            <p:cNvSpPr/>
            <p:nvPr/>
          </p:nvSpPr>
          <p:spPr>
            <a:xfrm>
              <a:off x="3973400" y="202717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4"/>
            <p:cNvSpPr/>
            <p:nvPr/>
          </p:nvSpPr>
          <p:spPr>
            <a:xfrm>
              <a:off x="3973400" y="2141000"/>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4"/>
            <p:cNvSpPr/>
            <p:nvPr/>
          </p:nvSpPr>
          <p:spPr>
            <a:xfrm>
              <a:off x="40960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4"/>
            <p:cNvSpPr/>
            <p:nvPr/>
          </p:nvSpPr>
          <p:spPr>
            <a:xfrm>
              <a:off x="40960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4"/>
            <p:cNvSpPr/>
            <p:nvPr/>
          </p:nvSpPr>
          <p:spPr>
            <a:xfrm>
              <a:off x="39734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4"/>
            <p:cNvSpPr/>
            <p:nvPr/>
          </p:nvSpPr>
          <p:spPr>
            <a:xfrm>
              <a:off x="39763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4"/>
            <p:cNvSpPr/>
            <p:nvPr/>
          </p:nvSpPr>
          <p:spPr>
            <a:xfrm>
              <a:off x="40960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4"/>
            <p:cNvSpPr/>
            <p:nvPr/>
          </p:nvSpPr>
          <p:spPr>
            <a:xfrm>
              <a:off x="40960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4"/>
            <p:cNvSpPr/>
            <p:nvPr/>
          </p:nvSpPr>
          <p:spPr>
            <a:xfrm>
              <a:off x="39734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4"/>
            <p:cNvSpPr/>
            <p:nvPr/>
          </p:nvSpPr>
          <p:spPr>
            <a:xfrm>
              <a:off x="3973400" y="263617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4"/>
            <p:cNvSpPr/>
            <p:nvPr/>
          </p:nvSpPr>
          <p:spPr>
            <a:xfrm>
              <a:off x="40960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4"/>
            <p:cNvSpPr/>
            <p:nvPr/>
          </p:nvSpPr>
          <p:spPr>
            <a:xfrm>
              <a:off x="40998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4"/>
            <p:cNvSpPr/>
            <p:nvPr/>
          </p:nvSpPr>
          <p:spPr>
            <a:xfrm>
              <a:off x="39763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4"/>
            <p:cNvSpPr/>
            <p:nvPr/>
          </p:nvSpPr>
          <p:spPr>
            <a:xfrm>
              <a:off x="39734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4"/>
            <p:cNvSpPr/>
            <p:nvPr/>
          </p:nvSpPr>
          <p:spPr>
            <a:xfrm>
              <a:off x="40960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4"/>
            <p:cNvSpPr/>
            <p:nvPr/>
          </p:nvSpPr>
          <p:spPr>
            <a:xfrm>
              <a:off x="40960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4"/>
            <p:cNvSpPr/>
            <p:nvPr/>
          </p:nvSpPr>
          <p:spPr>
            <a:xfrm>
              <a:off x="3973400" y="3016550"/>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4"/>
            <p:cNvSpPr/>
            <p:nvPr/>
          </p:nvSpPr>
          <p:spPr>
            <a:xfrm>
              <a:off x="3973400" y="313037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4"/>
            <p:cNvSpPr/>
            <p:nvPr/>
          </p:nvSpPr>
          <p:spPr>
            <a:xfrm>
              <a:off x="40998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4"/>
            <p:cNvSpPr/>
            <p:nvPr/>
          </p:nvSpPr>
          <p:spPr>
            <a:xfrm>
              <a:off x="40960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4"/>
            <p:cNvSpPr/>
            <p:nvPr/>
          </p:nvSpPr>
          <p:spPr>
            <a:xfrm>
              <a:off x="3973400" y="32646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4"/>
            <p:cNvSpPr/>
            <p:nvPr/>
          </p:nvSpPr>
          <p:spPr>
            <a:xfrm>
              <a:off x="3973400" y="337845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4"/>
            <p:cNvSpPr/>
            <p:nvPr/>
          </p:nvSpPr>
          <p:spPr>
            <a:xfrm>
              <a:off x="40960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4"/>
            <p:cNvSpPr/>
            <p:nvPr/>
          </p:nvSpPr>
          <p:spPr>
            <a:xfrm>
              <a:off x="40960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4"/>
            <p:cNvSpPr/>
            <p:nvPr/>
          </p:nvSpPr>
          <p:spPr>
            <a:xfrm>
              <a:off x="3973400" y="35117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4"/>
            <p:cNvSpPr/>
            <p:nvPr/>
          </p:nvSpPr>
          <p:spPr>
            <a:xfrm>
              <a:off x="39734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4"/>
            <p:cNvSpPr/>
            <p:nvPr/>
          </p:nvSpPr>
          <p:spPr>
            <a:xfrm>
              <a:off x="40960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4"/>
            <p:cNvSpPr/>
            <p:nvPr/>
          </p:nvSpPr>
          <p:spPr>
            <a:xfrm>
              <a:off x="40960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4"/>
            <p:cNvSpPr/>
            <p:nvPr/>
          </p:nvSpPr>
          <p:spPr>
            <a:xfrm>
              <a:off x="39734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5"/>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4"/>
            <p:cNvSpPr/>
            <p:nvPr/>
          </p:nvSpPr>
          <p:spPr>
            <a:xfrm>
              <a:off x="3973400" y="3873625"/>
              <a:ext cx="23375" cy="19775"/>
            </a:xfrm>
            <a:custGeom>
              <a:avLst/>
              <a:gdLst/>
              <a:ahLst/>
              <a:cxnLst/>
              <a:rect l="l" t="t" r="r" b="b"/>
              <a:pathLst>
                <a:path w="935" h="791" extrusionOk="0">
                  <a:moveTo>
                    <a:pt x="546" y="0"/>
                  </a:moveTo>
                  <a:cubicBezTo>
                    <a:pt x="157"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4"/>
            <p:cNvSpPr/>
            <p:nvPr/>
          </p:nvSpPr>
          <p:spPr>
            <a:xfrm>
              <a:off x="40960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4"/>
            <p:cNvSpPr/>
            <p:nvPr/>
          </p:nvSpPr>
          <p:spPr>
            <a:xfrm>
              <a:off x="40998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4"/>
            <p:cNvSpPr/>
            <p:nvPr/>
          </p:nvSpPr>
          <p:spPr>
            <a:xfrm>
              <a:off x="39734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4"/>
            <p:cNvSpPr/>
            <p:nvPr/>
          </p:nvSpPr>
          <p:spPr>
            <a:xfrm>
              <a:off x="39734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4"/>
            <p:cNvSpPr/>
            <p:nvPr/>
          </p:nvSpPr>
          <p:spPr>
            <a:xfrm>
              <a:off x="40960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4"/>
            <p:cNvSpPr/>
            <p:nvPr/>
          </p:nvSpPr>
          <p:spPr>
            <a:xfrm>
              <a:off x="40998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4"/>
            <p:cNvSpPr/>
            <p:nvPr/>
          </p:nvSpPr>
          <p:spPr>
            <a:xfrm>
              <a:off x="3973400" y="4254000"/>
              <a:ext cx="23375" cy="20750"/>
            </a:xfrm>
            <a:custGeom>
              <a:avLst/>
              <a:gdLst/>
              <a:ahLst/>
              <a:cxnLst/>
              <a:rect l="l" t="t" r="r" b="b"/>
              <a:pathLst>
                <a:path w="935" h="830" extrusionOk="0">
                  <a:moveTo>
                    <a:pt x="546" y="1"/>
                  </a:moveTo>
                  <a:cubicBezTo>
                    <a:pt x="157" y="1"/>
                    <a:pt x="1" y="468"/>
                    <a:pt x="234" y="701"/>
                  </a:cubicBezTo>
                  <a:cubicBezTo>
                    <a:pt x="324" y="790"/>
                    <a:pt x="430"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4"/>
            <p:cNvSpPr/>
            <p:nvPr/>
          </p:nvSpPr>
          <p:spPr>
            <a:xfrm>
              <a:off x="3973400" y="436782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4"/>
            <p:cNvSpPr/>
            <p:nvPr/>
          </p:nvSpPr>
          <p:spPr>
            <a:xfrm>
              <a:off x="40998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4"/>
            <p:cNvSpPr/>
            <p:nvPr/>
          </p:nvSpPr>
          <p:spPr>
            <a:xfrm>
              <a:off x="40960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4"/>
            <p:cNvSpPr/>
            <p:nvPr/>
          </p:nvSpPr>
          <p:spPr>
            <a:xfrm>
              <a:off x="3973400" y="4502075"/>
              <a:ext cx="23375" cy="19775"/>
            </a:xfrm>
            <a:custGeom>
              <a:avLst/>
              <a:gdLst/>
              <a:ahLst/>
              <a:cxnLst/>
              <a:rect l="l" t="t" r="r" b="b"/>
              <a:pathLst>
                <a:path w="935" h="791" extrusionOk="0">
                  <a:moveTo>
                    <a:pt x="546" y="1"/>
                  </a:moveTo>
                  <a:cubicBezTo>
                    <a:pt x="196" y="1"/>
                    <a:pt x="1" y="429"/>
                    <a:pt x="234" y="662"/>
                  </a:cubicBezTo>
                  <a:cubicBezTo>
                    <a:pt x="324" y="751"/>
                    <a:pt x="430"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4"/>
            <p:cNvSpPr/>
            <p:nvPr/>
          </p:nvSpPr>
          <p:spPr>
            <a:xfrm>
              <a:off x="3973400" y="461590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4"/>
            <p:cNvSpPr/>
            <p:nvPr/>
          </p:nvSpPr>
          <p:spPr>
            <a:xfrm>
              <a:off x="40960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4"/>
            <p:cNvSpPr/>
            <p:nvPr/>
          </p:nvSpPr>
          <p:spPr>
            <a:xfrm>
              <a:off x="4096000" y="46159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4"/>
            <p:cNvSpPr/>
            <p:nvPr/>
          </p:nvSpPr>
          <p:spPr>
            <a:xfrm>
              <a:off x="39734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4"/>
            <p:cNvSpPr/>
            <p:nvPr/>
          </p:nvSpPr>
          <p:spPr>
            <a:xfrm>
              <a:off x="39734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4"/>
            <p:cNvSpPr/>
            <p:nvPr/>
          </p:nvSpPr>
          <p:spPr>
            <a:xfrm>
              <a:off x="4096000" y="4749175"/>
              <a:ext cx="24325" cy="20325"/>
            </a:xfrm>
            <a:custGeom>
              <a:avLst/>
              <a:gdLst/>
              <a:ahLst/>
              <a:cxnLst/>
              <a:rect l="l" t="t" r="r" b="b"/>
              <a:pathLst>
                <a:path w="973" h="813" extrusionOk="0">
                  <a:moveTo>
                    <a:pt x="545" y="1"/>
                  </a:moveTo>
                  <a:cubicBezTo>
                    <a:pt x="195" y="1"/>
                    <a:pt x="0" y="429"/>
                    <a:pt x="272"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4"/>
            <p:cNvSpPr/>
            <p:nvPr/>
          </p:nvSpPr>
          <p:spPr>
            <a:xfrm>
              <a:off x="40960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4"/>
            <p:cNvSpPr/>
            <p:nvPr/>
          </p:nvSpPr>
          <p:spPr>
            <a:xfrm>
              <a:off x="39734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30" y="795"/>
                    <a:pt x="532" y="795"/>
                  </a:cubicBezTo>
                  <a:cubicBezTo>
                    <a:pt x="741" y="795"/>
                    <a:pt x="935" y="630"/>
                    <a:pt x="935" y="395"/>
                  </a:cubicBezTo>
                  <a:cubicBezTo>
                    <a:pt x="935" y="181"/>
                    <a:pt x="773"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4"/>
            <p:cNvSpPr/>
            <p:nvPr/>
          </p:nvSpPr>
          <p:spPr>
            <a:xfrm>
              <a:off x="39763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4"/>
            <p:cNvSpPr/>
            <p:nvPr/>
          </p:nvSpPr>
          <p:spPr>
            <a:xfrm>
              <a:off x="40960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4"/>
            <p:cNvSpPr/>
            <p:nvPr/>
          </p:nvSpPr>
          <p:spPr>
            <a:xfrm>
              <a:off x="40960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4"/>
            <p:cNvSpPr/>
            <p:nvPr/>
          </p:nvSpPr>
          <p:spPr>
            <a:xfrm>
              <a:off x="39734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4"/>
            <p:cNvSpPr/>
            <p:nvPr/>
          </p:nvSpPr>
          <p:spPr>
            <a:xfrm>
              <a:off x="39734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4"/>
            <p:cNvSpPr/>
            <p:nvPr/>
          </p:nvSpPr>
          <p:spPr>
            <a:xfrm>
              <a:off x="40960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4"/>
            <p:cNvSpPr/>
            <p:nvPr/>
          </p:nvSpPr>
          <p:spPr>
            <a:xfrm>
              <a:off x="40998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4"/>
            <p:cNvSpPr/>
            <p:nvPr/>
          </p:nvSpPr>
          <p:spPr>
            <a:xfrm>
              <a:off x="4224400" y="294775"/>
              <a:ext cx="19475" cy="19725"/>
            </a:xfrm>
            <a:custGeom>
              <a:avLst/>
              <a:gdLst/>
              <a:ahLst/>
              <a:cxnLst/>
              <a:rect l="l" t="t" r="r" b="b"/>
              <a:pathLst>
                <a:path w="779" h="789" extrusionOk="0">
                  <a:moveTo>
                    <a:pt x="390" y="1"/>
                  </a:moveTo>
                  <a:cubicBezTo>
                    <a:pt x="195" y="1"/>
                    <a:pt x="1" y="127"/>
                    <a:pt x="1" y="380"/>
                  </a:cubicBezTo>
                  <a:cubicBezTo>
                    <a:pt x="1" y="653"/>
                    <a:pt x="195" y="789"/>
                    <a:pt x="390" y="789"/>
                  </a:cubicBezTo>
                  <a:cubicBezTo>
                    <a:pt x="584" y="789"/>
                    <a:pt x="779" y="653"/>
                    <a:pt x="779" y="380"/>
                  </a:cubicBezTo>
                  <a:cubicBezTo>
                    <a:pt x="779" y="12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4"/>
            <p:cNvSpPr/>
            <p:nvPr/>
          </p:nvSpPr>
          <p:spPr>
            <a:xfrm>
              <a:off x="4220500"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4"/>
            <p:cNvSpPr/>
            <p:nvPr/>
          </p:nvSpPr>
          <p:spPr>
            <a:xfrm>
              <a:off x="43431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4"/>
            <p:cNvSpPr/>
            <p:nvPr/>
          </p:nvSpPr>
          <p:spPr>
            <a:xfrm>
              <a:off x="4343100" y="408350"/>
              <a:ext cx="24325" cy="20300"/>
            </a:xfrm>
            <a:custGeom>
              <a:avLst/>
              <a:gdLst/>
              <a:ahLst/>
              <a:cxnLst/>
              <a:rect l="l" t="t" r="r" b="b"/>
              <a:pathLst>
                <a:path w="973" h="812" extrusionOk="0">
                  <a:moveTo>
                    <a:pt x="545" y="1"/>
                  </a:moveTo>
                  <a:cubicBezTo>
                    <a:pt x="195" y="1"/>
                    <a:pt x="0" y="429"/>
                    <a:pt x="272" y="701"/>
                  </a:cubicBezTo>
                  <a:cubicBezTo>
                    <a:pt x="360" y="776"/>
                    <a:pt x="463" y="811"/>
                    <a:pt x="563" y="811"/>
                  </a:cubicBezTo>
                  <a:cubicBezTo>
                    <a:pt x="775"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4"/>
            <p:cNvSpPr/>
            <p:nvPr/>
          </p:nvSpPr>
          <p:spPr>
            <a:xfrm>
              <a:off x="4220500"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4"/>
            <p:cNvSpPr/>
            <p:nvPr/>
          </p:nvSpPr>
          <p:spPr>
            <a:xfrm>
              <a:off x="4220500"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4"/>
            <p:cNvSpPr/>
            <p:nvPr/>
          </p:nvSpPr>
          <p:spPr>
            <a:xfrm>
              <a:off x="4343100" y="542475"/>
              <a:ext cx="24325" cy="19900"/>
            </a:xfrm>
            <a:custGeom>
              <a:avLst/>
              <a:gdLst/>
              <a:ahLst/>
              <a:cxnLst/>
              <a:rect l="l" t="t" r="r" b="b"/>
              <a:pathLst>
                <a:path w="973" h="796" extrusionOk="0">
                  <a:moveTo>
                    <a:pt x="604" y="1"/>
                  </a:moveTo>
                  <a:cubicBezTo>
                    <a:pt x="585" y="1"/>
                    <a:pt x="565" y="3"/>
                    <a:pt x="545" y="6"/>
                  </a:cubicBezTo>
                  <a:cubicBezTo>
                    <a:pt x="195" y="6"/>
                    <a:pt x="0" y="434"/>
                    <a:pt x="272" y="668"/>
                  </a:cubicBezTo>
                  <a:cubicBezTo>
                    <a:pt x="362" y="757"/>
                    <a:pt x="468" y="796"/>
                    <a:pt x="570" y="796"/>
                  </a:cubicBezTo>
                  <a:cubicBezTo>
                    <a:pt x="779" y="796"/>
                    <a:pt x="973" y="631"/>
                    <a:pt x="973" y="395"/>
                  </a:cubicBezTo>
                  <a:cubicBezTo>
                    <a:pt x="973" y="182"/>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4"/>
            <p:cNvSpPr/>
            <p:nvPr/>
          </p:nvSpPr>
          <p:spPr>
            <a:xfrm>
              <a:off x="43431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4"/>
            <p:cNvSpPr/>
            <p:nvPr/>
          </p:nvSpPr>
          <p:spPr>
            <a:xfrm>
              <a:off x="4220500"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4"/>
            <p:cNvSpPr/>
            <p:nvPr/>
          </p:nvSpPr>
          <p:spPr>
            <a:xfrm>
              <a:off x="4224400"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4"/>
            <p:cNvSpPr/>
            <p:nvPr/>
          </p:nvSpPr>
          <p:spPr>
            <a:xfrm>
              <a:off x="43431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4"/>
            <p:cNvSpPr/>
            <p:nvPr/>
          </p:nvSpPr>
          <p:spPr>
            <a:xfrm>
              <a:off x="43431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4"/>
            <p:cNvSpPr/>
            <p:nvPr/>
          </p:nvSpPr>
          <p:spPr>
            <a:xfrm>
              <a:off x="4220500"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4"/>
            <p:cNvSpPr/>
            <p:nvPr/>
          </p:nvSpPr>
          <p:spPr>
            <a:xfrm>
              <a:off x="4220500" y="1150650"/>
              <a:ext cx="23375" cy="20300"/>
            </a:xfrm>
            <a:custGeom>
              <a:avLst/>
              <a:gdLst/>
              <a:ahLst/>
              <a:cxnLst/>
              <a:rect l="l" t="t" r="r" b="b"/>
              <a:pathLst>
                <a:path w="935" h="812" extrusionOk="0">
                  <a:moveTo>
                    <a:pt x="546" y="0"/>
                  </a:moveTo>
                  <a:cubicBezTo>
                    <a:pt x="196"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4"/>
            <p:cNvSpPr/>
            <p:nvPr/>
          </p:nvSpPr>
          <p:spPr>
            <a:xfrm>
              <a:off x="43431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4"/>
            <p:cNvSpPr/>
            <p:nvPr/>
          </p:nvSpPr>
          <p:spPr>
            <a:xfrm>
              <a:off x="43431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4"/>
            <p:cNvSpPr/>
            <p:nvPr/>
          </p:nvSpPr>
          <p:spPr>
            <a:xfrm>
              <a:off x="4220500"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4"/>
            <p:cNvSpPr/>
            <p:nvPr/>
          </p:nvSpPr>
          <p:spPr>
            <a:xfrm>
              <a:off x="4223925" y="1398225"/>
              <a:ext cx="19950" cy="20450"/>
            </a:xfrm>
            <a:custGeom>
              <a:avLst/>
              <a:gdLst/>
              <a:ahLst/>
              <a:cxnLst/>
              <a:rect l="l" t="t" r="r" b="b"/>
              <a:pathLst>
                <a:path w="798" h="818" extrusionOk="0">
                  <a:moveTo>
                    <a:pt x="409" y="1"/>
                  </a:moveTo>
                  <a:cubicBezTo>
                    <a:pt x="214" y="1"/>
                    <a:pt x="20" y="137"/>
                    <a:pt x="20" y="409"/>
                  </a:cubicBezTo>
                  <a:cubicBezTo>
                    <a:pt x="0" y="682"/>
                    <a:pt x="195" y="818"/>
                    <a:pt x="394" y="818"/>
                  </a:cubicBezTo>
                  <a:cubicBezTo>
                    <a:pt x="594" y="818"/>
                    <a:pt x="798" y="68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4"/>
            <p:cNvSpPr/>
            <p:nvPr/>
          </p:nvSpPr>
          <p:spPr>
            <a:xfrm>
              <a:off x="4344075" y="1283925"/>
              <a:ext cx="23350" cy="20300"/>
            </a:xfrm>
            <a:custGeom>
              <a:avLst/>
              <a:gdLst/>
              <a:ahLst/>
              <a:cxnLst/>
              <a:rect l="l" t="t" r="r" b="b"/>
              <a:pathLst>
                <a:path w="934" h="812" extrusionOk="0">
                  <a:moveTo>
                    <a:pt x="506" y="0"/>
                  </a:moveTo>
                  <a:cubicBezTo>
                    <a:pt x="156" y="0"/>
                    <a:pt x="0" y="428"/>
                    <a:pt x="233" y="701"/>
                  </a:cubicBezTo>
                  <a:cubicBezTo>
                    <a:pt x="310" y="777"/>
                    <a:pt x="407" y="812"/>
                    <a:pt x="504" y="812"/>
                  </a:cubicBezTo>
                  <a:cubicBezTo>
                    <a:pt x="705" y="812"/>
                    <a:pt x="908"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4"/>
            <p:cNvSpPr/>
            <p:nvPr/>
          </p:nvSpPr>
          <p:spPr>
            <a:xfrm>
              <a:off x="4343100" y="1398700"/>
              <a:ext cx="24325" cy="19775"/>
            </a:xfrm>
            <a:custGeom>
              <a:avLst/>
              <a:gdLst/>
              <a:ahLst/>
              <a:cxnLst/>
              <a:rect l="l" t="t" r="r" b="b"/>
              <a:pathLst>
                <a:path w="973" h="791" extrusionOk="0">
                  <a:moveTo>
                    <a:pt x="545" y="1"/>
                  </a:moveTo>
                  <a:cubicBezTo>
                    <a:pt x="195" y="1"/>
                    <a:pt x="0" y="429"/>
                    <a:pt x="272"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4"/>
            <p:cNvSpPr/>
            <p:nvPr/>
          </p:nvSpPr>
          <p:spPr>
            <a:xfrm>
              <a:off x="4220500" y="1532000"/>
              <a:ext cx="23375" cy="20075"/>
            </a:xfrm>
            <a:custGeom>
              <a:avLst/>
              <a:gdLst/>
              <a:ahLst/>
              <a:cxnLst/>
              <a:rect l="l" t="t" r="r" b="b"/>
              <a:pathLst>
                <a:path w="935" h="803" extrusionOk="0">
                  <a:moveTo>
                    <a:pt x="546" y="0"/>
                  </a:moveTo>
                  <a:cubicBezTo>
                    <a:pt x="196"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4"/>
            <p:cNvSpPr/>
            <p:nvPr/>
          </p:nvSpPr>
          <p:spPr>
            <a:xfrm>
              <a:off x="4220500"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4"/>
            <p:cNvSpPr/>
            <p:nvPr/>
          </p:nvSpPr>
          <p:spPr>
            <a:xfrm>
              <a:off x="43431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4"/>
            <p:cNvSpPr/>
            <p:nvPr/>
          </p:nvSpPr>
          <p:spPr>
            <a:xfrm>
              <a:off x="43431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4"/>
            <p:cNvSpPr/>
            <p:nvPr/>
          </p:nvSpPr>
          <p:spPr>
            <a:xfrm>
              <a:off x="4224400"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4"/>
            <p:cNvSpPr/>
            <p:nvPr/>
          </p:nvSpPr>
          <p:spPr>
            <a:xfrm>
              <a:off x="4220500"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4"/>
            <p:cNvSpPr/>
            <p:nvPr/>
          </p:nvSpPr>
          <p:spPr>
            <a:xfrm>
              <a:off x="4343100" y="177910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4"/>
            <p:cNvSpPr/>
            <p:nvPr/>
          </p:nvSpPr>
          <p:spPr>
            <a:xfrm>
              <a:off x="43431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4"/>
            <p:cNvSpPr/>
            <p:nvPr/>
          </p:nvSpPr>
          <p:spPr>
            <a:xfrm>
              <a:off x="4220500"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4"/>
            <p:cNvSpPr/>
            <p:nvPr/>
          </p:nvSpPr>
          <p:spPr>
            <a:xfrm>
              <a:off x="4220500"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4"/>
            <p:cNvSpPr/>
            <p:nvPr/>
          </p:nvSpPr>
          <p:spPr>
            <a:xfrm>
              <a:off x="43431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4"/>
            <p:cNvSpPr/>
            <p:nvPr/>
          </p:nvSpPr>
          <p:spPr>
            <a:xfrm>
              <a:off x="43431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4"/>
            <p:cNvSpPr/>
            <p:nvPr/>
          </p:nvSpPr>
          <p:spPr>
            <a:xfrm>
              <a:off x="4220500"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4"/>
            <p:cNvSpPr/>
            <p:nvPr/>
          </p:nvSpPr>
          <p:spPr>
            <a:xfrm>
              <a:off x="4220500" y="238810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4"/>
            <p:cNvSpPr/>
            <p:nvPr/>
          </p:nvSpPr>
          <p:spPr>
            <a:xfrm>
              <a:off x="43431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4"/>
            <p:cNvSpPr/>
            <p:nvPr/>
          </p:nvSpPr>
          <p:spPr>
            <a:xfrm>
              <a:off x="43431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4"/>
            <p:cNvSpPr/>
            <p:nvPr/>
          </p:nvSpPr>
          <p:spPr>
            <a:xfrm>
              <a:off x="4220500"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4"/>
            <p:cNvSpPr/>
            <p:nvPr/>
          </p:nvSpPr>
          <p:spPr>
            <a:xfrm>
              <a:off x="4224400"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4"/>
            <p:cNvSpPr/>
            <p:nvPr/>
          </p:nvSpPr>
          <p:spPr>
            <a:xfrm>
              <a:off x="43431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4"/>
            <p:cNvSpPr/>
            <p:nvPr/>
          </p:nvSpPr>
          <p:spPr>
            <a:xfrm>
              <a:off x="4343100" y="263617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4"/>
            <p:cNvSpPr/>
            <p:nvPr/>
          </p:nvSpPr>
          <p:spPr>
            <a:xfrm>
              <a:off x="4220500" y="276945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4"/>
            <p:cNvSpPr/>
            <p:nvPr/>
          </p:nvSpPr>
          <p:spPr>
            <a:xfrm>
              <a:off x="4220500"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4"/>
            <p:cNvSpPr/>
            <p:nvPr/>
          </p:nvSpPr>
          <p:spPr>
            <a:xfrm>
              <a:off x="43431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4"/>
            <p:cNvSpPr/>
            <p:nvPr/>
          </p:nvSpPr>
          <p:spPr>
            <a:xfrm>
              <a:off x="43431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4"/>
            <p:cNvSpPr/>
            <p:nvPr/>
          </p:nvSpPr>
          <p:spPr>
            <a:xfrm>
              <a:off x="4224400"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4"/>
            <p:cNvSpPr/>
            <p:nvPr/>
          </p:nvSpPr>
          <p:spPr>
            <a:xfrm>
              <a:off x="4220500"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4"/>
            <p:cNvSpPr/>
            <p:nvPr/>
          </p:nvSpPr>
          <p:spPr>
            <a:xfrm>
              <a:off x="43431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4"/>
            <p:cNvSpPr/>
            <p:nvPr/>
          </p:nvSpPr>
          <p:spPr>
            <a:xfrm>
              <a:off x="43431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4"/>
            <p:cNvSpPr/>
            <p:nvPr/>
          </p:nvSpPr>
          <p:spPr>
            <a:xfrm>
              <a:off x="4220500"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4"/>
            <p:cNvSpPr/>
            <p:nvPr/>
          </p:nvSpPr>
          <p:spPr>
            <a:xfrm>
              <a:off x="4220500"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4"/>
            <p:cNvSpPr/>
            <p:nvPr/>
          </p:nvSpPr>
          <p:spPr>
            <a:xfrm>
              <a:off x="43431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4"/>
            <p:cNvSpPr/>
            <p:nvPr/>
          </p:nvSpPr>
          <p:spPr>
            <a:xfrm>
              <a:off x="43431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4"/>
            <p:cNvSpPr/>
            <p:nvPr/>
          </p:nvSpPr>
          <p:spPr>
            <a:xfrm>
              <a:off x="4220500"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4"/>
            <p:cNvSpPr/>
            <p:nvPr/>
          </p:nvSpPr>
          <p:spPr>
            <a:xfrm>
              <a:off x="4220500"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4"/>
            <p:cNvSpPr/>
            <p:nvPr/>
          </p:nvSpPr>
          <p:spPr>
            <a:xfrm>
              <a:off x="43431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4"/>
            <p:cNvSpPr/>
            <p:nvPr/>
          </p:nvSpPr>
          <p:spPr>
            <a:xfrm>
              <a:off x="43431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4"/>
            <p:cNvSpPr/>
            <p:nvPr/>
          </p:nvSpPr>
          <p:spPr>
            <a:xfrm>
              <a:off x="4220500"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4"/>
            <p:cNvSpPr/>
            <p:nvPr/>
          </p:nvSpPr>
          <p:spPr>
            <a:xfrm>
              <a:off x="4224400"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4"/>
            <p:cNvSpPr/>
            <p:nvPr/>
          </p:nvSpPr>
          <p:spPr>
            <a:xfrm>
              <a:off x="43431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4"/>
            <p:cNvSpPr/>
            <p:nvPr/>
          </p:nvSpPr>
          <p:spPr>
            <a:xfrm>
              <a:off x="4343100" y="3873625"/>
              <a:ext cx="24325" cy="19775"/>
            </a:xfrm>
            <a:custGeom>
              <a:avLst/>
              <a:gdLst/>
              <a:ahLst/>
              <a:cxnLst/>
              <a:rect l="l" t="t" r="r" b="b"/>
              <a:pathLst>
                <a:path w="973" h="791" extrusionOk="0">
                  <a:moveTo>
                    <a:pt x="545" y="0"/>
                  </a:moveTo>
                  <a:cubicBezTo>
                    <a:pt x="195" y="0"/>
                    <a:pt x="0" y="428"/>
                    <a:pt x="272"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4"/>
            <p:cNvSpPr/>
            <p:nvPr/>
          </p:nvSpPr>
          <p:spPr>
            <a:xfrm>
              <a:off x="4220500"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4"/>
            <p:cNvSpPr/>
            <p:nvPr/>
          </p:nvSpPr>
          <p:spPr>
            <a:xfrm>
              <a:off x="4223925" y="412097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4"/>
            <p:cNvSpPr/>
            <p:nvPr/>
          </p:nvSpPr>
          <p:spPr>
            <a:xfrm>
              <a:off x="43431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4"/>
            <p:cNvSpPr/>
            <p:nvPr/>
          </p:nvSpPr>
          <p:spPr>
            <a:xfrm>
              <a:off x="43431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4"/>
            <p:cNvSpPr/>
            <p:nvPr/>
          </p:nvSpPr>
          <p:spPr>
            <a:xfrm>
              <a:off x="4224400" y="4254500"/>
              <a:ext cx="19475" cy="19700"/>
            </a:xfrm>
            <a:custGeom>
              <a:avLst/>
              <a:gdLst/>
              <a:ahLst/>
              <a:cxnLst/>
              <a:rect l="l" t="t" r="r" b="b"/>
              <a:pathLst>
                <a:path w="779" h="788" extrusionOk="0">
                  <a:moveTo>
                    <a:pt x="390" y="0"/>
                  </a:moveTo>
                  <a:cubicBezTo>
                    <a:pt x="195" y="0"/>
                    <a:pt x="1" y="136"/>
                    <a:pt x="1" y="409"/>
                  </a:cubicBezTo>
                  <a:cubicBezTo>
                    <a:pt x="1" y="662"/>
                    <a:pt x="195" y="788"/>
                    <a:pt x="390" y="788"/>
                  </a:cubicBezTo>
                  <a:cubicBezTo>
                    <a:pt x="584" y="788"/>
                    <a:pt x="779" y="662"/>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4"/>
            <p:cNvSpPr/>
            <p:nvPr/>
          </p:nvSpPr>
          <p:spPr>
            <a:xfrm>
              <a:off x="4220500"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4"/>
            <p:cNvSpPr/>
            <p:nvPr/>
          </p:nvSpPr>
          <p:spPr>
            <a:xfrm>
              <a:off x="4343100" y="4254000"/>
              <a:ext cx="24325" cy="20750"/>
            </a:xfrm>
            <a:custGeom>
              <a:avLst/>
              <a:gdLst/>
              <a:ahLst/>
              <a:cxnLst/>
              <a:rect l="l" t="t" r="r" b="b"/>
              <a:pathLst>
                <a:path w="973" h="830" extrusionOk="0">
                  <a:moveTo>
                    <a:pt x="545" y="1"/>
                  </a:moveTo>
                  <a:cubicBezTo>
                    <a:pt x="195" y="1"/>
                    <a:pt x="0" y="468"/>
                    <a:pt x="272"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4"/>
            <p:cNvSpPr/>
            <p:nvPr/>
          </p:nvSpPr>
          <p:spPr>
            <a:xfrm>
              <a:off x="43431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4"/>
            <p:cNvSpPr/>
            <p:nvPr/>
          </p:nvSpPr>
          <p:spPr>
            <a:xfrm>
              <a:off x="4220500"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4"/>
            <p:cNvSpPr/>
            <p:nvPr/>
          </p:nvSpPr>
          <p:spPr>
            <a:xfrm>
              <a:off x="4220500"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4"/>
            <p:cNvSpPr/>
            <p:nvPr/>
          </p:nvSpPr>
          <p:spPr>
            <a:xfrm>
              <a:off x="43431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4"/>
            <p:cNvSpPr/>
            <p:nvPr/>
          </p:nvSpPr>
          <p:spPr>
            <a:xfrm>
              <a:off x="4343100" y="4615900"/>
              <a:ext cx="24325" cy="20075"/>
            </a:xfrm>
            <a:custGeom>
              <a:avLst/>
              <a:gdLst/>
              <a:ahLst/>
              <a:cxnLst/>
              <a:rect l="l" t="t" r="r" b="b"/>
              <a:pathLst>
                <a:path w="973" h="803" extrusionOk="0">
                  <a:moveTo>
                    <a:pt x="545" y="0"/>
                  </a:moveTo>
                  <a:cubicBezTo>
                    <a:pt x="195" y="0"/>
                    <a:pt x="0" y="467"/>
                    <a:pt x="272" y="701"/>
                  </a:cubicBezTo>
                  <a:cubicBezTo>
                    <a:pt x="355" y="771"/>
                    <a:pt x="451" y="803"/>
                    <a:pt x="545" y="803"/>
                  </a:cubicBezTo>
                  <a:cubicBezTo>
                    <a:pt x="764" y="803"/>
                    <a:pt x="973" y="634"/>
                    <a:pt x="973"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4"/>
            <p:cNvSpPr/>
            <p:nvPr/>
          </p:nvSpPr>
          <p:spPr>
            <a:xfrm>
              <a:off x="4224400"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4"/>
            <p:cNvSpPr/>
            <p:nvPr/>
          </p:nvSpPr>
          <p:spPr>
            <a:xfrm>
              <a:off x="4220500"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4"/>
            <p:cNvSpPr/>
            <p:nvPr/>
          </p:nvSpPr>
          <p:spPr>
            <a:xfrm>
              <a:off x="4343100" y="4750025"/>
              <a:ext cx="24325" cy="19900"/>
            </a:xfrm>
            <a:custGeom>
              <a:avLst/>
              <a:gdLst/>
              <a:ahLst/>
              <a:cxnLst/>
              <a:rect l="l" t="t" r="r" b="b"/>
              <a:pathLst>
                <a:path w="973" h="796" extrusionOk="0">
                  <a:moveTo>
                    <a:pt x="604" y="1"/>
                  </a:moveTo>
                  <a:cubicBezTo>
                    <a:pt x="585" y="1"/>
                    <a:pt x="565" y="2"/>
                    <a:pt x="545" y="6"/>
                  </a:cubicBezTo>
                  <a:cubicBezTo>
                    <a:pt x="195" y="6"/>
                    <a:pt x="0" y="434"/>
                    <a:pt x="272" y="667"/>
                  </a:cubicBezTo>
                  <a:cubicBezTo>
                    <a:pt x="362" y="756"/>
                    <a:pt x="468" y="795"/>
                    <a:pt x="570" y="795"/>
                  </a:cubicBezTo>
                  <a:cubicBezTo>
                    <a:pt x="779" y="795"/>
                    <a:pt x="973" y="630"/>
                    <a:pt x="973" y="395"/>
                  </a:cubicBezTo>
                  <a:cubicBezTo>
                    <a:pt x="937"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4"/>
            <p:cNvSpPr/>
            <p:nvPr/>
          </p:nvSpPr>
          <p:spPr>
            <a:xfrm>
              <a:off x="43431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4"/>
            <p:cNvSpPr/>
            <p:nvPr/>
          </p:nvSpPr>
          <p:spPr>
            <a:xfrm>
              <a:off x="4220500"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4"/>
            <p:cNvSpPr/>
            <p:nvPr/>
          </p:nvSpPr>
          <p:spPr>
            <a:xfrm>
              <a:off x="4220500" y="5111075"/>
              <a:ext cx="23375" cy="19775"/>
            </a:xfrm>
            <a:custGeom>
              <a:avLst/>
              <a:gdLst/>
              <a:ahLst/>
              <a:cxnLst/>
              <a:rect l="l" t="t" r="r" b="b"/>
              <a:pathLst>
                <a:path w="935" h="791" extrusionOk="0">
                  <a:moveTo>
                    <a:pt x="546" y="0"/>
                  </a:moveTo>
                  <a:cubicBezTo>
                    <a:pt x="196"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4"/>
            <p:cNvSpPr/>
            <p:nvPr/>
          </p:nvSpPr>
          <p:spPr>
            <a:xfrm>
              <a:off x="43431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4"/>
            <p:cNvSpPr/>
            <p:nvPr/>
          </p:nvSpPr>
          <p:spPr>
            <a:xfrm>
              <a:off x="43431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4"/>
            <p:cNvSpPr/>
            <p:nvPr/>
          </p:nvSpPr>
          <p:spPr>
            <a:xfrm>
              <a:off x="4220500"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4"/>
            <p:cNvSpPr/>
            <p:nvPr/>
          </p:nvSpPr>
          <p:spPr>
            <a:xfrm>
              <a:off x="4223925" y="535842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4"/>
            <p:cNvSpPr/>
            <p:nvPr/>
          </p:nvSpPr>
          <p:spPr>
            <a:xfrm>
              <a:off x="43431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4"/>
            <p:cNvSpPr/>
            <p:nvPr/>
          </p:nvSpPr>
          <p:spPr>
            <a:xfrm>
              <a:off x="4344075" y="5358050"/>
              <a:ext cx="23350" cy="19900"/>
            </a:xfrm>
            <a:custGeom>
              <a:avLst/>
              <a:gdLst/>
              <a:ahLst/>
              <a:cxnLst/>
              <a:rect l="l" t="t" r="r" b="b"/>
              <a:pathLst>
                <a:path w="934" h="796" extrusionOk="0">
                  <a:moveTo>
                    <a:pt x="565" y="1"/>
                  </a:moveTo>
                  <a:cubicBezTo>
                    <a:pt x="546" y="1"/>
                    <a:pt x="526" y="2"/>
                    <a:pt x="506" y="6"/>
                  </a:cubicBezTo>
                  <a:cubicBezTo>
                    <a:pt x="156" y="6"/>
                    <a:pt x="0" y="434"/>
                    <a:pt x="233" y="667"/>
                  </a:cubicBezTo>
                  <a:cubicBezTo>
                    <a:pt x="310" y="756"/>
                    <a:pt x="407" y="795"/>
                    <a:pt x="505" y="795"/>
                  </a:cubicBezTo>
                  <a:cubicBezTo>
                    <a:pt x="706" y="795"/>
                    <a:pt x="908" y="630"/>
                    <a:pt x="934" y="395"/>
                  </a:cubicBezTo>
                  <a:cubicBezTo>
                    <a:pt x="934" y="181"/>
                    <a:pt x="772"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4"/>
            <p:cNvSpPr/>
            <p:nvPr/>
          </p:nvSpPr>
          <p:spPr>
            <a:xfrm>
              <a:off x="44676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4"/>
            <p:cNvSpPr/>
            <p:nvPr/>
          </p:nvSpPr>
          <p:spPr>
            <a:xfrm>
              <a:off x="44676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4"/>
            <p:cNvSpPr/>
            <p:nvPr/>
          </p:nvSpPr>
          <p:spPr>
            <a:xfrm>
              <a:off x="45902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4"/>
            <p:cNvSpPr/>
            <p:nvPr/>
          </p:nvSpPr>
          <p:spPr>
            <a:xfrm>
              <a:off x="45902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4"/>
            <p:cNvSpPr/>
            <p:nvPr/>
          </p:nvSpPr>
          <p:spPr>
            <a:xfrm>
              <a:off x="44676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4"/>
            <p:cNvSpPr/>
            <p:nvPr/>
          </p:nvSpPr>
          <p:spPr>
            <a:xfrm>
              <a:off x="44676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4"/>
            <p:cNvSpPr/>
            <p:nvPr/>
          </p:nvSpPr>
          <p:spPr>
            <a:xfrm>
              <a:off x="45902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4"/>
            <p:cNvSpPr/>
            <p:nvPr/>
          </p:nvSpPr>
          <p:spPr>
            <a:xfrm>
              <a:off x="45902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4"/>
            <p:cNvSpPr/>
            <p:nvPr/>
          </p:nvSpPr>
          <p:spPr>
            <a:xfrm>
              <a:off x="44676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4"/>
            <p:cNvSpPr/>
            <p:nvPr/>
          </p:nvSpPr>
          <p:spPr>
            <a:xfrm>
              <a:off x="44676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4"/>
            <p:cNvSpPr/>
            <p:nvPr/>
          </p:nvSpPr>
          <p:spPr>
            <a:xfrm>
              <a:off x="45902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4"/>
            <p:cNvSpPr/>
            <p:nvPr/>
          </p:nvSpPr>
          <p:spPr>
            <a:xfrm>
              <a:off x="4594075" y="903525"/>
              <a:ext cx="20450" cy="19500"/>
            </a:xfrm>
            <a:custGeom>
              <a:avLst/>
              <a:gdLst/>
              <a:ahLst/>
              <a:cxnLst/>
              <a:rect l="l" t="t" r="r" b="b"/>
              <a:pathLst>
                <a:path w="818" h="780" extrusionOk="0">
                  <a:moveTo>
                    <a:pt x="390" y="1"/>
                  </a:moveTo>
                  <a:cubicBezTo>
                    <a:pt x="195" y="1"/>
                    <a:pt x="1" y="157"/>
                    <a:pt x="1" y="390"/>
                  </a:cubicBezTo>
                  <a:cubicBezTo>
                    <a:pt x="1" y="624"/>
                    <a:pt x="195"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4"/>
            <p:cNvSpPr/>
            <p:nvPr/>
          </p:nvSpPr>
          <p:spPr>
            <a:xfrm>
              <a:off x="44676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4"/>
            <p:cNvSpPr/>
            <p:nvPr/>
          </p:nvSpPr>
          <p:spPr>
            <a:xfrm>
              <a:off x="44676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4"/>
            <p:cNvSpPr/>
            <p:nvPr/>
          </p:nvSpPr>
          <p:spPr>
            <a:xfrm>
              <a:off x="45902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4"/>
            <p:cNvSpPr/>
            <p:nvPr/>
          </p:nvSpPr>
          <p:spPr>
            <a:xfrm>
              <a:off x="4590200" y="1150650"/>
              <a:ext cx="24325" cy="20300"/>
            </a:xfrm>
            <a:custGeom>
              <a:avLst/>
              <a:gdLst/>
              <a:ahLst/>
              <a:cxnLst/>
              <a:rect l="l" t="t" r="r" b="b"/>
              <a:pathLst>
                <a:path w="973" h="812" extrusionOk="0">
                  <a:moveTo>
                    <a:pt x="545" y="0"/>
                  </a:moveTo>
                  <a:cubicBezTo>
                    <a:pt x="195" y="0"/>
                    <a:pt x="0" y="428"/>
                    <a:pt x="273"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4"/>
            <p:cNvSpPr/>
            <p:nvPr/>
          </p:nvSpPr>
          <p:spPr>
            <a:xfrm>
              <a:off x="44676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4"/>
            <p:cNvSpPr/>
            <p:nvPr/>
          </p:nvSpPr>
          <p:spPr>
            <a:xfrm>
              <a:off x="44676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4"/>
            <p:cNvSpPr/>
            <p:nvPr/>
          </p:nvSpPr>
          <p:spPr>
            <a:xfrm>
              <a:off x="4590200" y="1284775"/>
              <a:ext cx="24325" cy="19875"/>
            </a:xfrm>
            <a:custGeom>
              <a:avLst/>
              <a:gdLst/>
              <a:ahLst/>
              <a:cxnLst/>
              <a:rect l="l" t="t" r="r" b="b"/>
              <a:pathLst>
                <a:path w="973" h="795"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4"/>
            <p:cNvSpPr/>
            <p:nvPr/>
          </p:nvSpPr>
          <p:spPr>
            <a:xfrm>
              <a:off x="45902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4"/>
            <p:cNvSpPr/>
            <p:nvPr/>
          </p:nvSpPr>
          <p:spPr>
            <a:xfrm>
              <a:off x="44676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4"/>
            <p:cNvSpPr/>
            <p:nvPr/>
          </p:nvSpPr>
          <p:spPr>
            <a:xfrm>
              <a:off x="44676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4"/>
            <p:cNvSpPr/>
            <p:nvPr/>
          </p:nvSpPr>
          <p:spPr>
            <a:xfrm>
              <a:off x="4590200" y="1532000"/>
              <a:ext cx="24325" cy="20075"/>
            </a:xfrm>
            <a:custGeom>
              <a:avLst/>
              <a:gdLst/>
              <a:ahLst/>
              <a:cxnLst/>
              <a:rect l="l" t="t" r="r" b="b"/>
              <a:pathLst>
                <a:path w="973" h="803" extrusionOk="0">
                  <a:moveTo>
                    <a:pt x="545" y="0"/>
                  </a:moveTo>
                  <a:cubicBezTo>
                    <a:pt x="195" y="0"/>
                    <a:pt x="0" y="428"/>
                    <a:pt x="273"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4"/>
            <p:cNvSpPr/>
            <p:nvPr/>
          </p:nvSpPr>
          <p:spPr>
            <a:xfrm>
              <a:off x="45902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4"/>
            <p:cNvSpPr/>
            <p:nvPr/>
          </p:nvSpPr>
          <p:spPr>
            <a:xfrm>
              <a:off x="44676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4"/>
            <p:cNvSpPr/>
            <p:nvPr/>
          </p:nvSpPr>
          <p:spPr>
            <a:xfrm>
              <a:off x="44676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4"/>
            <p:cNvSpPr/>
            <p:nvPr/>
          </p:nvSpPr>
          <p:spPr>
            <a:xfrm>
              <a:off x="4594075" y="1779100"/>
              <a:ext cx="20450" cy="20450"/>
            </a:xfrm>
            <a:custGeom>
              <a:avLst/>
              <a:gdLst/>
              <a:ahLst/>
              <a:cxnLst/>
              <a:rect l="l" t="t" r="r" b="b"/>
              <a:pathLst>
                <a:path w="818" h="818" extrusionOk="0">
                  <a:moveTo>
                    <a:pt x="390" y="0"/>
                  </a:moveTo>
                  <a:cubicBezTo>
                    <a:pt x="195" y="0"/>
                    <a:pt x="1" y="195"/>
                    <a:pt x="1" y="428"/>
                  </a:cubicBezTo>
                  <a:cubicBezTo>
                    <a:pt x="1" y="623"/>
                    <a:pt x="195"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4"/>
            <p:cNvSpPr/>
            <p:nvPr/>
          </p:nvSpPr>
          <p:spPr>
            <a:xfrm>
              <a:off x="45902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4"/>
            <p:cNvSpPr/>
            <p:nvPr/>
          </p:nvSpPr>
          <p:spPr>
            <a:xfrm>
              <a:off x="44676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4"/>
            <p:cNvSpPr/>
            <p:nvPr/>
          </p:nvSpPr>
          <p:spPr>
            <a:xfrm>
              <a:off x="44676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4"/>
            <p:cNvSpPr/>
            <p:nvPr/>
          </p:nvSpPr>
          <p:spPr>
            <a:xfrm>
              <a:off x="45902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4"/>
            <p:cNvSpPr/>
            <p:nvPr/>
          </p:nvSpPr>
          <p:spPr>
            <a:xfrm>
              <a:off x="45902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4"/>
            <p:cNvSpPr/>
            <p:nvPr/>
          </p:nvSpPr>
          <p:spPr>
            <a:xfrm>
              <a:off x="44676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4"/>
            <p:cNvSpPr/>
            <p:nvPr/>
          </p:nvSpPr>
          <p:spPr>
            <a:xfrm>
              <a:off x="44676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4"/>
            <p:cNvSpPr/>
            <p:nvPr/>
          </p:nvSpPr>
          <p:spPr>
            <a:xfrm>
              <a:off x="45902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4"/>
            <p:cNvSpPr/>
            <p:nvPr/>
          </p:nvSpPr>
          <p:spPr>
            <a:xfrm>
              <a:off x="4590200" y="238810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4"/>
            <p:cNvSpPr/>
            <p:nvPr/>
          </p:nvSpPr>
          <p:spPr>
            <a:xfrm>
              <a:off x="44676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4"/>
            <p:cNvSpPr/>
            <p:nvPr/>
          </p:nvSpPr>
          <p:spPr>
            <a:xfrm>
              <a:off x="44676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4"/>
            <p:cNvSpPr/>
            <p:nvPr/>
          </p:nvSpPr>
          <p:spPr>
            <a:xfrm>
              <a:off x="4590200" y="252222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4"/>
            <p:cNvSpPr/>
            <p:nvPr/>
          </p:nvSpPr>
          <p:spPr>
            <a:xfrm>
              <a:off x="4594075" y="2636175"/>
              <a:ext cx="20450" cy="19475"/>
            </a:xfrm>
            <a:custGeom>
              <a:avLst/>
              <a:gdLst/>
              <a:ahLst/>
              <a:cxnLst/>
              <a:rect l="l" t="t" r="r" b="b"/>
              <a:pathLst>
                <a:path w="818" h="779" extrusionOk="0">
                  <a:moveTo>
                    <a:pt x="390" y="0"/>
                  </a:moveTo>
                  <a:cubicBezTo>
                    <a:pt x="195" y="0"/>
                    <a:pt x="1" y="156"/>
                    <a:pt x="1" y="389"/>
                  </a:cubicBezTo>
                  <a:cubicBezTo>
                    <a:pt x="1" y="623"/>
                    <a:pt x="195"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4"/>
            <p:cNvSpPr/>
            <p:nvPr/>
          </p:nvSpPr>
          <p:spPr>
            <a:xfrm>
              <a:off x="44676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4"/>
            <p:cNvSpPr/>
            <p:nvPr/>
          </p:nvSpPr>
          <p:spPr>
            <a:xfrm>
              <a:off x="44676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4"/>
            <p:cNvSpPr/>
            <p:nvPr/>
          </p:nvSpPr>
          <p:spPr>
            <a:xfrm>
              <a:off x="4590200" y="276945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4"/>
            <p:cNvSpPr/>
            <p:nvPr/>
          </p:nvSpPr>
          <p:spPr>
            <a:xfrm>
              <a:off x="45902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4"/>
            <p:cNvSpPr/>
            <p:nvPr/>
          </p:nvSpPr>
          <p:spPr>
            <a:xfrm>
              <a:off x="44676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4"/>
            <p:cNvSpPr/>
            <p:nvPr/>
          </p:nvSpPr>
          <p:spPr>
            <a:xfrm>
              <a:off x="44676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4"/>
            <p:cNvSpPr/>
            <p:nvPr/>
          </p:nvSpPr>
          <p:spPr>
            <a:xfrm>
              <a:off x="4594075" y="3016550"/>
              <a:ext cx="20450" cy="20450"/>
            </a:xfrm>
            <a:custGeom>
              <a:avLst/>
              <a:gdLst/>
              <a:ahLst/>
              <a:cxnLst/>
              <a:rect l="l" t="t" r="r" b="b"/>
              <a:pathLst>
                <a:path w="818" h="818" extrusionOk="0">
                  <a:moveTo>
                    <a:pt x="390" y="0"/>
                  </a:moveTo>
                  <a:cubicBezTo>
                    <a:pt x="195" y="0"/>
                    <a:pt x="1" y="195"/>
                    <a:pt x="1" y="428"/>
                  </a:cubicBezTo>
                  <a:cubicBezTo>
                    <a:pt x="1" y="623"/>
                    <a:pt x="195"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4"/>
            <p:cNvSpPr/>
            <p:nvPr/>
          </p:nvSpPr>
          <p:spPr>
            <a:xfrm>
              <a:off x="45902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4"/>
            <p:cNvSpPr/>
            <p:nvPr/>
          </p:nvSpPr>
          <p:spPr>
            <a:xfrm>
              <a:off x="44676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4"/>
            <p:cNvSpPr/>
            <p:nvPr/>
          </p:nvSpPr>
          <p:spPr>
            <a:xfrm>
              <a:off x="44676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4"/>
            <p:cNvSpPr/>
            <p:nvPr/>
          </p:nvSpPr>
          <p:spPr>
            <a:xfrm>
              <a:off x="45902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4"/>
            <p:cNvSpPr/>
            <p:nvPr/>
          </p:nvSpPr>
          <p:spPr>
            <a:xfrm>
              <a:off x="45902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4"/>
            <p:cNvSpPr/>
            <p:nvPr/>
          </p:nvSpPr>
          <p:spPr>
            <a:xfrm>
              <a:off x="44676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4"/>
            <p:cNvSpPr/>
            <p:nvPr/>
          </p:nvSpPr>
          <p:spPr>
            <a:xfrm>
              <a:off x="44676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4"/>
            <p:cNvSpPr/>
            <p:nvPr/>
          </p:nvSpPr>
          <p:spPr>
            <a:xfrm>
              <a:off x="45902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4"/>
            <p:cNvSpPr/>
            <p:nvPr/>
          </p:nvSpPr>
          <p:spPr>
            <a:xfrm>
              <a:off x="45902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4"/>
            <p:cNvSpPr/>
            <p:nvPr/>
          </p:nvSpPr>
          <p:spPr>
            <a:xfrm>
              <a:off x="44676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4"/>
            <p:cNvSpPr/>
            <p:nvPr/>
          </p:nvSpPr>
          <p:spPr>
            <a:xfrm>
              <a:off x="44676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4"/>
            <p:cNvSpPr/>
            <p:nvPr/>
          </p:nvSpPr>
          <p:spPr>
            <a:xfrm>
              <a:off x="4590200" y="375967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4"/>
            <p:cNvSpPr/>
            <p:nvPr/>
          </p:nvSpPr>
          <p:spPr>
            <a:xfrm>
              <a:off x="4594075" y="3873625"/>
              <a:ext cx="20450" cy="19475"/>
            </a:xfrm>
            <a:custGeom>
              <a:avLst/>
              <a:gdLst/>
              <a:ahLst/>
              <a:cxnLst/>
              <a:rect l="l" t="t" r="r" b="b"/>
              <a:pathLst>
                <a:path w="818" h="779" extrusionOk="0">
                  <a:moveTo>
                    <a:pt x="390" y="0"/>
                  </a:moveTo>
                  <a:cubicBezTo>
                    <a:pt x="195" y="0"/>
                    <a:pt x="1" y="156"/>
                    <a:pt x="1" y="389"/>
                  </a:cubicBezTo>
                  <a:cubicBezTo>
                    <a:pt x="1" y="623"/>
                    <a:pt x="195"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4"/>
            <p:cNvSpPr/>
            <p:nvPr/>
          </p:nvSpPr>
          <p:spPr>
            <a:xfrm>
              <a:off x="44676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4"/>
            <p:cNvSpPr/>
            <p:nvPr/>
          </p:nvSpPr>
          <p:spPr>
            <a:xfrm>
              <a:off x="44676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4"/>
            <p:cNvSpPr/>
            <p:nvPr/>
          </p:nvSpPr>
          <p:spPr>
            <a:xfrm>
              <a:off x="45902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4"/>
            <p:cNvSpPr/>
            <p:nvPr/>
          </p:nvSpPr>
          <p:spPr>
            <a:xfrm>
              <a:off x="45902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4"/>
            <p:cNvSpPr/>
            <p:nvPr/>
          </p:nvSpPr>
          <p:spPr>
            <a:xfrm>
              <a:off x="44676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4"/>
            <p:cNvSpPr/>
            <p:nvPr/>
          </p:nvSpPr>
          <p:spPr>
            <a:xfrm>
              <a:off x="44676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4"/>
            <p:cNvSpPr/>
            <p:nvPr/>
          </p:nvSpPr>
          <p:spPr>
            <a:xfrm>
              <a:off x="45902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4"/>
            <p:cNvSpPr/>
            <p:nvPr/>
          </p:nvSpPr>
          <p:spPr>
            <a:xfrm>
              <a:off x="45902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4"/>
            <p:cNvSpPr/>
            <p:nvPr/>
          </p:nvSpPr>
          <p:spPr>
            <a:xfrm>
              <a:off x="44676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4"/>
            <p:cNvSpPr/>
            <p:nvPr/>
          </p:nvSpPr>
          <p:spPr>
            <a:xfrm>
              <a:off x="44676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4"/>
            <p:cNvSpPr/>
            <p:nvPr/>
          </p:nvSpPr>
          <p:spPr>
            <a:xfrm>
              <a:off x="45902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4"/>
            <p:cNvSpPr/>
            <p:nvPr/>
          </p:nvSpPr>
          <p:spPr>
            <a:xfrm>
              <a:off x="45902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4"/>
            <p:cNvSpPr/>
            <p:nvPr/>
          </p:nvSpPr>
          <p:spPr>
            <a:xfrm>
              <a:off x="44676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4"/>
            <p:cNvSpPr/>
            <p:nvPr/>
          </p:nvSpPr>
          <p:spPr>
            <a:xfrm>
              <a:off x="44676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4"/>
            <p:cNvSpPr/>
            <p:nvPr/>
          </p:nvSpPr>
          <p:spPr>
            <a:xfrm>
              <a:off x="4594075" y="4749175"/>
              <a:ext cx="20450" cy="20450"/>
            </a:xfrm>
            <a:custGeom>
              <a:avLst/>
              <a:gdLst/>
              <a:ahLst/>
              <a:cxnLst/>
              <a:rect l="l" t="t" r="r" b="b"/>
              <a:pathLst>
                <a:path w="818" h="818" extrusionOk="0">
                  <a:moveTo>
                    <a:pt x="390" y="1"/>
                  </a:moveTo>
                  <a:cubicBezTo>
                    <a:pt x="195" y="1"/>
                    <a:pt x="1" y="195"/>
                    <a:pt x="1" y="390"/>
                  </a:cubicBezTo>
                  <a:cubicBezTo>
                    <a:pt x="1" y="623"/>
                    <a:pt x="195"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4"/>
            <p:cNvSpPr/>
            <p:nvPr/>
          </p:nvSpPr>
          <p:spPr>
            <a:xfrm>
              <a:off x="45902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4"/>
            <p:cNvSpPr/>
            <p:nvPr/>
          </p:nvSpPr>
          <p:spPr>
            <a:xfrm>
              <a:off x="44676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4"/>
            <p:cNvSpPr/>
            <p:nvPr/>
          </p:nvSpPr>
          <p:spPr>
            <a:xfrm>
              <a:off x="44676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4"/>
            <p:cNvSpPr/>
            <p:nvPr/>
          </p:nvSpPr>
          <p:spPr>
            <a:xfrm>
              <a:off x="4590200" y="4997125"/>
              <a:ext cx="24325" cy="19900"/>
            </a:xfrm>
            <a:custGeom>
              <a:avLst/>
              <a:gdLst/>
              <a:ahLst/>
              <a:cxnLst/>
              <a:rect l="l" t="t" r="r" b="b"/>
              <a:pathLst>
                <a:path w="973" h="796" extrusionOk="0">
                  <a:moveTo>
                    <a:pt x="604" y="1"/>
                  </a:moveTo>
                  <a:cubicBezTo>
                    <a:pt x="585" y="1"/>
                    <a:pt x="565" y="2"/>
                    <a:pt x="545" y="6"/>
                  </a:cubicBezTo>
                  <a:cubicBezTo>
                    <a:pt x="195" y="6"/>
                    <a:pt x="0" y="434"/>
                    <a:pt x="273" y="667"/>
                  </a:cubicBezTo>
                  <a:cubicBezTo>
                    <a:pt x="349" y="756"/>
                    <a:pt x="450" y="795"/>
                    <a:pt x="552" y="795"/>
                  </a:cubicBezTo>
                  <a:cubicBezTo>
                    <a:pt x="762" y="795"/>
                    <a:pt x="973" y="630"/>
                    <a:pt x="973" y="395"/>
                  </a:cubicBezTo>
                  <a:cubicBezTo>
                    <a:pt x="973" y="181"/>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4"/>
            <p:cNvSpPr/>
            <p:nvPr/>
          </p:nvSpPr>
          <p:spPr>
            <a:xfrm>
              <a:off x="4590200" y="5110950"/>
              <a:ext cx="24325" cy="19900"/>
            </a:xfrm>
            <a:custGeom>
              <a:avLst/>
              <a:gdLst/>
              <a:ahLst/>
              <a:cxnLst/>
              <a:rect l="l" t="t" r="r" b="b"/>
              <a:pathLst>
                <a:path w="973" h="796" extrusionOk="0">
                  <a:moveTo>
                    <a:pt x="604" y="0"/>
                  </a:moveTo>
                  <a:cubicBezTo>
                    <a:pt x="585" y="0"/>
                    <a:pt x="565" y="2"/>
                    <a:pt x="545" y="5"/>
                  </a:cubicBezTo>
                  <a:cubicBezTo>
                    <a:pt x="195" y="5"/>
                    <a:pt x="0" y="434"/>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4"/>
            <p:cNvSpPr/>
            <p:nvPr/>
          </p:nvSpPr>
          <p:spPr>
            <a:xfrm>
              <a:off x="44676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4"/>
            <p:cNvSpPr/>
            <p:nvPr/>
          </p:nvSpPr>
          <p:spPr>
            <a:xfrm>
              <a:off x="44676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4"/>
            <p:cNvSpPr/>
            <p:nvPr/>
          </p:nvSpPr>
          <p:spPr>
            <a:xfrm>
              <a:off x="45902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4"/>
            <p:cNvSpPr/>
            <p:nvPr/>
          </p:nvSpPr>
          <p:spPr>
            <a:xfrm>
              <a:off x="45902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4"/>
            <p:cNvSpPr/>
            <p:nvPr/>
          </p:nvSpPr>
          <p:spPr>
            <a:xfrm>
              <a:off x="47147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4"/>
            <p:cNvSpPr/>
            <p:nvPr/>
          </p:nvSpPr>
          <p:spPr>
            <a:xfrm>
              <a:off x="47147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4"/>
            <p:cNvSpPr/>
            <p:nvPr/>
          </p:nvSpPr>
          <p:spPr>
            <a:xfrm>
              <a:off x="48373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4"/>
            <p:cNvSpPr/>
            <p:nvPr/>
          </p:nvSpPr>
          <p:spPr>
            <a:xfrm>
              <a:off x="48373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4"/>
            <p:cNvSpPr/>
            <p:nvPr/>
          </p:nvSpPr>
          <p:spPr>
            <a:xfrm>
              <a:off x="47147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4"/>
            <p:cNvSpPr/>
            <p:nvPr/>
          </p:nvSpPr>
          <p:spPr>
            <a:xfrm>
              <a:off x="47147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4"/>
            <p:cNvSpPr/>
            <p:nvPr/>
          </p:nvSpPr>
          <p:spPr>
            <a:xfrm>
              <a:off x="48373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4"/>
            <p:cNvSpPr/>
            <p:nvPr/>
          </p:nvSpPr>
          <p:spPr>
            <a:xfrm>
              <a:off x="48373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4"/>
            <p:cNvSpPr/>
            <p:nvPr/>
          </p:nvSpPr>
          <p:spPr>
            <a:xfrm>
              <a:off x="47147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4"/>
            <p:cNvSpPr/>
            <p:nvPr/>
          </p:nvSpPr>
          <p:spPr>
            <a:xfrm>
              <a:off x="47147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4"/>
            <p:cNvSpPr/>
            <p:nvPr/>
          </p:nvSpPr>
          <p:spPr>
            <a:xfrm>
              <a:off x="48373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4"/>
            <p:cNvSpPr/>
            <p:nvPr/>
          </p:nvSpPr>
          <p:spPr>
            <a:xfrm>
              <a:off x="4837300" y="903525"/>
              <a:ext cx="24325" cy="19775"/>
            </a:xfrm>
            <a:custGeom>
              <a:avLst/>
              <a:gdLst/>
              <a:ahLst/>
              <a:cxnLst/>
              <a:rect l="l" t="t" r="r" b="b"/>
              <a:pathLst>
                <a:path w="973" h="791" extrusionOk="0">
                  <a:moveTo>
                    <a:pt x="545" y="1"/>
                  </a:moveTo>
                  <a:cubicBezTo>
                    <a:pt x="195" y="1"/>
                    <a:pt x="0" y="429"/>
                    <a:pt x="273"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4"/>
            <p:cNvSpPr/>
            <p:nvPr/>
          </p:nvSpPr>
          <p:spPr>
            <a:xfrm>
              <a:off x="47147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4"/>
            <p:cNvSpPr/>
            <p:nvPr/>
          </p:nvSpPr>
          <p:spPr>
            <a:xfrm>
              <a:off x="47147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4"/>
            <p:cNvSpPr/>
            <p:nvPr/>
          </p:nvSpPr>
          <p:spPr>
            <a:xfrm>
              <a:off x="48373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4"/>
            <p:cNvSpPr/>
            <p:nvPr/>
          </p:nvSpPr>
          <p:spPr>
            <a:xfrm>
              <a:off x="484117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4"/>
            <p:cNvSpPr/>
            <p:nvPr/>
          </p:nvSpPr>
          <p:spPr>
            <a:xfrm>
              <a:off x="47147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4"/>
            <p:cNvSpPr/>
            <p:nvPr/>
          </p:nvSpPr>
          <p:spPr>
            <a:xfrm>
              <a:off x="47147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4"/>
            <p:cNvSpPr/>
            <p:nvPr/>
          </p:nvSpPr>
          <p:spPr>
            <a:xfrm>
              <a:off x="4837300" y="12849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4"/>
            <p:cNvSpPr/>
            <p:nvPr/>
          </p:nvSpPr>
          <p:spPr>
            <a:xfrm>
              <a:off x="48373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4"/>
            <p:cNvSpPr/>
            <p:nvPr/>
          </p:nvSpPr>
          <p:spPr>
            <a:xfrm>
              <a:off x="47147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4"/>
            <p:cNvSpPr/>
            <p:nvPr/>
          </p:nvSpPr>
          <p:spPr>
            <a:xfrm>
              <a:off x="47147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4"/>
            <p:cNvSpPr/>
            <p:nvPr/>
          </p:nvSpPr>
          <p:spPr>
            <a:xfrm>
              <a:off x="484117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4"/>
            <p:cNvSpPr/>
            <p:nvPr/>
          </p:nvSpPr>
          <p:spPr>
            <a:xfrm>
              <a:off x="48373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4"/>
            <p:cNvSpPr/>
            <p:nvPr/>
          </p:nvSpPr>
          <p:spPr>
            <a:xfrm>
              <a:off x="47147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4"/>
            <p:cNvSpPr/>
            <p:nvPr/>
          </p:nvSpPr>
          <p:spPr>
            <a:xfrm>
              <a:off x="47147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4"/>
            <p:cNvSpPr/>
            <p:nvPr/>
          </p:nvSpPr>
          <p:spPr>
            <a:xfrm>
              <a:off x="4837300" y="177910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4"/>
            <p:cNvSpPr/>
            <p:nvPr/>
          </p:nvSpPr>
          <p:spPr>
            <a:xfrm>
              <a:off x="48373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4"/>
            <p:cNvSpPr/>
            <p:nvPr/>
          </p:nvSpPr>
          <p:spPr>
            <a:xfrm>
              <a:off x="47147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4"/>
            <p:cNvSpPr/>
            <p:nvPr/>
          </p:nvSpPr>
          <p:spPr>
            <a:xfrm>
              <a:off x="47147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4"/>
            <p:cNvSpPr/>
            <p:nvPr/>
          </p:nvSpPr>
          <p:spPr>
            <a:xfrm>
              <a:off x="48373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4"/>
            <p:cNvSpPr/>
            <p:nvPr/>
          </p:nvSpPr>
          <p:spPr>
            <a:xfrm>
              <a:off x="48373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4"/>
            <p:cNvSpPr/>
            <p:nvPr/>
          </p:nvSpPr>
          <p:spPr>
            <a:xfrm>
              <a:off x="47147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4"/>
            <p:cNvSpPr/>
            <p:nvPr/>
          </p:nvSpPr>
          <p:spPr>
            <a:xfrm>
              <a:off x="47147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4"/>
            <p:cNvSpPr/>
            <p:nvPr/>
          </p:nvSpPr>
          <p:spPr>
            <a:xfrm>
              <a:off x="48373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4"/>
            <p:cNvSpPr/>
            <p:nvPr/>
          </p:nvSpPr>
          <p:spPr>
            <a:xfrm>
              <a:off x="484117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4"/>
            <p:cNvSpPr/>
            <p:nvPr/>
          </p:nvSpPr>
          <p:spPr>
            <a:xfrm>
              <a:off x="47147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4"/>
            <p:cNvSpPr/>
            <p:nvPr/>
          </p:nvSpPr>
          <p:spPr>
            <a:xfrm>
              <a:off x="47147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4"/>
            <p:cNvSpPr/>
            <p:nvPr/>
          </p:nvSpPr>
          <p:spPr>
            <a:xfrm>
              <a:off x="4837300" y="25223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4"/>
            <p:cNvSpPr/>
            <p:nvPr/>
          </p:nvSpPr>
          <p:spPr>
            <a:xfrm>
              <a:off x="4837300" y="263617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4"/>
            <p:cNvSpPr/>
            <p:nvPr/>
          </p:nvSpPr>
          <p:spPr>
            <a:xfrm>
              <a:off x="47147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4"/>
            <p:cNvSpPr/>
            <p:nvPr/>
          </p:nvSpPr>
          <p:spPr>
            <a:xfrm>
              <a:off x="47147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4"/>
            <p:cNvSpPr/>
            <p:nvPr/>
          </p:nvSpPr>
          <p:spPr>
            <a:xfrm>
              <a:off x="484117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4"/>
            <p:cNvSpPr/>
            <p:nvPr/>
          </p:nvSpPr>
          <p:spPr>
            <a:xfrm>
              <a:off x="48373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4"/>
            <p:cNvSpPr/>
            <p:nvPr/>
          </p:nvSpPr>
          <p:spPr>
            <a:xfrm>
              <a:off x="47147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4"/>
            <p:cNvSpPr/>
            <p:nvPr/>
          </p:nvSpPr>
          <p:spPr>
            <a:xfrm>
              <a:off x="47147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4"/>
            <p:cNvSpPr/>
            <p:nvPr/>
          </p:nvSpPr>
          <p:spPr>
            <a:xfrm>
              <a:off x="4837300" y="3016550"/>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4"/>
            <p:cNvSpPr/>
            <p:nvPr/>
          </p:nvSpPr>
          <p:spPr>
            <a:xfrm>
              <a:off x="48373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4"/>
            <p:cNvSpPr/>
            <p:nvPr/>
          </p:nvSpPr>
          <p:spPr>
            <a:xfrm>
              <a:off x="47147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4"/>
            <p:cNvSpPr/>
            <p:nvPr/>
          </p:nvSpPr>
          <p:spPr>
            <a:xfrm>
              <a:off x="47147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4"/>
            <p:cNvSpPr/>
            <p:nvPr/>
          </p:nvSpPr>
          <p:spPr>
            <a:xfrm>
              <a:off x="48373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4"/>
            <p:cNvSpPr/>
            <p:nvPr/>
          </p:nvSpPr>
          <p:spPr>
            <a:xfrm>
              <a:off x="48373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4"/>
            <p:cNvSpPr/>
            <p:nvPr/>
          </p:nvSpPr>
          <p:spPr>
            <a:xfrm>
              <a:off x="47147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4"/>
            <p:cNvSpPr/>
            <p:nvPr/>
          </p:nvSpPr>
          <p:spPr>
            <a:xfrm>
              <a:off x="47147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4"/>
            <p:cNvSpPr/>
            <p:nvPr/>
          </p:nvSpPr>
          <p:spPr>
            <a:xfrm>
              <a:off x="48373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4"/>
            <p:cNvSpPr/>
            <p:nvPr/>
          </p:nvSpPr>
          <p:spPr>
            <a:xfrm>
              <a:off x="48373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4"/>
            <p:cNvSpPr/>
            <p:nvPr/>
          </p:nvSpPr>
          <p:spPr>
            <a:xfrm>
              <a:off x="47147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4"/>
            <p:cNvSpPr/>
            <p:nvPr/>
          </p:nvSpPr>
          <p:spPr>
            <a:xfrm>
              <a:off x="47147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4"/>
            <p:cNvSpPr/>
            <p:nvPr/>
          </p:nvSpPr>
          <p:spPr>
            <a:xfrm>
              <a:off x="4837300" y="37598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4"/>
            <p:cNvSpPr/>
            <p:nvPr/>
          </p:nvSpPr>
          <p:spPr>
            <a:xfrm>
              <a:off x="4837300" y="3873625"/>
              <a:ext cx="24325" cy="19775"/>
            </a:xfrm>
            <a:custGeom>
              <a:avLst/>
              <a:gdLst/>
              <a:ahLst/>
              <a:cxnLst/>
              <a:rect l="l" t="t" r="r" b="b"/>
              <a:pathLst>
                <a:path w="973"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4"/>
            <p:cNvSpPr/>
            <p:nvPr/>
          </p:nvSpPr>
          <p:spPr>
            <a:xfrm>
              <a:off x="47147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4"/>
            <p:cNvSpPr/>
            <p:nvPr/>
          </p:nvSpPr>
          <p:spPr>
            <a:xfrm>
              <a:off x="47147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4"/>
            <p:cNvSpPr/>
            <p:nvPr/>
          </p:nvSpPr>
          <p:spPr>
            <a:xfrm>
              <a:off x="48373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4"/>
            <p:cNvSpPr/>
            <p:nvPr/>
          </p:nvSpPr>
          <p:spPr>
            <a:xfrm>
              <a:off x="48373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4"/>
            <p:cNvSpPr/>
            <p:nvPr/>
          </p:nvSpPr>
          <p:spPr>
            <a:xfrm>
              <a:off x="47147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4"/>
            <p:cNvSpPr/>
            <p:nvPr/>
          </p:nvSpPr>
          <p:spPr>
            <a:xfrm>
              <a:off x="47147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4"/>
            <p:cNvSpPr/>
            <p:nvPr/>
          </p:nvSpPr>
          <p:spPr>
            <a:xfrm>
              <a:off x="48373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4"/>
            <p:cNvSpPr/>
            <p:nvPr/>
          </p:nvSpPr>
          <p:spPr>
            <a:xfrm>
              <a:off x="48373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4"/>
            <p:cNvSpPr/>
            <p:nvPr/>
          </p:nvSpPr>
          <p:spPr>
            <a:xfrm>
              <a:off x="47147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4"/>
            <p:cNvSpPr/>
            <p:nvPr/>
          </p:nvSpPr>
          <p:spPr>
            <a:xfrm>
              <a:off x="47147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4"/>
            <p:cNvSpPr/>
            <p:nvPr/>
          </p:nvSpPr>
          <p:spPr>
            <a:xfrm>
              <a:off x="48373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4"/>
            <p:cNvSpPr/>
            <p:nvPr/>
          </p:nvSpPr>
          <p:spPr>
            <a:xfrm>
              <a:off x="48373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4"/>
            <p:cNvSpPr/>
            <p:nvPr/>
          </p:nvSpPr>
          <p:spPr>
            <a:xfrm>
              <a:off x="47147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4"/>
            <p:cNvSpPr/>
            <p:nvPr/>
          </p:nvSpPr>
          <p:spPr>
            <a:xfrm>
              <a:off x="47147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4"/>
            <p:cNvSpPr/>
            <p:nvPr/>
          </p:nvSpPr>
          <p:spPr>
            <a:xfrm>
              <a:off x="4837300" y="4749175"/>
              <a:ext cx="24325" cy="20325"/>
            </a:xfrm>
            <a:custGeom>
              <a:avLst/>
              <a:gdLst/>
              <a:ahLst/>
              <a:cxnLst/>
              <a:rect l="l" t="t" r="r" b="b"/>
              <a:pathLst>
                <a:path w="973" h="813" extrusionOk="0">
                  <a:moveTo>
                    <a:pt x="545" y="1"/>
                  </a:moveTo>
                  <a:cubicBezTo>
                    <a:pt x="195" y="1"/>
                    <a:pt x="0" y="429"/>
                    <a:pt x="273"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4"/>
            <p:cNvSpPr/>
            <p:nvPr/>
          </p:nvSpPr>
          <p:spPr>
            <a:xfrm>
              <a:off x="48373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4"/>
            <p:cNvSpPr/>
            <p:nvPr/>
          </p:nvSpPr>
          <p:spPr>
            <a:xfrm>
              <a:off x="47147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4"/>
            <p:cNvSpPr/>
            <p:nvPr/>
          </p:nvSpPr>
          <p:spPr>
            <a:xfrm>
              <a:off x="47147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4"/>
            <p:cNvSpPr/>
            <p:nvPr/>
          </p:nvSpPr>
          <p:spPr>
            <a:xfrm>
              <a:off x="4837300" y="4997250"/>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4"/>
            <p:cNvSpPr/>
            <p:nvPr/>
          </p:nvSpPr>
          <p:spPr>
            <a:xfrm>
              <a:off x="484117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4"/>
            <p:cNvSpPr/>
            <p:nvPr/>
          </p:nvSpPr>
          <p:spPr>
            <a:xfrm>
              <a:off x="47147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4"/>
            <p:cNvSpPr/>
            <p:nvPr/>
          </p:nvSpPr>
          <p:spPr>
            <a:xfrm>
              <a:off x="47147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4"/>
            <p:cNvSpPr/>
            <p:nvPr/>
          </p:nvSpPr>
          <p:spPr>
            <a:xfrm>
              <a:off x="48373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4"/>
            <p:cNvSpPr/>
            <p:nvPr/>
          </p:nvSpPr>
          <p:spPr>
            <a:xfrm>
              <a:off x="48373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4"/>
            <p:cNvSpPr/>
            <p:nvPr/>
          </p:nvSpPr>
          <p:spPr>
            <a:xfrm>
              <a:off x="49618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4"/>
            <p:cNvSpPr/>
            <p:nvPr/>
          </p:nvSpPr>
          <p:spPr>
            <a:xfrm>
              <a:off x="49618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4"/>
            <p:cNvSpPr/>
            <p:nvPr/>
          </p:nvSpPr>
          <p:spPr>
            <a:xfrm>
              <a:off x="50882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4"/>
            <p:cNvSpPr/>
            <p:nvPr/>
          </p:nvSpPr>
          <p:spPr>
            <a:xfrm>
              <a:off x="5084400" y="408350"/>
              <a:ext cx="24325" cy="20300"/>
            </a:xfrm>
            <a:custGeom>
              <a:avLst/>
              <a:gdLst/>
              <a:ahLst/>
              <a:cxnLst/>
              <a:rect l="l" t="t" r="r" b="b"/>
              <a:pathLst>
                <a:path w="973" h="812" extrusionOk="0">
                  <a:moveTo>
                    <a:pt x="584" y="1"/>
                  </a:moveTo>
                  <a:cubicBezTo>
                    <a:pt x="195" y="1"/>
                    <a:pt x="0" y="429"/>
                    <a:pt x="273" y="701"/>
                  </a:cubicBezTo>
                  <a:cubicBezTo>
                    <a:pt x="360" y="776"/>
                    <a:pt x="463" y="811"/>
                    <a:pt x="563" y="811"/>
                  </a:cubicBezTo>
                  <a:cubicBezTo>
                    <a:pt x="775" y="811"/>
                    <a:pt x="973" y="654"/>
                    <a:pt x="973" y="390"/>
                  </a:cubicBezTo>
                  <a:cubicBezTo>
                    <a:pt x="973" y="195"/>
                    <a:pt x="778"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4"/>
            <p:cNvSpPr/>
            <p:nvPr/>
          </p:nvSpPr>
          <p:spPr>
            <a:xfrm>
              <a:off x="4961825" y="54165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4"/>
            <p:cNvSpPr/>
            <p:nvPr/>
          </p:nvSpPr>
          <p:spPr>
            <a:xfrm>
              <a:off x="4961825" y="655450"/>
              <a:ext cx="23350" cy="20750"/>
            </a:xfrm>
            <a:custGeom>
              <a:avLst/>
              <a:gdLst/>
              <a:ahLst/>
              <a:cxnLst/>
              <a:rect l="l" t="t" r="r" b="b"/>
              <a:pathLst>
                <a:path w="934" h="830" extrusionOk="0">
                  <a:moveTo>
                    <a:pt x="545" y="1"/>
                  </a:moveTo>
                  <a:cubicBezTo>
                    <a:pt x="195" y="1"/>
                    <a:pt x="0" y="468"/>
                    <a:pt x="272"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4"/>
            <p:cNvSpPr/>
            <p:nvPr/>
          </p:nvSpPr>
          <p:spPr>
            <a:xfrm>
              <a:off x="5084650" y="542550"/>
              <a:ext cx="24075" cy="19825"/>
            </a:xfrm>
            <a:custGeom>
              <a:avLst/>
              <a:gdLst/>
              <a:ahLst/>
              <a:cxnLst/>
              <a:rect l="l" t="t" r="r" b="b"/>
              <a:pathLst>
                <a:path w="963" h="793" extrusionOk="0">
                  <a:moveTo>
                    <a:pt x="529" y="1"/>
                  </a:moveTo>
                  <a:cubicBezTo>
                    <a:pt x="170" y="1"/>
                    <a:pt x="1" y="440"/>
                    <a:pt x="263" y="665"/>
                  </a:cubicBezTo>
                  <a:cubicBezTo>
                    <a:pt x="352" y="754"/>
                    <a:pt x="458" y="793"/>
                    <a:pt x="560" y="793"/>
                  </a:cubicBezTo>
                  <a:cubicBezTo>
                    <a:pt x="769" y="793"/>
                    <a:pt x="963" y="628"/>
                    <a:pt x="963" y="392"/>
                  </a:cubicBezTo>
                  <a:cubicBezTo>
                    <a:pt x="963" y="159"/>
                    <a:pt x="768" y="3"/>
                    <a:pt x="574" y="3"/>
                  </a:cubicBezTo>
                  <a:cubicBezTo>
                    <a:pt x="558" y="1"/>
                    <a:pt x="54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4"/>
            <p:cNvSpPr/>
            <p:nvPr/>
          </p:nvSpPr>
          <p:spPr>
            <a:xfrm>
              <a:off x="5085375" y="655450"/>
              <a:ext cx="23350" cy="20750"/>
            </a:xfrm>
            <a:custGeom>
              <a:avLst/>
              <a:gdLst/>
              <a:ahLst/>
              <a:cxnLst/>
              <a:rect l="l" t="t" r="r" b="b"/>
              <a:pathLst>
                <a:path w="934"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4"/>
            <p:cNvSpPr/>
            <p:nvPr/>
          </p:nvSpPr>
          <p:spPr>
            <a:xfrm>
              <a:off x="4961825" y="78972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4"/>
            <p:cNvSpPr/>
            <p:nvPr/>
          </p:nvSpPr>
          <p:spPr>
            <a:xfrm>
              <a:off x="4961825" y="903525"/>
              <a:ext cx="23350" cy="19775"/>
            </a:xfrm>
            <a:custGeom>
              <a:avLst/>
              <a:gdLst/>
              <a:ahLst/>
              <a:cxnLst/>
              <a:rect l="l" t="t" r="r" b="b"/>
              <a:pathLst>
                <a:path w="934" h="791" extrusionOk="0">
                  <a:moveTo>
                    <a:pt x="545" y="1"/>
                  </a:moveTo>
                  <a:cubicBezTo>
                    <a:pt x="195" y="1"/>
                    <a:pt x="0" y="429"/>
                    <a:pt x="272" y="662"/>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4"/>
            <p:cNvSpPr/>
            <p:nvPr/>
          </p:nvSpPr>
          <p:spPr>
            <a:xfrm>
              <a:off x="5085375" y="789725"/>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4"/>
            <p:cNvSpPr/>
            <p:nvPr/>
          </p:nvSpPr>
          <p:spPr>
            <a:xfrm>
              <a:off x="5085375" y="903525"/>
              <a:ext cx="23350" cy="19775"/>
            </a:xfrm>
            <a:custGeom>
              <a:avLst/>
              <a:gdLst/>
              <a:ahLst/>
              <a:cxnLst/>
              <a:rect l="l" t="t" r="r" b="b"/>
              <a:pathLst>
                <a:path w="934"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4"/>
            <p:cNvSpPr/>
            <p:nvPr/>
          </p:nvSpPr>
          <p:spPr>
            <a:xfrm>
              <a:off x="49618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4"/>
            <p:cNvSpPr/>
            <p:nvPr/>
          </p:nvSpPr>
          <p:spPr>
            <a:xfrm>
              <a:off x="4965700"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4"/>
            <p:cNvSpPr/>
            <p:nvPr/>
          </p:nvSpPr>
          <p:spPr>
            <a:xfrm>
              <a:off x="5085375" y="103682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4"/>
            <p:cNvSpPr/>
            <p:nvPr/>
          </p:nvSpPr>
          <p:spPr>
            <a:xfrm>
              <a:off x="5085375" y="1150650"/>
              <a:ext cx="23350" cy="20300"/>
            </a:xfrm>
            <a:custGeom>
              <a:avLst/>
              <a:gdLst/>
              <a:ahLst/>
              <a:cxnLst/>
              <a:rect l="l" t="t" r="r" b="b"/>
              <a:pathLst>
                <a:path w="934"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4"/>
            <p:cNvSpPr/>
            <p:nvPr/>
          </p:nvSpPr>
          <p:spPr>
            <a:xfrm>
              <a:off x="4961825" y="12849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4"/>
            <p:cNvSpPr/>
            <p:nvPr/>
          </p:nvSpPr>
          <p:spPr>
            <a:xfrm>
              <a:off x="4961825" y="1398700"/>
              <a:ext cx="23350" cy="19775"/>
            </a:xfrm>
            <a:custGeom>
              <a:avLst/>
              <a:gdLst/>
              <a:ahLst/>
              <a:cxnLst/>
              <a:rect l="l" t="t" r="r" b="b"/>
              <a:pathLst>
                <a:path w="934" h="791" extrusionOk="0">
                  <a:moveTo>
                    <a:pt x="545" y="1"/>
                  </a:moveTo>
                  <a:cubicBezTo>
                    <a:pt x="195" y="1"/>
                    <a:pt x="0" y="429"/>
                    <a:pt x="272"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4"/>
            <p:cNvSpPr/>
            <p:nvPr/>
          </p:nvSpPr>
          <p:spPr>
            <a:xfrm>
              <a:off x="5085375" y="1283925"/>
              <a:ext cx="23350" cy="20025"/>
            </a:xfrm>
            <a:custGeom>
              <a:avLst/>
              <a:gdLst/>
              <a:ahLst/>
              <a:cxnLst/>
              <a:rect l="l" t="t" r="r" b="b"/>
              <a:pathLst>
                <a:path w="934" h="801" extrusionOk="0">
                  <a:moveTo>
                    <a:pt x="545" y="0"/>
                  </a:moveTo>
                  <a:cubicBezTo>
                    <a:pt x="156" y="0"/>
                    <a:pt x="0" y="428"/>
                    <a:pt x="234" y="662"/>
                  </a:cubicBezTo>
                  <a:cubicBezTo>
                    <a:pt x="316" y="758"/>
                    <a:pt x="422" y="800"/>
                    <a:pt x="527" y="800"/>
                  </a:cubicBezTo>
                  <a:cubicBezTo>
                    <a:pt x="720" y="800"/>
                    <a:pt x="909" y="655"/>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4"/>
            <p:cNvSpPr/>
            <p:nvPr/>
          </p:nvSpPr>
          <p:spPr>
            <a:xfrm>
              <a:off x="50882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4"/>
            <p:cNvSpPr/>
            <p:nvPr/>
          </p:nvSpPr>
          <p:spPr>
            <a:xfrm>
              <a:off x="4965700"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4"/>
            <p:cNvSpPr/>
            <p:nvPr/>
          </p:nvSpPr>
          <p:spPr>
            <a:xfrm>
              <a:off x="49618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4"/>
            <p:cNvSpPr/>
            <p:nvPr/>
          </p:nvSpPr>
          <p:spPr>
            <a:xfrm>
              <a:off x="5085375" y="1532000"/>
              <a:ext cx="23350" cy="20075"/>
            </a:xfrm>
            <a:custGeom>
              <a:avLst/>
              <a:gdLst/>
              <a:ahLst/>
              <a:cxnLst/>
              <a:rect l="l" t="t" r="r" b="b"/>
              <a:pathLst>
                <a:path w="934"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4"/>
            <p:cNvSpPr/>
            <p:nvPr/>
          </p:nvSpPr>
          <p:spPr>
            <a:xfrm>
              <a:off x="5085375" y="1645825"/>
              <a:ext cx="23350" cy="20275"/>
            </a:xfrm>
            <a:custGeom>
              <a:avLst/>
              <a:gdLst/>
              <a:ahLst/>
              <a:cxnLst/>
              <a:rect l="l" t="t" r="r" b="b"/>
              <a:pathLst>
                <a:path w="934"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4"/>
            <p:cNvSpPr/>
            <p:nvPr/>
          </p:nvSpPr>
          <p:spPr>
            <a:xfrm>
              <a:off x="4961825" y="177910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4"/>
            <p:cNvSpPr/>
            <p:nvPr/>
          </p:nvSpPr>
          <p:spPr>
            <a:xfrm>
              <a:off x="4961825" y="1892925"/>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4"/>
            <p:cNvSpPr/>
            <p:nvPr/>
          </p:nvSpPr>
          <p:spPr>
            <a:xfrm>
              <a:off x="50882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4"/>
            <p:cNvSpPr/>
            <p:nvPr/>
          </p:nvSpPr>
          <p:spPr>
            <a:xfrm>
              <a:off x="5085375" y="1892925"/>
              <a:ext cx="23350" cy="20725"/>
            </a:xfrm>
            <a:custGeom>
              <a:avLst/>
              <a:gdLst/>
              <a:ahLst/>
              <a:cxnLst/>
              <a:rect l="l" t="t" r="r" b="b"/>
              <a:pathLst>
                <a:path w="934"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4"/>
            <p:cNvSpPr/>
            <p:nvPr/>
          </p:nvSpPr>
          <p:spPr>
            <a:xfrm>
              <a:off x="4961825" y="202717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4"/>
            <p:cNvSpPr/>
            <p:nvPr/>
          </p:nvSpPr>
          <p:spPr>
            <a:xfrm>
              <a:off x="4961825" y="21410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4"/>
            <p:cNvSpPr/>
            <p:nvPr/>
          </p:nvSpPr>
          <p:spPr>
            <a:xfrm>
              <a:off x="5085375" y="202717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4"/>
            <p:cNvSpPr/>
            <p:nvPr/>
          </p:nvSpPr>
          <p:spPr>
            <a:xfrm>
              <a:off x="5085375" y="2141000"/>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4"/>
            <p:cNvSpPr/>
            <p:nvPr/>
          </p:nvSpPr>
          <p:spPr>
            <a:xfrm>
              <a:off x="49618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4"/>
            <p:cNvSpPr/>
            <p:nvPr/>
          </p:nvSpPr>
          <p:spPr>
            <a:xfrm>
              <a:off x="4965700"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4"/>
            <p:cNvSpPr/>
            <p:nvPr/>
          </p:nvSpPr>
          <p:spPr>
            <a:xfrm>
              <a:off x="5085375" y="227427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4"/>
            <p:cNvSpPr/>
            <p:nvPr/>
          </p:nvSpPr>
          <p:spPr>
            <a:xfrm>
              <a:off x="5085375" y="238810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4"/>
            <p:cNvSpPr/>
            <p:nvPr/>
          </p:nvSpPr>
          <p:spPr>
            <a:xfrm>
              <a:off x="4961825" y="25223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4"/>
            <p:cNvSpPr/>
            <p:nvPr/>
          </p:nvSpPr>
          <p:spPr>
            <a:xfrm>
              <a:off x="4961825" y="263617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4"/>
            <p:cNvSpPr/>
            <p:nvPr/>
          </p:nvSpPr>
          <p:spPr>
            <a:xfrm>
              <a:off x="5085375" y="25223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4"/>
            <p:cNvSpPr/>
            <p:nvPr/>
          </p:nvSpPr>
          <p:spPr>
            <a:xfrm>
              <a:off x="50882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4"/>
            <p:cNvSpPr/>
            <p:nvPr/>
          </p:nvSpPr>
          <p:spPr>
            <a:xfrm>
              <a:off x="4965225" y="2769925"/>
              <a:ext cx="19950" cy="19725"/>
            </a:xfrm>
            <a:custGeom>
              <a:avLst/>
              <a:gdLst/>
              <a:ahLst/>
              <a:cxnLst/>
              <a:rect l="l" t="t" r="r" b="b"/>
              <a:pathLst>
                <a:path w="798" h="789" extrusionOk="0">
                  <a:moveTo>
                    <a:pt x="409" y="1"/>
                  </a:moveTo>
                  <a:cubicBezTo>
                    <a:pt x="214" y="1"/>
                    <a:pt x="20" y="137"/>
                    <a:pt x="20" y="409"/>
                  </a:cubicBezTo>
                  <a:cubicBezTo>
                    <a:pt x="0" y="662"/>
                    <a:pt x="195" y="789"/>
                    <a:pt x="394" y="789"/>
                  </a:cubicBezTo>
                  <a:cubicBezTo>
                    <a:pt x="594" y="789"/>
                    <a:pt x="798" y="66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4"/>
            <p:cNvSpPr/>
            <p:nvPr/>
          </p:nvSpPr>
          <p:spPr>
            <a:xfrm>
              <a:off x="49618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4"/>
            <p:cNvSpPr/>
            <p:nvPr/>
          </p:nvSpPr>
          <p:spPr>
            <a:xfrm>
              <a:off x="5085375" y="276945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4"/>
            <p:cNvSpPr/>
            <p:nvPr/>
          </p:nvSpPr>
          <p:spPr>
            <a:xfrm>
              <a:off x="5085375" y="2883275"/>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4"/>
            <p:cNvSpPr/>
            <p:nvPr/>
          </p:nvSpPr>
          <p:spPr>
            <a:xfrm>
              <a:off x="4961825" y="3016550"/>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4"/>
            <p:cNvSpPr/>
            <p:nvPr/>
          </p:nvSpPr>
          <p:spPr>
            <a:xfrm>
              <a:off x="4961825" y="313037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4"/>
            <p:cNvSpPr/>
            <p:nvPr/>
          </p:nvSpPr>
          <p:spPr>
            <a:xfrm>
              <a:off x="50882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4"/>
            <p:cNvSpPr/>
            <p:nvPr/>
          </p:nvSpPr>
          <p:spPr>
            <a:xfrm>
              <a:off x="5085375" y="313037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4"/>
            <p:cNvSpPr/>
            <p:nvPr/>
          </p:nvSpPr>
          <p:spPr>
            <a:xfrm>
              <a:off x="4961825" y="3264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4"/>
            <p:cNvSpPr/>
            <p:nvPr/>
          </p:nvSpPr>
          <p:spPr>
            <a:xfrm>
              <a:off x="4961825" y="33784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4"/>
            <p:cNvSpPr/>
            <p:nvPr/>
          </p:nvSpPr>
          <p:spPr>
            <a:xfrm>
              <a:off x="5085375" y="32646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4"/>
            <p:cNvSpPr/>
            <p:nvPr/>
          </p:nvSpPr>
          <p:spPr>
            <a:xfrm>
              <a:off x="5085375" y="33784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4"/>
            <p:cNvSpPr/>
            <p:nvPr/>
          </p:nvSpPr>
          <p:spPr>
            <a:xfrm>
              <a:off x="4961825" y="35117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4"/>
            <p:cNvSpPr/>
            <p:nvPr/>
          </p:nvSpPr>
          <p:spPr>
            <a:xfrm>
              <a:off x="49618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4"/>
            <p:cNvSpPr/>
            <p:nvPr/>
          </p:nvSpPr>
          <p:spPr>
            <a:xfrm>
              <a:off x="5085375" y="35117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4"/>
            <p:cNvSpPr/>
            <p:nvPr/>
          </p:nvSpPr>
          <p:spPr>
            <a:xfrm>
              <a:off x="5085375" y="3625550"/>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4"/>
            <p:cNvSpPr/>
            <p:nvPr/>
          </p:nvSpPr>
          <p:spPr>
            <a:xfrm>
              <a:off x="4961825" y="37598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4"/>
            <p:cNvSpPr/>
            <p:nvPr/>
          </p:nvSpPr>
          <p:spPr>
            <a:xfrm>
              <a:off x="4961825" y="3873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4"/>
            <p:cNvSpPr/>
            <p:nvPr/>
          </p:nvSpPr>
          <p:spPr>
            <a:xfrm>
              <a:off x="5085375" y="375980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4"/>
            <p:cNvSpPr/>
            <p:nvPr/>
          </p:nvSpPr>
          <p:spPr>
            <a:xfrm>
              <a:off x="50882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4"/>
            <p:cNvSpPr/>
            <p:nvPr/>
          </p:nvSpPr>
          <p:spPr>
            <a:xfrm>
              <a:off x="49618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4"/>
            <p:cNvSpPr/>
            <p:nvPr/>
          </p:nvSpPr>
          <p:spPr>
            <a:xfrm>
              <a:off x="49618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4"/>
            <p:cNvSpPr/>
            <p:nvPr/>
          </p:nvSpPr>
          <p:spPr>
            <a:xfrm>
              <a:off x="5085375" y="4006900"/>
              <a:ext cx="23350" cy="20075"/>
            </a:xfrm>
            <a:custGeom>
              <a:avLst/>
              <a:gdLst/>
              <a:ahLst/>
              <a:cxnLst/>
              <a:rect l="l" t="t" r="r" b="b"/>
              <a:pathLst>
                <a:path w="934"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4"/>
            <p:cNvSpPr/>
            <p:nvPr/>
          </p:nvSpPr>
          <p:spPr>
            <a:xfrm>
              <a:off x="50882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4"/>
            <p:cNvSpPr/>
            <p:nvPr/>
          </p:nvSpPr>
          <p:spPr>
            <a:xfrm>
              <a:off x="4961825" y="4254000"/>
              <a:ext cx="23350" cy="20750"/>
            </a:xfrm>
            <a:custGeom>
              <a:avLst/>
              <a:gdLst/>
              <a:ahLst/>
              <a:cxnLst/>
              <a:rect l="l" t="t" r="r" b="b"/>
              <a:pathLst>
                <a:path w="934" h="830" extrusionOk="0">
                  <a:moveTo>
                    <a:pt x="545" y="1"/>
                  </a:moveTo>
                  <a:cubicBezTo>
                    <a:pt x="195" y="1"/>
                    <a:pt x="0" y="468"/>
                    <a:pt x="272"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4"/>
            <p:cNvSpPr/>
            <p:nvPr/>
          </p:nvSpPr>
          <p:spPr>
            <a:xfrm>
              <a:off x="4961825" y="436782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4"/>
            <p:cNvSpPr/>
            <p:nvPr/>
          </p:nvSpPr>
          <p:spPr>
            <a:xfrm>
              <a:off x="50882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4"/>
            <p:cNvSpPr/>
            <p:nvPr/>
          </p:nvSpPr>
          <p:spPr>
            <a:xfrm>
              <a:off x="5085375" y="436782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4"/>
            <p:cNvSpPr/>
            <p:nvPr/>
          </p:nvSpPr>
          <p:spPr>
            <a:xfrm>
              <a:off x="4961825" y="4502075"/>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4"/>
            <p:cNvSpPr/>
            <p:nvPr/>
          </p:nvSpPr>
          <p:spPr>
            <a:xfrm>
              <a:off x="4961825" y="46159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4"/>
            <p:cNvSpPr/>
            <p:nvPr/>
          </p:nvSpPr>
          <p:spPr>
            <a:xfrm>
              <a:off x="5085375" y="4502075"/>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4"/>
            <p:cNvSpPr/>
            <p:nvPr/>
          </p:nvSpPr>
          <p:spPr>
            <a:xfrm>
              <a:off x="5084400" y="4615900"/>
              <a:ext cx="24325" cy="20075"/>
            </a:xfrm>
            <a:custGeom>
              <a:avLst/>
              <a:gdLst/>
              <a:ahLst/>
              <a:cxnLst/>
              <a:rect l="l" t="t" r="r" b="b"/>
              <a:pathLst>
                <a:path w="973" h="803" extrusionOk="0">
                  <a:moveTo>
                    <a:pt x="584" y="0"/>
                  </a:moveTo>
                  <a:cubicBezTo>
                    <a:pt x="195" y="0"/>
                    <a:pt x="0" y="428"/>
                    <a:pt x="273" y="701"/>
                  </a:cubicBezTo>
                  <a:cubicBezTo>
                    <a:pt x="355" y="771"/>
                    <a:pt x="451" y="803"/>
                    <a:pt x="546" y="803"/>
                  </a:cubicBezTo>
                  <a:cubicBezTo>
                    <a:pt x="764" y="803"/>
                    <a:pt x="973" y="634"/>
                    <a:pt x="973" y="390"/>
                  </a:cubicBezTo>
                  <a:cubicBezTo>
                    <a:pt x="973" y="195"/>
                    <a:pt x="77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4"/>
            <p:cNvSpPr/>
            <p:nvPr/>
          </p:nvSpPr>
          <p:spPr>
            <a:xfrm>
              <a:off x="49618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4"/>
            <p:cNvSpPr/>
            <p:nvPr/>
          </p:nvSpPr>
          <p:spPr>
            <a:xfrm>
              <a:off x="49618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4"/>
            <p:cNvSpPr/>
            <p:nvPr/>
          </p:nvSpPr>
          <p:spPr>
            <a:xfrm>
              <a:off x="5084650" y="4750100"/>
              <a:ext cx="24075" cy="19825"/>
            </a:xfrm>
            <a:custGeom>
              <a:avLst/>
              <a:gdLst/>
              <a:ahLst/>
              <a:cxnLst/>
              <a:rect l="l" t="t" r="r" b="b"/>
              <a:pathLst>
                <a:path w="963" h="793" extrusionOk="0">
                  <a:moveTo>
                    <a:pt x="529" y="0"/>
                  </a:moveTo>
                  <a:cubicBezTo>
                    <a:pt x="170" y="0"/>
                    <a:pt x="1" y="440"/>
                    <a:pt x="263" y="664"/>
                  </a:cubicBezTo>
                  <a:cubicBezTo>
                    <a:pt x="352" y="753"/>
                    <a:pt x="458" y="792"/>
                    <a:pt x="560" y="792"/>
                  </a:cubicBezTo>
                  <a:cubicBezTo>
                    <a:pt x="769" y="792"/>
                    <a:pt x="963" y="627"/>
                    <a:pt x="963" y="392"/>
                  </a:cubicBezTo>
                  <a:cubicBezTo>
                    <a:pt x="963" y="158"/>
                    <a:pt x="768" y="3"/>
                    <a:pt x="574" y="3"/>
                  </a:cubicBezTo>
                  <a:cubicBezTo>
                    <a:pt x="558" y="1"/>
                    <a:pt x="543"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4"/>
            <p:cNvSpPr/>
            <p:nvPr/>
          </p:nvSpPr>
          <p:spPr>
            <a:xfrm>
              <a:off x="5085375" y="4863000"/>
              <a:ext cx="23350" cy="20300"/>
            </a:xfrm>
            <a:custGeom>
              <a:avLst/>
              <a:gdLst/>
              <a:ahLst/>
              <a:cxnLst/>
              <a:rect l="l" t="t" r="r" b="b"/>
              <a:pathLst>
                <a:path w="934"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4"/>
            <p:cNvSpPr/>
            <p:nvPr/>
          </p:nvSpPr>
          <p:spPr>
            <a:xfrm>
              <a:off x="4961825" y="4997250"/>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4"/>
            <p:cNvSpPr/>
            <p:nvPr/>
          </p:nvSpPr>
          <p:spPr>
            <a:xfrm>
              <a:off x="4965700"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4"/>
            <p:cNvSpPr/>
            <p:nvPr/>
          </p:nvSpPr>
          <p:spPr>
            <a:xfrm>
              <a:off x="5085375" y="4997250"/>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4"/>
            <p:cNvSpPr/>
            <p:nvPr/>
          </p:nvSpPr>
          <p:spPr>
            <a:xfrm>
              <a:off x="5085375" y="5111075"/>
              <a:ext cx="23350" cy="19775"/>
            </a:xfrm>
            <a:custGeom>
              <a:avLst/>
              <a:gdLst/>
              <a:ahLst/>
              <a:cxnLst/>
              <a:rect l="l" t="t" r="r" b="b"/>
              <a:pathLst>
                <a:path w="934"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4"/>
            <p:cNvSpPr/>
            <p:nvPr/>
          </p:nvSpPr>
          <p:spPr>
            <a:xfrm>
              <a:off x="49618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4"/>
            <p:cNvSpPr/>
            <p:nvPr/>
          </p:nvSpPr>
          <p:spPr>
            <a:xfrm>
              <a:off x="49618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4"/>
            <p:cNvSpPr/>
            <p:nvPr/>
          </p:nvSpPr>
          <p:spPr>
            <a:xfrm>
              <a:off x="5085375" y="5244350"/>
              <a:ext cx="23350" cy="20075"/>
            </a:xfrm>
            <a:custGeom>
              <a:avLst/>
              <a:gdLst/>
              <a:ahLst/>
              <a:cxnLst/>
              <a:rect l="l" t="t" r="r" b="b"/>
              <a:pathLst>
                <a:path w="934"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4"/>
            <p:cNvSpPr/>
            <p:nvPr/>
          </p:nvSpPr>
          <p:spPr>
            <a:xfrm>
              <a:off x="50882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4"/>
            <p:cNvSpPr/>
            <p:nvPr/>
          </p:nvSpPr>
          <p:spPr>
            <a:xfrm>
              <a:off x="5211825" y="294775"/>
              <a:ext cx="20475" cy="19725"/>
            </a:xfrm>
            <a:custGeom>
              <a:avLst/>
              <a:gdLst/>
              <a:ahLst/>
              <a:cxnLst/>
              <a:rect l="l" t="t" r="r" b="b"/>
              <a:pathLst>
                <a:path w="819"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4"/>
            <p:cNvSpPr/>
            <p:nvPr/>
          </p:nvSpPr>
          <p:spPr>
            <a:xfrm>
              <a:off x="5208925" y="408350"/>
              <a:ext cx="23375" cy="20300"/>
            </a:xfrm>
            <a:custGeom>
              <a:avLst/>
              <a:gdLst/>
              <a:ahLst/>
              <a:cxnLst/>
              <a:rect l="l" t="t" r="r" b="b"/>
              <a:pathLst>
                <a:path w="935" h="812" extrusionOk="0">
                  <a:moveTo>
                    <a:pt x="545" y="1"/>
                  </a:moveTo>
                  <a:cubicBezTo>
                    <a:pt x="156" y="1"/>
                    <a:pt x="0" y="429"/>
                    <a:pt x="234" y="701"/>
                  </a:cubicBezTo>
                  <a:cubicBezTo>
                    <a:pt x="321" y="776"/>
                    <a:pt x="424" y="811"/>
                    <a:pt x="524" y="811"/>
                  </a:cubicBezTo>
                  <a:cubicBezTo>
                    <a:pt x="736" y="811"/>
                    <a:pt x="934" y="65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4"/>
            <p:cNvSpPr/>
            <p:nvPr/>
          </p:nvSpPr>
          <p:spPr>
            <a:xfrm>
              <a:off x="53324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4"/>
            <p:cNvSpPr/>
            <p:nvPr/>
          </p:nvSpPr>
          <p:spPr>
            <a:xfrm>
              <a:off x="53324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4"/>
            <p:cNvSpPr/>
            <p:nvPr/>
          </p:nvSpPr>
          <p:spPr>
            <a:xfrm>
              <a:off x="5208925" y="541650"/>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4"/>
            <p:cNvSpPr/>
            <p:nvPr/>
          </p:nvSpPr>
          <p:spPr>
            <a:xfrm>
              <a:off x="5208925" y="655450"/>
              <a:ext cx="23375" cy="20750"/>
            </a:xfrm>
            <a:custGeom>
              <a:avLst/>
              <a:gdLst/>
              <a:ahLst/>
              <a:cxnLst/>
              <a:rect l="l" t="t" r="r" b="b"/>
              <a:pathLst>
                <a:path w="935" h="830" extrusionOk="0">
                  <a:moveTo>
                    <a:pt x="545" y="1"/>
                  </a:moveTo>
                  <a:cubicBezTo>
                    <a:pt x="156" y="1"/>
                    <a:pt x="0" y="468"/>
                    <a:pt x="234" y="701"/>
                  </a:cubicBezTo>
                  <a:cubicBezTo>
                    <a:pt x="323" y="791"/>
                    <a:pt x="429" y="830"/>
                    <a:pt x="531" y="830"/>
                  </a:cubicBezTo>
                  <a:cubicBezTo>
                    <a:pt x="740" y="830"/>
                    <a:pt x="934" y="665"/>
                    <a:pt x="934" y="429"/>
                  </a:cubicBezTo>
                  <a:cubicBezTo>
                    <a:pt x="934" y="19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4"/>
            <p:cNvSpPr/>
            <p:nvPr/>
          </p:nvSpPr>
          <p:spPr>
            <a:xfrm>
              <a:off x="53324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4"/>
            <p:cNvSpPr/>
            <p:nvPr/>
          </p:nvSpPr>
          <p:spPr>
            <a:xfrm>
              <a:off x="53324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4"/>
            <p:cNvSpPr/>
            <p:nvPr/>
          </p:nvSpPr>
          <p:spPr>
            <a:xfrm>
              <a:off x="5208925" y="789725"/>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4"/>
            <p:cNvSpPr/>
            <p:nvPr/>
          </p:nvSpPr>
          <p:spPr>
            <a:xfrm>
              <a:off x="5208925" y="903525"/>
              <a:ext cx="23375" cy="19775"/>
            </a:xfrm>
            <a:custGeom>
              <a:avLst/>
              <a:gdLst/>
              <a:ahLst/>
              <a:cxnLst/>
              <a:rect l="l" t="t" r="r" b="b"/>
              <a:pathLst>
                <a:path w="935" h="791" extrusionOk="0">
                  <a:moveTo>
                    <a:pt x="545" y="1"/>
                  </a:moveTo>
                  <a:cubicBezTo>
                    <a:pt x="156" y="1"/>
                    <a:pt x="0" y="429"/>
                    <a:pt x="234" y="662"/>
                  </a:cubicBezTo>
                  <a:cubicBezTo>
                    <a:pt x="323" y="752"/>
                    <a:pt x="429" y="791"/>
                    <a:pt x="531" y="791"/>
                  </a:cubicBezTo>
                  <a:cubicBezTo>
                    <a:pt x="740" y="791"/>
                    <a:pt x="934" y="626"/>
                    <a:pt x="934" y="390"/>
                  </a:cubicBezTo>
                  <a:cubicBezTo>
                    <a:pt x="934" y="157"/>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4"/>
            <p:cNvSpPr/>
            <p:nvPr/>
          </p:nvSpPr>
          <p:spPr>
            <a:xfrm>
              <a:off x="53324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4"/>
            <p:cNvSpPr/>
            <p:nvPr/>
          </p:nvSpPr>
          <p:spPr>
            <a:xfrm>
              <a:off x="53324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4"/>
            <p:cNvSpPr/>
            <p:nvPr/>
          </p:nvSpPr>
          <p:spPr>
            <a:xfrm>
              <a:off x="5208925" y="103682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4"/>
            <p:cNvSpPr/>
            <p:nvPr/>
          </p:nvSpPr>
          <p:spPr>
            <a:xfrm>
              <a:off x="5208925" y="1150650"/>
              <a:ext cx="23375" cy="20300"/>
            </a:xfrm>
            <a:custGeom>
              <a:avLst/>
              <a:gdLst/>
              <a:ahLst/>
              <a:cxnLst/>
              <a:rect l="l" t="t" r="r" b="b"/>
              <a:pathLst>
                <a:path w="935" h="812" extrusionOk="0">
                  <a:moveTo>
                    <a:pt x="545" y="0"/>
                  </a:moveTo>
                  <a:cubicBezTo>
                    <a:pt x="156" y="0"/>
                    <a:pt x="0" y="428"/>
                    <a:pt x="234" y="700"/>
                  </a:cubicBezTo>
                  <a:cubicBezTo>
                    <a:pt x="323" y="777"/>
                    <a:pt x="428" y="811"/>
                    <a:pt x="530" y="811"/>
                  </a:cubicBezTo>
                  <a:cubicBezTo>
                    <a:pt x="740" y="811"/>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4"/>
            <p:cNvSpPr/>
            <p:nvPr/>
          </p:nvSpPr>
          <p:spPr>
            <a:xfrm>
              <a:off x="53324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4"/>
            <p:cNvSpPr/>
            <p:nvPr/>
          </p:nvSpPr>
          <p:spPr>
            <a:xfrm>
              <a:off x="53324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4"/>
            <p:cNvSpPr/>
            <p:nvPr/>
          </p:nvSpPr>
          <p:spPr>
            <a:xfrm>
              <a:off x="5208925" y="1284775"/>
              <a:ext cx="23375" cy="19875"/>
            </a:xfrm>
            <a:custGeom>
              <a:avLst/>
              <a:gdLst/>
              <a:ahLst/>
              <a:cxnLst/>
              <a:rect l="l" t="t" r="r" b="b"/>
              <a:pathLst>
                <a:path w="935" h="795"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4"/>
            <p:cNvSpPr/>
            <p:nvPr/>
          </p:nvSpPr>
          <p:spPr>
            <a:xfrm>
              <a:off x="5211825" y="139822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4"/>
            <p:cNvSpPr/>
            <p:nvPr/>
          </p:nvSpPr>
          <p:spPr>
            <a:xfrm>
              <a:off x="5332475" y="1284775"/>
              <a:ext cx="23375" cy="19875"/>
            </a:xfrm>
            <a:custGeom>
              <a:avLst/>
              <a:gdLst/>
              <a:ahLst/>
              <a:cxnLst/>
              <a:rect l="l" t="t" r="r" b="b"/>
              <a:pathLst>
                <a:path w="935" h="795"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4"/>
            <p:cNvSpPr/>
            <p:nvPr/>
          </p:nvSpPr>
          <p:spPr>
            <a:xfrm>
              <a:off x="53324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4"/>
            <p:cNvSpPr/>
            <p:nvPr/>
          </p:nvSpPr>
          <p:spPr>
            <a:xfrm>
              <a:off x="5208925" y="1532000"/>
              <a:ext cx="23375" cy="20075"/>
            </a:xfrm>
            <a:custGeom>
              <a:avLst/>
              <a:gdLst/>
              <a:ahLst/>
              <a:cxnLst/>
              <a:rect l="l" t="t" r="r" b="b"/>
              <a:pathLst>
                <a:path w="935" h="803" extrusionOk="0">
                  <a:moveTo>
                    <a:pt x="545" y="0"/>
                  </a:moveTo>
                  <a:cubicBezTo>
                    <a:pt x="156" y="0"/>
                    <a:pt x="0" y="428"/>
                    <a:pt x="234" y="701"/>
                  </a:cubicBezTo>
                  <a:cubicBezTo>
                    <a:pt x="316" y="771"/>
                    <a:pt x="412" y="803"/>
                    <a:pt x="507" y="803"/>
                  </a:cubicBezTo>
                  <a:cubicBezTo>
                    <a:pt x="725" y="803"/>
                    <a:pt x="934" y="63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4"/>
            <p:cNvSpPr/>
            <p:nvPr/>
          </p:nvSpPr>
          <p:spPr>
            <a:xfrm>
              <a:off x="5208925" y="1645825"/>
              <a:ext cx="23375" cy="20275"/>
            </a:xfrm>
            <a:custGeom>
              <a:avLst/>
              <a:gdLst/>
              <a:ahLst/>
              <a:cxnLst/>
              <a:rect l="l" t="t" r="r" b="b"/>
              <a:pathLst>
                <a:path w="935" h="811" extrusionOk="0">
                  <a:moveTo>
                    <a:pt x="545" y="0"/>
                  </a:moveTo>
                  <a:cubicBezTo>
                    <a:pt x="156" y="0"/>
                    <a:pt x="0" y="428"/>
                    <a:pt x="234" y="700"/>
                  </a:cubicBezTo>
                  <a:cubicBezTo>
                    <a:pt x="321" y="775"/>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4"/>
            <p:cNvSpPr/>
            <p:nvPr/>
          </p:nvSpPr>
          <p:spPr>
            <a:xfrm>
              <a:off x="53324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4"/>
            <p:cNvSpPr/>
            <p:nvPr/>
          </p:nvSpPr>
          <p:spPr>
            <a:xfrm>
              <a:off x="53324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4"/>
            <p:cNvSpPr/>
            <p:nvPr/>
          </p:nvSpPr>
          <p:spPr>
            <a:xfrm>
              <a:off x="5211825" y="17795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4"/>
            <p:cNvSpPr/>
            <p:nvPr/>
          </p:nvSpPr>
          <p:spPr>
            <a:xfrm>
              <a:off x="5208925" y="1892925"/>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4"/>
            <p:cNvSpPr/>
            <p:nvPr/>
          </p:nvSpPr>
          <p:spPr>
            <a:xfrm>
              <a:off x="53324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4"/>
            <p:cNvSpPr/>
            <p:nvPr/>
          </p:nvSpPr>
          <p:spPr>
            <a:xfrm>
              <a:off x="53324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4"/>
            <p:cNvSpPr/>
            <p:nvPr/>
          </p:nvSpPr>
          <p:spPr>
            <a:xfrm>
              <a:off x="5208925" y="202717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4"/>
            <p:cNvSpPr/>
            <p:nvPr/>
          </p:nvSpPr>
          <p:spPr>
            <a:xfrm>
              <a:off x="5208925" y="2141000"/>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4"/>
            <p:cNvSpPr/>
            <p:nvPr/>
          </p:nvSpPr>
          <p:spPr>
            <a:xfrm>
              <a:off x="53324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4"/>
            <p:cNvSpPr/>
            <p:nvPr/>
          </p:nvSpPr>
          <p:spPr>
            <a:xfrm>
              <a:off x="53324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4"/>
            <p:cNvSpPr/>
            <p:nvPr/>
          </p:nvSpPr>
          <p:spPr>
            <a:xfrm>
              <a:off x="5208925" y="227427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4"/>
            <p:cNvSpPr/>
            <p:nvPr/>
          </p:nvSpPr>
          <p:spPr>
            <a:xfrm>
              <a:off x="5208925" y="238810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4"/>
            <p:cNvSpPr/>
            <p:nvPr/>
          </p:nvSpPr>
          <p:spPr>
            <a:xfrm>
              <a:off x="53324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4"/>
            <p:cNvSpPr/>
            <p:nvPr/>
          </p:nvSpPr>
          <p:spPr>
            <a:xfrm>
              <a:off x="53324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4"/>
            <p:cNvSpPr/>
            <p:nvPr/>
          </p:nvSpPr>
          <p:spPr>
            <a:xfrm>
              <a:off x="5208925" y="252222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4"/>
            <p:cNvSpPr/>
            <p:nvPr/>
          </p:nvSpPr>
          <p:spPr>
            <a:xfrm>
              <a:off x="5211825" y="26356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4"/>
            <p:cNvSpPr/>
            <p:nvPr/>
          </p:nvSpPr>
          <p:spPr>
            <a:xfrm>
              <a:off x="5332475" y="252222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4"/>
            <p:cNvSpPr/>
            <p:nvPr/>
          </p:nvSpPr>
          <p:spPr>
            <a:xfrm>
              <a:off x="53324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4"/>
            <p:cNvSpPr/>
            <p:nvPr/>
          </p:nvSpPr>
          <p:spPr>
            <a:xfrm>
              <a:off x="5208925" y="276945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4"/>
            <p:cNvSpPr/>
            <p:nvPr/>
          </p:nvSpPr>
          <p:spPr>
            <a:xfrm>
              <a:off x="5208925" y="2883275"/>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4"/>
            <p:cNvSpPr/>
            <p:nvPr/>
          </p:nvSpPr>
          <p:spPr>
            <a:xfrm>
              <a:off x="53324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4"/>
            <p:cNvSpPr/>
            <p:nvPr/>
          </p:nvSpPr>
          <p:spPr>
            <a:xfrm>
              <a:off x="53324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4"/>
            <p:cNvSpPr/>
            <p:nvPr/>
          </p:nvSpPr>
          <p:spPr>
            <a:xfrm>
              <a:off x="5211825" y="30170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4"/>
            <p:cNvSpPr/>
            <p:nvPr/>
          </p:nvSpPr>
          <p:spPr>
            <a:xfrm>
              <a:off x="5208925" y="313037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4"/>
            <p:cNvSpPr/>
            <p:nvPr/>
          </p:nvSpPr>
          <p:spPr>
            <a:xfrm>
              <a:off x="53324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4"/>
            <p:cNvSpPr/>
            <p:nvPr/>
          </p:nvSpPr>
          <p:spPr>
            <a:xfrm>
              <a:off x="53324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4"/>
            <p:cNvSpPr/>
            <p:nvPr/>
          </p:nvSpPr>
          <p:spPr>
            <a:xfrm>
              <a:off x="5208925" y="32646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4"/>
            <p:cNvSpPr/>
            <p:nvPr/>
          </p:nvSpPr>
          <p:spPr>
            <a:xfrm>
              <a:off x="5208925" y="337845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4"/>
            <p:cNvSpPr/>
            <p:nvPr/>
          </p:nvSpPr>
          <p:spPr>
            <a:xfrm>
              <a:off x="53324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4"/>
            <p:cNvSpPr/>
            <p:nvPr/>
          </p:nvSpPr>
          <p:spPr>
            <a:xfrm>
              <a:off x="53324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4"/>
            <p:cNvSpPr/>
            <p:nvPr/>
          </p:nvSpPr>
          <p:spPr>
            <a:xfrm>
              <a:off x="5208925" y="35117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4"/>
            <p:cNvSpPr/>
            <p:nvPr/>
          </p:nvSpPr>
          <p:spPr>
            <a:xfrm>
              <a:off x="5208925" y="3625550"/>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4"/>
            <p:cNvSpPr/>
            <p:nvPr/>
          </p:nvSpPr>
          <p:spPr>
            <a:xfrm>
              <a:off x="53324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4"/>
            <p:cNvSpPr/>
            <p:nvPr/>
          </p:nvSpPr>
          <p:spPr>
            <a:xfrm>
              <a:off x="53324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4"/>
            <p:cNvSpPr/>
            <p:nvPr/>
          </p:nvSpPr>
          <p:spPr>
            <a:xfrm>
              <a:off x="5208925" y="375967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4"/>
            <p:cNvSpPr/>
            <p:nvPr/>
          </p:nvSpPr>
          <p:spPr>
            <a:xfrm>
              <a:off x="5211825" y="38731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4"/>
            <p:cNvSpPr/>
            <p:nvPr/>
          </p:nvSpPr>
          <p:spPr>
            <a:xfrm>
              <a:off x="5332475" y="375967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4"/>
            <p:cNvSpPr/>
            <p:nvPr/>
          </p:nvSpPr>
          <p:spPr>
            <a:xfrm>
              <a:off x="53315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4"/>
            <p:cNvSpPr/>
            <p:nvPr/>
          </p:nvSpPr>
          <p:spPr>
            <a:xfrm>
              <a:off x="5208925" y="4006900"/>
              <a:ext cx="23375" cy="20075"/>
            </a:xfrm>
            <a:custGeom>
              <a:avLst/>
              <a:gdLst/>
              <a:ahLst/>
              <a:cxnLst/>
              <a:rect l="l" t="t" r="r" b="b"/>
              <a:pathLst>
                <a:path w="935" h="803" extrusionOk="0">
                  <a:moveTo>
                    <a:pt x="545" y="0"/>
                  </a:moveTo>
                  <a:cubicBezTo>
                    <a:pt x="156" y="0"/>
                    <a:pt x="0" y="429"/>
                    <a:pt x="234" y="701"/>
                  </a:cubicBezTo>
                  <a:cubicBezTo>
                    <a:pt x="316" y="771"/>
                    <a:pt x="412" y="803"/>
                    <a:pt x="507" y="803"/>
                  </a:cubicBezTo>
                  <a:cubicBezTo>
                    <a:pt x="725" y="803"/>
                    <a:pt x="934" y="634"/>
                    <a:pt x="934" y="390"/>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4"/>
            <p:cNvSpPr/>
            <p:nvPr/>
          </p:nvSpPr>
          <p:spPr>
            <a:xfrm>
              <a:off x="5211825" y="412097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4"/>
            <p:cNvSpPr/>
            <p:nvPr/>
          </p:nvSpPr>
          <p:spPr>
            <a:xfrm>
              <a:off x="53324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4"/>
            <p:cNvSpPr/>
            <p:nvPr/>
          </p:nvSpPr>
          <p:spPr>
            <a:xfrm>
              <a:off x="53324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4"/>
            <p:cNvSpPr/>
            <p:nvPr/>
          </p:nvSpPr>
          <p:spPr>
            <a:xfrm>
              <a:off x="5211825" y="4254500"/>
              <a:ext cx="20475" cy="19700"/>
            </a:xfrm>
            <a:custGeom>
              <a:avLst/>
              <a:gdLst/>
              <a:ahLst/>
              <a:cxnLst/>
              <a:rect l="l" t="t" r="r" b="b"/>
              <a:pathLst>
                <a:path w="819"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4"/>
            <p:cNvSpPr/>
            <p:nvPr/>
          </p:nvSpPr>
          <p:spPr>
            <a:xfrm>
              <a:off x="5208925" y="436782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4"/>
            <p:cNvSpPr/>
            <p:nvPr/>
          </p:nvSpPr>
          <p:spPr>
            <a:xfrm>
              <a:off x="53315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4"/>
            <p:cNvSpPr/>
            <p:nvPr/>
          </p:nvSpPr>
          <p:spPr>
            <a:xfrm>
              <a:off x="53324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4"/>
            <p:cNvSpPr/>
            <p:nvPr/>
          </p:nvSpPr>
          <p:spPr>
            <a:xfrm>
              <a:off x="5208925" y="4502075"/>
              <a:ext cx="23375" cy="19775"/>
            </a:xfrm>
            <a:custGeom>
              <a:avLst/>
              <a:gdLst/>
              <a:ahLst/>
              <a:cxnLst/>
              <a:rect l="l" t="t" r="r" b="b"/>
              <a:pathLst>
                <a:path w="935" h="791" extrusionOk="0">
                  <a:moveTo>
                    <a:pt x="545" y="1"/>
                  </a:moveTo>
                  <a:cubicBezTo>
                    <a:pt x="156" y="1"/>
                    <a:pt x="0" y="429"/>
                    <a:pt x="234" y="662"/>
                  </a:cubicBezTo>
                  <a:cubicBezTo>
                    <a:pt x="323" y="751"/>
                    <a:pt x="429" y="790"/>
                    <a:pt x="531" y="790"/>
                  </a:cubicBezTo>
                  <a:cubicBezTo>
                    <a:pt x="740" y="790"/>
                    <a:pt x="934" y="625"/>
                    <a:pt x="934" y="390"/>
                  </a:cubicBezTo>
                  <a:cubicBezTo>
                    <a:pt x="934" y="15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4"/>
            <p:cNvSpPr/>
            <p:nvPr/>
          </p:nvSpPr>
          <p:spPr>
            <a:xfrm>
              <a:off x="5208925" y="461590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4"/>
            <p:cNvSpPr/>
            <p:nvPr/>
          </p:nvSpPr>
          <p:spPr>
            <a:xfrm>
              <a:off x="53324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4"/>
            <p:cNvSpPr/>
            <p:nvPr/>
          </p:nvSpPr>
          <p:spPr>
            <a:xfrm>
              <a:off x="53324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4"/>
            <p:cNvSpPr/>
            <p:nvPr/>
          </p:nvSpPr>
          <p:spPr>
            <a:xfrm>
              <a:off x="5208925" y="4749175"/>
              <a:ext cx="23375" cy="20325"/>
            </a:xfrm>
            <a:custGeom>
              <a:avLst/>
              <a:gdLst/>
              <a:ahLst/>
              <a:cxnLst/>
              <a:rect l="l" t="t" r="r" b="b"/>
              <a:pathLst>
                <a:path w="935" h="813" extrusionOk="0">
                  <a:moveTo>
                    <a:pt x="545" y="1"/>
                  </a:moveTo>
                  <a:cubicBezTo>
                    <a:pt x="156" y="1"/>
                    <a:pt x="0" y="429"/>
                    <a:pt x="234" y="701"/>
                  </a:cubicBezTo>
                  <a:cubicBezTo>
                    <a:pt x="323" y="777"/>
                    <a:pt x="428" y="812"/>
                    <a:pt x="530" y="812"/>
                  </a:cubicBezTo>
                  <a:cubicBezTo>
                    <a:pt x="740" y="812"/>
                    <a:pt x="934" y="664"/>
                    <a:pt x="934" y="429"/>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4"/>
            <p:cNvSpPr/>
            <p:nvPr/>
          </p:nvSpPr>
          <p:spPr>
            <a:xfrm>
              <a:off x="5208925" y="4863000"/>
              <a:ext cx="23375" cy="20300"/>
            </a:xfrm>
            <a:custGeom>
              <a:avLst/>
              <a:gdLst/>
              <a:ahLst/>
              <a:cxnLst/>
              <a:rect l="l" t="t" r="r" b="b"/>
              <a:pathLst>
                <a:path w="935" h="812" extrusionOk="0">
                  <a:moveTo>
                    <a:pt x="545" y="0"/>
                  </a:moveTo>
                  <a:cubicBezTo>
                    <a:pt x="156" y="0"/>
                    <a:pt x="0" y="429"/>
                    <a:pt x="234" y="701"/>
                  </a:cubicBezTo>
                  <a:cubicBezTo>
                    <a:pt x="323" y="777"/>
                    <a:pt x="428" y="812"/>
                    <a:pt x="530" y="812"/>
                  </a:cubicBezTo>
                  <a:cubicBezTo>
                    <a:pt x="740" y="812"/>
                    <a:pt x="934" y="664"/>
                    <a:pt x="934" y="42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4"/>
            <p:cNvSpPr/>
            <p:nvPr/>
          </p:nvSpPr>
          <p:spPr>
            <a:xfrm>
              <a:off x="53324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4"/>
            <p:cNvSpPr/>
            <p:nvPr/>
          </p:nvSpPr>
          <p:spPr>
            <a:xfrm>
              <a:off x="53324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
            <p:cNvSpPr/>
            <p:nvPr/>
          </p:nvSpPr>
          <p:spPr>
            <a:xfrm>
              <a:off x="5208925" y="4997125"/>
              <a:ext cx="23375" cy="19900"/>
            </a:xfrm>
            <a:custGeom>
              <a:avLst/>
              <a:gdLst/>
              <a:ahLst/>
              <a:cxnLst/>
              <a:rect l="l" t="t" r="r" b="b"/>
              <a:pathLst>
                <a:path w="935" h="796" extrusionOk="0">
                  <a:moveTo>
                    <a:pt x="595" y="1"/>
                  </a:moveTo>
                  <a:cubicBezTo>
                    <a:pt x="579" y="1"/>
                    <a:pt x="562" y="2"/>
                    <a:pt x="545" y="6"/>
                  </a:cubicBezTo>
                  <a:cubicBezTo>
                    <a:pt x="156" y="6"/>
                    <a:pt x="0" y="434"/>
                    <a:pt x="234" y="667"/>
                  </a:cubicBezTo>
                  <a:cubicBezTo>
                    <a:pt x="323" y="756"/>
                    <a:pt x="429" y="795"/>
                    <a:pt x="531" y="795"/>
                  </a:cubicBezTo>
                  <a:cubicBezTo>
                    <a:pt x="740" y="795"/>
                    <a:pt x="934" y="630"/>
                    <a:pt x="934" y="395"/>
                  </a:cubicBezTo>
                  <a:cubicBezTo>
                    <a:pt x="934" y="181"/>
                    <a:pt x="772"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4"/>
            <p:cNvSpPr/>
            <p:nvPr/>
          </p:nvSpPr>
          <p:spPr>
            <a:xfrm>
              <a:off x="5208925" y="5110950"/>
              <a:ext cx="23375" cy="19900"/>
            </a:xfrm>
            <a:custGeom>
              <a:avLst/>
              <a:gdLst/>
              <a:ahLst/>
              <a:cxnLst/>
              <a:rect l="l" t="t" r="r" b="b"/>
              <a:pathLst>
                <a:path w="935" h="796" extrusionOk="0">
                  <a:moveTo>
                    <a:pt x="595" y="0"/>
                  </a:moveTo>
                  <a:cubicBezTo>
                    <a:pt x="579" y="0"/>
                    <a:pt x="562" y="2"/>
                    <a:pt x="545" y="5"/>
                  </a:cubicBezTo>
                  <a:cubicBezTo>
                    <a:pt x="156" y="5"/>
                    <a:pt x="0" y="434"/>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4"/>
            <p:cNvSpPr/>
            <p:nvPr/>
          </p:nvSpPr>
          <p:spPr>
            <a:xfrm>
              <a:off x="5332475" y="4997125"/>
              <a:ext cx="23375" cy="19900"/>
            </a:xfrm>
            <a:custGeom>
              <a:avLst/>
              <a:gdLst/>
              <a:ahLst/>
              <a:cxnLst/>
              <a:rect l="l" t="t" r="r" b="b"/>
              <a:pathLst>
                <a:path w="935" h="796" extrusionOk="0">
                  <a:moveTo>
                    <a:pt x="566" y="1"/>
                  </a:moveTo>
                  <a:cubicBezTo>
                    <a:pt x="546" y="1"/>
                    <a:pt x="526" y="2"/>
                    <a:pt x="506" y="6"/>
                  </a:cubicBezTo>
                  <a:cubicBezTo>
                    <a:pt x="156" y="6"/>
                    <a:pt x="0" y="434"/>
                    <a:pt x="234" y="667"/>
                  </a:cubicBezTo>
                  <a:cubicBezTo>
                    <a:pt x="323" y="756"/>
                    <a:pt x="429" y="795"/>
                    <a:pt x="531" y="795"/>
                  </a:cubicBezTo>
                  <a:cubicBezTo>
                    <a:pt x="740" y="795"/>
                    <a:pt x="934" y="630"/>
                    <a:pt x="934" y="395"/>
                  </a:cubicBezTo>
                  <a:cubicBezTo>
                    <a:pt x="934" y="181"/>
                    <a:pt x="772"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4"/>
            <p:cNvSpPr/>
            <p:nvPr/>
          </p:nvSpPr>
          <p:spPr>
            <a:xfrm>
              <a:off x="5332475" y="5110950"/>
              <a:ext cx="23375" cy="19900"/>
            </a:xfrm>
            <a:custGeom>
              <a:avLst/>
              <a:gdLst/>
              <a:ahLst/>
              <a:cxnLst/>
              <a:rect l="l" t="t" r="r" b="b"/>
              <a:pathLst>
                <a:path w="935" h="796" extrusionOk="0">
                  <a:moveTo>
                    <a:pt x="566" y="0"/>
                  </a:moveTo>
                  <a:cubicBezTo>
                    <a:pt x="546" y="0"/>
                    <a:pt x="526" y="2"/>
                    <a:pt x="506" y="5"/>
                  </a:cubicBezTo>
                  <a:cubicBezTo>
                    <a:pt x="156" y="5"/>
                    <a:pt x="0" y="434"/>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
            <p:cNvSpPr/>
            <p:nvPr/>
          </p:nvSpPr>
          <p:spPr>
            <a:xfrm>
              <a:off x="5208925" y="5244350"/>
              <a:ext cx="23375" cy="20075"/>
            </a:xfrm>
            <a:custGeom>
              <a:avLst/>
              <a:gdLst/>
              <a:ahLst/>
              <a:cxnLst/>
              <a:rect l="l" t="t" r="r" b="b"/>
              <a:pathLst>
                <a:path w="935" h="803" extrusionOk="0">
                  <a:moveTo>
                    <a:pt x="545" y="1"/>
                  </a:moveTo>
                  <a:cubicBezTo>
                    <a:pt x="156" y="1"/>
                    <a:pt x="0" y="429"/>
                    <a:pt x="234" y="701"/>
                  </a:cubicBezTo>
                  <a:cubicBezTo>
                    <a:pt x="316" y="772"/>
                    <a:pt x="412" y="803"/>
                    <a:pt x="507" y="803"/>
                  </a:cubicBezTo>
                  <a:cubicBezTo>
                    <a:pt x="725" y="803"/>
                    <a:pt x="934" y="63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4"/>
            <p:cNvSpPr/>
            <p:nvPr/>
          </p:nvSpPr>
          <p:spPr>
            <a:xfrm>
              <a:off x="5211825" y="535842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4"/>
            <p:cNvSpPr/>
            <p:nvPr/>
          </p:nvSpPr>
          <p:spPr>
            <a:xfrm>
              <a:off x="53324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4"/>
            <p:cNvSpPr/>
            <p:nvPr/>
          </p:nvSpPr>
          <p:spPr>
            <a:xfrm>
              <a:off x="53324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4"/>
            <p:cNvSpPr/>
            <p:nvPr/>
          </p:nvSpPr>
          <p:spPr>
            <a:xfrm>
              <a:off x="5456025" y="294525"/>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4"/>
            <p:cNvSpPr/>
            <p:nvPr/>
          </p:nvSpPr>
          <p:spPr>
            <a:xfrm>
              <a:off x="5456025" y="408350"/>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4"/>
            <p:cNvSpPr/>
            <p:nvPr/>
          </p:nvSpPr>
          <p:spPr>
            <a:xfrm>
              <a:off x="55795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4"/>
            <p:cNvSpPr/>
            <p:nvPr/>
          </p:nvSpPr>
          <p:spPr>
            <a:xfrm>
              <a:off x="55795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4"/>
            <p:cNvSpPr/>
            <p:nvPr/>
          </p:nvSpPr>
          <p:spPr>
            <a:xfrm>
              <a:off x="5456025" y="541650"/>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4"/>
            <p:cNvSpPr/>
            <p:nvPr/>
          </p:nvSpPr>
          <p:spPr>
            <a:xfrm>
              <a:off x="5456025" y="655450"/>
              <a:ext cx="23375" cy="20750"/>
            </a:xfrm>
            <a:custGeom>
              <a:avLst/>
              <a:gdLst/>
              <a:ahLst/>
              <a:cxnLst/>
              <a:rect l="l" t="t" r="r" b="b"/>
              <a:pathLst>
                <a:path w="935" h="830" extrusionOk="0">
                  <a:moveTo>
                    <a:pt x="545" y="1"/>
                  </a:moveTo>
                  <a:cubicBezTo>
                    <a:pt x="195" y="1"/>
                    <a:pt x="0" y="468"/>
                    <a:pt x="273"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4"/>
            <p:cNvSpPr/>
            <p:nvPr/>
          </p:nvSpPr>
          <p:spPr>
            <a:xfrm>
              <a:off x="55795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4"/>
            <p:cNvSpPr/>
            <p:nvPr/>
          </p:nvSpPr>
          <p:spPr>
            <a:xfrm>
              <a:off x="55795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4"/>
            <p:cNvSpPr/>
            <p:nvPr/>
          </p:nvSpPr>
          <p:spPr>
            <a:xfrm>
              <a:off x="5456025" y="789725"/>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4"/>
            <p:cNvSpPr/>
            <p:nvPr/>
          </p:nvSpPr>
          <p:spPr>
            <a:xfrm>
              <a:off x="5459900" y="903525"/>
              <a:ext cx="19500" cy="19500"/>
            </a:xfrm>
            <a:custGeom>
              <a:avLst/>
              <a:gdLst/>
              <a:ahLst/>
              <a:cxnLst/>
              <a:rect l="l" t="t" r="r" b="b"/>
              <a:pathLst>
                <a:path w="780"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4"/>
            <p:cNvSpPr/>
            <p:nvPr/>
          </p:nvSpPr>
          <p:spPr>
            <a:xfrm>
              <a:off x="55795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4"/>
            <p:cNvSpPr/>
            <p:nvPr/>
          </p:nvSpPr>
          <p:spPr>
            <a:xfrm>
              <a:off x="55795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4"/>
            <p:cNvSpPr/>
            <p:nvPr/>
          </p:nvSpPr>
          <p:spPr>
            <a:xfrm>
              <a:off x="5456025" y="103682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4"/>
            <p:cNvSpPr/>
            <p:nvPr/>
          </p:nvSpPr>
          <p:spPr>
            <a:xfrm>
              <a:off x="5456025" y="1150650"/>
              <a:ext cx="23375" cy="20300"/>
            </a:xfrm>
            <a:custGeom>
              <a:avLst/>
              <a:gdLst/>
              <a:ahLst/>
              <a:cxnLst/>
              <a:rect l="l" t="t" r="r" b="b"/>
              <a:pathLst>
                <a:path w="935" h="812" extrusionOk="0">
                  <a:moveTo>
                    <a:pt x="545" y="0"/>
                  </a:moveTo>
                  <a:cubicBezTo>
                    <a:pt x="195" y="0"/>
                    <a:pt x="0" y="428"/>
                    <a:pt x="273"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4"/>
            <p:cNvSpPr/>
            <p:nvPr/>
          </p:nvSpPr>
          <p:spPr>
            <a:xfrm>
              <a:off x="55795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4"/>
            <p:cNvSpPr/>
            <p:nvPr/>
          </p:nvSpPr>
          <p:spPr>
            <a:xfrm>
              <a:off x="55795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4"/>
            <p:cNvSpPr/>
            <p:nvPr/>
          </p:nvSpPr>
          <p:spPr>
            <a:xfrm>
              <a:off x="5456025" y="1284775"/>
              <a:ext cx="23375" cy="19875"/>
            </a:xfrm>
            <a:custGeom>
              <a:avLst/>
              <a:gdLst/>
              <a:ahLst/>
              <a:cxnLst/>
              <a:rect l="l" t="t" r="r" b="b"/>
              <a:pathLst>
                <a:path w="935" h="795"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4"/>
            <p:cNvSpPr/>
            <p:nvPr/>
          </p:nvSpPr>
          <p:spPr>
            <a:xfrm>
              <a:off x="5456025" y="1398700"/>
              <a:ext cx="23375" cy="19775"/>
            </a:xfrm>
            <a:custGeom>
              <a:avLst/>
              <a:gdLst/>
              <a:ahLst/>
              <a:cxnLst/>
              <a:rect l="l" t="t" r="r" b="b"/>
              <a:pathLst>
                <a:path w="935" h="791" extrusionOk="0">
                  <a:moveTo>
                    <a:pt x="545" y="1"/>
                  </a:moveTo>
                  <a:cubicBezTo>
                    <a:pt x="195" y="1"/>
                    <a:pt x="0" y="429"/>
                    <a:pt x="273"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4"/>
            <p:cNvSpPr/>
            <p:nvPr/>
          </p:nvSpPr>
          <p:spPr>
            <a:xfrm>
              <a:off x="5579575" y="12849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4"/>
            <p:cNvSpPr/>
            <p:nvPr/>
          </p:nvSpPr>
          <p:spPr>
            <a:xfrm>
              <a:off x="55795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4"/>
            <p:cNvSpPr/>
            <p:nvPr/>
          </p:nvSpPr>
          <p:spPr>
            <a:xfrm>
              <a:off x="5456025" y="1532000"/>
              <a:ext cx="23375" cy="20075"/>
            </a:xfrm>
            <a:custGeom>
              <a:avLst/>
              <a:gdLst/>
              <a:ahLst/>
              <a:cxnLst/>
              <a:rect l="l" t="t" r="r" b="b"/>
              <a:pathLst>
                <a:path w="935" h="803" extrusionOk="0">
                  <a:moveTo>
                    <a:pt x="545" y="0"/>
                  </a:moveTo>
                  <a:cubicBezTo>
                    <a:pt x="195" y="0"/>
                    <a:pt x="0" y="428"/>
                    <a:pt x="273"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4"/>
            <p:cNvSpPr/>
            <p:nvPr/>
          </p:nvSpPr>
          <p:spPr>
            <a:xfrm>
              <a:off x="5456025" y="1645825"/>
              <a:ext cx="23375" cy="20275"/>
            </a:xfrm>
            <a:custGeom>
              <a:avLst/>
              <a:gdLst/>
              <a:ahLst/>
              <a:cxnLst/>
              <a:rect l="l" t="t" r="r" b="b"/>
              <a:pathLst>
                <a:path w="935" h="811" extrusionOk="0">
                  <a:moveTo>
                    <a:pt x="545" y="0"/>
                  </a:moveTo>
                  <a:cubicBezTo>
                    <a:pt x="195" y="0"/>
                    <a:pt x="0" y="428"/>
                    <a:pt x="273" y="700"/>
                  </a:cubicBezTo>
                  <a:cubicBezTo>
                    <a:pt x="347" y="775"/>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4"/>
            <p:cNvSpPr/>
            <p:nvPr/>
          </p:nvSpPr>
          <p:spPr>
            <a:xfrm>
              <a:off x="55795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4"/>
            <p:cNvSpPr/>
            <p:nvPr/>
          </p:nvSpPr>
          <p:spPr>
            <a:xfrm>
              <a:off x="55795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4"/>
            <p:cNvSpPr/>
            <p:nvPr/>
          </p:nvSpPr>
          <p:spPr>
            <a:xfrm>
              <a:off x="5459900" y="1779100"/>
              <a:ext cx="19500" cy="20450"/>
            </a:xfrm>
            <a:custGeom>
              <a:avLst/>
              <a:gdLst/>
              <a:ahLst/>
              <a:cxnLst/>
              <a:rect l="l" t="t" r="r" b="b"/>
              <a:pathLst>
                <a:path w="780"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4"/>
            <p:cNvSpPr/>
            <p:nvPr/>
          </p:nvSpPr>
          <p:spPr>
            <a:xfrm>
              <a:off x="5456025" y="1892925"/>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4"/>
            <p:cNvSpPr/>
            <p:nvPr/>
          </p:nvSpPr>
          <p:spPr>
            <a:xfrm>
              <a:off x="55795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4"/>
            <p:cNvSpPr/>
            <p:nvPr/>
          </p:nvSpPr>
          <p:spPr>
            <a:xfrm>
              <a:off x="55795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4"/>
            <p:cNvSpPr/>
            <p:nvPr/>
          </p:nvSpPr>
          <p:spPr>
            <a:xfrm>
              <a:off x="5456025" y="202717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4"/>
            <p:cNvSpPr/>
            <p:nvPr/>
          </p:nvSpPr>
          <p:spPr>
            <a:xfrm>
              <a:off x="5456025" y="2141000"/>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4"/>
            <p:cNvSpPr/>
            <p:nvPr/>
          </p:nvSpPr>
          <p:spPr>
            <a:xfrm>
              <a:off x="55795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4"/>
            <p:cNvSpPr/>
            <p:nvPr/>
          </p:nvSpPr>
          <p:spPr>
            <a:xfrm>
              <a:off x="55795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4"/>
            <p:cNvSpPr/>
            <p:nvPr/>
          </p:nvSpPr>
          <p:spPr>
            <a:xfrm>
              <a:off x="5456025" y="227427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4"/>
            <p:cNvSpPr/>
            <p:nvPr/>
          </p:nvSpPr>
          <p:spPr>
            <a:xfrm>
              <a:off x="5456025" y="238810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4"/>
            <p:cNvSpPr/>
            <p:nvPr/>
          </p:nvSpPr>
          <p:spPr>
            <a:xfrm>
              <a:off x="55795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4"/>
            <p:cNvSpPr/>
            <p:nvPr/>
          </p:nvSpPr>
          <p:spPr>
            <a:xfrm>
              <a:off x="55795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4"/>
            <p:cNvSpPr/>
            <p:nvPr/>
          </p:nvSpPr>
          <p:spPr>
            <a:xfrm>
              <a:off x="5456025" y="252222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
            <p:cNvSpPr/>
            <p:nvPr/>
          </p:nvSpPr>
          <p:spPr>
            <a:xfrm>
              <a:off x="5459900" y="2636175"/>
              <a:ext cx="19500" cy="19475"/>
            </a:xfrm>
            <a:custGeom>
              <a:avLst/>
              <a:gdLst/>
              <a:ahLst/>
              <a:cxnLst/>
              <a:rect l="l" t="t" r="r" b="b"/>
              <a:pathLst>
                <a:path w="780"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
            <p:cNvSpPr/>
            <p:nvPr/>
          </p:nvSpPr>
          <p:spPr>
            <a:xfrm>
              <a:off x="5579575" y="25223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
            <p:cNvSpPr/>
            <p:nvPr/>
          </p:nvSpPr>
          <p:spPr>
            <a:xfrm>
              <a:off x="55795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
            <p:cNvSpPr/>
            <p:nvPr/>
          </p:nvSpPr>
          <p:spPr>
            <a:xfrm>
              <a:off x="5456025" y="276945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
            <p:cNvSpPr/>
            <p:nvPr/>
          </p:nvSpPr>
          <p:spPr>
            <a:xfrm>
              <a:off x="5456025" y="2883275"/>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4"/>
            <p:cNvSpPr/>
            <p:nvPr/>
          </p:nvSpPr>
          <p:spPr>
            <a:xfrm>
              <a:off x="55795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4"/>
            <p:cNvSpPr/>
            <p:nvPr/>
          </p:nvSpPr>
          <p:spPr>
            <a:xfrm>
              <a:off x="55795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
            <p:cNvSpPr/>
            <p:nvPr/>
          </p:nvSpPr>
          <p:spPr>
            <a:xfrm>
              <a:off x="5459900" y="3016550"/>
              <a:ext cx="19500" cy="20450"/>
            </a:xfrm>
            <a:custGeom>
              <a:avLst/>
              <a:gdLst/>
              <a:ahLst/>
              <a:cxnLst/>
              <a:rect l="l" t="t" r="r" b="b"/>
              <a:pathLst>
                <a:path w="780"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
            <p:cNvSpPr/>
            <p:nvPr/>
          </p:nvSpPr>
          <p:spPr>
            <a:xfrm>
              <a:off x="5456025" y="313037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
            <p:cNvSpPr/>
            <p:nvPr/>
          </p:nvSpPr>
          <p:spPr>
            <a:xfrm>
              <a:off x="55795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
            <p:cNvSpPr/>
            <p:nvPr/>
          </p:nvSpPr>
          <p:spPr>
            <a:xfrm>
              <a:off x="55795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
            <p:cNvSpPr/>
            <p:nvPr/>
          </p:nvSpPr>
          <p:spPr>
            <a:xfrm>
              <a:off x="5456025" y="32646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
            <p:cNvSpPr/>
            <p:nvPr/>
          </p:nvSpPr>
          <p:spPr>
            <a:xfrm>
              <a:off x="5456025" y="337845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
            <p:cNvSpPr/>
            <p:nvPr/>
          </p:nvSpPr>
          <p:spPr>
            <a:xfrm>
              <a:off x="55795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
            <p:cNvSpPr/>
            <p:nvPr/>
          </p:nvSpPr>
          <p:spPr>
            <a:xfrm>
              <a:off x="55795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
            <p:cNvSpPr/>
            <p:nvPr/>
          </p:nvSpPr>
          <p:spPr>
            <a:xfrm>
              <a:off x="5456025" y="35117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
            <p:cNvSpPr/>
            <p:nvPr/>
          </p:nvSpPr>
          <p:spPr>
            <a:xfrm>
              <a:off x="5456025" y="3625550"/>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
            <p:cNvSpPr/>
            <p:nvPr/>
          </p:nvSpPr>
          <p:spPr>
            <a:xfrm>
              <a:off x="55795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
            <p:cNvSpPr/>
            <p:nvPr/>
          </p:nvSpPr>
          <p:spPr>
            <a:xfrm>
              <a:off x="55795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
            <p:cNvSpPr/>
            <p:nvPr/>
          </p:nvSpPr>
          <p:spPr>
            <a:xfrm>
              <a:off x="5456025" y="375967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
            <p:cNvSpPr/>
            <p:nvPr/>
          </p:nvSpPr>
          <p:spPr>
            <a:xfrm>
              <a:off x="5459900" y="3873625"/>
              <a:ext cx="19500" cy="19475"/>
            </a:xfrm>
            <a:custGeom>
              <a:avLst/>
              <a:gdLst/>
              <a:ahLst/>
              <a:cxnLst/>
              <a:rect l="l" t="t" r="r" b="b"/>
              <a:pathLst>
                <a:path w="780"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
            <p:cNvSpPr/>
            <p:nvPr/>
          </p:nvSpPr>
          <p:spPr>
            <a:xfrm>
              <a:off x="5579575" y="37598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
            <p:cNvSpPr/>
            <p:nvPr/>
          </p:nvSpPr>
          <p:spPr>
            <a:xfrm>
              <a:off x="55786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
            <p:cNvSpPr/>
            <p:nvPr/>
          </p:nvSpPr>
          <p:spPr>
            <a:xfrm>
              <a:off x="5456025" y="4006900"/>
              <a:ext cx="23375" cy="20075"/>
            </a:xfrm>
            <a:custGeom>
              <a:avLst/>
              <a:gdLst/>
              <a:ahLst/>
              <a:cxnLst/>
              <a:rect l="l" t="t" r="r" b="b"/>
              <a:pathLst>
                <a:path w="935" h="803" extrusionOk="0">
                  <a:moveTo>
                    <a:pt x="545" y="0"/>
                  </a:moveTo>
                  <a:cubicBezTo>
                    <a:pt x="195" y="0"/>
                    <a:pt x="0" y="429"/>
                    <a:pt x="273"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
            <p:cNvSpPr/>
            <p:nvPr/>
          </p:nvSpPr>
          <p:spPr>
            <a:xfrm>
              <a:off x="5456025" y="4120725"/>
              <a:ext cx="23375" cy="20275"/>
            </a:xfrm>
            <a:custGeom>
              <a:avLst/>
              <a:gdLst/>
              <a:ahLst/>
              <a:cxnLst/>
              <a:rect l="l" t="t" r="r" b="b"/>
              <a:pathLst>
                <a:path w="935" h="811" extrusionOk="0">
                  <a:moveTo>
                    <a:pt x="545" y="0"/>
                  </a:moveTo>
                  <a:cubicBezTo>
                    <a:pt x="195" y="0"/>
                    <a:pt x="0" y="428"/>
                    <a:pt x="273" y="701"/>
                  </a:cubicBezTo>
                  <a:cubicBezTo>
                    <a:pt x="347" y="776"/>
                    <a:pt x="442" y="811"/>
                    <a:pt x="537"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
            <p:cNvSpPr/>
            <p:nvPr/>
          </p:nvSpPr>
          <p:spPr>
            <a:xfrm>
              <a:off x="55795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
            <p:cNvSpPr/>
            <p:nvPr/>
          </p:nvSpPr>
          <p:spPr>
            <a:xfrm>
              <a:off x="55795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
            <p:cNvSpPr/>
            <p:nvPr/>
          </p:nvSpPr>
          <p:spPr>
            <a:xfrm>
              <a:off x="5456025" y="4254000"/>
              <a:ext cx="23375" cy="20750"/>
            </a:xfrm>
            <a:custGeom>
              <a:avLst/>
              <a:gdLst/>
              <a:ahLst/>
              <a:cxnLst/>
              <a:rect l="l" t="t" r="r" b="b"/>
              <a:pathLst>
                <a:path w="935" h="830" extrusionOk="0">
                  <a:moveTo>
                    <a:pt x="545" y="1"/>
                  </a:moveTo>
                  <a:cubicBezTo>
                    <a:pt x="195" y="1"/>
                    <a:pt x="0" y="468"/>
                    <a:pt x="273"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
            <p:cNvSpPr/>
            <p:nvPr/>
          </p:nvSpPr>
          <p:spPr>
            <a:xfrm>
              <a:off x="5456025" y="436782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
            <p:cNvSpPr/>
            <p:nvPr/>
          </p:nvSpPr>
          <p:spPr>
            <a:xfrm>
              <a:off x="55786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
            <p:cNvSpPr/>
            <p:nvPr/>
          </p:nvSpPr>
          <p:spPr>
            <a:xfrm>
              <a:off x="55795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
            <p:cNvSpPr/>
            <p:nvPr/>
          </p:nvSpPr>
          <p:spPr>
            <a:xfrm>
              <a:off x="5456025" y="4502075"/>
              <a:ext cx="23375" cy="19775"/>
            </a:xfrm>
            <a:custGeom>
              <a:avLst/>
              <a:gdLst/>
              <a:ahLst/>
              <a:cxnLst/>
              <a:rect l="l" t="t" r="r" b="b"/>
              <a:pathLst>
                <a:path w="935" h="791" extrusionOk="0">
                  <a:moveTo>
                    <a:pt x="545" y="1"/>
                  </a:moveTo>
                  <a:cubicBezTo>
                    <a:pt x="195" y="1"/>
                    <a:pt x="0" y="429"/>
                    <a:pt x="273"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
            <p:cNvSpPr/>
            <p:nvPr/>
          </p:nvSpPr>
          <p:spPr>
            <a:xfrm>
              <a:off x="5456025" y="461590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
            <p:cNvSpPr/>
            <p:nvPr/>
          </p:nvSpPr>
          <p:spPr>
            <a:xfrm>
              <a:off x="55795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
            <p:cNvSpPr/>
            <p:nvPr/>
          </p:nvSpPr>
          <p:spPr>
            <a:xfrm>
              <a:off x="55795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
            <p:cNvSpPr/>
            <p:nvPr/>
          </p:nvSpPr>
          <p:spPr>
            <a:xfrm>
              <a:off x="5459900" y="4749175"/>
              <a:ext cx="19500" cy="20450"/>
            </a:xfrm>
            <a:custGeom>
              <a:avLst/>
              <a:gdLst/>
              <a:ahLst/>
              <a:cxnLst/>
              <a:rect l="l" t="t" r="r" b="b"/>
              <a:pathLst>
                <a:path w="780"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
            <p:cNvSpPr/>
            <p:nvPr/>
          </p:nvSpPr>
          <p:spPr>
            <a:xfrm>
              <a:off x="5456025" y="4863000"/>
              <a:ext cx="23375" cy="20300"/>
            </a:xfrm>
            <a:custGeom>
              <a:avLst/>
              <a:gdLst/>
              <a:ahLst/>
              <a:cxnLst/>
              <a:rect l="l" t="t" r="r" b="b"/>
              <a:pathLst>
                <a:path w="935" h="812" extrusionOk="0">
                  <a:moveTo>
                    <a:pt x="545" y="0"/>
                  </a:moveTo>
                  <a:cubicBezTo>
                    <a:pt x="195" y="0"/>
                    <a:pt x="0" y="429"/>
                    <a:pt x="273"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
            <p:cNvSpPr/>
            <p:nvPr/>
          </p:nvSpPr>
          <p:spPr>
            <a:xfrm>
              <a:off x="55795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
            <p:cNvSpPr/>
            <p:nvPr/>
          </p:nvSpPr>
          <p:spPr>
            <a:xfrm>
              <a:off x="55795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
            <p:cNvSpPr/>
            <p:nvPr/>
          </p:nvSpPr>
          <p:spPr>
            <a:xfrm>
              <a:off x="5456025" y="4997125"/>
              <a:ext cx="23375" cy="19900"/>
            </a:xfrm>
            <a:custGeom>
              <a:avLst/>
              <a:gdLst/>
              <a:ahLst/>
              <a:cxnLst/>
              <a:rect l="l" t="t" r="r" b="b"/>
              <a:pathLst>
                <a:path w="935" h="796" extrusionOk="0">
                  <a:moveTo>
                    <a:pt x="604" y="1"/>
                  </a:moveTo>
                  <a:cubicBezTo>
                    <a:pt x="585" y="1"/>
                    <a:pt x="565" y="2"/>
                    <a:pt x="545" y="6"/>
                  </a:cubicBezTo>
                  <a:cubicBezTo>
                    <a:pt x="195" y="6"/>
                    <a:pt x="0" y="434"/>
                    <a:pt x="273" y="667"/>
                  </a:cubicBezTo>
                  <a:cubicBezTo>
                    <a:pt x="349" y="756"/>
                    <a:pt x="446" y="795"/>
                    <a:pt x="543" y="795"/>
                  </a:cubicBezTo>
                  <a:cubicBezTo>
                    <a:pt x="740" y="795"/>
                    <a:pt x="934" y="630"/>
                    <a:pt x="934" y="395"/>
                  </a:cubicBezTo>
                  <a:cubicBezTo>
                    <a:pt x="934"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
            <p:cNvSpPr/>
            <p:nvPr/>
          </p:nvSpPr>
          <p:spPr>
            <a:xfrm>
              <a:off x="5456025" y="5110950"/>
              <a:ext cx="23375" cy="19900"/>
            </a:xfrm>
            <a:custGeom>
              <a:avLst/>
              <a:gdLst/>
              <a:ahLst/>
              <a:cxnLst/>
              <a:rect l="l" t="t" r="r" b="b"/>
              <a:pathLst>
                <a:path w="935" h="796" extrusionOk="0">
                  <a:moveTo>
                    <a:pt x="604" y="0"/>
                  </a:moveTo>
                  <a:cubicBezTo>
                    <a:pt x="585" y="0"/>
                    <a:pt x="565" y="2"/>
                    <a:pt x="545" y="5"/>
                  </a:cubicBezTo>
                  <a:cubicBezTo>
                    <a:pt x="195" y="5"/>
                    <a:pt x="0" y="434"/>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
            <p:cNvSpPr/>
            <p:nvPr/>
          </p:nvSpPr>
          <p:spPr>
            <a:xfrm>
              <a:off x="5579575" y="4997250"/>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
            <p:cNvSpPr/>
            <p:nvPr/>
          </p:nvSpPr>
          <p:spPr>
            <a:xfrm>
              <a:off x="5579575" y="5111075"/>
              <a:ext cx="23375" cy="19775"/>
            </a:xfrm>
            <a:custGeom>
              <a:avLst/>
              <a:gdLst/>
              <a:ahLst/>
              <a:cxnLst/>
              <a:rect l="l" t="t" r="r" b="b"/>
              <a:pathLst>
                <a:path w="935"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
            <p:cNvSpPr/>
            <p:nvPr/>
          </p:nvSpPr>
          <p:spPr>
            <a:xfrm>
              <a:off x="5456025" y="5244350"/>
              <a:ext cx="23375" cy="20075"/>
            </a:xfrm>
            <a:custGeom>
              <a:avLst/>
              <a:gdLst/>
              <a:ahLst/>
              <a:cxnLst/>
              <a:rect l="l" t="t" r="r" b="b"/>
              <a:pathLst>
                <a:path w="935" h="803" extrusionOk="0">
                  <a:moveTo>
                    <a:pt x="545" y="1"/>
                  </a:moveTo>
                  <a:cubicBezTo>
                    <a:pt x="195" y="1"/>
                    <a:pt x="0" y="429"/>
                    <a:pt x="273"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4"/>
            <p:cNvSpPr/>
            <p:nvPr/>
          </p:nvSpPr>
          <p:spPr>
            <a:xfrm>
              <a:off x="5456025" y="5358175"/>
              <a:ext cx="23375" cy="20275"/>
            </a:xfrm>
            <a:custGeom>
              <a:avLst/>
              <a:gdLst/>
              <a:ahLst/>
              <a:cxnLst/>
              <a:rect l="l" t="t" r="r" b="b"/>
              <a:pathLst>
                <a:path w="935" h="811"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4"/>
            <p:cNvSpPr/>
            <p:nvPr/>
          </p:nvSpPr>
          <p:spPr>
            <a:xfrm>
              <a:off x="55795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4"/>
            <p:cNvSpPr/>
            <p:nvPr/>
          </p:nvSpPr>
          <p:spPr>
            <a:xfrm>
              <a:off x="55795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811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40"/>
        <p:cNvGrpSpPr/>
        <p:nvPr/>
      </p:nvGrpSpPr>
      <p:grpSpPr>
        <a:xfrm>
          <a:off x="0" y="0"/>
          <a:ext cx="0" cy="0"/>
          <a:chOff x="0" y="0"/>
          <a:chExt cx="0" cy="0"/>
        </a:xfrm>
      </p:grpSpPr>
      <p:sp>
        <p:nvSpPr>
          <p:cNvPr id="2641" name="Google Shape;2641;p5"/>
          <p:cNvSpPr txBox="1">
            <a:spLocks noGrp="1"/>
          </p:cNvSpPr>
          <p:nvPr>
            <p:ph type="subTitle" idx="1"/>
          </p:nvPr>
        </p:nvSpPr>
        <p:spPr>
          <a:xfrm>
            <a:off x="1490409" y="4285167"/>
            <a:ext cx="3436000" cy="93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642" name="Google Shape;2642;p5"/>
          <p:cNvSpPr txBox="1">
            <a:spLocks noGrp="1"/>
          </p:cNvSpPr>
          <p:nvPr>
            <p:ph type="title"/>
          </p:nvPr>
        </p:nvSpPr>
        <p:spPr>
          <a:xfrm>
            <a:off x="2198009" y="3798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933" i="0"/>
            </a:lvl1pPr>
            <a:lvl2pPr lvl="1" algn="ctr" rtl="0">
              <a:spcBef>
                <a:spcPts val="0"/>
              </a:spcBef>
              <a:spcAft>
                <a:spcPts val="0"/>
              </a:spcAft>
              <a:buClr>
                <a:srgbClr val="FF778A"/>
              </a:buClr>
              <a:buSzPts val="2200"/>
              <a:buNone/>
              <a:defRPr sz="2933">
                <a:solidFill>
                  <a:srgbClr val="FF778A"/>
                </a:solidFill>
              </a:defRPr>
            </a:lvl2pPr>
            <a:lvl3pPr lvl="2" algn="ctr" rtl="0">
              <a:spcBef>
                <a:spcPts val="0"/>
              </a:spcBef>
              <a:spcAft>
                <a:spcPts val="0"/>
              </a:spcAft>
              <a:buClr>
                <a:srgbClr val="FF778A"/>
              </a:buClr>
              <a:buSzPts val="2200"/>
              <a:buNone/>
              <a:defRPr sz="2933">
                <a:solidFill>
                  <a:srgbClr val="FF778A"/>
                </a:solidFill>
              </a:defRPr>
            </a:lvl3pPr>
            <a:lvl4pPr lvl="3" algn="ctr" rtl="0">
              <a:spcBef>
                <a:spcPts val="0"/>
              </a:spcBef>
              <a:spcAft>
                <a:spcPts val="0"/>
              </a:spcAft>
              <a:buClr>
                <a:srgbClr val="FF778A"/>
              </a:buClr>
              <a:buSzPts val="2200"/>
              <a:buNone/>
              <a:defRPr sz="2933">
                <a:solidFill>
                  <a:srgbClr val="FF778A"/>
                </a:solidFill>
              </a:defRPr>
            </a:lvl4pPr>
            <a:lvl5pPr lvl="4" algn="ctr" rtl="0">
              <a:spcBef>
                <a:spcPts val="0"/>
              </a:spcBef>
              <a:spcAft>
                <a:spcPts val="0"/>
              </a:spcAft>
              <a:buClr>
                <a:srgbClr val="FF778A"/>
              </a:buClr>
              <a:buSzPts val="2200"/>
              <a:buNone/>
              <a:defRPr sz="2933">
                <a:solidFill>
                  <a:srgbClr val="FF778A"/>
                </a:solidFill>
              </a:defRPr>
            </a:lvl5pPr>
            <a:lvl6pPr lvl="5" algn="ctr" rtl="0">
              <a:spcBef>
                <a:spcPts val="0"/>
              </a:spcBef>
              <a:spcAft>
                <a:spcPts val="0"/>
              </a:spcAft>
              <a:buClr>
                <a:srgbClr val="FF778A"/>
              </a:buClr>
              <a:buSzPts val="2200"/>
              <a:buNone/>
              <a:defRPr sz="2933">
                <a:solidFill>
                  <a:srgbClr val="FF778A"/>
                </a:solidFill>
              </a:defRPr>
            </a:lvl6pPr>
            <a:lvl7pPr lvl="6" algn="ctr" rtl="0">
              <a:spcBef>
                <a:spcPts val="0"/>
              </a:spcBef>
              <a:spcAft>
                <a:spcPts val="0"/>
              </a:spcAft>
              <a:buClr>
                <a:srgbClr val="FF778A"/>
              </a:buClr>
              <a:buSzPts val="2200"/>
              <a:buNone/>
              <a:defRPr sz="2933">
                <a:solidFill>
                  <a:srgbClr val="FF778A"/>
                </a:solidFill>
              </a:defRPr>
            </a:lvl7pPr>
            <a:lvl8pPr lvl="7" algn="ctr" rtl="0">
              <a:spcBef>
                <a:spcPts val="0"/>
              </a:spcBef>
              <a:spcAft>
                <a:spcPts val="0"/>
              </a:spcAft>
              <a:buClr>
                <a:srgbClr val="FF778A"/>
              </a:buClr>
              <a:buSzPts val="2200"/>
              <a:buNone/>
              <a:defRPr sz="2933">
                <a:solidFill>
                  <a:srgbClr val="FF778A"/>
                </a:solidFill>
              </a:defRPr>
            </a:lvl8pPr>
            <a:lvl9pPr lvl="8" algn="ctr" rtl="0">
              <a:spcBef>
                <a:spcPts val="0"/>
              </a:spcBef>
              <a:spcAft>
                <a:spcPts val="0"/>
              </a:spcAft>
              <a:buClr>
                <a:srgbClr val="FF778A"/>
              </a:buClr>
              <a:buSzPts val="2200"/>
              <a:buNone/>
              <a:defRPr sz="2933">
                <a:solidFill>
                  <a:srgbClr val="FF778A"/>
                </a:solidFill>
              </a:defRPr>
            </a:lvl9pPr>
          </a:lstStyle>
          <a:p>
            <a:endParaRPr/>
          </a:p>
        </p:txBody>
      </p:sp>
      <p:sp>
        <p:nvSpPr>
          <p:cNvPr id="2643" name="Google Shape;2643;p5"/>
          <p:cNvSpPr txBox="1">
            <a:spLocks noGrp="1"/>
          </p:cNvSpPr>
          <p:nvPr>
            <p:ph type="subTitle" idx="2"/>
          </p:nvPr>
        </p:nvSpPr>
        <p:spPr>
          <a:xfrm>
            <a:off x="7210524" y="4285167"/>
            <a:ext cx="3436000" cy="93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644" name="Google Shape;2644;p5"/>
          <p:cNvSpPr txBox="1">
            <a:spLocks noGrp="1"/>
          </p:cNvSpPr>
          <p:nvPr>
            <p:ph type="title" idx="3"/>
          </p:nvPr>
        </p:nvSpPr>
        <p:spPr>
          <a:xfrm>
            <a:off x="7918124" y="3798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933" i="0"/>
            </a:lvl1pPr>
            <a:lvl2pPr lvl="1" algn="ctr" rtl="0">
              <a:spcBef>
                <a:spcPts val="0"/>
              </a:spcBef>
              <a:spcAft>
                <a:spcPts val="0"/>
              </a:spcAft>
              <a:buClr>
                <a:srgbClr val="FF778A"/>
              </a:buClr>
              <a:buSzPts val="2200"/>
              <a:buNone/>
              <a:defRPr sz="2933">
                <a:solidFill>
                  <a:srgbClr val="FF778A"/>
                </a:solidFill>
              </a:defRPr>
            </a:lvl2pPr>
            <a:lvl3pPr lvl="2" algn="ctr" rtl="0">
              <a:spcBef>
                <a:spcPts val="0"/>
              </a:spcBef>
              <a:spcAft>
                <a:spcPts val="0"/>
              </a:spcAft>
              <a:buClr>
                <a:srgbClr val="FF778A"/>
              </a:buClr>
              <a:buSzPts val="2200"/>
              <a:buNone/>
              <a:defRPr sz="2933">
                <a:solidFill>
                  <a:srgbClr val="FF778A"/>
                </a:solidFill>
              </a:defRPr>
            </a:lvl3pPr>
            <a:lvl4pPr lvl="3" algn="ctr" rtl="0">
              <a:spcBef>
                <a:spcPts val="0"/>
              </a:spcBef>
              <a:spcAft>
                <a:spcPts val="0"/>
              </a:spcAft>
              <a:buClr>
                <a:srgbClr val="FF778A"/>
              </a:buClr>
              <a:buSzPts val="2200"/>
              <a:buNone/>
              <a:defRPr sz="2933">
                <a:solidFill>
                  <a:srgbClr val="FF778A"/>
                </a:solidFill>
              </a:defRPr>
            </a:lvl4pPr>
            <a:lvl5pPr lvl="4" algn="ctr" rtl="0">
              <a:spcBef>
                <a:spcPts val="0"/>
              </a:spcBef>
              <a:spcAft>
                <a:spcPts val="0"/>
              </a:spcAft>
              <a:buClr>
                <a:srgbClr val="FF778A"/>
              </a:buClr>
              <a:buSzPts val="2200"/>
              <a:buNone/>
              <a:defRPr sz="2933">
                <a:solidFill>
                  <a:srgbClr val="FF778A"/>
                </a:solidFill>
              </a:defRPr>
            </a:lvl5pPr>
            <a:lvl6pPr lvl="5" algn="ctr" rtl="0">
              <a:spcBef>
                <a:spcPts val="0"/>
              </a:spcBef>
              <a:spcAft>
                <a:spcPts val="0"/>
              </a:spcAft>
              <a:buClr>
                <a:srgbClr val="FF778A"/>
              </a:buClr>
              <a:buSzPts val="2200"/>
              <a:buNone/>
              <a:defRPr sz="2933">
                <a:solidFill>
                  <a:srgbClr val="FF778A"/>
                </a:solidFill>
              </a:defRPr>
            </a:lvl6pPr>
            <a:lvl7pPr lvl="6" algn="ctr" rtl="0">
              <a:spcBef>
                <a:spcPts val="0"/>
              </a:spcBef>
              <a:spcAft>
                <a:spcPts val="0"/>
              </a:spcAft>
              <a:buClr>
                <a:srgbClr val="FF778A"/>
              </a:buClr>
              <a:buSzPts val="2200"/>
              <a:buNone/>
              <a:defRPr sz="2933">
                <a:solidFill>
                  <a:srgbClr val="FF778A"/>
                </a:solidFill>
              </a:defRPr>
            </a:lvl7pPr>
            <a:lvl8pPr lvl="7" algn="ctr" rtl="0">
              <a:spcBef>
                <a:spcPts val="0"/>
              </a:spcBef>
              <a:spcAft>
                <a:spcPts val="0"/>
              </a:spcAft>
              <a:buClr>
                <a:srgbClr val="FF778A"/>
              </a:buClr>
              <a:buSzPts val="2200"/>
              <a:buNone/>
              <a:defRPr sz="2933">
                <a:solidFill>
                  <a:srgbClr val="FF778A"/>
                </a:solidFill>
              </a:defRPr>
            </a:lvl8pPr>
            <a:lvl9pPr lvl="8" algn="ctr" rtl="0">
              <a:spcBef>
                <a:spcPts val="0"/>
              </a:spcBef>
              <a:spcAft>
                <a:spcPts val="0"/>
              </a:spcAft>
              <a:buClr>
                <a:srgbClr val="FF778A"/>
              </a:buClr>
              <a:buSzPts val="2200"/>
              <a:buNone/>
              <a:defRPr sz="2933">
                <a:solidFill>
                  <a:srgbClr val="FF778A"/>
                </a:solidFill>
              </a:defRPr>
            </a:lvl9pPr>
          </a:lstStyle>
          <a:p>
            <a:endParaRPr/>
          </a:p>
        </p:txBody>
      </p:sp>
      <p:sp>
        <p:nvSpPr>
          <p:cNvPr id="2645" name="Google Shape;2645;p5"/>
          <p:cNvSpPr txBox="1">
            <a:spLocks noGrp="1"/>
          </p:cNvSpPr>
          <p:nvPr>
            <p:ph type="title" idx="4"/>
          </p:nvPr>
        </p:nvSpPr>
        <p:spPr>
          <a:xfrm>
            <a:off x="954867" y="777333"/>
            <a:ext cx="4745600" cy="139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11910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46"/>
        <p:cNvGrpSpPr/>
        <p:nvPr/>
      </p:nvGrpSpPr>
      <p:grpSpPr>
        <a:xfrm>
          <a:off x="0" y="0"/>
          <a:ext cx="0" cy="0"/>
          <a:chOff x="0" y="0"/>
          <a:chExt cx="0" cy="0"/>
        </a:xfrm>
      </p:grpSpPr>
      <p:sp>
        <p:nvSpPr>
          <p:cNvPr id="2647" name="Google Shape;2647;p6"/>
          <p:cNvSpPr txBox="1">
            <a:spLocks noGrp="1"/>
          </p:cNvSpPr>
          <p:nvPr>
            <p:ph type="title"/>
          </p:nvPr>
        </p:nvSpPr>
        <p:spPr>
          <a:xfrm>
            <a:off x="954867" y="777333"/>
            <a:ext cx="4516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3"/>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Tree>
    <p:extLst>
      <p:ext uri="{BB962C8B-B14F-4D97-AF65-F5344CB8AC3E}">
        <p14:creationId xmlns:p14="http://schemas.microsoft.com/office/powerpoint/2010/main" val="333486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48"/>
        <p:cNvGrpSpPr/>
        <p:nvPr/>
      </p:nvGrpSpPr>
      <p:grpSpPr>
        <a:xfrm>
          <a:off x="0" y="0"/>
          <a:ext cx="0" cy="0"/>
          <a:chOff x="0" y="0"/>
          <a:chExt cx="0" cy="0"/>
        </a:xfrm>
      </p:grpSpPr>
      <p:sp>
        <p:nvSpPr>
          <p:cNvPr id="2649" name="Google Shape;2649;p7"/>
          <p:cNvSpPr txBox="1">
            <a:spLocks noGrp="1"/>
          </p:cNvSpPr>
          <p:nvPr>
            <p:ph type="body" idx="1"/>
          </p:nvPr>
        </p:nvSpPr>
        <p:spPr>
          <a:xfrm>
            <a:off x="6917867" y="1850567"/>
            <a:ext cx="4122000" cy="3668800"/>
          </a:xfrm>
          <a:prstGeom prst="rect">
            <a:avLst/>
          </a:prstGeom>
        </p:spPr>
        <p:txBody>
          <a:bodyPr spcFirstLastPara="1" wrap="square" lIns="91425" tIns="91425" rIns="91425" bIns="91425" anchor="t" anchorCtr="0">
            <a:noAutofit/>
          </a:bodyPr>
          <a:lstStyle>
            <a:lvl1pPr marL="609585" lvl="0" indent="-372524">
              <a:lnSpc>
                <a:spcPct val="115000"/>
              </a:lnSpc>
              <a:spcBef>
                <a:spcPts val="0"/>
              </a:spcBef>
              <a:spcAft>
                <a:spcPts val="0"/>
              </a:spcAft>
              <a:buClr>
                <a:srgbClr val="999999"/>
              </a:buClr>
              <a:buSzPts val="800"/>
              <a:buFont typeface="Open Sans"/>
              <a:buChar char="●"/>
              <a:defRPr/>
            </a:lvl1pPr>
            <a:lvl2pPr marL="1219170" lvl="1" indent="-372524">
              <a:spcBef>
                <a:spcPts val="0"/>
              </a:spcBef>
              <a:spcAft>
                <a:spcPts val="0"/>
              </a:spcAft>
              <a:buClr>
                <a:srgbClr val="999999"/>
              </a:buClr>
              <a:buSzPts val="800"/>
              <a:buFont typeface="Open Sans"/>
              <a:buChar char="○"/>
              <a:defRPr sz="1600"/>
            </a:lvl2pPr>
            <a:lvl3pPr marL="1828754" lvl="2" indent="-372524">
              <a:spcBef>
                <a:spcPts val="0"/>
              </a:spcBef>
              <a:spcAft>
                <a:spcPts val="0"/>
              </a:spcAft>
              <a:buClr>
                <a:srgbClr val="999999"/>
              </a:buClr>
              <a:buSzPts val="800"/>
              <a:buFont typeface="Open Sans"/>
              <a:buChar char="■"/>
              <a:defRPr sz="1600"/>
            </a:lvl3pPr>
            <a:lvl4pPr marL="2438339" lvl="3" indent="-372524">
              <a:spcBef>
                <a:spcPts val="0"/>
              </a:spcBef>
              <a:spcAft>
                <a:spcPts val="0"/>
              </a:spcAft>
              <a:buClr>
                <a:srgbClr val="999999"/>
              </a:buClr>
              <a:buSzPts val="800"/>
              <a:buFont typeface="Open Sans"/>
              <a:buChar char="●"/>
              <a:defRPr sz="1600"/>
            </a:lvl4pPr>
            <a:lvl5pPr marL="3047924" lvl="4" indent="-423323">
              <a:spcBef>
                <a:spcPts val="0"/>
              </a:spcBef>
              <a:spcAft>
                <a:spcPts val="0"/>
              </a:spcAft>
              <a:buClr>
                <a:srgbClr val="999999"/>
              </a:buClr>
              <a:buSzPts val="1400"/>
              <a:buFont typeface="Open Sans"/>
              <a:buChar char="○"/>
              <a:defRPr sz="1600"/>
            </a:lvl5pPr>
            <a:lvl6pPr marL="3657509" lvl="5" indent="-423323">
              <a:spcBef>
                <a:spcPts val="0"/>
              </a:spcBef>
              <a:spcAft>
                <a:spcPts val="0"/>
              </a:spcAft>
              <a:buClr>
                <a:srgbClr val="999999"/>
              </a:buClr>
              <a:buSzPts val="1400"/>
              <a:buFont typeface="Open Sans"/>
              <a:buChar char="■"/>
              <a:defRPr sz="1600"/>
            </a:lvl6pPr>
            <a:lvl7pPr marL="4267093" lvl="6" indent="-364058">
              <a:spcBef>
                <a:spcPts val="0"/>
              </a:spcBef>
              <a:spcAft>
                <a:spcPts val="0"/>
              </a:spcAft>
              <a:buClr>
                <a:srgbClr val="999999"/>
              </a:buClr>
              <a:buSzPts val="700"/>
              <a:buFont typeface="Open Sans"/>
              <a:buChar char="●"/>
              <a:defRPr sz="1600"/>
            </a:lvl7pPr>
            <a:lvl8pPr marL="4876678" lvl="7" indent="-364058">
              <a:spcBef>
                <a:spcPts val="0"/>
              </a:spcBef>
              <a:spcAft>
                <a:spcPts val="0"/>
              </a:spcAft>
              <a:buClr>
                <a:srgbClr val="999999"/>
              </a:buClr>
              <a:buSzPts val="700"/>
              <a:buFont typeface="Open Sans"/>
              <a:buChar char="○"/>
              <a:defRPr sz="1600"/>
            </a:lvl8pPr>
            <a:lvl9pPr marL="5486263" lvl="8" indent="-355591">
              <a:spcBef>
                <a:spcPts val="0"/>
              </a:spcBef>
              <a:spcAft>
                <a:spcPts val="0"/>
              </a:spcAft>
              <a:buClr>
                <a:srgbClr val="999999"/>
              </a:buClr>
              <a:buSzPts val="600"/>
              <a:buFont typeface="Open Sans"/>
              <a:buChar char="■"/>
              <a:defRPr sz="1600"/>
            </a:lvl9pPr>
          </a:lstStyle>
          <a:p>
            <a:endParaRPr/>
          </a:p>
        </p:txBody>
      </p:sp>
      <p:sp>
        <p:nvSpPr>
          <p:cNvPr id="2650" name="Google Shape;2650;p7"/>
          <p:cNvSpPr txBox="1">
            <a:spLocks noGrp="1"/>
          </p:cNvSpPr>
          <p:nvPr>
            <p:ph type="title"/>
          </p:nvPr>
        </p:nvSpPr>
        <p:spPr>
          <a:xfrm>
            <a:off x="954867" y="777333"/>
            <a:ext cx="462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405506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51"/>
        <p:cNvGrpSpPr/>
        <p:nvPr/>
      </p:nvGrpSpPr>
      <p:grpSpPr>
        <a:xfrm>
          <a:off x="0" y="0"/>
          <a:ext cx="0" cy="0"/>
          <a:chOff x="0" y="0"/>
          <a:chExt cx="0" cy="0"/>
        </a:xfrm>
      </p:grpSpPr>
      <p:sp>
        <p:nvSpPr>
          <p:cNvPr id="2652" name="Google Shape;2652;p8"/>
          <p:cNvSpPr txBox="1">
            <a:spLocks noGrp="1"/>
          </p:cNvSpPr>
          <p:nvPr>
            <p:ph type="title"/>
          </p:nvPr>
        </p:nvSpPr>
        <p:spPr>
          <a:xfrm>
            <a:off x="1066800" y="1988900"/>
            <a:ext cx="4260000" cy="297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4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5144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793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53"/>
        <p:cNvGrpSpPr/>
        <p:nvPr/>
      </p:nvGrpSpPr>
      <p:grpSpPr>
        <a:xfrm>
          <a:off x="0" y="0"/>
          <a:ext cx="0" cy="0"/>
          <a:chOff x="0" y="0"/>
          <a:chExt cx="0" cy="0"/>
        </a:xfrm>
      </p:grpSpPr>
      <p:sp>
        <p:nvSpPr>
          <p:cNvPr id="2654" name="Google Shape;265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655" name="Google Shape;265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4309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56"/>
        <p:cNvGrpSpPr/>
        <p:nvPr/>
      </p:nvGrpSpPr>
      <p:grpSpPr>
        <a:xfrm>
          <a:off x="0" y="0"/>
          <a:ext cx="0" cy="0"/>
          <a:chOff x="0" y="0"/>
          <a:chExt cx="0" cy="0"/>
        </a:xfrm>
      </p:grpSpPr>
      <p:sp>
        <p:nvSpPr>
          <p:cNvPr id="2657" name="Google Shape;2657;p10"/>
          <p:cNvSpPr txBox="1">
            <a:spLocks noGrp="1"/>
          </p:cNvSpPr>
          <p:nvPr>
            <p:ph type="body" idx="1"/>
          </p:nvPr>
        </p:nvSpPr>
        <p:spPr>
          <a:xfrm>
            <a:off x="653533" y="677733"/>
            <a:ext cx="4377600" cy="4717200"/>
          </a:xfrm>
          <a:prstGeom prst="rect">
            <a:avLst/>
          </a:prstGeom>
        </p:spPr>
        <p:txBody>
          <a:bodyPr spcFirstLastPara="1" wrap="square" lIns="91425" tIns="91425" rIns="91425" bIns="91425" anchor="t" anchorCtr="0">
            <a:noAutofit/>
          </a:bodyPr>
          <a:lstStyle>
            <a:lvl1pPr marL="609585" lvl="0" indent="-304792">
              <a:lnSpc>
                <a:spcPct val="100000"/>
              </a:lnSpc>
              <a:spcBef>
                <a:spcPts val="0"/>
              </a:spcBef>
              <a:spcAft>
                <a:spcPts val="0"/>
              </a:spcAft>
              <a:buSzPts val="1400"/>
              <a:buNone/>
              <a:defRPr sz="8000" b="1">
                <a:latin typeface="Sue Ellen Francisco"/>
                <a:ea typeface="Sue Ellen Francisco"/>
                <a:cs typeface="Sue Ellen Francisco"/>
                <a:sym typeface="Sue Ellen Francisco"/>
              </a:defRPr>
            </a:lvl1pPr>
          </a:lstStyle>
          <a:p>
            <a:endParaRPr/>
          </a:p>
        </p:txBody>
      </p:sp>
      <p:grpSp>
        <p:nvGrpSpPr>
          <p:cNvPr id="2658" name="Google Shape;2658;p10"/>
          <p:cNvGrpSpPr/>
          <p:nvPr/>
        </p:nvGrpSpPr>
        <p:grpSpPr>
          <a:xfrm rot="5400000">
            <a:off x="-566700" y="703357"/>
            <a:ext cx="1757339" cy="350711"/>
            <a:chOff x="1674590" y="1628882"/>
            <a:chExt cx="753016" cy="150296"/>
          </a:xfrm>
        </p:grpSpPr>
        <p:sp>
          <p:nvSpPr>
            <p:cNvPr id="2659" name="Google Shape;2659;p10"/>
            <p:cNvSpPr/>
            <p:nvPr/>
          </p:nvSpPr>
          <p:spPr>
            <a:xfrm>
              <a:off x="1678930" y="1708015"/>
              <a:ext cx="654798" cy="4411"/>
            </a:xfrm>
            <a:custGeom>
              <a:avLst/>
              <a:gdLst/>
              <a:ahLst/>
              <a:cxnLst/>
              <a:rect l="l" t="t" r="r" b="b"/>
              <a:pathLst>
                <a:path w="55374" h="373" extrusionOk="0">
                  <a:moveTo>
                    <a:pt x="13865" y="0"/>
                  </a:moveTo>
                  <a:cubicBezTo>
                    <a:pt x="8284" y="0"/>
                    <a:pt x="1" y="221"/>
                    <a:pt x="1" y="221"/>
                  </a:cubicBezTo>
                  <a:lnTo>
                    <a:pt x="38896" y="197"/>
                  </a:lnTo>
                  <a:lnTo>
                    <a:pt x="38896" y="197"/>
                  </a:lnTo>
                  <a:cubicBezTo>
                    <a:pt x="41889" y="283"/>
                    <a:pt x="45757" y="373"/>
                    <a:pt x="48334" y="373"/>
                  </a:cubicBezTo>
                  <a:cubicBezTo>
                    <a:pt x="48984" y="373"/>
                    <a:pt x="49552" y="367"/>
                    <a:pt x="50003" y="354"/>
                  </a:cubicBezTo>
                  <a:cubicBezTo>
                    <a:pt x="53505" y="221"/>
                    <a:pt x="55373" y="187"/>
                    <a:pt x="55373" y="187"/>
                  </a:cubicBezTo>
                  <a:lnTo>
                    <a:pt x="55373" y="187"/>
                  </a:lnTo>
                  <a:lnTo>
                    <a:pt x="38896" y="197"/>
                  </a:lnTo>
                  <a:lnTo>
                    <a:pt x="38896" y="197"/>
                  </a:lnTo>
                  <a:cubicBezTo>
                    <a:pt x="36783" y="137"/>
                    <a:pt x="35106" y="78"/>
                    <a:pt x="34625" y="54"/>
                  </a:cubicBezTo>
                  <a:cubicBezTo>
                    <a:pt x="34327" y="39"/>
                    <a:pt x="33532" y="34"/>
                    <a:pt x="32420" y="34"/>
                  </a:cubicBezTo>
                  <a:cubicBezTo>
                    <a:pt x="29940" y="34"/>
                    <a:pt x="25879" y="59"/>
                    <a:pt x="22204" y="59"/>
                  </a:cubicBezTo>
                  <a:cubicBezTo>
                    <a:pt x="19974" y="59"/>
                    <a:pt x="17886" y="50"/>
                    <a:pt x="16379" y="21"/>
                  </a:cubicBezTo>
                  <a:cubicBezTo>
                    <a:pt x="15650" y="6"/>
                    <a:pt x="14795" y="0"/>
                    <a:pt x="13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0" name="Google Shape;2660;p10"/>
            <p:cNvSpPr/>
            <p:nvPr/>
          </p:nvSpPr>
          <p:spPr>
            <a:xfrm>
              <a:off x="1678930" y="1707069"/>
              <a:ext cx="654798" cy="6326"/>
            </a:xfrm>
            <a:custGeom>
              <a:avLst/>
              <a:gdLst/>
              <a:ahLst/>
              <a:cxnLst/>
              <a:rect l="l" t="t" r="r" b="b"/>
              <a:pathLst>
                <a:path w="55374" h="535" fill="none" extrusionOk="0">
                  <a:moveTo>
                    <a:pt x="1" y="301"/>
                  </a:moveTo>
                  <a:cubicBezTo>
                    <a:pt x="1" y="301"/>
                    <a:pt x="11275" y="0"/>
                    <a:pt x="16379" y="101"/>
                  </a:cubicBezTo>
                  <a:cubicBezTo>
                    <a:pt x="21483" y="201"/>
                    <a:pt x="33258" y="67"/>
                    <a:pt x="34625" y="134"/>
                  </a:cubicBezTo>
                  <a:cubicBezTo>
                    <a:pt x="35960" y="201"/>
                    <a:pt x="46500" y="534"/>
                    <a:pt x="50003" y="434"/>
                  </a:cubicBezTo>
                  <a:cubicBezTo>
                    <a:pt x="53505" y="301"/>
                    <a:pt x="55373" y="267"/>
                    <a:pt x="55373" y="267"/>
                  </a:cubicBez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1" name="Google Shape;2661;p10"/>
            <p:cNvSpPr/>
            <p:nvPr/>
          </p:nvSpPr>
          <p:spPr>
            <a:xfrm>
              <a:off x="1710491" y="1712201"/>
              <a:ext cx="72582" cy="62105"/>
            </a:xfrm>
            <a:custGeom>
              <a:avLst/>
              <a:gdLst/>
              <a:ahLst/>
              <a:cxnLst/>
              <a:rect l="l" t="t" r="r" b="b"/>
              <a:pathLst>
                <a:path w="6138" h="5252" extrusionOk="0">
                  <a:moveTo>
                    <a:pt x="0" y="0"/>
                  </a:moveTo>
                  <a:lnTo>
                    <a:pt x="2002" y="2902"/>
                  </a:lnTo>
                  <a:cubicBezTo>
                    <a:pt x="2368" y="3436"/>
                    <a:pt x="2769"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38" y="4303"/>
                    <a:pt x="6038" y="4036"/>
                  </a:cubicBezTo>
                  <a:cubicBezTo>
                    <a:pt x="5938" y="3803"/>
                    <a:pt x="5771" y="3569"/>
                    <a:pt x="5571" y="3369"/>
                  </a:cubicBezTo>
                  <a:cubicBezTo>
                    <a:pt x="4203" y="1901"/>
                    <a:pt x="2335" y="1001"/>
                    <a:pt x="500" y="167"/>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2" name="Google Shape;2662;p10"/>
            <p:cNvSpPr/>
            <p:nvPr/>
          </p:nvSpPr>
          <p:spPr>
            <a:xfrm>
              <a:off x="1703798" y="1707625"/>
              <a:ext cx="85199" cy="71553"/>
            </a:xfrm>
            <a:custGeom>
              <a:avLst/>
              <a:gdLst/>
              <a:ahLst/>
              <a:cxnLst/>
              <a:rect l="l" t="t" r="r" b="b"/>
              <a:pathLst>
                <a:path w="7205" h="6051" extrusionOk="0">
                  <a:moveTo>
                    <a:pt x="1716" y="1290"/>
                  </a:moveTo>
                  <a:cubicBezTo>
                    <a:pt x="3151" y="1979"/>
                    <a:pt x="4590" y="2748"/>
                    <a:pt x="5703" y="3890"/>
                  </a:cubicBezTo>
                  <a:cubicBezTo>
                    <a:pt x="5937" y="4123"/>
                    <a:pt x="6470" y="4657"/>
                    <a:pt x="6203" y="5024"/>
                  </a:cubicBezTo>
                  <a:cubicBezTo>
                    <a:pt x="6099" y="5163"/>
                    <a:pt x="5903" y="5212"/>
                    <a:pt x="5701" y="5212"/>
                  </a:cubicBezTo>
                  <a:cubicBezTo>
                    <a:pt x="5518" y="5212"/>
                    <a:pt x="5330" y="5172"/>
                    <a:pt x="5203" y="5124"/>
                  </a:cubicBezTo>
                  <a:cubicBezTo>
                    <a:pt x="4269" y="4857"/>
                    <a:pt x="3635" y="4023"/>
                    <a:pt x="3101" y="3289"/>
                  </a:cubicBezTo>
                  <a:cubicBezTo>
                    <a:pt x="2632" y="2628"/>
                    <a:pt x="2176" y="1952"/>
                    <a:pt x="1716" y="1290"/>
                  </a:cubicBezTo>
                  <a:close/>
                  <a:moveTo>
                    <a:pt x="581" y="0"/>
                  </a:moveTo>
                  <a:cubicBezTo>
                    <a:pt x="285" y="0"/>
                    <a:pt x="1" y="286"/>
                    <a:pt x="233" y="587"/>
                  </a:cubicBezTo>
                  <a:lnTo>
                    <a:pt x="199" y="587"/>
                  </a:lnTo>
                  <a:cubicBezTo>
                    <a:pt x="933" y="1688"/>
                    <a:pt x="1700" y="2755"/>
                    <a:pt x="2467" y="3823"/>
                  </a:cubicBezTo>
                  <a:cubicBezTo>
                    <a:pt x="3101" y="4757"/>
                    <a:pt x="3902" y="5691"/>
                    <a:pt x="5069" y="5958"/>
                  </a:cubicBezTo>
                  <a:cubicBezTo>
                    <a:pt x="5246" y="6021"/>
                    <a:pt x="5431" y="6050"/>
                    <a:pt x="5620" y="6050"/>
                  </a:cubicBezTo>
                  <a:cubicBezTo>
                    <a:pt x="5930" y="6050"/>
                    <a:pt x="6246" y="5970"/>
                    <a:pt x="6537" y="5824"/>
                  </a:cubicBezTo>
                  <a:cubicBezTo>
                    <a:pt x="7004" y="5491"/>
                    <a:pt x="7204" y="4924"/>
                    <a:pt x="7037" y="4423"/>
                  </a:cubicBezTo>
                  <a:cubicBezTo>
                    <a:pt x="6837" y="3890"/>
                    <a:pt x="6470" y="3423"/>
                    <a:pt x="6037" y="3056"/>
                  </a:cubicBezTo>
                  <a:cubicBezTo>
                    <a:pt x="5603" y="2689"/>
                    <a:pt x="5169" y="2322"/>
                    <a:pt x="4702" y="1988"/>
                  </a:cubicBezTo>
                  <a:cubicBezTo>
                    <a:pt x="3602" y="1288"/>
                    <a:pt x="2467" y="687"/>
                    <a:pt x="1267" y="154"/>
                  </a:cubicBezTo>
                  <a:cubicBezTo>
                    <a:pt x="1204" y="122"/>
                    <a:pt x="1142" y="108"/>
                    <a:pt x="1082" y="108"/>
                  </a:cubicBezTo>
                  <a:cubicBezTo>
                    <a:pt x="1019" y="108"/>
                    <a:pt x="960" y="124"/>
                    <a:pt x="906" y="151"/>
                  </a:cubicBezTo>
                  <a:lnTo>
                    <a:pt x="906" y="151"/>
                  </a:lnTo>
                  <a:cubicBezTo>
                    <a:pt x="816" y="45"/>
                    <a:pt x="698"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3" name="Google Shape;2663;p10"/>
            <p:cNvSpPr/>
            <p:nvPr/>
          </p:nvSpPr>
          <p:spPr>
            <a:xfrm>
              <a:off x="1711673" y="1644255"/>
              <a:ext cx="77324" cy="64009"/>
            </a:xfrm>
            <a:custGeom>
              <a:avLst/>
              <a:gdLst/>
              <a:ahLst/>
              <a:cxnLst/>
              <a:rect l="l" t="t" r="r" b="b"/>
              <a:pathLst>
                <a:path w="6539" h="5413" extrusionOk="0">
                  <a:moveTo>
                    <a:pt x="5617" y="0"/>
                  </a:moveTo>
                  <a:cubicBezTo>
                    <a:pt x="5471" y="0"/>
                    <a:pt x="5321" y="25"/>
                    <a:pt x="5171" y="75"/>
                  </a:cubicBezTo>
                  <a:cubicBezTo>
                    <a:pt x="4503" y="309"/>
                    <a:pt x="3870" y="676"/>
                    <a:pt x="3303" y="1176"/>
                  </a:cubicBezTo>
                  <a:cubicBezTo>
                    <a:pt x="1902" y="2310"/>
                    <a:pt x="767" y="3745"/>
                    <a:pt x="0" y="5413"/>
                  </a:cubicBezTo>
                  <a:lnTo>
                    <a:pt x="1068" y="5379"/>
                  </a:lnTo>
                  <a:cubicBezTo>
                    <a:pt x="2869" y="4479"/>
                    <a:pt x="4737" y="3578"/>
                    <a:pt x="5971" y="1977"/>
                  </a:cubicBezTo>
                  <a:cubicBezTo>
                    <a:pt x="6205" y="1710"/>
                    <a:pt x="6371" y="1376"/>
                    <a:pt x="6471" y="1009"/>
                  </a:cubicBezTo>
                  <a:cubicBezTo>
                    <a:pt x="6538" y="642"/>
                    <a:pt x="6371" y="275"/>
                    <a:pt x="6038" y="75"/>
                  </a:cubicBezTo>
                  <a:cubicBezTo>
                    <a:pt x="5904" y="25"/>
                    <a:pt x="5763" y="0"/>
                    <a:pt x="5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4" name="Google Shape;2664;p10"/>
            <p:cNvSpPr/>
            <p:nvPr/>
          </p:nvSpPr>
          <p:spPr>
            <a:xfrm>
              <a:off x="1705832" y="1638827"/>
              <a:ext cx="88688" cy="74249"/>
            </a:xfrm>
            <a:custGeom>
              <a:avLst/>
              <a:gdLst/>
              <a:ahLst/>
              <a:cxnLst/>
              <a:rect l="l" t="t" r="r" b="b"/>
              <a:pathLst>
                <a:path w="7500" h="6279" extrusionOk="0">
                  <a:moveTo>
                    <a:pt x="6204" y="0"/>
                  </a:moveTo>
                  <a:cubicBezTo>
                    <a:pt x="5925" y="0"/>
                    <a:pt x="5633" y="72"/>
                    <a:pt x="5364" y="167"/>
                  </a:cubicBezTo>
                  <a:cubicBezTo>
                    <a:pt x="4230" y="668"/>
                    <a:pt x="3229" y="1402"/>
                    <a:pt x="2429" y="2302"/>
                  </a:cubicBezTo>
                  <a:cubicBezTo>
                    <a:pt x="1495" y="3270"/>
                    <a:pt x="728" y="4404"/>
                    <a:pt x="161" y="5638"/>
                  </a:cubicBezTo>
                  <a:cubicBezTo>
                    <a:pt x="0" y="5982"/>
                    <a:pt x="297" y="6279"/>
                    <a:pt x="574" y="6279"/>
                  </a:cubicBezTo>
                  <a:cubicBezTo>
                    <a:pt x="700" y="6279"/>
                    <a:pt x="822" y="6218"/>
                    <a:pt x="894" y="6072"/>
                  </a:cubicBezTo>
                  <a:lnTo>
                    <a:pt x="861" y="6072"/>
                  </a:lnTo>
                  <a:cubicBezTo>
                    <a:pt x="1695" y="4204"/>
                    <a:pt x="2996" y="2636"/>
                    <a:pt x="4664" y="1468"/>
                  </a:cubicBezTo>
                  <a:cubicBezTo>
                    <a:pt x="5064" y="1168"/>
                    <a:pt x="5564" y="968"/>
                    <a:pt x="6065" y="868"/>
                  </a:cubicBezTo>
                  <a:cubicBezTo>
                    <a:pt x="6107" y="860"/>
                    <a:pt x="6146" y="856"/>
                    <a:pt x="6182" y="856"/>
                  </a:cubicBezTo>
                  <a:cubicBezTo>
                    <a:pt x="6603" y="856"/>
                    <a:pt x="6619" y="1364"/>
                    <a:pt x="6465" y="1702"/>
                  </a:cubicBezTo>
                  <a:cubicBezTo>
                    <a:pt x="6232" y="2136"/>
                    <a:pt x="5898" y="2536"/>
                    <a:pt x="5498" y="2903"/>
                  </a:cubicBezTo>
                  <a:cubicBezTo>
                    <a:pt x="5131" y="3236"/>
                    <a:pt x="4764" y="3537"/>
                    <a:pt x="4364" y="3803"/>
                  </a:cubicBezTo>
                  <a:cubicBezTo>
                    <a:pt x="3396" y="4437"/>
                    <a:pt x="2429" y="4971"/>
                    <a:pt x="1395" y="5438"/>
                  </a:cubicBezTo>
                  <a:cubicBezTo>
                    <a:pt x="964" y="5639"/>
                    <a:pt x="1225" y="6185"/>
                    <a:pt x="1604" y="6185"/>
                  </a:cubicBezTo>
                  <a:cubicBezTo>
                    <a:pt x="1665" y="6185"/>
                    <a:pt x="1730" y="6171"/>
                    <a:pt x="1795" y="6138"/>
                  </a:cubicBezTo>
                  <a:cubicBezTo>
                    <a:pt x="2896" y="5671"/>
                    <a:pt x="3963" y="5071"/>
                    <a:pt x="4964" y="4404"/>
                  </a:cubicBezTo>
                  <a:cubicBezTo>
                    <a:pt x="5431" y="4070"/>
                    <a:pt x="5865" y="3703"/>
                    <a:pt x="6265" y="3303"/>
                  </a:cubicBezTo>
                  <a:cubicBezTo>
                    <a:pt x="6732" y="2869"/>
                    <a:pt x="7066" y="2369"/>
                    <a:pt x="7332" y="1802"/>
                  </a:cubicBezTo>
                  <a:cubicBezTo>
                    <a:pt x="7499" y="1302"/>
                    <a:pt x="7399" y="734"/>
                    <a:pt x="7032" y="334"/>
                  </a:cubicBezTo>
                  <a:cubicBezTo>
                    <a:pt x="6804" y="89"/>
                    <a:pt x="6512" y="0"/>
                    <a:pt x="6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5" name="Google Shape;2665;p10"/>
            <p:cNvSpPr/>
            <p:nvPr/>
          </p:nvSpPr>
          <p:spPr>
            <a:xfrm>
              <a:off x="1773991" y="1712201"/>
              <a:ext cx="72984" cy="62105"/>
            </a:xfrm>
            <a:custGeom>
              <a:avLst/>
              <a:gdLst/>
              <a:ahLst/>
              <a:cxnLst/>
              <a:rect l="l" t="t" r="r" b="b"/>
              <a:pathLst>
                <a:path w="6172" h="5252" extrusionOk="0">
                  <a:moveTo>
                    <a:pt x="1" y="0"/>
                  </a:moveTo>
                  <a:lnTo>
                    <a:pt x="2002" y="2902"/>
                  </a:lnTo>
                  <a:cubicBezTo>
                    <a:pt x="2369" y="3436"/>
                    <a:pt x="2803" y="3936"/>
                    <a:pt x="3270" y="4403"/>
                  </a:cubicBezTo>
                  <a:cubicBezTo>
                    <a:pt x="3737" y="4870"/>
                    <a:pt x="4370" y="5170"/>
                    <a:pt x="5004" y="5237"/>
                  </a:cubicBezTo>
                  <a:cubicBezTo>
                    <a:pt x="5063" y="5247"/>
                    <a:pt x="5122" y="5252"/>
                    <a:pt x="5179" y="5252"/>
                  </a:cubicBezTo>
                  <a:cubicBezTo>
                    <a:pt x="5510" y="5252"/>
                    <a:pt x="5806" y="5093"/>
                    <a:pt x="6005" y="4837"/>
                  </a:cubicBezTo>
                  <a:cubicBezTo>
                    <a:pt x="6138" y="4603"/>
                    <a:pt x="6172" y="4303"/>
                    <a:pt x="6072" y="4036"/>
                  </a:cubicBezTo>
                  <a:cubicBezTo>
                    <a:pt x="5938" y="3803"/>
                    <a:pt x="5771" y="3569"/>
                    <a:pt x="5571" y="3369"/>
                  </a:cubicBezTo>
                  <a:cubicBezTo>
                    <a:pt x="4237" y="1901"/>
                    <a:pt x="2336"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6" name="Google Shape;2666;p10"/>
            <p:cNvSpPr/>
            <p:nvPr/>
          </p:nvSpPr>
          <p:spPr>
            <a:xfrm>
              <a:off x="1767310" y="1707625"/>
              <a:ext cx="85187" cy="71553"/>
            </a:xfrm>
            <a:custGeom>
              <a:avLst/>
              <a:gdLst/>
              <a:ahLst/>
              <a:cxnLst/>
              <a:rect l="l" t="t" r="r" b="b"/>
              <a:pathLst>
                <a:path w="7204" h="6051" extrusionOk="0">
                  <a:moveTo>
                    <a:pt x="1710" y="1282"/>
                  </a:moveTo>
                  <a:cubicBezTo>
                    <a:pt x="3162" y="1972"/>
                    <a:pt x="4585" y="2744"/>
                    <a:pt x="5703" y="3890"/>
                  </a:cubicBezTo>
                  <a:cubicBezTo>
                    <a:pt x="5936" y="4123"/>
                    <a:pt x="6470" y="4657"/>
                    <a:pt x="6203" y="5024"/>
                  </a:cubicBezTo>
                  <a:cubicBezTo>
                    <a:pt x="6103" y="5174"/>
                    <a:pt x="5919" y="5224"/>
                    <a:pt x="5728" y="5224"/>
                  </a:cubicBezTo>
                  <a:cubicBezTo>
                    <a:pt x="5536" y="5224"/>
                    <a:pt x="5336" y="5174"/>
                    <a:pt x="5202" y="5124"/>
                  </a:cubicBezTo>
                  <a:cubicBezTo>
                    <a:pt x="4268" y="4857"/>
                    <a:pt x="3634" y="4023"/>
                    <a:pt x="3101" y="3289"/>
                  </a:cubicBezTo>
                  <a:cubicBezTo>
                    <a:pt x="2629" y="2625"/>
                    <a:pt x="2172" y="1947"/>
                    <a:pt x="1710" y="1282"/>
                  </a:cubicBezTo>
                  <a:close/>
                  <a:moveTo>
                    <a:pt x="580" y="0"/>
                  </a:moveTo>
                  <a:cubicBezTo>
                    <a:pt x="284" y="0"/>
                    <a:pt x="0" y="286"/>
                    <a:pt x="232" y="587"/>
                  </a:cubicBezTo>
                  <a:lnTo>
                    <a:pt x="199" y="587"/>
                  </a:lnTo>
                  <a:cubicBezTo>
                    <a:pt x="966" y="1688"/>
                    <a:pt x="1700" y="2755"/>
                    <a:pt x="2467" y="3823"/>
                  </a:cubicBezTo>
                  <a:cubicBezTo>
                    <a:pt x="3134" y="4757"/>
                    <a:pt x="3935" y="5691"/>
                    <a:pt x="5069" y="5958"/>
                  </a:cubicBezTo>
                  <a:cubicBezTo>
                    <a:pt x="5258" y="6021"/>
                    <a:pt x="5451" y="6050"/>
                    <a:pt x="5644" y="6050"/>
                  </a:cubicBezTo>
                  <a:cubicBezTo>
                    <a:pt x="5963" y="6050"/>
                    <a:pt x="6279" y="5970"/>
                    <a:pt x="6570" y="5824"/>
                  </a:cubicBezTo>
                  <a:cubicBezTo>
                    <a:pt x="7004" y="5491"/>
                    <a:pt x="7204" y="4924"/>
                    <a:pt x="7037" y="4423"/>
                  </a:cubicBezTo>
                  <a:cubicBezTo>
                    <a:pt x="6837" y="3890"/>
                    <a:pt x="6503" y="3423"/>
                    <a:pt x="6036" y="3056"/>
                  </a:cubicBezTo>
                  <a:cubicBezTo>
                    <a:pt x="5636" y="2689"/>
                    <a:pt x="5202" y="2322"/>
                    <a:pt x="4702" y="1988"/>
                  </a:cubicBezTo>
                  <a:cubicBezTo>
                    <a:pt x="3634" y="1288"/>
                    <a:pt x="2467" y="687"/>
                    <a:pt x="1299" y="154"/>
                  </a:cubicBezTo>
                  <a:cubicBezTo>
                    <a:pt x="1232" y="122"/>
                    <a:pt x="1166" y="108"/>
                    <a:pt x="1103" y="108"/>
                  </a:cubicBezTo>
                  <a:cubicBezTo>
                    <a:pt x="1033" y="108"/>
                    <a:pt x="968" y="126"/>
                    <a:pt x="909" y="155"/>
                  </a:cubicBezTo>
                  <a:lnTo>
                    <a:pt x="909" y="155"/>
                  </a:lnTo>
                  <a:cubicBezTo>
                    <a:pt x="819" y="46"/>
                    <a:pt x="699"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7" name="Google Shape;2667;p10"/>
            <p:cNvSpPr/>
            <p:nvPr/>
          </p:nvSpPr>
          <p:spPr>
            <a:xfrm>
              <a:off x="1775576" y="1643959"/>
              <a:ext cx="76922" cy="64304"/>
            </a:xfrm>
            <a:custGeom>
              <a:avLst/>
              <a:gdLst/>
              <a:ahLst/>
              <a:cxnLst/>
              <a:rect l="l" t="t" r="r" b="b"/>
              <a:pathLst>
                <a:path w="6505" h="5438" extrusionOk="0">
                  <a:moveTo>
                    <a:pt x="5604" y="0"/>
                  </a:moveTo>
                  <a:cubicBezTo>
                    <a:pt x="5454" y="0"/>
                    <a:pt x="5304" y="34"/>
                    <a:pt x="5170" y="100"/>
                  </a:cubicBezTo>
                  <a:cubicBezTo>
                    <a:pt x="4470" y="334"/>
                    <a:pt x="3836" y="701"/>
                    <a:pt x="3269" y="1201"/>
                  </a:cubicBezTo>
                  <a:cubicBezTo>
                    <a:pt x="1868" y="2335"/>
                    <a:pt x="734" y="3770"/>
                    <a:pt x="0" y="5438"/>
                  </a:cubicBezTo>
                  <a:lnTo>
                    <a:pt x="1067" y="5371"/>
                  </a:lnTo>
                  <a:cubicBezTo>
                    <a:pt x="2869" y="4504"/>
                    <a:pt x="4737" y="3570"/>
                    <a:pt x="5971" y="2002"/>
                  </a:cubicBezTo>
                  <a:cubicBezTo>
                    <a:pt x="6204" y="1735"/>
                    <a:pt x="6371" y="1401"/>
                    <a:pt x="6438" y="1034"/>
                  </a:cubicBezTo>
                  <a:cubicBezTo>
                    <a:pt x="6505" y="667"/>
                    <a:pt x="6371" y="267"/>
                    <a:pt x="6038" y="100"/>
                  </a:cubicBezTo>
                  <a:cubicBezTo>
                    <a:pt x="5904" y="34"/>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8" name="Google Shape;2668;p10"/>
            <p:cNvSpPr/>
            <p:nvPr/>
          </p:nvSpPr>
          <p:spPr>
            <a:xfrm>
              <a:off x="1769722" y="1638827"/>
              <a:ext cx="88297" cy="74249"/>
            </a:xfrm>
            <a:custGeom>
              <a:avLst/>
              <a:gdLst/>
              <a:ahLst/>
              <a:cxnLst/>
              <a:rect l="l" t="t" r="r" b="b"/>
              <a:pathLst>
                <a:path w="7467" h="6279" extrusionOk="0">
                  <a:moveTo>
                    <a:pt x="6180" y="0"/>
                  </a:moveTo>
                  <a:cubicBezTo>
                    <a:pt x="5902" y="0"/>
                    <a:pt x="5618" y="72"/>
                    <a:pt x="5365" y="167"/>
                  </a:cubicBezTo>
                  <a:cubicBezTo>
                    <a:pt x="4231" y="668"/>
                    <a:pt x="3230" y="1402"/>
                    <a:pt x="2396" y="2302"/>
                  </a:cubicBezTo>
                  <a:cubicBezTo>
                    <a:pt x="1462" y="3270"/>
                    <a:pt x="695" y="4404"/>
                    <a:pt x="161" y="5638"/>
                  </a:cubicBezTo>
                  <a:cubicBezTo>
                    <a:pt x="1" y="5982"/>
                    <a:pt x="282" y="6279"/>
                    <a:pt x="549" y="6279"/>
                  </a:cubicBezTo>
                  <a:cubicBezTo>
                    <a:pt x="671" y="6279"/>
                    <a:pt x="789" y="6218"/>
                    <a:pt x="862" y="6072"/>
                  </a:cubicBezTo>
                  <a:cubicBezTo>
                    <a:pt x="1663" y="4204"/>
                    <a:pt x="2997" y="2636"/>
                    <a:pt x="4665" y="1468"/>
                  </a:cubicBezTo>
                  <a:cubicBezTo>
                    <a:pt x="5065" y="1168"/>
                    <a:pt x="5532" y="968"/>
                    <a:pt x="6032" y="868"/>
                  </a:cubicBezTo>
                  <a:cubicBezTo>
                    <a:pt x="6075" y="860"/>
                    <a:pt x="6114" y="856"/>
                    <a:pt x="6150" y="856"/>
                  </a:cubicBezTo>
                  <a:cubicBezTo>
                    <a:pt x="6575" y="856"/>
                    <a:pt x="6620" y="1364"/>
                    <a:pt x="6466" y="1702"/>
                  </a:cubicBezTo>
                  <a:cubicBezTo>
                    <a:pt x="6199" y="2136"/>
                    <a:pt x="5866" y="2536"/>
                    <a:pt x="5499" y="2903"/>
                  </a:cubicBezTo>
                  <a:cubicBezTo>
                    <a:pt x="5132" y="3236"/>
                    <a:pt x="4765" y="3537"/>
                    <a:pt x="4364" y="3803"/>
                  </a:cubicBezTo>
                  <a:cubicBezTo>
                    <a:pt x="3397" y="4404"/>
                    <a:pt x="2396" y="4971"/>
                    <a:pt x="1362" y="5438"/>
                  </a:cubicBezTo>
                  <a:cubicBezTo>
                    <a:pt x="961" y="5639"/>
                    <a:pt x="1201" y="6185"/>
                    <a:pt x="1594" y="6185"/>
                  </a:cubicBezTo>
                  <a:cubicBezTo>
                    <a:pt x="1658" y="6185"/>
                    <a:pt x="1726" y="6171"/>
                    <a:pt x="1796" y="6138"/>
                  </a:cubicBezTo>
                  <a:cubicBezTo>
                    <a:pt x="2897" y="5671"/>
                    <a:pt x="3931" y="5071"/>
                    <a:pt x="4932" y="4404"/>
                  </a:cubicBezTo>
                  <a:cubicBezTo>
                    <a:pt x="5399" y="4070"/>
                    <a:pt x="5866" y="3703"/>
                    <a:pt x="6266" y="3303"/>
                  </a:cubicBezTo>
                  <a:cubicBezTo>
                    <a:pt x="6699" y="2869"/>
                    <a:pt x="7066" y="2369"/>
                    <a:pt x="7300" y="1802"/>
                  </a:cubicBezTo>
                  <a:cubicBezTo>
                    <a:pt x="7467" y="1302"/>
                    <a:pt x="7367" y="734"/>
                    <a:pt x="7033" y="334"/>
                  </a:cubicBezTo>
                  <a:cubicBezTo>
                    <a:pt x="6788" y="89"/>
                    <a:pt x="6487" y="0"/>
                    <a:pt x="6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9" name="Google Shape;2669;p10"/>
            <p:cNvSpPr/>
            <p:nvPr/>
          </p:nvSpPr>
          <p:spPr>
            <a:xfrm>
              <a:off x="1839076" y="1712201"/>
              <a:ext cx="71411" cy="62105"/>
            </a:xfrm>
            <a:custGeom>
              <a:avLst/>
              <a:gdLst/>
              <a:ahLst/>
              <a:cxnLst/>
              <a:rect l="l" t="t" r="r" b="b"/>
              <a:pathLst>
                <a:path w="6039" h="5252" extrusionOk="0">
                  <a:moveTo>
                    <a:pt x="1" y="0"/>
                  </a:moveTo>
                  <a:lnTo>
                    <a:pt x="1" y="0"/>
                  </a:lnTo>
                  <a:cubicBezTo>
                    <a:pt x="668" y="967"/>
                    <a:pt x="1235" y="1935"/>
                    <a:pt x="1902" y="2902"/>
                  </a:cubicBezTo>
                  <a:cubicBezTo>
                    <a:pt x="2269" y="3436"/>
                    <a:pt x="2669" y="3936"/>
                    <a:pt x="3169" y="4403"/>
                  </a:cubicBezTo>
                  <a:cubicBezTo>
                    <a:pt x="3636" y="4870"/>
                    <a:pt x="4237" y="5170"/>
                    <a:pt x="4904" y="5237"/>
                  </a:cubicBezTo>
                  <a:cubicBezTo>
                    <a:pt x="4958" y="5247"/>
                    <a:pt x="5012" y="5252"/>
                    <a:pt x="5066" y="5252"/>
                  </a:cubicBezTo>
                  <a:cubicBezTo>
                    <a:pt x="5377" y="5252"/>
                    <a:pt x="5677" y="5093"/>
                    <a:pt x="5905" y="4837"/>
                  </a:cubicBezTo>
                  <a:cubicBezTo>
                    <a:pt x="6038" y="4603"/>
                    <a:pt x="6038" y="4303"/>
                    <a:pt x="5938" y="4036"/>
                  </a:cubicBezTo>
                  <a:cubicBezTo>
                    <a:pt x="5838" y="3803"/>
                    <a:pt x="5671" y="3569"/>
                    <a:pt x="5471" y="3369"/>
                  </a:cubicBezTo>
                  <a:cubicBezTo>
                    <a:pt x="4103" y="1901"/>
                    <a:pt x="2235" y="1001"/>
                    <a:pt x="4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0" name="Google Shape;2670;p10"/>
            <p:cNvSpPr/>
            <p:nvPr/>
          </p:nvSpPr>
          <p:spPr>
            <a:xfrm>
              <a:off x="1832277" y="1707447"/>
              <a:ext cx="84123" cy="71719"/>
            </a:xfrm>
            <a:custGeom>
              <a:avLst/>
              <a:gdLst/>
              <a:ahLst/>
              <a:cxnLst/>
              <a:rect l="l" t="t" r="r" b="b"/>
              <a:pathLst>
                <a:path w="7114" h="6065" extrusionOk="0">
                  <a:moveTo>
                    <a:pt x="1718" y="1351"/>
                  </a:moveTo>
                  <a:cubicBezTo>
                    <a:pt x="3113" y="2027"/>
                    <a:pt x="4490" y="2782"/>
                    <a:pt x="5579" y="3871"/>
                  </a:cubicBezTo>
                  <a:cubicBezTo>
                    <a:pt x="5813" y="4138"/>
                    <a:pt x="6280" y="4572"/>
                    <a:pt x="6146" y="4972"/>
                  </a:cubicBezTo>
                  <a:cubicBezTo>
                    <a:pt x="6057" y="5187"/>
                    <a:pt x="5851" y="5248"/>
                    <a:pt x="5639" y="5248"/>
                  </a:cubicBezTo>
                  <a:cubicBezTo>
                    <a:pt x="5457" y="5248"/>
                    <a:pt x="5269" y="5203"/>
                    <a:pt x="5145" y="5172"/>
                  </a:cubicBezTo>
                  <a:cubicBezTo>
                    <a:pt x="4211" y="4905"/>
                    <a:pt x="3544" y="4105"/>
                    <a:pt x="3011" y="3338"/>
                  </a:cubicBezTo>
                  <a:cubicBezTo>
                    <a:pt x="2567" y="2683"/>
                    <a:pt x="2150" y="2015"/>
                    <a:pt x="1718" y="1351"/>
                  </a:cubicBezTo>
                  <a:close/>
                  <a:moveTo>
                    <a:pt x="587" y="0"/>
                  </a:moveTo>
                  <a:cubicBezTo>
                    <a:pt x="290" y="0"/>
                    <a:pt x="0" y="301"/>
                    <a:pt x="209" y="602"/>
                  </a:cubicBezTo>
                  <a:cubicBezTo>
                    <a:pt x="976" y="1703"/>
                    <a:pt x="1610" y="2804"/>
                    <a:pt x="2377" y="3871"/>
                  </a:cubicBezTo>
                  <a:cubicBezTo>
                    <a:pt x="3044" y="4805"/>
                    <a:pt x="3878" y="5739"/>
                    <a:pt x="5045" y="6006"/>
                  </a:cubicBezTo>
                  <a:cubicBezTo>
                    <a:pt x="5195" y="6046"/>
                    <a:pt x="5347" y="6065"/>
                    <a:pt x="5499" y="6065"/>
                  </a:cubicBezTo>
                  <a:cubicBezTo>
                    <a:pt x="5855" y="6065"/>
                    <a:pt x="6209" y="5960"/>
                    <a:pt x="6513" y="5773"/>
                  </a:cubicBezTo>
                  <a:cubicBezTo>
                    <a:pt x="6947" y="5439"/>
                    <a:pt x="7114" y="4839"/>
                    <a:pt x="6913" y="4338"/>
                  </a:cubicBezTo>
                  <a:cubicBezTo>
                    <a:pt x="6680" y="3838"/>
                    <a:pt x="6346" y="3404"/>
                    <a:pt x="5913" y="3037"/>
                  </a:cubicBezTo>
                  <a:cubicBezTo>
                    <a:pt x="5512" y="2670"/>
                    <a:pt x="5045" y="2337"/>
                    <a:pt x="4578" y="2003"/>
                  </a:cubicBezTo>
                  <a:cubicBezTo>
                    <a:pt x="3511" y="1303"/>
                    <a:pt x="2377" y="702"/>
                    <a:pt x="1176" y="169"/>
                  </a:cubicBezTo>
                  <a:cubicBezTo>
                    <a:pt x="1113" y="137"/>
                    <a:pt x="1051" y="123"/>
                    <a:pt x="992" y="123"/>
                  </a:cubicBezTo>
                  <a:cubicBezTo>
                    <a:pt x="958" y="123"/>
                    <a:pt x="924" y="128"/>
                    <a:pt x="892" y="136"/>
                  </a:cubicBezTo>
                  <a:lnTo>
                    <a:pt x="892" y="136"/>
                  </a:lnTo>
                  <a:cubicBezTo>
                    <a:pt x="806" y="41"/>
                    <a:pt x="696"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1" name="Google Shape;2671;p10"/>
            <p:cNvSpPr/>
            <p:nvPr/>
          </p:nvSpPr>
          <p:spPr>
            <a:xfrm>
              <a:off x="1839076" y="1644255"/>
              <a:ext cx="76933" cy="64009"/>
            </a:xfrm>
            <a:custGeom>
              <a:avLst/>
              <a:gdLst/>
              <a:ahLst/>
              <a:cxnLst/>
              <a:rect l="l" t="t" r="r" b="b"/>
              <a:pathLst>
                <a:path w="6506" h="5413" extrusionOk="0">
                  <a:moveTo>
                    <a:pt x="5605" y="0"/>
                  </a:moveTo>
                  <a:cubicBezTo>
                    <a:pt x="5454" y="0"/>
                    <a:pt x="5304" y="25"/>
                    <a:pt x="5171" y="75"/>
                  </a:cubicBezTo>
                  <a:cubicBezTo>
                    <a:pt x="4470" y="309"/>
                    <a:pt x="3837" y="676"/>
                    <a:pt x="3303" y="1176"/>
                  </a:cubicBezTo>
                  <a:cubicBezTo>
                    <a:pt x="1902" y="2310"/>
                    <a:pt x="768" y="3745"/>
                    <a:pt x="1" y="5413"/>
                  </a:cubicBezTo>
                  <a:lnTo>
                    <a:pt x="1068" y="5379"/>
                  </a:lnTo>
                  <a:cubicBezTo>
                    <a:pt x="2869" y="4479"/>
                    <a:pt x="4737" y="3578"/>
                    <a:pt x="5971" y="1977"/>
                  </a:cubicBezTo>
                  <a:cubicBezTo>
                    <a:pt x="6205" y="1710"/>
                    <a:pt x="6372" y="1376"/>
                    <a:pt x="6438" y="1009"/>
                  </a:cubicBezTo>
                  <a:cubicBezTo>
                    <a:pt x="6505" y="642"/>
                    <a:pt x="6372" y="275"/>
                    <a:pt x="6038" y="75"/>
                  </a:cubicBezTo>
                  <a:cubicBezTo>
                    <a:pt x="5905" y="25"/>
                    <a:pt x="5755" y="0"/>
                    <a:pt x="5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2" name="Google Shape;2672;p10"/>
            <p:cNvSpPr/>
            <p:nvPr/>
          </p:nvSpPr>
          <p:spPr>
            <a:xfrm>
              <a:off x="1833234" y="1638827"/>
              <a:ext cx="88688" cy="74249"/>
            </a:xfrm>
            <a:custGeom>
              <a:avLst/>
              <a:gdLst/>
              <a:ahLst/>
              <a:cxnLst/>
              <a:rect l="l" t="t" r="r" b="b"/>
              <a:pathLst>
                <a:path w="7500" h="6279" extrusionOk="0">
                  <a:moveTo>
                    <a:pt x="6179" y="0"/>
                  </a:moveTo>
                  <a:cubicBezTo>
                    <a:pt x="5901" y="0"/>
                    <a:pt x="5618" y="72"/>
                    <a:pt x="5365" y="167"/>
                  </a:cubicBezTo>
                  <a:cubicBezTo>
                    <a:pt x="4231" y="668"/>
                    <a:pt x="3230" y="1402"/>
                    <a:pt x="2429" y="2302"/>
                  </a:cubicBezTo>
                  <a:cubicBezTo>
                    <a:pt x="1495" y="3270"/>
                    <a:pt x="728" y="4404"/>
                    <a:pt x="161" y="5638"/>
                  </a:cubicBezTo>
                  <a:cubicBezTo>
                    <a:pt x="0" y="5982"/>
                    <a:pt x="297" y="6279"/>
                    <a:pt x="574" y="6279"/>
                  </a:cubicBezTo>
                  <a:cubicBezTo>
                    <a:pt x="700" y="6279"/>
                    <a:pt x="822" y="6218"/>
                    <a:pt x="895" y="6072"/>
                  </a:cubicBezTo>
                  <a:lnTo>
                    <a:pt x="861" y="6072"/>
                  </a:lnTo>
                  <a:cubicBezTo>
                    <a:pt x="1695" y="4204"/>
                    <a:pt x="2996" y="2636"/>
                    <a:pt x="4664" y="1468"/>
                  </a:cubicBezTo>
                  <a:cubicBezTo>
                    <a:pt x="5064" y="1168"/>
                    <a:pt x="5531" y="968"/>
                    <a:pt x="6065" y="868"/>
                  </a:cubicBezTo>
                  <a:cubicBezTo>
                    <a:pt x="6107" y="860"/>
                    <a:pt x="6146" y="856"/>
                    <a:pt x="6183" y="856"/>
                  </a:cubicBezTo>
                  <a:cubicBezTo>
                    <a:pt x="6603" y="856"/>
                    <a:pt x="6619" y="1364"/>
                    <a:pt x="6465" y="1702"/>
                  </a:cubicBezTo>
                  <a:cubicBezTo>
                    <a:pt x="6232" y="2136"/>
                    <a:pt x="5898" y="2536"/>
                    <a:pt x="5498" y="2903"/>
                  </a:cubicBezTo>
                  <a:cubicBezTo>
                    <a:pt x="5131" y="3236"/>
                    <a:pt x="4764" y="3537"/>
                    <a:pt x="4364" y="3803"/>
                  </a:cubicBezTo>
                  <a:cubicBezTo>
                    <a:pt x="3397" y="4437"/>
                    <a:pt x="2429" y="4971"/>
                    <a:pt x="1395" y="5438"/>
                  </a:cubicBezTo>
                  <a:cubicBezTo>
                    <a:pt x="965" y="5639"/>
                    <a:pt x="1226" y="6185"/>
                    <a:pt x="1604" y="6185"/>
                  </a:cubicBezTo>
                  <a:cubicBezTo>
                    <a:pt x="1666" y="6185"/>
                    <a:pt x="1730" y="6171"/>
                    <a:pt x="1795" y="6138"/>
                  </a:cubicBezTo>
                  <a:cubicBezTo>
                    <a:pt x="2896" y="5671"/>
                    <a:pt x="3964" y="5071"/>
                    <a:pt x="4964" y="4404"/>
                  </a:cubicBezTo>
                  <a:cubicBezTo>
                    <a:pt x="5431" y="4070"/>
                    <a:pt x="5865" y="3703"/>
                    <a:pt x="6265" y="3303"/>
                  </a:cubicBezTo>
                  <a:cubicBezTo>
                    <a:pt x="6732" y="2869"/>
                    <a:pt x="7066" y="2369"/>
                    <a:pt x="7299" y="1802"/>
                  </a:cubicBezTo>
                  <a:cubicBezTo>
                    <a:pt x="7500" y="1302"/>
                    <a:pt x="7399" y="734"/>
                    <a:pt x="7033" y="334"/>
                  </a:cubicBezTo>
                  <a:cubicBezTo>
                    <a:pt x="6787"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3" name="Google Shape;2673;p10"/>
            <p:cNvSpPr/>
            <p:nvPr/>
          </p:nvSpPr>
          <p:spPr>
            <a:xfrm>
              <a:off x="1902186" y="1711019"/>
              <a:ext cx="72203" cy="63287"/>
            </a:xfrm>
            <a:custGeom>
              <a:avLst/>
              <a:gdLst/>
              <a:ahLst/>
              <a:cxnLst/>
              <a:rect l="l" t="t" r="r" b="b"/>
              <a:pathLst>
                <a:path w="6106" h="5352" extrusionOk="0">
                  <a:moveTo>
                    <a:pt x="1" y="0"/>
                  </a:moveTo>
                  <a:cubicBezTo>
                    <a:pt x="668" y="967"/>
                    <a:pt x="1268" y="2035"/>
                    <a:pt x="1935" y="3002"/>
                  </a:cubicBezTo>
                  <a:cubicBezTo>
                    <a:pt x="2302" y="3536"/>
                    <a:pt x="2736" y="4036"/>
                    <a:pt x="3203" y="4503"/>
                  </a:cubicBezTo>
                  <a:cubicBezTo>
                    <a:pt x="3670" y="4970"/>
                    <a:pt x="4270" y="5270"/>
                    <a:pt x="4938" y="5337"/>
                  </a:cubicBezTo>
                  <a:cubicBezTo>
                    <a:pt x="4992" y="5347"/>
                    <a:pt x="5047" y="5352"/>
                    <a:pt x="5101" y="5352"/>
                  </a:cubicBezTo>
                  <a:cubicBezTo>
                    <a:pt x="5419" y="5352"/>
                    <a:pt x="5739" y="5193"/>
                    <a:pt x="5938" y="4937"/>
                  </a:cubicBezTo>
                  <a:cubicBezTo>
                    <a:pt x="6072" y="4703"/>
                    <a:pt x="6105" y="4403"/>
                    <a:pt x="5972" y="4136"/>
                  </a:cubicBezTo>
                  <a:cubicBezTo>
                    <a:pt x="5872" y="3903"/>
                    <a:pt x="5705" y="3669"/>
                    <a:pt x="5505" y="3469"/>
                  </a:cubicBezTo>
                  <a:cubicBezTo>
                    <a:pt x="4137" y="2001"/>
                    <a:pt x="2269" y="1101"/>
                    <a:pt x="468" y="2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4" name="Google Shape;2674;p10"/>
            <p:cNvSpPr/>
            <p:nvPr/>
          </p:nvSpPr>
          <p:spPr>
            <a:xfrm>
              <a:off x="1895458" y="1706123"/>
              <a:ext cx="84454" cy="72960"/>
            </a:xfrm>
            <a:custGeom>
              <a:avLst/>
              <a:gdLst/>
              <a:ahLst/>
              <a:cxnLst/>
              <a:rect l="l" t="t" r="r" b="b"/>
              <a:pathLst>
                <a:path w="7142" h="6170" extrusionOk="0">
                  <a:moveTo>
                    <a:pt x="1799" y="1488"/>
                  </a:moveTo>
                  <a:lnTo>
                    <a:pt x="1799" y="1488"/>
                  </a:lnTo>
                  <a:cubicBezTo>
                    <a:pt x="3231" y="2181"/>
                    <a:pt x="4623" y="2945"/>
                    <a:pt x="5707" y="4083"/>
                  </a:cubicBezTo>
                  <a:cubicBezTo>
                    <a:pt x="5940" y="4317"/>
                    <a:pt x="6407" y="4817"/>
                    <a:pt x="6140" y="5151"/>
                  </a:cubicBezTo>
                  <a:cubicBezTo>
                    <a:pt x="6010" y="5310"/>
                    <a:pt x="5842" y="5363"/>
                    <a:pt x="5668" y="5363"/>
                  </a:cubicBezTo>
                  <a:cubicBezTo>
                    <a:pt x="5443" y="5363"/>
                    <a:pt x="5209" y="5274"/>
                    <a:pt x="5040" y="5217"/>
                  </a:cubicBezTo>
                  <a:cubicBezTo>
                    <a:pt x="4106" y="4917"/>
                    <a:pt x="3505" y="4050"/>
                    <a:pt x="2971" y="3283"/>
                  </a:cubicBezTo>
                  <a:cubicBezTo>
                    <a:pt x="2567" y="2705"/>
                    <a:pt x="2185" y="2094"/>
                    <a:pt x="1799" y="1488"/>
                  </a:cubicBezTo>
                  <a:close/>
                  <a:moveTo>
                    <a:pt x="599" y="1"/>
                  </a:moveTo>
                  <a:cubicBezTo>
                    <a:pt x="298" y="1"/>
                    <a:pt x="0" y="308"/>
                    <a:pt x="236" y="614"/>
                  </a:cubicBezTo>
                  <a:lnTo>
                    <a:pt x="203" y="614"/>
                  </a:lnTo>
                  <a:cubicBezTo>
                    <a:pt x="937" y="1682"/>
                    <a:pt x="1570" y="2782"/>
                    <a:pt x="2304" y="3816"/>
                  </a:cubicBezTo>
                  <a:cubicBezTo>
                    <a:pt x="2971" y="4784"/>
                    <a:pt x="3739" y="5718"/>
                    <a:pt x="4906" y="6051"/>
                  </a:cubicBezTo>
                  <a:cubicBezTo>
                    <a:pt x="5135" y="6128"/>
                    <a:pt x="5371" y="6169"/>
                    <a:pt x="5605" y="6169"/>
                  </a:cubicBezTo>
                  <a:cubicBezTo>
                    <a:pt x="5881" y="6169"/>
                    <a:pt x="6154" y="6111"/>
                    <a:pt x="6407" y="5985"/>
                  </a:cubicBezTo>
                  <a:cubicBezTo>
                    <a:pt x="6908" y="5684"/>
                    <a:pt x="7141" y="5117"/>
                    <a:pt x="6974" y="4584"/>
                  </a:cubicBezTo>
                  <a:cubicBezTo>
                    <a:pt x="6807" y="4050"/>
                    <a:pt x="6474" y="3583"/>
                    <a:pt x="6007" y="3216"/>
                  </a:cubicBezTo>
                  <a:cubicBezTo>
                    <a:pt x="5607" y="2849"/>
                    <a:pt x="5173" y="2482"/>
                    <a:pt x="4673" y="2149"/>
                  </a:cubicBezTo>
                  <a:cubicBezTo>
                    <a:pt x="3572" y="1448"/>
                    <a:pt x="2438" y="814"/>
                    <a:pt x="1237" y="281"/>
                  </a:cubicBezTo>
                  <a:cubicBezTo>
                    <a:pt x="1170" y="249"/>
                    <a:pt x="1104" y="235"/>
                    <a:pt x="1041" y="235"/>
                  </a:cubicBezTo>
                  <a:cubicBezTo>
                    <a:pt x="1020" y="235"/>
                    <a:pt x="999" y="237"/>
                    <a:pt x="978" y="240"/>
                  </a:cubicBezTo>
                  <a:lnTo>
                    <a:pt x="978" y="240"/>
                  </a:lnTo>
                  <a:cubicBezTo>
                    <a:pt x="964" y="220"/>
                    <a:pt x="950" y="200"/>
                    <a:pt x="937" y="181"/>
                  </a:cubicBezTo>
                  <a:cubicBezTo>
                    <a:pt x="849" y="53"/>
                    <a:pt x="724"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5" name="Google Shape;2675;p10"/>
            <p:cNvSpPr/>
            <p:nvPr/>
          </p:nvSpPr>
          <p:spPr>
            <a:xfrm>
              <a:off x="1902978" y="1644255"/>
              <a:ext cx="76933" cy="64009"/>
            </a:xfrm>
            <a:custGeom>
              <a:avLst/>
              <a:gdLst/>
              <a:ahLst/>
              <a:cxnLst/>
              <a:rect l="l" t="t" r="r" b="b"/>
              <a:pathLst>
                <a:path w="6506" h="5413" extrusionOk="0">
                  <a:moveTo>
                    <a:pt x="5588" y="0"/>
                  </a:moveTo>
                  <a:cubicBezTo>
                    <a:pt x="5446" y="0"/>
                    <a:pt x="5304" y="25"/>
                    <a:pt x="5171" y="75"/>
                  </a:cubicBezTo>
                  <a:cubicBezTo>
                    <a:pt x="4470" y="309"/>
                    <a:pt x="3836" y="676"/>
                    <a:pt x="3269" y="1176"/>
                  </a:cubicBezTo>
                  <a:cubicBezTo>
                    <a:pt x="1868" y="2310"/>
                    <a:pt x="734" y="3745"/>
                    <a:pt x="0" y="5413"/>
                  </a:cubicBezTo>
                  <a:lnTo>
                    <a:pt x="1068" y="5379"/>
                  </a:lnTo>
                  <a:cubicBezTo>
                    <a:pt x="2869" y="4479"/>
                    <a:pt x="4737" y="3578"/>
                    <a:pt x="5971" y="1977"/>
                  </a:cubicBezTo>
                  <a:cubicBezTo>
                    <a:pt x="6205" y="1710"/>
                    <a:pt x="6372" y="1376"/>
                    <a:pt x="6438" y="1009"/>
                  </a:cubicBezTo>
                  <a:cubicBezTo>
                    <a:pt x="6505" y="642"/>
                    <a:pt x="6338" y="275"/>
                    <a:pt x="6005" y="75"/>
                  </a:cubicBezTo>
                  <a:cubicBezTo>
                    <a:pt x="5871" y="25"/>
                    <a:pt x="5730" y="0"/>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6" name="Google Shape;2676;p10"/>
            <p:cNvSpPr/>
            <p:nvPr/>
          </p:nvSpPr>
          <p:spPr>
            <a:xfrm>
              <a:off x="1897007" y="1638827"/>
              <a:ext cx="88427" cy="74249"/>
            </a:xfrm>
            <a:custGeom>
              <a:avLst/>
              <a:gdLst/>
              <a:ahLst/>
              <a:cxnLst/>
              <a:rect l="l" t="t" r="r" b="b"/>
              <a:pathLst>
                <a:path w="7478" h="6279" extrusionOk="0">
                  <a:moveTo>
                    <a:pt x="6181" y="0"/>
                  </a:moveTo>
                  <a:cubicBezTo>
                    <a:pt x="5903" y="0"/>
                    <a:pt x="5611" y="72"/>
                    <a:pt x="5342" y="167"/>
                  </a:cubicBezTo>
                  <a:cubicBezTo>
                    <a:pt x="4241" y="668"/>
                    <a:pt x="3207" y="1402"/>
                    <a:pt x="2407" y="2302"/>
                  </a:cubicBezTo>
                  <a:cubicBezTo>
                    <a:pt x="1473" y="3270"/>
                    <a:pt x="706" y="4404"/>
                    <a:pt x="138" y="5638"/>
                  </a:cubicBezTo>
                  <a:cubicBezTo>
                    <a:pt x="1" y="5982"/>
                    <a:pt x="289" y="6279"/>
                    <a:pt x="558" y="6279"/>
                  </a:cubicBezTo>
                  <a:cubicBezTo>
                    <a:pt x="681" y="6279"/>
                    <a:pt x="799" y="6218"/>
                    <a:pt x="872" y="6072"/>
                  </a:cubicBezTo>
                  <a:lnTo>
                    <a:pt x="839" y="6072"/>
                  </a:lnTo>
                  <a:cubicBezTo>
                    <a:pt x="1673" y="4204"/>
                    <a:pt x="2974" y="2636"/>
                    <a:pt x="4642" y="1468"/>
                  </a:cubicBezTo>
                  <a:cubicBezTo>
                    <a:pt x="5075" y="1168"/>
                    <a:pt x="5542" y="968"/>
                    <a:pt x="6043" y="868"/>
                  </a:cubicBezTo>
                  <a:cubicBezTo>
                    <a:pt x="6085" y="860"/>
                    <a:pt x="6124" y="856"/>
                    <a:pt x="6160" y="856"/>
                  </a:cubicBezTo>
                  <a:cubicBezTo>
                    <a:pt x="6580" y="856"/>
                    <a:pt x="6597" y="1364"/>
                    <a:pt x="6443" y="1702"/>
                  </a:cubicBezTo>
                  <a:cubicBezTo>
                    <a:pt x="6209" y="2136"/>
                    <a:pt x="5876" y="2536"/>
                    <a:pt x="5476" y="2903"/>
                  </a:cubicBezTo>
                  <a:cubicBezTo>
                    <a:pt x="5142" y="3236"/>
                    <a:pt x="4742" y="3537"/>
                    <a:pt x="4341" y="3803"/>
                  </a:cubicBezTo>
                  <a:cubicBezTo>
                    <a:pt x="3407" y="4437"/>
                    <a:pt x="2407" y="4971"/>
                    <a:pt x="1373" y="5438"/>
                  </a:cubicBezTo>
                  <a:cubicBezTo>
                    <a:pt x="942" y="5639"/>
                    <a:pt x="1203" y="6185"/>
                    <a:pt x="1603" y="6185"/>
                  </a:cubicBezTo>
                  <a:cubicBezTo>
                    <a:pt x="1668" y="6185"/>
                    <a:pt x="1736" y="6171"/>
                    <a:pt x="1806" y="6138"/>
                  </a:cubicBezTo>
                  <a:cubicBezTo>
                    <a:pt x="2874" y="5671"/>
                    <a:pt x="3941" y="5071"/>
                    <a:pt x="4942" y="4404"/>
                  </a:cubicBezTo>
                  <a:cubicBezTo>
                    <a:pt x="5409" y="4070"/>
                    <a:pt x="5843" y="3703"/>
                    <a:pt x="6276" y="3303"/>
                  </a:cubicBezTo>
                  <a:cubicBezTo>
                    <a:pt x="6710" y="2869"/>
                    <a:pt x="7077" y="2369"/>
                    <a:pt x="7310" y="1802"/>
                  </a:cubicBezTo>
                  <a:cubicBezTo>
                    <a:pt x="7477" y="1302"/>
                    <a:pt x="7377" y="734"/>
                    <a:pt x="7010" y="334"/>
                  </a:cubicBezTo>
                  <a:cubicBezTo>
                    <a:pt x="6782" y="89"/>
                    <a:pt x="6490"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7" name="Google Shape;2677;p10"/>
            <p:cNvSpPr/>
            <p:nvPr/>
          </p:nvSpPr>
          <p:spPr>
            <a:xfrm>
              <a:off x="1965698" y="1711019"/>
              <a:ext cx="72192" cy="63287"/>
            </a:xfrm>
            <a:custGeom>
              <a:avLst/>
              <a:gdLst/>
              <a:ahLst/>
              <a:cxnLst/>
              <a:rect l="l" t="t" r="r" b="b"/>
              <a:pathLst>
                <a:path w="6105" h="5352" extrusionOk="0">
                  <a:moveTo>
                    <a:pt x="0" y="0"/>
                  </a:moveTo>
                  <a:lnTo>
                    <a:pt x="0" y="0"/>
                  </a:lnTo>
                  <a:cubicBezTo>
                    <a:pt x="667" y="967"/>
                    <a:pt x="1301" y="2035"/>
                    <a:pt x="1968" y="3002"/>
                  </a:cubicBezTo>
                  <a:cubicBezTo>
                    <a:pt x="2302" y="3536"/>
                    <a:pt x="2735" y="4036"/>
                    <a:pt x="3202" y="4503"/>
                  </a:cubicBezTo>
                  <a:cubicBezTo>
                    <a:pt x="3669" y="4970"/>
                    <a:pt x="4303" y="5270"/>
                    <a:pt x="4970" y="5337"/>
                  </a:cubicBezTo>
                  <a:cubicBezTo>
                    <a:pt x="5025" y="5347"/>
                    <a:pt x="5079" y="5352"/>
                    <a:pt x="5132" y="5352"/>
                  </a:cubicBezTo>
                  <a:cubicBezTo>
                    <a:pt x="5443" y="5352"/>
                    <a:pt x="5744" y="5193"/>
                    <a:pt x="5971" y="4937"/>
                  </a:cubicBezTo>
                  <a:cubicBezTo>
                    <a:pt x="6105" y="4703"/>
                    <a:pt x="6105" y="4403"/>
                    <a:pt x="6004" y="4136"/>
                  </a:cubicBezTo>
                  <a:cubicBezTo>
                    <a:pt x="5871" y="3903"/>
                    <a:pt x="5738" y="3669"/>
                    <a:pt x="5537" y="3469"/>
                  </a:cubicBezTo>
                  <a:cubicBezTo>
                    <a:pt x="4170" y="2001"/>
                    <a:pt x="2302"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8" name="Google Shape;2678;p10"/>
            <p:cNvSpPr/>
            <p:nvPr/>
          </p:nvSpPr>
          <p:spPr>
            <a:xfrm>
              <a:off x="1958840" y="1706123"/>
              <a:ext cx="84572" cy="72960"/>
            </a:xfrm>
            <a:custGeom>
              <a:avLst/>
              <a:gdLst/>
              <a:ahLst/>
              <a:cxnLst/>
              <a:rect l="l" t="t" r="r" b="b"/>
              <a:pathLst>
                <a:path w="7152" h="6170" extrusionOk="0">
                  <a:moveTo>
                    <a:pt x="1811" y="1480"/>
                  </a:moveTo>
                  <a:lnTo>
                    <a:pt x="1811" y="1480"/>
                  </a:lnTo>
                  <a:cubicBezTo>
                    <a:pt x="3232" y="2175"/>
                    <a:pt x="4635" y="2941"/>
                    <a:pt x="5751" y="4083"/>
                  </a:cubicBezTo>
                  <a:cubicBezTo>
                    <a:pt x="5951" y="4317"/>
                    <a:pt x="6451" y="4817"/>
                    <a:pt x="6151" y="5151"/>
                  </a:cubicBezTo>
                  <a:cubicBezTo>
                    <a:pt x="6035" y="5310"/>
                    <a:pt x="5868" y="5363"/>
                    <a:pt x="5693" y="5363"/>
                  </a:cubicBezTo>
                  <a:cubicBezTo>
                    <a:pt x="5464" y="5363"/>
                    <a:pt x="5220" y="5274"/>
                    <a:pt x="5050" y="5217"/>
                  </a:cubicBezTo>
                  <a:cubicBezTo>
                    <a:pt x="4116" y="4917"/>
                    <a:pt x="3516" y="4050"/>
                    <a:pt x="2982" y="3283"/>
                  </a:cubicBezTo>
                  <a:cubicBezTo>
                    <a:pt x="2578" y="2686"/>
                    <a:pt x="2196" y="2079"/>
                    <a:pt x="1811" y="1480"/>
                  </a:cubicBezTo>
                  <a:close/>
                  <a:moveTo>
                    <a:pt x="609" y="1"/>
                  </a:moveTo>
                  <a:cubicBezTo>
                    <a:pt x="306" y="1"/>
                    <a:pt x="1" y="308"/>
                    <a:pt x="213" y="614"/>
                  </a:cubicBezTo>
                  <a:cubicBezTo>
                    <a:pt x="947" y="1682"/>
                    <a:pt x="1581" y="2782"/>
                    <a:pt x="2315" y="3816"/>
                  </a:cubicBezTo>
                  <a:cubicBezTo>
                    <a:pt x="2982" y="4784"/>
                    <a:pt x="3782" y="5718"/>
                    <a:pt x="4917" y="6051"/>
                  </a:cubicBezTo>
                  <a:cubicBezTo>
                    <a:pt x="5146" y="6128"/>
                    <a:pt x="5389" y="6169"/>
                    <a:pt x="5630" y="6169"/>
                  </a:cubicBezTo>
                  <a:cubicBezTo>
                    <a:pt x="5915" y="6169"/>
                    <a:pt x="6198" y="6111"/>
                    <a:pt x="6451" y="5985"/>
                  </a:cubicBezTo>
                  <a:cubicBezTo>
                    <a:pt x="6918" y="5684"/>
                    <a:pt x="7152" y="5117"/>
                    <a:pt x="7018" y="4584"/>
                  </a:cubicBezTo>
                  <a:cubicBezTo>
                    <a:pt x="6818" y="4050"/>
                    <a:pt x="6484" y="3583"/>
                    <a:pt x="6051" y="3216"/>
                  </a:cubicBezTo>
                  <a:cubicBezTo>
                    <a:pt x="5617" y="2849"/>
                    <a:pt x="5183" y="2482"/>
                    <a:pt x="4716" y="2149"/>
                  </a:cubicBezTo>
                  <a:cubicBezTo>
                    <a:pt x="3616" y="1448"/>
                    <a:pt x="2448" y="814"/>
                    <a:pt x="1247" y="281"/>
                  </a:cubicBezTo>
                  <a:cubicBezTo>
                    <a:pt x="1185" y="249"/>
                    <a:pt x="1122" y="235"/>
                    <a:pt x="1063" y="235"/>
                  </a:cubicBezTo>
                  <a:cubicBezTo>
                    <a:pt x="1038" y="235"/>
                    <a:pt x="1014" y="238"/>
                    <a:pt x="990" y="242"/>
                  </a:cubicBezTo>
                  <a:lnTo>
                    <a:pt x="990" y="242"/>
                  </a:lnTo>
                  <a:cubicBezTo>
                    <a:pt x="976" y="222"/>
                    <a:pt x="962" y="201"/>
                    <a:pt x="947" y="181"/>
                  </a:cubicBezTo>
                  <a:cubicBezTo>
                    <a:pt x="859" y="53"/>
                    <a:pt x="734"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9" name="Google Shape;2679;p10"/>
            <p:cNvSpPr/>
            <p:nvPr/>
          </p:nvSpPr>
          <p:spPr>
            <a:xfrm>
              <a:off x="1966479" y="1644255"/>
              <a:ext cx="76933" cy="64009"/>
            </a:xfrm>
            <a:custGeom>
              <a:avLst/>
              <a:gdLst/>
              <a:ahLst/>
              <a:cxnLst/>
              <a:rect l="l" t="t" r="r" b="b"/>
              <a:pathLst>
                <a:path w="6506" h="5413" extrusionOk="0">
                  <a:moveTo>
                    <a:pt x="5592" y="0"/>
                  </a:moveTo>
                  <a:cubicBezTo>
                    <a:pt x="5446" y="0"/>
                    <a:pt x="5305" y="25"/>
                    <a:pt x="5171" y="75"/>
                  </a:cubicBezTo>
                  <a:cubicBezTo>
                    <a:pt x="4471" y="309"/>
                    <a:pt x="3837" y="676"/>
                    <a:pt x="3303" y="1176"/>
                  </a:cubicBezTo>
                  <a:cubicBezTo>
                    <a:pt x="1869" y="2310"/>
                    <a:pt x="768" y="3745"/>
                    <a:pt x="1" y="5413"/>
                  </a:cubicBezTo>
                  <a:lnTo>
                    <a:pt x="1068" y="5379"/>
                  </a:lnTo>
                  <a:cubicBezTo>
                    <a:pt x="2870" y="4479"/>
                    <a:pt x="4738" y="3578"/>
                    <a:pt x="5972" y="1977"/>
                  </a:cubicBezTo>
                  <a:cubicBezTo>
                    <a:pt x="6205" y="1710"/>
                    <a:pt x="6372" y="1376"/>
                    <a:pt x="6439" y="1009"/>
                  </a:cubicBezTo>
                  <a:cubicBezTo>
                    <a:pt x="6506" y="642"/>
                    <a:pt x="6339" y="275"/>
                    <a:pt x="6039"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0" name="Google Shape;2680;p10"/>
            <p:cNvSpPr/>
            <p:nvPr/>
          </p:nvSpPr>
          <p:spPr>
            <a:xfrm>
              <a:off x="1960637" y="1638827"/>
              <a:ext cx="88688" cy="74249"/>
            </a:xfrm>
            <a:custGeom>
              <a:avLst/>
              <a:gdLst/>
              <a:ahLst/>
              <a:cxnLst/>
              <a:rect l="l" t="t" r="r" b="b"/>
              <a:pathLst>
                <a:path w="7500" h="6279" extrusionOk="0">
                  <a:moveTo>
                    <a:pt x="6179" y="0"/>
                  </a:moveTo>
                  <a:cubicBezTo>
                    <a:pt x="5902" y="0"/>
                    <a:pt x="5618" y="72"/>
                    <a:pt x="5365" y="167"/>
                  </a:cubicBezTo>
                  <a:cubicBezTo>
                    <a:pt x="4231" y="668"/>
                    <a:pt x="3230" y="1402"/>
                    <a:pt x="2430" y="2302"/>
                  </a:cubicBezTo>
                  <a:cubicBezTo>
                    <a:pt x="1496" y="3270"/>
                    <a:pt x="728" y="4404"/>
                    <a:pt x="161" y="5638"/>
                  </a:cubicBezTo>
                  <a:cubicBezTo>
                    <a:pt x="1" y="5982"/>
                    <a:pt x="298" y="6279"/>
                    <a:pt x="564" y="6279"/>
                  </a:cubicBezTo>
                  <a:cubicBezTo>
                    <a:pt x="685" y="6279"/>
                    <a:pt x="799" y="6218"/>
                    <a:pt x="862" y="6072"/>
                  </a:cubicBezTo>
                  <a:cubicBezTo>
                    <a:pt x="1662" y="4204"/>
                    <a:pt x="2997" y="2636"/>
                    <a:pt x="4665" y="1468"/>
                  </a:cubicBezTo>
                  <a:cubicBezTo>
                    <a:pt x="5065" y="1168"/>
                    <a:pt x="5532" y="968"/>
                    <a:pt x="6032" y="868"/>
                  </a:cubicBezTo>
                  <a:cubicBezTo>
                    <a:pt x="6074" y="860"/>
                    <a:pt x="6114" y="856"/>
                    <a:pt x="6150" y="856"/>
                  </a:cubicBezTo>
                  <a:cubicBezTo>
                    <a:pt x="6575" y="856"/>
                    <a:pt x="6619" y="1364"/>
                    <a:pt x="6466" y="1702"/>
                  </a:cubicBezTo>
                  <a:cubicBezTo>
                    <a:pt x="6199" y="2136"/>
                    <a:pt x="5899" y="2536"/>
                    <a:pt x="5498" y="2903"/>
                  </a:cubicBezTo>
                  <a:cubicBezTo>
                    <a:pt x="5132" y="3236"/>
                    <a:pt x="4765" y="3537"/>
                    <a:pt x="4364" y="3803"/>
                  </a:cubicBezTo>
                  <a:cubicBezTo>
                    <a:pt x="3397" y="4404"/>
                    <a:pt x="2396" y="4971"/>
                    <a:pt x="1396" y="5438"/>
                  </a:cubicBezTo>
                  <a:cubicBezTo>
                    <a:pt x="965" y="5639"/>
                    <a:pt x="1226" y="6185"/>
                    <a:pt x="1605" y="6185"/>
                  </a:cubicBezTo>
                  <a:cubicBezTo>
                    <a:pt x="1666" y="6185"/>
                    <a:pt x="1731" y="6171"/>
                    <a:pt x="1796" y="6138"/>
                  </a:cubicBezTo>
                  <a:cubicBezTo>
                    <a:pt x="2897" y="5671"/>
                    <a:pt x="3931" y="5071"/>
                    <a:pt x="4931" y="4404"/>
                  </a:cubicBezTo>
                  <a:cubicBezTo>
                    <a:pt x="5432" y="4070"/>
                    <a:pt x="5865" y="3703"/>
                    <a:pt x="6266" y="3303"/>
                  </a:cubicBezTo>
                  <a:cubicBezTo>
                    <a:pt x="6699" y="2869"/>
                    <a:pt x="7066" y="2369"/>
                    <a:pt x="7300" y="1802"/>
                  </a:cubicBezTo>
                  <a:cubicBezTo>
                    <a:pt x="7500" y="1302"/>
                    <a:pt x="7366" y="734"/>
                    <a:pt x="7033" y="334"/>
                  </a:cubicBezTo>
                  <a:cubicBezTo>
                    <a:pt x="6788"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1" name="Google Shape;2681;p10"/>
            <p:cNvSpPr/>
            <p:nvPr/>
          </p:nvSpPr>
          <p:spPr>
            <a:xfrm>
              <a:off x="2029600" y="1711019"/>
              <a:ext cx="72192" cy="63287"/>
            </a:xfrm>
            <a:custGeom>
              <a:avLst/>
              <a:gdLst/>
              <a:ahLst/>
              <a:cxnLst/>
              <a:rect l="l" t="t" r="r" b="b"/>
              <a:pathLst>
                <a:path w="6105" h="5352" extrusionOk="0">
                  <a:moveTo>
                    <a:pt x="0" y="0"/>
                  </a:moveTo>
                  <a:lnTo>
                    <a:pt x="0" y="0"/>
                  </a:lnTo>
                  <a:cubicBezTo>
                    <a:pt x="667" y="967"/>
                    <a:pt x="1268" y="2035"/>
                    <a:pt x="1935" y="3002"/>
                  </a:cubicBezTo>
                  <a:cubicBezTo>
                    <a:pt x="2302" y="3536"/>
                    <a:pt x="2735" y="4036"/>
                    <a:pt x="3202" y="4503"/>
                  </a:cubicBezTo>
                  <a:cubicBezTo>
                    <a:pt x="3669" y="4970"/>
                    <a:pt x="4270" y="5270"/>
                    <a:pt x="4937" y="5337"/>
                  </a:cubicBezTo>
                  <a:cubicBezTo>
                    <a:pt x="4991" y="5347"/>
                    <a:pt x="5046" y="5352"/>
                    <a:pt x="5101" y="5352"/>
                  </a:cubicBezTo>
                  <a:cubicBezTo>
                    <a:pt x="5418" y="5352"/>
                    <a:pt x="5739" y="5193"/>
                    <a:pt x="5938" y="4937"/>
                  </a:cubicBezTo>
                  <a:cubicBezTo>
                    <a:pt x="6071" y="4703"/>
                    <a:pt x="6104" y="4403"/>
                    <a:pt x="5971" y="4136"/>
                  </a:cubicBezTo>
                  <a:cubicBezTo>
                    <a:pt x="5871" y="3903"/>
                    <a:pt x="5704" y="3669"/>
                    <a:pt x="5504" y="3469"/>
                  </a:cubicBezTo>
                  <a:cubicBezTo>
                    <a:pt x="4136" y="2001"/>
                    <a:pt x="2268"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2" name="Google Shape;2682;p10"/>
            <p:cNvSpPr/>
            <p:nvPr/>
          </p:nvSpPr>
          <p:spPr>
            <a:xfrm>
              <a:off x="2022742" y="1706123"/>
              <a:ext cx="84182" cy="72830"/>
            </a:xfrm>
            <a:custGeom>
              <a:avLst/>
              <a:gdLst/>
              <a:ahLst/>
              <a:cxnLst/>
              <a:rect l="l" t="t" r="r" b="b"/>
              <a:pathLst>
                <a:path w="7119" h="6159" extrusionOk="0">
                  <a:moveTo>
                    <a:pt x="1798" y="1490"/>
                  </a:moveTo>
                  <a:cubicBezTo>
                    <a:pt x="3211" y="2183"/>
                    <a:pt x="4607" y="2946"/>
                    <a:pt x="5717" y="4083"/>
                  </a:cubicBezTo>
                  <a:cubicBezTo>
                    <a:pt x="5917" y="4317"/>
                    <a:pt x="6418" y="4817"/>
                    <a:pt x="6117" y="5151"/>
                  </a:cubicBezTo>
                  <a:cubicBezTo>
                    <a:pt x="6001" y="5310"/>
                    <a:pt x="5835" y="5363"/>
                    <a:pt x="5662" y="5363"/>
                  </a:cubicBezTo>
                  <a:cubicBezTo>
                    <a:pt x="5437" y="5363"/>
                    <a:pt x="5201" y="5274"/>
                    <a:pt x="5050" y="5217"/>
                  </a:cubicBezTo>
                  <a:cubicBezTo>
                    <a:pt x="4116" y="4917"/>
                    <a:pt x="3482" y="4050"/>
                    <a:pt x="2948" y="3283"/>
                  </a:cubicBezTo>
                  <a:cubicBezTo>
                    <a:pt x="2544" y="2706"/>
                    <a:pt x="2174" y="2095"/>
                    <a:pt x="1798" y="1490"/>
                  </a:cubicBezTo>
                  <a:close/>
                  <a:moveTo>
                    <a:pt x="608" y="1"/>
                  </a:moveTo>
                  <a:cubicBezTo>
                    <a:pt x="306" y="1"/>
                    <a:pt x="1" y="308"/>
                    <a:pt x="213" y="614"/>
                  </a:cubicBezTo>
                  <a:cubicBezTo>
                    <a:pt x="947" y="1682"/>
                    <a:pt x="1581" y="2782"/>
                    <a:pt x="2315" y="3816"/>
                  </a:cubicBezTo>
                  <a:cubicBezTo>
                    <a:pt x="2948" y="4784"/>
                    <a:pt x="3749" y="5718"/>
                    <a:pt x="4916" y="6051"/>
                  </a:cubicBezTo>
                  <a:cubicBezTo>
                    <a:pt x="5118" y="6123"/>
                    <a:pt x="5339" y="6158"/>
                    <a:pt x="5562" y="6158"/>
                  </a:cubicBezTo>
                  <a:cubicBezTo>
                    <a:pt x="5855" y="6158"/>
                    <a:pt x="6152" y="6098"/>
                    <a:pt x="6418" y="5985"/>
                  </a:cubicBezTo>
                  <a:cubicBezTo>
                    <a:pt x="6885" y="5684"/>
                    <a:pt x="7118" y="5117"/>
                    <a:pt x="6985" y="4584"/>
                  </a:cubicBezTo>
                  <a:cubicBezTo>
                    <a:pt x="6784" y="4050"/>
                    <a:pt x="6451" y="3583"/>
                    <a:pt x="6017" y="3216"/>
                  </a:cubicBezTo>
                  <a:cubicBezTo>
                    <a:pt x="5584" y="2849"/>
                    <a:pt x="5150" y="2482"/>
                    <a:pt x="4683" y="2149"/>
                  </a:cubicBezTo>
                  <a:cubicBezTo>
                    <a:pt x="3582" y="1448"/>
                    <a:pt x="2415" y="814"/>
                    <a:pt x="1214" y="281"/>
                  </a:cubicBezTo>
                  <a:cubicBezTo>
                    <a:pt x="1151" y="249"/>
                    <a:pt x="1089" y="235"/>
                    <a:pt x="1030" y="235"/>
                  </a:cubicBezTo>
                  <a:cubicBezTo>
                    <a:pt x="1015" y="235"/>
                    <a:pt x="1001" y="236"/>
                    <a:pt x="987" y="238"/>
                  </a:cubicBezTo>
                  <a:lnTo>
                    <a:pt x="987" y="238"/>
                  </a:lnTo>
                  <a:cubicBezTo>
                    <a:pt x="974" y="219"/>
                    <a:pt x="960" y="200"/>
                    <a:pt x="947" y="181"/>
                  </a:cubicBezTo>
                  <a:cubicBezTo>
                    <a:pt x="859" y="53"/>
                    <a:pt x="734"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3" name="Google Shape;2683;p10"/>
            <p:cNvSpPr/>
            <p:nvPr/>
          </p:nvSpPr>
          <p:spPr>
            <a:xfrm>
              <a:off x="2030381" y="1644255"/>
              <a:ext cx="76933" cy="64009"/>
            </a:xfrm>
            <a:custGeom>
              <a:avLst/>
              <a:gdLst/>
              <a:ahLst/>
              <a:cxnLst/>
              <a:rect l="l" t="t" r="r" b="b"/>
              <a:pathLst>
                <a:path w="6506" h="5413" extrusionOk="0">
                  <a:moveTo>
                    <a:pt x="5584" y="0"/>
                  </a:moveTo>
                  <a:cubicBezTo>
                    <a:pt x="5438" y="0"/>
                    <a:pt x="5288" y="25"/>
                    <a:pt x="5138" y="75"/>
                  </a:cubicBezTo>
                  <a:cubicBezTo>
                    <a:pt x="4471" y="309"/>
                    <a:pt x="3837" y="676"/>
                    <a:pt x="3270" y="1176"/>
                  </a:cubicBezTo>
                  <a:cubicBezTo>
                    <a:pt x="1869" y="2310"/>
                    <a:pt x="735" y="3745"/>
                    <a:pt x="1" y="5413"/>
                  </a:cubicBezTo>
                  <a:lnTo>
                    <a:pt x="1035" y="5379"/>
                  </a:lnTo>
                  <a:cubicBezTo>
                    <a:pt x="2869" y="4479"/>
                    <a:pt x="4704" y="3578"/>
                    <a:pt x="5938" y="1977"/>
                  </a:cubicBezTo>
                  <a:cubicBezTo>
                    <a:pt x="6205" y="1710"/>
                    <a:pt x="6372" y="1376"/>
                    <a:pt x="6439" y="1009"/>
                  </a:cubicBezTo>
                  <a:cubicBezTo>
                    <a:pt x="6505" y="642"/>
                    <a:pt x="6339" y="275"/>
                    <a:pt x="6005" y="75"/>
                  </a:cubicBezTo>
                  <a:cubicBezTo>
                    <a:pt x="5872" y="25"/>
                    <a:pt x="5730" y="0"/>
                    <a:pt x="5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4" name="Google Shape;2684;p10"/>
            <p:cNvSpPr/>
            <p:nvPr/>
          </p:nvSpPr>
          <p:spPr>
            <a:xfrm>
              <a:off x="2024421" y="1638827"/>
              <a:ext cx="88416" cy="74249"/>
            </a:xfrm>
            <a:custGeom>
              <a:avLst/>
              <a:gdLst/>
              <a:ahLst/>
              <a:cxnLst/>
              <a:rect l="l" t="t" r="r" b="b"/>
              <a:pathLst>
                <a:path w="7477" h="6279" extrusionOk="0">
                  <a:moveTo>
                    <a:pt x="6181" y="0"/>
                  </a:moveTo>
                  <a:cubicBezTo>
                    <a:pt x="5902" y="0"/>
                    <a:pt x="5611" y="72"/>
                    <a:pt x="5342" y="167"/>
                  </a:cubicBezTo>
                  <a:cubicBezTo>
                    <a:pt x="4241" y="668"/>
                    <a:pt x="3207" y="1402"/>
                    <a:pt x="2406" y="2302"/>
                  </a:cubicBezTo>
                  <a:cubicBezTo>
                    <a:pt x="1472" y="3270"/>
                    <a:pt x="705" y="4404"/>
                    <a:pt x="138" y="5638"/>
                  </a:cubicBezTo>
                  <a:cubicBezTo>
                    <a:pt x="0" y="5982"/>
                    <a:pt x="288" y="6279"/>
                    <a:pt x="558" y="6279"/>
                  </a:cubicBezTo>
                  <a:cubicBezTo>
                    <a:pt x="680" y="6279"/>
                    <a:pt x="799" y="6218"/>
                    <a:pt x="872" y="6072"/>
                  </a:cubicBezTo>
                  <a:lnTo>
                    <a:pt x="838" y="6072"/>
                  </a:lnTo>
                  <a:cubicBezTo>
                    <a:pt x="1672" y="4204"/>
                    <a:pt x="2973" y="2636"/>
                    <a:pt x="4641" y="1468"/>
                  </a:cubicBezTo>
                  <a:cubicBezTo>
                    <a:pt x="5041" y="1168"/>
                    <a:pt x="5542" y="968"/>
                    <a:pt x="6042" y="868"/>
                  </a:cubicBezTo>
                  <a:cubicBezTo>
                    <a:pt x="6084" y="860"/>
                    <a:pt x="6123" y="856"/>
                    <a:pt x="6159" y="856"/>
                  </a:cubicBezTo>
                  <a:cubicBezTo>
                    <a:pt x="6580" y="856"/>
                    <a:pt x="6596" y="1364"/>
                    <a:pt x="6442" y="1702"/>
                  </a:cubicBezTo>
                  <a:cubicBezTo>
                    <a:pt x="6209" y="2136"/>
                    <a:pt x="5875" y="2536"/>
                    <a:pt x="5475" y="2903"/>
                  </a:cubicBezTo>
                  <a:cubicBezTo>
                    <a:pt x="5141" y="3236"/>
                    <a:pt x="4741" y="3537"/>
                    <a:pt x="4341" y="3803"/>
                  </a:cubicBezTo>
                  <a:cubicBezTo>
                    <a:pt x="3407" y="4437"/>
                    <a:pt x="2406" y="4971"/>
                    <a:pt x="1372" y="5438"/>
                  </a:cubicBezTo>
                  <a:cubicBezTo>
                    <a:pt x="942" y="5639"/>
                    <a:pt x="1202" y="6185"/>
                    <a:pt x="1581" y="6185"/>
                  </a:cubicBezTo>
                  <a:cubicBezTo>
                    <a:pt x="1643" y="6185"/>
                    <a:pt x="1707" y="6171"/>
                    <a:pt x="1772" y="6138"/>
                  </a:cubicBezTo>
                  <a:cubicBezTo>
                    <a:pt x="2873" y="5671"/>
                    <a:pt x="3941" y="5071"/>
                    <a:pt x="4941" y="4404"/>
                  </a:cubicBezTo>
                  <a:cubicBezTo>
                    <a:pt x="5408" y="4070"/>
                    <a:pt x="5842" y="3703"/>
                    <a:pt x="6242" y="3303"/>
                  </a:cubicBezTo>
                  <a:cubicBezTo>
                    <a:pt x="6709" y="2869"/>
                    <a:pt x="7076" y="2369"/>
                    <a:pt x="7310" y="1802"/>
                  </a:cubicBezTo>
                  <a:cubicBezTo>
                    <a:pt x="7476" y="1302"/>
                    <a:pt x="7376" y="734"/>
                    <a:pt x="7009" y="334"/>
                  </a:cubicBezTo>
                  <a:cubicBezTo>
                    <a:pt x="6782" y="89"/>
                    <a:pt x="6489"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5" name="Google Shape;2685;p10"/>
            <p:cNvSpPr/>
            <p:nvPr/>
          </p:nvSpPr>
          <p:spPr>
            <a:xfrm>
              <a:off x="2093491" y="1711799"/>
              <a:ext cx="71801" cy="62401"/>
            </a:xfrm>
            <a:custGeom>
              <a:avLst/>
              <a:gdLst/>
              <a:ahLst/>
              <a:cxnLst/>
              <a:rect l="l" t="t" r="r" b="b"/>
              <a:pathLst>
                <a:path w="6072" h="5277" extrusionOk="0">
                  <a:moveTo>
                    <a:pt x="1" y="1"/>
                  </a:moveTo>
                  <a:lnTo>
                    <a:pt x="1" y="1"/>
                  </a:lnTo>
                  <a:cubicBezTo>
                    <a:pt x="668" y="968"/>
                    <a:pt x="1235" y="1969"/>
                    <a:pt x="1936" y="2903"/>
                  </a:cubicBezTo>
                  <a:cubicBezTo>
                    <a:pt x="2269" y="3470"/>
                    <a:pt x="2703" y="3970"/>
                    <a:pt x="3170" y="4437"/>
                  </a:cubicBezTo>
                  <a:cubicBezTo>
                    <a:pt x="3637" y="4904"/>
                    <a:pt x="4271" y="5171"/>
                    <a:pt x="4904" y="5271"/>
                  </a:cubicBezTo>
                  <a:cubicBezTo>
                    <a:pt x="4944" y="5275"/>
                    <a:pt x="4984" y="5276"/>
                    <a:pt x="5023" y="5276"/>
                  </a:cubicBezTo>
                  <a:cubicBezTo>
                    <a:pt x="5377" y="5276"/>
                    <a:pt x="5695" y="5141"/>
                    <a:pt x="5905" y="4871"/>
                  </a:cubicBezTo>
                  <a:cubicBezTo>
                    <a:pt x="6072" y="4637"/>
                    <a:pt x="6072" y="4337"/>
                    <a:pt x="5972" y="4070"/>
                  </a:cubicBezTo>
                  <a:cubicBezTo>
                    <a:pt x="5838" y="3803"/>
                    <a:pt x="5705" y="3603"/>
                    <a:pt x="5505" y="3403"/>
                  </a:cubicBezTo>
                  <a:cubicBezTo>
                    <a:pt x="4137" y="1902"/>
                    <a:pt x="2269" y="1035"/>
                    <a:pt x="435" y="168"/>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6" name="Google Shape;2686;p10"/>
            <p:cNvSpPr/>
            <p:nvPr/>
          </p:nvSpPr>
          <p:spPr>
            <a:xfrm>
              <a:off x="2086656" y="1706904"/>
              <a:ext cx="84159" cy="71979"/>
            </a:xfrm>
            <a:custGeom>
              <a:avLst/>
              <a:gdLst/>
              <a:ahLst/>
              <a:cxnLst/>
              <a:rect l="l" t="t" r="r" b="b"/>
              <a:pathLst>
                <a:path w="7117" h="6087" extrusionOk="0">
                  <a:moveTo>
                    <a:pt x="1746" y="1382"/>
                  </a:moveTo>
                  <a:cubicBezTo>
                    <a:pt x="3165" y="2077"/>
                    <a:pt x="4562" y="2842"/>
                    <a:pt x="5649" y="3984"/>
                  </a:cubicBezTo>
                  <a:cubicBezTo>
                    <a:pt x="5883" y="4217"/>
                    <a:pt x="6383" y="4718"/>
                    <a:pt x="6116" y="5051"/>
                  </a:cubicBezTo>
                  <a:cubicBezTo>
                    <a:pt x="6007" y="5222"/>
                    <a:pt x="5834" y="5277"/>
                    <a:pt x="5652" y="5277"/>
                  </a:cubicBezTo>
                  <a:cubicBezTo>
                    <a:pt x="5443" y="5277"/>
                    <a:pt x="5225" y="5205"/>
                    <a:pt x="5082" y="5151"/>
                  </a:cubicBezTo>
                  <a:cubicBezTo>
                    <a:pt x="4148" y="4885"/>
                    <a:pt x="3514" y="4051"/>
                    <a:pt x="2981" y="3283"/>
                  </a:cubicBezTo>
                  <a:cubicBezTo>
                    <a:pt x="2555" y="2655"/>
                    <a:pt x="2153" y="2013"/>
                    <a:pt x="1746" y="1382"/>
                  </a:cubicBezTo>
                  <a:close/>
                  <a:moveTo>
                    <a:pt x="604" y="1"/>
                  </a:moveTo>
                  <a:cubicBezTo>
                    <a:pt x="302" y="1"/>
                    <a:pt x="0" y="299"/>
                    <a:pt x="212" y="582"/>
                  </a:cubicBezTo>
                  <a:lnTo>
                    <a:pt x="212" y="615"/>
                  </a:lnTo>
                  <a:cubicBezTo>
                    <a:pt x="946" y="1649"/>
                    <a:pt x="1613" y="2783"/>
                    <a:pt x="2347" y="3817"/>
                  </a:cubicBezTo>
                  <a:cubicBezTo>
                    <a:pt x="3014" y="4751"/>
                    <a:pt x="3815" y="5719"/>
                    <a:pt x="4982" y="6019"/>
                  </a:cubicBezTo>
                  <a:cubicBezTo>
                    <a:pt x="5154" y="6065"/>
                    <a:pt x="5329" y="6087"/>
                    <a:pt x="5505" y="6087"/>
                  </a:cubicBezTo>
                  <a:cubicBezTo>
                    <a:pt x="5841" y="6087"/>
                    <a:pt x="6176" y="6005"/>
                    <a:pt x="6483" y="5852"/>
                  </a:cubicBezTo>
                  <a:cubicBezTo>
                    <a:pt x="6917" y="5552"/>
                    <a:pt x="7117" y="4985"/>
                    <a:pt x="6950" y="4451"/>
                  </a:cubicBezTo>
                  <a:cubicBezTo>
                    <a:pt x="6750" y="3951"/>
                    <a:pt x="6416" y="3484"/>
                    <a:pt x="6016" y="3150"/>
                  </a:cubicBezTo>
                  <a:cubicBezTo>
                    <a:pt x="5582" y="2750"/>
                    <a:pt x="5149" y="2383"/>
                    <a:pt x="4682" y="2083"/>
                  </a:cubicBezTo>
                  <a:cubicBezTo>
                    <a:pt x="3581" y="1349"/>
                    <a:pt x="2414" y="748"/>
                    <a:pt x="1213" y="215"/>
                  </a:cubicBezTo>
                  <a:cubicBezTo>
                    <a:pt x="1145" y="183"/>
                    <a:pt x="1080" y="169"/>
                    <a:pt x="1018" y="169"/>
                  </a:cubicBezTo>
                  <a:cubicBezTo>
                    <a:pt x="992" y="169"/>
                    <a:pt x="967" y="172"/>
                    <a:pt x="942" y="176"/>
                  </a:cubicBezTo>
                  <a:lnTo>
                    <a:pt x="942" y="176"/>
                  </a:lnTo>
                  <a:cubicBezTo>
                    <a:pt x="854" y="52"/>
                    <a:pt x="729"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7" name="Google Shape;2687;p10"/>
            <p:cNvSpPr/>
            <p:nvPr/>
          </p:nvSpPr>
          <p:spPr>
            <a:xfrm>
              <a:off x="2093893" y="1644255"/>
              <a:ext cx="76922" cy="64009"/>
            </a:xfrm>
            <a:custGeom>
              <a:avLst/>
              <a:gdLst/>
              <a:ahLst/>
              <a:cxnLst/>
              <a:rect l="l" t="t" r="r" b="b"/>
              <a:pathLst>
                <a:path w="6505" h="5413" extrusionOk="0">
                  <a:moveTo>
                    <a:pt x="5583" y="0"/>
                  </a:moveTo>
                  <a:cubicBezTo>
                    <a:pt x="5437" y="0"/>
                    <a:pt x="5287" y="25"/>
                    <a:pt x="5137" y="75"/>
                  </a:cubicBezTo>
                  <a:cubicBezTo>
                    <a:pt x="4470" y="309"/>
                    <a:pt x="3836" y="676"/>
                    <a:pt x="3269" y="1176"/>
                  </a:cubicBezTo>
                  <a:cubicBezTo>
                    <a:pt x="1868" y="2310"/>
                    <a:pt x="734" y="3745"/>
                    <a:pt x="0" y="5413"/>
                  </a:cubicBezTo>
                  <a:lnTo>
                    <a:pt x="1034" y="5379"/>
                  </a:lnTo>
                  <a:cubicBezTo>
                    <a:pt x="2836" y="4479"/>
                    <a:pt x="4704" y="3578"/>
                    <a:pt x="5938" y="1977"/>
                  </a:cubicBezTo>
                  <a:cubicBezTo>
                    <a:pt x="6171" y="1710"/>
                    <a:pt x="6338" y="1376"/>
                    <a:pt x="6438" y="1009"/>
                  </a:cubicBezTo>
                  <a:cubicBezTo>
                    <a:pt x="6505" y="642"/>
                    <a:pt x="6338" y="275"/>
                    <a:pt x="6005" y="75"/>
                  </a:cubicBezTo>
                  <a:cubicBezTo>
                    <a:pt x="5871" y="25"/>
                    <a:pt x="57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8" name="Google Shape;2688;p10"/>
            <p:cNvSpPr/>
            <p:nvPr/>
          </p:nvSpPr>
          <p:spPr>
            <a:xfrm>
              <a:off x="2087921" y="1638827"/>
              <a:ext cx="88416" cy="74249"/>
            </a:xfrm>
            <a:custGeom>
              <a:avLst/>
              <a:gdLst/>
              <a:ahLst/>
              <a:cxnLst/>
              <a:rect l="l" t="t" r="r" b="b"/>
              <a:pathLst>
                <a:path w="7477" h="6279" extrusionOk="0">
                  <a:moveTo>
                    <a:pt x="6190" y="0"/>
                  </a:moveTo>
                  <a:cubicBezTo>
                    <a:pt x="5912" y="0"/>
                    <a:pt x="5629" y="72"/>
                    <a:pt x="5375" y="167"/>
                  </a:cubicBezTo>
                  <a:cubicBezTo>
                    <a:pt x="4241" y="668"/>
                    <a:pt x="3241" y="1402"/>
                    <a:pt x="2407" y="2302"/>
                  </a:cubicBezTo>
                  <a:cubicBezTo>
                    <a:pt x="1473" y="3270"/>
                    <a:pt x="705" y="4404"/>
                    <a:pt x="138" y="5638"/>
                  </a:cubicBezTo>
                  <a:cubicBezTo>
                    <a:pt x="1" y="5982"/>
                    <a:pt x="289" y="6279"/>
                    <a:pt x="558" y="6279"/>
                  </a:cubicBezTo>
                  <a:cubicBezTo>
                    <a:pt x="681" y="6279"/>
                    <a:pt x="799" y="6218"/>
                    <a:pt x="872" y="6072"/>
                  </a:cubicBezTo>
                  <a:cubicBezTo>
                    <a:pt x="1673" y="4204"/>
                    <a:pt x="3007" y="2636"/>
                    <a:pt x="4675" y="1468"/>
                  </a:cubicBezTo>
                  <a:cubicBezTo>
                    <a:pt x="5075" y="1168"/>
                    <a:pt x="5542" y="968"/>
                    <a:pt x="6043" y="868"/>
                  </a:cubicBezTo>
                  <a:cubicBezTo>
                    <a:pt x="6085" y="860"/>
                    <a:pt x="6124" y="856"/>
                    <a:pt x="6160" y="856"/>
                  </a:cubicBezTo>
                  <a:cubicBezTo>
                    <a:pt x="6581" y="856"/>
                    <a:pt x="6599" y="1364"/>
                    <a:pt x="6476" y="1702"/>
                  </a:cubicBezTo>
                  <a:cubicBezTo>
                    <a:pt x="6209" y="2136"/>
                    <a:pt x="5876" y="2536"/>
                    <a:pt x="5509" y="2903"/>
                  </a:cubicBezTo>
                  <a:cubicBezTo>
                    <a:pt x="5142" y="3236"/>
                    <a:pt x="4742" y="3537"/>
                    <a:pt x="4341" y="3803"/>
                  </a:cubicBezTo>
                  <a:cubicBezTo>
                    <a:pt x="3407" y="4437"/>
                    <a:pt x="2407" y="4971"/>
                    <a:pt x="1373" y="5438"/>
                  </a:cubicBezTo>
                  <a:cubicBezTo>
                    <a:pt x="971" y="5639"/>
                    <a:pt x="1211" y="6185"/>
                    <a:pt x="1605" y="6185"/>
                  </a:cubicBezTo>
                  <a:cubicBezTo>
                    <a:pt x="1668" y="6185"/>
                    <a:pt x="1736" y="6171"/>
                    <a:pt x="1806" y="6138"/>
                  </a:cubicBezTo>
                  <a:cubicBezTo>
                    <a:pt x="2907" y="5671"/>
                    <a:pt x="3941" y="5071"/>
                    <a:pt x="4942" y="4404"/>
                  </a:cubicBezTo>
                  <a:cubicBezTo>
                    <a:pt x="5409" y="4070"/>
                    <a:pt x="5842" y="3703"/>
                    <a:pt x="6276" y="3303"/>
                  </a:cubicBezTo>
                  <a:cubicBezTo>
                    <a:pt x="6710" y="2869"/>
                    <a:pt x="7077" y="2369"/>
                    <a:pt x="7310" y="1802"/>
                  </a:cubicBezTo>
                  <a:cubicBezTo>
                    <a:pt x="7477" y="1302"/>
                    <a:pt x="7377" y="734"/>
                    <a:pt x="7043" y="334"/>
                  </a:cubicBezTo>
                  <a:cubicBezTo>
                    <a:pt x="6798" y="89"/>
                    <a:pt x="6497" y="0"/>
                    <a:pt x="6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9" name="Google Shape;2689;p10"/>
            <p:cNvSpPr/>
            <p:nvPr/>
          </p:nvSpPr>
          <p:spPr>
            <a:xfrm>
              <a:off x="2156211" y="1712201"/>
              <a:ext cx="72594" cy="62105"/>
            </a:xfrm>
            <a:custGeom>
              <a:avLst/>
              <a:gdLst/>
              <a:ahLst/>
              <a:cxnLst/>
              <a:rect l="l" t="t" r="r" b="b"/>
              <a:pathLst>
                <a:path w="6139" h="5252" extrusionOk="0">
                  <a:moveTo>
                    <a:pt x="1" y="0"/>
                  </a:moveTo>
                  <a:lnTo>
                    <a:pt x="2002" y="2902"/>
                  </a:lnTo>
                  <a:cubicBezTo>
                    <a:pt x="2369" y="3436"/>
                    <a:pt x="2769" y="3936"/>
                    <a:pt x="3270" y="4403"/>
                  </a:cubicBezTo>
                  <a:cubicBezTo>
                    <a:pt x="3737" y="4870"/>
                    <a:pt x="4337" y="5170"/>
                    <a:pt x="5004" y="5237"/>
                  </a:cubicBezTo>
                  <a:cubicBezTo>
                    <a:pt x="5058" y="5247"/>
                    <a:pt x="5113" y="5252"/>
                    <a:pt x="5168" y="5252"/>
                  </a:cubicBezTo>
                  <a:cubicBezTo>
                    <a:pt x="5486" y="5252"/>
                    <a:pt x="5806" y="5093"/>
                    <a:pt x="6005" y="4837"/>
                  </a:cubicBezTo>
                  <a:cubicBezTo>
                    <a:pt x="6138" y="4603"/>
                    <a:pt x="6138" y="4303"/>
                    <a:pt x="6038" y="4036"/>
                  </a:cubicBezTo>
                  <a:cubicBezTo>
                    <a:pt x="5938" y="3803"/>
                    <a:pt x="5771" y="3569"/>
                    <a:pt x="5571" y="3369"/>
                  </a:cubicBezTo>
                  <a:cubicBezTo>
                    <a:pt x="4204" y="1901"/>
                    <a:pt x="2336" y="1001"/>
                    <a:pt x="5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0" name="Google Shape;2690;p10"/>
            <p:cNvSpPr/>
            <p:nvPr/>
          </p:nvSpPr>
          <p:spPr>
            <a:xfrm>
              <a:off x="2149400" y="1707625"/>
              <a:ext cx="85317" cy="71553"/>
            </a:xfrm>
            <a:custGeom>
              <a:avLst/>
              <a:gdLst/>
              <a:ahLst/>
              <a:cxnLst/>
              <a:rect l="l" t="t" r="r" b="b"/>
              <a:pathLst>
                <a:path w="7215" h="6051" extrusionOk="0">
                  <a:moveTo>
                    <a:pt x="1727" y="1290"/>
                  </a:moveTo>
                  <a:cubicBezTo>
                    <a:pt x="3161" y="1979"/>
                    <a:pt x="4600" y="2748"/>
                    <a:pt x="5714" y="3890"/>
                  </a:cubicBezTo>
                  <a:cubicBezTo>
                    <a:pt x="5947" y="4123"/>
                    <a:pt x="6481" y="4657"/>
                    <a:pt x="6214" y="5024"/>
                  </a:cubicBezTo>
                  <a:cubicBezTo>
                    <a:pt x="6109" y="5163"/>
                    <a:pt x="5913" y="5212"/>
                    <a:pt x="5707" y="5212"/>
                  </a:cubicBezTo>
                  <a:cubicBezTo>
                    <a:pt x="5519" y="5212"/>
                    <a:pt x="5323" y="5172"/>
                    <a:pt x="5180" y="5124"/>
                  </a:cubicBezTo>
                  <a:cubicBezTo>
                    <a:pt x="4279" y="4857"/>
                    <a:pt x="3646" y="4023"/>
                    <a:pt x="3112" y="3289"/>
                  </a:cubicBezTo>
                  <a:cubicBezTo>
                    <a:pt x="2642" y="2628"/>
                    <a:pt x="2187" y="1952"/>
                    <a:pt x="1727" y="1290"/>
                  </a:cubicBezTo>
                  <a:close/>
                  <a:moveTo>
                    <a:pt x="590" y="0"/>
                  </a:moveTo>
                  <a:cubicBezTo>
                    <a:pt x="292" y="0"/>
                    <a:pt x="1" y="286"/>
                    <a:pt x="210" y="587"/>
                  </a:cubicBezTo>
                  <a:cubicBezTo>
                    <a:pt x="944" y="1688"/>
                    <a:pt x="1677" y="2755"/>
                    <a:pt x="2445" y="3823"/>
                  </a:cubicBezTo>
                  <a:cubicBezTo>
                    <a:pt x="3112" y="4757"/>
                    <a:pt x="3912" y="5691"/>
                    <a:pt x="5080" y="5958"/>
                  </a:cubicBezTo>
                  <a:cubicBezTo>
                    <a:pt x="5256" y="6021"/>
                    <a:pt x="5442" y="6050"/>
                    <a:pt x="5630" y="6050"/>
                  </a:cubicBezTo>
                  <a:cubicBezTo>
                    <a:pt x="5940" y="6050"/>
                    <a:pt x="6257" y="5970"/>
                    <a:pt x="6548" y="5824"/>
                  </a:cubicBezTo>
                  <a:cubicBezTo>
                    <a:pt x="7015" y="5491"/>
                    <a:pt x="7215" y="4924"/>
                    <a:pt x="7048" y="4423"/>
                  </a:cubicBezTo>
                  <a:cubicBezTo>
                    <a:pt x="6814" y="3890"/>
                    <a:pt x="6481" y="3423"/>
                    <a:pt x="6047" y="3056"/>
                  </a:cubicBezTo>
                  <a:cubicBezTo>
                    <a:pt x="5614" y="2689"/>
                    <a:pt x="5180" y="2322"/>
                    <a:pt x="4713" y="1988"/>
                  </a:cubicBezTo>
                  <a:cubicBezTo>
                    <a:pt x="3612" y="1288"/>
                    <a:pt x="2478" y="687"/>
                    <a:pt x="1277" y="154"/>
                  </a:cubicBezTo>
                  <a:cubicBezTo>
                    <a:pt x="1214" y="122"/>
                    <a:pt x="1152" y="108"/>
                    <a:pt x="1093" y="108"/>
                  </a:cubicBezTo>
                  <a:cubicBezTo>
                    <a:pt x="1030" y="108"/>
                    <a:pt x="970" y="124"/>
                    <a:pt x="916" y="151"/>
                  </a:cubicBezTo>
                  <a:lnTo>
                    <a:pt x="916" y="151"/>
                  </a:lnTo>
                  <a:cubicBezTo>
                    <a:pt x="827" y="45"/>
                    <a:pt x="708"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1" name="Google Shape;2691;p10"/>
            <p:cNvSpPr/>
            <p:nvPr/>
          </p:nvSpPr>
          <p:spPr>
            <a:xfrm>
              <a:off x="2157393" y="1644255"/>
              <a:ext cx="77324" cy="65191"/>
            </a:xfrm>
            <a:custGeom>
              <a:avLst/>
              <a:gdLst/>
              <a:ahLst/>
              <a:cxnLst/>
              <a:rect l="l" t="t" r="r" b="b"/>
              <a:pathLst>
                <a:path w="6539" h="5513" extrusionOk="0">
                  <a:moveTo>
                    <a:pt x="5626" y="0"/>
                  </a:moveTo>
                  <a:cubicBezTo>
                    <a:pt x="5480" y="0"/>
                    <a:pt x="5338" y="25"/>
                    <a:pt x="5204" y="75"/>
                  </a:cubicBezTo>
                  <a:cubicBezTo>
                    <a:pt x="4504" y="309"/>
                    <a:pt x="3870" y="676"/>
                    <a:pt x="3336" y="1176"/>
                  </a:cubicBezTo>
                  <a:cubicBezTo>
                    <a:pt x="1902" y="2310"/>
                    <a:pt x="768" y="3745"/>
                    <a:pt x="1" y="5413"/>
                  </a:cubicBezTo>
                  <a:lnTo>
                    <a:pt x="635" y="5513"/>
                  </a:lnTo>
                  <a:cubicBezTo>
                    <a:pt x="2436" y="4645"/>
                    <a:pt x="4737" y="3578"/>
                    <a:pt x="6005" y="1977"/>
                  </a:cubicBezTo>
                  <a:cubicBezTo>
                    <a:pt x="6239" y="1710"/>
                    <a:pt x="6405" y="1376"/>
                    <a:pt x="6472" y="1009"/>
                  </a:cubicBezTo>
                  <a:cubicBezTo>
                    <a:pt x="6539" y="642"/>
                    <a:pt x="6372" y="275"/>
                    <a:pt x="6072" y="75"/>
                  </a:cubicBezTo>
                  <a:cubicBezTo>
                    <a:pt x="5922" y="25"/>
                    <a:pt x="5772" y="0"/>
                    <a:pt x="5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2" name="Google Shape;2692;p10"/>
            <p:cNvSpPr/>
            <p:nvPr/>
          </p:nvSpPr>
          <p:spPr>
            <a:xfrm>
              <a:off x="2151433" y="1638993"/>
              <a:ext cx="88416" cy="75219"/>
            </a:xfrm>
            <a:custGeom>
              <a:avLst/>
              <a:gdLst/>
              <a:ahLst/>
              <a:cxnLst/>
              <a:rect l="l" t="t" r="r" b="b"/>
              <a:pathLst>
                <a:path w="7477" h="6361" extrusionOk="0">
                  <a:moveTo>
                    <a:pt x="6134" y="837"/>
                  </a:moveTo>
                  <a:cubicBezTo>
                    <a:pt x="6259" y="837"/>
                    <a:pt x="6367" y="871"/>
                    <a:pt x="6442" y="954"/>
                  </a:cubicBezTo>
                  <a:cubicBezTo>
                    <a:pt x="6776" y="1288"/>
                    <a:pt x="6376" y="1888"/>
                    <a:pt x="6142" y="2188"/>
                  </a:cubicBezTo>
                  <a:cubicBezTo>
                    <a:pt x="5508" y="2922"/>
                    <a:pt x="4741" y="3556"/>
                    <a:pt x="3907" y="4056"/>
                  </a:cubicBezTo>
                  <a:cubicBezTo>
                    <a:pt x="3020" y="4576"/>
                    <a:pt x="2104" y="5012"/>
                    <a:pt x="1161" y="5467"/>
                  </a:cubicBezTo>
                  <a:lnTo>
                    <a:pt x="1161" y="5467"/>
                  </a:lnTo>
                  <a:cubicBezTo>
                    <a:pt x="2042" y="3783"/>
                    <a:pt x="3364" y="2214"/>
                    <a:pt x="5008" y="1288"/>
                  </a:cubicBezTo>
                  <a:cubicBezTo>
                    <a:pt x="5233" y="1137"/>
                    <a:pt x="5759" y="837"/>
                    <a:pt x="6134" y="837"/>
                  </a:cubicBezTo>
                  <a:close/>
                  <a:moveTo>
                    <a:pt x="6111" y="0"/>
                  </a:moveTo>
                  <a:cubicBezTo>
                    <a:pt x="5988" y="0"/>
                    <a:pt x="5863" y="18"/>
                    <a:pt x="5742" y="53"/>
                  </a:cubicBezTo>
                  <a:cubicBezTo>
                    <a:pt x="4508" y="354"/>
                    <a:pt x="3440" y="1288"/>
                    <a:pt x="2573" y="2155"/>
                  </a:cubicBezTo>
                  <a:cubicBezTo>
                    <a:pt x="1572" y="3156"/>
                    <a:pt x="738" y="4323"/>
                    <a:pt x="138" y="5624"/>
                  </a:cubicBezTo>
                  <a:cubicBezTo>
                    <a:pt x="0" y="5968"/>
                    <a:pt x="288" y="6265"/>
                    <a:pt x="558" y="6265"/>
                  </a:cubicBezTo>
                  <a:cubicBezTo>
                    <a:pt x="642" y="6265"/>
                    <a:pt x="725" y="6236"/>
                    <a:pt x="792" y="6170"/>
                  </a:cubicBezTo>
                  <a:lnTo>
                    <a:pt x="792" y="6170"/>
                  </a:lnTo>
                  <a:cubicBezTo>
                    <a:pt x="875" y="6280"/>
                    <a:pt x="1007" y="6360"/>
                    <a:pt x="1161" y="6360"/>
                  </a:cubicBezTo>
                  <a:cubicBezTo>
                    <a:pt x="1218" y="6360"/>
                    <a:pt x="1277" y="6349"/>
                    <a:pt x="1339" y="6325"/>
                  </a:cubicBezTo>
                  <a:cubicBezTo>
                    <a:pt x="2406" y="5824"/>
                    <a:pt x="3440" y="5290"/>
                    <a:pt x="4441" y="4690"/>
                  </a:cubicBezTo>
                  <a:cubicBezTo>
                    <a:pt x="5475" y="4090"/>
                    <a:pt x="6376" y="3322"/>
                    <a:pt x="7043" y="2355"/>
                  </a:cubicBezTo>
                  <a:cubicBezTo>
                    <a:pt x="7410" y="1855"/>
                    <a:pt x="7476" y="1221"/>
                    <a:pt x="7243" y="654"/>
                  </a:cubicBezTo>
                  <a:cubicBezTo>
                    <a:pt x="7007" y="234"/>
                    <a:pt x="6565" y="0"/>
                    <a:pt x="6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3" name="Google Shape;2693;p10"/>
            <p:cNvSpPr/>
            <p:nvPr/>
          </p:nvSpPr>
          <p:spPr>
            <a:xfrm>
              <a:off x="2219723" y="1712201"/>
              <a:ext cx="72984" cy="62105"/>
            </a:xfrm>
            <a:custGeom>
              <a:avLst/>
              <a:gdLst/>
              <a:ahLst/>
              <a:cxnLst/>
              <a:rect l="l" t="t" r="r" b="b"/>
              <a:pathLst>
                <a:path w="6172" h="5252" extrusionOk="0">
                  <a:moveTo>
                    <a:pt x="0" y="0"/>
                  </a:moveTo>
                  <a:lnTo>
                    <a:pt x="2035" y="2902"/>
                  </a:lnTo>
                  <a:cubicBezTo>
                    <a:pt x="2369" y="3436"/>
                    <a:pt x="2802"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71" y="4303"/>
                    <a:pt x="6071" y="4036"/>
                  </a:cubicBezTo>
                  <a:cubicBezTo>
                    <a:pt x="5938" y="3803"/>
                    <a:pt x="5771" y="3569"/>
                    <a:pt x="5604" y="3369"/>
                  </a:cubicBezTo>
                  <a:cubicBezTo>
                    <a:pt x="4203" y="1901"/>
                    <a:pt x="2335" y="1001"/>
                    <a:pt x="534" y="1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4" name="Google Shape;2694;p10"/>
            <p:cNvSpPr/>
            <p:nvPr/>
          </p:nvSpPr>
          <p:spPr>
            <a:xfrm>
              <a:off x="2213302" y="1707625"/>
              <a:ext cx="84927" cy="71553"/>
            </a:xfrm>
            <a:custGeom>
              <a:avLst/>
              <a:gdLst/>
              <a:ahLst/>
              <a:cxnLst/>
              <a:rect l="l" t="t" r="r" b="b"/>
              <a:pathLst>
                <a:path w="7182" h="6051" extrusionOk="0">
                  <a:moveTo>
                    <a:pt x="1700" y="1287"/>
                  </a:moveTo>
                  <a:cubicBezTo>
                    <a:pt x="3148" y="1977"/>
                    <a:pt x="4565" y="2747"/>
                    <a:pt x="5680" y="3890"/>
                  </a:cubicBezTo>
                  <a:cubicBezTo>
                    <a:pt x="5914" y="4123"/>
                    <a:pt x="6447" y="4657"/>
                    <a:pt x="6181" y="5024"/>
                  </a:cubicBezTo>
                  <a:cubicBezTo>
                    <a:pt x="6076" y="5163"/>
                    <a:pt x="5880" y="5212"/>
                    <a:pt x="5679" y="5212"/>
                  </a:cubicBezTo>
                  <a:cubicBezTo>
                    <a:pt x="5495" y="5212"/>
                    <a:pt x="5307" y="5172"/>
                    <a:pt x="5180" y="5124"/>
                  </a:cubicBezTo>
                  <a:cubicBezTo>
                    <a:pt x="4246" y="4857"/>
                    <a:pt x="3612" y="4023"/>
                    <a:pt x="3078" y="3289"/>
                  </a:cubicBezTo>
                  <a:cubicBezTo>
                    <a:pt x="2630" y="2627"/>
                    <a:pt x="2167" y="1951"/>
                    <a:pt x="1700" y="1287"/>
                  </a:cubicBezTo>
                  <a:close/>
                  <a:moveTo>
                    <a:pt x="564" y="0"/>
                  </a:moveTo>
                  <a:cubicBezTo>
                    <a:pt x="276" y="0"/>
                    <a:pt x="1" y="286"/>
                    <a:pt x="210" y="587"/>
                  </a:cubicBezTo>
                  <a:lnTo>
                    <a:pt x="176" y="587"/>
                  </a:lnTo>
                  <a:cubicBezTo>
                    <a:pt x="943" y="1688"/>
                    <a:pt x="1677" y="2755"/>
                    <a:pt x="2445" y="3823"/>
                  </a:cubicBezTo>
                  <a:cubicBezTo>
                    <a:pt x="3112" y="4757"/>
                    <a:pt x="3912" y="5691"/>
                    <a:pt x="5046" y="5958"/>
                  </a:cubicBezTo>
                  <a:cubicBezTo>
                    <a:pt x="5235" y="6021"/>
                    <a:pt x="5429" y="6050"/>
                    <a:pt x="5622" y="6050"/>
                  </a:cubicBezTo>
                  <a:cubicBezTo>
                    <a:pt x="5940" y="6050"/>
                    <a:pt x="6257" y="5970"/>
                    <a:pt x="6547" y="5824"/>
                  </a:cubicBezTo>
                  <a:cubicBezTo>
                    <a:pt x="6981" y="5491"/>
                    <a:pt x="7181" y="4924"/>
                    <a:pt x="7014" y="4423"/>
                  </a:cubicBezTo>
                  <a:cubicBezTo>
                    <a:pt x="6814" y="3890"/>
                    <a:pt x="6481" y="3423"/>
                    <a:pt x="6014" y="3056"/>
                  </a:cubicBezTo>
                  <a:cubicBezTo>
                    <a:pt x="5613" y="2689"/>
                    <a:pt x="5146" y="2322"/>
                    <a:pt x="4679" y="1988"/>
                  </a:cubicBezTo>
                  <a:cubicBezTo>
                    <a:pt x="3612" y="1288"/>
                    <a:pt x="2445" y="687"/>
                    <a:pt x="1277" y="154"/>
                  </a:cubicBezTo>
                  <a:cubicBezTo>
                    <a:pt x="1210" y="122"/>
                    <a:pt x="1144" y="108"/>
                    <a:pt x="1083" y="108"/>
                  </a:cubicBezTo>
                  <a:cubicBezTo>
                    <a:pt x="1012" y="108"/>
                    <a:pt x="946" y="126"/>
                    <a:pt x="888" y="157"/>
                  </a:cubicBezTo>
                  <a:lnTo>
                    <a:pt x="888" y="157"/>
                  </a:lnTo>
                  <a:cubicBezTo>
                    <a:pt x="799" y="47"/>
                    <a:pt x="680"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5" name="Google Shape;2695;p10"/>
            <p:cNvSpPr/>
            <p:nvPr/>
          </p:nvSpPr>
          <p:spPr>
            <a:xfrm>
              <a:off x="2221296" y="1644255"/>
              <a:ext cx="76933" cy="66374"/>
            </a:xfrm>
            <a:custGeom>
              <a:avLst/>
              <a:gdLst/>
              <a:ahLst/>
              <a:cxnLst/>
              <a:rect l="l" t="t" r="r" b="b"/>
              <a:pathLst>
                <a:path w="6506" h="5613" extrusionOk="0">
                  <a:moveTo>
                    <a:pt x="5592" y="0"/>
                  </a:moveTo>
                  <a:cubicBezTo>
                    <a:pt x="5446" y="0"/>
                    <a:pt x="5304" y="25"/>
                    <a:pt x="5171" y="75"/>
                  </a:cubicBezTo>
                  <a:cubicBezTo>
                    <a:pt x="4470" y="309"/>
                    <a:pt x="3837" y="676"/>
                    <a:pt x="3303" y="1176"/>
                  </a:cubicBezTo>
                  <a:cubicBezTo>
                    <a:pt x="1869" y="2310"/>
                    <a:pt x="768" y="3745"/>
                    <a:pt x="1" y="5413"/>
                  </a:cubicBezTo>
                  <a:lnTo>
                    <a:pt x="234" y="5613"/>
                  </a:lnTo>
                  <a:cubicBezTo>
                    <a:pt x="2035" y="4745"/>
                    <a:pt x="4737" y="3578"/>
                    <a:pt x="5972" y="1977"/>
                  </a:cubicBezTo>
                  <a:cubicBezTo>
                    <a:pt x="6205" y="1710"/>
                    <a:pt x="6372" y="1376"/>
                    <a:pt x="6439" y="1009"/>
                  </a:cubicBezTo>
                  <a:cubicBezTo>
                    <a:pt x="6505" y="642"/>
                    <a:pt x="6338" y="275"/>
                    <a:pt x="6038"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6" name="Google Shape;2696;p10"/>
            <p:cNvSpPr/>
            <p:nvPr/>
          </p:nvSpPr>
          <p:spPr>
            <a:xfrm>
              <a:off x="2215383" y="1639146"/>
              <a:ext cx="87576" cy="75964"/>
            </a:xfrm>
            <a:custGeom>
              <a:avLst/>
              <a:gdLst/>
              <a:ahLst/>
              <a:cxnLst/>
              <a:rect l="l" t="t" r="r" b="b"/>
              <a:pathLst>
                <a:path w="7406" h="6424" extrusionOk="0">
                  <a:moveTo>
                    <a:pt x="6121" y="836"/>
                  </a:moveTo>
                  <a:cubicBezTo>
                    <a:pt x="6312" y="836"/>
                    <a:pt x="6465" y="914"/>
                    <a:pt x="6505" y="1141"/>
                  </a:cubicBezTo>
                  <a:cubicBezTo>
                    <a:pt x="6605" y="1642"/>
                    <a:pt x="6171" y="2109"/>
                    <a:pt x="5871" y="2442"/>
                  </a:cubicBezTo>
                  <a:cubicBezTo>
                    <a:pt x="5204" y="3109"/>
                    <a:pt x="4403" y="3710"/>
                    <a:pt x="3503" y="4177"/>
                  </a:cubicBezTo>
                  <a:cubicBezTo>
                    <a:pt x="2752" y="4591"/>
                    <a:pt x="1982" y="4965"/>
                    <a:pt x="1207" y="5330"/>
                  </a:cubicBezTo>
                  <a:lnTo>
                    <a:pt x="1207" y="5330"/>
                  </a:lnTo>
                  <a:cubicBezTo>
                    <a:pt x="1606" y="4576"/>
                    <a:pt x="2108" y="3880"/>
                    <a:pt x="2669" y="3243"/>
                  </a:cubicBezTo>
                  <a:cubicBezTo>
                    <a:pt x="3369" y="2375"/>
                    <a:pt x="4270" y="1642"/>
                    <a:pt x="5271" y="1108"/>
                  </a:cubicBezTo>
                  <a:cubicBezTo>
                    <a:pt x="5470" y="1008"/>
                    <a:pt x="5837" y="836"/>
                    <a:pt x="6121" y="836"/>
                  </a:cubicBezTo>
                  <a:close/>
                  <a:moveTo>
                    <a:pt x="6160" y="0"/>
                  </a:moveTo>
                  <a:cubicBezTo>
                    <a:pt x="6120" y="0"/>
                    <a:pt x="6079" y="2"/>
                    <a:pt x="6038" y="7"/>
                  </a:cubicBezTo>
                  <a:cubicBezTo>
                    <a:pt x="4770" y="107"/>
                    <a:pt x="3569" y="1141"/>
                    <a:pt x="2702" y="2008"/>
                  </a:cubicBezTo>
                  <a:cubicBezTo>
                    <a:pt x="1635" y="3043"/>
                    <a:pt x="767" y="4277"/>
                    <a:pt x="134" y="5611"/>
                  </a:cubicBezTo>
                  <a:cubicBezTo>
                    <a:pt x="0" y="5897"/>
                    <a:pt x="183" y="6162"/>
                    <a:pt x="408" y="6242"/>
                  </a:cubicBezTo>
                  <a:lnTo>
                    <a:pt x="408" y="6242"/>
                  </a:lnTo>
                  <a:cubicBezTo>
                    <a:pt x="488" y="6348"/>
                    <a:pt x="612" y="6424"/>
                    <a:pt x="750" y="6424"/>
                  </a:cubicBezTo>
                  <a:cubicBezTo>
                    <a:pt x="809" y="6424"/>
                    <a:pt x="872" y="6410"/>
                    <a:pt x="934" y="6378"/>
                  </a:cubicBezTo>
                  <a:cubicBezTo>
                    <a:pt x="2002" y="5878"/>
                    <a:pt x="3036" y="5378"/>
                    <a:pt x="4070" y="4810"/>
                  </a:cubicBezTo>
                  <a:cubicBezTo>
                    <a:pt x="5071" y="4277"/>
                    <a:pt x="6005" y="3576"/>
                    <a:pt x="6772" y="2709"/>
                  </a:cubicBezTo>
                  <a:cubicBezTo>
                    <a:pt x="7205" y="2242"/>
                    <a:pt x="7406" y="1608"/>
                    <a:pt x="7339" y="974"/>
                  </a:cubicBezTo>
                  <a:cubicBezTo>
                    <a:pt x="7215" y="415"/>
                    <a:pt x="6714" y="0"/>
                    <a:pt x="6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7" name="Google Shape;2697;p10"/>
            <p:cNvSpPr/>
            <p:nvPr/>
          </p:nvSpPr>
          <p:spPr>
            <a:xfrm>
              <a:off x="2283223" y="1712201"/>
              <a:ext cx="72984" cy="62105"/>
            </a:xfrm>
            <a:custGeom>
              <a:avLst/>
              <a:gdLst/>
              <a:ahLst/>
              <a:cxnLst/>
              <a:rect l="l" t="t" r="r" b="b"/>
              <a:pathLst>
                <a:path w="6172" h="5252" extrusionOk="0">
                  <a:moveTo>
                    <a:pt x="1" y="0"/>
                  </a:moveTo>
                  <a:lnTo>
                    <a:pt x="2036" y="2902"/>
                  </a:lnTo>
                  <a:cubicBezTo>
                    <a:pt x="2402" y="3436"/>
                    <a:pt x="2803" y="3936"/>
                    <a:pt x="3270" y="4403"/>
                  </a:cubicBezTo>
                  <a:cubicBezTo>
                    <a:pt x="3770" y="4870"/>
                    <a:pt x="4371" y="5170"/>
                    <a:pt x="5038" y="5237"/>
                  </a:cubicBezTo>
                  <a:cubicBezTo>
                    <a:pt x="5092" y="5247"/>
                    <a:pt x="5146" y="5252"/>
                    <a:pt x="5200" y="5252"/>
                  </a:cubicBezTo>
                  <a:cubicBezTo>
                    <a:pt x="5511" y="5252"/>
                    <a:pt x="5811" y="5093"/>
                    <a:pt x="6038" y="4837"/>
                  </a:cubicBezTo>
                  <a:cubicBezTo>
                    <a:pt x="6172" y="4603"/>
                    <a:pt x="6172" y="4303"/>
                    <a:pt x="6072" y="4036"/>
                  </a:cubicBezTo>
                  <a:cubicBezTo>
                    <a:pt x="5972" y="3803"/>
                    <a:pt x="5805" y="3569"/>
                    <a:pt x="5605" y="3369"/>
                  </a:cubicBezTo>
                  <a:cubicBezTo>
                    <a:pt x="4237" y="1901"/>
                    <a:pt x="2369"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8" name="Google Shape;2698;p10"/>
            <p:cNvSpPr/>
            <p:nvPr/>
          </p:nvSpPr>
          <p:spPr>
            <a:xfrm>
              <a:off x="2276814" y="1707625"/>
              <a:ext cx="84915" cy="71553"/>
            </a:xfrm>
            <a:custGeom>
              <a:avLst/>
              <a:gdLst/>
              <a:ahLst/>
              <a:cxnLst/>
              <a:rect l="l" t="t" r="r" b="b"/>
              <a:pathLst>
                <a:path w="7181" h="6051" extrusionOk="0">
                  <a:moveTo>
                    <a:pt x="1705" y="1281"/>
                  </a:moveTo>
                  <a:cubicBezTo>
                    <a:pt x="3139" y="1972"/>
                    <a:pt x="4567" y="2743"/>
                    <a:pt x="5713" y="3890"/>
                  </a:cubicBezTo>
                  <a:cubicBezTo>
                    <a:pt x="5947" y="4123"/>
                    <a:pt x="6480" y="4657"/>
                    <a:pt x="6213" y="5024"/>
                  </a:cubicBezTo>
                  <a:cubicBezTo>
                    <a:pt x="6091" y="5163"/>
                    <a:pt x="5896" y="5212"/>
                    <a:pt x="5695" y="5212"/>
                  </a:cubicBezTo>
                  <a:cubicBezTo>
                    <a:pt x="5511" y="5212"/>
                    <a:pt x="5323" y="5172"/>
                    <a:pt x="5179" y="5124"/>
                  </a:cubicBezTo>
                  <a:cubicBezTo>
                    <a:pt x="4245" y="4857"/>
                    <a:pt x="3612" y="4023"/>
                    <a:pt x="3111" y="3289"/>
                  </a:cubicBezTo>
                  <a:cubicBezTo>
                    <a:pt x="2640" y="2625"/>
                    <a:pt x="2168" y="1946"/>
                    <a:pt x="1705" y="1281"/>
                  </a:cubicBezTo>
                  <a:close/>
                  <a:moveTo>
                    <a:pt x="590" y="0"/>
                  </a:moveTo>
                  <a:cubicBezTo>
                    <a:pt x="292" y="0"/>
                    <a:pt x="0" y="286"/>
                    <a:pt x="209" y="587"/>
                  </a:cubicBezTo>
                  <a:cubicBezTo>
                    <a:pt x="943" y="1688"/>
                    <a:pt x="1677" y="2755"/>
                    <a:pt x="2444" y="3823"/>
                  </a:cubicBezTo>
                  <a:cubicBezTo>
                    <a:pt x="3111" y="4757"/>
                    <a:pt x="3912" y="5691"/>
                    <a:pt x="5046" y="5958"/>
                  </a:cubicBezTo>
                  <a:cubicBezTo>
                    <a:pt x="5235" y="6021"/>
                    <a:pt x="5428" y="6050"/>
                    <a:pt x="5621" y="6050"/>
                  </a:cubicBezTo>
                  <a:cubicBezTo>
                    <a:pt x="5940" y="6050"/>
                    <a:pt x="6256" y="5970"/>
                    <a:pt x="6547" y="5824"/>
                  </a:cubicBezTo>
                  <a:cubicBezTo>
                    <a:pt x="6981" y="5491"/>
                    <a:pt x="7181" y="4924"/>
                    <a:pt x="7047" y="4423"/>
                  </a:cubicBezTo>
                  <a:cubicBezTo>
                    <a:pt x="6814" y="3890"/>
                    <a:pt x="6480" y="3423"/>
                    <a:pt x="6047" y="3056"/>
                  </a:cubicBezTo>
                  <a:cubicBezTo>
                    <a:pt x="5613" y="2689"/>
                    <a:pt x="5179" y="2322"/>
                    <a:pt x="4712" y="1988"/>
                  </a:cubicBezTo>
                  <a:cubicBezTo>
                    <a:pt x="3612" y="1288"/>
                    <a:pt x="2477" y="687"/>
                    <a:pt x="1277" y="154"/>
                  </a:cubicBezTo>
                  <a:cubicBezTo>
                    <a:pt x="1214" y="122"/>
                    <a:pt x="1152" y="108"/>
                    <a:pt x="1092" y="108"/>
                  </a:cubicBezTo>
                  <a:cubicBezTo>
                    <a:pt x="1029" y="108"/>
                    <a:pt x="970" y="124"/>
                    <a:pt x="916" y="151"/>
                  </a:cubicBezTo>
                  <a:lnTo>
                    <a:pt x="916" y="151"/>
                  </a:lnTo>
                  <a:cubicBezTo>
                    <a:pt x="826" y="45"/>
                    <a:pt x="707"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9" name="Google Shape;2699;p10"/>
            <p:cNvSpPr/>
            <p:nvPr/>
          </p:nvSpPr>
          <p:spPr>
            <a:xfrm>
              <a:off x="2319514" y="1698661"/>
              <a:ext cx="103362" cy="27552"/>
            </a:xfrm>
            <a:custGeom>
              <a:avLst/>
              <a:gdLst/>
              <a:ahLst/>
              <a:cxnLst/>
              <a:rect l="l" t="t" r="r" b="b"/>
              <a:pathLst>
                <a:path w="8741" h="2330" extrusionOk="0">
                  <a:moveTo>
                    <a:pt x="6296" y="0"/>
                  </a:moveTo>
                  <a:cubicBezTo>
                    <a:pt x="4364" y="0"/>
                    <a:pt x="1917" y="501"/>
                    <a:pt x="301" y="912"/>
                  </a:cubicBezTo>
                  <a:lnTo>
                    <a:pt x="1" y="1012"/>
                  </a:lnTo>
                  <a:cubicBezTo>
                    <a:pt x="1869" y="1379"/>
                    <a:pt x="3270" y="1579"/>
                    <a:pt x="4404" y="1912"/>
                  </a:cubicBezTo>
                  <a:cubicBezTo>
                    <a:pt x="5004" y="2112"/>
                    <a:pt x="5671" y="2246"/>
                    <a:pt x="6305" y="2313"/>
                  </a:cubicBezTo>
                  <a:cubicBezTo>
                    <a:pt x="6415" y="2324"/>
                    <a:pt x="6524" y="2329"/>
                    <a:pt x="6634" y="2329"/>
                  </a:cubicBezTo>
                  <a:cubicBezTo>
                    <a:pt x="7188" y="2329"/>
                    <a:pt x="7727" y="2186"/>
                    <a:pt x="8173" y="1879"/>
                  </a:cubicBezTo>
                  <a:cubicBezTo>
                    <a:pt x="8507" y="1679"/>
                    <a:pt x="8740" y="1345"/>
                    <a:pt x="8740" y="945"/>
                  </a:cubicBezTo>
                  <a:cubicBezTo>
                    <a:pt x="8673" y="678"/>
                    <a:pt x="8507" y="445"/>
                    <a:pt x="8273" y="311"/>
                  </a:cubicBezTo>
                  <a:cubicBezTo>
                    <a:pt x="8006" y="178"/>
                    <a:pt x="7739" y="78"/>
                    <a:pt x="7473" y="78"/>
                  </a:cubicBezTo>
                  <a:cubicBezTo>
                    <a:pt x="7114" y="24"/>
                    <a:pt x="6717" y="0"/>
                    <a:pt x="6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0" name="Google Shape;2700;p10"/>
            <p:cNvSpPr/>
            <p:nvPr/>
          </p:nvSpPr>
          <p:spPr>
            <a:xfrm>
              <a:off x="2312490" y="1693092"/>
              <a:ext cx="115116" cy="37994"/>
            </a:xfrm>
            <a:custGeom>
              <a:avLst/>
              <a:gdLst/>
              <a:ahLst/>
              <a:cxnLst/>
              <a:rect l="l" t="t" r="r" b="b"/>
              <a:pathLst>
                <a:path w="9735" h="3213" extrusionOk="0">
                  <a:moveTo>
                    <a:pt x="7427" y="879"/>
                  </a:moveTo>
                  <a:cubicBezTo>
                    <a:pt x="7943" y="879"/>
                    <a:pt x="8600" y="919"/>
                    <a:pt x="8834" y="1283"/>
                  </a:cubicBezTo>
                  <a:cubicBezTo>
                    <a:pt x="9267" y="1983"/>
                    <a:pt x="7766" y="2350"/>
                    <a:pt x="7333" y="2350"/>
                  </a:cubicBezTo>
                  <a:cubicBezTo>
                    <a:pt x="6499" y="2350"/>
                    <a:pt x="5665" y="2183"/>
                    <a:pt x="4898" y="1883"/>
                  </a:cubicBezTo>
                  <a:cubicBezTo>
                    <a:pt x="4158" y="1684"/>
                    <a:pt x="3398" y="1535"/>
                    <a:pt x="2640" y="1397"/>
                  </a:cubicBezTo>
                  <a:lnTo>
                    <a:pt x="2640" y="1397"/>
                  </a:lnTo>
                  <a:cubicBezTo>
                    <a:pt x="3406" y="1245"/>
                    <a:pt x="4185" y="1113"/>
                    <a:pt x="4964" y="1016"/>
                  </a:cubicBezTo>
                  <a:cubicBezTo>
                    <a:pt x="5632" y="916"/>
                    <a:pt x="6332" y="882"/>
                    <a:pt x="7033" y="882"/>
                  </a:cubicBezTo>
                  <a:cubicBezTo>
                    <a:pt x="7144" y="882"/>
                    <a:pt x="7280" y="879"/>
                    <a:pt x="7427" y="879"/>
                  </a:cubicBezTo>
                  <a:close/>
                  <a:moveTo>
                    <a:pt x="7045" y="1"/>
                  </a:moveTo>
                  <a:cubicBezTo>
                    <a:pt x="6350" y="1"/>
                    <a:pt x="5646" y="91"/>
                    <a:pt x="5031" y="182"/>
                  </a:cubicBezTo>
                  <a:cubicBezTo>
                    <a:pt x="3597" y="349"/>
                    <a:pt x="2196" y="615"/>
                    <a:pt x="795" y="949"/>
                  </a:cubicBezTo>
                  <a:cubicBezTo>
                    <a:pt x="719" y="968"/>
                    <a:pt x="659" y="1000"/>
                    <a:pt x="613" y="1041"/>
                  </a:cubicBezTo>
                  <a:lnTo>
                    <a:pt x="613" y="1041"/>
                  </a:lnTo>
                  <a:cubicBezTo>
                    <a:pt x="164" y="1065"/>
                    <a:pt x="1" y="1757"/>
                    <a:pt x="495" y="1850"/>
                  </a:cubicBezTo>
                  <a:lnTo>
                    <a:pt x="495" y="1883"/>
                  </a:lnTo>
                  <a:cubicBezTo>
                    <a:pt x="1829" y="2150"/>
                    <a:pt x="3196" y="2317"/>
                    <a:pt x="4497" y="2684"/>
                  </a:cubicBezTo>
                  <a:cubicBezTo>
                    <a:pt x="5380" y="2904"/>
                    <a:pt x="6306" y="3212"/>
                    <a:pt x="7228" y="3212"/>
                  </a:cubicBezTo>
                  <a:cubicBezTo>
                    <a:pt x="7700" y="3212"/>
                    <a:pt x="8171" y="3132"/>
                    <a:pt x="8634" y="2917"/>
                  </a:cubicBezTo>
                  <a:cubicBezTo>
                    <a:pt x="9167" y="2684"/>
                    <a:pt x="9734" y="2183"/>
                    <a:pt x="9734" y="1549"/>
                  </a:cubicBezTo>
                  <a:cubicBezTo>
                    <a:pt x="9701" y="949"/>
                    <a:pt x="9301" y="415"/>
                    <a:pt x="8734" y="248"/>
                  </a:cubicBezTo>
                  <a:cubicBezTo>
                    <a:pt x="8215" y="65"/>
                    <a:pt x="7633" y="1"/>
                    <a:pt x="7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1" name="Google Shape;2701;p10"/>
            <p:cNvSpPr/>
            <p:nvPr/>
          </p:nvSpPr>
          <p:spPr>
            <a:xfrm>
              <a:off x="2284808" y="1644255"/>
              <a:ext cx="76922" cy="66764"/>
            </a:xfrm>
            <a:custGeom>
              <a:avLst/>
              <a:gdLst/>
              <a:ahLst/>
              <a:cxnLst/>
              <a:rect l="l" t="t" r="r" b="b"/>
              <a:pathLst>
                <a:path w="6505" h="5646" extrusionOk="0">
                  <a:moveTo>
                    <a:pt x="5604" y="0"/>
                  </a:moveTo>
                  <a:cubicBezTo>
                    <a:pt x="5454" y="0"/>
                    <a:pt x="5304" y="25"/>
                    <a:pt x="5171" y="75"/>
                  </a:cubicBezTo>
                  <a:cubicBezTo>
                    <a:pt x="4470" y="309"/>
                    <a:pt x="3836" y="676"/>
                    <a:pt x="3303" y="1176"/>
                  </a:cubicBezTo>
                  <a:cubicBezTo>
                    <a:pt x="1868" y="2310"/>
                    <a:pt x="767" y="3745"/>
                    <a:pt x="0" y="5413"/>
                  </a:cubicBezTo>
                  <a:lnTo>
                    <a:pt x="601" y="5646"/>
                  </a:lnTo>
                  <a:cubicBezTo>
                    <a:pt x="2402" y="4779"/>
                    <a:pt x="4737" y="3578"/>
                    <a:pt x="5971" y="1977"/>
                  </a:cubicBezTo>
                  <a:cubicBezTo>
                    <a:pt x="6205" y="1710"/>
                    <a:pt x="6371" y="1376"/>
                    <a:pt x="6438" y="1009"/>
                  </a:cubicBezTo>
                  <a:cubicBezTo>
                    <a:pt x="6505" y="642"/>
                    <a:pt x="6338" y="275"/>
                    <a:pt x="6038" y="75"/>
                  </a:cubicBezTo>
                  <a:cubicBezTo>
                    <a:pt x="5904" y="25"/>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2" name="Google Shape;2702;p10"/>
            <p:cNvSpPr/>
            <p:nvPr/>
          </p:nvSpPr>
          <p:spPr>
            <a:xfrm>
              <a:off x="2278564" y="1639170"/>
              <a:ext cx="88688" cy="76614"/>
            </a:xfrm>
            <a:custGeom>
              <a:avLst/>
              <a:gdLst/>
              <a:ahLst/>
              <a:cxnLst/>
              <a:rect l="l" t="t" r="r" b="b"/>
              <a:pathLst>
                <a:path w="7500" h="6479" extrusionOk="0">
                  <a:moveTo>
                    <a:pt x="6143" y="822"/>
                  </a:moveTo>
                  <a:cubicBezTo>
                    <a:pt x="6270" y="822"/>
                    <a:pt x="6382" y="856"/>
                    <a:pt x="6466" y="939"/>
                  </a:cubicBezTo>
                  <a:cubicBezTo>
                    <a:pt x="6799" y="1273"/>
                    <a:pt x="6399" y="1873"/>
                    <a:pt x="6166" y="2173"/>
                  </a:cubicBezTo>
                  <a:cubicBezTo>
                    <a:pt x="5532" y="2940"/>
                    <a:pt x="4765" y="3574"/>
                    <a:pt x="3931" y="4075"/>
                  </a:cubicBezTo>
                  <a:cubicBezTo>
                    <a:pt x="3014" y="4644"/>
                    <a:pt x="2067" y="5183"/>
                    <a:pt x="1090" y="5635"/>
                  </a:cubicBezTo>
                  <a:lnTo>
                    <a:pt x="1090" y="5635"/>
                  </a:lnTo>
                  <a:cubicBezTo>
                    <a:pt x="1970" y="3882"/>
                    <a:pt x="3328" y="2233"/>
                    <a:pt x="5031" y="1273"/>
                  </a:cubicBezTo>
                  <a:cubicBezTo>
                    <a:pt x="5257" y="1122"/>
                    <a:pt x="5763" y="822"/>
                    <a:pt x="6143" y="822"/>
                  </a:cubicBezTo>
                  <a:close/>
                  <a:moveTo>
                    <a:pt x="6174" y="1"/>
                  </a:moveTo>
                  <a:cubicBezTo>
                    <a:pt x="6039" y="1"/>
                    <a:pt x="5901" y="24"/>
                    <a:pt x="5765" y="72"/>
                  </a:cubicBezTo>
                  <a:cubicBezTo>
                    <a:pt x="4531" y="372"/>
                    <a:pt x="3464" y="1306"/>
                    <a:pt x="2596" y="2173"/>
                  </a:cubicBezTo>
                  <a:cubicBezTo>
                    <a:pt x="1596" y="3174"/>
                    <a:pt x="762" y="4341"/>
                    <a:pt x="161" y="5609"/>
                  </a:cubicBezTo>
                  <a:cubicBezTo>
                    <a:pt x="1" y="5953"/>
                    <a:pt x="297" y="6265"/>
                    <a:pt x="573" y="6265"/>
                  </a:cubicBezTo>
                  <a:cubicBezTo>
                    <a:pt x="637" y="6265"/>
                    <a:pt x="699" y="6248"/>
                    <a:pt x="755" y="6212"/>
                  </a:cubicBezTo>
                  <a:lnTo>
                    <a:pt x="755" y="6212"/>
                  </a:lnTo>
                  <a:cubicBezTo>
                    <a:pt x="832" y="6360"/>
                    <a:pt x="993" y="6478"/>
                    <a:pt x="1183" y="6478"/>
                  </a:cubicBezTo>
                  <a:cubicBezTo>
                    <a:pt x="1240" y="6478"/>
                    <a:pt x="1301" y="6467"/>
                    <a:pt x="1362" y="6443"/>
                  </a:cubicBezTo>
                  <a:cubicBezTo>
                    <a:pt x="2430" y="5943"/>
                    <a:pt x="3464" y="5342"/>
                    <a:pt x="4464" y="4708"/>
                  </a:cubicBezTo>
                  <a:cubicBezTo>
                    <a:pt x="5498" y="4108"/>
                    <a:pt x="6366" y="3307"/>
                    <a:pt x="7066" y="2340"/>
                  </a:cubicBezTo>
                  <a:cubicBezTo>
                    <a:pt x="7433" y="1840"/>
                    <a:pt x="7500" y="1206"/>
                    <a:pt x="7266" y="639"/>
                  </a:cubicBezTo>
                  <a:cubicBezTo>
                    <a:pt x="7013" y="233"/>
                    <a:pt x="6605" y="1"/>
                    <a:pt x="6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3" name="Google Shape;2703;p10"/>
            <p:cNvSpPr/>
            <p:nvPr/>
          </p:nvSpPr>
          <p:spPr>
            <a:xfrm>
              <a:off x="1674590" y="1697207"/>
              <a:ext cx="654798" cy="6326"/>
            </a:xfrm>
            <a:custGeom>
              <a:avLst/>
              <a:gdLst/>
              <a:ahLst/>
              <a:cxnLst/>
              <a:rect l="l" t="t" r="r" b="b"/>
              <a:pathLst>
                <a:path w="55374" h="535" fill="none" extrusionOk="0">
                  <a:moveTo>
                    <a:pt x="1" y="301"/>
                  </a:moveTo>
                  <a:cubicBezTo>
                    <a:pt x="1" y="301"/>
                    <a:pt x="11242" y="1"/>
                    <a:pt x="16379" y="67"/>
                  </a:cubicBezTo>
                  <a:cubicBezTo>
                    <a:pt x="21483" y="167"/>
                    <a:pt x="33258" y="34"/>
                    <a:pt x="34592" y="101"/>
                  </a:cubicBezTo>
                  <a:cubicBezTo>
                    <a:pt x="35960" y="201"/>
                    <a:pt x="46500" y="534"/>
                    <a:pt x="50003" y="401"/>
                  </a:cubicBezTo>
                  <a:cubicBezTo>
                    <a:pt x="53506" y="267"/>
                    <a:pt x="55374" y="234"/>
                    <a:pt x="55374" y="234"/>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4" name="Google Shape;2704;p10"/>
            <p:cNvSpPr/>
            <p:nvPr/>
          </p:nvSpPr>
          <p:spPr>
            <a:xfrm>
              <a:off x="1699293" y="1697621"/>
              <a:ext cx="84963" cy="71399"/>
            </a:xfrm>
            <a:custGeom>
              <a:avLst/>
              <a:gdLst/>
              <a:ahLst/>
              <a:cxnLst/>
              <a:rect l="l" t="t" r="r" b="b"/>
              <a:pathLst>
                <a:path w="7185" h="6038" extrusionOk="0">
                  <a:moveTo>
                    <a:pt x="1718" y="1287"/>
                  </a:moveTo>
                  <a:cubicBezTo>
                    <a:pt x="3161" y="1994"/>
                    <a:pt x="4573" y="2763"/>
                    <a:pt x="5684" y="3902"/>
                  </a:cubicBezTo>
                  <a:cubicBezTo>
                    <a:pt x="5917" y="4135"/>
                    <a:pt x="6451" y="4636"/>
                    <a:pt x="6184" y="5002"/>
                  </a:cubicBezTo>
                  <a:cubicBezTo>
                    <a:pt x="6079" y="5160"/>
                    <a:pt x="5883" y="5207"/>
                    <a:pt x="5682" y="5207"/>
                  </a:cubicBezTo>
                  <a:cubicBezTo>
                    <a:pt x="5498" y="5207"/>
                    <a:pt x="5311" y="5168"/>
                    <a:pt x="5183" y="5136"/>
                  </a:cubicBezTo>
                  <a:cubicBezTo>
                    <a:pt x="4249" y="4869"/>
                    <a:pt x="3616" y="4035"/>
                    <a:pt x="3115" y="3268"/>
                  </a:cubicBezTo>
                  <a:cubicBezTo>
                    <a:pt x="2647" y="2608"/>
                    <a:pt x="2178" y="1947"/>
                    <a:pt x="1718" y="1287"/>
                  </a:cubicBezTo>
                  <a:close/>
                  <a:moveTo>
                    <a:pt x="597" y="1"/>
                  </a:moveTo>
                  <a:cubicBezTo>
                    <a:pt x="291" y="1"/>
                    <a:pt x="0" y="292"/>
                    <a:pt x="213" y="599"/>
                  </a:cubicBezTo>
                  <a:lnTo>
                    <a:pt x="180" y="599"/>
                  </a:lnTo>
                  <a:cubicBezTo>
                    <a:pt x="947" y="1667"/>
                    <a:pt x="1681" y="2768"/>
                    <a:pt x="2448" y="3835"/>
                  </a:cubicBezTo>
                  <a:cubicBezTo>
                    <a:pt x="3115" y="4736"/>
                    <a:pt x="3916" y="5670"/>
                    <a:pt x="5050" y="5970"/>
                  </a:cubicBezTo>
                  <a:cubicBezTo>
                    <a:pt x="5222" y="6016"/>
                    <a:pt x="5397" y="6038"/>
                    <a:pt x="5573" y="6038"/>
                  </a:cubicBezTo>
                  <a:cubicBezTo>
                    <a:pt x="5909" y="6038"/>
                    <a:pt x="6244" y="5956"/>
                    <a:pt x="6551" y="5803"/>
                  </a:cubicBezTo>
                  <a:cubicBezTo>
                    <a:pt x="6985" y="5503"/>
                    <a:pt x="7185" y="4936"/>
                    <a:pt x="7018" y="4402"/>
                  </a:cubicBezTo>
                  <a:cubicBezTo>
                    <a:pt x="6818" y="3868"/>
                    <a:pt x="6484" y="3401"/>
                    <a:pt x="6017" y="3068"/>
                  </a:cubicBezTo>
                  <a:cubicBezTo>
                    <a:pt x="5617" y="2667"/>
                    <a:pt x="5183" y="2301"/>
                    <a:pt x="4683" y="2000"/>
                  </a:cubicBezTo>
                  <a:cubicBezTo>
                    <a:pt x="3616" y="1300"/>
                    <a:pt x="2448" y="666"/>
                    <a:pt x="1281" y="166"/>
                  </a:cubicBezTo>
                  <a:cubicBezTo>
                    <a:pt x="1211" y="133"/>
                    <a:pt x="1143" y="119"/>
                    <a:pt x="1079" y="119"/>
                  </a:cubicBezTo>
                  <a:cubicBezTo>
                    <a:pt x="1026" y="119"/>
                    <a:pt x="976" y="129"/>
                    <a:pt x="930" y="146"/>
                  </a:cubicBezTo>
                  <a:lnTo>
                    <a:pt x="930" y="146"/>
                  </a:lnTo>
                  <a:cubicBezTo>
                    <a:pt x="835" y="44"/>
                    <a:pt x="71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5" name="Google Shape;2705;p10"/>
            <p:cNvSpPr/>
            <p:nvPr/>
          </p:nvSpPr>
          <p:spPr>
            <a:xfrm>
              <a:off x="1701374" y="1628965"/>
              <a:ext cx="88404" cy="74048"/>
            </a:xfrm>
            <a:custGeom>
              <a:avLst/>
              <a:gdLst/>
              <a:ahLst/>
              <a:cxnLst/>
              <a:rect l="l" t="t" r="r" b="b"/>
              <a:pathLst>
                <a:path w="7476" h="6262" extrusionOk="0">
                  <a:moveTo>
                    <a:pt x="6189" y="0"/>
                  </a:moveTo>
                  <a:cubicBezTo>
                    <a:pt x="5911" y="0"/>
                    <a:pt x="5628" y="73"/>
                    <a:pt x="5374" y="167"/>
                  </a:cubicBezTo>
                  <a:cubicBezTo>
                    <a:pt x="4240" y="634"/>
                    <a:pt x="3240" y="1368"/>
                    <a:pt x="2406" y="2302"/>
                  </a:cubicBezTo>
                  <a:cubicBezTo>
                    <a:pt x="1472" y="3270"/>
                    <a:pt x="704" y="4404"/>
                    <a:pt x="137" y="5638"/>
                  </a:cubicBezTo>
                  <a:cubicBezTo>
                    <a:pt x="0" y="5958"/>
                    <a:pt x="285" y="6261"/>
                    <a:pt x="553" y="6261"/>
                  </a:cubicBezTo>
                  <a:cubicBezTo>
                    <a:pt x="677" y="6261"/>
                    <a:pt x="797" y="6196"/>
                    <a:pt x="871" y="6038"/>
                  </a:cubicBezTo>
                  <a:cubicBezTo>
                    <a:pt x="1672" y="4204"/>
                    <a:pt x="3006" y="2603"/>
                    <a:pt x="4674" y="1468"/>
                  </a:cubicBezTo>
                  <a:cubicBezTo>
                    <a:pt x="5074" y="1168"/>
                    <a:pt x="5541" y="935"/>
                    <a:pt x="6042" y="835"/>
                  </a:cubicBezTo>
                  <a:cubicBezTo>
                    <a:pt x="6072" y="831"/>
                    <a:pt x="6102" y="829"/>
                    <a:pt x="6129" y="829"/>
                  </a:cubicBezTo>
                  <a:cubicBezTo>
                    <a:pt x="6582" y="829"/>
                    <a:pt x="6632" y="1323"/>
                    <a:pt x="6475" y="1669"/>
                  </a:cubicBezTo>
                  <a:cubicBezTo>
                    <a:pt x="6208" y="2136"/>
                    <a:pt x="5875" y="2536"/>
                    <a:pt x="5508" y="2869"/>
                  </a:cubicBezTo>
                  <a:cubicBezTo>
                    <a:pt x="5141" y="3203"/>
                    <a:pt x="4774" y="3503"/>
                    <a:pt x="4340" y="3803"/>
                  </a:cubicBezTo>
                  <a:cubicBezTo>
                    <a:pt x="3406" y="4404"/>
                    <a:pt x="2406" y="4938"/>
                    <a:pt x="1372" y="5405"/>
                  </a:cubicBezTo>
                  <a:cubicBezTo>
                    <a:pt x="967" y="5607"/>
                    <a:pt x="1213" y="6184"/>
                    <a:pt x="1611" y="6184"/>
                  </a:cubicBezTo>
                  <a:cubicBezTo>
                    <a:pt x="1673" y="6184"/>
                    <a:pt x="1738" y="6170"/>
                    <a:pt x="1805" y="6138"/>
                  </a:cubicBezTo>
                  <a:cubicBezTo>
                    <a:pt x="2906" y="5638"/>
                    <a:pt x="3940" y="5071"/>
                    <a:pt x="4941" y="4404"/>
                  </a:cubicBezTo>
                  <a:cubicBezTo>
                    <a:pt x="5408" y="4070"/>
                    <a:pt x="5841" y="3703"/>
                    <a:pt x="6275" y="3270"/>
                  </a:cubicBezTo>
                  <a:cubicBezTo>
                    <a:pt x="6709" y="2869"/>
                    <a:pt x="7076" y="2369"/>
                    <a:pt x="7309" y="1802"/>
                  </a:cubicBezTo>
                  <a:cubicBezTo>
                    <a:pt x="7476" y="1302"/>
                    <a:pt x="7376" y="735"/>
                    <a:pt x="7042" y="334"/>
                  </a:cubicBezTo>
                  <a:cubicBezTo>
                    <a:pt x="6797" y="89"/>
                    <a:pt x="6496"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6" name="Google Shape;2706;p10"/>
            <p:cNvSpPr/>
            <p:nvPr/>
          </p:nvSpPr>
          <p:spPr>
            <a:xfrm>
              <a:off x="1762793" y="1697621"/>
              <a:ext cx="85365" cy="71399"/>
            </a:xfrm>
            <a:custGeom>
              <a:avLst/>
              <a:gdLst/>
              <a:ahLst/>
              <a:cxnLst/>
              <a:rect l="l" t="t" r="r" b="b"/>
              <a:pathLst>
                <a:path w="7219" h="6038" extrusionOk="0">
                  <a:moveTo>
                    <a:pt x="1730" y="1282"/>
                  </a:moveTo>
                  <a:cubicBezTo>
                    <a:pt x="3165" y="1990"/>
                    <a:pt x="4604" y="2760"/>
                    <a:pt x="5718" y="3902"/>
                  </a:cubicBezTo>
                  <a:cubicBezTo>
                    <a:pt x="5951" y="4135"/>
                    <a:pt x="6485" y="4636"/>
                    <a:pt x="6218" y="5002"/>
                  </a:cubicBezTo>
                  <a:cubicBezTo>
                    <a:pt x="6113" y="5160"/>
                    <a:pt x="5917" y="5207"/>
                    <a:pt x="5711" y="5207"/>
                  </a:cubicBezTo>
                  <a:cubicBezTo>
                    <a:pt x="5523" y="5207"/>
                    <a:pt x="5327" y="5168"/>
                    <a:pt x="5184" y="5136"/>
                  </a:cubicBezTo>
                  <a:cubicBezTo>
                    <a:pt x="4250" y="4869"/>
                    <a:pt x="3616" y="4035"/>
                    <a:pt x="3116" y="3268"/>
                  </a:cubicBezTo>
                  <a:cubicBezTo>
                    <a:pt x="2646" y="2606"/>
                    <a:pt x="2190" y="1944"/>
                    <a:pt x="1730" y="1282"/>
                  </a:cubicBezTo>
                  <a:close/>
                  <a:moveTo>
                    <a:pt x="612" y="1"/>
                  </a:moveTo>
                  <a:cubicBezTo>
                    <a:pt x="308" y="1"/>
                    <a:pt x="1" y="292"/>
                    <a:pt x="214" y="599"/>
                  </a:cubicBezTo>
                  <a:cubicBezTo>
                    <a:pt x="948" y="1667"/>
                    <a:pt x="1715" y="2768"/>
                    <a:pt x="2449" y="3835"/>
                  </a:cubicBezTo>
                  <a:cubicBezTo>
                    <a:pt x="3116" y="4736"/>
                    <a:pt x="3916" y="5670"/>
                    <a:pt x="5084" y="5970"/>
                  </a:cubicBezTo>
                  <a:cubicBezTo>
                    <a:pt x="5244" y="6016"/>
                    <a:pt x="5412" y="6038"/>
                    <a:pt x="5583" y="6038"/>
                  </a:cubicBezTo>
                  <a:cubicBezTo>
                    <a:pt x="5909" y="6038"/>
                    <a:pt x="6245" y="5956"/>
                    <a:pt x="6552" y="5803"/>
                  </a:cubicBezTo>
                  <a:cubicBezTo>
                    <a:pt x="7019" y="5503"/>
                    <a:pt x="7219" y="4936"/>
                    <a:pt x="7052" y="4402"/>
                  </a:cubicBezTo>
                  <a:cubicBezTo>
                    <a:pt x="6818" y="3868"/>
                    <a:pt x="6485" y="3401"/>
                    <a:pt x="6051" y="3068"/>
                  </a:cubicBezTo>
                  <a:cubicBezTo>
                    <a:pt x="5618" y="2667"/>
                    <a:pt x="5184" y="2301"/>
                    <a:pt x="4717" y="2000"/>
                  </a:cubicBezTo>
                  <a:cubicBezTo>
                    <a:pt x="3616" y="1300"/>
                    <a:pt x="2482" y="666"/>
                    <a:pt x="1281" y="166"/>
                  </a:cubicBezTo>
                  <a:cubicBezTo>
                    <a:pt x="1216" y="133"/>
                    <a:pt x="1151" y="119"/>
                    <a:pt x="1090" y="119"/>
                  </a:cubicBezTo>
                  <a:cubicBezTo>
                    <a:pt x="1035" y="119"/>
                    <a:pt x="983" y="130"/>
                    <a:pt x="935" y="150"/>
                  </a:cubicBezTo>
                  <a:lnTo>
                    <a:pt x="935" y="150"/>
                  </a:lnTo>
                  <a:cubicBezTo>
                    <a:pt x="849" y="45"/>
                    <a:pt x="731"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7" name="Google Shape;2707;p10"/>
            <p:cNvSpPr/>
            <p:nvPr/>
          </p:nvSpPr>
          <p:spPr>
            <a:xfrm>
              <a:off x="1765004" y="1628965"/>
              <a:ext cx="88676" cy="74048"/>
            </a:xfrm>
            <a:custGeom>
              <a:avLst/>
              <a:gdLst/>
              <a:ahLst/>
              <a:cxnLst/>
              <a:rect l="l" t="t" r="r" b="b"/>
              <a:pathLst>
                <a:path w="7499" h="6262" extrusionOk="0">
                  <a:moveTo>
                    <a:pt x="6178" y="0"/>
                  </a:moveTo>
                  <a:cubicBezTo>
                    <a:pt x="5901" y="0"/>
                    <a:pt x="5617" y="73"/>
                    <a:pt x="5364" y="167"/>
                  </a:cubicBezTo>
                  <a:cubicBezTo>
                    <a:pt x="4230" y="634"/>
                    <a:pt x="3229" y="1368"/>
                    <a:pt x="2428" y="2302"/>
                  </a:cubicBezTo>
                  <a:cubicBezTo>
                    <a:pt x="1494" y="3270"/>
                    <a:pt x="727" y="4404"/>
                    <a:pt x="160" y="5638"/>
                  </a:cubicBezTo>
                  <a:cubicBezTo>
                    <a:pt x="0" y="5958"/>
                    <a:pt x="293" y="6261"/>
                    <a:pt x="569" y="6261"/>
                  </a:cubicBezTo>
                  <a:cubicBezTo>
                    <a:pt x="697" y="6261"/>
                    <a:pt x="820" y="6196"/>
                    <a:pt x="894" y="6038"/>
                  </a:cubicBezTo>
                  <a:lnTo>
                    <a:pt x="861" y="6038"/>
                  </a:lnTo>
                  <a:cubicBezTo>
                    <a:pt x="1695" y="4204"/>
                    <a:pt x="2996" y="2603"/>
                    <a:pt x="4663" y="1468"/>
                  </a:cubicBezTo>
                  <a:cubicBezTo>
                    <a:pt x="5064" y="1168"/>
                    <a:pt x="5531" y="935"/>
                    <a:pt x="6064" y="835"/>
                  </a:cubicBezTo>
                  <a:cubicBezTo>
                    <a:pt x="6093" y="831"/>
                    <a:pt x="6121" y="829"/>
                    <a:pt x="6147" y="829"/>
                  </a:cubicBezTo>
                  <a:cubicBezTo>
                    <a:pt x="6572" y="829"/>
                    <a:pt x="6622" y="1323"/>
                    <a:pt x="6465" y="1669"/>
                  </a:cubicBezTo>
                  <a:cubicBezTo>
                    <a:pt x="6231" y="2136"/>
                    <a:pt x="5898" y="2536"/>
                    <a:pt x="5497" y="2869"/>
                  </a:cubicBezTo>
                  <a:cubicBezTo>
                    <a:pt x="5130" y="3203"/>
                    <a:pt x="4763" y="3503"/>
                    <a:pt x="4363" y="3803"/>
                  </a:cubicBezTo>
                  <a:cubicBezTo>
                    <a:pt x="3396" y="4404"/>
                    <a:pt x="2395" y="4938"/>
                    <a:pt x="1394" y="5405"/>
                  </a:cubicBezTo>
                  <a:cubicBezTo>
                    <a:pt x="961" y="5607"/>
                    <a:pt x="1228" y="6184"/>
                    <a:pt x="1610" y="6184"/>
                  </a:cubicBezTo>
                  <a:cubicBezTo>
                    <a:pt x="1670" y="6184"/>
                    <a:pt x="1732" y="6170"/>
                    <a:pt x="1795" y="6138"/>
                  </a:cubicBezTo>
                  <a:cubicBezTo>
                    <a:pt x="2895"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786" y="89"/>
                    <a:pt x="6486"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8" name="Google Shape;2708;p10"/>
            <p:cNvSpPr/>
            <p:nvPr/>
          </p:nvSpPr>
          <p:spPr>
            <a:xfrm>
              <a:off x="1827878" y="1697621"/>
              <a:ext cx="83792" cy="71388"/>
            </a:xfrm>
            <a:custGeom>
              <a:avLst/>
              <a:gdLst/>
              <a:ahLst/>
              <a:cxnLst/>
              <a:rect l="l" t="t" r="r" b="b"/>
              <a:pathLst>
                <a:path w="7086" h="6037" extrusionOk="0">
                  <a:moveTo>
                    <a:pt x="1684" y="1312"/>
                  </a:moveTo>
                  <a:lnTo>
                    <a:pt x="1684" y="1312"/>
                  </a:lnTo>
                  <a:cubicBezTo>
                    <a:pt x="3081" y="1990"/>
                    <a:pt x="4461" y="2751"/>
                    <a:pt x="5551" y="3868"/>
                  </a:cubicBezTo>
                  <a:cubicBezTo>
                    <a:pt x="5784" y="4102"/>
                    <a:pt x="6285" y="4535"/>
                    <a:pt x="6118" y="4936"/>
                  </a:cubicBezTo>
                  <a:cubicBezTo>
                    <a:pt x="6028" y="5151"/>
                    <a:pt x="5823" y="5212"/>
                    <a:pt x="5611" y="5212"/>
                  </a:cubicBezTo>
                  <a:cubicBezTo>
                    <a:pt x="5428" y="5212"/>
                    <a:pt x="5241" y="5167"/>
                    <a:pt x="5117" y="5136"/>
                  </a:cubicBezTo>
                  <a:cubicBezTo>
                    <a:pt x="4183" y="4902"/>
                    <a:pt x="3549" y="4068"/>
                    <a:pt x="3016" y="3301"/>
                  </a:cubicBezTo>
                  <a:cubicBezTo>
                    <a:pt x="2549" y="2664"/>
                    <a:pt x="2122" y="1987"/>
                    <a:pt x="1684" y="1312"/>
                  </a:cubicBezTo>
                  <a:close/>
                  <a:moveTo>
                    <a:pt x="586" y="1"/>
                  </a:moveTo>
                  <a:cubicBezTo>
                    <a:pt x="292" y="1"/>
                    <a:pt x="1" y="292"/>
                    <a:pt x="214" y="599"/>
                  </a:cubicBezTo>
                  <a:cubicBezTo>
                    <a:pt x="948" y="1667"/>
                    <a:pt x="1615" y="2801"/>
                    <a:pt x="2382" y="3868"/>
                  </a:cubicBezTo>
                  <a:cubicBezTo>
                    <a:pt x="3049" y="4802"/>
                    <a:pt x="3850" y="5736"/>
                    <a:pt x="5050" y="5970"/>
                  </a:cubicBezTo>
                  <a:cubicBezTo>
                    <a:pt x="5217" y="6014"/>
                    <a:pt x="5384" y="6037"/>
                    <a:pt x="5548" y="6037"/>
                  </a:cubicBezTo>
                  <a:cubicBezTo>
                    <a:pt x="5877" y="6037"/>
                    <a:pt x="6196" y="5948"/>
                    <a:pt x="6485" y="5770"/>
                  </a:cubicBezTo>
                  <a:cubicBezTo>
                    <a:pt x="6918" y="5403"/>
                    <a:pt x="7085" y="4836"/>
                    <a:pt x="6885" y="4302"/>
                  </a:cubicBezTo>
                  <a:cubicBezTo>
                    <a:pt x="6652" y="3802"/>
                    <a:pt x="6318" y="3368"/>
                    <a:pt x="5884" y="3034"/>
                  </a:cubicBezTo>
                  <a:cubicBezTo>
                    <a:pt x="5484" y="2634"/>
                    <a:pt x="5050" y="2301"/>
                    <a:pt x="4583" y="2000"/>
                  </a:cubicBezTo>
                  <a:cubicBezTo>
                    <a:pt x="3483" y="1300"/>
                    <a:pt x="2349" y="666"/>
                    <a:pt x="1181" y="166"/>
                  </a:cubicBezTo>
                  <a:cubicBezTo>
                    <a:pt x="1114" y="134"/>
                    <a:pt x="1047" y="120"/>
                    <a:pt x="984" y="120"/>
                  </a:cubicBezTo>
                  <a:cubicBezTo>
                    <a:pt x="951" y="120"/>
                    <a:pt x="918" y="124"/>
                    <a:pt x="886" y="132"/>
                  </a:cubicBezTo>
                  <a:lnTo>
                    <a:pt x="886" y="132"/>
                  </a:lnTo>
                  <a:cubicBezTo>
                    <a:pt x="802" y="40"/>
                    <a:pt x="694"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9" name="Google Shape;2709;p10"/>
            <p:cNvSpPr/>
            <p:nvPr/>
          </p:nvSpPr>
          <p:spPr>
            <a:xfrm>
              <a:off x="1828776" y="1628965"/>
              <a:ext cx="88416" cy="74048"/>
            </a:xfrm>
            <a:custGeom>
              <a:avLst/>
              <a:gdLst/>
              <a:ahLst/>
              <a:cxnLst/>
              <a:rect l="l" t="t" r="r" b="b"/>
              <a:pathLst>
                <a:path w="7477" h="6262" extrusionOk="0">
                  <a:moveTo>
                    <a:pt x="6189" y="0"/>
                  </a:moveTo>
                  <a:cubicBezTo>
                    <a:pt x="5911" y="0"/>
                    <a:pt x="5628" y="73"/>
                    <a:pt x="5375" y="167"/>
                  </a:cubicBezTo>
                  <a:cubicBezTo>
                    <a:pt x="4241" y="634"/>
                    <a:pt x="3240" y="1368"/>
                    <a:pt x="2406" y="2302"/>
                  </a:cubicBezTo>
                  <a:cubicBezTo>
                    <a:pt x="1472" y="3270"/>
                    <a:pt x="705" y="4404"/>
                    <a:pt x="138" y="5638"/>
                  </a:cubicBezTo>
                  <a:cubicBezTo>
                    <a:pt x="1" y="5958"/>
                    <a:pt x="285" y="6261"/>
                    <a:pt x="553" y="6261"/>
                  </a:cubicBezTo>
                  <a:cubicBezTo>
                    <a:pt x="677" y="6261"/>
                    <a:pt x="798" y="6196"/>
                    <a:pt x="872" y="6038"/>
                  </a:cubicBezTo>
                  <a:cubicBezTo>
                    <a:pt x="1672" y="4204"/>
                    <a:pt x="2973" y="2603"/>
                    <a:pt x="4641" y="1468"/>
                  </a:cubicBezTo>
                  <a:cubicBezTo>
                    <a:pt x="5075" y="1168"/>
                    <a:pt x="5542" y="935"/>
                    <a:pt x="6042" y="835"/>
                  </a:cubicBezTo>
                  <a:cubicBezTo>
                    <a:pt x="6073" y="831"/>
                    <a:pt x="6102" y="829"/>
                    <a:pt x="6129" y="829"/>
                  </a:cubicBezTo>
                  <a:cubicBezTo>
                    <a:pt x="6579" y="829"/>
                    <a:pt x="6601" y="1323"/>
                    <a:pt x="6476" y="1669"/>
                  </a:cubicBezTo>
                  <a:cubicBezTo>
                    <a:pt x="6209" y="2136"/>
                    <a:pt x="5875" y="2536"/>
                    <a:pt x="5508" y="2869"/>
                  </a:cubicBezTo>
                  <a:cubicBezTo>
                    <a:pt x="5141" y="3203"/>
                    <a:pt x="4741" y="3503"/>
                    <a:pt x="4341" y="3803"/>
                  </a:cubicBezTo>
                  <a:cubicBezTo>
                    <a:pt x="3407" y="4404"/>
                    <a:pt x="2406" y="4938"/>
                    <a:pt x="1372" y="5405"/>
                  </a:cubicBezTo>
                  <a:cubicBezTo>
                    <a:pt x="968" y="5607"/>
                    <a:pt x="1213" y="6184"/>
                    <a:pt x="1611" y="6184"/>
                  </a:cubicBezTo>
                  <a:cubicBezTo>
                    <a:pt x="1673" y="6184"/>
                    <a:pt x="1738" y="6170"/>
                    <a:pt x="1806" y="6138"/>
                  </a:cubicBezTo>
                  <a:cubicBezTo>
                    <a:pt x="2873" y="5638"/>
                    <a:pt x="3940" y="5071"/>
                    <a:pt x="4941" y="4404"/>
                  </a:cubicBezTo>
                  <a:cubicBezTo>
                    <a:pt x="5408" y="4070"/>
                    <a:pt x="5842" y="3703"/>
                    <a:pt x="6275" y="3270"/>
                  </a:cubicBezTo>
                  <a:cubicBezTo>
                    <a:pt x="6709" y="2869"/>
                    <a:pt x="7076" y="2369"/>
                    <a:pt x="7309" y="1802"/>
                  </a:cubicBezTo>
                  <a:cubicBezTo>
                    <a:pt x="7476" y="1302"/>
                    <a:pt x="7376" y="735"/>
                    <a:pt x="7043" y="334"/>
                  </a:cubicBezTo>
                  <a:cubicBezTo>
                    <a:pt x="6797" y="89"/>
                    <a:pt x="6497"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0" name="Google Shape;2710;p10"/>
            <p:cNvSpPr/>
            <p:nvPr/>
          </p:nvSpPr>
          <p:spPr>
            <a:xfrm>
              <a:off x="1890763" y="1696178"/>
              <a:ext cx="84407" cy="72877"/>
            </a:xfrm>
            <a:custGeom>
              <a:avLst/>
              <a:gdLst/>
              <a:ahLst/>
              <a:cxnLst/>
              <a:rect l="l" t="t" r="r" b="b"/>
              <a:pathLst>
                <a:path w="7138" h="6163" extrusionOk="0">
                  <a:moveTo>
                    <a:pt x="1768" y="1454"/>
                  </a:moveTo>
                  <a:cubicBezTo>
                    <a:pt x="3195" y="2151"/>
                    <a:pt x="4616" y="2921"/>
                    <a:pt x="5703" y="4090"/>
                  </a:cubicBezTo>
                  <a:cubicBezTo>
                    <a:pt x="5937" y="4324"/>
                    <a:pt x="6404" y="4824"/>
                    <a:pt x="6137" y="5158"/>
                  </a:cubicBezTo>
                  <a:cubicBezTo>
                    <a:pt x="6003" y="5307"/>
                    <a:pt x="5829" y="5356"/>
                    <a:pt x="5651" y="5356"/>
                  </a:cubicBezTo>
                  <a:cubicBezTo>
                    <a:pt x="5430" y="5356"/>
                    <a:pt x="5203" y="5280"/>
                    <a:pt x="5036" y="5225"/>
                  </a:cubicBezTo>
                  <a:cubicBezTo>
                    <a:pt x="4102" y="4891"/>
                    <a:pt x="3468" y="4024"/>
                    <a:pt x="2968" y="3256"/>
                  </a:cubicBezTo>
                  <a:cubicBezTo>
                    <a:pt x="2538" y="2670"/>
                    <a:pt x="2153" y="2060"/>
                    <a:pt x="1768" y="1454"/>
                  </a:cubicBezTo>
                  <a:close/>
                  <a:moveTo>
                    <a:pt x="581" y="1"/>
                  </a:moveTo>
                  <a:cubicBezTo>
                    <a:pt x="285" y="1"/>
                    <a:pt x="1" y="286"/>
                    <a:pt x="233" y="588"/>
                  </a:cubicBezTo>
                  <a:lnTo>
                    <a:pt x="199" y="621"/>
                  </a:lnTo>
                  <a:cubicBezTo>
                    <a:pt x="933" y="1655"/>
                    <a:pt x="1567" y="2756"/>
                    <a:pt x="2301" y="3824"/>
                  </a:cubicBezTo>
                  <a:cubicBezTo>
                    <a:pt x="2968" y="4758"/>
                    <a:pt x="3735" y="5725"/>
                    <a:pt x="4903" y="6058"/>
                  </a:cubicBezTo>
                  <a:cubicBezTo>
                    <a:pt x="5111" y="6128"/>
                    <a:pt x="5326" y="6163"/>
                    <a:pt x="5538" y="6163"/>
                  </a:cubicBezTo>
                  <a:cubicBezTo>
                    <a:pt x="5836" y="6163"/>
                    <a:pt x="6132" y="6095"/>
                    <a:pt x="6404" y="5958"/>
                  </a:cubicBezTo>
                  <a:cubicBezTo>
                    <a:pt x="6904" y="5692"/>
                    <a:pt x="7138" y="5124"/>
                    <a:pt x="6971" y="4557"/>
                  </a:cubicBezTo>
                  <a:cubicBezTo>
                    <a:pt x="6771" y="4024"/>
                    <a:pt x="6437" y="3557"/>
                    <a:pt x="6004" y="3223"/>
                  </a:cubicBezTo>
                  <a:cubicBezTo>
                    <a:pt x="5603" y="2823"/>
                    <a:pt x="5136" y="2456"/>
                    <a:pt x="4669" y="2156"/>
                  </a:cubicBezTo>
                  <a:cubicBezTo>
                    <a:pt x="3569" y="1422"/>
                    <a:pt x="2434" y="821"/>
                    <a:pt x="1234" y="288"/>
                  </a:cubicBezTo>
                  <a:cubicBezTo>
                    <a:pt x="1164" y="255"/>
                    <a:pt x="1095" y="241"/>
                    <a:pt x="1030" y="241"/>
                  </a:cubicBezTo>
                  <a:cubicBezTo>
                    <a:pt x="1011" y="241"/>
                    <a:pt x="992" y="242"/>
                    <a:pt x="973" y="244"/>
                  </a:cubicBezTo>
                  <a:lnTo>
                    <a:pt x="973" y="244"/>
                  </a:lnTo>
                  <a:cubicBezTo>
                    <a:pt x="960" y="225"/>
                    <a:pt x="947" y="207"/>
                    <a:pt x="933" y="188"/>
                  </a:cubicBezTo>
                  <a:cubicBezTo>
                    <a:pt x="842" y="56"/>
                    <a:pt x="710"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1" name="Google Shape;2711;p10"/>
            <p:cNvSpPr/>
            <p:nvPr/>
          </p:nvSpPr>
          <p:spPr>
            <a:xfrm>
              <a:off x="1892407" y="1628965"/>
              <a:ext cx="88688" cy="74048"/>
            </a:xfrm>
            <a:custGeom>
              <a:avLst/>
              <a:gdLst/>
              <a:ahLst/>
              <a:cxnLst/>
              <a:rect l="l" t="t" r="r" b="b"/>
              <a:pathLst>
                <a:path w="7500" h="6262" extrusionOk="0">
                  <a:moveTo>
                    <a:pt x="6179" y="0"/>
                  </a:moveTo>
                  <a:cubicBezTo>
                    <a:pt x="5901" y="0"/>
                    <a:pt x="5618" y="73"/>
                    <a:pt x="5364" y="167"/>
                  </a:cubicBezTo>
                  <a:cubicBezTo>
                    <a:pt x="4230" y="634"/>
                    <a:pt x="3229" y="1368"/>
                    <a:pt x="2395" y="2302"/>
                  </a:cubicBezTo>
                  <a:cubicBezTo>
                    <a:pt x="1461" y="3270"/>
                    <a:pt x="694" y="4404"/>
                    <a:pt x="161" y="5638"/>
                  </a:cubicBezTo>
                  <a:cubicBezTo>
                    <a:pt x="1" y="5958"/>
                    <a:pt x="278" y="6261"/>
                    <a:pt x="544" y="6261"/>
                  </a:cubicBezTo>
                  <a:cubicBezTo>
                    <a:pt x="667" y="6261"/>
                    <a:pt x="787" y="6196"/>
                    <a:pt x="861" y="6038"/>
                  </a:cubicBezTo>
                  <a:cubicBezTo>
                    <a:pt x="1662" y="4204"/>
                    <a:pt x="2996" y="2603"/>
                    <a:pt x="4664" y="1468"/>
                  </a:cubicBezTo>
                  <a:cubicBezTo>
                    <a:pt x="5064" y="1168"/>
                    <a:pt x="5531" y="935"/>
                    <a:pt x="6031" y="835"/>
                  </a:cubicBezTo>
                  <a:cubicBezTo>
                    <a:pt x="6062" y="831"/>
                    <a:pt x="6091" y="829"/>
                    <a:pt x="6119" y="829"/>
                  </a:cubicBezTo>
                  <a:cubicBezTo>
                    <a:pt x="6572" y="829"/>
                    <a:pt x="6622" y="1323"/>
                    <a:pt x="6465" y="1669"/>
                  </a:cubicBezTo>
                  <a:cubicBezTo>
                    <a:pt x="6198" y="2136"/>
                    <a:pt x="5898" y="2536"/>
                    <a:pt x="5498" y="2869"/>
                  </a:cubicBezTo>
                  <a:cubicBezTo>
                    <a:pt x="5131" y="3203"/>
                    <a:pt x="4764" y="3503"/>
                    <a:pt x="4364" y="3803"/>
                  </a:cubicBezTo>
                  <a:cubicBezTo>
                    <a:pt x="3396" y="4404"/>
                    <a:pt x="2395" y="4938"/>
                    <a:pt x="1361" y="5405"/>
                  </a:cubicBezTo>
                  <a:cubicBezTo>
                    <a:pt x="957" y="5607"/>
                    <a:pt x="1228" y="6184"/>
                    <a:pt x="1611" y="6184"/>
                  </a:cubicBezTo>
                  <a:cubicBezTo>
                    <a:pt x="1670" y="6184"/>
                    <a:pt x="1732" y="6170"/>
                    <a:pt x="1795" y="6138"/>
                  </a:cubicBezTo>
                  <a:cubicBezTo>
                    <a:pt x="2896" y="5638"/>
                    <a:pt x="3930" y="5071"/>
                    <a:pt x="4931" y="4404"/>
                  </a:cubicBezTo>
                  <a:cubicBezTo>
                    <a:pt x="5398" y="4070"/>
                    <a:pt x="5865" y="3703"/>
                    <a:pt x="6265" y="3270"/>
                  </a:cubicBezTo>
                  <a:cubicBezTo>
                    <a:pt x="6699" y="2869"/>
                    <a:pt x="7065" y="2369"/>
                    <a:pt x="7299" y="1802"/>
                  </a:cubicBezTo>
                  <a:cubicBezTo>
                    <a:pt x="7499" y="1302"/>
                    <a:pt x="7366" y="735"/>
                    <a:pt x="7032" y="334"/>
                  </a:cubicBezTo>
                  <a:cubicBezTo>
                    <a:pt x="6787" y="89"/>
                    <a:pt x="6486" y="0"/>
                    <a:pt x="6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2" name="Google Shape;2712;p10"/>
            <p:cNvSpPr/>
            <p:nvPr/>
          </p:nvSpPr>
          <p:spPr>
            <a:xfrm>
              <a:off x="1954547" y="1696178"/>
              <a:ext cx="84525" cy="72877"/>
            </a:xfrm>
            <a:custGeom>
              <a:avLst/>
              <a:gdLst/>
              <a:ahLst/>
              <a:cxnLst/>
              <a:rect l="l" t="t" r="r" b="b"/>
              <a:pathLst>
                <a:path w="7148" h="6163" extrusionOk="0">
                  <a:moveTo>
                    <a:pt x="1778" y="1454"/>
                  </a:moveTo>
                  <a:cubicBezTo>
                    <a:pt x="3205" y="2151"/>
                    <a:pt x="4625" y="2921"/>
                    <a:pt x="5713" y="4090"/>
                  </a:cubicBezTo>
                  <a:cubicBezTo>
                    <a:pt x="5947" y="4324"/>
                    <a:pt x="6414" y="4824"/>
                    <a:pt x="6147" y="5158"/>
                  </a:cubicBezTo>
                  <a:cubicBezTo>
                    <a:pt x="6013" y="5307"/>
                    <a:pt x="5839" y="5356"/>
                    <a:pt x="5661" y="5356"/>
                  </a:cubicBezTo>
                  <a:cubicBezTo>
                    <a:pt x="5440" y="5356"/>
                    <a:pt x="5212" y="5280"/>
                    <a:pt x="5046" y="5225"/>
                  </a:cubicBezTo>
                  <a:cubicBezTo>
                    <a:pt x="4112" y="4891"/>
                    <a:pt x="3478" y="4024"/>
                    <a:pt x="2978" y="3256"/>
                  </a:cubicBezTo>
                  <a:cubicBezTo>
                    <a:pt x="2548" y="2670"/>
                    <a:pt x="2163" y="2060"/>
                    <a:pt x="1778" y="1454"/>
                  </a:cubicBezTo>
                  <a:close/>
                  <a:moveTo>
                    <a:pt x="590" y="1"/>
                  </a:moveTo>
                  <a:cubicBezTo>
                    <a:pt x="292" y="1"/>
                    <a:pt x="1" y="286"/>
                    <a:pt x="209" y="588"/>
                  </a:cubicBezTo>
                  <a:lnTo>
                    <a:pt x="176" y="621"/>
                  </a:lnTo>
                  <a:cubicBezTo>
                    <a:pt x="910" y="1655"/>
                    <a:pt x="1577" y="2756"/>
                    <a:pt x="2311" y="3824"/>
                  </a:cubicBezTo>
                  <a:cubicBezTo>
                    <a:pt x="2978" y="4758"/>
                    <a:pt x="3745" y="5725"/>
                    <a:pt x="4913" y="6058"/>
                  </a:cubicBezTo>
                  <a:cubicBezTo>
                    <a:pt x="5121" y="6128"/>
                    <a:pt x="5335" y="6163"/>
                    <a:pt x="5548" y="6163"/>
                  </a:cubicBezTo>
                  <a:cubicBezTo>
                    <a:pt x="5846" y="6163"/>
                    <a:pt x="6141" y="6095"/>
                    <a:pt x="6414" y="5958"/>
                  </a:cubicBezTo>
                  <a:cubicBezTo>
                    <a:pt x="6914" y="5692"/>
                    <a:pt x="7148" y="5124"/>
                    <a:pt x="6981" y="4557"/>
                  </a:cubicBezTo>
                  <a:cubicBezTo>
                    <a:pt x="6814" y="4024"/>
                    <a:pt x="6447" y="3557"/>
                    <a:pt x="6013" y="3223"/>
                  </a:cubicBezTo>
                  <a:cubicBezTo>
                    <a:pt x="5613" y="2823"/>
                    <a:pt x="5146" y="2456"/>
                    <a:pt x="4679" y="2156"/>
                  </a:cubicBezTo>
                  <a:cubicBezTo>
                    <a:pt x="3578" y="1422"/>
                    <a:pt x="2444" y="821"/>
                    <a:pt x="1243" y="288"/>
                  </a:cubicBezTo>
                  <a:cubicBezTo>
                    <a:pt x="1174" y="255"/>
                    <a:pt x="1105" y="241"/>
                    <a:pt x="1040" y="241"/>
                  </a:cubicBezTo>
                  <a:cubicBezTo>
                    <a:pt x="1021" y="241"/>
                    <a:pt x="1002" y="242"/>
                    <a:pt x="983" y="244"/>
                  </a:cubicBezTo>
                  <a:lnTo>
                    <a:pt x="983" y="244"/>
                  </a:lnTo>
                  <a:cubicBezTo>
                    <a:pt x="970" y="225"/>
                    <a:pt x="956" y="207"/>
                    <a:pt x="943" y="188"/>
                  </a:cubicBezTo>
                  <a:cubicBezTo>
                    <a:pt x="852" y="56"/>
                    <a:pt x="720"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3" name="Google Shape;2713;p10"/>
            <p:cNvSpPr/>
            <p:nvPr/>
          </p:nvSpPr>
          <p:spPr>
            <a:xfrm>
              <a:off x="1955919" y="1628965"/>
              <a:ext cx="88676" cy="74048"/>
            </a:xfrm>
            <a:custGeom>
              <a:avLst/>
              <a:gdLst/>
              <a:ahLst/>
              <a:cxnLst/>
              <a:rect l="l" t="t" r="r" b="b"/>
              <a:pathLst>
                <a:path w="7499" h="6262" extrusionOk="0">
                  <a:moveTo>
                    <a:pt x="6203" y="0"/>
                  </a:moveTo>
                  <a:cubicBezTo>
                    <a:pt x="5925" y="0"/>
                    <a:pt x="5633" y="73"/>
                    <a:pt x="5364" y="167"/>
                  </a:cubicBezTo>
                  <a:cubicBezTo>
                    <a:pt x="4230" y="634"/>
                    <a:pt x="3229" y="1368"/>
                    <a:pt x="2428" y="2302"/>
                  </a:cubicBezTo>
                  <a:cubicBezTo>
                    <a:pt x="1494" y="3270"/>
                    <a:pt x="727" y="4404"/>
                    <a:pt x="160" y="5638"/>
                  </a:cubicBezTo>
                  <a:cubicBezTo>
                    <a:pt x="0" y="5958"/>
                    <a:pt x="293" y="6261"/>
                    <a:pt x="569" y="6261"/>
                  </a:cubicBezTo>
                  <a:cubicBezTo>
                    <a:pt x="696" y="6261"/>
                    <a:pt x="820" y="6196"/>
                    <a:pt x="894" y="6038"/>
                  </a:cubicBezTo>
                  <a:lnTo>
                    <a:pt x="861" y="6038"/>
                  </a:lnTo>
                  <a:cubicBezTo>
                    <a:pt x="1694" y="4204"/>
                    <a:pt x="2995" y="2603"/>
                    <a:pt x="4663" y="1468"/>
                  </a:cubicBezTo>
                  <a:cubicBezTo>
                    <a:pt x="5097" y="1168"/>
                    <a:pt x="5564" y="935"/>
                    <a:pt x="6064" y="835"/>
                  </a:cubicBezTo>
                  <a:cubicBezTo>
                    <a:pt x="6095" y="831"/>
                    <a:pt x="6124" y="829"/>
                    <a:pt x="6152" y="829"/>
                  </a:cubicBezTo>
                  <a:cubicBezTo>
                    <a:pt x="6601" y="829"/>
                    <a:pt x="6622" y="1323"/>
                    <a:pt x="6465" y="1669"/>
                  </a:cubicBezTo>
                  <a:cubicBezTo>
                    <a:pt x="6231" y="2136"/>
                    <a:pt x="5897" y="2536"/>
                    <a:pt x="5497" y="2869"/>
                  </a:cubicBezTo>
                  <a:cubicBezTo>
                    <a:pt x="5164" y="3203"/>
                    <a:pt x="4763" y="3503"/>
                    <a:pt x="4363" y="3803"/>
                  </a:cubicBezTo>
                  <a:cubicBezTo>
                    <a:pt x="3429" y="4404"/>
                    <a:pt x="2428" y="4938"/>
                    <a:pt x="1394" y="5405"/>
                  </a:cubicBezTo>
                  <a:cubicBezTo>
                    <a:pt x="961" y="5607"/>
                    <a:pt x="1228" y="6184"/>
                    <a:pt x="1610" y="6184"/>
                  </a:cubicBezTo>
                  <a:cubicBezTo>
                    <a:pt x="1670" y="6184"/>
                    <a:pt x="1732" y="6170"/>
                    <a:pt x="1795" y="6138"/>
                  </a:cubicBezTo>
                  <a:cubicBezTo>
                    <a:pt x="2895" y="5638"/>
                    <a:pt x="3963" y="5071"/>
                    <a:pt x="4963" y="4404"/>
                  </a:cubicBezTo>
                  <a:cubicBezTo>
                    <a:pt x="5430" y="4070"/>
                    <a:pt x="5864" y="3703"/>
                    <a:pt x="6264" y="3270"/>
                  </a:cubicBezTo>
                  <a:cubicBezTo>
                    <a:pt x="6731" y="2869"/>
                    <a:pt x="7065" y="2369"/>
                    <a:pt x="7332" y="1802"/>
                  </a:cubicBezTo>
                  <a:cubicBezTo>
                    <a:pt x="7499" y="1302"/>
                    <a:pt x="7399" y="735"/>
                    <a:pt x="7032" y="334"/>
                  </a:cubicBezTo>
                  <a:cubicBezTo>
                    <a:pt x="6804" y="89"/>
                    <a:pt x="6511" y="0"/>
                    <a:pt x="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4" name="Google Shape;2714;p10"/>
            <p:cNvSpPr/>
            <p:nvPr/>
          </p:nvSpPr>
          <p:spPr>
            <a:xfrm>
              <a:off x="2018449" y="1696178"/>
              <a:ext cx="84135" cy="72877"/>
            </a:xfrm>
            <a:custGeom>
              <a:avLst/>
              <a:gdLst/>
              <a:ahLst/>
              <a:cxnLst/>
              <a:rect l="l" t="t" r="r" b="b"/>
              <a:pathLst>
                <a:path w="7115" h="6163" extrusionOk="0">
                  <a:moveTo>
                    <a:pt x="1744" y="1454"/>
                  </a:moveTo>
                  <a:cubicBezTo>
                    <a:pt x="3172" y="2151"/>
                    <a:pt x="4592" y="2921"/>
                    <a:pt x="5680" y="4090"/>
                  </a:cubicBezTo>
                  <a:cubicBezTo>
                    <a:pt x="5913" y="4324"/>
                    <a:pt x="6380" y="4824"/>
                    <a:pt x="6113" y="5158"/>
                  </a:cubicBezTo>
                  <a:cubicBezTo>
                    <a:pt x="5979" y="5307"/>
                    <a:pt x="5806" y="5356"/>
                    <a:pt x="5628" y="5356"/>
                  </a:cubicBezTo>
                  <a:cubicBezTo>
                    <a:pt x="5407" y="5356"/>
                    <a:pt x="5179" y="5280"/>
                    <a:pt x="5013" y="5225"/>
                  </a:cubicBezTo>
                  <a:cubicBezTo>
                    <a:pt x="4079" y="4891"/>
                    <a:pt x="3445" y="4024"/>
                    <a:pt x="2944" y="3256"/>
                  </a:cubicBezTo>
                  <a:cubicBezTo>
                    <a:pt x="2514" y="2670"/>
                    <a:pt x="2130" y="2060"/>
                    <a:pt x="1744" y="1454"/>
                  </a:cubicBezTo>
                  <a:close/>
                  <a:moveTo>
                    <a:pt x="564" y="1"/>
                  </a:moveTo>
                  <a:cubicBezTo>
                    <a:pt x="276" y="1"/>
                    <a:pt x="0" y="286"/>
                    <a:pt x="209" y="588"/>
                  </a:cubicBezTo>
                  <a:lnTo>
                    <a:pt x="209" y="621"/>
                  </a:lnTo>
                  <a:cubicBezTo>
                    <a:pt x="910" y="1655"/>
                    <a:pt x="1543" y="2756"/>
                    <a:pt x="2277" y="3824"/>
                  </a:cubicBezTo>
                  <a:cubicBezTo>
                    <a:pt x="2944" y="4758"/>
                    <a:pt x="3712" y="5725"/>
                    <a:pt x="4879" y="6058"/>
                  </a:cubicBezTo>
                  <a:cubicBezTo>
                    <a:pt x="5088" y="6128"/>
                    <a:pt x="5302" y="6163"/>
                    <a:pt x="5515" y="6163"/>
                  </a:cubicBezTo>
                  <a:cubicBezTo>
                    <a:pt x="5813" y="6163"/>
                    <a:pt x="6108" y="6095"/>
                    <a:pt x="6380" y="5958"/>
                  </a:cubicBezTo>
                  <a:cubicBezTo>
                    <a:pt x="6881" y="5692"/>
                    <a:pt x="7114" y="5124"/>
                    <a:pt x="6947" y="4557"/>
                  </a:cubicBezTo>
                  <a:cubicBezTo>
                    <a:pt x="6781" y="4024"/>
                    <a:pt x="6447" y="3557"/>
                    <a:pt x="5980" y="3223"/>
                  </a:cubicBezTo>
                  <a:cubicBezTo>
                    <a:pt x="5580" y="2823"/>
                    <a:pt x="5113" y="2456"/>
                    <a:pt x="4646" y="2156"/>
                  </a:cubicBezTo>
                  <a:cubicBezTo>
                    <a:pt x="3545" y="1422"/>
                    <a:pt x="2411" y="821"/>
                    <a:pt x="1210" y="288"/>
                  </a:cubicBezTo>
                  <a:cubicBezTo>
                    <a:pt x="1140" y="255"/>
                    <a:pt x="1072" y="241"/>
                    <a:pt x="1007" y="241"/>
                  </a:cubicBezTo>
                  <a:cubicBezTo>
                    <a:pt x="987" y="241"/>
                    <a:pt x="968" y="242"/>
                    <a:pt x="949" y="244"/>
                  </a:cubicBezTo>
                  <a:lnTo>
                    <a:pt x="949" y="244"/>
                  </a:lnTo>
                  <a:cubicBezTo>
                    <a:pt x="936" y="225"/>
                    <a:pt x="923" y="207"/>
                    <a:pt x="910" y="188"/>
                  </a:cubicBezTo>
                  <a:cubicBezTo>
                    <a:pt x="818" y="56"/>
                    <a:pt x="690"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5" name="Google Shape;2715;p10"/>
            <p:cNvSpPr/>
            <p:nvPr/>
          </p:nvSpPr>
          <p:spPr>
            <a:xfrm>
              <a:off x="2019821" y="1628965"/>
              <a:ext cx="88676" cy="74048"/>
            </a:xfrm>
            <a:custGeom>
              <a:avLst/>
              <a:gdLst/>
              <a:ahLst/>
              <a:cxnLst/>
              <a:rect l="l" t="t" r="r" b="b"/>
              <a:pathLst>
                <a:path w="7499" h="6262" extrusionOk="0">
                  <a:moveTo>
                    <a:pt x="6178" y="0"/>
                  </a:moveTo>
                  <a:cubicBezTo>
                    <a:pt x="5900" y="0"/>
                    <a:pt x="5617" y="73"/>
                    <a:pt x="5364" y="167"/>
                  </a:cubicBezTo>
                  <a:cubicBezTo>
                    <a:pt x="4229" y="634"/>
                    <a:pt x="3229" y="1368"/>
                    <a:pt x="2395" y="2302"/>
                  </a:cubicBezTo>
                  <a:cubicBezTo>
                    <a:pt x="1461" y="3270"/>
                    <a:pt x="727" y="4404"/>
                    <a:pt x="160" y="5638"/>
                  </a:cubicBezTo>
                  <a:cubicBezTo>
                    <a:pt x="0" y="5958"/>
                    <a:pt x="293" y="6261"/>
                    <a:pt x="558" y="6261"/>
                  </a:cubicBezTo>
                  <a:cubicBezTo>
                    <a:pt x="681" y="6261"/>
                    <a:pt x="797" y="6196"/>
                    <a:pt x="860" y="6038"/>
                  </a:cubicBezTo>
                  <a:cubicBezTo>
                    <a:pt x="1661" y="4204"/>
                    <a:pt x="2995" y="2603"/>
                    <a:pt x="4663" y="1468"/>
                  </a:cubicBezTo>
                  <a:cubicBezTo>
                    <a:pt x="5063" y="1168"/>
                    <a:pt x="5530" y="935"/>
                    <a:pt x="6031" y="835"/>
                  </a:cubicBezTo>
                  <a:cubicBezTo>
                    <a:pt x="6062" y="831"/>
                    <a:pt x="6091" y="829"/>
                    <a:pt x="6119" y="829"/>
                  </a:cubicBezTo>
                  <a:cubicBezTo>
                    <a:pt x="6571" y="829"/>
                    <a:pt x="6622" y="1323"/>
                    <a:pt x="6464" y="1669"/>
                  </a:cubicBezTo>
                  <a:cubicBezTo>
                    <a:pt x="6198" y="2136"/>
                    <a:pt x="5897" y="2536"/>
                    <a:pt x="5497" y="2869"/>
                  </a:cubicBezTo>
                  <a:cubicBezTo>
                    <a:pt x="5130" y="3203"/>
                    <a:pt x="4763" y="3503"/>
                    <a:pt x="4363" y="3803"/>
                  </a:cubicBezTo>
                  <a:cubicBezTo>
                    <a:pt x="3396" y="4404"/>
                    <a:pt x="2395" y="4938"/>
                    <a:pt x="1361" y="5405"/>
                  </a:cubicBezTo>
                  <a:cubicBezTo>
                    <a:pt x="957" y="5607"/>
                    <a:pt x="1227" y="6184"/>
                    <a:pt x="1610" y="6184"/>
                  </a:cubicBezTo>
                  <a:cubicBezTo>
                    <a:pt x="1670" y="6184"/>
                    <a:pt x="1732" y="6170"/>
                    <a:pt x="1794" y="6138"/>
                  </a:cubicBezTo>
                  <a:cubicBezTo>
                    <a:pt x="2895" y="5638"/>
                    <a:pt x="3929" y="5071"/>
                    <a:pt x="4930" y="4404"/>
                  </a:cubicBezTo>
                  <a:cubicBezTo>
                    <a:pt x="5397" y="4070"/>
                    <a:pt x="5864" y="3703"/>
                    <a:pt x="6264" y="3270"/>
                  </a:cubicBezTo>
                  <a:cubicBezTo>
                    <a:pt x="6698" y="2869"/>
                    <a:pt x="7065" y="2369"/>
                    <a:pt x="7298" y="1802"/>
                  </a:cubicBezTo>
                  <a:cubicBezTo>
                    <a:pt x="7498" y="1302"/>
                    <a:pt x="7365" y="735"/>
                    <a:pt x="7031" y="334"/>
                  </a:cubicBezTo>
                  <a:cubicBezTo>
                    <a:pt x="6786" y="89"/>
                    <a:pt x="6485"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6" name="Google Shape;2716;p10"/>
            <p:cNvSpPr/>
            <p:nvPr/>
          </p:nvSpPr>
          <p:spPr>
            <a:xfrm>
              <a:off x="2082080" y="1696971"/>
              <a:ext cx="84395" cy="72050"/>
            </a:xfrm>
            <a:custGeom>
              <a:avLst/>
              <a:gdLst/>
              <a:ahLst/>
              <a:cxnLst/>
              <a:rect l="l" t="t" r="r" b="b"/>
              <a:pathLst>
                <a:path w="7137" h="6093" extrusionOk="0">
                  <a:moveTo>
                    <a:pt x="1722" y="1368"/>
                  </a:moveTo>
                  <a:cubicBezTo>
                    <a:pt x="3148" y="2068"/>
                    <a:pt x="4544" y="2837"/>
                    <a:pt x="5669" y="3990"/>
                  </a:cubicBezTo>
                  <a:cubicBezTo>
                    <a:pt x="5903" y="4224"/>
                    <a:pt x="6370" y="4724"/>
                    <a:pt x="6136" y="5057"/>
                  </a:cubicBezTo>
                  <a:cubicBezTo>
                    <a:pt x="6012" y="5228"/>
                    <a:pt x="5837" y="5283"/>
                    <a:pt x="5655" y="5283"/>
                  </a:cubicBezTo>
                  <a:cubicBezTo>
                    <a:pt x="5447" y="5283"/>
                    <a:pt x="5229" y="5211"/>
                    <a:pt x="5069" y="5158"/>
                  </a:cubicBezTo>
                  <a:cubicBezTo>
                    <a:pt x="4135" y="4891"/>
                    <a:pt x="3534" y="4057"/>
                    <a:pt x="3001" y="3290"/>
                  </a:cubicBezTo>
                  <a:cubicBezTo>
                    <a:pt x="2549" y="2654"/>
                    <a:pt x="2136" y="2005"/>
                    <a:pt x="1722" y="1368"/>
                  </a:cubicBezTo>
                  <a:close/>
                  <a:moveTo>
                    <a:pt x="580" y="1"/>
                  </a:moveTo>
                  <a:cubicBezTo>
                    <a:pt x="284" y="1"/>
                    <a:pt x="0" y="286"/>
                    <a:pt x="232" y="588"/>
                  </a:cubicBezTo>
                  <a:lnTo>
                    <a:pt x="199" y="621"/>
                  </a:lnTo>
                  <a:cubicBezTo>
                    <a:pt x="966" y="1655"/>
                    <a:pt x="1600" y="2789"/>
                    <a:pt x="2367" y="3823"/>
                  </a:cubicBezTo>
                  <a:cubicBezTo>
                    <a:pt x="3034" y="4757"/>
                    <a:pt x="3835" y="5725"/>
                    <a:pt x="5002" y="6025"/>
                  </a:cubicBezTo>
                  <a:cubicBezTo>
                    <a:pt x="5162" y="6071"/>
                    <a:pt x="5330" y="6093"/>
                    <a:pt x="5501" y="6093"/>
                  </a:cubicBezTo>
                  <a:cubicBezTo>
                    <a:pt x="5828" y="6093"/>
                    <a:pt x="6163" y="6011"/>
                    <a:pt x="6470" y="5858"/>
                  </a:cubicBezTo>
                  <a:cubicBezTo>
                    <a:pt x="6937" y="5558"/>
                    <a:pt x="7137" y="4991"/>
                    <a:pt x="6970" y="4457"/>
                  </a:cubicBezTo>
                  <a:cubicBezTo>
                    <a:pt x="6770" y="3957"/>
                    <a:pt x="6436" y="3490"/>
                    <a:pt x="6003" y="3156"/>
                  </a:cubicBezTo>
                  <a:cubicBezTo>
                    <a:pt x="5603" y="2756"/>
                    <a:pt x="5136" y="2389"/>
                    <a:pt x="4669" y="2089"/>
                  </a:cubicBezTo>
                  <a:cubicBezTo>
                    <a:pt x="3568" y="1355"/>
                    <a:pt x="2400" y="754"/>
                    <a:pt x="1199" y="221"/>
                  </a:cubicBezTo>
                  <a:cubicBezTo>
                    <a:pt x="1136" y="189"/>
                    <a:pt x="1074" y="175"/>
                    <a:pt x="1015" y="175"/>
                  </a:cubicBezTo>
                  <a:cubicBezTo>
                    <a:pt x="986" y="175"/>
                    <a:pt x="958" y="179"/>
                    <a:pt x="931" y="185"/>
                  </a:cubicBezTo>
                  <a:lnTo>
                    <a:pt x="931" y="185"/>
                  </a:lnTo>
                  <a:cubicBezTo>
                    <a:pt x="839" y="54"/>
                    <a:pt x="709"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7" name="Google Shape;2717;p10"/>
            <p:cNvSpPr/>
            <p:nvPr/>
          </p:nvSpPr>
          <p:spPr>
            <a:xfrm>
              <a:off x="2083321" y="1628965"/>
              <a:ext cx="88676" cy="74048"/>
            </a:xfrm>
            <a:custGeom>
              <a:avLst/>
              <a:gdLst/>
              <a:ahLst/>
              <a:cxnLst/>
              <a:rect l="l" t="t" r="r" b="b"/>
              <a:pathLst>
                <a:path w="7499" h="6262" extrusionOk="0">
                  <a:moveTo>
                    <a:pt x="6190" y="0"/>
                  </a:moveTo>
                  <a:cubicBezTo>
                    <a:pt x="5908" y="0"/>
                    <a:pt x="5617" y="73"/>
                    <a:pt x="5364" y="167"/>
                  </a:cubicBezTo>
                  <a:cubicBezTo>
                    <a:pt x="4230" y="634"/>
                    <a:pt x="3229" y="1368"/>
                    <a:pt x="2429" y="2302"/>
                  </a:cubicBezTo>
                  <a:cubicBezTo>
                    <a:pt x="1495" y="3270"/>
                    <a:pt x="727" y="4404"/>
                    <a:pt x="160" y="5638"/>
                  </a:cubicBezTo>
                  <a:cubicBezTo>
                    <a:pt x="1" y="5958"/>
                    <a:pt x="294" y="6261"/>
                    <a:pt x="559" y="6261"/>
                  </a:cubicBezTo>
                  <a:cubicBezTo>
                    <a:pt x="681" y="6261"/>
                    <a:pt x="798" y="6196"/>
                    <a:pt x="861" y="6038"/>
                  </a:cubicBezTo>
                  <a:cubicBezTo>
                    <a:pt x="1695" y="4204"/>
                    <a:pt x="2996" y="2603"/>
                    <a:pt x="4664" y="1468"/>
                  </a:cubicBezTo>
                  <a:cubicBezTo>
                    <a:pt x="5064" y="1168"/>
                    <a:pt x="5564" y="935"/>
                    <a:pt x="6065" y="835"/>
                  </a:cubicBezTo>
                  <a:cubicBezTo>
                    <a:pt x="6095" y="831"/>
                    <a:pt x="6125" y="829"/>
                    <a:pt x="6152" y="829"/>
                  </a:cubicBezTo>
                  <a:cubicBezTo>
                    <a:pt x="6602" y="829"/>
                    <a:pt x="6622" y="1323"/>
                    <a:pt x="6465" y="1669"/>
                  </a:cubicBezTo>
                  <a:cubicBezTo>
                    <a:pt x="6231" y="2136"/>
                    <a:pt x="5898" y="2536"/>
                    <a:pt x="5498" y="2869"/>
                  </a:cubicBezTo>
                  <a:cubicBezTo>
                    <a:pt x="5131" y="3203"/>
                    <a:pt x="4764" y="3503"/>
                    <a:pt x="4363" y="3803"/>
                  </a:cubicBezTo>
                  <a:cubicBezTo>
                    <a:pt x="3396" y="4404"/>
                    <a:pt x="2429" y="4938"/>
                    <a:pt x="1395" y="5405"/>
                  </a:cubicBezTo>
                  <a:cubicBezTo>
                    <a:pt x="962" y="5607"/>
                    <a:pt x="1228" y="6184"/>
                    <a:pt x="1611" y="6184"/>
                  </a:cubicBezTo>
                  <a:cubicBezTo>
                    <a:pt x="1670" y="6184"/>
                    <a:pt x="1732" y="6170"/>
                    <a:pt x="1795" y="6138"/>
                  </a:cubicBezTo>
                  <a:cubicBezTo>
                    <a:pt x="2896"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804" y="89"/>
                    <a:pt x="6503" y="0"/>
                    <a:pt x="6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8" name="Google Shape;2718;p10"/>
            <p:cNvSpPr/>
            <p:nvPr/>
          </p:nvSpPr>
          <p:spPr>
            <a:xfrm>
              <a:off x="2145036" y="1697444"/>
              <a:ext cx="84951" cy="71577"/>
            </a:xfrm>
            <a:custGeom>
              <a:avLst/>
              <a:gdLst/>
              <a:ahLst/>
              <a:cxnLst/>
              <a:rect l="l" t="t" r="r" b="b"/>
              <a:pathLst>
                <a:path w="7184" h="6053" extrusionOk="0">
                  <a:moveTo>
                    <a:pt x="1718" y="1289"/>
                  </a:moveTo>
                  <a:lnTo>
                    <a:pt x="1718" y="1289"/>
                  </a:lnTo>
                  <a:cubicBezTo>
                    <a:pt x="3160" y="1977"/>
                    <a:pt x="4572" y="2750"/>
                    <a:pt x="5682" y="3917"/>
                  </a:cubicBezTo>
                  <a:cubicBezTo>
                    <a:pt x="5916" y="4150"/>
                    <a:pt x="6450" y="4651"/>
                    <a:pt x="6183" y="5017"/>
                  </a:cubicBezTo>
                  <a:cubicBezTo>
                    <a:pt x="6083" y="5168"/>
                    <a:pt x="5908" y="5218"/>
                    <a:pt x="5720" y="5218"/>
                  </a:cubicBezTo>
                  <a:cubicBezTo>
                    <a:pt x="5532" y="5218"/>
                    <a:pt x="5332" y="5168"/>
                    <a:pt x="5182" y="5118"/>
                  </a:cubicBezTo>
                  <a:cubicBezTo>
                    <a:pt x="4248" y="4851"/>
                    <a:pt x="3614" y="4050"/>
                    <a:pt x="3114" y="3283"/>
                  </a:cubicBezTo>
                  <a:cubicBezTo>
                    <a:pt x="2646" y="2623"/>
                    <a:pt x="2177" y="1950"/>
                    <a:pt x="1718" y="1289"/>
                  </a:cubicBezTo>
                  <a:close/>
                  <a:moveTo>
                    <a:pt x="589" y="0"/>
                  </a:moveTo>
                  <a:cubicBezTo>
                    <a:pt x="286" y="0"/>
                    <a:pt x="0" y="299"/>
                    <a:pt x="212" y="581"/>
                  </a:cubicBezTo>
                  <a:lnTo>
                    <a:pt x="212" y="614"/>
                  </a:lnTo>
                  <a:cubicBezTo>
                    <a:pt x="946" y="1682"/>
                    <a:pt x="1680" y="2783"/>
                    <a:pt x="2447" y="3850"/>
                  </a:cubicBezTo>
                  <a:cubicBezTo>
                    <a:pt x="3114" y="4751"/>
                    <a:pt x="3914" y="5685"/>
                    <a:pt x="5049" y="5985"/>
                  </a:cubicBezTo>
                  <a:cubicBezTo>
                    <a:pt x="5220" y="6031"/>
                    <a:pt x="5396" y="6053"/>
                    <a:pt x="5571" y="6053"/>
                  </a:cubicBezTo>
                  <a:cubicBezTo>
                    <a:pt x="5907" y="6053"/>
                    <a:pt x="6243" y="5971"/>
                    <a:pt x="6550" y="5818"/>
                  </a:cubicBezTo>
                  <a:cubicBezTo>
                    <a:pt x="6983" y="5518"/>
                    <a:pt x="7183" y="4951"/>
                    <a:pt x="7017" y="4417"/>
                  </a:cubicBezTo>
                  <a:cubicBezTo>
                    <a:pt x="6817" y="3883"/>
                    <a:pt x="6483" y="3416"/>
                    <a:pt x="6049" y="3083"/>
                  </a:cubicBezTo>
                  <a:cubicBezTo>
                    <a:pt x="5616" y="2682"/>
                    <a:pt x="5182" y="2316"/>
                    <a:pt x="4682" y="2015"/>
                  </a:cubicBezTo>
                  <a:cubicBezTo>
                    <a:pt x="3614" y="1315"/>
                    <a:pt x="2447" y="681"/>
                    <a:pt x="1279" y="181"/>
                  </a:cubicBezTo>
                  <a:cubicBezTo>
                    <a:pt x="1209" y="148"/>
                    <a:pt x="1142" y="134"/>
                    <a:pt x="1078" y="134"/>
                  </a:cubicBezTo>
                  <a:cubicBezTo>
                    <a:pt x="1025" y="134"/>
                    <a:pt x="975" y="143"/>
                    <a:pt x="930" y="161"/>
                  </a:cubicBezTo>
                  <a:lnTo>
                    <a:pt x="930" y="161"/>
                  </a:lnTo>
                  <a:cubicBezTo>
                    <a:pt x="833" y="47"/>
                    <a:pt x="710"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9" name="Google Shape;2719;p10"/>
            <p:cNvSpPr/>
            <p:nvPr/>
          </p:nvSpPr>
          <p:spPr>
            <a:xfrm>
              <a:off x="2146833" y="1628918"/>
              <a:ext cx="88676" cy="75148"/>
            </a:xfrm>
            <a:custGeom>
              <a:avLst/>
              <a:gdLst/>
              <a:ahLst/>
              <a:cxnLst/>
              <a:rect l="l" t="t" r="r" b="b"/>
              <a:pathLst>
                <a:path w="7499" h="6355" extrusionOk="0">
                  <a:moveTo>
                    <a:pt x="6151" y="827"/>
                  </a:moveTo>
                  <a:cubicBezTo>
                    <a:pt x="6275" y="827"/>
                    <a:pt x="6384" y="858"/>
                    <a:pt x="6464" y="939"/>
                  </a:cubicBezTo>
                  <a:cubicBezTo>
                    <a:pt x="6765" y="1272"/>
                    <a:pt x="6364" y="1906"/>
                    <a:pt x="6131" y="2206"/>
                  </a:cubicBezTo>
                  <a:cubicBezTo>
                    <a:pt x="5497" y="2940"/>
                    <a:pt x="4763" y="3574"/>
                    <a:pt x="3896" y="4041"/>
                  </a:cubicBezTo>
                  <a:cubicBezTo>
                    <a:pt x="3012" y="4559"/>
                    <a:pt x="2100" y="5022"/>
                    <a:pt x="1186" y="5454"/>
                  </a:cubicBezTo>
                  <a:lnTo>
                    <a:pt x="1186" y="5454"/>
                  </a:lnTo>
                  <a:cubicBezTo>
                    <a:pt x="2061" y="3796"/>
                    <a:pt x="3355" y="2227"/>
                    <a:pt x="4997" y="1272"/>
                  </a:cubicBezTo>
                  <a:cubicBezTo>
                    <a:pt x="5225" y="1146"/>
                    <a:pt x="5761" y="827"/>
                    <a:pt x="6151" y="827"/>
                  </a:cubicBezTo>
                  <a:close/>
                  <a:moveTo>
                    <a:pt x="6144" y="0"/>
                  </a:moveTo>
                  <a:cubicBezTo>
                    <a:pt x="6006" y="0"/>
                    <a:pt x="5866" y="23"/>
                    <a:pt x="5731" y="71"/>
                  </a:cubicBezTo>
                  <a:cubicBezTo>
                    <a:pt x="4496" y="372"/>
                    <a:pt x="3429" y="1306"/>
                    <a:pt x="2562" y="2140"/>
                  </a:cubicBezTo>
                  <a:cubicBezTo>
                    <a:pt x="1561" y="3174"/>
                    <a:pt x="760" y="4341"/>
                    <a:pt x="160" y="5642"/>
                  </a:cubicBezTo>
                  <a:cubicBezTo>
                    <a:pt x="0" y="5962"/>
                    <a:pt x="293" y="6265"/>
                    <a:pt x="558" y="6265"/>
                  </a:cubicBezTo>
                  <a:cubicBezTo>
                    <a:pt x="644" y="6265"/>
                    <a:pt x="727" y="6233"/>
                    <a:pt x="791" y="6159"/>
                  </a:cubicBezTo>
                  <a:lnTo>
                    <a:pt x="791" y="6159"/>
                  </a:lnTo>
                  <a:cubicBezTo>
                    <a:pt x="871" y="6272"/>
                    <a:pt x="999" y="6355"/>
                    <a:pt x="1143" y="6355"/>
                  </a:cubicBezTo>
                  <a:cubicBezTo>
                    <a:pt x="1203" y="6355"/>
                    <a:pt x="1265" y="6341"/>
                    <a:pt x="1327" y="6309"/>
                  </a:cubicBezTo>
                  <a:cubicBezTo>
                    <a:pt x="2395" y="5809"/>
                    <a:pt x="3429" y="5275"/>
                    <a:pt x="4463" y="4675"/>
                  </a:cubicBezTo>
                  <a:cubicBezTo>
                    <a:pt x="5464" y="4108"/>
                    <a:pt x="6364" y="3307"/>
                    <a:pt x="7065" y="2340"/>
                  </a:cubicBezTo>
                  <a:cubicBezTo>
                    <a:pt x="7432" y="1873"/>
                    <a:pt x="7498" y="1206"/>
                    <a:pt x="7232" y="638"/>
                  </a:cubicBezTo>
                  <a:cubicBezTo>
                    <a:pt x="7003" y="233"/>
                    <a:pt x="6582" y="0"/>
                    <a:pt x="6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0" name="Google Shape;2720;p10"/>
            <p:cNvSpPr/>
            <p:nvPr/>
          </p:nvSpPr>
          <p:spPr>
            <a:xfrm>
              <a:off x="2208536" y="1697444"/>
              <a:ext cx="84951" cy="71577"/>
            </a:xfrm>
            <a:custGeom>
              <a:avLst/>
              <a:gdLst/>
              <a:ahLst/>
              <a:cxnLst/>
              <a:rect l="l" t="t" r="r" b="b"/>
              <a:pathLst>
                <a:path w="7184" h="6053" extrusionOk="0">
                  <a:moveTo>
                    <a:pt x="1692" y="1266"/>
                  </a:moveTo>
                  <a:cubicBezTo>
                    <a:pt x="3139" y="1960"/>
                    <a:pt x="4593" y="2737"/>
                    <a:pt x="5716" y="3917"/>
                  </a:cubicBezTo>
                  <a:cubicBezTo>
                    <a:pt x="5950" y="4150"/>
                    <a:pt x="6483" y="4651"/>
                    <a:pt x="6217" y="5017"/>
                  </a:cubicBezTo>
                  <a:cubicBezTo>
                    <a:pt x="6100" y="5168"/>
                    <a:pt x="5916" y="5218"/>
                    <a:pt x="5725" y="5218"/>
                  </a:cubicBezTo>
                  <a:cubicBezTo>
                    <a:pt x="5533" y="5218"/>
                    <a:pt x="5333" y="5168"/>
                    <a:pt x="5183" y="5118"/>
                  </a:cubicBezTo>
                  <a:cubicBezTo>
                    <a:pt x="4249" y="4851"/>
                    <a:pt x="3615" y="4050"/>
                    <a:pt x="3081" y="3283"/>
                  </a:cubicBezTo>
                  <a:cubicBezTo>
                    <a:pt x="2629" y="2615"/>
                    <a:pt x="2163" y="1934"/>
                    <a:pt x="1692" y="1266"/>
                  </a:cubicBezTo>
                  <a:close/>
                  <a:moveTo>
                    <a:pt x="578" y="0"/>
                  </a:moveTo>
                  <a:cubicBezTo>
                    <a:pt x="286" y="0"/>
                    <a:pt x="1" y="299"/>
                    <a:pt x="212" y="581"/>
                  </a:cubicBezTo>
                  <a:lnTo>
                    <a:pt x="212" y="614"/>
                  </a:lnTo>
                  <a:cubicBezTo>
                    <a:pt x="946" y="1682"/>
                    <a:pt x="1680" y="2783"/>
                    <a:pt x="2447" y="3850"/>
                  </a:cubicBezTo>
                  <a:cubicBezTo>
                    <a:pt x="3114" y="4751"/>
                    <a:pt x="3915" y="5685"/>
                    <a:pt x="5049" y="5985"/>
                  </a:cubicBezTo>
                  <a:cubicBezTo>
                    <a:pt x="5221" y="6031"/>
                    <a:pt x="5396" y="6053"/>
                    <a:pt x="5572" y="6053"/>
                  </a:cubicBezTo>
                  <a:cubicBezTo>
                    <a:pt x="5908" y="6053"/>
                    <a:pt x="6243" y="5971"/>
                    <a:pt x="6550" y="5818"/>
                  </a:cubicBezTo>
                  <a:cubicBezTo>
                    <a:pt x="7017" y="5518"/>
                    <a:pt x="7184" y="4951"/>
                    <a:pt x="7051" y="4417"/>
                  </a:cubicBezTo>
                  <a:cubicBezTo>
                    <a:pt x="6817" y="3883"/>
                    <a:pt x="6483" y="3416"/>
                    <a:pt x="6050" y="3083"/>
                  </a:cubicBezTo>
                  <a:cubicBezTo>
                    <a:pt x="5616" y="2682"/>
                    <a:pt x="5183" y="2316"/>
                    <a:pt x="4716" y="2015"/>
                  </a:cubicBezTo>
                  <a:cubicBezTo>
                    <a:pt x="3615" y="1315"/>
                    <a:pt x="2481" y="681"/>
                    <a:pt x="1280" y="181"/>
                  </a:cubicBezTo>
                  <a:cubicBezTo>
                    <a:pt x="1215" y="148"/>
                    <a:pt x="1150" y="134"/>
                    <a:pt x="1089" y="134"/>
                  </a:cubicBezTo>
                  <a:cubicBezTo>
                    <a:pt x="1025" y="134"/>
                    <a:pt x="964" y="149"/>
                    <a:pt x="910" y="176"/>
                  </a:cubicBezTo>
                  <a:lnTo>
                    <a:pt x="910" y="176"/>
                  </a:lnTo>
                  <a:cubicBezTo>
                    <a:pt x="821" y="51"/>
                    <a:pt x="69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1" name="Google Shape;2721;p10"/>
            <p:cNvSpPr/>
            <p:nvPr/>
          </p:nvSpPr>
          <p:spPr>
            <a:xfrm>
              <a:off x="2210878" y="1628882"/>
              <a:ext cx="87351" cy="75987"/>
            </a:xfrm>
            <a:custGeom>
              <a:avLst/>
              <a:gdLst/>
              <a:ahLst/>
              <a:cxnLst/>
              <a:rect l="l" t="t" r="r" b="b"/>
              <a:pathLst>
                <a:path w="7387" h="6426" extrusionOk="0">
                  <a:moveTo>
                    <a:pt x="6110" y="846"/>
                  </a:moveTo>
                  <a:cubicBezTo>
                    <a:pt x="6305" y="846"/>
                    <a:pt x="6465" y="930"/>
                    <a:pt x="6519" y="1175"/>
                  </a:cubicBezTo>
                  <a:cubicBezTo>
                    <a:pt x="6619" y="1642"/>
                    <a:pt x="6185" y="2109"/>
                    <a:pt x="5885" y="2443"/>
                  </a:cubicBezTo>
                  <a:cubicBezTo>
                    <a:pt x="5185" y="3143"/>
                    <a:pt x="4384" y="3744"/>
                    <a:pt x="3517" y="4177"/>
                  </a:cubicBezTo>
                  <a:cubicBezTo>
                    <a:pt x="2771" y="4589"/>
                    <a:pt x="1986" y="4961"/>
                    <a:pt x="1206" y="5339"/>
                  </a:cubicBezTo>
                  <a:lnTo>
                    <a:pt x="1206" y="5339"/>
                  </a:lnTo>
                  <a:cubicBezTo>
                    <a:pt x="1610" y="4602"/>
                    <a:pt x="2091" y="3903"/>
                    <a:pt x="2650" y="3243"/>
                  </a:cubicBezTo>
                  <a:cubicBezTo>
                    <a:pt x="3383" y="2376"/>
                    <a:pt x="4251" y="1676"/>
                    <a:pt x="5251" y="1142"/>
                  </a:cubicBezTo>
                  <a:cubicBezTo>
                    <a:pt x="5469" y="1023"/>
                    <a:pt x="5826" y="846"/>
                    <a:pt x="6110" y="846"/>
                  </a:cubicBezTo>
                  <a:close/>
                  <a:moveTo>
                    <a:pt x="6141" y="1"/>
                  </a:moveTo>
                  <a:cubicBezTo>
                    <a:pt x="6100" y="1"/>
                    <a:pt x="6060" y="3"/>
                    <a:pt x="6019" y="8"/>
                  </a:cubicBezTo>
                  <a:cubicBezTo>
                    <a:pt x="4751" y="141"/>
                    <a:pt x="3550" y="1175"/>
                    <a:pt x="2683" y="2009"/>
                  </a:cubicBezTo>
                  <a:cubicBezTo>
                    <a:pt x="1615" y="3043"/>
                    <a:pt x="748" y="4277"/>
                    <a:pt x="114" y="5645"/>
                  </a:cubicBezTo>
                  <a:cubicBezTo>
                    <a:pt x="1" y="5911"/>
                    <a:pt x="178" y="6166"/>
                    <a:pt x="396" y="6244"/>
                  </a:cubicBezTo>
                  <a:lnTo>
                    <a:pt x="396" y="6244"/>
                  </a:lnTo>
                  <a:cubicBezTo>
                    <a:pt x="474" y="6350"/>
                    <a:pt x="600" y="6426"/>
                    <a:pt x="747" y="6426"/>
                  </a:cubicBezTo>
                  <a:cubicBezTo>
                    <a:pt x="811" y="6426"/>
                    <a:pt x="878" y="6412"/>
                    <a:pt x="948" y="6379"/>
                  </a:cubicBezTo>
                  <a:cubicBezTo>
                    <a:pt x="1982" y="5879"/>
                    <a:pt x="3050" y="5412"/>
                    <a:pt x="4051" y="4811"/>
                  </a:cubicBezTo>
                  <a:cubicBezTo>
                    <a:pt x="5085" y="4311"/>
                    <a:pt x="5985" y="3577"/>
                    <a:pt x="6752" y="2710"/>
                  </a:cubicBezTo>
                  <a:cubicBezTo>
                    <a:pt x="7186" y="2243"/>
                    <a:pt x="7386" y="1609"/>
                    <a:pt x="7320" y="975"/>
                  </a:cubicBezTo>
                  <a:cubicBezTo>
                    <a:pt x="7195" y="416"/>
                    <a:pt x="6694" y="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2" name="Google Shape;2722;p10"/>
            <p:cNvSpPr/>
            <p:nvPr/>
          </p:nvSpPr>
          <p:spPr>
            <a:xfrm>
              <a:off x="2272143" y="1697621"/>
              <a:ext cx="85246" cy="71399"/>
            </a:xfrm>
            <a:custGeom>
              <a:avLst/>
              <a:gdLst/>
              <a:ahLst/>
              <a:cxnLst/>
              <a:rect l="l" t="t" r="r" b="b"/>
              <a:pathLst>
                <a:path w="7209" h="6038" extrusionOk="0">
                  <a:moveTo>
                    <a:pt x="1714" y="1273"/>
                  </a:moveTo>
                  <a:cubicBezTo>
                    <a:pt x="3167" y="1984"/>
                    <a:pt x="4590" y="2755"/>
                    <a:pt x="5708" y="3902"/>
                  </a:cubicBezTo>
                  <a:cubicBezTo>
                    <a:pt x="5941" y="4135"/>
                    <a:pt x="6475" y="4636"/>
                    <a:pt x="6208" y="5002"/>
                  </a:cubicBezTo>
                  <a:cubicBezTo>
                    <a:pt x="6103" y="5160"/>
                    <a:pt x="5907" y="5207"/>
                    <a:pt x="5706" y="5207"/>
                  </a:cubicBezTo>
                  <a:cubicBezTo>
                    <a:pt x="5522" y="5207"/>
                    <a:pt x="5335" y="5168"/>
                    <a:pt x="5207" y="5136"/>
                  </a:cubicBezTo>
                  <a:cubicBezTo>
                    <a:pt x="4273" y="4869"/>
                    <a:pt x="3640" y="4035"/>
                    <a:pt x="3106" y="3268"/>
                  </a:cubicBezTo>
                  <a:cubicBezTo>
                    <a:pt x="2634" y="2603"/>
                    <a:pt x="2176" y="1938"/>
                    <a:pt x="1714" y="1273"/>
                  </a:cubicBezTo>
                  <a:close/>
                  <a:moveTo>
                    <a:pt x="603" y="1"/>
                  </a:moveTo>
                  <a:cubicBezTo>
                    <a:pt x="301" y="1"/>
                    <a:pt x="1" y="292"/>
                    <a:pt x="237" y="599"/>
                  </a:cubicBezTo>
                  <a:lnTo>
                    <a:pt x="204" y="599"/>
                  </a:lnTo>
                  <a:cubicBezTo>
                    <a:pt x="971" y="1667"/>
                    <a:pt x="1705" y="2768"/>
                    <a:pt x="2472" y="3835"/>
                  </a:cubicBezTo>
                  <a:cubicBezTo>
                    <a:pt x="3139" y="4736"/>
                    <a:pt x="3907" y="5670"/>
                    <a:pt x="5074" y="5970"/>
                  </a:cubicBezTo>
                  <a:cubicBezTo>
                    <a:pt x="5246" y="6016"/>
                    <a:pt x="5421" y="6038"/>
                    <a:pt x="5595" y="6038"/>
                  </a:cubicBezTo>
                  <a:cubicBezTo>
                    <a:pt x="5929" y="6038"/>
                    <a:pt x="6257" y="5956"/>
                    <a:pt x="6542" y="5803"/>
                  </a:cubicBezTo>
                  <a:cubicBezTo>
                    <a:pt x="7009" y="5503"/>
                    <a:pt x="7209" y="4936"/>
                    <a:pt x="7042" y="4402"/>
                  </a:cubicBezTo>
                  <a:cubicBezTo>
                    <a:pt x="6842" y="3868"/>
                    <a:pt x="6475" y="3401"/>
                    <a:pt x="6041" y="3068"/>
                  </a:cubicBezTo>
                  <a:cubicBezTo>
                    <a:pt x="5641" y="2667"/>
                    <a:pt x="5174" y="2301"/>
                    <a:pt x="4707" y="2000"/>
                  </a:cubicBezTo>
                  <a:cubicBezTo>
                    <a:pt x="3606" y="1300"/>
                    <a:pt x="2472" y="666"/>
                    <a:pt x="1305" y="166"/>
                  </a:cubicBezTo>
                  <a:cubicBezTo>
                    <a:pt x="1235" y="133"/>
                    <a:pt x="1166" y="119"/>
                    <a:pt x="1101" y="119"/>
                  </a:cubicBezTo>
                  <a:cubicBezTo>
                    <a:pt x="1040" y="119"/>
                    <a:pt x="982" y="132"/>
                    <a:pt x="929" y="154"/>
                  </a:cubicBezTo>
                  <a:lnTo>
                    <a:pt x="929" y="154"/>
                  </a:lnTo>
                  <a:cubicBezTo>
                    <a:pt x="842" y="46"/>
                    <a:pt x="723"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3" name="Google Shape;2723;p10"/>
            <p:cNvSpPr/>
            <p:nvPr/>
          </p:nvSpPr>
          <p:spPr>
            <a:xfrm>
              <a:off x="2307772" y="1683194"/>
              <a:ext cx="115495" cy="37722"/>
            </a:xfrm>
            <a:custGeom>
              <a:avLst/>
              <a:gdLst/>
              <a:ahLst/>
              <a:cxnLst/>
              <a:rect l="l" t="t" r="r" b="b"/>
              <a:pathLst>
                <a:path w="9767" h="3190" extrusionOk="0">
                  <a:moveTo>
                    <a:pt x="7241" y="851"/>
                  </a:moveTo>
                  <a:cubicBezTo>
                    <a:pt x="7778" y="851"/>
                    <a:pt x="8599" y="877"/>
                    <a:pt x="8833" y="1286"/>
                  </a:cubicBezTo>
                  <a:cubicBezTo>
                    <a:pt x="9266" y="1953"/>
                    <a:pt x="7765" y="2320"/>
                    <a:pt x="7331" y="2353"/>
                  </a:cubicBezTo>
                  <a:cubicBezTo>
                    <a:pt x="6498" y="2320"/>
                    <a:pt x="5664" y="2153"/>
                    <a:pt x="4896" y="1886"/>
                  </a:cubicBezTo>
                  <a:cubicBezTo>
                    <a:pt x="4145" y="1684"/>
                    <a:pt x="3373" y="1533"/>
                    <a:pt x="2603" y="1393"/>
                  </a:cubicBezTo>
                  <a:lnTo>
                    <a:pt x="2603" y="1393"/>
                  </a:lnTo>
                  <a:cubicBezTo>
                    <a:pt x="3383" y="1236"/>
                    <a:pt x="4167" y="1105"/>
                    <a:pt x="4963" y="985"/>
                  </a:cubicBezTo>
                  <a:cubicBezTo>
                    <a:pt x="5664" y="885"/>
                    <a:pt x="6364" y="852"/>
                    <a:pt x="7031" y="852"/>
                  </a:cubicBezTo>
                  <a:cubicBezTo>
                    <a:pt x="7094" y="852"/>
                    <a:pt x="7165" y="851"/>
                    <a:pt x="7241" y="851"/>
                  </a:cubicBezTo>
                  <a:close/>
                  <a:moveTo>
                    <a:pt x="7009" y="1"/>
                  </a:moveTo>
                  <a:cubicBezTo>
                    <a:pt x="6334" y="1"/>
                    <a:pt x="5649" y="81"/>
                    <a:pt x="5030" y="151"/>
                  </a:cubicBezTo>
                  <a:cubicBezTo>
                    <a:pt x="3595" y="318"/>
                    <a:pt x="2194" y="585"/>
                    <a:pt x="793" y="952"/>
                  </a:cubicBezTo>
                  <a:cubicBezTo>
                    <a:pt x="715" y="968"/>
                    <a:pt x="654" y="1000"/>
                    <a:pt x="609" y="1044"/>
                  </a:cubicBezTo>
                  <a:lnTo>
                    <a:pt x="609" y="1044"/>
                  </a:lnTo>
                  <a:cubicBezTo>
                    <a:pt x="162" y="1072"/>
                    <a:pt x="1" y="1760"/>
                    <a:pt x="493" y="1853"/>
                  </a:cubicBezTo>
                  <a:cubicBezTo>
                    <a:pt x="1828" y="2120"/>
                    <a:pt x="3195" y="2320"/>
                    <a:pt x="4529" y="2653"/>
                  </a:cubicBezTo>
                  <a:cubicBezTo>
                    <a:pt x="5401" y="2893"/>
                    <a:pt x="6316" y="3190"/>
                    <a:pt x="7218" y="3190"/>
                  </a:cubicBezTo>
                  <a:cubicBezTo>
                    <a:pt x="7696" y="3190"/>
                    <a:pt x="8170" y="3106"/>
                    <a:pt x="8632" y="2887"/>
                  </a:cubicBezTo>
                  <a:cubicBezTo>
                    <a:pt x="9166" y="2653"/>
                    <a:pt x="9733" y="2186"/>
                    <a:pt x="9767" y="1519"/>
                  </a:cubicBezTo>
                  <a:cubicBezTo>
                    <a:pt x="9733" y="919"/>
                    <a:pt x="9333" y="385"/>
                    <a:pt x="8732" y="252"/>
                  </a:cubicBezTo>
                  <a:cubicBezTo>
                    <a:pt x="8200" y="63"/>
                    <a:pt x="7608" y="1"/>
                    <a:pt x="7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4" name="Google Shape;2724;p10"/>
            <p:cNvSpPr/>
            <p:nvPr/>
          </p:nvSpPr>
          <p:spPr>
            <a:xfrm>
              <a:off x="2274236" y="1628918"/>
              <a:ext cx="88676" cy="76721"/>
            </a:xfrm>
            <a:custGeom>
              <a:avLst/>
              <a:gdLst/>
              <a:ahLst/>
              <a:cxnLst/>
              <a:rect l="l" t="t" r="r" b="b"/>
              <a:pathLst>
                <a:path w="7499" h="6488" extrusionOk="0">
                  <a:moveTo>
                    <a:pt x="6152" y="827"/>
                  </a:moveTo>
                  <a:cubicBezTo>
                    <a:pt x="6275" y="827"/>
                    <a:pt x="6385" y="858"/>
                    <a:pt x="6465" y="939"/>
                  </a:cubicBezTo>
                  <a:cubicBezTo>
                    <a:pt x="6765" y="1272"/>
                    <a:pt x="6365" y="1906"/>
                    <a:pt x="6131" y="2206"/>
                  </a:cubicBezTo>
                  <a:cubicBezTo>
                    <a:pt x="5497" y="2940"/>
                    <a:pt x="4764" y="3607"/>
                    <a:pt x="3896" y="4108"/>
                  </a:cubicBezTo>
                  <a:cubicBezTo>
                    <a:pt x="2981" y="4676"/>
                    <a:pt x="2035" y="5184"/>
                    <a:pt x="1060" y="5633"/>
                  </a:cubicBezTo>
                  <a:lnTo>
                    <a:pt x="1060" y="5633"/>
                  </a:lnTo>
                  <a:cubicBezTo>
                    <a:pt x="1940" y="3910"/>
                    <a:pt x="3297" y="2262"/>
                    <a:pt x="4997" y="1272"/>
                  </a:cubicBezTo>
                  <a:cubicBezTo>
                    <a:pt x="5225" y="1146"/>
                    <a:pt x="5761" y="827"/>
                    <a:pt x="6152" y="827"/>
                  </a:cubicBezTo>
                  <a:close/>
                  <a:moveTo>
                    <a:pt x="6145" y="0"/>
                  </a:moveTo>
                  <a:cubicBezTo>
                    <a:pt x="6007" y="0"/>
                    <a:pt x="5867" y="23"/>
                    <a:pt x="5731" y="71"/>
                  </a:cubicBezTo>
                  <a:cubicBezTo>
                    <a:pt x="4497" y="372"/>
                    <a:pt x="3429" y="1306"/>
                    <a:pt x="2562" y="2173"/>
                  </a:cubicBezTo>
                  <a:cubicBezTo>
                    <a:pt x="1561" y="3174"/>
                    <a:pt x="761" y="4341"/>
                    <a:pt x="160" y="5642"/>
                  </a:cubicBezTo>
                  <a:cubicBezTo>
                    <a:pt x="1" y="5962"/>
                    <a:pt x="293" y="6265"/>
                    <a:pt x="559" y="6265"/>
                  </a:cubicBezTo>
                  <a:cubicBezTo>
                    <a:pt x="622" y="6265"/>
                    <a:pt x="684" y="6248"/>
                    <a:pt x="738" y="6209"/>
                  </a:cubicBezTo>
                  <a:lnTo>
                    <a:pt x="738" y="6209"/>
                  </a:lnTo>
                  <a:cubicBezTo>
                    <a:pt x="811" y="6363"/>
                    <a:pt x="965" y="6488"/>
                    <a:pt x="1143" y="6488"/>
                  </a:cubicBezTo>
                  <a:cubicBezTo>
                    <a:pt x="1203" y="6488"/>
                    <a:pt x="1265" y="6474"/>
                    <a:pt x="1328" y="6443"/>
                  </a:cubicBezTo>
                  <a:cubicBezTo>
                    <a:pt x="2395" y="5942"/>
                    <a:pt x="3429" y="5375"/>
                    <a:pt x="4463" y="4741"/>
                  </a:cubicBezTo>
                  <a:cubicBezTo>
                    <a:pt x="5464" y="4141"/>
                    <a:pt x="6365" y="3307"/>
                    <a:pt x="7032" y="2373"/>
                  </a:cubicBezTo>
                  <a:cubicBezTo>
                    <a:pt x="7399" y="1873"/>
                    <a:pt x="7499" y="1206"/>
                    <a:pt x="7232" y="638"/>
                  </a:cubicBezTo>
                  <a:cubicBezTo>
                    <a:pt x="7004" y="233"/>
                    <a:pt x="6583" y="0"/>
                    <a:pt x="6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grpSp>
      <p:grpSp>
        <p:nvGrpSpPr>
          <p:cNvPr id="2725" name="Google Shape;2725;p10"/>
          <p:cNvGrpSpPr/>
          <p:nvPr/>
        </p:nvGrpSpPr>
        <p:grpSpPr>
          <a:xfrm rot="10800000" flipH="1">
            <a:off x="10511115" y="-114950"/>
            <a:ext cx="1569308" cy="1629476"/>
            <a:chOff x="3925613" y="3096468"/>
            <a:chExt cx="335169" cy="348000"/>
          </a:xfrm>
        </p:grpSpPr>
        <p:sp>
          <p:nvSpPr>
            <p:cNvPr id="2726" name="Google Shape;2726;p10"/>
            <p:cNvSpPr/>
            <p:nvPr/>
          </p:nvSpPr>
          <p:spPr>
            <a:xfrm>
              <a:off x="3925613" y="3099145"/>
              <a:ext cx="181299" cy="213761"/>
            </a:xfrm>
            <a:custGeom>
              <a:avLst/>
              <a:gdLst/>
              <a:ahLst/>
              <a:cxnLst/>
              <a:rect l="l" t="t" r="r" b="b"/>
              <a:pathLst>
                <a:path w="16928" h="19959" extrusionOk="0">
                  <a:moveTo>
                    <a:pt x="10217" y="1"/>
                  </a:moveTo>
                  <a:cubicBezTo>
                    <a:pt x="9343" y="1"/>
                    <a:pt x="8477" y="743"/>
                    <a:pt x="7900" y="1512"/>
                  </a:cubicBezTo>
                  <a:cubicBezTo>
                    <a:pt x="7239" y="2446"/>
                    <a:pt x="6460" y="3535"/>
                    <a:pt x="5332" y="3613"/>
                  </a:cubicBezTo>
                  <a:cubicBezTo>
                    <a:pt x="5282" y="3617"/>
                    <a:pt x="5233" y="3618"/>
                    <a:pt x="5183" y="3618"/>
                  </a:cubicBezTo>
                  <a:cubicBezTo>
                    <a:pt x="4688" y="3618"/>
                    <a:pt x="4193" y="3458"/>
                    <a:pt x="3697" y="3458"/>
                  </a:cubicBezTo>
                  <a:cubicBezTo>
                    <a:pt x="2297" y="3535"/>
                    <a:pt x="1440" y="5092"/>
                    <a:pt x="1285" y="6493"/>
                  </a:cubicBezTo>
                  <a:cubicBezTo>
                    <a:pt x="1129" y="7894"/>
                    <a:pt x="1440" y="9334"/>
                    <a:pt x="1051" y="10657"/>
                  </a:cubicBezTo>
                  <a:cubicBezTo>
                    <a:pt x="701" y="11746"/>
                    <a:pt x="1" y="12875"/>
                    <a:pt x="545" y="13848"/>
                  </a:cubicBezTo>
                  <a:cubicBezTo>
                    <a:pt x="779" y="14276"/>
                    <a:pt x="1246" y="14548"/>
                    <a:pt x="1479" y="14937"/>
                  </a:cubicBezTo>
                  <a:cubicBezTo>
                    <a:pt x="2180" y="15988"/>
                    <a:pt x="1440" y="17466"/>
                    <a:pt x="1985" y="18673"/>
                  </a:cubicBezTo>
                  <a:cubicBezTo>
                    <a:pt x="2366" y="19580"/>
                    <a:pt x="3384" y="19959"/>
                    <a:pt x="4395" y="19959"/>
                  </a:cubicBezTo>
                  <a:cubicBezTo>
                    <a:pt x="4729" y="19959"/>
                    <a:pt x="5062" y="19917"/>
                    <a:pt x="5371" y="19840"/>
                  </a:cubicBezTo>
                  <a:cubicBezTo>
                    <a:pt x="6655" y="19490"/>
                    <a:pt x="7744" y="18712"/>
                    <a:pt x="9029" y="18362"/>
                  </a:cubicBezTo>
                  <a:cubicBezTo>
                    <a:pt x="9924" y="18089"/>
                    <a:pt x="10896" y="18050"/>
                    <a:pt x="11830" y="17817"/>
                  </a:cubicBezTo>
                  <a:cubicBezTo>
                    <a:pt x="12803" y="17661"/>
                    <a:pt x="13620" y="17077"/>
                    <a:pt x="14126" y="16221"/>
                  </a:cubicBezTo>
                  <a:cubicBezTo>
                    <a:pt x="14365" y="15675"/>
                    <a:pt x="14664" y="14889"/>
                    <a:pt x="15155" y="14889"/>
                  </a:cubicBezTo>
                  <a:cubicBezTo>
                    <a:pt x="15223" y="14889"/>
                    <a:pt x="15295" y="14904"/>
                    <a:pt x="15371" y="14937"/>
                  </a:cubicBezTo>
                  <a:lnTo>
                    <a:pt x="13543" y="17077"/>
                  </a:lnTo>
                  <a:cubicBezTo>
                    <a:pt x="13711" y="17165"/>
                    <a:pt x="13884" y="17205"/>
                    <a:pt x="14054" y="17205"/>
                  </a:cubicBezTo>
                  <a:cubicBezTo>
                    <a:pt x="14866" y="17205"/>
                    <a:pt x="15632" y="16304"/>
                    <a:pt x="15761" y="15404"/>
                  </a:cubicBezTo>
                  <a:cubicBezTo>
                    <a:pt x="15877" y="14314"/>
                    <a:pt x="15410" y="13225"/>
                    <a:pt x="15410" y="12135"/>
                  </a:cubicBezTo>
                  <a:cubicBezTo>
                    <a:pt x="15410" y="11435"/>
                    <a:pt x="15527" y="10734"/>
                    <a:pt x="15722" y="10034"/>
                  </a:cubicBezTo>
                  <a:lnTo>
                    <a:pt x="16617" y="6376"/>
                  </a:lnTo>
                  <a:cubicBezTo>
                    <a:pt x="16850" y="5598"/>
                    <a:pt x="16928" y="4781"/>
                    <a:pt x="16850" y="3963"/>
                  </a:cubicBezTo>
                  <a:cubicBezTo>
                    <a:pt x="16733" y="3107"/>
                    <a:pt x="16072" y="2446"/>
                    <a:pt x="15255" y="2290"/>
                  </a:cubicBezTo>
                  <a:cubicBezTo>
                    <a:pt x="15193" y="2283"/>
                    <a:pt x="15132" y="2280"/>
                    <a:pt x="15072" y="2280"/>
                  </a:cubicBezTo>
                  <a:cubicBezTo>
                    <a:pt x="14589" y="2280"/>
                    <a:pt x="14123" y="2483"/>
                    <a:pt x="13643" y="2483"/>
                  </a:cubicBezTo>
                  <a:cubicBezTo>
                    <a:pt x="13532" y="2483"/>
                    <a:pt x="13421" y="2472"/>
                    <a:pt x="13309" y="2446"/>
                  </a:cubicBezTo>
                  <a:cubicBezTo>
                    <a:pt x="12142" y="2212"/>
                    <a:pt x="11830" y="539"/>
                    <a:pt x="10780" y="111"/>
                  </a:cubicBezTo>
                  <a:cubicBezTo>
                    <a:pt x="10594" y="35"/>
                    <a:pt x="10405" y="1"/>
                    <a:pt x="10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0"/>
            <p:cNvSpPr/>
            <p:nvPr/>
          </p:nvSpPr>
          <p:spPr>
            <a:xfrm>
              <a:off x="3926449" y="3096468"/>
              <a:ext cx="183805" cy="219084"/>
            </a:xfrm>
            <a:custGeom>
              <a:avLst/>
              <a:gdLst/>
              <a:ahLst/>
              <a:cxnLst/>
              <a:rect l="l" t="t" r="r" b="b"/>
              <a:pathLst>
                <a:path w="17162" h="20456" extrusionOk="0">
                  <a:moveTo>
                    <a:pt x="15157" y="15280"/>
                  </a:moveTo>
                  <a:cubicBezTo>
                    <a:pt x="15200" y="15280"/>
                    <a:pt x="15245" y="15288"/>
                    <a:pt x="15293" y="15304"/>
                  </a:cubicBezTo>
                  <a:cubicBezTo>
                    <a:pt x="15306" y="15306"/>
                    <a:pt x="15319" y="15308"/>
                    <a:pt x="15331" y="15308"/>
                  </a:cubicBezTo>
                  <a:cubicBezTo>
                    <a:pt x="15343" y="15308"/>
                    <a:pt x="15354" y="15306"/>
                    <a:pt x="15365" y="15304"/>
                  </a:cubicBezTo>
                  <a:lnTo>
                    <a:pt x="15365" y="15304"/>
                  </a:lnTo>
                  <a:cubicBezTo>
                    <a:pt x="15353" y="15898"/>
                    <a:pt x="15186" y="16457"/>
                    <a:pt x="14671" y="16860"/>
                  </a:cubicBezTo>
                  <a:cubicBezTo>
                    <a:pt x="14455" y="17050"/>
                    <a:pt x="14182" y="17164"/>
                    <a:pt x="13893" y="17164"/>
                  </a:cubicBezTo>
                  <a:cubicBezTo>
                    <a:pt x="13877" y="17164"/>
                    <a:pt x="13862" y="17163"/>
                    <a:pt x="13847" y="17163"/>
                  </a:cubicBezTo>
                  <a:lnTo>
                    <a:pt x="13847" y="17163"/>
                  </a:lnTo>
                  <a:cubicBezTo>
                    <a:pt x="14107" y="16855"/>
                    <a:pt x="14311" y="16501"/>
                    <a:pt x="14437" y="16121"/>
                  </a:cubicBezTo>
                  <a:cubicBezTo>
                    <a:pt x="14577" y="15842"/>
                    <a:pt x="14779" y="15280"/>
                    <a:pt x="15157" y="15280"/>
                  </a:cubicBezTo>
                  <a:close/>
                  <a:moveTo>
                    <a:pt x="10021" y="554"/>
                  </a:moveTo>
                  <a:cubicBezTo>
                    <a:pt x="10274" y="554"/>
                    <a:pt x="10530" y="624"/>
                    <a:pt x="10741" y="750"/>
                  </a:cubicBezTo>
                  <a:cubicBezTo>
                    <a:pt x="11052" y="984"/>
                    <a:pt x="11324" y="1256"/>
                    <a:pt x="11519" y="1606"/>
                  </a:cubicBezTo>
                  <a:cubicBezTo>
                    <a:pt x="11947" y="2229"/>
                    <a:pt x="12414" y="2929"/>
                    <a:pt x="13270" y="3046"/>
                  </a:cubicBezTo>
                  <a:cubicBezTo>
                    <a:pt x="13338" y="3056"/>
                    <a:pt x="13406" y="3060"/>
                    <a:pt x="13474" y="3060"/>
                  </a:cubicBezTo>
                  <a:cubicBezTo>
                    <a:pt x="13951" y="3060"/>
                    <a:pt x="14428" y="2851"/>
                    <a:pt x="14904" y="2851"/>
                  </a:cubicBezTo>
                  <a:cubicBezTo>
                    <a:pt x="14934" y="2849"/>
                    <a:pt x="14964" y="2848"/>
                    <a:pt x="14994" y="2848"/>
                  </a:cubicBezTo>
                  <a:cubicBezTo>
                    <a:pt x="15430" y="2848"/>
                    <a:pt x="15853" y="3110"/>
                    <a:pt x="16072" y="3474"/>
                  </a:cubicBezTo>
                  <a:cubicBezTo>
                    <a:pt x="16772" y="4447"/>
                    <a:pt x="16422" y="5731"/>
                    <a:pt x="16150" y="6782"/>
                  </a:cubicBezTo>
                  <a:cubicBezTo>
                    <a:pt x="15877" y="8027"/>
                    <a:pt x="15566" y="9272"/>
                    <a:pt x="15255" y="10517"/>
                  </a:cubicBezTo>
                  <a:cubicBezTo>
                    <a:pt x="15099" y="11101"/>
                    <a:pt x="15021" y="11685"/>
                    <a:pt x="15021" y="12269"/>
                  </a:cubicBezTo>
                  <a:cubicBezTo>
                    <a:pt x="15021" y="12852"/>
                    <a:pt x="15099" y="13436"/>
                    <a:pt x="15216" y="13981"/>
                  </a:cubicBezTo>
                  <a:cubicBezTo>
                    <a:pt x="15281" y="14321"/>
                    <a:pt x="15342" y="14679"/>
                    <a:pt x="15360" y="15031"/>
                  </a:cubicBezTo>
                  <a:lnTo>
                    <a:pt x="15332" y="15031"/>
                  </a:lnTo>
                  <a:cubicBezTo>
                    <a:pt x="15235" y="14993"/>
                    <a:pt x="15144" y="14975"/>
                    <a:pt x="15058" y="14975"/>
                  </a:cubicBezTo>
                  <a:cubicBezTo>
                    <a:pt x="14459" y="14975"/>
                    <a:pt x="14131" y="15839"/>
                    <a:pt x="13893" y="16316"/>
                  </a:cubicBezTo>
                  <a:cubicBezTo>
                    <a:pt x="13426" y="17288"/>
                    <a:pt x="12453" y="17716"/>
                    <a:pt x="11402" y="17911"/>
                  </a:cubicBezTo>
                  <a:cubicBezTo>
                    <a:pt x="10235" y="18145"/>
                    <a:pt x="9067" y="18261"/>
                    <a:pt x="7939" y="18728"/>
                  </a:cubicBezTo>
                  <a:cubicBezTo>
                    <a:pt x="6927" y="19156"/>
                    <a:pt x="5954" y="19779"/>
                    <a:pt x="4865" y="19935"/>
                  </a:cubicBezTo>
                  <a:cubicBezTo>
                    <a:pt x="4664" y="19980"/>
                    <a:pt x="4460" y="20002"/>
                    <a:pt x="4259" y="20002"/>
                  </a:cubicBezTo>
                  <a:cubicBezTo>
                    <a:pt x="3601" y="20002"/>
                    <a:pt x="2958" y="19768"/>
                    <a:pt x="2452" y="19351"/>
                  </a:cubicBezTo>
                  <a:cubicBezTo>
                    <a:pt x="1713" y="18612"/>
                    <a:pt x="1946" y="17483"/>
                    <a:pt x="1946" y="16588"/>
                  </a:cubicBezTo>
                  <a:cubicBezTo>
                    <a:pt x="1985" y="16121"/>
                    <a:pt x="1868" y="15654"/>
                    <a:pt x="1674" y="15226"/>
                  </a:cubicBezTo>
                  <a:cubicBezTo>
                    <a:pt x="1440" y="14759"/>
                    <a:pt x="1012" y="14487"/>
                    <a:pt x="701" y="14059"/>
                  </a:cubicBezTo>
                  <a:cubicBezTo>
                    <a:pt x="117" y="13125"/>
                    <a:pt x="895" y="11918"/>
                    <a:pt x="1168" y="11023"/>
                  </a:cubicBezTo>
                  <a:cubicBezTo>
                    <a:pt x="1752" y="9000"/>
                    <a:pt x="740" y="6470"/>
                    <a:pt x="2257" y="4719"/>
                  </a:cubicBezTo>
                  <a:cubicBezTo>
                    <a:pt x="2530" y="4369"/>
                    <a:pt x="2919" y="4136"/>
                    <a:pt x="3308" y="4058"/>
                  </a:cubicBezTo>
                  <a:cubicBezTo>
                    <a:pt x="3425" y="4034"/>
                    <a:pt x="3540" y="4025"/>
                    <a:pt x="3654" y="4025"/>
                  </a:cubicBezTo>
                  <a:cubicBezTo>
                    <a:pt x="4110" y="4025"/>
                    <a:pt x="4546" y="4175"/>
                    <a:pt x="4981" y="4175"/>
                  </a:cubicBezTo>
                  <a:cubicBezTo>
                    <a:pt x="5010" y="4176"/>
                    <a:pt x="5039" y="4176"/>
                    <a:pt x="5068" y="4176"/>
                  </a:cubicBezTo>
                  <a:cubicBezTo>
                    <a:pt x="5998" y="4176"/>
                    <a:pt x="6711" y="3570"/>
                    <a:pt x="7277" y="2890"/>
                  </a:cubicBezTo>
                  <a:cubicBezTo>
                    <a:pt x="7861" y="2190"/>
                    <a:pt x="8445" y="1178"/>
                    <a:pt x="9418" y="711"/>
                  </a:cubicBezTo>
                  <a:cubicBezTo>
                    <a:pt x="9596" y="604"/>
                    <a:pt x="9807" y="554"/>
                    <a:pt x="10021" y="554"/>
                  </a:cubicBezTo>
                  <a:close/>
                  <a:moveTo>
                    <a:pt x="10013" y="1"/>
                  </a:moveTo>
                  <a:cubicBezTo>
                    <a:pt x="9555" y="1"/>
                    <a:pt x="9095" y="157"/>
                    <a:pt x="8717" y="478"/>
                  </a:cubicBezTo>
                  <a:cubicBezTo>
                    <a:pt x="7783" y="1100"/>
                    <a:pt x="7316" y="2073"/>
                    <a:pt x="6577" y="2851"/>
                  </a:cubicBezTo>
                  <a:cubicBezTo>
                    <a:pt x="6266" y="3202"/>
                    <a:pt x="5837" y="3474"/>
                    <a:pt x="5371" y="3591"/>
                  </a:cubicBezTo>
                  <a:cubicBezTo>
                    <a:pt x="5259" y="3612"/>
                    <a:pt x="5148" y="3620"/>
                    <a:pt x="5037" y="3620"/>
                  </a:cubicBezTo>
                  <a:cubicBezTo>
                    <a:pt x="4569" y="3620"/>
                    <a:pt x="4104" y="3470"/>
                    <a:pt x="3661" y="3470"/>
                  </a:cubicBezTo>
                  <a:cubicBezTo>
                    <a:pt x="3621" y="3470"/>
                    <a:pt x="3581" y="3471"/>
                    <a:pt x="3542" y="3474"/>
                  </a:cubicBezTo>
                  <a:cubicBezTo>
                    <a:pt x="2608" y="3552"/>
                    <a:pt x="1829" y="4136"/>
                    <a:pt x="1440" y="4953"/>
                  </a:cubicBezTo>
                  <a:cubicBezTo>
                    <a:pt x="934" y="5887"/>
                    <a:pt x="740" y="6976"/>
                    <a:pt x="818" y="8066"/>
                  </a:cubicBezTo>
                  <a:cubicBezTo>
                    <a:pt x="857" y="8727"/>
                    <a:pt x="857" y="9389"/>
                    <a:pt x="818" y="10051"/>
                  </a:cubicBezTo>
                  <a:cubicBezTo>
                    <a:pt x="740" y="10634"/>
                    <a:pt x="584" y="11257"/>
                    <a:pt x="351" y="11802"/>
                  </a:cubicBezTo>
                  <a:cubicBezTo>
                    <a:pt x="117" y="12307"/>
                    <a:pt x="0" y="12891"/>
                    <a:pt x="0" y="13436"/>
                  </a:cubicBezTo>
                  <a:cubicBezTo>
                    <a:pt x="39" y="13981"/>
                    <a:pt x="312" y="14448"/>
                    <a:pt x="701" y="14798"/>
                  </a:cubicBezTo>
                  <a:cubicBezTo>
                    <a:pt x="1129" y="15148"/>
                    <a:pt x="1401" y="15654"/>
                    <a:pt x="1479" y="16199"/>
                  </a:cubicBezTo>
                  <a:cubicBezTo>
                    <a:pt x="1518" y="16744"/>
                    <a:pt x="1479" y="17250"/>
                    <a:pt x="1479" y="17794"/>
                  </a:cubicBezTo>
                  <a:cubicBezTo>
                    <a:pt x="1401" y="18728"/>
                    <a:pt x="1868" y="19662"/>
                    <a:pt x="2724" y="20090"/>
                  </a:cubicBezTo>
                  <a:cubicBezTo>
                    <a:pt x="3235" y="20333"/>
                    <a:pt x="3791" y="20455"/>
                    <a:pt x="4346" y="20455"/>
                  </a:cubicBezTo>
                  <a:cubicBezTo>
                    <a:pt x="4679" y="20455"/>
                    <a:pt x="5011" y="20411"/>
                    <a:pt x="5332" y="20324"/>
                  </a:cubicBezTo>
                  <a:cubicBezTo>
                    <a:pt x="6538" y="20051"/>
                    <a:pt x="7550" y="19351"/>
                    <a:pt x="8717" y="18923"/>
                  </a:cubicBezTo>
                  <a:cubicBezTo>
                    <a:pt x="9884" y="18534"/>
                    <a:pt x="11246" y="18573"/>
                    <a:pt x="12414" y="18106"/>
                  </a:cubicBezTo>
                  <a:cubicBezTo>
                    <a:pt x="12779" y="17984"/>
                    <a:pt x="13120" y="17791"/>
                    <a:pt x="13418" y="17564"/>
                  </a:cubicBezTo>
                  <a:lnTo>
                    <a:pt x="13418" y="17564"/>
                  </a:lnTo>
                  <a:cubicBezTo>
                    <a:pt x="13621" y="17678"/>
                    <a:pt x="13828" y="17728"/>
                    <a:pt x="14030" y="17728"/>
                  </a:cubicBezTo>
                  <a:cubicBezTo>
                    <a:pt x="14663" y="17728"/>
                    <a:pt x="15261" y="17239"/>
                    <a:pt x="15605" y="16666"/>
                  </a:cubicBezTo>
                  <a:cubicBezTo>
                    <a:pt x="16227" y="15654"/>
                    <a:pt x="15916" y="14487"/>
                    <a:pt x="15721" y="13397"/>
                  </a:cubicBezTo>
                  <a:cubicBezTo>
                    <a:pt x="15605" y="12736"/>
                    <a:pt x="15605" y="12074"/>
                    <a:pt x="15683" y="11412"/>
                  </a:cubicBezTo>
                  <a:cubicBezTo>
                    <a:pt x="15799" y="10751"/>
                    <a:pt x="15994" y="10089"/>
                    <a:pt x="16150" y="9428"/>
                  </a:cubicBezTo>
                  <a:cubicBezTo>
                    <a:pt x="16500" y="8144"/>
                    <a:pt x="16811" y="6860"/>
                    <a:pt x="17006" y="5537"/>
                  </a:cubicBezTo>
                  <a:cubicBezTo>
                    <a:pt x="17161" y="4447"/>
                    <a:pt x="16967" y="3280"/>
                    <a:pt x="16033" y="2618"/>
                  </a:cubicBezTo>
                  <a:cubicBezTo>
                    <a:pt x="15721" y="2369"/>
                    <a:pt x="15335" y="2244"/>
                    <a:pt x="14935" y="2244"/>
                  </a:cubicBezTo>
                  <a:cubicBezTo>
                    <a:pt x="14834" y="2244"/>
                    <a:pt x="14733" y="2252"/>
                    <a:pt x="14632" y="2268"/>
                  </a:cubicBezTo>
                  <a:cubicBezTo>
                    <a:pt x="14261" y="2321"/>
                    <a:pt x="13872" y="2464"/>
                    <a:pt x="13490" y="2464"/>
                  </a:cubicBezTo>
                  <a:cubicBezTo>
                    <a:pt x="13310" y="2464"/>
                    <a:pt x="13132" y="2433"/>
                    <a:pt x="12959" y="2346"/>
                  </a:cubicBezTo>
                  <a:cubicBezTo>
                    <a:pt x="12219" y="1956"/>
                    <a:pt x="11947" y="1061"/>
                    <a:pt x="11363" y="517"/>
                  </a:cubicBezTo>
                  <a:cubicBezTo>
                    <a:pt x="10983" y="176"/>
                    <a:pt x="10499" y="1"/>
                    <a:pt x="10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0"/>
            <p:cNvSpPr/>
            <p:nvPr/>
          </p:nvSpPr>
          <p:spPr>
            <a:xfrm>
              <a:off x="3948950" y="3103847"/>
              <a:ext cx="133382" cy="162117"/>
            </a:xfrm>
            <a:custGeom>
              <a:avLst/>
              <a:gdLst/>
              <a:ahLst/>
              <a:cxnLst/>
              <a:rect l="l" t="t" r="r" b="b"/>
              <a:pathLst>
                <a:path w="12454" h="15137" extrusionOk="0">
                  <a:moveTo>
                    <a:pt x="8119" y="474"/>
                  </a:moveTo>
                  <a:cubicBezTo>
                    <a:pt x="8631" y="474"/>
                    <a:pt x="9102" y="681"/>
                    <a:pt x="9457" y="1267"/>
                  </a:cubicBezTo>
                  <a:cubicBezTo>
                    <a:pt x="10196" y="2435"/>
                    <a:pt x="9729" y="3875"/>
                    <a:pt x="9573" y="5159"/>
                  </a:cubicBezTo>
                  <a:cubicBezTo>
                    <a:pt x="9262" y="7727"/>
                    <a:pt x="10624" y="9945"/>
                    <a:pt x="11402" y="12319"/>
                  </a:cubicBezTo>
                  <a:cubicBezTo>
                    <a:pt x="11558" y="12825"/>
                    <a:pt x="12181" y="14381"/>
                    <a:pt x="11480" y="14615"/>
                  </a:cubicBezTo>
                  <a:cubicBezTo>
                    <a:pt x="11390" y="14649"/>
                    <a:pt x="11292" y="14664"/>
                    <a:pt x="11191" y="14664"/>
                  </a:cubicBezTo>
                  <a:cubicBezTo>
                    <a:pt x="10595" y="14664"/>
                    <a:pt x="9856" y="14147"/>
                    <a:pt x="9457" y="13914"/>
                  </a:cubicBezTo>
                  <a:cubicBezTo>
                    <a:pt x="7900" y="13058"/>
                    <a:pt x="6344" y="12241"/>
                    <a:pt x="4826" y="11385"/>
                  </a:cubicBezTo>
                  <a:cubicBezTo>
                    <a:pt x="4779" y="11362"/>
                    <a:pt x="4735" y="11351"/>
                    <a:pt x="4693" y="11351"/>
                  </a:cubicBezTo>
                  <a:cubicBezTo>
                    <a:pt x="4595" y="11351"/>
                    <a:pt x="4515" y="11408"/>
                    <a:pt x="4471" y="11483"/>
                  </a:cubicBezTo>
                  <a:lnTo>
                    <a:pt x="4471" y="11483"/>
                  </a:lnTo>
                  <a:cubicBezTo>
                    <a:pt x="3560" y="11031"/>
                    <a:pt x="2674" y="10508"/>
                    <a:pt x="1830" y="9945"/>
                  </a:cubicBezTo>
                  <a:cubicBezTo>
                    <a:pt x="1246" y="9595"/>
                    <a:pt x="779" y="9050"/>
                    <a:pt x="546" y="8428"/>
                  </a:cubicBezTo>
                  <a:cubicBezTo>
                    <a:pt x="390" y="7727"/>
                    <a:pt x="857" y="7182"/>
                    <a:pt x="1324" y="6715"/>
                  </a:cubicBezTo>
                  <a:cubicBezTo>
                    <a:pt x="1674" y="6404"/>
                    <a:pt x="2024" y="6015"/>
                    <a:pt x="2297" y="5587"/>
                  </a:cubicBezTo>
                  <a:cubicBezTo>
                    <a:pt x="2569" y="5042"/>
                    <a:pt x="2841" y="4458"/>
                    <a:pt x="3036" y="3914"/>
                  </a:cubicBezTo>
                  <a:cubicBezTo>
                    <a:pt x="3542" y="2668"/>
                    <a:pt x="4593" y="1929"/>
                    <a:pt x="5760" y="1306"/>
                  </a:cubicBezTo>
                  <a:cubicBezTo>
                    <a:pt x="6465" y="954"/>
                    <a:pt x="7339" y="474"/>
                    <a:pt x="8119" y="474"/>
                  </a:cubicBezTo>
                  <a:close/>
                  <a:moveTo>
                    <a:pt x="8061" y="0"/>
                  </a:moveTo>
                  <a:cubicBezTo>
                    <a:pt x="7720" y="0"/>
                    <a:pt x="7362" y="74"/>
                    <a:pt x="7005" y="217"/>
                  </a:cubicBezTo>
                  <a:cubicBezTo>
                    <a:pt x="5643" y="645"/>
                    <a:pt x="4437" y="1423"/>
                    <a:pt x="3425" y="2396"/>
                  </a:cubicBezTo>
                  <a:cubicBezTo>
                    <a:pt x="2958" y="2902"/>
                    <a:pt x="2647" y="3486"/>
                    <a:pt x="2452" y="4147"/>
                  </a:cubicBezTo>
                  <a:cubicBezTo>
                    <a:pt x="2180" y="4925"/>
                    <a:pt x="1752" y="5626"/>
                    <a:pt x="1168" y="6209"/>
                  </a:cubicBezTo>
                  <a:cubicBezTo>
                    <a:pt x="662" y="6599"/>
                    <a:pt x="312" y="7143"/>
                    <a:pt x="118" y="7766"/>
                  </a:cubicBezTo>
                  <a:cubicBezTo>
                    <a:pt x="1" y="8428"/>
                    <a:pt x="195" y="9089"/>
                    <a:pt x="662" y="9556"/>
                  </a:cubicBezTo>
                  <a:cubicBezTo>
                    <a:pt x="1246" y="10140"/>
                    <a:pt x="1908" y="10607"/>
                    <a:pt x="2608" y="10996"/>
                  </a:cubicBezTo>
                  <a:cubicBezTo>
                    <a:pt x="3503" y="11541"/>
                    <a:pt x="4398" y="12008"/>
                    <a:pt x="5332" y="12397"/>
                  </a:cubicBezTo>
                  <a:cubicBezTo>
                    <a:pt x="5379" y="12420"/>
                    <a:pt x="5424" y="12430"/>
                    <a:pt x="5466" y="12430"/>
                  </a:cubicBezTo>
                  <a:cubicBezTo>
                    <a:pt x="5522" y="12430"/>
                    <a:pt x="5572" y="12412"/>
                    <a:pt x="5613" y="12383"/>
                  </a:cubicBezTo>
                  <a:lnTo>
                    <a:pt x="5613" y="12383"/>
                  </a:lnTo>
                  <a:lnTo>
                    <a:pt x="9612" y="14537"/>
                  </a:lnTo>
                  <a:cubicBezTo>
                    <a:pt x="10037" y="14773"/>
                    <a:pt x="10746" y="15137"/>
                    <a:pt x="11335" y="15137"/>
                  </a:cubicBezTo>
                  <a:cubicBezTo>
                    <a:pt x="11718" y="15137"/>
                    <a:pt x="12051" y="14982"/>
                    <a:pt x="12220" y="14537"/>
                  </a:cubicBezTo>
                  <a:cubicBezTo>
                    <a:pt x="12453" y="13953"/>
                    <a:pt x="12142" y="13019"/>
                    <a:pt x="11947" y="12436"/>
                  </a:cubicBezTo>
                  <a:cubicBezTo>
                    <a:pt x="11714" y="11696"/>
                    <a:pt x="11402" y="10957"/>
                    <a:pt x="11130" y="10257"/>
                  </a:cubicBezTo>
                  <a:cubicBezTo>
                    <a:pt x="10507" y="8778"/>
                    <a:pt x="9885" y="7221"/>
                    <a:pt x="10002" y="5587"/>
                  </a:cubicBezTo>
                  <a:cubicBezTo>
                    <a:pt x="10118" y="4108"/>
                    <a:pt x="10702" y="2591"/>
                    <a:pt x="9963" y="1190"/>
                  </a:cubicBezTo>
                  <a:cubicBezTo>
                    <a:pt x="9530" y="379"/>
                    <a:pt x="8836"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0"/>
            <p:cNvSpPr/>
            <p:nvPr/>
          </p:nvSpPr>
          <p:spPr>
            <a:xfrm>
              <a:off x="4060570" y="3133663"/>
              <a:ext cx="50519" cy="132119"/>
            </a:xfrm>
            <a:custGeom>
              <a:avLst/>
              <a:gdLst/>
              <a:ahLst/>
              <a:cxnLst/>
              <a:rect l="l" t="t" r="r" b="b"/>
              <a:pathLst>
                <a:path w="4717" h="12336" extrusionOk="0">
                  <a:moveTo>
                    <a:pt x="3063" y="0"/>
                  </a:moveTo>
                  <a:cubicBezTo>
                    <a:pt x="2908" y="0"/>
                    <a:pt x="2754" y="17"/>
                    <a:pt x="2615" y="40"/>
                  </a:cubicBezTo>
                  <a:cubicBezTo>
                    <a:pt x="2134" y="130"/>
                    <a:pt x="1467" y="731"/>
                    <a:pt x="920" y="731"/>
                  </a:cubicBezTo>
                  <a:cubicBezTo>
                    <a:pt x="758" y="731"/>
                    <a:pt x="607" y="679"/>
                    <a:pt x="475" y="546"/>
                  </a:cubicBezTo>
                  <a:cubicBezTo>
                    <a:pt x="427" y="514"/>
                    <a:pt x="377" y="500"/>
                    <a:pt x="330" y="500"/>
                  </a:cubicBezTo>
                  <a:cubicBezTo>
                    <a:pt x="147" y="500"/>
                    <a:pt x="1" y="710"/>
                    <a:pt x="124" y="896"/>
                  </a:cubicBezTo>
                  <a:cubicBezTo>
                    <a:pt x="369" y="1130"/>
                    <a:pt x="611" y="1217"/>
                    <a:pt x="851" y="1217"/>
                  </a:cubicBezTo>
                  <a:cubicBezTo>
                    <a:pt x="1451" y="1217"/>
                    <a:pt x="2043" y="674"/>
                    <a:pt x="2654" y="507"/>
                  </a:cubicBezTo>
                  <a:cubicBezTo>
                    <a:pt x="2770" y="486"/>
                    <a:pt x="2866" y="473"/>
                    <a:pt x="2950" y="473"/>
                  </a:cubicBezTo>
                  <a:cubicBezTo>
                    <a:pt x="3175" y="473"/>
                    <a:pt x="3311" y="563"/>
                    <a:pt x="3510" y="818"/>
                  </a:cubicBezTo>
                  <a:cubicBezTo>
                    <a:pt x="3665" y="1052"/>
                    <a:pt x="3743" y="1363"/>
                    <a:pt x="3665" y="1635"/>
                  </a:cubicBezTo>
                  <a:cubicBezTo>
                    <a:pt x="3588" y="1986"/>
                    <a:pt x="3471" y="2297"/>
                    <a:pt x="3354" y="2608"/>
                  </a:cubicBezTo>
                  <a:cubicBezTo>
                    <a:pt x="3121" y="3231"/>
                    <a:pt x="2887" y="3854"/>
                    <a:pt x="2732" y="4476"/>
                  </a:cubicBezTo>
                  <a:cubicBezTo>
                    <a:pt x="2381" y="5721"/>
                    <a:pt x="2226" y="7006"/>
                    <a:pt x="2226" y="8290"/>
                  </a:cubicBezTo>
                  <a:cubicBezTo>
                    <a:pt x="2265" y="9496"/>
                    <a:pt x="2381" y="10897"/>
                    <a:pt x="1564" y="11909"/>
                  </a:cubicBezTo>
                  <a:cubicBezTo>
                    <a:pt x="1385" y="12088"/>
                    <a:pt x="1550" y="12336"/>
                    <a:pt x="1724" y="12336"/>
                  </a:cubicBezTo>
                  <a:cubicBezTo>
                    <a:pt x="1777" y="12336"/>
                    <a:pt x="1830" y="12313"/>
                    <a:pt x="1875" y="12259"/>
                  </a:cubicBezTo>
                  <a:cubicBezTo>
                    <a:pt x="2693" y="11286"/>
                    <a:pt x="2732" y="10119"/>
                    <a:pt x="2732" y="8912"/>
                  </a:cubicBezTo>
                  <a:cubicBezTo>
                    <a:pt x="2654" y="7317"/>
                    <a:pt x="2848" y="5721"/>
                    <a:pt x="3276" y="4204"/>
                  </a:cubicBezTo>
                  <a:cubicBezTo>
                    <a:pt x="3588" y="3192"/>
                    <a:pt x="4716" y="1480"/>
                    <a:pt x="4016" y="390"/>
                  </a:cubicBezTo>
                  <a:cubicBezTo>
                    <a:pt x="3797" y="90"/>
                    <a:pt x="3426"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0"/>
            <p:cNvSpPr/>
            <p:nvPr/>
          </p:nvSpPr>
          <p:spPr>
            <a:xfrm>
              <a:off x="4073979" y="3267870"/>
              <a:ext cx="6683" cy="5012"/>
            </a:xfrm>
            <a:custGeom>
              <a:avLst/>
              <a:gdLst/>
              <a:ahLst/>
              <a:cxnLst/>
              <a:rect l="l" t="t" r="r" b="b"/>
              <a:pathLst>
                <a:path w="624" h="468" extrusionOk="0">
                  <a:moveTo>
                    <a:pt x="312" y="0"/>
                  </a:moveTo>
                  <a:cubicBezTo>
                    <a:pt x="1" y="0"/>
                    <a:pt x="1" y="467"/>
                    <a:pt x="312" y="467"/>
                  </a:cubicBezTo>
                  <a:cubicBezTo>
                    <a:pt x="623" y="467"/>
                    <a:pt x="623"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0"/>
            <p:cNvSpPr/>
            <p:nvPr/>
          </p:nvSpPr>
          <p:spPr>
            <a:xfrm>
              <a:off x="3927284" y="3209844"/>
              <a:ext cx="161250" cy="73770"/>
            </a:xfrm>
            <a:custGeom>
              <a:avLst/>
              <a:gdLst/>
              <a:ahLst/>
              <a:cxnLst/>
              <a:rect l="l" t="t" r="r" b="b"/>
              <a:pathLst>
                <a:path w="15056" h="6888" extrusionOk="0">
                  <a:moveTo>
                    <a:pt x="3368" y="1"/>
                  </a:moveTo>
                  <a:cubicBezTo>
                    <a:pt x="3349" y="1"/>
                    <a:pt x="3329" y="3"/>
                    <a:pt x="3308" y="9"/>
                  </a:cubicBezTo>
                  <a:cubicBezTo>
                    <a:pt x="2024" y="437"/>
                    <a:pt x="2063" y="2150"/>
                    <a:pt x="1362" y="3083"/>
                  </a:cubicBezTo>
                  <a:cubicBezTo>
                    <a:pt x="856" y="3745"/>
                    <a:pt x="312" y="4290"/>
                    <a:pt x="117" y="5107"/>
                  </a:cubicBezTo>
                  <a:cubicBezTo>
                    <a:pt x="0" y="5613"/>
                    <a:pt x="78" y="6391"/>
                    <a:pt x="623" y="6625"/>
                  </a:cubicBezTo>
                  <a:cubicBezTo>
                    <a:pt x="1020" y="6765"/>
                    <a:pt x="1445" y="6835"/>
                    <a:pt x="1881" y="6835"/>
                  </a:cubicBezTo>
                  <a:cubicBezTo>
                    <a:pt x="2172" y="6835"/>
                    <a:pt x="2467" y="6804"/>
                    <a:pt x="2763" y="6741"/>
                  </a:cubicBezTo>
                  <a:cubicBezTo>
                    <a:pt x="3250" y="6644"/>
                    <a:pt x="3746" y="6595"/>
                    <a:pt x="4242" y="6595"/>
                  </a:cubicBezTo>
                  <a:cubicBezTo>
                    <a:pt x="4738" y="6595"/>
                    <a:pt x="5234" y="6644"/>
                    <a:pt x="5721" y="6741"/>
                  </a:cubicBezTo>
                  <a:cubicBezTo>
                    <a:pt x="6129" y="6839"/>
                    <a:pt x="6557" y="6887"/>
                    <a:pt x="6985" y="6887"/>
                  </a:cubicBezTo>
                  <a:cubicBezTo>
                    <a:pt x="7413" y="6887"/>
                    <a:pt x="7841" y="6839"/>
                    <a:pt x="8250" y="6741"/>
                  </a:cubicBezTo>
                  <a:cubicBezTo>
                    <a:pt x="8717" y="6625"/>
                    <a:pt x="9184" y="6547"/>
                    <a:pt x="9651" y="6469"/>
                  </a:cubicBezTo>
                  <a:cubicBezTo>
                    <a:pt x="10157" y="6469"/>
                    <a:pt x="10624" y="6625"/>
                    <a:pt x="11130" y="6625"/>
                  </a:cubicBezTo>
                  <a:cubicBezTo>
                    <a:pt x="11180" y="6626"/>
                    <a:pt x="11233" y="6627"/>
                    <a:pt x="11287" y="6627"/>
                  </a:cubicBezTo>
                  <a:cubicBezTo>
                    <a:pt x="12679" y="6627"/>
                    <a:pt x="15055" y="6128"/>
                    <a:pt x="14943" y="4368"/>
                  </a:cubicBezTo>
                  <a:cubicBezTo>
                    <a:pt x="14943" y="4212"/>
                    <a:pt x="14826" y="4134"/>
                    <a:pt x="14710" y="4134"/>
                  </a:cubicBezTo>
                  <a:cubicBezTo>
                    <a:pt x="14593" y="4134"/>
                    <a:pt x="14476" y="4212"/>
                    <a:pt x="14476" y="4368"/>
                  </a:cubicBezTo>
                  <a:cubicBezTo>
                    <a:pt x="14554" y="5613"/>
                    <a:pt x="13114" y="5885"/>
                    <a:pt x="12180" y="6041"/>
                  </a:cubicBezTo>
                  <a:cubicBezTo>
                    <a:pt x="11868" y="6089"/>
                    <a:pt x="11555" y="6122"/>
                    <a:pt x="11242" y="6122"/>
                  </a:cubicBezTo>
                  <a:cubicBezTo>
                    <a:pt x="11049" y="6122"/>
                    <a:pt x="10856" y="6110"/>
                    <a:pt x="10663" y="6080"/>
                  </a:cubicBezTo>
                  <a:cubicBezTo>
                    <a:pt x="10415" y="6052"/>
                    <a:pt x="10148" y="6025"/>
                    <a:pt x="9889" y="6025"/>
                  </a:cubicBezTo>
                  <a:cubicBezTo>
                    <a:pt x="9781" y="6025"/>
                    <a:pt x="9676" y="6030"/>
                    <a:pt x="9573" y="6041"/>
                  </a:cubicBezTo>
                  <a:cubicBezTo>
                    <a:pt x="8717" y="6077"/>
                    <a:pt x="7926" y="6439"/>
                    <a:pt x="7080" y="6439"/>
                  </a:cubicBezTo>
                  <a:cubicBezTo>
                    <a:pt x="7004" y="6439"/>
                    <a:pt x="6927" y="6437"/>
                    <a:pt x="6849" y="6430"/>
                  </a:cubicBezTo>
                  <a:cubicBezTo>
                    <a:pt x="5964" y="6393"/>
                    <a:pt x="5219" y="6077"/>
                    <a:pt x="4382" y="6077"/>
                  </a:cubicBezTo>
                  <a:cubicBezTo>
                    <a:pt x="4335" y="6077"/>
                    <a:pt x="4289" y="6078"/>
                    <a:pt x="4242" y="6080"/>
                  </a:cubicBezTo>
                  <a:cubicBezTo>
                    <a:pt x="3347" y="6119"/>
                    <a:pt x="2569" y="6391"/>
                    <a:pt x="1712" y="6391"/>
                  </a:cubicBezTo>
                  <a:cubicBezTo>
                    <a:pt x="1129" y="6391"/>
                    <a:pt x="545" y="6235"/>
                    <a:pt x="545" y="5535"/>
                  </a:cubicBezTo>
                  <a:cubicBezTo>
                    <a:pt x="584" y="5029"/>
                    <a:pt x="779" y="4523"/>
                    <a:pt x="1129" y="4134"/>
                  </a:cubicBezTo>
                  <a:cubicBezTo>
                    <a:pt x="1596" y="3589"/>
                    <a:pt x="2024" y="3006"/>
                    <a:pt x="2296" y="2344"/>
                  </a:cubicBezTo>
                  <a:cubicBezTo>
                    <a:pt x="2569" y="1721"/>
                    <a:pt x="2685" y="749"/>
                    <a:pt x="3425" y="515"/>
                  </a:cubicBezTo>
                  <a:cubicBezTo>
                    <a:pt x="3712" y="407"/>
                    <a:pt x="3601" y="1"/>
                    <a:pt x="3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0"/>
            <p:cNvSpPr/>
            <p:nvPr/>
          </p:nvSpPr>
          <p:spPr>
            <a:xfrm>
              <a:off x="4072319" y="3171181"/>
              <a:ext cx="12509" cy="92567"/>
            </a:xfrm>
            <a:custGeom>
              <a:avLst/>
              <a:gdLst/>
              <a:ahLst/>
              <a:cxnLst/>
              <a:rect l="l" t="t" r="r" b="b"/>
              <a:pathLst>
                <a:path w="1168" h="8643" extrusionOk="0">
                  <a:moveTo>
                    <a:pt x="399" y="0"/>
                  </a:moveTo>
                  <a:cubicBezTo>
                    <a:pt x="273" y="0"/>
                    <a:pt x="136" y="78"/>
                    <a:pt x="117" y="234"/>
                  </a:cubicBezTo>
                  <a:cubicBezTo>
                    <a:pt x="0" y="1518"/>
                    <a:pt x="39" y="2841"/>
                    <a:pt x="273" y="4125"/>
                  </a:cubicBezTo>
                  <a:cubicBezTo>
                    <a:pt x="389" y="4826"/>
                    <a:pt x="467" y="5526"/>
                    <a:pt x="545" y="6188"/>
                  </a:cubicBezTo>
                  <a:cubicBezTo>
                    <a:pt x="584" y="6810"/>
                    <a:pt x="778" y="7705"/>
                    <a:pt x="467" y="8250"/>
                  </a:cubicBezTo>
                  <a:cubicBezTo>
                    <a:pt x="387" y="8465"/>
                    <a:pt x="565" y="8643"/>
                    <a:pt x="722" y="8643"/>
                  </a:cubicBezTo>
                  <a:cubicBezTo>
                    <a:pt x="793" y="8643"/>
                    <a:pt x="859" y="8607"/>
                    <a:pt x="895" y="8522"/>
                  </a:cubicBezTo>
                  <a:lnTo>
                    <a:pt x="895" y="8484"/>
                  </a:lnTo>
                  <a:cubicBezTo>
                    <a:pt x="1129" y="7939"/>
                    <a:pt x="1168" y="7316"/>
                    <a:pt x="1051" y="6732"/>
                  </a:cubicBezTo>
                  <a:cubicBezTo>
                    <a:pt x="1012" y="5993"/>
                    <a:pt x="934" y="5293"/>
                    <a:pt x="817" y="4592"/>
                  </a:cubicBezTo>
                  <a:cubicBezTo>
                    <a:pt x="584" y="3152"/>
                    <a:pt x="506" y="1674"/>
                    <a:pt x="623" y="234"/>
                  </a:cubicBezTo>
                  <a:cubicBezTo>
                    <a:pt x="642" y="78"/>
                    <a:pt x="5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0"/>
            <p:cNvSpPr/>
            <p:nvPr/>
          </p:nvSpPr>
          <p:spPr>
            <a:xfrm>
              <a:off x="3995293" y="3208334"/>
              <a:ext cx="90757" cy="52158"/>
            </a:xfrm>
            <a:custGeom>
              <a:avLst/>
              <a:gdLst/>
              <a:ahLst/>
              <a:cxnLst/>
              <a:rect l="l" t="t" r="r" b="b"/>
              <a:pathLst>
                <a:path w="8474" h="4870" extrusionOk="0">
                  <a:moveTo>
                    <a:pt x="379" y="0"/>
                  </a:moveTo>
                  <a:cubicBezTo>
                    <a:pt x="158" y="0"/>
                    <a:pt x="1" y="329"/>
                    <a:pt x="266" y="462"/>
                  </a:cubicBezTo>
                  <a:cubicBezTo>
                    <a:pt x="2951" y="1707"/>
                    <a:pt x="5558" y="3147"/>
                    <a:pt x="8048" y="4820"/>
                  </a:cubicBezTo>
                  <a:cubicBezTo>
                    <a:pt x="8090" y="4855"/>
                    <a:pt x="8131" y="4869"/>
                    <a:pt x="8170" y="4869"/>
                  </a:cubicBezTo>
                  <a:cubicBezTo>
                    <a:pt x="8350" y="4869"/>
                    <a:pt x="8474" y="4552"/>
                    <a:pt x="8282" y="4392"/>
                  </a:cubicBezTo>
                  <a:cubicBezTo>
                    <a:pt x="5830" y="2719"/>
                    <a:pt x="3223" y="1279"/>
                    <a:pt x="499" y="34"/>
                  </a:cubicBezTo>
                  <a:cubicBezTo>
                    <a:pt x="458" y="10"/>
                    <a:pt x="41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0"/>
            <p:cNvSpPr/>
            <p:nvPr/>
          </p:nvSpPr>
          <p:spPr>
            <a:xfrm>
              <a:off x="4019165" y="3157225"/>
              <a:ext cx="64849" cy="104872"/>
            </a:xfrm>
            <a:custGeom>
              <a:avLst/>
              <a:gdLst/>
              <a:ahLst/>
              <a:cxnLst/>
              <a:rect l="l" t="t" r="r" b="b"/>
              <a:pathLst>
                <a:path w="6055" h="9792" extrusionOk="0">
                  <a:moveTo>
                    <a:pt x="356" y="0"/>
                  </a:moveTo>
                  <a:cubicBezTo>
                    <a:pt x="174" y="0"/>
                    <a:pt x="0" y="165"/>
                    <a:pt x="138" y="330"/>
                  </a:cubicBezTo>
                  <a:cubicBezTo>
                    <a:pt x="2278" y="3249"/>
                    <a:pt x="4068" y="6362"/>
                    <a:pt x="5547" y="9670"/>
                  </a:cubicBezTo>
                  <a:cubicBezTo>
                    <a:pt x="5584" y="9756"/>
                    <a:pt x="5651" y="9791"/>
                    <a:pt x="5723" y="9791"/>
                  </a:cubicBezTo>
                  <a:cubicBezTo>
                    <a:pt x="5879" y="9791"/>
                    <a:pt x="6055" y="9623"/>
                    <a:pt x="5975" y="9436"/>
                  </a:cubicBezTo>
                  <a:cubicBezTo>
                    <a:pt x="4496" y="6129"/>
                    <a:pt x="2706" y="3016"/>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0"/>
            <p:cNvSpPr/>
            <p:nvPr/>
          </p:nvSpPr>
          <p:spPr>
            <a:xfrm>
              <a:off x="3983383" y="3255275"/>
              <a:ext cx="105386" cy="14523"/>
            </a:xfrm>
            <a:custGeom>
              <a:avLst/>
              <a:gdLst/>
              <a:ahLst/>
              <a:cxnLst/>
              <a:rect l="l" t="t" r="r" b="b"/>
              <a:pathLst>
                <a:path w="9840" h="1356" extrusionOk="0">
                  <a:moveTo>
                    <a:pt x="9501" y="0"/>
                  </a:moveTo>
                  <a:cubicBezTo>
                    <a:pt x="9479" y="0"/>
                    <a:pt x="9456" y="3"/>
                    <a:pt x="9433" y="9"/>
                  </a:cubicBezTo>
                  <a:cubicBezTo>
                    <a:pt x="7894" y="570"/>
                    <a:pt x="6267" y="854"/>
                    <a:pt x="4634" y="854"/>
                  </a:cubicBezTo>
                  <a:cubicBezTo>
                    <a:pt x="3210" y="854"/>
                    <a:pt x="1782" y="638"/>
                    <a:pt x="405" y="203"/>
                  </a:cubicBezTo>
                  <a:cubicBezTo>
                    <a:pt x="384" y="198"/>
                    <a:pt x="364" y="195"/>
                    <a:pt x="345" y="195"/>
                  </a:cubicBezTo>
                  <a:cubicBezTo>
                    <a:pt x="111" y="195"/>
                    <a:pt x="0" y="601"/>
                    <a:pt x="288" y="709"/>
                  </a:cubicBezTo>
                  <a:cubicBezTo>
                    <a:pt x="1689" y="1140"/>
                    <a:pt x="3139" y="1356"/>
                    <a:pt x="4590" y="1356"/>
                  </a:cubicBezTo>
                  <a:cubicBezTo>
                    <a:pt x="6283" y="1356"/>
                    <a:pt x="7975" y="1063"/>
                    <a:pt x="9588" y="476"/>
                  </a:cubicBezTo>
                  <a:cubicBezTo>
                    <a:pt x="9840" y="404"/>
                    <a:pt x="9760" y="0"/>
                    <a:pt x="9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0"/>
            <p:cNvSpPr/>
            <p:nvPr/>
          </p:nvSpPr>
          <p:spPr>
            <a:xfrm>
              <a:off x="3926449" y="3126488"/>
              <a:ext cx="66434" cy="119952"/>
            </a:xfrm>
            <a:custGeom>
              <a:avLst/>
              <a:gdLst/>
              <a:ahLst/>
              <a:cxnLst/>
              <a:rect l="l" t="t" r="r" b="b"/>
              <a:pathLst>
                <a:path w="6203" h="11200" extrusionOk="0">
                  <a:moveTo>
                    <a:pt x="5866" y="1"/>
                  </a:moveTo>
                  <a:cubicBezTo>
                    <a:pt x="5845" y="1"/>
                    <a:pt x="5822" y="4"/>
                    <a:pt x="5799" y="10"/>
                  </a:cubicBezTo>
                  <a:cubicBezTo>
                    <a:pt x="5254" y="126"/>
                    <a:pt x="4826" y="10"/>
                    <a:pt x="4281" y="243"/>
                  </a:cubicBezTo>
                  <a:cubicBezTo>
                    <a:pt x="3814" y="477"/>
                    <a:pt x="3425" y="788"/>
                    <a:pt x="3036" y="1177"/>
                  </a:cubicBezTo>
                  <a:cubicBezTo>
                    <a:pt x="2608" y="1527"/>
                    <a:pt x="2257" y="1955"/>
                    <a:pt x="1946" y="2383"/>
                  </a:cubicBezTo>
                  <a:cubicBezTo>
                    <a:pt x="1635" y="2928"/>
                    <a:pt x="1362" y="3512"/>
                    <a:pt x="1207" y="4095"/>
                  </a:cubicBezTo>
                  <a:cubicBezTo>
                    <a:pt x="779" y="5341"/>
                    <a:pt x="428" y="6586"/>
                    <a:pt x="156" y="7870"/>
                  </a:cubicBezTo>
                  <a:cubicBezTo>
                    <a:pt x="39" y="8337"/>
                    <a:pt x="0" y="8843"/>
                    <a:pt x="117" y="9349"/>
                  </a:cubicBezTo>
                  <a:cubicBezTo>
                    <a:pt x="156" y="9543"/>
                    <a:pt x="273" y="9738"/>
                    <a:pt x="390" y="9933"/>
                  </a:cubicBezTo>
                  <a:cubicBezTo>
                    <a:pt x="584" y="10166"/>
                    <a:pt x="1090" y="10477"/>
                    <a:pt x="934" y="10828"/>
                  </a:cubicBezTo>
                  <a:cubicBezTo>
                    <a:pt x="833" y="11055"/>
                    <a:pt x="978" y="11200"/>
                    <a:pt x="1134" y="11200"/>
                  </a:cubicBezTo>
                  <a:cubicBezTo>
                    <a:pt x="1219" y="11200"/>
                    <a:pt x="1308" y="11157"/>
                    <a:pt x="1362" y="11061"/>
                  </a:cubicBezTo>
                  <a:lnTo>
                    <a:pt x="1324" y="11061"/>
                  </a:lnTo>
                  <a:cubicBezTo>
                    <a:pt x="1479" y="10750"/>
                    <a:pt x="1440" y="10400"/>
                    <a:pt x="1246" y="10166"/>
                  </a:cubicBezTo>
                  <a:cubicBezTo>
                    <a:pt x="1090" y="9894"/>
                    <a:pt x="818" y="9738"/>
                    <a:pt x="701" y="9504"/>
                  </a:cubicBezTo>
                  <a:cubicBezTo>
                    <a:pt x="545" y="9232"/>
                    <a:pt x="467" y="8921"/>
                    <a:pt x="506" y="8609"/>
                  </a:cubicBezTo>
                  <a:cubicBezTo>
                    <a:pt x="662" y="7403"/>
                    <a:pt x="973" y="6236"/>
                    <a:pt x="1401" y="5068"/>
                  </a:cubicBezTo>
                  <a:cubicBezTo>
                    <a:pt x="1752" y="3940"/>
                    <a:pt x="2102" y="2772"/>
                    <a:pt x="2997" y="1916"/>
                  </a:cubicBezTo>
                  <a:cubicBezTo>
                    <a:pt x="3386" y="1488"/>
                    <a:pt x="3814" y="1099"/>
                    <a:pt x="4320" y="788"/>
                  </a:cubicBezTo>
                  <a:cubicBezTo>
                    <a:pt x="4865" y="477"/>
                    <a:pt x="5332" y="632"/>
                    <a:pt x="5915" y="477"/>
                  </a:cubicBezTo>
                  <a:cubicBezTo>
                    <a:pt x="6203" y="405"/>
                    <a:pt x="6125" y="1"/>
                    <a:pt x="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0"/>
            <p:cNvSpPr/>
            <p:nvPr/>
          </p:nvSpPr>
          <p:spPr>
            <a:xfrm>
              <a:off x="3936452" y="3267635"/>
              <a:ext cx="148687" cy="50540"/>
            </a:xfrm>
            <a:custGeom>
              <a:avLst/>
              <a:gdLst/>
              <a:ahLst/>
              <a:cxnLst/>
              <a:rect l="l" t="t" r="r" b="b"/>
              <a:pathLst>
                <a:path w="13883" h="4719" extrusionOk="0">
                  <a:moveTo>
                    <a:pt x="13550" y="0"/>
                  </a:moveTo>
                  <a:cubicBezTo>
                    <a:pt x="13474" y="0"/>
                    <a:pt x="13397" y="40"/>
                    <a:pt x="13348" y="139"/>
                  </a:cubicBezTo>
                  <a:cubicBezTo>
                    <a:pt x="12844" y="1253"/>
                    <a:pt x="11744" y="2301"/>
                    <a:pt x="10474" y="2301"/>
                  </a:cubicBezTo>
                  <a:cubicBezTo>
                    <a:pt x="10370" y="2301"/>
                    <a:pt x="10264" y="2294"/>
                    <a:pt x="10157" y="2279"/>
                  </a:cubicBezTo>
                  <a:cubicBezTo>
                    <a:pt x="10045" y="2265"/>
                    <a:pt x="9934" y="2259"/>
                    <a:pt x="9823" y="2259"/>
                  </a:cubicBezTo>
                  <a:cubicBezTo>
                    <a:pt x="8702" y="2259"/>
                    <a:pt x="7636" y="2923"/>
                    <a:pt x="6538" y="3135"/>
                  </a:cubicBezTo>
                  <a:cubicBezTo>
                    <a:pt x="5837" y="3213"/>
                    <a:pt x="5137" y="3252"/>
                    <a:pt x="4437" y="3291"/>
                  </a:cubicBezTo>
                  <a:cubicBezTo>
                    <a:pt x="3931" y="3330"/>
                    <a:pt x="3425" y="3486"/>
                    <a:pt x="2997" y="3758"/>
                  </a:cubicBezTo>
                  <a:cubicBezTo>
                    <a:pt x="2641" y="3972"/>
                    <a:pt x="2226" y="4229"/>
                    <a:pt x="1843" y="4229"/>
                  </a:cubicBezTo>
                  <a:cubicBezTo>
                    <a:pt x="1598" y="4229"/>
                    <a:pt x="1365" y="4124"/>
                    <a:pt x="1168" y="3836"/>
                  </a:cubicBezTo>
                  <a:cubicBezTo>
                    <a:pt x="662" y="3096"/>
                    <a:pt x="1090" y="2240"/>
                    <a:pt x="1479" y="1618"/>
                  </a:cubicBezTo>
                  <a:cubicBezTo>
                    <a:pt x="1562" y="1424"/>
                    <a:pt x="1409" y="1250"/>
                    <a:pt x="1243" y="1250"/>
                  </a:cubicBezTo>
                  <a:cubicBezTo>
                    <a:pt x="1176" y="1250"/>
                    <a:pt x="1107" y="1278"/>
                    <a:pt x="1051" y="1345"/>
                  </a:cubicBezTo>
                  <a:cubicBezTo>
                    <a:pt x="506" y="2318"/>
                    <a:pt x="0" y="3991"/>
                    <a:pt x="1362" y="4614"/>
                  </a:cubicBezTo>
                  <a:cubicBezTo>
                    <a:pt x="1557" y="4684"/>
                    <a:pt x="1756" y="4718"/>
                    <a:pt x="1954" y="4718"/>
                  </a:cubicBezTo>
                  <a:cubicBezTo>
                    <a:pt x="2309" y="4718"/>
                    <a:pt x="2658" y="4606"/>
                    <a:pt x="2958" y="4381"/>
                  </a:cubicBezTo>
                  <a:cubicBezTo>
                    <a:pt x="3269" y="4147"/>
                    <a:pt x="3619" y="3953"/>
                    <a:pt x="3970" y="3797"/>
                  </a:cubicBezTo>
                  <a:cubicBezTo>
                    <a:pt x="4340" y="3740"/>
                    <a:pt x="4710" y="3704"/>
                    <a:pt x="5081" y="3704"/>
                  </a:cubicBezTo>
                  <a:cubicBezTo>
                    <a:pt x="5216" y="3704"/>
                    <a:pt x="5352" y="3709"/>
                    <a:pt x="5487" y="3719"/>
                  </a:cubicBezTo>
                  <a:cubicBezTo>
                    <a:pt x="6382" y="3680"/>
                    <a:pt x="7238" y="3486"/>
                    <a:pt x="8094" y="3174"/>
                  </a:cubicBezTo>
                  <a:cubicBezTo>
                    <a:pt x="8484" y="3019"/>
                    <a:pt x="8873" y="2902"/>
                    <a:pt x="9301" y="2746"/>
                  </a:cubicBezTo>
                  <a:cubicBezTo>
                    <a:pt x="9405" y="2736"/>
                    <a:pt x="9512" y="2731"/>
                    <a:pt x="9621" y="2731"/>
                  </a:cubicBezTo>
                  <a:cubicBezTo>
                    <a:pt x="9919" y="2731"/>
                    <a:pt x="10233" y="2767"/>
                    <a:pt x="10546" y="2824"/>
                  </a:cubicBezTo>
                  <a:cubicBezTo>
                    <a:pt x="11947" y="2824"/>
                    <a:pt x="13231" y="1540"/>
                    <a:pt x="13776" y="373"/>
                  </a:cubicBezTo>
                  <a:cubicBezTo>
                    <a:pt x="13882" y="186"/>
                    <a:pt x="13716" y="0"/>
                    <a:pt x="1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0"/>
            <p:cNvSpPr/>
            <p:nvPr/>
          </p:nvSpPr>
          <p:spPr>
            <a:xfrm>
              <a:off x="4073347" y="3249331"/>
              <a:ext cx="145420" cy="113665"/>
            </a:xfrm>
            <a:custGeom>
              <a:avLst/>
              <a:gdLst/>
              <a:ahLst/>
              <a:cxnLst/>
              <a:rect l="l" t="t" r="r" b="b"/>
              <a:pathLst>
                <a:path w="13578" h="10613" extrusionOk="0">
                  <a:moveTo>
                    <a:pt x="356" y="0"/>
                  </a:moveTo>
                  <a:cubicBezTo>
                    <a:pt x="174" y="0"/>
                    <a:pt x="0" y="165"/>
                    <a:pt x="138" y="330"/>
                  </a:cubicBezTo>
                  <a:cubicBezTo>
                    <a:pt x="1928" y="2743"/>
                    <a:pt x="3796" y="5117"/>
                    <a:pt x="6169" y="6985"/>
                  </a:cubicBezTo>
                  <a:cubicBezTo>
                    <a:pt x="8193" y="8580"/>
                    <a:pt x="10605" y="10059"/>
                    <a:pt x="13174" y="10604"/>
                  </a:cubicBezTo>
                  <a:cubicBezTo>
                    <a:pt x="13194" y="10610"/>
                    <a:pt x="13215" y="10612"/>
                    <a:pt x="13234" y="10612"/>
                  </a:cubicBezTo>
                  <a:cubicBezTo>
                    <a:pt x="13467" y="10612"/>
                    <a:pt x="13578" y="10209"/>
                    <a:pt x="13290" y="10137"/>
                  </a:cubicBezTo>
                  <a:cubicBezTo>
                    <a:pt x="10761" y="9631"/>
                    <a:pt x="8387" y="8113"/>
                    <a:pt x="6403" y="6518"/>
                  </a:cubicBezTo>
                  <a:cubicBezTo>
                    <a:pt x="4107" y="4728"/>
                    <a:pt x="2317" y="2393"/>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0"/>
            <p:cNvSpPr/>
            <p:nvPr/>
          </p:nvSpPr>
          <p:spPr>
            <a:xfrm>
              <a:off x="4076067" y="3232742"/>
              <a:ext cx="22437" cy="46835"/>
            </a:xfrm>
            <a:custGeom>
              <a:avLst/>
              <a:gdLst/>
              <a:ahLst/>
              <a:cxnLst/>
              <a:rect l="l" t="t" r="r" b="b"/>
              <a:pathLst>
                <a:path w="2095" h="4373" extrusionOk="0">
                  <a:moveTo>
                    <a:pt x="1129" y="1"/>
                  </a:moveTo>
                  <a:cubicBezTo>
                    <a:pt x="992" y="1"/>
                    <a:pt x="856" y="99"/>
                    <a:pt x="893" y="273"/>
                  </a:cubicBezTo>
                  <a:lnTo>
                    <a:pt x="893" y="273"/>
                  </a:lnTo>
                  <a:lnTo>
                    <a:pt x="856" y="284"/>
                  </a:lnTo>
                  <a:cubicBezTo>
                    <a:pt x="893" y="379"/>
                    <a:pt x="932" y="476"/>
                    <a:pt x="972" y="575"/>
                  </a:cubicBezTo>
                  <a:lnTo>
                    <a:pt x="972" y="575"/>
                  </a:lnTo>
                  <a:cubicBezTo>
                    <a:pt x="1027" y="812"/>
                    <a:pt x="1065" y="1054"/>
                    <a:pt x="1086" y="1297"/>
                  </a:cubicBezTo>
                  <a:lnTo>
                    <a:pt x="1086" y="1297"/>
                  </a:lnTo>
                  <a:cubicBezTo>
                    <a:pt x="1079" y="1332"/>
                    <a:pt x="1079" y="1370"/>
                    <a:pt x="1090" y="1412"/>
                  </a:cubicBezTo>
                  <a:cubicBezTo>
                    <a:pt x="1093" y="1428"/>
                    <a:pt x="1095" y="1445"/>
                    <a:pt x="1098" y="1461"/>
                  </a:cubicBezTo>
                  <a:lnTo>
                    <a:pt x="1098" y="1461"/>
                  </a:lnTo>
                  <a:cubicBezTo>
                    <a:pt x="1138" y="2165"/>
                    <a:pt x="1041" y="2883"/>
                    <a:pt x="818" y="3553"/>
                  </a:cubicBezTo>
                  <a:cubicBezTo>
                    <a:pt x="811" y="3573"/>
                    <a:pt x="808" y="3594"/>
                    <a:pt x="808" y="3614"/>
                  </a:cubicBezTo>
                  <a:lnTo>
                    <a:pt x="808" y="3614"/>
                  </a:lnTo>
                  <a:cubicBezTo>
                    <a:pt x="661" y="3739"/>
                    <a:pt x="493" y="3838"/>
                    <a:pt x="312" y="3903"/>
                  </a:cubicBezTo>
                  <a:cubicBezTo>
                    <a:pt x="12" y="3903"/>
                    <a:pt x="1" y="4372"/>
                    <a:pt x="278" y="4372"/>
                  </a:cubicBezTo>
                  <a:cubicBezTo>
                    <a:pt x="289" y="4372"/>
                    <a:pt x="300" y="4371"/>
                    <a:pt x="312" y="4370"/>
                  </a:cubicBezTo>
                  <a:cubicBezTo>
                    <a:pt x="1051" y="4253"/>
                    <a:pt x="1674" y="3669"/>
                    <a:pt x="1829" y="2930"/>
                  </a:cubicBezTo>
                  <a:cubicBezTo>
                    <a:pt x="2095" y="2020"/>
                    <a:pt x="1732" y="1074"/>
                    <a:pt x="1390" y="234"/>
                  </a:cubicBezTo>
                  <a:lnTo>
                    <a:pt x="1390" y="234"/>
                  </a:lnTo>
                  <a:cubicBezTo>
                    <a:pt x="1381" y="199"/>
                    <a:pt x="1372" y="164"/>
                    <a:pt x="1362" y="128"/>
                  </a:cubicBezTo>
                  <a:lnTo>
                    <a:pt x="1362" y="128"/>
                  </a:lnTo>
                  <a:lnTo>
                    <a:pt x="1349" y="132"/>
                  </a:lnTo>
                  <a:lnTo>
                    <a:pt x="1349" y="132"/>
                  </a:lnTo>
                  <a:cubicBezTo>
                    <a:pt x="1308" y="43"/>
                    <a:pt x="1218" y="1"/>
                    <a:pt x="1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0"/>
            <p:cNvSpPr/>
            <p:nvPr/>
          </p:nvSpPr>
          <p:spPr>
            <a:xfrm>
              <a:off x="4113156" y="3187653"/>
              <a:ext cx="48356" cy="140644"/>
            </a:xfrm>
            <a:custGeom>
              <a:avLst/>
              <a:gdLst/>
              <a:ahLst/>
              <a:cxnLst/>
              <a:rect l="l" t="t" r="r" b="b"/>
              <a:pathLst>
                <a:path w="4515" h="13132" extrusionOk="0">
                  <a:moveTo>
                    <a:pt x="896" y="829"/>
                  </a:moveTo>
                  <a:cubicBezTo>
                    <a:pt x="1482" y="1707"/>
                    <a:pt x="2040" y="2634"/>
                    <a:pt x="2569" y="3560"/>
                  </a:cubicBezTo>
                  <a:cubicBezTo>
                    <a:pt x="3231" y="4650"/>
                    <a:pt x="3931" y="5934"/>
                    <a:pt x="3970" y="7296"/>
                  </a:cubicBezTo>
                  <a:cubicBezTo>
                    <a:pt x="4009" y="8580"/>
                    <a:pt x="3503" y="9747"/>
                    <a:pt x="2997" y="10915"/>
                  </a:cubicBezTo>
                  <a:cubicBezTo>
                    <a:pt x="2882" y="11210"/>
                    <a:pt x="2775" y="11532"/>
                    <a:pt x="2732" y="11850"/>
                  </a:cubicBezTo>
                  <a:lnTo>
                    <a:pt x="2732" y="11850"/>
                  </a:lnTo>
                  <a:cubicBezTo>
                    <a:pt x="1647" y="10285"/>
                    <a:pt x="1238" y="8402"/>
                    <a:pt x="1012" y="6556"/>
                  </a:cubicBezTo>
                  <a:cubicBezTo>
                    <a:pt x="799" y="4675"/>
                    <a:pt x="554" y="2697"/>
                    <a:pt x="896" y="829"/>
                  </a:cubicBezTo>
                  <a:close/>
                  <a:moveTo>
                    <a:pt x="810" y="1"/>
                  </a:moveTo>
                  <a:cubicBezTo>
                    <a:pt x="702" y="1"/>
                    <a:pt x="591" y="61"/>
                    <a:pt x="545" y="175"/>
                  </a:cubicBezTo>
                  <a:cubicBezTo>
                    <a:pt x="1" y="2276"/>
                    <a:pt x="312" y="4611"/>
                    <a:pt x="545" y="6751"/>
                  </a:cubicBezTo>
                  <a:cubicBezTo>
                    <a:pt x="779" y="8697"/>
                    <a:pt x="1246" y="10642"/>
                    <a:pt x="2413" y="12238"/>
                  </a:cubicBezTo>
                  <a:cubicBezTo>
                    <a:pt x="2470" y="12306"/>
                    <a:pt x="2547" y="12334"/>
                    <a:pt x="2623" y="12334"/>
                  </a:cubicBezTo>
                  <a:cubicBezTo>
                    <a:pt x="2657" y="12334"/>
                    <a:pt x="2691" y="12329"/>
                    <a:pt x="2723" y="12318"/>
                  </a:cubicBezTo>
                  <a:lnTo>
                    <a:pt x="2723" y="12318"/>
                  </a:lnTo>
                  <a:cubicBezTo>
                    <a:pt x="2755" y="12586"/>
                    <a:pt x="2859" y="12839"/>
                    <a:pt x="3075" y="13055"/>
                  </a:cubicBezTo>
                  <a:cubicBezTo>
                    <a:pt x="3129" y="13109"/>
                    <a:pt x="3190" y="13132"/>
                    <a:pt x="3248" y="13132"/>
                  </a:cubicBezTo>
                  <a:cubicBezTo>
                    <a:pt x="3440" y="13132"/>
                    <a:pt x="3604" y="12884"/>
                    <a:pt x="3425" y="12705"/>
                  </a:cubicBezTo>
                  <a:cubicBezTo>
                    <a:pt x="2725" y="11965"/>
                    <a:pt x="3775" y="10448"/>
                    <a:pt x="4048" y="9631"/>
                  </a:cubicBezTo>
                  <a:cubicBezTo>
                    <a:pt x="4437" y="8580"/>
                    <a:pt x="4515" y="7451"/>
                    <a:pt x="4320" y="6362"/>
                  </a:cubicBezTo>
                  <a:cubicBezTo>
                    <a:pt x="4048" y="5272"/>
                    <a:pt x="3620" y="4260"/>
                    <a:pt x="2997" y="3327"/>
                  </a:cubicBezTo>
                  <a:cubicBezTo>
                    <a:pt x="2374" y="2237"/>
                    <a:pt x="1713" y="1147"/>
                    <a:pt x="1012" y="97"/>
                  </a:cubicBezTo>
                  <a:cubicBezTo>
                    <a:pt x="964" y="32"/>
                    <a:pt x="888"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0"/>
            <p:cNvSpPr/>
            <p:nvPr/>
          </p:nvSpPr>
          <p:spPr>
            <a:xfrm>
              <a:off x="4164179" y="3189227"/>
              <a:ext cx="96604" cy="255241"/>
            </a:xfrm>
            <a:custGeom>
              <a:avLst/>
              <a:gdLst/>
              <a:ahLst/>
              <a:cxnLst/>
              <a:rect l="l" t="t" r="r" b="b"/>
              <a:pathLst>
                <a:path w="9020" h="23832" extrusionOk="0">
                  <a:moveTo>
                    <a:pt x="291" y="0"/>
                  </a:moveTo>
                  <a:cubicBezTo>
                    <a:pt x="154" y="0"/>
                    <a:pt x="0" y="116"/>
                    <a:pt x="23" y="300"/>
                  </a:cubicBezTo>
                  <a:cubicBezTo>
                    <a:pt x="879" y="4386"/>
                    <a:pt x="1696" y="8511"/>
                    <a:pt x="3058" y="12441"/>
                  </a:cubicBezTo>
                  <a:cubicBezTo>
                    <a:pt x="3720" y="14348"/>
                    <a:pt x="4537" y="16216"/>
                    <a:pt x="5471" y="18006"/>
                  </a:cubicBezTo>
                  <a:cubicBezTo>
                    <a:pt x="6444" y="19912"/>
                    <a:pt x="7806" y="21625"/>
                    <a:pt x="8506" y="23648"/>
                  </a:cubicBezTo>
                  <a:cubicBezTo>
                    <a:pt x="8538" y="23776"/>
                    <a:pt x="8635" y="23831"/>
                    <a:pt x="8733" y="23831"/>
                  </a:cubicBezTo>
                  <a:cubicBezTo>
                    <a:pt x="8875" y="23831"/>
                    <a:pt x="9019" y="23715"/>
                    <a:pt x="8973" y="23531"/>
                  </a:cubicBezTo>
                  <a:lnTo>
                    <a:pt x="8973" y="23531"/>
                  </a:lnTo>
                  <a:lnTo>
                    <a:pt x="8973" y="23570"/>
                  </a:lnTo>
                  <a:cubicBezTo>
                    <a:pt x="8312" y="21625"/>
                    <a:pt x="7105" y="19951"/>
                    <a:pt x="6132" y="18161"/>
                  </a:cubicBezTo>
                  <a:cubicBezTo>
                    <a:pt x="5082" y="16293"/>
                    <a:pt x="4265" y="14348"/>
                    <a:pt x="3564" y="12324"/>
                  </a:cubicBezTo>
                  <a:cubicBezTo>
                    <a:pt x="2202" y="8394"/>
                    <a:pt x="1346" y="4269"/>
                    <a:pt x="490" y="183"/>
                  </a:cubicBezTo>
                  <a:cubicBezTo>
                    <a:pt x="474" y="56"/>
                    <a:pt x="386"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0"/>
            <p:cNvSpPr/>
            <p:nvPr/>
          </p:nvSpPr>
          <p:spPr>
            <a:xfrm>
              <a:off x="4146496" y="3146590"/>
              <a:ext cx="24601" cy="49384"/>
            </a:xfrm>
            <a:custGeom>
              <a:avLst/>
              <a:gdLst/>
              <a:ahLst/>
              <a:cxnLst/>
              <a:rect l="l" t="t" r="r" b="b"/>
              <a:pathLst>
                <a:path w="2297" h="4611" extrusionOk="0">
                  <a:moveTo>
                    <a:pt x="807" y="463"/>
                  </a:moveTo>
                  <a:cubicBezTo>
                    <a:pt x="925" y="463"/>
                    <a:pt x="1096" y="665"/>
                    <a:pt x="1168" y="701"/>
                  </a:cubicBezTo>
                  <a:cubicBezTo>
                    <a:pt x="1246" y="818"/>
                    <a:pt x="1363" y="934"/>
                    <a:pt x="1441" y="1051"/>
                  </a:cubicBezTo>
                  <a:cubicBezTo>
                    <a:pt x="1596" y="1362"/>
                    <a:pt x="1713" y="1674"/>
                    <a:pt x="1752" y="2024"/>
                  </a:cubicBezTo>
                  <a:cubicBezTo>
                    <a:pt x="1812" y="2621"/>
                    <a:pt x="1825" y="3218"/>
                    <a:pt x="1829" y="3798"/>
                  </a:cubicBezTo>
                  <a:lnTo>
                    <a:pt x="1829" y="3798"/>
                  </a:lnTo>
                  <a:cubicBezTo>
                    <a:pt x="1533" y="3309"/>
                    <a:pt x="1242" y="2803"/>
                    <a:pt x="974" y="2296"/>
                  </a:cubicBezTo>
                  <a:cubicBezTo>
                    <a:pt x="779" y="1985"/>
                    <a:pt x="662" y="1635"/>
                    <a:pt x="584" y="1285"/>
                  </a:cubicBezTo>
                  <a:cubicBezTo>
                    <a:pt x="546" y="1090"/>
                    <a:pt x="507" y="545"/>
                    <a:pt x="779" y="467"/>
                  </a:cubicBezTo>
                  <a:cubicBezTo>
                    <a:pt x="788" y="464"/>
                    <a:pt x="797" y="463"/>
                    <a:pt x="807" y="463"/>
                  </a:cubicBezTo>
                  <a:close/>
                  <a:moveTo>
                    <a:pt x="779" y="0"/>
                  </a:moveTo>
                  <a:cubicBezTo>
                    <a:pt x="507" y="0"/>
                    <a:pt x="273" y="195"/>
                    <a:pt x="195" y="467"/>
                  </a:cubicBezTo>
                  <a:cubicBezTo>
                    <a:pt x="1" y="1129"/>
                    <a:pt x="118" y="1790"/>
                    <a:pt x="468" y="2374"/>
                  </a:cubicBezTo>
                  <a:cubicBezTo>
                    <a:pt x="818" y="3114"/>
                    <a:pt x="1246" y="3814"/>
                    <a:pt x="1713" y="4514"/>
                  </a:cubicBezTo>
                  <a:cubicBezTo>
                    <a:pt x="1758" y="4582"/>
                    <a:pt x="1825" y="4610"/>
                    <a:pt x="1894" y="4610"/>
                  </a:cubicBezTo>
                  <a:cubicBezTo>
                    <a:pt x="1946" y="4610"/>
                    <a:pt x="1998" y="4594"/>
                    <a:pt x="2042" y="4566"/>
                  </a:cubicBezTo>
                  <a:lnTo>
                    <a:pt x="2042" y="4566"/>
                  </a:lnTo>
                  <a:cubicBezTo>
                    <a:pt x="2052" y="4567"/>
                    <a:pt x="2063" y="4568"/>
                    <a:pt x="2073" y="4568"/>
                  </a:cubicBezTo>
                  <a:cubicBezTo>
                    <a:pt x="2187" y="4568"/>
                    <a:pt x="2297" y="4490"/>
                    <a:pt x="2297" y="4320"/>
                  </a:cubicBezTo>
                  <a:cubicBezTo>
                    <a:pt x="2297" y="3619"/>
                    <a:pt x="2297" y="2880"/>
                    <a:pt x="2219" y="2102"/>
                  </a:cubicBezTo>
                  <a:cubicBezTo>
                    <a:pt x="2219" y="1479"/>
                    <a:pt x="1946" y="895"/>
                    <a:pt x="1557" y="428"/>
                  </a:cubicBezTo>
                  <a:cubicBezTo>
                    <a:pt x="1363" y="195"/>
                    <a:pt x="1090" y="39"/>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0"/>
            <p:cNvSpPr/>
            <p:nvPr/>
          </p:nvSpPr>
          <p:spPr>
            <a:xfrm>
              <a:off x="4136076" y="3188488"/>
              <a:ext cx="40698" cy="38385"/>
            </a:xfrm>
            <a:custGeom>
              <a:avLst/>
              <a:gdLst/>
              <a:ahLst/>
              <a:cxnLst/>
              <a:rect l="l" t="t" r="r" b="b"/>
              <a:pathLst>
                <a:path w="3800" h="3584" extrusionOk="0">
                  <a:moveTo>
                    <a:pt x="624" y="486"/>
                  </a:moveTo>
                  <a:cubicBezTo>
                    <a:pt x="779" y="525"/>
                    <a:pt x="896" y="525"/>
                    <a:pt x="1013" y="563"/>
                  </a:cubicBezTo>
                  <a:cubicBezTo>
                    <a:pt x="1519" y="758"/>
                    <a:pt x="1947" y="1147"/>
                    <a:pt x="2180" y="1614"/>
                  </a:cubicBezTo>
                  <a:cubicBezTo>
                    <a:pt x="2438" y="2026"/>
                    <a:pt x="2678" y="2422"/>
                    <a:pt x="2913" y="2822"/>
                  </a:cubicBezTo>
                  <a:lnTo>
                    <a:pt x="2913" y="2822"/>
                  </a:lnTo>
                  <a:cubicBezTo>
                    <a:pt x="2237" y="2410"/>
                    <a:pt x="1629" y="1910"/>
                    <a:pt x="1091" y="1342"/>
                  </a:cubicBezTo>
                  <a:cubicBezTo>
                    <a:pt x="896" y="1147"/>
                    <a:pt x="779" y="953"/>
                    <a:pt x="662" y="719"/>
                  </a:cubicBezTo>
                  <a:cubicBezTo>
                    <a:pt x="624" y="641"/>
                    <a:pt x="624" y="602"/>
                    <a:pt x="585" y="563"/>
                  </a:cubicBezTo>
                  <a:lnTo>
                    <a:pt x="585" y="486"/>
                  </a:lnTo>
                  <a:cubicBezTo>
                    <a:pt x="585" y="499"/>
                    <a:pt x="589" y="503"/>
                    <a:pt x="595" y="503"/>
                  </a:cubicBezTo>
                  <a:cubicBezTo>
                    <a:pt x="606" y="503"/>
                    <a:pt x="624" y="486"/>
                    <a:pt x="624" y="486"/>
                  </a:cubicBezTo>
                  <a:close/>
                  <a:moveTo>
                    <a:pt x="692" y="0"/>
                  </a:moveTo>
                  <a:cubicBezTo>
                    <a:pt x="487" y="0"/>
                    <a:pt x="287" y="53"/>
                    <a:pt x="195" y="213"/>
                  </a:cubicBezTo>
                  <a:cubicBezTo>
                    <a:pt x="1" y="486"/>
                    <a:pt x="195" y="875"/>
                    <a:pt x="351" y="1108"/>
                  </a:cubicBezTo>
                  <a:cubicBezTo>
                    <a:pt x="662" y="1614"/>
                    <a:pt x="1052" y="2081"/>
                    <a:pt x="1557" y="2431"/>
                  </a:cubicBezTo>
                  <a:cubicBezTo>
                    <a:pt x="2102" y="2859"/>
                    <a:pt x="2686" y="3210"/>
                    <a:pt x="3309" y="3560"/>
                  </a:cubicBezTo>
                  <a:cubicBezTo>
                    <a:pt x="3341" y="3576"/>
                    <a:pt x="3373" y="3583"/>
                    <a:pt x="3404" y="3583"/>
                  </a:cubicBezTo>
                  <a:cubicBezTo>
                    <a:pt x="3442" y="3583"/>
                    <a:pt x="3479" y="3572"/>
                    <a:pt x="3511" y="3553"/>
                  </a:cubicBezTo>
                  <a:lnTo>
                    <a:pt x="3511" y="3553"/>
                  </a:lnTo>
                  <a:cubicBezTo>
                    <a:pt x="3668" y="3527"/>
                    <a:pt x="3799" y="3349"/>
                    <a:pt x="3698" y="3171"/>
                  </a:cubicBezTo>
                  <a:cubicBezTo>
                    <a:pt x="3309" y="2548"/>
                    <a:pt x="2958" y="1925"/>
                    <a:pt x="2530" y="1303"/>
                  </a:cubicBezTo>
                  <a:cubicBezTo>
                    <a:pt x="2219" y="719"/>
                    <a:pt x="1713" y="291"/>
                    <a:pt x="1091" y="58"/>
                  </a:cubicBezTo>
                  <a:cubicBezTo>
                    <a:pt x="979" y="26"/>
                    <a:pt x="834"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0"/>
            <p:cNvSpPr/>
            <p:nvPr/>
          </p:nvSpPr>
          <p:spPr>
            <a:xfrm>
              <a:off x="4171922" y="3179973"/>
              <a:ext cx="23765" cy="45678"/>
            </a:xfrm>
            <a:custGeom>
              <a:avLst/>
              <a:gdLst/>
              <a:ahLst/>
              <a:cxnLst/>
              <a:rect l="l" t="t" r="r" b="b"/>
              <a:pathLst>
                <a:path w="2219" h="4265" extrusionOk="0">
                  <a:moveTo>
                    <a:pt x="1525" y="492"/>
                  </a:moveTo>
                  <a:cubicBezTo>
                    <a:pt x="1549" y="492"/>
                    <a:pt x="1572" y="506"/>
                    <a:pt x="1596" y="541"/>
                  </a:cubicBezTo>
                  <a:cubicBezTo>
                    <a:pt x="1946" y="1047"/>
                    <a:pt x="1557" y="1748"/>
                    <a:pt x="1285" y="2176"/>
                  </a:cubicBezTo>
                  <a:cubicBezTo>
                    <a:pt x="1050" y="2495"/>
                    <a:pt x="828" y="2815"/>
                    <a:pt x="610" y="3134"/>
                  </a:cubicBezTo>
                  <a:lnTo>
                    <a:pt x="610" y="3134"/>
                  </a:lnTo>
                  <a:cubicBezTo>
                    <a:pt x="684" y="2710"/>
                    <a:pt x="763" y="2300"/>
                    <a:pt x="857" y="1903"/>
                  </a:cubicBezTo>
                  <a:cubicBezTo>
                    <a:pt x="934" y="1592"/>
                    <a:pt x="1012" y="1281"/>
                    <a:pt x="1168" y="1008"/>
                  </a:cubicBezTo>
                  <a:cubicBezTo>
                    <a:pt x="1207" y="892"/>
                    <a:pt x="1285" y="736"/>
                    <a:pt x="1362" y="619"/>
                  </a:cubicBezTo>
                  <a:cubicBezTo>
                    <a:pt x="1417" y="565"/>
                    <a:pt x="1471" y="492"/>
                    <a:pt x="1525" y="492"/>
                  </a:cubicBezTo>
                  <a:close/>
                  <a:moveTo>
                    <a:pt x="1539" y="1"/>
                  </a:moveTo>
                  <a:cubicBezTo>
                    <a:pt x="1406" y="1"/>
                    <a:pt x="1271" y="49"/>
                    <a:pt x="1168" y="152"/>
                  </a:cubicBezTo>
                  <a:cubicBezTo>
                    <a:pt x="740" y="580"/>
                    <a:pt x="506" y="1125"/>
                    <a:pt x="390" y="1748"/>
                  </a:cubicBezTo>
                  <a:cubicBezTo>
                    <a:pt x="234" y="2487"/>
                    <a:pt x="78" y="3226"/>
                    <a:pt x="0" y="4005"/>
                  </a:cubicBezTo>
                  <a:cubicBezTo>
                    <a:pt x="0" y="4046"/>
                    <a:pt x="15" y="4087"/>
                    <a:pt x="39" y="4124"/>
                  </a:cubicBezTo>
                  <a:lnTo>
                    <a:pt x="39" y="4124"/>
                  </a:lnTo>
                  <a:cubicBezTo>
                    <a:pt x="71" y="4209"/>
                    <a:pt x="169" y="4264"/>
                    <a:pt x="269" y="4264"/>
                  </a:cubicBezTo>
                  <a:cubicBezTo>
                    <a:pt x="343" y="4264"/>
                    <a:pt x="419" y="4233"/>
                    <a:pt x="467" y="4160"/>
                  </a:cubicBezTo>
                  <a:cubicBezTo>
                    <a:pt x="857" y="3615"/>
                    <a:pt x="1246" y="3071"/>
                    <a:pt x="1635" y="2526"/>
                  </a:cubicBezTo>
                  <a:cubicBezTo>
                    <a:pt x="2024" y="2059"/>
                    <a:pt x="2219" y="1436"/>
                    <a:pt x="2219" y="853"/>
                  </a:cubicBezTo>
                  <a:cubicBezTo>
                    <a:pt x="2180" y="580"/>
                    <a:pt x="2063" y="308"/>
                    <a:pt x="1868" y="113"/>
                  </a:cubicBezTo>
                  <a:cubicBezTo>
                    <a:pt x="1776" y="40"/>
                    <a:pt x="1659"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0"/>
            <p:cNvSpPr/>
            <p:nvPr/>
          </p:nvSpPr>
          <p:spPr>
            <a:xfrm>
              <a:off x="4146496" y="3222364"/>
              <a:ext cx="36039" cy="32794"/>
            </a:xfrm>
            <a:custGeom>
              <a:avLst/>
              <a:gdLst/>
              <a:ahLst/>
              <a:cxnLst/>
              <a:rect l="l" t="t" r="r" b="b"/>
              <a:pathLst>
                <a:path w="3365" h="3062" extrusionOk="0">
                  <a:moveTo>
                    <a:pt x="742" y="528"/>
                  </a:moveTo>
                  <a:cubicBezTo>
                    <a:pt x="767" y="528"/>
                    <a:pt x="792" y="535"/>
                    <a:pt x="818" y="552"/>
                  </a:cubicBezTo>
                  <a:cubicBezTo>
                    <a:pt x="1013" y="669"/>
                    <a:pt x="1168" y="825"/>
                    <a:pt x="1324" y="981"/>
                  </a:cubicBezTo>
                  <a:cubicBezTo>
                    <a:pt x="1479" y="1136"/>
                    <a:pt x="1674" y="1292"/>
                    <a:pt x="1791" y="1448"/>
                  </a:cubicBezTo>
                  <a:cubicBezTo>
                    <a:pt x="2079" y="1736"/>
                    <a:pt x="2325" y="2045"/>
                    <a:pt x="2559" y="2361"/>
                  </a:cubicBezTo>
                  <a:lnTo>
                    <a:pt x="2559" y="2361"/>
                  </a:lnTo>
                  <a:cubicBezTo>
                    <a:pt x="2341" y="2260"/>
                    <a:pt x="2133" y="2137"/>
                    <a:pt x="1946" y="1992"/>
                  </a:cubicBezTo>
                  <a:cubicBezTo>
                    <a:pt x="1557" y="1759"/>
                    <a:pt x="1207" y="1525"/>
                    <a:pt x="857" y="1214"/>
                  </a:cubicBezTo>
                  <a:cubicBezTo>
                    <a:pt x="701" y="1097"/>
                    <a:pt x="584" y="942"/>
                    <a:pt x="584" y="747"/>
                  </a:cubicBezTo>
                  <a:cubicBezTo>
                    <a:pt x="584" y="626"/>
                    <a:pt x="656" y="528"/>
                    <a:pt x="742" y="528"/>
                  </a:cubicBezTo>
                  <a:close/>
                  <a:moveTo>
                    <a:pt x="766" y="0"/>
                  </a:moveTo>
                  <a:cubicBezTo>
                    <a:pt x="556" y="0"/>
                    <a:pt x="331" y="115"/>
                    <a:pt x="195" y="319"/>
                  </a:cubicBezTo>
                  <a:cubicBezTo>
                    <a:pt x="40" y="552"/>
                    <a:pt x="1" y="825"/>
                    <a:pt x="118" y="1097"/>
                  </a:cubicBezTo>
                  <a:cubicBezTo>
                    <a:pt x="234" y="1331"/>
                    <a:pt x="429" y="1564"/>
                    <a:pt x="662" y="1720"/>
                  </a:cubicBezTo>
                  <a:cubicBezTo>
                    <a:pt x="896" y="1876"/>
                    <a:pt x="1090" y="2031"/>
                    <a:pt x="1324" y="2187"/>
                  </a:cubicBezTo>
                  <a:cubicBezTo>
                    <a:pt x="1830" y="2576"/>
                    <a:pt x="2413" y="2848"/>
                    <a:pt x="2997" y="3043"/>
                  </a:cubicBezTo>
                  <a:cubicBezTo>
                    <a:pt x="3031" y="3056"/>
                    <a:pt x="3063" y="3062"/>
                    <a:pt x="3092" y="3062"/>
                  </a:cubicBezTo>
                  <a:cubicBezTo>
                    <a:pt x="3288" y="3062"/>
                    <a:pt x="3364" y="2801"/>
                    <a:pt x="3228" y="2652"/>
                  </a:cubicBezTo>
                  <a:lnTo>
                    <a:pt x="3228" y="2652"/>
                  </a:lnTo>
                  <a:cubicBezTo>
                    <a:pt x="3250" y="2592"/>
                    <a:pt x="3253" y="2526"/>
                    <a:pt x="3231" y="2459"/>
                  </a:cubicBezTo>
                  <a:cubicBezTo>
                    <a:pt x="2880" y="1992"/>
                    <a:pt x="2530" y="1525"/>
                    <a:pt x="2141" y="1136"/>
                  </a:cubicBezTo>
                  <a:cubicBezTo>
                    <a:pt x="1946" y="903"/>
                    <a:pt x="1752" y="708"/>
                    <a:pt x="1557" y="514"/>
                  </a:cubicBezTo>
                  <a:cubicBezTo>
                    <a:pt x="1363" y="280"/>
                    <a:pt x="1129" y="124"/>
                    <a:pt x="857" y="8"/>
                  </a:cubicBezTo>
                  <a:cubicBezTo>
                    <a:pt x="827" y="3"/>
                    <a:pt x="797"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0"/>
            <p:cNvSpPr/>
            <p:nvPr/>
          </p:nvSpPr>
          <p:spPr>
            <a:xfrm>
              <a:off x="4181090" y="3215627"/>
              <a:ext cx="27514" cy="55628"/>
            </a:xfrm>
            <a:custGeom>
              <a:avLst/>
              <a:gdLst/>
              <a:ahLst/>
              <a:cxnLst/>
              <a:rect l="l" t="t" r="r" b="b"/>
              <a:pathLst>
                <a:path w="2569" h="5194" extrusionOk="0">
                  <a:moveTo>
                    <a:pt x="1518" y="481"/>
                  </a:moveTo>
                  <a:cubicBezTo>
                    <a:pt x="1791" y="520"/>
                    <a:pt x="1791" y="1181"/>
                    <a:pt x="1752" y="1376"/>
                  </a:cubicBezTo>
                  <a:cubicBezTo>
                    <a:pt x="1713" y="1804"/>
                    <a:pt x="1596" y="2232"/>
                    <a:pt x="1401" y="2621"/>
                  </a:cubicBezTo>
                  <a:cubicBezTo>
                    <a:pt x="1170" y="3172"/>
                    <a:pt x="830" y="3701"/>
                    <a:pt x="527" y="4240"/>
                  </a:cubicBezTo>
                  <a:lnTo>
                    <a:pt x="527" y="4240"/>
                  </a:lnTo>
                  <a:cubicBezTo>
                    <a:pt x="510" y="3637"/>
                    <a:pt x="522" y="3020"/>
                    <a:pt x="584" y="2427"/>
                  </a:cubicBezTo>
                  <a:cubicBezTo>
                    <a:pt x="662" y="2038"/>
                    <a:pt x="740" y="1648"/>
                    <a:pt x="896" y="1298"/>
                  </a:cubicBezTo>
                  <a:cubicBezTo>
                    <a:pt x="973" y="1104"/>
                    <a:pt x="1207" y="481"/>
                    <a:pt x="1518" y="481"/>
                  </a:cubicBezTo>
                  <a:close/>
                  <a:moveTo>
                    <a:pt x="1475" y="0"/>
                  </a:moveTo>
                  <a:cubicBezTo>
                    <a:pt x="1264" y="0"/>
                    <a:pt x="1071" y="96"/>
                    <a:pt x="935" y="286"/>
                  </a:cubicBezTo>
                  <a:cubicBezTo>
                    <a:pt x="506" y="831"/>
                    <a:pt x="234" y="1493"/>
                    <a:pt x="156" y="2232"/>
                  </a:cubicBezTo>
                  <a:cubicBezTo>
                    <a:pt x="39" y="3049"/>
                    <a:pt x="1" y="3867"/>
                    <a:pt x="78" y="4684"/>
                  </a:cubicBezTo>
                  <a:cubicBezTo>
                    <a:pt x="78" y="4790"/>
                    <a:pt x="132" y="4859"/>
                    <a:pt x="204" y="4893"/>
                  </a:cubicBezTo>
                  <a:lnTo>
                    <a:pt x="204" y="4893"/>
                  </a:lnTo>
                  <a:cubicBezTo>
                    <a:pt x="177" y="5064"/>
                    <a:pt x="322" y="5193"/>
                    <a:pt x="464" y="5193"/>
                  </a:cubicBezTo>
                  <a:cubicBezTo>
                    <a:pt x="540" y="5193"/>
                    <a:pt x="614" y="5157"/>
                    <a:pt x="662" y="5073"/>
                  </a:cubicBezTo>
                  <a:cubicBezTo>
                    <a:pt x="1285" y="3711"/>
                    <a:pt x="2569" y="2310"/>
                    <a:pt x="2219" y="715"/>
                  </a:cubicBezTo>
                  <a:cubicBezTo>
                    <a:pt x="2180" y="442"/>
                    <a:pt x="2024" y="170"/>
                    <a:pt x="1752" y="53"/>
                  </a:cubicBezTo>
                  <a:cubicBezTo>
                    <a:pt x="1658" y="18"/>
                    <a:pt x="1565"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0"/>
            <p:cNvSpPr/>
            <p:nvPr/>
          </p:nvSpPr>
          <p:spPr>
            <a:xfrm>
              <a:off x="4154004" y="3257193"/>
              <a:ext cx="37935" cy="32034"/>
            </a:xfrm>
            <a:custGeom>
              <a:avLst/>
              <a:gdLst/>
              <a:ahLst/>
              <a:cxnLst/>
              <a:rect l="l" t="t" r="r" b="b"/>
              <a:pathLst>
                <a:path w="3542" h="2991" extrusionOk="0">
                  <a:moveTo>
                    <a:pt x="646" y="493"/>
                  </a:moveTo>
                  <a:cubicBezTo>
                    <a:pt x="684" y="493"/>
                    <a:pt x="729" y="506"/>
                    <a:pt x="778" y="530"/>
                  </a:cubicBezTo>
                  <a:cubicBezTo>
                    <a:pt x="973" y="647"/>
                    <a:pt x="1168" y="764"/>
                    <a:pt x="1323" y="958"/>
                  </a:cubicBezTo>
                  <a:cubicBezTo>
                    <a:pt x="1518" y="1114"/>
                    <a:pt x="1712" y="1270"/>
                    <a:pt x="1907" y="1464"/>
                  </a:cubicBezTo>
                  <a:cubicBezTo>
                    <a:pt x="2224" y="1753"/>
                    <a:pt x="2520" y="2063"/>
                    <a:pt x="2795" y="2378"/>
                  </a:cubicBezTo>
                  <a:lnTo>
                    <a:pt x="2795" y="2378"/>
                  </a:lnTo>
                  <a:cubicBezTo>
                    <a:pt x="2100" y="2129"/>
                    <a:pt x="1450" y="1747"/>
                    <a:pt x="934" y="1231"/>
                  </a:cubicBezTo>
                  <a:cubicBezTo>
                    <a:pt x="740" y="1075"/>
                    <a:pt x="623" y="881"/>
                    <a:pt x="545" y="686"/>
                  </a:cubicBezTo>
                  <a:cubicBezTo>
                    <a:pt x="518" y="553"/>
                    <a:pt x="565" y="493"/>
                    <a:pt x="646" y="493"/>
                  </a:cubicBezTo>
                  <a:close/>
                  <a:moveTo>
                    <a:pt x="613" y="1"/>
                  </a:moveTo>
                  <a:cubicBezTo>
                    <a:pt x="401" y="1"/>
                    <a:pt x="210" y="119"/>
                    <a:pt x="117" y="336"/>
                  </a:cubicBezTo>
                  <a:cubicBezTo>
                    <a:pt x="0" y="569"/>
                    <a:pt x="39" y="881"/>
                    <a:pt x="195" y="1114"/>
                  </a:cubicBezTo>
                  <a:cubicBezTo>
                    <a:pt x="506" y="1542"/>
                    <a:pt x="934" y="1931"/>
                    <a:pt x="1401" y="2243"/>
                  </a:cubicBezTo>
                  <a:cubicBezTo>
                    <a:pt x="1946" y="2593"/>
                    <a:pt x="2491" y="2826"/>
                    <a:pt x="3113" y="2982"/>
                  </a:cubicBezTo>
                  <a:cubicBezTo>
                    <a:pt x="3134" y="2988"/>
                    <a:pt x="3154" y="2991"/>
                    <a:pt x="3173" y="2991"/>
                  </a:cubicBezTo>
                  <a:cubicBezTo>
                    <a:pt x="3302" y="2991"/>
                    <a:pt x="3393" y="2867"/>
                    <a:pt x="3401" y="2739"/>
                  </a:cubicBezTo>
                  <a:lnTo>
                    <a:pt x="3401" y="2739"/>
                  </a:lnTo>
                  <a:cubicBezTo>
                    <a:pt x="3410" y="2730"/>
                    <a:pt x="3417" y="2720"/>
                    <a:pt x="3425" y="2709"/>
                  </a:cubicBezTo>
                  <a:cubicBezTo>
                    <a:pt x="3541" y="2632"/>
                    <a:pt x="3541" y="2476"/>
                    <a:pt x="3425" y="2398"/>
                  </a:cubicBezTo>
                  <a:cubicBezTo>
                    <a:pt x="3035" y="1931"/>
                    <a:pt x="2646" y="1464"/>
                    <a:pt x="2179" y="1075"/>
                  </a:cubicBezTo>
                  <a:cubicBezTo>
                    <a:pt x="1985" y="842"/>
                    <a:pt x="1751" y="647"/>
                    <a:pt x="1518" y="453"/>
                  </a:cubicBezTo>
                  <a:cubicBezTo>
                    <a:pt x="1323" y="258"/>
                    <a:pt x="1090" y="102"/>
                    <a:pt x="778" y="24"/>
                  </a:cubicBezTo>
                  <a:cubicBezTo>
                    <a:pt x="723" y="9"/>
                    <a:pt x="667"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0"/>
            <p:cNvSpPr/>
            <p:nvPr/>
          </p:nvSpPr>
          <p:spPr>
            <a:xfrm>
              <a:off x="4189422" y="3253947"/>
              <a:ext cx="25019" cy="44982"/>
            </a:xfrm>
            <a:custGeom>
              <a:avLst/>
              <a:gdLst/>
              <a:ahLst/>
              <a:cxnLst/>
              <a:rect l="l" t="t" r="r" b="b"/>
              <a:pathLst>
                <a:path w="2336" h="4200" extrusionOk="0">
                  <a:moveTo>
                    <a:pt x="1734" y="494"/>
                  </a:moveTo>
                  <a:cubicBezTo>
                    <a:pt x="1868" y="494"/>
                    <a:pt x="1862" y="704"/>
                    <a:pt x="1830" y="833"/>
                  </a:cubicBezTo>
                  <a:cubicBezTo>
                    <a:pt x="1791" y="1339"/>
                    <a:pt x="1635" y="1845"/>
                    <a:pt x="1363" y="2312"/>
                  </a:cubicBezTo>
                  <a:cubicBezTo>
                    <a:pt x="1108" y="2726"/>
                    <a:pt x="828" y="3140"/>
                    <a:pt x="521" y="3532"/>
                  </a:cubicBezTo>
                  <a:lnTo>
                    <a:pt x="521" y="3532"/>
                  </a:lnTo>
                  <a:cubicBezTo>
                    <a:pt x="479" y="2653"/>
                    <a:pt x="714" y="1758"/>
                    <a:pt x="1168" y="989"/>
                  </a:cubicBezTo>
                  <a:cubicBezTo>
                    <a:pt x="1285" y="794"/>
                    <a:pt x="1441" y="600"/>
                    <a:pt x="1635" y="522"/>
                  </a:cubicBezTo>
                  <a:cubicBezTo>
                    <a:pt x="1675" y="502"/>
                    <a:pt x="1707" y="494"/>
                    <a:pt x="1734" y="494"/>
                  </a:cubicBezTo>
                  <a:close/>
                  <a:moveTo>
                    <a:pt x="1707" y="0"/>
                  </a:moveTo>
                  <a:cubicBezTo>
                    <a:pt x="1505" y="0"/>
                    <a:pt x="1300" y="79"/>
                    <a:pt x="1168" y="211"/>
                  </a:cubicBezTo>
                  <a:cubicBezTo>
                    <a:pt x="740" y="639"/>
                    <a:pt x="429" y="1184"/>
                    <a:pt x="273" y="1767"/>
                  </a:cubicBezTo>
                  <a:cubicBezTo>
                    <a:pt x="79" y="2429"/>
                    <a:pt x="1" y="3129"/>
                    <a:pt x="40" y="3830"/>
                  </a:cubicBezTo>
                  <a:cubicBezTo>
                    <a:pt x="40" y="3977"/>
                    <a:pt x="153" y="4054"/>
                    <a:pt x="272" y="4062"/>
                  </a:cubicBezTo>
                  <a:lnTo>
                    <a:pt x="272" y="4062"/>
                  </a:lnTo>
                  <a:cubicBezTo>
                    <a:pt x="281" y="4089"/>
                    <a:pt x="295" y="4115"/>
                    <a:pt x="312" y="4141"/>
                  </a:cubicBezTo>
                  <a:cubicBezTo>
                    <a:pt x="371" y="4180"/>
                    <a:pt x="439" y="4199"/>
                    <a:pt x="502" y="4199"/>
                  </a:cubicBezTo>
                  <a:cubicBezTo>
                    <a:pt x="565" y="4199"/>
                    <a:pt x="623" y="4180"/>
                    <a:pt x="662" y="4141"/>
                  </a:cubicBezTo>
                  <a:lnTo>
                    <a:pt x="623" y="4141"/>
                  </a:lnTo>
                  <a:cubicBezTo>
                    <a:pt x="1052" y="3635"/>
                    <a:pt x="1441" y="3090"/>
                    <a:pt x="1752" y="2507"/>
                  </a:cubicBezTo>
                  <a:cubicBezTo>
                    <a:pt x="2102" y="1962"/>
                    <a:pt x="2297" y="1339"/>
                    <a:pt x="2336" y="717"/>
                  </a:cubicBezTo>
                  <a:cubicBezTo>
                    <a:pt x="2336" y="444"/>
                    <a:pt x="2219" y="172"/>
                    <a:pt x="1985" y="55"/>
                  </a:cubicBezTo>
                  <a:cubicBezTo>
                    <a:pt x="1898" y="18"/>
                    <a:pt x="1803" y="0"/>
                    <a:pt x="1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0"/>
            <p:cNvSpPr/>
            <p:nvPr/>
          </p:nvSpPr>
          <p:spPr>
            <a:xfrm>
              <a:off x="4161501" y="3286870"/>
              <a:ext cx="38631" cy="32708"/>
            </a:xfrm>
            <a:custGeom>
              <a:avLst/>
              <a:gdLst/>
              <a:ahLst/>
              <a:cxnLst/>
              <a:rect l="l" t="t" r="r" b="b"/>
              <a:pathLst>
                <a:path w="3607" h="3054" extrusionOk="0">
                  <a:moveTo>
                    <a:pt x="681" y="487"/>
                  </a:moveTo>
                  <a:cubicBezTo>
                    <a:pt x="748" y="487"/>
                    <a:pt x="822" y="505"/>
                    <a:pt x="857" y="522"/>
                  </a:cubicBezTo>
                  <a:cubicBezTo>
                    <a:pt x="1090" y="678"/>
                    <a:pt x="1285" y="795"/>
                    <a:pt x="1479" y="989"/>
                  </a:cubicBezTo>
                  <a:cubicBezTo>
                    <a:pt x="1674" y="1145"/>
                    <a:pt x="1830" y="1300"/>
                    <a:pt x="2024" y="1456"/>
                  </a:cubicBezTo>
                  <a:cubicBezTo>
                    <a:pt x="2312" y="1744"/>
                    <a:pt x="2600" y="2054"/>
                    <a:pt x="2873" y="2385"/>
                  </a:cubicBezTo>
                  <a:lnTo>
                    <a:pt x="2873" y="2385"/>
                  </a:lnTo>
                  <a:cubicBezTo>
                    <a:pt x="2585" y="2275"/>
                    <a:pt x="2309" y="2134"/>
                    <a:pt x="2063" y="1962"/>
                  </a:cubicBezTo>
                  <a:cubicBezTo>
                    <a:pt x="1635" y="1729"/>
                    <a:pt x="1246" y="1456"/>
                    <a:pt x="896" y="1106"/>
                  </a:cubicBezTo>
                  <a:cubicBezTo>
                    <a:pt x="740" y="989"/>
                    <a:pt x="623" y="795"/>
                    <a:pt x="545" y="600"/>
                  </a:cubicBezTo>
                  <a:cubicBezTo>
                    <a:pt x="524" y="514"/>
                    <a:pt x="598" y="487"/>
                    <a:pt x="681" y="487"/>
                  </a:cubicBezTo>
                  <a:close/>
                  <a:moveTo>
                    <a:pt x="675" y="0"/>
                  </a:moveTo>
                  <a:cubicBezTo>
                    <a:pt x="496" y="0"/>
                    <a:pt x="327" y="79"/>
                    <a:pt x="195" y="211"/>
                  </a:cubicBezTo>
                  <a:cubicBezTo>
                    <a:pt x="1" y="444"/>
                    <a:pt x="1" y="756"/>
                    <a:pt x="195" y="989"/>
                  </a:cubicBezTo>
                  <a:cubicBezTo>
                    <a:pt x="507" y="1456"/>
                    <a:pt x="935" y="1845"/>
                    <a:pt x="1440" y="2118"/>
                  </a:cubicBezTo>
                  <a:cubicBezTo>
                    <a:pt x="1985" y="2546"/>
                    <a:pt x="2569" y="2857"/>
                    <a:pt x="3230" y="3052"/>
                  </a:cubicBezTo>
                  <a:cubicBezTo>
                    <a:pt x="3243" y="3053"/>
                    <a:pt x="3255" y="3054"/>
                    <a:pt x="3267" y="3054"/>
                  </a:cubicBezTo>
                  <a:cubicBezTo>
                    <a:pt x="3439" y="3054"/>
                    <a:pt x="3556" y="2897"/>
                    <a:pt x="3556" y="2756"/>
                  </a:cubicBezTo>
                  <a:lnTo>
                    <a:pt x="3556" y="2756"/>
                  </a:lnTo>
                  <a:cubicBezTo>
                    <a:pt x="3598" y="2678"/>
                    <a:pt x="3606" y="2584"/>
                    <a:pt x="3581" y="2507"/>
                  </a:cubicBezTo>
                  <a:cubicBezTo>
                    <a:pt x="3192" y="2001"/>
                    <a:pt x="2802" y="1573"/>
                    <a:pt x="2374" y="1145"/>
                  </a:cubicBezTo>
                  <a:cubicBezTo>
                    <a:pt x="2141" y="911"/>
                    <a:pt x="1907" y="717"/>
                    <a:pt x="1674" y="522"/>
                  </a:cubicBezTo>
                  <a:cubicBezTo>
                    <a:pt x="1479" y="328"/>
                    <a:pt x="1207" y="172"/>
                    <a:pt x="935" y="55"/>
                  </a:cubicBezTo>
                  <a:cubicBezTo>
                    <a:pt x="847" y="18"/>
                    <a:pt x="760"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0"/>
            <p:cNvSpPr/>
            <p:nvPr/>
          </p:nvSpPr>
          <p:spPr>
            <a:xfrm>
              <a:off x="4201514" y="3291882"/>
              <a:ext cx="23348" cy="45785"/>
            </a:xfrm>
            <a:custGeom>
              <a:avLst/>
              <a:gdLst/>
              <a:ahLst/>
              <a:cxnLst/>
              <a:rect l="l" t="t" r="r" b="b"/>
              <a:pathLst>
                <a:path w="2180" h="4275" extrusionOk="0">
                  <a:moveTo>
                    <a:pt x="1270" y="462"/>
                  </a:moveTo>
                  <a:cubicBezTo>
                    <a:pt x="1300" y="462"/>
                    <a:pt x="1330" y="469"/>
                    <a:pt x="1362" y="482"/>
                  </a:cubicBezTo>
                  <a:cubicBezTo>
                    <a:pt x="1596" y="599"/>
                    <a:pt x="1596" y="988"/>
                    <a:pt x="1557" y="1183"/>
                  </a:cubicBezTo>
                  <a:cubicBezTo>
                    <a:pt x="1479" y="1494"/>
                    <a:pt x="1362" y="1805"/>
                    <a:pt x="1207" y="2117"/>
                  </a:cubicBezTo>
                  <a:cubicBezTo>
                    <a:pt x="1010" y="2565"/>
                    <a:pt x="794" y="3014"/>
                    <a:pt x="543" y="3433"/>
                  </a:cubicBezTo>
                  <a:lnTo>
                    <a:pt x="543" y="3433"/>
                  </a:lnTo>
                  <a:cubicBezTo>
                    <a:pt x="510" y="2903"/>
                    <a:pt x="524" y="2385"/>
                    <a:pt x="584" y="1844"/>
                  </a:cubicBezTo>
                  <a:cubicBezTo>
                    <a:pt x="623" y="1533"/>
                    <a:pt x="662" y="1261"/>
                    <a:pt x="779" y="988"/>
                  </a:cubicBezTo>
                  <a:cubicBezTo>
                    <a:pt x="882" y="816"/>
                    <a:pt x="1045" y="462"/>
                    <a:pt x="1270" y="462"/>
                  </a:cubicBezTo>
                  <a:close/>
                  <a:moveTo>
                    <a:pt x="1245" y="1"/>
                  </a:moveTo>
                  <a:cubicBezTo>
                    <a:pt x="1100" y="1"/>
                    <a:pt x="952" y="42"/>
                    <a:pt x="818" y="132"/>
                  </a:cubicBezTo>
                  <a:cubicBezTo>
                    <a:pt x="389" y="521"/>
                    <a:pt x="117" y="1066"/>
                    <a:pt x="117" y="1650"/>
                  </a:cubicBezTo>
                  <a:cubicBezTo>
                    <a:pt x="0" y="2389"/>
                    <a:pt x="0" y="3167"/>
                    <a:pt x="117" y="3907"/>
                  </a:cubicBezTo>
                  <a:cubicBezTo>
                    <a:pt x="117" y="3993"/>
                    <a:pt x="156" y="4056"/>
                    <a:pt x="212" y="4094"/>
                  </a:cubicBezTo>
                  <a:lnTo>
                    <a:pt x="212" y="4094"/>
                  </a:lnTo>
                  <a:cubicBezTo>
                    <a:pt x="249" y="4200"/>
                    <a:pt x="368" y="4275"/>
                    <a:pt x="480" y="4275"/>
                  </a:cubicBezTo>
                  <a:cubicBezTo>
                    <a:pt x="550" y="4275"/>
                    <a:pt x="617" y="4246"/>
                    <a:pt x="662" y="4179"/>
                  </a:cubicBezTo>
                  <a:lnTo>
                    <a:pt x="662" y="4140"/>
                  </a:lnTo>
                  <a:cubicBezTo>
                    <a:pt x="1012" y="3595"/>
                    <a:pt x="1284" y="3051"/>
                    <a:pt x="1557" y="2467"/>
                  </a:cubicBezTo>
                  <a:cubicBezTo>
                    <a:pt x="1829" y="1922"/>
                    <a:pt x="2179" y="1261"/>
                    <a:pt x="2024" y="638"/>
                  </a:cubicBezTo>
                  <a:cubicBezTo>
                    <a:pt x="1941" y="251"/>
                    <a:pt x="1602"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0"/>
            <p:cNvSpPr/>
            <p:nvPr/>
          </p:nvSpPr>
          <p:spPr>
            <a:xfrm>
              <a:off x="4175253" y="3317393"/>
              <a:ext cx="37710" cy="34358"/>
            </a:xfrm>
            <a:custGeom>
              <a:avLst/>
              <a:gdLst/>
              <a:ahLst/>
              <a:cxnLst/>
              <a:rect l="l" t="t" r="r" b="b"/>
              <a:pathLst>
                <a:path w="3521" h="3208" extrusionOk="0">
                  <a:moveTo>
                    <a:pt x="623" y="474"/>
                  </a:moveTo>
                  <a:cubicBezTo>
                    <a:pt x="662" y="513"/>
                    <a:pt x="701" y="513"/>
                    <a:pt x="740" y="513"/>
                  </a:cubicBezTo>
                  <a:cubicBezTo>
                    <a:pt x="857" y="552"/>
                    <a:pt x="974" y="630"/>
                    <a:pt x="1051" y="669"/>
                  </a:cubicBezTo>
                  <a:cubicBezTo>
                    <a:pt x="1441" y="941"/>
                    <a:pt x="1791" y="1252"/>
                    <a:pt x="2063" y="1641"/>
                  </a:cubicBezTo>
                  <a:cubicBezTo>
                    <a:pt x="2184" y="1786"/>
                    <a:pt x="2289" y="1916"/>
                    <a:pt x="2389" y="2049"/>
                  </a:cubicBezTo>
                  <a:lnTo>
                    <a:pt x="2389" y="2049"/>
                  </a:lnTo>
                  <a:cubicBezTo>
                    <a:pt x="2253" y="1953"/>
                    <a:pt x="2119" y="1855"/>
                    <a:pt x="1985" y="1758"/>
                  </a:cubicBezTo>
                  <a:cubicBezTo>
                    <a:pt x="1557" y="1525"/>
                    <a:pt x="1168" y="1213"/>
                    <a:pt x="818" y="902"/>
                  </a:cubicBezTo>
                  <a:cubicBezTo>
                    <a:pt x="740" y="785"/>
                    <a:pt x="662" y="707"/>
                    <a:pt x="623" y="630"/>
                  </a:cubicBezTo>
                  <a:cubicBezTo>
                    <a:pt x="584" y="591"/>
                    <a:pt x="584" y="552"/>
                    <a:pt x="546" y="474"/>
                  </a:cubicBezTo>
                  <a:close/>
                  <a:moveTo>
                    <a:pt x="639" y="1"/>
                  </a:moveTo>
                  <a:cubicBezTo>
                    <a:pt x="432" y="1"/>
                    <a:pt x="233" y="117"/>
                    <a:pt x="118" y="318"/>
                  </a:cubicBezTo>
                  <a:cubicBezTo>
                    <a:pt x="1" y="630"/>
                    <a:pt x="273" y="941"/>
                    <a:pt x="468" y="1174"/>
                  </a:cubicBezTo>
                  <a:cubicBezTo>
                    <a:pt x="662" y="1408"/>
                    <a:pt x="896" y="1602"/>
                    <a:pt x="1168" y="1797"/>
                  </a:cubicBezTo>
                  <a:cubicBezTo>
                    <a:pt x="1742" y="2228"/>
                    <a:pt x="2349" y="2592"/>
                    <a:pt x="2989" y="2982"/>
                  </a:cubicBezTo>
                  <a:lnTo>
                    <a:pt x="2989" y="2982"/>
                  </a:lnTo>
                  <a:cubicBezTo>
                    <a:pt x="2992" y="2989"/>
                    <a:pt x="2995" y="2996"/>
                    <a:pt x="2997" y="3003"/>
                  </a:cubicBezTo>
                  <a:cubicBezTo>
                    <a:pt x="3029" y="3132"/>
                    <a:pt x="3115" y="3208"/>
                    <a:pt x="3232" y="3208"/>
                  </a:cubicBezTo>
                  <a:cubicBezTo>
                    <a:pt x="3256" y="3208"/>
                    <a:pt x="3282" y="3205"/>
                    <a:pt x="3308" y="3198"/>
                  </a:cubicBezTo>
                  <a:cubicBezTo>
                    <a:pt x="3447" y="3143"/>
                    <a:pt x="3506" y="3028"/>
                    <a:pt x="3501" y="2911"/>
                  </a:cubicBezTo>
                  <a:lnTo>
                    <a:pt x="3501" y="2911"/>
                  </a:lnTo>
                  <a:cubicBezTo>
                    <a:pt x="3520" y="2825"/>
                    <a:pt x="3498" y="2732"/>
                    <a:pt x="3412" y="2670"/>
                  </a:cubicBezTo>
                  <a:lnTo>
                    <a:pt x="3412" y="2670"/>
                  </a:lnTo>
                  <a:cubicBezTo>
                    <a:pt x="3266" y="2399"/>
                    <a:pt x="3093" y="2157"/>
                    <a:pt x="2919" y="1914"/>
                  </a:cubicBezTo>
                  <a:cubicBezTo>
                    <a:pt x="2569" y="1408"/>
                    <a:pt x="2141" y="902"/>
                    <a:pt x="1635" y="513"/>
                  </a:cubicBezTo>
                  <a:cubicBezTo>
                    <a:pt x="1402" y="279"/>
                    <a:pt x="1129" y="163"/>
                    <a:pt x="857" y="46"/>
                  </a:cubicBezTo>
                  <a:cubicBezTo>
                    <a:pt x="786" y="15"/>
                    <a:pt x="712"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0"/>
            <p:cNvSpPr/>
            <p:nvPr/>
          </p:nvSpPr>
          <p:spPr>
            <a:xfrm>
              <a:off x="4007845" y="3374349"/>
              <a:ext cx="64903" cy="25790"/>
            </a:xfrm>
            <a:custGeom>
              <a:avLst/>
              <a:gdLst/>
              <a:ahLst/>
              <a:cxnLst/>
              <a:rect l="l" t="t" r="r" b="b"/>
              <a:pathLst>
                <a:path w="6060" h="2408" extrusionOk="0">
                  <a:moveTo>
                    <a:pt x="3852" y="466"/>
                  </a:moveTo>
                  <a:cubicBezTo>
                    <a:pt x="4506" y="466"/>
                    <a:pt x="5279" y="584"/>
                    <a:pt x="5398" y="1265"/>
                  </a:cubicBezTo>
                  <a:cubicBezTo>
                    <a:pt x="5500" y="1728"/>
                    <a:pt x="5234" y="1866"/>
                    <a:pt x="4860" y="1866"/>
                  </a:cubicBezTo>
                  <a:cubicBezTo>
                    <a:pt x="4384" y="1866"/>
                    <a:pt x="3735" y="1642"/>
                    <a:pt x="3452" y="1577"/>
                  </a:cubicBezTo>
                  <a:lnTo>
                    <a:pt x="910" y="1005"/>
                  </a:lnTo>
                  <a:lnTo>
                    <a:pt x="910" y="1005"/>
                  </a:lnTo>
                  <a:cubicBezTo>
                    <a:pt x="1680" y="716"/>
                    <a:pt x="2475" y="550"/>
                    <a:pt x="3296" y="487"/>
                  </a:cubicBezTo>
                  <a:cubicBezTo>
                    <a:pt x="3454" y="478"/>
                    <a:pt x="3647" y="466"/>
                    <a:pt x="3852" y="466"/>
                  </a:cubicBezTo>
                  <a:close/>
                  <a:moveTo>
                    <a:pt x="3812" y="0"/>
                  </a:moveTo>
                  <a:cubicBezTo>
                    <a:pt x="3594" y="0"/>
                    <a:pt x="3380" y="10"/>
                    <a:pt x="3179" y="20"/>
                  </a:cubicBezTo>
                  <a:cubicBezTo>
                    <a:pt x="2129" y="98"/>
                    <a:pt x="1117" y="370"/>
                    <a:pt x="144" y="798"/>
                  </a:cubicBezTo>
                  <a:cubicBezTo>
                    <a:pt x="19" y="852"/>
                    <a:pt x="1" y="971"/>
                    <a:pt x="44" y="1073"/>
                  </a:cubicBezTo>
                  <a:lnTo>
                    <a:pt x="44" y="1073"/>
                  </a:lnTo>
                  <a:cubicBezTo>
                    <a:pt x="22" y="1191"/>
                    <a:pt x="73" y="1326"/>
                    <a:pt x="222" y="1382"/>
                  </a:cubicBezTo>
                  <a:lnTo>
                    <a:pt x="222" y="1343"/>
                  </a:lnTo>
                  <a:lnTo>
                    <a:pt x="3179" y="2044"/>
                  </a:lnTo>
                  <a:cubicBezTo>
                    <a:pt x="3646" y="2122"/>
                    <a:pt x="4113" y="2277"/>
                    <a:pt x="4580" y="2355"/>
                  </a:cubicBezTo>
                  <a:cubicBezTo>
                    <a:pt x="4685" y="2390"/>
                    <a:pt x="4794" y="2408"/>
                    <a:pt x="4903" y="2408"/>
                  </a:cubicBezTo>
                  <a:cubicBezTo>
                    <a:pt x="5157" y="2408"/>
                    <a:pt x="5413" y="2312"/>
                    <a:pt x="5631" y="2122"/>
                  </a:cubicBezTo>
                  <a:cubicBezTo>
                    <a:pt x="6059" y="1655"/>
                    <a:pt x="6020" y="915"/>
                    <a:pt x="5553" y="487"/>
                  </a:cubicBezTo>
                  <a:cubicBezTo>
                    <a:pt x="5091" y="83"/>
                    <a:pt x="4437" y="0"/>
                    <a:pt x="3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0"/>
            <p:cNvSpPr/>
            <p:nvPr/>
          </p:nvSpPr>
          <p:spPr>
            <a:xfrm>
              <a:off x="4007299" y="3333084"/>
              <a:ext cx="26272" cy="54193"/>
            </a:xfrm>
            <a:custGeom>
              <a:avLst/>
              <a:gdLst/>
              <a:ahLst/>
              <a:cxnLst/>
              <a:rect l="l" t="t" r="r" b="b"/>
              <a:pathLst>
                <a:path w="2453" h="5060" extrusionOk="0">
                  <a:moveTo>
                    <a:pt x="1696" y="503"/>
                  </a:moveTo>
                  <a:cubicBezTo>
                    <a:pt x="1727" y="503"/>
                    <a:pt x="1758" y="510"/>
                    <a:pt x="1791" y="527"/>
                  </a:cubicBezTo>
                  <a:cubicBezTo>
                    <a:pt x="2063" y="682"/>
                    <a:pt x="1869" y="1344"/>
                    <a:pt x="1830" y="1616"/>
                  </a:cubicBezTo>
                  <a:cubicBezTo>
                    <a:pt x="1556" y="2607"/>
                    <a:pt x="1133" y="3537"/>
                    <a:pt x="561" y="4381"/>
                  </a:cubicBezTo>
                  <a:lnTo>
                    <a:pt x="561" y="4381"/>
                  </a:lnTo>
                  <a:cubicBezTo>
                    <a:pt x="531" y="3681"/>
                    <a:pt x="612" y="2984"/>
                    <a:pt x="779" y="2317"/>
                  </a:cubicBezTo>
                  <a:cubicBezTo>
                    <a:pt x="896" y="1928"/>
                    <a:pt x="1012" y="1538"/>
                    <a:pt x="1168" y="1188"/>
                  </a:cubicBezTo>
                  <a:cubicBezTo>
                    <a:pt x="1238" y="1049"/>
                    <a:pt x="1432" y="503"/>
                    <a:pt x="1696" y="503"/>
                  </a:cubicBezTo>
                  <a:close/>
                  <a:moveTo>
                    <a:pt x="1685" y="1"/>
                  </a:moveTo>
                  <a:cubicBezTo>
                    <a:pt x="1540" y="1"/>
                    <a:pt x="1389" y="54"/>
                    <a:pt x="1246" y="176"/>
                  </a:cubicBezTo>
                  <a:cubicBezTo>
                    <a:pt x="1012" y="449"/>
                    <a:pt x="818" y="721"/>
                    <a:pt x="701" y="1071"/>
                  </a:cubicBezTo>
                  <a:cubicBezTo>
                    <a:pt x="545" y="1383"/>
                    <a:pt x="429" y="1772"/>
                    <a:pt x="312" y="2122"/>
                  </a:cubicBezTo>
                  <a:cubicBezTo>
                    <a:pt x="117" y="2978"/>
                    <a:pt x="1" y="3873"/>
                    <a:pt x="78" y="4729"/>
                  </a:cubicBezTo>
                  <a:cubicBezTo>
                    <a:pt x="78" y="4874"/>
                    <a:pt x="187" y="4951"/>
                    <a:pt x="304" y="4962"/>
                  </a:cubicBezTo>
                  <a:lnTo>
                    <a:pt x="304" y="4962"/>
                  </a:lnTo>
                  <a:cubicBezTo>
                    <a:pt x="352" y="5021"/>
                    <a:pt x="435" y="5059"/>
                    <a:pt x="517" y="5059"/>
                  </a:cubicBezTo>
                  <a:cubicBezTo>
                    <a:pt x="587" y="5059"/>
                    <a:pt x="656" y="5031"/>
                    <a:pt x="701" y="4963"/>
                  </a:cubicBezTo>
                  <a:cubicBezTo>
                    <a:pt x="1168" y="4379"/>
                    <a:pt x="1557" y="3718"/>
                    <a:pt x="1830" y="3017"/>
                  </a:cubicBezTo>
                  <a:cubicBezTo>
                    <a:pt x="1985" y="2706"/>
                    <a:pt x="2102" y="2356"/>
                    <a:pt x="2219" y="2005"/>
                  </a:cubicBezTo>
                  <a:cubicBezTo>
                    <a:pt x="2335" y="1655"/>
                    <a:pt x="2413" y="1266"/>
                    <a:pt x="2452" y="877"/>
                  </a:cubicBezTo>
                  <a:cubicBezTo>
                    <a:pt x="2452" y="418"/>
                    <a:pt x="2092"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0"/>
            <p:cNvSpPr/>
            <p:nvPr/>
          </p:nvSpPr>
          <p:spPr>
            <a:xfrm>
              <a:off x="4016188" y="3326540"/>
              <a:ext cx="47381" cy="57813"/>
            </a:xfrm>
            <a:custGeom>
              <a:avLst/>
              <a:gdLst/>
              <a:ahLst/>
              <a:cxnLst/>
              <a:rect l="l" t="t" r="r" b="b"/>
              <a:pathLst>
                <a:path w="4424" h="5398" extrusionOk="0">
                  <a:moveTo>
                    <a:pt x="3870" y="513"/>
                  </a:moveTo>
                  <a:cubicBezTo>
                    <a:pt x="3874" y="513"/>
                    <a:pt x="3877" y="514"/>
                    <a:pt x="3879" y="515"/>
                  </a:cubicBezTo>
                  <a:cubicBezTo>
                    <a:pt x="4035" y="671"/>
                    <a:pt x="3801" y="1254"/>
                    <a:pt x="3724" y="1410"/>
                  </a:cubicBezTo>
                  <a:cubicBezTo>
                    <a:pt x="3451" y="2033"/>
                    <a:pt x="3023" y="2577"/>
                    <a:pt x="2478" y="3005"/>
                  </a:cubicBezTo>
                  <a:cubicBezTo>
                    <a:pt x="1997" y="3486"/>
                    <a:pt x="1475" y="3967"/>
                    <a:pt x="957" y="4448"/>
                  </a:cubicBezTo>
                  <a:lnTo>
                    <a:pt x="957" y="4448"/>
                  </a:lnTo>
                  <a:cubicBezTo>
                    <a:pt x="1049" y="4312"/>
                    <a:pt x="1141" y="4171"/>
                    <a:pt x="1233" y="4017"/>
                  </a:cubicBezTo>
                  <a:cubicBezTo>
                    <a:pt x="1428" y="3667"/>
                    <a:pt x="1544" y="3317"/>
                    <a:pt x="1739" y="2967"/>
                  </a:cubicBezTo>
                  <a:cubicBezTo>
                    <a:pt x="2089" y="2266"/>
                    <a:pt x="2556" y="1682"/>
                    <a:pt x="3101" y="1177"/>
                  </a:cubicBezTo>
                  <a:cubicBezTo>
                    <a:pt x="3214" y="1064"/>
                    <a:pt x="3764" y="513"/>
                    <a:pt x="3870" y="513"/>
                  </a:cubicBezTo>
                  <a:close/>
                  <a:moveTo>
                    <a:pt x="3834" y="1"/>
                  </a:moveTo>
                  <a:cubicBezTo>
                    <a:pt x="3724" y="1"/>
                    <a:pt x="3616" y="39"/>
                    <a:pt x="3529" y="126"/>
                  </a:cubicBezTo>
                  <a:cubicBezTo>
                    <a:pt x="2829" y="671"/>
                    <a:pt x="2245" y="1293"/>
                    <a:pt x="1700" y="1994"/>
                  </a:cubicBezTo>
                  <a:cubicBezTo>
                    <a:pt x="1428" y="2461"/>
                    <a:pt x="1194" y="2928"/>
                    <a:pt x="961" y="3395"/>
                  </a:cubicBezTo>
                  <a:cubicBezTo>
                    <a:pt x="727" y="3900"/>
                    <a:pt x="455" y="4367"/>
                    <a:pt x="105" y="4795"/>
                  </a:cubicBezTo>
                  <a:cubicBezTo>
                    <a:pt x="1" y="4951"/>
                    <a:pt x="139" y="5107"/>
                    <a:pt x="301" y="5124"/>
                  </a:cubicBezTo>
                  <a:lnTo>
                    <a:pt x="301" y="5124"/>
                  </a:lnTo>
                  <a:cubicBezTo>
                    <a:pt x="288" y="5259"/>
                    <a:pt x="426" y="5397"/>
                    <a:pt x="574" y="5397"/>
                  </a:cubicBezTo>
                  <a:cubicBezTo>
                    <a:pt x="626" y="5397"/>
                    <a:pt x="679" y="5380"/>
                    <a:pt x="727" y="5340"/>
                  </a:cubicBezTo>
                  <a:cubicBezTo>
                    <a:pt x="1467" y="4640"/>
                    <a:pt x="2167" y="3978"/>
                    <a:pt x="2906" y="3278"/>
                  </a:cubicBezTo>
                  <a:cubicBezTo>
                    <a:pt x="3529" y="2733"/>
                    <a:pt x="3996" y="2072"/>
                    <a:pt x="4268" y="1332"/>
                  </a:cubicBezTo>
                  <a:cubicBezTo>
                    <a:pt x="4424" y="1021"/>
                    <a:pt x="4424" y="632"/>
                    <a:pt x="4307" y="282"/>
                  </a:cubicBezTo>
                  <a:cubicBezTo>
                    <a:pt x="4209" y="110"/>
                    <a:pt x="4019"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0"/>
            <p:cNvSpPr/>
            <p:nvPr/>
          </p:nvSpPr>
          <p:spPr>
            <a:xfrm>
              <a:off x="4028879" y="3352233"/>
              <a:ext cx="61368" cy="25458"/>
            </a:xfrm>
            <a:custGeom>
              <a:avLst/>
              <a:gdLst/>
              <a:ahLst/>
              <a:cxnLst/>
              <a:rect l="l" t="t" r="r" b="b"/>
              <a:pathLst>
                <a:path w="5730" h="2377" extrusionOk="0">
                  <a:moveTo>
                    <a:pt x="4688" y="494"/>
                  </a:moveTo>
                  <a:cubicBezTo>
                    <a:pt x="4971" y="494"/>
                    <a:pt x="5224" y="537"/>
                    <a:pt x="5224" y="684"/>
                  </a:cubicBezTo>
                  <a:cubicBezTo>
                    <a:pt x="5224" y="801"/>
                    <a:pt x="4834" y="996"/>
                    <a:pt x="4757" y="1035"/>
                  </a:cubicBezTo>
                  <a:cubicBezTo>
                    <a:pt x="4523" y="1151"/>
                    <a:pt x="4329" y="1229"/>
                    <a:pt x="4095" y="1307"/>
                  </a:cubicBezTo>
                  <a:cubicBezTo>
                    <a:pt x="3706" y="1385"/>
                    <a:pt x="3317" y="1463"/>
                    <a:pt x="2928" y="1463"/>
                  </a:cubicBezTo>
                  <a:cubicBezTo>
                    <a:pt x="2451" y="1463"/>
                    <a:pt x="1964" y="1507"/>
                    <a:pt x="1483" y="1589"/>
                  </a:cubicBezTo>
                  <a:lnTo>
                    <a:pt x="1483" y="1589"/>
                  </a:lnTo>
                  <a:cubicBezTo>
                    <a:pt x="1498" y="1573"/>
                    <a:pt x="1512" y="1557"/>
                    <a:pt x="1527" y="1540"/>
                  </a:cubicBezTo>
                  <a:cubicBezTo>
                    <a:pt x="1838" y="1268"/>
                    <a:pt x="2227" y="1035"/>
                    <a:pt x="2655" y="879"/>
                  </a:cubicBezTo>
                  <a:cubicBezTo>
                    <a:pt x="3044" y="762"/>
                    <a:pt x="3511" y="645"/>
                    <a:pt x="3939" y="568"/>
                  </a:cubicBezTo>
                  <a:cubicBezTo>
                    <a:pt x="4021" y="547"/>
                    <a:pt x="4373" y="494"/>
                    <a:pt x="4688" y="494"/>
                  </a:cubicBezTo>
                  <a:close/>
                  <a:moveTo>
                    <a:pt x="4493" y="0"/>
                  </a:moveTo>
                  <a:cubicBezTo>
                    <a:pt x="3806" y="0"/>
                    <a:pt x="3098" y="230"/>
                    <a:pt x="2461" y="412"/>
                  </a:cubicBezTo>
                  <a:cubicBezTo>
                    <a:pt x="2033" y="568"/>
                    <a:pt x="1644" y="762"/>
                    <a:pt x="1332" y="1035"/>
                  </a:cubicBezTo>
                  <a:cubicBezTo>
                    <a:pt x="1021" y="1346"/>
                    <a:pt x="671" y="1618"/>
                    <a:pt x="320" y="1852"/>
                  </a:cubicBezTo>
                  <a:cubicBezTo>
                    <a:pt x="300" y="1860"/>
                    <a:pt x="283" y="1871"/>
                    <a:pt x="268" y="1883"/>
                  </a:cubicBezTo>
                  <a:lnTo>
                    <a:pt x="268" y="1883"/>
                  </a:lnTo>
                  <a:cubicBezTo>
                    <a:pt x="259" y="1885"/>
                    <a:pt x="251" y="1888"/>
                    <a:pt x="243" y="1891"/>
                  </a:cubicBezTo>
                  <a:cubicBezTo>
                    <a:pt x="0" y="1995"/>
                    <a:pt x="66" y="2376"/>
                    <a:pt x="276" y="2376"/>
                  </a:cubicBezTo>
                  <a:cubicBezTo>
                    <a:pt x="302" y="2376"/>
                    <a:pt x="330" y="2370"/>
                    <a:pt x="359" y="2358"/>
                  </a:cubicBezTo>
                  <a:lnTo>
                    <a:pt x="320" y="2358"/>
                  </a:lnTo>
                  <a:cubicBezTo>
                    <a:pt x="1838" y="1774"/>
                    <a:pt x="3628" y="2241"/>
                    <a:pt x="5068" y="1385"/>
                  </a:cubicBezTo>
                  <a:cubicBezTo>
                    <a:pt x="5340" y="1229"/>
                    <a:pt x="5729" y="957"/>
                    <a:pt x="5691" y="606"/>
                  </a:cubicBezTo>
                  <a:cubicBezTo>
                    <a:pt x="5613" y="295"/>
                    <a:pt x="5379" y="101"/>
                    <a:pt x="5068" y="62"/>
                  </a:cubicBezTo>
                  <a:cubicBezTo>
                    <a:pt x="4879" y="19"/>
                    <a:pt x="4687"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0"/>
            <p:cNvSpPr/>
            <p:nvPr/>
          </p:nvSpPr>
          <p:spPr>
            <a:xfrm>
              <a:off x="4045672" y="3325383"/>
              <a:ext cx="43740" cy="37742"/>
            </a:xfrm>
            <a:custGeom>
              <a:avLst/>
              <a:gdLst/>
              <a:ahLst/>
              <a:cxnLst/>
              <a:rect l="l" t="t" r="r" b="b"/>
              <a:pathLst>
                <a:path w="4084" h="3524" extrusionOk="0">
                  <a:moveTo>
                    <a:pt x="3539" y="467"/>
                  </a:moveTo>
                  <a:cubicBezTo>
                    <a:pt x="3539" y="467"/>
                    <a:pt x="3539" y="506"/>
                    <a:pt x="3539" y="506"/>
                  </a:cubicBezTo>
                  <a:cubicBezTo>
                    <a:pt x="3539" y="545"/>
                    <a:pt x="3539" y="584"/>
                    <a:pt x="3539" y="623"/>
                  </a:cubicBezTo>
                  <a:cubicBezTo>
                    <a:pt x="3539" y="779"/>
                    <a:pt x="3461" y="895"/>
                    <a:pt x="3422" y="1012"/>
                  </a:cubicBezTo>
                  <a:cubicBezTo>
                    <a:pt x="3072" y="1479"/>
                    <a:pt x="2644" y="1829"/>
                    <a:pt x="2138" y="2063"/>
                  </a:cubicBezTo>
                  <a:cubicBezTo>
                    <a:pt x="1827" y="2218"/>
                    <a:pt x="1515" y="2374"/>
                    <a:pt x="1204" y="2569"/>
                  </a:cubicBezTo>
                  <a:lnTo>
                    <a:pt x="1123" y="2616"/>
                  </a:lnTo>
                  <a:lnTo>
                    <a:pt x="1123" y="2616"/>
                  </a:lnTo>
                  <a:cubicBezTo>
                    <a:pt x="1303" y="2402"/>
                    <a:pt x="1483" y="2190"/>
                    <a:pt x="1671" y="1985"/>
                  </a:cubicBezTo>
                  <a:cubicBezTo>
                    <a:pt x="2021" y="1557"/>
                    <a:pt x="2449" y="1168"/>
                    <a:pt x="2877" y="818"/>
                  </a:cubicBezTo>
                  <a:cubicBezTo>
                    <a:pt x="2994" y="740"/>
                    <a:pt x="3072" y="662"/>
                    <a:pt x="3189" y="623"/>
                  </a:cubicBezTo>
                  <a:cubicBezTo>
                    <a:pt x="3305" y="545"/>
                    <a:pt x="3422" y="506"/>
                    <a:pt x="3539" y="467"/>
                  </a:cubicBezTo>
                  <a:close/>
                  <a:moveTo>
                    <a:pt x="417" y="2985"/>
                  </a:moveTo>
                  <a:cubicBezTo>
                    <a:pt x="422" y="2985"/>
                    <a:pt x="427" y="2987"/>
                    <a:pt x="433" y="2993"/>
                  </a:cubicBezTo>
                  <a:lnTo>
                    <a:pt x="433" y="2993"/>
                  </a:lnTo>
                  <a:lnTo>
                    <a:pt x="426" y="2997"/>
                  </a:lnTo>
                  <a:cubicBezTo>
                    <a:pt x="423" y="3000"/>
                    <a:pt x="420" y="3002"/>
                    <a:pt x="418" y="3004"/>
                  </a:cubicBezTo>
                  <a:lnTo>
                    <a:pt x="418" y="3004"/>
                  </a:lnTo>
                  <a:cubicBezTo>
                    <a:pt x="413" y="2999"/>
                    <a:pt x="408" y="2995"/>
                    <a:pt x="403" y="2991"/>
                  </a:cubicBezTo>
                  <a:lnTo>
                    <a:pt x="403" y="2991"/>
                  </a:lnTo>
                  <a:cubicBezTo>
                    <a:pt x="406" y="2987"/>
                    <a:pt x="411" y="2985"/>
                    <a:pt x="417" y="2985"/>
                  </a:cubicBezTo>
                  <a:close/>
                  <a:moveTo>
                    <a:pt x="3500" y="0"/>
                  </a:moveTo>
                  <a:cubicBezTo>
                    <a:pt x="3189" y="39"/>
                    <a:pt x="2877" y="195"/>
                    <a:pt x="2644" y="390"/>
                  </a:cubicBezTo>
                  <a:cubicBezTo>
                    <a:pt x="2333" y="623"/>
                    <a:pt x="2099" y="856"/>
                    <a:pt x="1827" y="1090"/>
                  </a:cubicBezTo>
                  <a:cubicBezTo>
                    <a:pt x="1282" y="1671"/>
                    <a:pt x="737" y="2320"/>
                    <a:pt x="193" y="2973"/>
                  </a:cubicBezTo>
                  <a:lnTo>
                    <a:pt x="193" y="2973"/>
                  </a:lnTo>
                  <a:cubicBezTo>
                    <a:pt x="88" y="3016"/>
                    <a:pt x="0" y="3124"/>
                    <a:pt x="19" y="3248"/>
                  </a:cubicBezTo>
                  <a:lnTo>
                    <a:pt x="19" y="3248"/>
                  </a:lnTo>
                  <a:cubicBezTo>
                    <a:pt x="8" y="3389"/>
                    <a:pt x="128" y="3524"/>
                    <a:pt x="256" y="3524"/>
                  </a:cubicBezTo>
                  <a:cubicBezTo>
                    <a:pt x="291" y="3524"/>
                    <a:pt x="327" y="3514"/>
                    <a:pt x="361" y="3490"/>
                  </a:cubicBezTo>
                  <a:lnTo>
                    <a:pt x="361" y="3490"/>
                  </a:lnTo>
                  <a:cubicBezTo>
                    <a:pt x="517" y="3485"/>
                    <a:pt x="688" y="3410"/>
                    <a:pt x="815" y="3347"/>
                  </a:cubicBezTo>
                  <a:lnTo>
                    <a:pt x="1866" y="2724"/>
                  </a:lnTo>
                  <a:cubicBezTo>
                    <a:pt x="2566" y="2452"/>
                    <a:pt x="3189" y="2024"/>
                    <a:pt x="3694" y="1479"/>
                  </a:cubicBezTo>
                  <a:cubicBezTo>
                    <a:pt x="3889" y="1207"/>
                    <a:pt x="4006" y="934"/>
                    <a:pt x="4045" y="584"/>
                  </a:cubicBezTo>
                  <a:cubicBezTo>
                    <a:pt x="4084" y="273"/>
                    <a:pt x="3850" y="0"/>
                    <a:pt x="3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0"/>
            <p:cNvSpPr/>
            <p:nvPr/>
          </p:nvSpPr>
          <p:spPr>
            <a:xfrm>
              <a:off x="3980609" y="3375699"/>
              <a:ext cx="43761" cy="51022"/>
            </a:xfrm>
            <a:custGeom>
              <a:avLst/>
              <a:gdLst/>
              <a:ahLst/>
              <a:cxnLst/>
              <a:rect l="l" t="t" r="r" b="b"/>
              <a:pathLst>
                <a:path w="4086" h="4764" extrusionOk="0">
                  <a:moveTo>
                    <a:pt x="3782" y="0"/>
                  </a:moveTo>
                  <a:cubicBezTo>
                    <a:pt x="3743" y="0"/>
                    <a:pt x="3702" y="15"/>
                    <a:pt x="3660" y="50"/>
                  </a:cubicBezTo>
                  <a:cubicBezTo>
                    <a:pt x="2104" y="1139"/>
                    <a:pt x="858" y="2657"/>
                    <a:pt x="80" y="4408"/>
                  </a:cubicBezTo>
                  <a:cubicBezTo>
                    <a:pt x="0" y="4595"/>
                    <a:pt x="176" y="4763"/>
                    <a:pt x="332" y="4763"/>
                  </a:cubicBezTo>
                  <a:cubicBezTo>
                    <a:pt x="404" y="4763"/>
                    <a:pt x="471" y="4727"/>
                    <a:pt x="508" y="4642"/>
                  </a:cubicBezTo>
                  <a:cubicBezTo>
                    <a:pt x="1247" y="2968"/>
                    <a:pt x="2415" y="1529"/>
                    <a:pt x="3894" y="478"/>
                  </a:cubicBezTo>
                  <a:cubicBezTo>
                    <a:pt x="4085" y="318"/>
                    <a:pt x="3962" y="0"/>
                    <a:pt x="3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8" name="Google Shape;2758;p10"/>
          <p:cNvGrpSpPr/>
          <p:nvPr/>
        </p:nvGrpSpPr>
        <p:grpSpPr>
          <a:xfrm rot="-2700000" flipH="1">
            <a:off x="10754073" y="4686193"/>
            <a:ext cx="1659848" cy="2068920"/>
            <a:chOff x="4552573" y="146231"/>
            <a:chExt cx="799371" cy="996377"/>
          </a:xfrm>
        </p:grpSpPr>
        <p:sp>
          <p:nvSpPr>
            <p:cNvPr id="2759" name="Google Shape;2759;p10"/>
            <p:cNvSpPr/>
            <p:nvPr/>
          </p:nvSpPr>
          <p:spPr>
            <a:xfrm>
              <a:off x="4870808" y="430911"/>
              <a:ext cx="366311" cy="711697"/>
            </a:xfrm>
            <a:custGeom>
              <a:avLst/>
              <a:gdLst/>
              <a:ahLst/>
              <a:cxnLst/>
              <a:rect l="l" t="t" r="r" b="b"/>
              <a:pathLst>
                <a:path w="11484" h="22312" extrusionOk="0">
                  <a:moveTo>
                    <a:pt x="357" y="0"/>
                  </a:moveTo>
                  <a:cubicBezTo>
                    <a:pt x="165" y="0"/>
                    <a:pt x="1" y="248"/>
                    <a:pt x="180" y="427"/>
                  </a:cubicBezTo>
                  <a:cubicBezTo>
                    <a:pt x="2787" y="3502"/>
                    <a:pt x="5044" y="6848"/>
                    <a:pt x="6912" y="10428"/>
                  </a:cubicBezTo>
                  <a:cubicBezTo>
                    <a:pt x="8819" y="14047"/>
                    <a:pt x="10647" y="17938"/>
                    <a:pt x="10998" y="22063"/>
                  </a:cubicBezTo>
                  <a:cubicBezTo>
                    <a:pt x="10998" y="22224"/>
                    <a:pt x="11132" y="22312"/>
                    <a:pt x="11256" y="22312"/>
                  </a:cubicBezTo>
                  <a:cubicBezTo>
                    <a:pt x="11374" y="22312"/>
                    <a:pt x="11484" y="22233"/>
                    <a:pt x="11465" y="22063"/>
                  </a:cubicBezTo>
                  <a:cubicBezTo>
                    <a:pt x="11153" y="17938"/>
                    <a:pt x="9324" y="14008"/>
                    <a:pt x="7418" y="10389"/>
                  </a:cubicBezTo>
                  <a:cubicBezTo>
                    <a:pt x="5511" y="6692"/>
                    <a:pt x="3215" y="3229"/>
                    <a:pt x="530" y="77"/>
                  </a:cubicBezTo>
                  <a:cubicBezTo>
                    <a:pt x="476" y="23"/>
                    <a:pt x="41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0"/>
            <p:cNvSpPr/>
            <p:nvPr/>
          </p:nvSpPr>
          <p:spPr>
            <a:xfrm>
              <a:off x="5210415" y="730997"/>
              <a:ext cx="141529" cy="336582"/>
            </a:xfrm>
            <a:custGeom>
              <a:avLst/>
              <a:gdLst/>
              <a:ahLst/>
              <a:cxnLst/>
              <a:rect l="l" t="t" r="r" b="b"/>
              <a:pathLst>
                <a:path w="4437" h="10552" extrusionOk="0">
                  <a:moveTo>
                    <a:pt x="3321" y="891"/>
                  </a:moveTo>
                  <a:cubicBezTo>
                    <a:pt x="3963" y="2511"/>
                    <a:pt x="3732" y="4308"/>
                    <a:pt x="2997" y="5884"/>
                  </a:cubicBezTo>
                  <a:cubicBezTo>
                    <a:pt x="2608" y="6702"/>
                    <a:pt x="2063" y="7519"/>
                    <a:pt x="1479" y="8219"/>
                  </a:cubicBezTo>
                  <a:cubicBezTo>
                    <a:pt x="1177" y="8543"/>
                    <a:pt x="911" y="8902"/>
                    <a:pt x="681" y="9284"/>
                  </a:cubicBezTo>
                  <a:lnTo>
                    <a:pt x="681" y="9284"/>
                  </a:lnTo>
                  <a:cubicBezTo>
                    <a:pt x="570" y="7656"/>
                    <a:pt x="578" y="6002"/>
                    <a:pt x="1285" y="4522"/>
                  </a:cubicBezTo>
                  <a:cubicBezTo>
                    <a:pt x="1895" y="3234"/>
                    <a:pt x="2771" y="2152"/>
                    <a:pt x="3321" y="891"/>
                  </a:cubicBezTo>
                  <a:close/>
                  <a:moveTo>
                    <a:pt x="3324" y="1"/>
                  </a:moveTo>
                  <a:cubicBezTo>
                    <a:pt x="3226" y="1"/>
                    <a:pt x="3119" y="70"/>
                    <a:pt x="3075" y="203"/>
                  </a:cubicBezTo>
                  <a:cubicBezTo>
                    <a:pt x="2569" y="1837"/>
                    <a:pt x="1362" y="3121"/>
                    <a:pt x="701" y="4717"/>
                  </a:cubicBezTo>
                  <a:cubicBezTo>
                    <a:pt x="0" y="6390"/>
                    <a:pt x="117" y="8258"/>
                    <a:pt x="273" y="10048"/>
                  </a:cubicBezTo>
                  <a:cubicBezTo>
                    <a:pt x="273" y="10052"/>
                    <a:pt x="274" y="10056"/>
                    <a:pt x="275" y="10060"/>
                  </a:cubicBezTo>
                  <a:lnTo>
                    <a:pt x="275" y="10060"/>
                  </a:lnTo>
                  <a:cubicBezTo>
                    <a:pt x="247" y="10121"/>
                    <a:pt x="221" y="10182"/>
                    <a:pt x="195" y="10243"/>
                  </a:cubicBezTo>
                  <a:cubicBezTo>
                    <a:pt x="124" y="10433"/>
                    <a:pt x="271" y="10551"/>
                    <a:pt x="423" y="10551"/>
                  </a:cubicBezTo>
                  <a:cubicBezTo>
                    <a:pt x="519" y="10551"/>
                    <a:pt x="617" y="10504"/>
                    <a:pt x="662" y="10398"/>
                  </a:cubicBezTo>
                  <a:cubicBezTo>
                    <a:pt x="688" y="10322"/>
                    <a:pt x="716" y="10247"/>
                    <a:pt x="747" y="10173"/>
                  </a:cubicBezTo>
                  <a:lnTo>
                    <a:pt x="747" y="10173"/>
                  </a:lnTo>
                  <a:cubicBezTo>
                    <a:pt x="756" y="10158"/>
                    <a:pt x="763" y="10141"/>
                    <a:pt x="769" y="10123"/>
                  </a:cubicBezTo>
                  <a:lnTo>
                    <a:pt x="769" y="10123"/>
                  </a:lnTo>
                  <a:cubicBezTo>
                    <a:pt x="1121" y="9322"/>
                    <a:pt x="1772" y="8685"/>
                    <a:pt x="2296" y="7986"/>
                  </a:cubicBezTo>
                  <a:cubicBezTo>
                    <a:pt x="2880" y="7207"/>
                    <a:pt x="3386" y="6351"/>
                    <a:pt x="3736" y="5417"/>
                  </a:cubicBezTo>
                  <a:cubicBezTo>
                    <a:pt x="4437" y="3705"/>
                    <a:pt x="4359" y="1798"/>
                    <a:pt x="3503" y="125"/>
                  </a:cubicBezTo>
                  <a:cubicBezTo>
                    <a:pt x="3469" y="41"/>
                    <a:pt x="3399" y="1"/>
                    <a:pt x="3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0"/>
            <p:cNvSpPr/>
            <p:nvPr/>
          </p:nvSpPr>
          <p:spPr>
            <a:xfrm>
              <a:off x="4950168" y="916158"/>
              <a:ext cx="281432" cy="148929"/>
            </a:xfrm>
            <a:custGeom>
              <a:avLst/>
              <a:gdLst/>
              <a:ahLst/>
              <a:cxnLst/>
              <a:rect l="l" t="t" r="r" b="b"/>
              <a:pathLst>
                <a:path w="8823" h="4669" extrusionOk="0">
                  <a:moveTo>
                    <a:pt x="4138" y="468"/>
                  </a:moveTo>
                  <a:cubicBezTo>
                    <a:pt x="4348" y="468"/>
                    <a:pt x="4560" y="491"/>
                    <a:pt x="4774" y="546"/>
                  </a:cubicBezTo>
                  <a:cubicBezTo>
                    <a:pt x="6328" y="944"/>
                    <a:pt x="7143" y="2449"/>
                    <a:pt x="7782" y="3783"/>
                  </a:cubicBezTo>
                  <a:lnTo>
                    <a:pt x="7782" y="3783"/>
                  </a:lnTo>
                  <a:cubicBezTo>
                    <a:pt x="6752" y="3381"/>
                    <a:pt x="5634" y="3280"/>
                    <a:pt x="4541" y="3037"/>
                  </a:cubicBezTo>
                  <a:cubicBezTo>
                    <a:pt x="3801" y="2920"/>
                    <a:pt x="3062" y="2648"/>
                    <a:pt x="2439" y="2259"/>
                  </a:cubicBezTo>
                  <a:cubicBezTo>
                    <a:pt x="1920" y="1912"/>
                    <a:pt x="1443" y="1545"/>
                    <a:pt x="994" y="1124"/>
                  </a:cubicBezTo>
                  <a:lnTo>
                    <a:pt x="994" y="1124"/>
                  </a:lnTo>
                  <a:cubicBezTo>
                    <a:pt x="2067" y="1050"/>
                    <a:pt x="3083" y="468"/>
                    <a:pt x="4138" y="468"/>
                  </a:cubicBezTo>
                  <a:close/>
                  <a:moveTo>
                    <a:pt x="4063" y="0"/>
                  </a:moveTo>
                  <a:cubicBezTo>
                    <a:pt x="3721" y="0"/>
                    <a:pt x="3383" y="50"/>
                    <a:pt x="3062" y="157"/>
                  </a:cubicBezTo>
                  <a:cubicBezTo>
                    <a:pt x="2342" y="353"/>
                    <a:pt x="1595" y="660"/>
                    <a:pt x="843" y="660"/>
                  </a:cubicBezTo>
                  <a:cubicBezTo>
                    <a:pt x="701" y="660"/>
                    <a:pt x="558" y="649"/>
                    <a:pt x="416" y="624"/>
                  </a:cubicBezTo>
                  <a:cubicBezTo>
                    <a:pt x="400" y="622"/>
                    <a:pt x="385" y="620"/>
                    <a:pt x="370" y="620"/>
                  </a:cubicBezTo>
                  <a:cubicBezTo>
                    <a:pt x="158" y="620"/>
                    <a:pt x="0" y="868"/>
                    <a:pt x="182" y="1013"/>
                  </a:cubicBezTo>
                  <a:cubicBezTo>
                    <a:pt x="1311" y="2103"/>
                    <a:pt x="2439" y="3037"/>
                    <a:pt x="3996" y="3426"/>
                  </a:cubicBezTo>
                  <a:cubicBezTo>
                    <a:pt x="5474" y="3776"/>
                    <a:pt x="7070" y="3815"/>
                    <a:pt x="8354" y="4632"/>
                  </a:cubicBezTo>
                  <a:cubicBezTo>
                    <a:pt x="8398" y="4657"/>
                    <a:pt x="8440" y="4668"/>
                    <a:pt x="8480" y="4668"/>
                  </a:cubicBezTo>
                  <a:cubicBezTo>
                    <a:pt x="8689" y="4668"/>
                    <a:pt x="8822" y="4368"/>
                    <a:pt x="8626" y="4204"/>
                  </a:cubicBezTo>
                  <a:cubicBezTo>
                    <a:pt x="8536" y="4148"/>
                    <a:pt x="8444" y="4095"/>
                    <a:pt x="8352" y="4045"/>
                  </a:cubicBezTo>
                  <a:lnTo>
                    <a:pt x="8352" y="4045"/>
                  </a:lnTo>
                  <a:cubicBezTo>
                    <a:pt x="8378" y="3989"/>
                    <a:pt x="8384" y="3923"/>
                    <a:pt x="8354" y="3854"/>
                  </a:cubicBezTo>
                  <a:cubicBezTo>
                    <a:pt x="7654" y="2375"/>
                    <a:pt x="6875" y="819"/>
                    <a:pt x="5280" y="196"/>
                  </a:cubicBezTo>
                  <a:cubicBezTo>
                    <a:pt x="4880" y="70"/>
                    <a:pt x="4468" y="0"/>
                    <a:pt x="4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0"/>
            <p:cNvSpPr/>
            <p:nvPr/>
          </p:nvSpPr>
          <p:spPr>
            <a:xfrm>
              <a:off x="5150831" y="617922"/>
              <a:ext cx="109249" cy="330203"/>
            </a:xfrm>
            <a:custGeom>
              <a:avLst/>
              <a:gdLst/>
              <a:ahLst/>
              <a:cxnLst/>
              <a:rect l="l" t="t" r="r" b="b"/>
              <a:pathLst>
                <a:path w="3425" h="10352" extrusionOk="0">
                  <a:moveTo>
                    <a:pt x="1965" y="644"/>
                  </a:moveTo>
                  <a:cubicBezTo>
                    <a:pt x="2889" y="1808"/>
                    <a:pt x="2932" y="3461"/>
                    <a:pt x="2569" y="4876"/>
                  </a:cubicBezTo>
                  <a:cubicBezTo>
                    <a:pt x="2248" y="6220"/>
                    <a:pt x="1642" y="7475"/>
                    <a:pt x="1211" y="8758"/>
                  </a:cubicBezTo>
                  <a:lnTo>
                    <a:pt x="1211" y="8758"/>
                  </a:lnTo>
                  <a:cubicBezTo>
                    <a:pt x="1024" y="7441"/>
                    <a:pt x="572" y="6181"/>
                    <a:pt x="506" y="4838"/>
                  </a:cubicBezTo>
                  <a:cubicBezTo>
                    <a:pt x="434" y="3279"/>
                    <a:pt x="1172" y="1923"/>
                    <a:pt x="1965" y="644"/>
                  </a:cubicBezTo>
                  <a:close/>
                  <a:moveTo>
                    <a:pt x="1931" y="0"/>
                  </a:moveTo>
                  <a:cubicBezTo>
                    <a:pt x="1844" y="0"/>
                    <a:pt x="1758" y="38"/>
                    <a:pt x="1713" y="129"/>
                  </a:cubicBezTo>
                  <a:cubicBezTo>
                    <a:pt x="896" y="1452"/>
                    <a:pt x="78" y="2892"/>
                    <a:pt x="40" y="4487"/>
                  </a:cubicBezTo>
                  <a:cubicBezTo>
                    <a:pt x="1" y="6200"/>
                    <a:pt x="740" y="7795"/>
                    <a:pt x="779" y="9507"/>
                  </a:cubicBezTo>
                  <a:cubicBezTo>
                    <a:pt x="779" y="9620"/>
                    <a:pt x="845" y="9692"/>
                    <a:pt x="929" y="9723"/>
                  </a:cubicBezTo>
                  <a:lnTo>
                    <a:pt x="929" y="9723"/>
                  </a:lnTo>
                  <a:cubicBezTo>
                    <a:pt x="903" y="9832"/>
                    <a:pt x="879" y="9942"/>
                    <a:pt x="857" y="10052"/>
                  </a:cubicBezTo>
                  <a:cubicBezTo>
                    <a:pt x="811" y="10236"/>
                    <a:pt x="955" y="10352"/>
                    <a:pt x="1097" y="10352"/>
                  </a:cubicBezTo>
                  <a:cubicBezTo>
                    <a:pt x="1195" y="10352"/>
                    <a:pt x="1292" y="10296"/>
                    <a:pt x="1324" y="10169"/>
                  </a:cubicBezTo>
                  <a:cubicBezTo>
                    <a:pt x="1752" y="8223"/>
                    <a:pt x="2841" y="6433"/>
                    <a:pt x="3192" y="4448"/>
                  </a:cubicBezTo>
                  <a:cubicBezTo>
                    <a:pt x="3425" y="2892"/>
                    <a:pt x="3230" y="1219"/>
                    <a:pt x="2102" y="51"/>
                  </a:cubicBezTo>
                  <a:cubicBezTo>
                    <a:pt x="2054" y="19"/>
                    <a:pt x="1992"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0"/>
            <p:cNvSpPr/>
            <p:nvPr/>
          </p:nvSpPr>
          <p:spPr>
            <a:xfrm>
              <a:off x="4885226" y="806561"/>
              <a:ext cx="286535" cy="96394"/>
            </a:xfrm>
            <a:custGeom>
              <a:avLst/>
              <a:gdLst/>
              <a:ahLst/>
              <a:cxnLst/>
              <a:rect l="l" t="t" r="r" b="b"/>
              <a:pathLst>
                <a:path w="8983" h="3022" extrusionOk="0">
                  <a:moveTo>
                    <a:pt x="4825" y="480"/>
                  </a:moveTo>
                  <a:cubicBezTo>
                    <a:pt x="5604" y="480"/>
                    <a:pt x="6343" y="675"/>
                    <a:pt x="6966" y="1064"/>
                  </a:cubicBezTo>
                  <a:cubicBezTo>
                    <a:pt x="7318" y="1340"/>
                    <a:pt x="7653" y="1649"/>
                    <a:pt x="7952" y="1991"/>
                  </a:cubicBezTo>
                  <a:lnTo>
                    <a:pt x="7952" y="1991"/>
                  </a:lnTo>
                  <a:cubicBezTo>
                    <a:pt x="7814" y="1962"/>
                    <a:pt x="7673" y="1950"/>
                    <a:pt x="7528" y="1950"/>
                  </a:cubicBezTo>
                  <a:cubicBezTo>
                    <a:pt x="6611" y="1950"/>
                    <a:pt x="5576" y="2453"/>
                    <a:pt x="4709" y="2504"/>
                  </a:cubicBezTo>
                  <a:cubicBezTo>
                    <a:pt x="4577" y="2513"/>
                    <a:pt x="4446" y="2518"/>
                    <a:pt x="4315" y="2518"/>
                  </a:cubicBezTo>
                  <a:cubicBezTo>
                    <a:pt x="3053" y="2518"/>
                    <a:pt x="1815" y="2067"/>
                    <a:pt x="830" y="1268"/>
                  </a:cubicBezTo>
                  <a:lnTo>
                    <a:pt x="830" y="1268"/>
                  </a:lnTo>
                  <a:cubicBezTo>
                    <a:pt x="2167" y="947"/>
                    <a:pt x="3434" y="480"/>
                    <a:pt x="4825" y="480"/>
                  </a:cubicBezTo>
                  <a:close/>
                  <a:moveTo>
                    <a:pt x="4758" y="0"/>
                  </a:moveTo>
                  <a:cubicBezTo>
                    <a:pt x="3222" y="0"/>
                    <a:pt x="1744" y="620"/>
                    <a:pt x="234" y="908"/>
                  </a:cubicBezTo>
                  <a:cubicBezTo>
                    <a:pt x="78" y="947"/>
                    <a:pt x="0" y="1181"/>
                    <a:pt x="117" y="1297"/>
                  </a:cubicBezTo>
                  <a:cubicBezTo>
                    <a:pt x="1288" y="2411"/>
                    <a:pt x="2815" y="3022"/>
                    <a:pt x="4376" y="3022"/>
                  </a:cubicBezTo>
                  <a:cubicBezTo>
                    <a:pt x="4941" y="3022"/>
                    <a:pt x="5512" y="2942"/>
                    <a:pt x="6071" y="2776"/>
                  </a:cubicBezTo>
                  <a:cubicBezTo>
                    <a:pt x="6519" y="2642"/>
                    <a:pt x="7044" y="2456"/>
                    <a:pt x="7528" y="2456"/>
                  </a:cubicBezTo>
                  <a:cubicBezTo>
                    <a:pt x="7885" y="2456"/>
                    <a:pt x="8219" y="2557"/>
                    <a:pt x="8483" y="2854"/>
                  </a:cubicBezTo>
                  <a:cubicBezTo>
                    <a:pt x="8538" y="2908"/>
                    <a:pt x="8596" y="2931"/>
                    <a:pt x="8651" y="2931"/>
                  </a:cubicBezTo>
                  <a:cubicBezTo>
                    <a:pt x="8834" y="2931"/>
                    <a:pt x="8983" y="2683"/>
                    <a:pt x="8833" y="2504"/>
                  </a:cubicBezTo>
                  <a:cubicBezTo>
                    <a:pt x="8825" y="2494"/>
                    <a:pt x="8816" y="2484"/>
                    <a:pt x="8807" y="2475"/>
                  </a:cubicBezTo>
                  <a:lnTo>
                    <a:pt x="8807" y="2475"/>
                  </a:lnTo>
                  <a:cubicBezTo>
                    <a:pt x="8822" y="2408"/>
                    <a:pt x="8809" y="2335"/>
                    <a:pt x="8756" y="2270"/>
                  </a:cubicBezTo>
                  <a:cubicBezTo>
                    <a:pt x="8328" y="1647"/>
                    <a:pt x="7822" y="1103"/>
                    <a:pt x="7199" y="675"/>
                  </a:cubicBezTo>
                  <a:cubicBezTo>
                    <a:pt x="6577" y="247"/>
                    <a:pt x="5876" y="13"/>
                    <a:pt x="5137" y="13"/>
                  </a:cubicBezTo>
                  <a:cubicBezTo>
                    <a:pt x="5010" y="4"/>
                    <a:pt x="4884" y="0"/>
                    <a:pt x="4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10"/>
            <p:cNvSpPr/>
            <p:nvPr/>
          </p:nvSpPr>
          <p:spPr>
            <a:xfrm>
              <a:off x="5075108" y="440990"/>
              <a:ext cx="98117" cy="351128"/>
            </a:xfrm>
            <a:custGeom>
              <a:avLst/>
              <a:gdLst/>
              <a:ahLst/>
              <a:cxnLst/>
              <a:rect l="l" t="t" r="r" b="b"/>
              <a:pathLst>
                <a:path w="3076" h="11008" extrusionOk="0">
                  <a:moveTo>
                    <a:pt x="2046" y="824"/>
                  </a:moveTo>
                  <a:cubicBezTo>
                    <a:pt x="2120" y="1481"/>
                    <a:pt x="2216" y="2139"/>
                    <a:pt x="2336" y="2796"/>
                  </a:cubicBezTo>
                  <a:cubicBezTo>
                    <a:pt x="2491" y="3730"/>
                    <a:pt x="2530" y="4742"/>
                    <a:pt x="2414" y="5715"/>
                  </a:cubicBezTo>
                  <a:cubicBezTo>
                    <a:pt x="2297" y="6649"/>
                    <a:pt x="2063" y="7544"/>
                    <a:pt x="1752" y="8439"/>
                  </a:cubicBezTo>
                  <a:cubicBezTo>
                    <a:pt x="1544" y="8834"/>
                    <a:pt x="1380" y="9241"/>
                    <a:pt x="1255" y="9659"/>
                  </a:cubicBezTo>
                  <a:lnTo>
                    <a:pt x="1255" y="9659"/>
                  </a:lnTo>
                  <a:cubicBezTo>
                    <a:pt x="1126" y="8114"/>
                    <a:pt x="624" y="6613"/>
                    <a:pt x="624" y="5053"/>
                  </a:cubicBezTo>
                  <a:cubicBezTo>
                    <a:pt x="624" y="3531"/>
                    <a:pt x="1116" y="2039"/>
                    <a:pt x="2046" y="824"/>
                  </a:cubicBezTo>
                  <a:close/>
                  <a:moveTo>
                    <a:pt x="2238" y="0"/>
                  </a:moveTo>
                  <a:cubicBezTo>
                    <a:pt x="2176" y="0"/>
                    <a:pt x="2114" y="22"/>
                    <a:pt x="2063" y="72"/>
                  </a:cubicBezTo>
                  <a:cubicBezTo>
                    <a:pt x="935" y="1318"/>
                    <a:pt x="273" y="2913"/>
                    <a:pt x="157" y="4547"/>
                  </a:cubicBezTo>
                  <a:cubicBezTo>
                    <a:pt x="1" y="6493"/>
                    <a:pt x="779" y="8400"/>
                    <a:pt x="818" y="10346"/>
                  </a:cubicBezTo>
                  <a:cubicBezTo>
                    <a:pt x="818" y="10514"/>
                    <a:pt x="926" y="10601"/>
                    <a:pt x="1038" y="10608"/>
                  </a:cubicBezTo>
                  <a:lnTo>
                    <a:pt x="1038" y="10608"/>
                  </a:lnTo>
                  <a:cubicBezTo>
                    <a:pt x="1029" y="10663"/>
                    <a:pt x="1021" y="10718"/>
                    <a:pt x="1013" y="10774"/>
                  </a:cubicBezTo>
                  <a:cubicBezTo>
                    <a:pt x="1013" y="10929"/>
                    <a:pt x="1139" y="11007"/>
                    <a:pt x="1266" y="11007"/>
                  </a:cubicBezTo>
                  <a:cubicBezTo>
                    <a:pt x="1392" y="11007"/>
                    <a:pt x="1519" y="10929"/>
                    <a:pt x="1519" y="10774"/>
                  </a:cubicBezTo>
                  <a:cubicBezTo>
                    <a:pt x="1557" y="9918"/>
                    <a:pt x="2024" y="9100"/>
                    <a:pt x="2297" y="8283"/>
                  </a:cubicBezTo>
                  <a:cubicBezTo>
                    <a:pt x="2880" y="6610"/>
                    <a:pt x="3075" y="4781"/>
                    <a:pt x="2880" y="3030"/>
                  </a:cubicBezTo>
                  <a:cubicBezTo>
                    <a:pt x="2686" y="2096"/>
                    <a:pt x="2569" y="1162"/>
                    <a:pt x="2491" y="228"/>
                  </a:cubicBezTo>
                  <a:cubicBezTo>
                    <a:pt x="2491" y="96"/>
                    <a:pt x="2366"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10"/>
            <p:cNvSpPr/>
            <p:nvPr/>
          </p:nvSpPr>
          <p:spPr>
            <a:xfrm>
              <a:off x="4798339" y="652913"/>
              <a:ext cx="321718" cy="142422"/>
            </a:xfrm>
            <a:custGeom>
              <a:avLst/>
              <a:gdLst/>
              <a:ahLst/>
              <a:cxnLst/>
              <a:rect l="l" t="t" r="r" b="b"/>
              <a:pathLst>
                <a:path w="10086" h="4465" extrusionOk="0">
                  <a:moveTo>
                    <a:pt x="3550" y="494"/>
                  </a:moveTo>
                  <a:cubicBezTo>
                    <a:pt x="4339" y="494"/>
                    <a:pt x="5092" y="694"/>
                    <a:pt x="5759" y="1094"/>
                  </a:cubicBezTo>
                  <a:cubicBezTo>
                    <a:pt x="6932" y="1728"/>
                    <a:pt x="7976" y="2543"/>
                    <a:pt x="8870" y="3518"/>
                  </a:cubicBezTo>
                  <a:lnTo>
                    <a:pt x="8870" y="3518"/>
                  </a:lnTo>
                  <a:cubicBezTo>
                    <a:pt x="7710" y="2982"/>
                    <a:pt x="6474" y="2654"/>
                    <a:pt x="5215" y="2534"/>
                  </a:cubicBezTo>
                  <a:cubicBezTo>
                    <a:pt x="4320" y="2495"/>
                    <a:pt x="3425" y="2262"/>
                    <a:pt x="2607" y="1912"/>
                  </a:cubicBezTo>
                  <a:cubicBezTo>
                    <a:pt x="2013" y="1614"/>
                    <a:pt x="1464" y="1272"/>
                    <a:pt x="926" y="901"/>
                  </a:cubicBezTo>
                  <a:lnTo>
                    <a:pt x="926" y="901"/>
                  </a:lnTo>
                  <a:cubicBezTo>
                    <a:pt x="1655" y="748"/>
                    <a:pt x="2403" y="604"/>
                    <a:pt x="3152" y="511"/>
                  </a:cubicBezTo>
                  <a:cubicBezTo>
                    <a:pt x="3286" y="500"/>
                    <a:pt x="3418" y="494"/>
                    <a:pt x="3550" y="494"/>
                  </a:cubicBezTo>
                  <a:close/>
                  <a:moveTo>
                    <a:pt x="3533" y="1"/>
                  </a:moveTo>
                  <a:cubicBezTo>
                    <a:pt x="3471" y="1"/>
                    <a:pt x="3409" y="2"/>
                    <a:pt x="3347" y="5"/>
                  </a:cubicBezTo>
                  <a:cubicBezTo>
                    <a:pt x="2296" y="83"/>
                    <a:pt x="1245" y="355"/>
                    <a:pt x="234" y="511"/>
                  </a:cubicBezTo>
                  <a:cubicBezTo>
                    <a:pt x="0" y="550"/>
                    <a:pt x="39" y="861"/>
                    <a:pt x="195" y="978"/>
                  </a:cubicBezTo>
                  <a:cubicBezTo>
                    <a:pt x="1518" y="1912"/>
                    <a:pt x="2880" y="2729"/>
                    <a:pt x="4514" y="2962"/>
                  </a:cubicBezTo>
                  <a:cubicBezTo>
                    <a:pt x="5409" y="3001"/>
                    <a:pt x="6265" y="3157"/>
                    <a:pt x="7121" y="3351"/>
                  </a:cubicBezTo>
                  <a:cubicBezTo>
                    <a:pt x="8016" y="3624"/>
                    <a:pt x="8872" y="3974"/>
                    <a:pt x="9651" y="4441"/>
                  </a:cubicBezTo>
                  <a:cubicBezTo>
                    <a:pt x="9688" y="4457"/>
                    <a:pt x="9724" y="4464"/>
                    <a:pt x="9758" y="4464"/>
                  </a:cubicBezTo>
                  <a:cubicBezTo>
                    <a:pt x="9969" y="4464"/>
                    <a:pt x="10086" y="4181"/>
                    <a:pt x="9884" y="4013"/>
                  </a:cubicBezTo>
                  <a:lnTo>
                    <a:pt x="9884" y="4013"/>
                  </a:lnTo>
                  <a:lnTo>
                    <a:pt x="9884" y="4039"/>
                  </a:lnTo>
                  <a:lnTo>
                    <a:pt x="9884" y="4039"/>
                  </a:lnTo>
                  <a:cubicBezTo>
                    <a:pt x="9876" y="4018"/>
                    <a:pt x="9863" y="3996"/>
                    <a:pt x="9845" y="3974"/>
                  </a:cubicBezTo>
                  <a:cubicBezTo>
                    <a:pt x="8795" y="2573"/>
                    <a:pt x="7433" y="1406"/>
                    <a:pt x="5876" y="627"/>
                  </a:cubicBezTo>
                  <a:cubicBezTo>
                    <a:pt x="5154" y="230"/>
                    <a:pt x="4331" y="1"/>
                    <a:pt x="3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0"/>
            <p:cNvSpPr/>
            <p:nvPr/>
          </p:nvSpPr>
          <p:spPr>
            <a:xfrm>
              <a:off x="4993197" y="330978"/>
              <a:ext cx="81945" cy="321750"/>
            </a:xfrm>
            <a:custGeom>
              <a:avLst/>
              <a:gdLst/>
              <a:ahLst/>
              <a:cxnLst/>
              <a:rect l="l" t="t" r="r" b="b"/>
              <a:pathLst>
                <a:path w="2569" h="10087" extrusionOk="0">
                  <a:moveTo>
                    <a:pt x="1526" y="921"/>
                  </a:moveTo>
                  <a:cubicBezTo>
                    <a:pt x="1859" y="2277"/>
                    <a:pt x="2063" y="3658"/>
                    <a:pt x="2063" y="5039"/>
                  </a:cubicBezTo>
                  <a:cubicBezTo>
                    <a:pt x="2002" y="6325"/>
                    <a:pt x="1627" y="7563"/>
                    <a:pt x="1243" y="8790"/>
                  </a:cubicBezTo>
                  <a:lnTo>
                    <a:pt x="1243" y="8790"/>
                  </a:lnTo>
                  <a:cubicBezTo>
                    <a:pt x="834" y="7519"/>
                    <a:pt x="572" y="6196"/>
                    <a:pt x="506" y="4844"/>
                  </a:cubicBezTo>
                  <a:cubicBezTo>
                    <a:pt x="473" y="3419"/>
                    <a:pt x="942" y="2172"/>
                    <a:pt x="1526" y="921"/>
                  </a:cubicBezTo>
                  <a:close/>
                  <a:moveTo>
                    <a:pt x="1565" y="1"/>
                  </a:moveTo>
                  <a:cubicBezTo>
                    <a:pt x="1487" y="1"/>
                    <a:pt x="1411" y="32"/>
                    <a:pt x="1363" y="97"/>
                  </a:cubicBezTo>
                  <a:cubicBezTo>
                    <a:pt x="662" y="1576"/>
                    <a:pt x="1" y="3016"/>
                    <a:pt x="1" y="4650"/>
                  </a:cubicBezTo>
                  <a:cubicBezTo>
                    <a:pt x="78" y="6352"/>
                    <a:pt x="424" y="8015"/>
                    <a:pt x="1002" y="9564"/>
                  </a:cubicBezTo>
                  <a:lnTo>
                    <a:pt x="1002" y="9564"/>
                  </a:lnTo>
                  <a:cubicBezTo>
                    <a:pt x="979" y="9638"/>
                    <a:pt x="957" y="9712"/>
                    <a:pt x="935" y="9787"/>
                  </a:cubicBezTo>
                  <a:cubicBezTo>
                    <a:pt x="889" y="9970"/>
                    <a:pt x="1033" y="10086"/>
                    <a:pt x="1174" y="10086"/>
                  </a:cubicBezTo>
                  <a:cubicBezTo>
                    <a:pt x="1273" y="10086"/>
                    <a:pt x="1370" y="10031"/>
                    <a:pt x="1401" y="9903"/>
                  </a:cubicBezTo>
                  <a:cubicBezTo>
                    <a:pt x="1421" y="9836"/>
                    <a:pt x="1441" y="9768"/>
                    <a:pt x="1462" y="9700"/>
                  </a:cubicBezTo>
                  <a:lnTo>
                    <a:pt x="1462" y="9700"/>
                  </a:lnTo>
                  <a:cubicBezTo>
                    <a:pt x="1510" y="9652"/>
                    <a:pt x="1538" y="9583"/>
                    <a:pt x="1523" y="9498"/>
                  </a:cubicBezTo>
                  <a:lnTo>
                    <a:pt x="1523" y="9498"/>
                  </a:lnTo>
                  <a:cubicBezTo>
                    <a:pt x="1970" y="8037"/>
                    <a:pt x="2498" y="6571"/>
                    <a:pt x="2569" y="5039"/>
                  </a:cubicBezTo>
                  <a:cubicBezTo>
                    <a:pt x="2530" y="3366"/>
                    <a:pt x="2296" y="1731"/>
                    <a:pt x="1830" y="175"/>
                  </a:cubicBezTo>
                  <a:cubicBezTo>
                    <a:pt x="1784" y="61"/>
                    <a:pt x="1673" y="1"/>
                    <a:pt x="1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0"/>
            <p:cNvSpPr/>
            <p:nvPr/>
          </p:nvSpPr>
          <p:spPr>
            <a:xfrm>
              <a:off x="4727591" y="508548"/>
              <a:ext cx="314765" cy="138403"/>
            </a:xfrm>
            <a:custGeom>
              <a:avLst/>
              <a:gdLst/>
              <a:ahLst/>
              <a:cxnLst/>
              <a:rect l="l" t="t" r="r" b="b"/>
              <a:pathLst>
                <a:path w="9868" h="4339" extrusionOk="0">
                  <a:moveTo>
                    <a:pt x="3230" y="484"/>
                  </a:moveTo>
                  <a:cubicBezTo>
                    <a:pt x="4086" y="523"/>
                    <a:pt x="4864" y="834"/>
                    <a:pt x="5526" y="1418"/>
                  </a:cubicBezTo>
                  <a:cubicBezTo>
                    <a:pt x="6547" y="2168"/>
                    <a:pt x="7428" y="3058"/>
                    <a:pt x="8510" y="3711"/>
                  </a:cubicBezTo>
                  <a:lnTo>
                    <a:pt x="8510" y="3711"/>
                  </a:lnTo>
                  <a:cubicBezTo>
                    <a:pt x="7193" y="3502"/>
                    <a:pt x="5880" y="3250"/>
                    <a:pt x="4592" y="2974"/>
                  </a:cubicBezTo>
                  <a:cubicBezTo>
                    <a:pt x="3775" y="2858"/>
                    <a:pt x="3035" y="2546"/>
                    <a:pt x="2335" y="2157"/>
                  </a:cubicBezTo>
                  <a:cubicBezTo>
                    <a:pt x="1832" y="1811"/>
                    <a:pt x="1329" y="1491"/>
                    <a:pt x="805" y="1196"/>
                  </a:cubicBezTo>
                  <a:lnTo>
                    <a:pt x="805" y="1196"/>
                  </a:lnTo>
                  <a:cubicBezTo>
                    <a:pt x="1556" y="788"/>
                    <a:pt x="2365" y="550"/>
                    <a:pt x="3230" y="484"/>
                  </a:cubicBezTo>
                  <a:close/>
                  <a:moveTo>
                    <a:pt x="3219" y="0"/>
                  </a:moveTo>
                  <a:cubicBezTo>
                    <a:pt x="3105" y="0"/>
                    <a:pt x="2992" y="6"/>
                    <a:pt x="2880" y="17"/>
                  </a:cubicBezTo>
                  <a:cubicBezTo>
                    <a:pt x="1907" y="134"/>
                    <a:pt x="973" y="484"/>
                    <a:pt x="156" y="990"/>
                  </a:cubicBezTo>
                  <a:cubicBezTo>
                    <a:pt x="0" y="1068"/>
                    <a:pt x="0" y="1301"/>
                    <a:pt x="156" y="1379"/>
                  </a:cubicBezTo>
                  <a:cubicBezTo>
                    <a:pt x="856" y="1768"/>
                    <a:pt x="1518" y="2196"/>
                    <a:pt x="2179" y="2624"/>
                  </a:cubicBezTo>
                  <a:cubicBezTo>
                    <a:pt x="2841" y="3013"/>
                    <a:pt x="3541" y="3247"/>
                    <a:pt x="4281" y="3402"/>
                  </a:cubicBezTo>
                  <a:cubicBezTo>
                    <a:pt x="5993" y="3791"/>
                    <a:pt x="7705" y="4103"/>
                    <a:pt x="9417" y="4336"/>
                  </a:cubicBezTo>
                  <a:cubicBezTo>
                    <a:pt x="9430" y="4338"/>
                    <a:pt x="9442" y="4339"/>
                    <a:pt x="9454" y="4339"/>
                  </a:cubicBezTo>
                  <a:cubicBezTo>
                    <a:pt x="9557" y="4339"/>
                    <a:pt x="9635" y="4282"/>
                    <a:pt x="9678" y="4207"/>
                  </a:cubicBezTo>
                  <a:lnTo>
                    <a:pt x="9678" y="4207"/>
                  </a:lnTo>
                  <a:cubicBezTo>
                    <a:pt x="9838" y="4123"/>
                    <a:pt x="9868" y="3807"/>
                    <a:pt x="9651" y="3714"/>
                  </a:cubicBezTo>
                  <a:cubicBezTo>
                    <a:pt x="7900" y="3052"/>
                    <a:pt x="6771" y="1496"/>
                    <a:pt x="5176" y="562"/>
                  </a:cubicBezTo>
                  <a:cubicBezTo>
                    <a:pt x="4576" y="195"/>
                    <a:pt x="3891" y="0"/>
                    <a:pt x="3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0"/>
            <p:cNvSpPr/>
            <p:nvPr/>
          </p:nvSpPr>
          <p:spPr>
            <a:xfrm>
              <a:off x="4877762" y="222114"/>
              <a:ext cx="109281" cy="340378"/>
            </a:xfrm>
            <a:custGeom>
              <a:avLst/>
              <a:gdLst/>
              <a:ahLst/>
              <a:cxnLst/>
              <a:rect l="l" t="t" r="r" b="b"/>
              <a:pathLst>
                <a:path w="3426" h="10671" extrusionOk="0">
                  <a:moveTo>
                    <a:pt x="734" y="759"/>
                  </a:moveTo>
                  <a:lnTo>
                    <a:pt x="734" y="759"/>
                  </a:lnTo>
                  <a:cubicBezTo>
                    <a:pt x="1813" y="1847"/>
                    <a:pt x="2470" y="3237"/>
                    <a:pt x="2647" y="4755"/>
                  </a:cubicBezTo>
                  <a:cubicBezTo>
                    <a:pt x="2787" y="6126"/>
                    <a:pt x="2846" y="7476"/>
                    <a:pt x="2840" y="8835"/>
                  </a:cubicBezTo>
                  <a:lnTo>
                    <a:pt x="2840" y="8835"/>
                  </a:lnTo>
                  <a:cubicBezTo>
                    <a:pt x="2756" y="8613"/>
                    <a:pt x="2667" y="8396"/>
                    <a:pt x="2569" y="8180"/>
                  </a:cubicBezTo>
                  <a:cubicBezTo>
                    <a:pt x="2258" y="7362"/>
                    <a:pt x="1868" y="6545"/>
                    <a:pt x="1557" y="5728"/>
                  </a:cubicBezTo>
                  <a:cubicBezTo>
                    <a:pt x="948" y="4151"/>
                    <a:pt x="470" y="2474"/>
                    <a:pt x="734" y="759"/>
                  </a:cubicBezTo>
                  <a:close/>
                  <a:moveTo>
                    <a:pt x="555" y="1"/>
                  </a:moveTo>
                  <a:cubicBezTo>
                    <a:pt x="458" y="1"/>
                    <a:pt x="375" y="67"/>
                    <a:pt x="351" y="163"/>
                  </a:cubicBezTo>
                  <a:cubicBezTo>
                    <a:pt x="1" y="1798"/>
                    <a:pt x="156" y="3510"/>
                    <a:pt x="779" y="5028"/>
                  </a:cubicBezTo>
                  <a:cubicBezTo>
                    <a:pt x="1090" y="5884"/>
                    <a:pt x="1440" y="6662"/>
                    <a:pt x="1752" y="7479"/>
                  </a:cubicBezTo>
                  <a:cubicBezTo>
                    <a:pt x="1946" y="7868"/>
                    <a:pt x="2102" y="8296"/>
                    <a:pt x="2258" y="8686"/>
                  </a:cubicBezTo>
                  <a:cubicBezTo>
                    <a:pt x="2335" y="8919"/>
                    <a:pt x="2413" y="9114"/>
                    <a:pt x="2452" y="9308"/>
                  </a:cubicBezTo>
                  <a:cubicBezTo>
                    <a:pt x="2557" y="9518"/>
                    <a:pt x="2631" y="9728"/>
                    <a:pt x="2673" y="9938"/>
                  </a:cubicBezTo>
                  <a:lnTo>
                    <a:pt x="2673" y="9938"/>
                  </a:lnTo>
                  <a:cubicBezTo>
                    <a:pt x="2664" y="9948"/>
                    <a:pt x="2655" y="9958"/>
                    <a:pt x="2647" y="9970"/>
                  </a:cubicBezTo>
                  <a:lnTo>
                    <a:pt x="2647" y="10009"/>
                  </a:lnTo>
                  <a:cubicBezTo>
                    <a:pt x="2608" y="10086"/>
                    <a:pt x="2608" y="10164"/>
                    <a:pt x="2647" y="10242"/>
                  </a:cubicBezTo>
                  <a:cubicBezTo>
                    <a:pt x="2692" y="10287"/>
                    <a:pt x="2750" y="10332"/>
                    <a:pt x="2805" y="10362"/>
                  </a:cubicBezTo>
                  <a:lnTo>
                    <a:pt x="2805" y="10362"/>
                  </a:lnTo>
                  <a:cubicBezTo>
                    <a:pt x="2804" y="10387"/>
                    <a:pt x="2803" y="10412"/>
                    <a:pt x="2802" y="10437"/>
                  </a:cubicBezTo>
                  <a:cubicBezTo>
                    <a:pt x="2802" y="10592"/>
                    <a:pt x="2929" y="10670"/>
                    <a:pt x="3055" y="10670"/>
                  </a:cubicBezTo>
                  <a:cubicBezTo>
                    <a:pt x="3182" y="10670"/>
                    <a:pt x="3308" y="10592"/>
                    <a:pt x="3308" y="10437"/>
                  </a:cubicBezTo>
                  <a:cubicBezTo>
                    <a:pt x="3425" y="8413"/>
                    <a:pt x="3308" y="6351"/>
                    <a:pt x="3075" y="4327"/>
                  </a:cubicBezTo>
                  <a:cubicBezTo>
                    <a:pt x="2802" y="2693"/>
                    <a:pt x="1985" y="1175"/>
                    <a:pt x="740" y="86"/>
                  </a:cubicBezTo>
                  <a:cubicBezTo>
                    <a:pt x="681" y="26"/>
                    <a:pt x="615"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0"/>
            <p:cNvSpPr/>
            <p:nvPr/>
          </p:nvSpPr>
          <p:spPr>
            <a:xfrm>
              <a:off x="4603895" y="397929"/>
              <a:ext cx="348321" cy="125899"/>
            </a:xfrm>
            <a:custGeom>
              <a:avLst/>
              <a:gdLst/>
              <a:ahLst/>
              <a:cxnLst/>
              <a:rect l="l" t="t" r="r" b="b"/>
              <a:pathLst>
                <a:path w="10920" h="3947" extrusionOk="0">
                  <a:moveTo>
                    <a:pt x="4632" y="511"/>
                  </a:moveTo>
                  <a:cubicBezTo>
                    <a:pt x="4939" y="511"/>
                    <a:pt x="5247" y="542"/>
                    <a:pt x="5551" y="605"/>
                  </a:cubicBezTo>
                  <a:cubicBezTo>
                    <a:pt x="7194" y="913"/>
                    <a:pt x="8506" y="1944"/>
                    <a:pt x="9725" y="3008"/>
                  </a:cubicBezTo>
                  <a:lnTo>
                    <a:pt x="9725" y="3008"/>
                  </a:lnTo>
                  <a:cubicBezTo>
                    <a:pt x="8551" y="2545"/>
                    <a:pt x="7253" y="2400"/>
                    <a:pt x="5979" y="2279"/>
                  </a:cubicBezTo>
                  <a:cubicBezTo>
                    <a:pt x="5084" y="2201"/>
                    <a:pt x="4151" y="2045"/>
                    <a:pt x="3256" y="1773"/>
                  </a:cubicBezTo>
                  <a:cubicBezTo>
                    <a:pt x="2675" y="1579"/>
                    <a:pt x="2110" y="1356"/>
                    <a:pt x="1550" y="1102"/>
                  </a:cubicBezTo>
                  <a:lnTo>
                    <a:pt x="1550" y="1102"/>
                  </a:lnTo>
                  <a:cubicBezTo>
                    <a:pt x="1963" y="1074"/>
                    <a:pt x="2376" y="996"/>
                    <a:pt x="2789" y="878"/>
                  </a:cubicBezTo>
                  <a:cubicBezTo>
                    <a:pt x="3366" y="641"/>
                    <a:pt x="3996" y="511"/>
                    <a:pt x="4632" y="511"/>
                  </a:cubicBezTo>
                  <a:close/>
                  <a:moveTo>
                    <a:pt x="4640" y="1"/>
                  </a:moveTo>
                  <a:cubicBezTo>
                    <a:pt x="4242" y="1"/>
                    <a:pt x="3842" y="49"/>
                    <a:pt x="3450" y="138"/>
                  </a:cubicBezTo>
                  <a:cubicBezTo>
                    <a:pt x="3022" y="255"/>
                    <a:pt x="2594" y="450"/>
                    <a:pt x="2127" y="527"/>
                  </a:cubicBezTo>
                  <a:cubicBezTo>
                    <a:pt x="1810" y="595"/>
                    <a:pt x="1481" y="637"/>
                    <a:pt x="1153" y="637"/>
                  </a:cubicBezTo>
                  <a:cubicBezTo>
                    <a:pt x="917" y="637"/>
                    <a:pt x="682" y="615"/>
                    <a:pt x="454" y="566"/>
                  </a:cubicBezTo>
                  <a:cubicBezTo>
                    <a:pt x="442" y="564"/>
                    <a:pt x="429" y="563"/>
                    <a:pt x="417" y="563"/>
                  </a:cubicBezTo>
                  <a:cubicBezTo>
                    <a:pt x="197" y="563"/>
                    <a:pt x="1" y="886"/>
                    <a:pt x="259" y="1033"/>
                  </a:cubicBezTo>
                  <a:cubicBezTo>
                    <a:pt x="1816" y="1850"/>
                    <a:pt x="3489" y="2395"/>
                    <a:pt x="5240" y="2668"/>
                  </a:cubicBezTo>
                  <a:cubicBezTo>
                    <a:pt x="6991" y="2901"/>
                    <a:pt x="8859" y="2979"/>
                    <a:pt x="10416" y="3913"/>
                  </a:cubicBezTo>
                  <a:cubicBezTo>
                    <a:pt x="10462" y="3936"/>
                    <a:pt x="10507" y="3946"/>
                    <a:pt x="10549" y="3946"/>
                  </a:cubicBezTo>
                  <a:cubicBezTo>
                    <a:pt x="10785" y="3946"/>
                    <a:pt x="10920" y="3617"/>
                    <a:pt x="10688" y="3485"/>
                  </a:cubicBezTo>
                  <a:cubicBezTo>
                    <a:pt x="10656" y="3466"/>
                    <a:pt x="10625" y="3447"/>
                    <a:pt x="10593" y="3428"/>
                  </a:cubicBezTo>
                  <a:lnTo>
                    <a:pt x="10593" y="3428"/>
                  </a:lnTo>
                  <a:cubicBezTo>
                    <a:pt x="10663" y="3345"/>
                    <a:pt x="10678" y="3223"/>
                    <a:pt x="10571" y="3135"/>
                  </a:cubicBezTo>
                  <a:cubicBezTo>
                    <a:pt x="9248" y="1928"/>
                    <a:pt x="7808" y="683"/>
                    <a:pt x="6018" y="216"/>
                  </a:cubicBezTo>
                  <a:cubicBezTo>
                    <a:pt x="5575" y="68"/>
                    <a:pt x="5110" y="1"/>
                    <a:pt x="4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0"/>
            <p:cNvSpPr/>
            <p:nvPr/>
          </p:nvSpPr>
          <p:spPr>
            <a:xfrm>
              <a:off x="4788387" y="171717"/>
              <a:ext cx="100286" cy="276679"/>
            </a:xfrm>
            <a:custGeom>
              <a:avLst/>
              <a:gdLst/>
              <a:ahLst/>
              <a:cxnLst/>
              <a:rect l="l" t="t" r="r" b="b"/>
              <a:pathLst>
                <a:path w="3144" h="8674" extrusionOk="0">
                  <a:moveTo>
                    <a:pt x="655" y="853"/>
                  </a:moveTo>
                  <a:lnTo>
                    <a:pt x="655" y="853"/>
                  </a:lnTo>
                  <a:cubicBezTo>
                    <a:pt x="1357" y="1912"/>
                    <a:pt x="2018" y="3040"/>
                    <a:pt x="2219" y="4312"/>
                  </a:cubicBezTo>
                  <a:cubicBezTo>
                    <a:pt x="2369" y="5259"/>
                    <a:pt x="2247" y="6175"/>
                    <a:pt x="2303" y="7069"/>
                  </a:cubicBezTo>
                  <a:lnTo>
                    <a:pt x="2303" y="7069"/>
                  </a:lnTo>
                  <a:cubicBezTo>
                    <a:pt x="1890" y="6255"/>
                    <a:pt x="1377" y="5483"/>
                    <a:pt x="1090" y="4623"/>
                  </a:cubicBezTo>
                  <a:cubicBezTo>
                    <a:pt x="649" y="3400"/>
                    <a:pt x="504" y="2117"/>
                    <a:pt x="655" y="853"/>
                  </a:cubicBezTo>
                  <a:close/>
                  <a:moveTo>
                    <a:pt x="507" y="1"/>
                  </a:moveTo>
                  <a:cubicBezTo>
                    <a:pt x="399" y="1"/>
                    <a:pt x="295" y="58"/>
                    <a:pt x="273" y="187"/>
                  </a:cubicBezTo>
                  <a:cubicBezTo>
                    <a:pt x="1" y="1627"/>
                    <a:pt x="79" y="3105"/>
                    <a:pt x="507" y="4467"/>
                  </a:cubicBezTo>
                  <a:cubicBezTo>
                    <a:pt x="974" y="5868"/>
                    <a:pt x="1985" y="7036"/>
                    <a:pt x="2336" y="8475"/>
                  </a:cubicBezTo>
                  <a:cubicBezTo>
                    <a:pt x="2367" y="8600"/>
                    <a:pt x="2460" y="8656"/>
                    <a:pt x="2556" y="8656"/>
                  </a:cubicBezTo>
                  <a:cubicBezTo>
                    <a:pt x="2602" y="8656"/>
                    <a:pt x="2649" y="8643"/>
                    <a:pt x="2689" y="8619"/>
                  </a:cubicBezTo>
                  <a:lnTo>
                    <a:pt x="2689" y="8619"/>
                  </a:lnTo>
                  <a:cubicBezTo>
                    <a:pt x="2725" y="8657"/>
                    <a:pt x="2771" y="8674"/>
                    <a:pt x="2819" y="8674"/>
                  </a:cubicBezTo>
                  <a:cubicBezTo>
                    <a:pt x="2973" y="8674"/>
                    <a:pt x="3144" y="8496"/>
                    <a:pt x="3036" y="8281"/>
                  </a:cubicBezTo>
                  <a:cubicBezTo>
                    <a:pt x="2452" y="6919"/>
                    <a:pt x="2958" y="5362"/>
                    <a:pt x="2647" y="3923"/>
                  </a:cubicBezTo>
                  <a:cubicBezTo>
                    <a:pt x="2258" y="2522"/>
                    <a:pt x="1596" y="1238"/>
                    <a:pt x="740" y="109"/>
                  </a:cubicBezTo>
                  <a:cubicBezTo>
                    <a:pt x="688" y="39"/>
                    <a:pt x="59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0"/>
            <p:cNvSpPr/>
            <p:nvPr/>
          </p:nvSpPr>
          <p:spPr>
            <a:xfrm>
              <a:off x="4580260" y="146231"/>
              <a:ext cx="271001" cy="246025"/>
            </a:xfrm>
            <a:custGeom>
              <a:avLst/>
              <a:gdLst/>
              <a:ahLst/>
              <a:cxnLst/>
              <a:rect l="l" t="t" r="r" b="b"/>
              <a:pathLst>
                <a:path w="8496" h="7713" extrusionOk="0">
                  <a:moveTo>
                    <a:pt x="950" y="738"/>
                  </a:moveTo>
                  <a:cubicBezTo>
                    <a:pt x="2405" y="1317"/>
                    <a:pt x="3700" y="2229"/>
                    <a:pt x="4736" y="3399"/>
                  </a:cubicBezTo>
                  <a:cubicBezTo>
                    <a:pt x="5679" y="4505"/>
                    <a:pt x="6405" y="5774"/>
                    <a:pt x="7368" y="6842"/>
                  </a:cubicBezTo>
                  <a:lnTo>
                    <a:pt x="7368" y="6842"/>
                  </a:lnTo>
                  <a:cubicBezTo>
                    <a:pt x="6057" y="5976"/>
                    <a:pt x="4671" y="5223"/>
                    <a:pt x="3491" y="4177"/>
                  </a:cubicBezTo>
                  <a:cubicBezTo>
                    <a:pt x="2868" y="3593"/>
                    <a:pt x="2323" y="2970"/>
                    <a:pt x="1934" y="2231"/>
                  </a:cubicBezTo>
                  <a:cubicBezTo>
                    <a:pt x="1614" y="1725"/>
                    <a:pt x="1295" y="1219"/>
                    <a:pt x="950" y="738"/>
                  </a:cubicBezTo>
                  <a:close/>
                  <a:moveTo>
                    <a:pt x="268" y="1"/>
                  </a:moveTo>
                  <a:cubicBezTo>
                    <a:pt x="83" y="1"/>
                    <a:pt x="1" y="267"/>
                    <a:pt x="105" y="441"/>
                  </a:cubicBezTo>
                  <a:cubicBezTo>
                    <a:pt x="416" y="752"/>
                    <a:pt x="689" y="1142"/>
                    <a:pt x="922" y="1531"/>
                  </a:cubicBezTo>
                  <a:cubicBezTo>
                    <a:pt x="1195" y="1920"/>
                    <a:pt x="1389" y="2348"/>
                    <a:pt x="1623" y="2737"/>
                  </a:cubicBezTo>
                  <a:cubicBezTo>
                    <a:pt x="2051" y="3437"/>
                    <a:pt x="2596" y="4060"/>
                    <a:pt x="3218" y="4605"/>
                  </a:cubicBezTo>
                  <a:cubicBezTo>
                    <a:pt x="4580" y="5772"/>
                    <a:pt x="6215" y="6628"/>
                    <a:pt x="7693" y="7679"/>
                  </a:cubicBezTo>
                  <a:cubicBezTo>
                    <a:pt x="7734" y="7702"/>
                    <a:pt x="7774" y="7713"/>
                    <a:pt x="7811" y="7713"/>
                  </a:cubicBezTo>
                  <a:cubicBezTo>
                    <a:pt x="7929" y="7713"/>
                    <a:pt x="8022" y="7613"/>
                    <a:pt x="8043" y="7501"/>
                  </a:cubicBezTo>
                  <a:lnTo>
                    <a:pt x="8043" y="7501"/>
                  </a:lnTo>
                  <a:cubicBezTo>
                    <a:pt x="8075" y="7516"/>
                    <a:pt x="8107" y="7523"/>
                    <a:pt x="8139" y="7523"/>
                  </a:cubicBezTo>
                  <a:cubicBezTo>
                    <a:pt x="8330" y="7523"/>
                    <a:pt x="8495" y="7275"/>
                    <a:pt x="8316" y="7095"/>
                  </a:cubicBezTo>
                  <a:cubicBezTo>
                    <a:pt x="6954" y="5889"/>
                    <a:pt x="6137" y="4216"/>
                    <a:pt x="4892" y="2854"/>
                  </a:cubicBezTo>
                  <a:cubicBezTo>
                    <a:pt x="3646" y="1531"/>
                    <a:pt x="2090" y="558"/>
                    <a:pt x="339" y="13"/>
                  </a:cubicBezTo>
                  <a:cubicBezTo>
                    <a:pt x="314" y="5"/>
                    <a:pt x="290"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0"/>
            <p:cNvSpPr/>
            <p:nvPr/>
          </p:nvSpPr>
          <p:spPr>
            <a:xfrm>
              <a:off x="4552573" y="301282"/>
              <a:ext cx="315275" cy="104879"/>
            </a:xfrm>
            <a:custGeom>
              <a:avLst/>
              <a:gdLst/>
              <a:ahLst/>
              <a:cxnLst/>
              <a:rect l="l" t="t" r="r" b="b"/>
              <a:pathLst>
                <a:path w="9884" h="3288" extrusionOk="0">
                  <a:moveTo>
                    <a:pt x="1193" y="478"/>
                  </a:moveTo>
                  <a:cubicBezTo>
                    <a:pt x="3639" y="537"/>
                    <a:pt x="6004" y="1263"/>
                    <a:pt x="8031" y="2595"/>
                  </a:cubicBezTo>
                  <a:lnTo>
                    <a:pt x="8031" y="2595"/>
                  </a:lnTo>
                  <a:cubicBezTo>
                    <a:pt x="5648" y="2254"/>
                    <a:pt x="3319" y="1637"/>
                    <a:pt x="1193" y="478"/>
                  </a:cubicBezTo>
                  <a:close/>
                  <a:moveTo>
                    <a:pt x="992" y="1"/>
                  </a:moveTo>
                  <a:cubicBezTo>
                    <a:pt x="779" y="1"/>
                    <a:pt x="565" y="6"/>
                    <a:pt x="351" y="16"/>
                  </a:cubicBezTo>
                  <a:cubicBezTo>
                    <a:pt x="117" y="16"/>
                    <a:pt x="0" y="328"/>
                    <a:pt x="234" y="483"/>
                  </a:cubicBezTo>
                  <a:cubicBezTo>
                    <a:pt x="2851" y="2119"/>
                    <a:pt x="5876" y="2872"/>
                    <a:pt x="8928" y="3218"/>
                  </a:cubicBezTo>
                  <a:lnTo>
                    <a:pt x="8928" y="3218"/>
                  </a:lnTo>
                  <a:cubicBezTo>
                    <a:pt x="8948" y="3223"/>
                    <a:pt x="8967" y="3225"/>
                    <a:pt x="8987" y="3225"/>
                  </a:cubicBezTo>
                  <a:cubicBezTo>
                    <a:pt x="8989" y="3225"/>
                    <a:pt x="8991" y="3225"/>
                    <a:pt x="8993" y="3225"/>
                  </a:cubicBezTo>
                  <a:lnTo>
                    <a:pt x="8993" y="3225"/>
                  </a:lnTo>
                  <a:cubicBezTo>
                    <a:pt x="9187" y="3247"/>
                    <a:pt x="9380" y="3267"/>
                    <a:pt x="9573" y="3285"/>
                  </a:cubicBezTo>
                  <a:cubicBezTo>
                    <a:pt x="9585" y="3286"/>
                    <a:pt x="9596" y="3287"/>
                    <a:pt x="9606" y="3287"/>
                  </a:cubicBezTo>
                  <a:cubicBezTo>
                    <a:pt x="9884" y="3287"/>
                    <a:pt x="9873" y="2817"/>
                    <a:pt x="9573" y="2779"/>
                  </a:cubicBezTo>
                  <a:cubicBezTo>
                    <a:pt x="9403" y="2763"/>
                    <a:pt x="9233" y="2745"/>
                    <a:pt x="9063" y="2726"/>
                  </a:cubicBezTo>
                  <a:lnTo>
                    <a:pt x="9063" y="2726"/>
                  </a:lnTo>
                  <a:cubicBezTo>
                    <a:pt x="6726" y="969"/>
                    <a:pt x="390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3" name="Google Shape;2773;p10"/>
          <p:cNvGrpSpPr/>
          <p:nvPr/>
        </p:nvGrpSpPr>
        <p:grpSpPr>
          <a:xfrm flipH="1">
            <a:off x="-95761" y="5878125"/>
            <a:ext cx="1065851" cy="1046459"/>
            <a:chOff x="4111949" y="556234"/>
            <a:chExt cx="661197" cy="649168"/>
          </a:xfrm>
        </p:grpSpPr>
        <p:sp>
          <p:nvSpPr>
            <p:cNvPr id="2774" name="Google Shape;2774;p10"/>
            <p:cNvSpPr/>
            <p:nvPr/>
          </p:nvSpPr>
          <p:spPr>
            <a:xfrm rot="-2996419">
              <a:off x="4510779" y="941076"/>
              <a:ext cx="95156" cy="277334"/>
            </a:xfrm>
            <a:custGeom>
              <a:avLst/>
              <a:gdLst/>
              <a:ahLst/>
              <a:cxnLst/>
              <a:rect l="l" t="t" r="r" b="b"/>
              <a:pathLst>
                <a:path w="2983" h="8694" extrusionOk="0">
                  <a:moveTo>
                    <a:pt x="297" y="0"/>
                  </a:moveTo>
                  <a:cubicBezTo>
                    <a:pt x="146" y="0"/>
                    <a:pt x="0" y="123"/>
                    <a:pt x="72" y="289"/>
                  </a:cubicBezTo>
                  <a:cubicBezTo>
                    <a:pt x="1083" y="2974"/>
                    <a:pt x="1356" y="5892"/>
                    <a:pt x="2445" y="8539"/>
                  </a:cubicBezTo>
                  <a:cubicBezTo>
                    <a:pt x="2492" y="8647"/>
                    <a:pt x="2593" y="8694"/>
                    <a:pt x="2692" y="8694"/>
                  </a:cubicBezTo>
                  <a:cubicBezTo>
                    <a:pt x="2841" y="8694"/>
                    <a:pt x="2983" y="8586"/>
                    <a:pt x="2912" y="8422"/>
                  </a:cubicBezTo>
                  <a:cubicBezTo>
                    <a:pt x="1823" y="5737"/>
                    <a:pt x="1589" y="2857"/>
                    <a:pt x="539" y="172"/>
                  </a:cubicBezTo>
                  <a:cubicBezTo>
                    <a:pt x="493" y="51"/>
                    <a:pt x="39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0"/>
            <p:cNvSpPr/>
            <p:nvPr/>
          </p:nvSpPr>
          <p:spPr>
            <a:xfrm>
              <a:off x="4430185" y="905026"/>
              <a:ext cx="342962" cy="298624"/>
            </a:xfrm>
            <a:custGeom>
              <a:avLst/>
              <a:gdLst/>
              <a:ahLst/>
              <a:cxnLst/>
              <a:rect l="l" t="t" r="r" b="b"/>
              <a:pathLst>
                <a:path w="10752" h="9362" extrusionOk="0">
                  <a:moveTo>
                    <a:pt x="355" y="1"/>
                  </a:moveTo>
                  <a:cubicBezTo>
                    <a:pt x="164" y="1"/>
                    <a:pt x="1" y="241"/>
                    <a:pt x="179" y="389"/>
                  </a:cubicBezTo>
                  <a:lnTo>
                    <a:pt x="179" y="428"/>
                  </a:lnTo>
                  <a:lnTo>
                    <a:pt x="10219" y="9301"/>
                  </a:lnTo>
                  <a:cubicBezTo>
                    <a:pt x="10271" y="9344"/>
                    <a:pt x="10328" y="9362"/>
                    <a:pt x="10383" y="9362"/>
                  </a:cubicBezTo>
                  <a:cubicBezTo>
                    <a:pt x="10579" y="9362"/>
                    <a:pt x="10751" y="9132"/>
                    <a:pt x="10569" y="8950"/>
                  </a:cubicBezTo>
                  <a:lnTo>
                    <a:pt x="530" y="78"/>
                  </a:lnTo>
                  <a:cubicBezTo>
                    <a:pt x="475" y="23"/>
                    <a:pt x="41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0"/>
            <p:cNvSpPr/>
            <p:nvPr/>
          </p:nvSpPr>
          <p:spPr>
            <a:xfrm>
              <a:off x="4207512" y="995677"/>
              <a:ext cx="101817" cy="94927"/>
            </a:xfrm>
            <a:custGeom>
              <a:avLst/>
              <a:gdLst/>
              <a:ahLst/>
              <a:cxnLst/>
              <a:rect l="l" t="t" r="r" b="b"/>
              <a:pathLst>
                <a:path w="3192" h="2976" extrusionOk="0">
                  <a:moveTo>
                    <a:pt x="1699" y="1473"/>
                  </a:moveTo>
                  <a:lnTo>
                    <a:pt x="1702" y="1476"/>
                  </a:lnTo>
                  <a:lnTo>
                    <a:pt x="1702" y="1476"/>
                  </a:lnTo>
                  <a:cubicBezTo>
                    <a:pt x="1702" y="1477"/>
                    <a:pt x="1701" y="1477"/>
                    <a:pt x="1701" y="1477"/>
                  </a:cubicBezTo>
                  <a:lnTo>
                    <a:pt x="1701" y="1477"/>
                  </a:lnTo>
                  <a:cubicBezTo>
                    <a:pt x="1700" y="1477"/>
                    <a:pt x="1699" y="1477"/>
                    <a:pt x="1697" y="1477"/>
                  </a:cubicBezTo>
                  <a:lnTo>
                    <a:pt x="1697" y="1477"/>
                  </a:lnTo>
                  <a:lnTo>
                    <a:pt x="1699" y="1473"/>
                  </a:lnTo>
                  <a:close/>
                  <a:moveTo>
                    <a:pt x="1518" y="1478"/>
                  </a:moveTo>
                  <a:cubicBezTo>
                    <a:pt x="1525" y="1478"/>
                    <a:pt x="1532" y="1479"/>
                    <a:pt x="1541" y="1481"/>
                  </a:cubicBezTo>
                  <a:lnTo>
                    <a:pt x="1541" y="1481"/>
                  </a:lnTo>
                  <a:lnTo>
                    <a:pt x="1540" y="1482"/>
                  </a:lnTo>
                  <a:lnTo>
                    <a:pt x="1540" y="1482"/>
                  </a:lnTo>
                  <a:lnTo>
                    <a:pt x="1518" y="1478"/>
                  </a:lnTo>
                  <a:close/>
                  <a:moveTo>
                    <a:pt x="1707" y="1483"/>
                  </a:moveTo>
                  <a:lnTo>
                    <a:pt x="1707" y="1483"/>
                  </a:lnTo>
                  <a:lnTo>
                    <a:pt x="1707" y="1483"/>
                  </a:lnTo>
                  <a:lnTo>
                    <a:pt x="1707" y="1483"/>
                  </a:lnTo>
                  <a:close/>
                  <a:moveTo>
                    <a:pt x="1674" y="1501"/>
                  </a:moveTo>
                  <a:lnTo>
                    <a:pt x="1674" y="1501"/>
                  </a:lnTo>
                  <a:cubicBezTo>
                    <a:pt x="1674" y="1501"/>
                    <a:pt x="1674" y="1501"/>
                    <a:pt x="1674" y="1501"/>
                  </a:cubicBezTo>
                  <a:lnTo>
                    <a:pt x="1674" y="1501"/>
                  </a:lnTo>
                  <a:lnTo>
                    <a:pt x="1674" y="1501"/>
                  </a:lnTo>
                  <a:lnTo>
                    <a:pt x="1674" y="1501"/>
                  </a:lnTo>
                  <a:close/>
                  <a:moveTo>
                    <a:pt x="1658" y="1505"/>
                  </a:moveTo>
                  <a:lnTo>
                    <a:pt x="1657" y="1505"/>
                  </a:lnTo>
                  <a:lnTo>
                    <a:pt x="1658" y="1506"/>
                  </a:lnTo>
                  <a:lnTo>
                    <a:pt x="1658" y="1506"/>
                  </a:lnTo>
                  <a:cubicBezTo>
                    <a:pt x="1658" y="1506"/>
                    <a:pt x="1658" y="1505"/>
                    <a:pt x="1658" y="1505"/>
                  </a:cubicBezTo>
                  <a:close/>
                  <a:moveTo>
                    <a:pt x="1679" y="1502"/>
                  </a:moveTo>
                  <a:cubicBezTo>
                    <a:pt x="1680" y="1502"/>
                    <a:pt x="1681" y="1503"/>
                    <a:pt x="1682" y="1503"/>
                  </a:cubicBezTo>
                  <a:lnTo>
                    <a:pt x="1682" y="1503"/>
                  </a:lnTo>
                  <a:lnTo>
                    <a:pt x="1683" y="1504"/>
                  </a:lnTo>
                  <a:lnTo>
                    <a:pt x="1683" y="1504"/>
                  </a:lnTo>
                  <a:cubicBezTo>
                    <a:pt x="1682" y="1505"/>
                    <a:pt x="1682" y="1505"/>
                    <a:pt x="1681" y="1506"/>
                  </a:cubicBezTo>
                  <a:lnTo>
                    <a:pt x="1681" y="1506"/>
                  </a:lnTo>
                  <a:cubicBezTo>
                    <a:pt x="1681" y="1506"/>
                    <a:pt x="1680" y="1506"/>
                    <a:pt x="1679" y="1507"/>
                  </a:cubicBezTo>
                  <a:lnTo>
                    <a:pt x="1679" y="1507"/>
                  </a:lnTo>
                  <a:lnTo>
                    <a:pt x="1679" y="1502"/>
                  </a:lnTo>
                  <a:close/>
                  <a:moveTo>
                    <a:pt x="1673" y="1501"/>
                  </a:moveTo>
                  <a:cubicBezTo>
                    <a:pt x="1673" y="1501"/>
                    <a:pt x="1673" y="1501"/>
                    <a:pt x="1673" y="1501"/>
                  </a:cubicBezTo>
                  <a:lnTo>
                    <a:pt x="1673" y="1501"/>
                  </a:lnTo>
                  <a:cubicBezTo>
                    <a:pt x="1669" y="1503"/>
                    <a:pt x="1665" y="1505"/>
                    <a:pt x="1660" y="1506"/>
                  </a:cubicBezTo>
                  <a:lnTo>
                    <a:pt x="1660" y="1506"/>
                  </a:lnTo>
                  <a:lnTo>
                    <a:pt x="1658" y="1506"/>
                  </a:lnTo>
                  <a:lnTo>
                    <a:pt x="1658" y="1506"/>
                  </a:lnTo>
                  <a:cubicBezTo>
                    <a:pt x="1658" y="1506"/>
                    <a:pt x="1658" y="1506"/>
                    <a:pt x="1659" y="1507"/>
                  </a:cubicBezTo>
                  <a:lnTo>
                    <a:pt x="1659" y="1507"/>
                  </a:lnTo>
                  <a:cubicBezTo>
                    <a:pt x="1658" y="1507"/>
                    <a:pt x="1658" y="1507"/>
                    <a:pt x="1657" y="1507"/>
                  </a:cubicBezTo>
                  <a:lnTo>
                    <a:pt x="1657" y="1507"/>
                  </a:lnTo>
                  <a:lnTo>
                    <a:pt x="1656" y="1506"/>
                  </a:lnTo>
                  <a:lnTo>
                    <a:pt x="1657" y="1505"/>
                  </a:lnTo>
                  <a:lnTo>
                    <a:pt x="1655" y="1505"/>
                  </a:lnTo>
                  <a:lnTo>
                    <a:pt x="1655" y="1505"/>
                  </a:lnTo>
                  <a:lnTo>
                    <a:pt x="1655" y="1505"/>
                  </a:lnTo>
                  <a:lnTo>
                    <a:pt x="1655" y="1505"/>
                  </a:lnTo>
                  <a:lnTo>
                    <a:pt x="1657" y="1504"/>
                  </a:lnTo>
                  <a:lnTo>
                    <a:pt x="1657" y="1504"/>
                  </a:lnTo>
                  <a:cubicBezTo>
                    <a:pt x="1657" y="1505"/>
                    <a:pt x="1657" y="1505"/>
                    <a:pt x="1658" y="1505"/>
                  </a:cubicBezTo>
                  <a:lnTo>
                    <a:pt x="1658" y="1505"/>
                  </a:lnTo>
                  <a:lnTo>
                    <a:pt x="1661" y="1504"/>
                  </a:lnTo>
                  <a:lnTo>
                    <a:pt x="1673" y="1501"/>
                  </a:lnTo>
                  <a:close/>
                  <a:moveTo>
                    <a:pt x="1588" y="1498"/>
                  </a:moveTo>
                  <a:lnTo>
                    <a:pt x="1592" y="1507"/>
                  </a:lnTo>
                  <a:lnTo>
                    <a:pt x="1591" y="1507"/>
                  </a:lnTo>
                  <a:lnTo>
                    <a:pt x="1591" y="1507"/>
                  </a:lnTo>
                  <a:cubicBezTo>
                    <a:pt x="1590" y="1504"/>
                    <a:pt x="1588" y="1501"/>
                    <a:pt x="1587" y="1498"/>
                  </a:cubicBezTo>
                  <a:lnTo>
                    <a:pt x="1587" y="1498"/>
                  </a:lnTo>
                  <a:cubicBezTo>
                    <a:pt x="1587" y="1498"/>
                    <a:pt x="1588" y="1498"/>
                    <a:pt x="1588" y="1498"/>
                  </a:cubicBezTo>
                  <a:close/>
                  <a:moveTo>
                    <a:pt x="1622" y="1511"/>
                  </a:moveTo>
                  <a:cubicBezTo>
                    <a:pt x="1624" y="1512"/>
                    <a:pt x="1626" y="1513"/>
                    <a:pt x="1628" y="1514"/>
                  </a:cubicBezTo>
                  <a:lnTo>
                    <a:pt x="1628" y="1514"/>
                  </a:lnTo>
                  <a:cubicBezTo>
                    <a:pt x="1623" y="1515"/>
                    <a:pt x="1618" y="1516"/>
                    <a:pt x="1614" y="1516"/>
                  </a:cubicBezTo>
                  <a:lnTo>
                    <a:pt x="1614" y="1516"/>
                  </a:lnTo>
                  <a:lnTo>
                    <a:pt x="1609" y="1514"/>
                  </a:lnTo>
                  <a:lnTo>
                    <a:pt x="1622" y="1511"/>
                  </a:lnTo>
                  <a:close/>
                  <a:moveTo>
                    <a:pt x="1674" y="1536"/>
                  </a:moveTo>
                  <a:lnTo>
                    <a:pt x="1674" y="1536"/>
                  </a:lnTo>
                  <a:cubicBezTo>
                    <a:pt x="1675" y="1537"/>
                    <a:pt x="1676" y="1538"/>
                    <a:pt x="1678" y="1538"/>
                  </a:cubicBezTo>
                  <a:lnTo>
                    <a:pt x="1678" y="1538"/>
                  </a:lnTo>
                  <a:cubicBezTo>
                    <a:pt x="1678" y="1539"/>
                    <a:pt x="1678" y="1539"/>
                    <a:pt x="1678" y="1540"/>
                  </a:cubicBezTo>
                  <a:lnTo>
                    <a:pt x="1678" y="1540"/>
                  </a:lnTo>
                  <a:lnTo>
                    <a:pt x="1674" y="1536"/>
                  </a:lnTo>
                  <a:close/>
                  <a:moveTo>
                    <a:pt x="1686" y="1538"/>
                  </a:moveTo>
                  <a:cubicBezTo>
                    <a:pt x="1691" y="1541"/>
                    <a:pt x="1695" y="1545"/>
                    <a:pt x="1700" y="1549"/>
                  </a:cubicBezTo>
                  <a:lnTo>
                    <a:pt x="1700" y="1549"/>
                  </a:lnTo>
                  <a:cubicBezTo>
                    <a:pt x="1700" y="1549"/>
                    <a:pt x="1700" y="1549"/>
                    <a:pt x="1700" y="1549"/>
                  </a:cubicBezTo>
                  <a:lnTo>
                    <a:pt x="1700" y="1549"/>
                  </a:lnTo>
                  <a:cubicBezTo>
                    <a:pt x="1696" y="1547"/>
                    <a:pt x="1691" y="1545"/>
                    <a:pt x="1687" y="1543"/>
                  </a:cubicBezTo>
                  <a:lnTo>
                    <a:pt x="1687" y="1543"/>
                  </a:lnTo>
                  <a:lnTo>
                    <a:pt x="1686" y="1538"/>
                  </a:lnTo>
                  <a:close/>
                  <a:moveTo>
                    <a:pt x="1687" y="1545"/>
                  </a:moveTo>
                  <a:lnTo>
                    <a:pt x="1701" y="1551"/>
                  </a:lnTo>
                  <a:lnTo>
                    <a:pt x="1701" y="1551"/>
                  </a:lnTo>
                  <a:cubicBezTo>
                    <a:pt x="1701" y="1550"/>
                    <a:pt x="1700" y="1550"/>
                    <a:pt x="1700" y="1549"/>
                  </a:cubicBezTo>
                  <a:lnTo>
                    <a:pt x="1700" y="1549"/>
                  </a:lnTo>
                  <a:cubicBezTo>
                    <a:pt x="1701" y="1550"/>
                    <a:pt x="1702" y="1550"/>
                    <a:pt x="1702" y="1550"/>
                  </a:cubicBezTo>
                  <a:lnTo>
                    <a:pt x="1702" y="1550"/>
                  </a:lnTo>
                  <a:cubicBezTo>
                    <a:pt x="1703" y="1551"/>
                    <a:pt x="1704" y="1552"/>
                    <a:pt x="1705" y="1552"/>
                  </a:cubicBezTo>
                  <a:lnTo>
                    <a:pt x="1705" y="1552"/>
                  </a:lnTo>
                  <a:lnTo>
                    <a:pt x="1701" y="1551"/>
                  </a:lnTo>
                  <a:lnTo>
                    <a:pt x="1701" y="1551"/>
                  </a:lnTo>
                  <a:cubicBezTo>
                    <a:pt x="1701" y="1553"/>
                    <a:pt x="1701" y="1555"/>
                    <a:pt x="1702" y="1557"/>
                  </a:cubicBezTo>
                  <a:lnTo>
                    <a:pt x="1702" y="1557"/>
                  </a:lnTo>
                  <a:lnTo>
                    <a:pt x="1687" y="1546"/>
                  </a:lnTo>
                  <a:lnTo>
                    <a:pt x="1687" y="1545"/>
                  </a:lnTo>
                  <a:close/>
                  <a:moveTo>
                    <a:pt x="1700" y="1564"/>
                  </a:moveTo>
                  <a:cubicBezTo>
                    <a:pt x="1701" y="1565"/>
                    <a:pt x="1702" y="1566"/>
                    <a:pt x="1703" y="1567"/>
                  </a:cubicBezTo>
                  <a:lnTo>
                    <a:pt x="1703" y="1567"/>
                  </a:lnTo>
                  <a:cubicBezTo>
                    <a:pt x="1703" y="1568"/>
                    <a:pt x="1703" y="1568"/>
                    <a:pt x="1703" y="1568"/>
                  </a:cubicBezTo>
                  <a:lnTo>
                    <a:pt x="1703" y="1568"/>
                  </a:lnTo>
                  <a:lnTo>
                    <a:pt x="1700" y="1564"/>
                  </a:lnTo>
                  <a:close/>
                  <a:moveTo>
                    <a:pt x="1692" y="1570"/>
                  </a:moveTo>
                  <a:lnTo>
                    <a:pt x="1692" y="1570"/>
                  </a:lnTo>
                  <a:cubicBezTo>
                    <a:pt x="1695" y="1578"/>
                    <a:pt x="1698" y="1587"/>
                    <a:pt x="1701" y="1596"/>
                  </a:cubicBezTo>
                  <a:lnTo>
                    <a:pt x="1701" y="1596"/>
                  </a:lnTo>
                  <a:cubicBezTo>
                    <a:pt x="1701" y="1599"/>
                    <a:pt x="1700" y="1603"/>
                    <a:pt x="1699" y="1606"/>
                  </a:cubicBezTo>
                  <a:lnTo>
                    <a:pt x="1699" y="1606"/>
                  </a:lnTo>
                  <a:lnTo>
                    <a:pt x="1692" y="1570"/>
                  </a:lnTo>
                  <a:close/>
                  <a:moveTo>
                    <a:pt x="1702" y="1622"/>
                  </a:moveTo>
                  <a:cubicBezTo>
                    <a:pt x="1708" y="1642"/>
                    <a:pt x="1713" y="1659"/>
                    <a:pt x="1713" y="1672"/>
                  </a:cubicBezTo>
                  <a:lnTo>
                    <a:pt x="1702" y="1622"/>
                  </a:lnTo>
                  <a:close/>
                  <a:moveTo>
                    <a:pt x="1586" y="0"/>
                  </a:moveTo>
                  <a:cubicBezTo>
                    <a:pt x="1471" y="0"/>
                    <a:pt x="1356" y="13"/>
                    <a:pt x="1246" y="38"/>
                  </a:cubicBezTo>
                  <a:cubicBezTo>
                    <a:pt x="1168" y="38"/>
                    <a:pt x="1129" y="38"/>
                    <a:pt x="1051" y="77"/>
                  </a:cubicBezTo>
                  <a:cubicBezTo>
                    <a:pt x="818" y="155"/>
                    <a:pt x="623" y="271"/>
                    <a:pt x="428" y="466"/>
                  </a:cubicBezTo>
                  <a:cubicBezTo>
                    <a:pt x="273" y="622"/>
                    <a:pt x="156" y="855"/>
                    <a:pt x="78" y="1089"/>
                  </a:cubicBezTo>
                  <a:cubicBezTo>
                    <a:pt x="0" y="1322"/>
                    <a:pt x="0" y="1556"/>
                    <a:pt x="78" y="1828"/>
                  </a:cubicBezTo>
                  <a:cubicBezTo>
                    <a:pt x="117" y="2061"/>
                    <a:pt x="234" y="2256"/>
                    <a:pt x="390" y="2451"/>
                  </a:cubicBezTo>
                  <a:cubicBezTo>
                    <a:pt x="545" y="2645"/>
                    <a:pt x="779" y="2801"/>
                    <a:pt x="1012" y="2879"/>
                  </a:cubicBezTo>
                  <a:cubicBezTo>
                    <a:pt x="1109" y="2906"/>
                    <a:pt x="1210" y="2919"/>
                    <a:pt x="1313" y="2919"/>
                  </a:cubicBezTo>
                  <a:cubicBezTo>
                    <a:pt x="1318" y="2919"/>
                    <a:pt x="1323" y="2919"/>
                    <a:pt x="1329" y="2919"/>
                  </a:cubicBezTo>
                  <a:lnTo>
                    <a:pt x="1329" y="2919"/>
                  </a:lnTo>
                  <a:cubicBezTo>
                    <a:pt x="1463" y="2957"/>
                    <a:pt x="1607" y="2976"/>
                    <a:pt x="1756" y="2976"/>
                  </a:cubicBezTo>
                  <a:cubicBezTo>
                    <a:pt x="1907" y="2976"/>
                    <a:pt x="2063" y="2956"/>
                    <a:pt x="2218" y="2918"/>
                  </a:cubicBezTo>
                  <a:cubicBezTo>
                    <a:pt x="2413" y="2840"/>
                    <a:pt x="2569" y="2723"/>
                    <a:pt x="2724" y="2606"/>
                  </a:cubicBezTo>
                  <a:cubicBezTo>
                    <a:pt x="2763" y="2567"/>
                    <a:pt x="2802" y="2528"/>
                    <a:pt x="2841" y="2528"/>
                  </a:cubicBezTo>
                  <a:cubicBezTo>
                    <a:pt x="2919" y="2451"/>
                    <a:pt x="2958" y="2334"/>
                    <a:pt x="3036" y="2256"/>
                  </a:cubicBezTo>
                  <a:cubicBezTo>
                    <a:pt x="3113" y="2061"/>
                    <a:pt x="3191" y="1828"/>
                    <a:pt x="3191" y="1594"/>
                  </a:cubicBezTo>
                  <a:cubicBezTo>
                    <a:pt x="3191" y="1361"/>
                    <a:pt x="3113" y="1127"/>
                    <a:pt x="3036" y="933"/>
                  </a:cubicBezTo>
                  <a:cubicBezTo>
                    <a:pt x="2958" y="777"/>
                    <a:pt x="2841" y="622"/>
                    <a:pt x="2724" y="505"/>
                  </a:cubicBezTo>
                  <a:cubicBezTo>
                    <a:pt x="2608" y="388"/>
                    <a:pt x="2452" y="271"/>
                    <a:pt x="2296" y="194"/>
                  </a:cubicBezTo>
                  <a:cubicBezTo>
                    <a:pt x="2084" y="61"/>
                    <a:pt x="1834" y="0"/>
                    <a:pt x="1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0"/>
            <p:cNvSpPr/>
            <p:nvPr/>
          </p:nvSpPr>
          <p:spPr>
            <a:xfrm>
              <a:off x="4159858" y="866272"/>
              <a:ext cx="309182" cy="69887"/>
            </a:xfrm>
            <a:custGeom>
              <a:avLst/>
              <a:gdLst/>
              <a:ahLst/>
              <a:cxnLst/>
              <a:rect l="l" t="t" r="r" b="b"/>
              <a:pathLst>
                <a:path w="9693" h="2191" extrusionOk="0">
                  <a:moveTo>
                    <a:pt x="337" y="0"/>
                  </a:moveTo>
                  <a:cubicBezTo>
                    <a:pt x="78" y="0"/>
                    <a:pt x="1" y="404"/>
                    <a:pt x="288" y="476"/>
                  </a:cubicBezTo>
                  <a:cubicBezTo>
                    <a:pt x="3245" y="1137"/>
                    <a:pt x="6242" y="1721"/>
                    <a:pt x="9277" y="2188"/>
                  </a:cubicBezTo>
                  <a:cubicBezTo>
                    <a:pt x="9289" y="2190"/>
                    <a:pt x="9302" y="2190"/>
                    <a:pt x="9313" y="2190"/>
                  </a:cubicBezTo>
                  <a:cubicBezTo>
                    <a:pt x="9597" y="2190"/>
                    <a:pt x="9693" y="1757"/>
                    <a:pt x="9394" y="1682"/>
                  </a:cubicBezTo>
                  <a:cubicBezTo>
                    <a:pt x="6359" y="1215"/>
                    <a:pt x="3362" y="670"/>
                    <a:pt x="405" y="9"/>
                  </a:cubicBezTo>
                  <a:cubicBezTo>
                    <a:pt x="381" y="3"/>
                    <a:pt x="358"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0"/>
            <p:cNvSpPr/>
            <p:nvPr/>
          </p:nvSpPr>
          <p:spPr>
            <a:xfrm>
              <a:off x="4237846" y="743086"/>
              <a:ext cx="231193" cy="192470"/>
            </a:xfrm>
            <a:custGeom>
              <a:avLst/>
              <a:gdLst/>
              <a:ahLst/>
              <a:cxnLst/>
              <a:rect l="l" t="t" r="r" b="b"/>
              <a:pathLst>
                <a:path w="7248" h="6034" extrusionOk="0">
                  <a:moveTo>
                    <a:pt x="376" y="0"/>
                  </a:moveTo>
                  <a:cubicBezTo>
                    <a:pt x="177" y="0"/>
                    <a:pt x="0" y="253"/>
                    <a:pt x="217" y="408"/>
                  </a:cubicBezTo>
                  <a:cubicBezTo>
                    <a:pt x="2474" y="2159"/>
                    <a:pt x="4653" y="3988"/>
                    <a:pt x="6715" y="5972"/>
                  </a:cubicBezTo>
                  <a:cubicBezTo>
                    <a:pt x="6767" y="6015"/>
                    <a:pt x="6824" y="6033"/>
                    <a:pt x="6879" y="6033"/>
                  </a:cubicBezTo>
                  <a:cubicBezTo>
                    <a:pt x="7075" y="6033"/>
                    <a:pt x="7248" y="5804"/>
                    <a:pt x="7066" y="5622"/>
                  </a:cubicBezTo>
                  <a:cubicBezTo>
                    <a:pt x="4964" y="3676"/>
                    <a:pt x="2785" y="1809"/>
                    <a:pt x="528" y="57"/>
                  </a:cubicBezTo>
                  <a:cubicBezTo>
                    <a:pt x="480" y="17"/>
                    <a:pt x="427"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0"/>
            <p:cNvSpPr/>
            <p:nvPr/>
          </p:nvSpPr>
          <p:spPr>
            <a:xfrm>
              <a:off x="4315260" y="592054"/>
              <a:ext cx="65422" cy="254670"/>
            </a:xfrm>
            <a:custGeom>
              <a:avLst/>
              <a:gdLst/>
              <a:ahLst/>
              <a:cxnLst/>
              <a:rect l="l" t="t" r="r" b="b"/>
              <a:pathLst>
                <a:path w="2051" h="7984" extrusionOk="0">
                  <a:moveTo>
                    <a:pt x="292" y="1"/>
                  </a:moveTo>
                  <a:cubicBezTo>
                    <a:pt x="148" y="1"/>
                    <a:pt x="0" y="131"/>
                    <a:pt x="47" y="317"/>
                  </a:cubicBezTo>
                  <a:cubicBezTo>
                    <a:pt x="708" y="2769"/>
                    <a:pt x="1214" y="5259"/>
                    <a:pt x="1525" y="7750"/>
                  </a:cubicBezTo>
                  <a:cubicBezTo>
                    <a:pt x="1545" y="7906"/>
                    <a:pt x="1681" y="7983"/>
                    <a:pt x="1808" y="7983"/>
                  </a:cubicBezTo>
                  <a:cubicBezTo>
                    <a:pt x="1934" y="7983"/>
                    <a:pt x="2051" y="7906"/>
                    <a:pt x="2031" y="7750"/>
                  </a:cubicBezTo>
                  <a:cubicBezTo>
                    <a:pt x="1681" y="5182"/>
                    <a:pt x="1175" y="2652"/>
                    <a:pt x="514" y="201"/>
                  </a:cubicBezTo>
                  <a:cubicBezTo>
                    <a:pt x="482" y="60"/>
                    <a:pt x="388"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0"/>
            <p:cNvSpPr/>
            <p:nvPr/>
          </p:nvSpPr>
          <p:spPr>
            <a:xfrm>
              <a:off x="4408846" y="732943"/>
              <a:ext cx="61849" cy="198626"/>
            </a:xfrm>
            <a:custGeom>
              <a:avLst/>
              <a:gdLst/>
              <a:ahLst/>
              <a:cxnLst/>
              <a:rect l="l" t="t" r="r" b="b"/>
              <a:pathLst>
                <a:path w="1939" h="6227" extrusionOk="0">
                  <a:moveTo>
                    <a:pt x="306" y="0"/>
                  </a:moveTo>
                  <a:cubicBezTo>
                    <a:pt x="154" y="0"/>
                    <a:pt x="0" y="126"/>
                    <a:pt x="70" y="337"/>
                  </a:cubicBezTo>
                  <a:cubicBezTo>
                    <a:pt x="304" y="1232"/>
                    <a:pt x="537" y="2165"/>
                    <a:pt x="771" y="3099"/>
                  </a:cubicBezTo>
                  <a:lnTo>
                    <a:pt x="1082" y="4422"/>
                  </a:lnTo>
                  <a:lnTo>
                    <a:pt x="1276" y="5084"/>
                  </a:lnTo>
                  <a:cubicBezTo>
                    <a:pt x="1393" y="5356"/>
                    <a:pt x="1432" y="5629"/>
                    <a:pt x="1432" y="5901"/>
                  </a:cubicBezTo>
                  <a:cubicBezTo>
                    <a:pt x="1384" y="6094"/>
                    <a:pt x="1559" y="6227"/>
                    <a:pt x="1709" y="6227"/>
                  </a:cubicBezTo>
                  <a:cubicBezTo>
                    <a:pt x="1801" y="6227"/>
                    <a:pt x="1884" y="6176"/>
                    <a:pt x="1899" y="6057"/>
                  </a:cubicBezTo>
                  <a:cubicBezTo>
                    <a:pt x="1938" y="5590"/>
                    <a:pt x="1860" y="5084"/>
                    <a:pt x="1666" y="4656"/>
                  </a:cubicBezTo>
                  <a:lnTo>
                    <a:pt x="1315" y="3177"/>
                  </a:lnTo>
                  <a:cubicBezTo>
                    <a:pt x="1043" y="2165"/>
                    <a:pt x="810" y="1193"/>
                    <a:pt x="537" y="181"/>
                  </a:cubicBezTo>
                  <a:cubicBezTo>
                    <a:pt x="506" y="56"/>
                    <a:pt x="406"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0"/>
            <p:cNvSpPr/>
            <p:nvPr/>
          </p:nvSpPr>
          <p:spPr>
            <a:xfrm>
              <a:off x="4265373" y="944897"/>
              <a:ext cx="236105" cy="106889"/>
            </a:xfrm>
            <a:custGeom>
              <a:avLst/>
              <a:gdLst/>
              <a:ahLst/>
              <a:cxnLst/>
              <a:rect l="l" t="t" r="r" b="b"/>
              <a:pathLst>
                <a:path w="7402" h="3351" extrusionOk="0">
                  <a:moveTo>
                    <a:pt x="7023" y="1"/>
                  </a:moveTo>
                  <a:cubicBezTo>
                    <a:pt x="6985" y="1"/>
                    <a:pt x="6944" y="11"/>
                    <a:pt x="6903" y="34"/>
                  </a:cubicBezTo>
                  <a:cubicBezTo>
                    <a:pt x="4841" y="1280"/>
                    <a:pt x="2545" y="1980"/>
                    <a:pt x="288" y="2836"/>
                  </a:cubicBezTo>
                  <a:cubicBezTo>
                    <a:pt x="0" y="2944"/>
                    <a:pt x="111" y="3351"/>
                    <a:pt x="344" y="3351"/>
                  </a:cubicBezTo>
                  <a:cubicBezTo>
                    <a:pt x="364" y="3351"/>
                    <a:pt x="384" y="3348"/>
                    <a:pt x="404" y="3342"/>
                  </a:cubicBezTo>
                  <a:lnTo>
                    <a:pt x="404" y="3303"/>
                  </a:lnTo>
                  <a:cubicBezTo>
                    <a:pt x="2700" y="2447"/>
                    <a:pt x="5035" y="1708"/>
                    <a:pt x="7136" y="462"/>
                  </a:cubicBezTo>
                  <a:cubicBezTo>
                    <a:pt x="7401" y="330"/>
                    <a:pt x="7244" y="1"/>
                    <a:pt x="7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0"/>
            <p:cNvSpPr/>
            <p:nvPr/>
          </p:nvSpPr>
          <p:spPr>
            <a:xfrm>
              <a:off x="4603672" y="858584"/>
              <a:ext cx="95150" cy="277317"/>
            </a:xfrm>
            <a:custGeom>
              <a:avLst/>
              <a:gdLst/>
              <a:ahLst/>
              <a:cxnLst/>
              <a:rect l="l" t="t" r="r" b="b"/>
              <a:pathLst>
                <a:path w="2983" h="8694" extrusionOk="0">
                  <a:moveTo>
                    <a:pt x="297" y="0"/>
                  </a:moveTo>
                  <a:cubicBezTo>
                    <a:pt x="146" y="0"/>
                    <a:pt x="0" y="123"/>
                    <a:pt x="72" y="289"/>
                  </a:cubicBezTo>
                  <a:cubicBezTo>
                    <a:pt x="1083" y="2974"/>
                    <a:pt x="1356" y="5892"/>
                    <a:pt x="2445" y="8539"/>
                  </a:cubicBezTo>
                  <a:cubicBezTo>
                    <a:pt x="2492" y="8647"/>
                    <a:pt x="2593" y="8694"/>
                    <a:pt x="2692" y="8694"/>
                  </a:cubicBezTo>
                  <a:cubicBezTo>
                    <a:pt x="2841" y="8694"/>
                    <a:pt x="2983" y="8586"/>
                    <a:pt x="2912" y="8422"/>
                  </a:cubicBezTo>
                  <a:cubicBezTo>
                    <a:pt x="1823" y="5737"/>
                    <a:pt x="1589" y="2857"/>
                    <a:pt x="539" y="172"/>
                  </a:cubicBezTo>
                  <a:cubicBezTo>
                    <a:pt x="493" y="51"/>
                    <a:pt x="39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0"/>
            <p:cNvSpPr/>
            <p:nvPr/>
          </p:nvSpPr>
          <p:spPr>
            <a:xfrm>
              <a:off x="4111949" y="833035"/>
              <a:ext cx="75725" cy="69537"/>
            </a:xfrm>
            <a:custGeom>
              <a:avLst/>
              <a:gdLst/>
              <a:ahLst/>
              <a:cxnLst/>
              <a:rect l="l" t="t" r="r" b="b"/>
              <a:pathLst>
                <a:path w="2374" h="2180" extrusionOk="0">
                  <a:moveTo>
                    <a:pt x="856" y="0"/>
                  </a:moveTo>
                  <a:cubicBezTo>
                    <a:pt x="739" y="39"/>
                    <a:pt x="662" y="78"/>
                    <a:pt x="584" y="117"/>
                  </a:cubicBezTo>
                  <a:cubicBezTo>
                    <a:pt x="350" y="234"/>
                    <a:pt x="156" y="467"/>
                    <a:pt x="78" y="779"/>
                  </a:cubicBezTo>
                  <a:cubicBezTo>
                    <a:pt x="39" y="856"/>
                    <a:pt x="39" y="934"/>
                    <a:pt x="39" y="1051"/>
                  </a:cubicBezTo>
                  <a:cubicBezTo>
                    <a:pt x="0" y="1090"/>
                    <a:pt x="0" y="1129"/>
                    <a:pt x="39" y="1168"/>
                  </a:cubicBezTo>
                  <a:cubicBezTo>
                    <a:pt x="0" y="1207"/>
                    <a:pt x="0" y="1246"/>
                    <a:pt x="39" y="1284"/>
                  </a:cubicBezTo>
                  <a:cubicBezTo>
                    <a:pt x="39" y="1401"/>
                    <a:pt x="78" y="1479"/>
                    <a:pt x="117" y="1557"/>
                  </a:cubicBezTo>
                  <a:cubicBezTo>
                    <a:pt x="156" y="1596"/>
                    <a:pt x="195" y="1674"/>
                    <a:pt x="272" y="1712"/>
                  </a:cubicBezTo>
                  <a:cubicBezTo>
                    <a:pt x="272" y="1712"/>
                    <a:pt x="272" y="1751"/>
                    <a:pt x="272" y="1751"/>
                  </a:cubicBezTo>
                  <a:cubicBezTo>
                    <a:pt x="311" y="1790"/>
                    <a:pt x="311" y="1790"/>
                    <a:pt x="350" y="1829"/>
                  </a:cubicBezTo>
                  <a:cubicBezTo>
                    <a:pt x="389" y="1868"/>
                    <a:pt x="428" y="1907"/>
                    <a:pt x="467" y="1907"/>
                  </a:cubicBezTo>
                  <a:cubicBezTo>
                    <a:pt x="467" y="1907"/>
                    <a:pt x="662" y="1985"/>
                    <a:pt x="662" y="1985"/>
                  </a:cubicBezTo>
                  <a:cubicBezTo>
                    <a:pt x="673" y="1991"/>
                    <a:pt x="684" y="1995"/>
                    <a:pt x="696" y="2000"/>
                  </a:cubicBezTo>
                  <a:lnTo>
                    <a:pt x="696" y="2000"/>
                  </a:lnTo>
                  <a:cubicBezTo>
                    <a:pt x="709" y="2008"/>
                    <a:pt x="723" y="2016"/>
                    <a:pt x="739" y="2024"/>
                  </a:cubicBezTo>
                  <a:lnTo>
                    <a:pt x="778" y="2024"/>
                  </a:lnTo>
                  <a:cubicBezTo>
                    <a:pt x="934" y="2102"/>
                    <a:pt x="1129" y="2179"/>
                    <a:pt x="1284" y="2179"/>
                  </a:cubicBezTo>
                  <a:lnTo>
                    <a:pt x="1323" y="2179"/>
                  </a:lnTo>
                  <a:lnTo>
                    <a:pt x="1557" y="2141"/>
                  </a:lnTo>
                  <a:lnTo>
                    <a:pt x="1634" y="2141"/>
                  </a:lnTo>
                  <a:lnTo>
                    <a:pt x="1868" y="2063"/>
                  </a:lnTo>
                  <a:lnTo>
                    <a:pt x="1907" y="2063"/>
                  </a:lnTo>
                  <a:cubicBezTo>
                    <a:pt x="1985" y="1985"/>
                    <a:pt x="2024" y="1946"/>
                    <a:pt x="2101" y="1907"/>
                  </a:cubicBezTo>
                  <a:lnTo>
                    <a:pt x="2140" y="1868"/>
                  </a:lnTo>
                  <a:cubicBezTo>
                    <a:pt x="2179" y="1829"/>
                    <a:pt x="2218" y="1751"/>
                    <a:pt x="2257" y="1712"/>
                  </a:cubicBezTo>
                  <a:cubicBezTo>
                    <a:pt x="2296" y="1635"/>
                    <a:pt x="2335" y="1557"/>
                    <a:pt x="2335" y="1479"/>
                  </a:cubicBezTo>
                  <a:lnTo>
                    <a:pt x="2335" y="1401"/>
                  </a:lnTo>
                  <a:cubicBezTo>
                    <a:pt x="2374" y="1323"/>
                    <a:pt x="2374" y="1246"/>
                    <a:pt x="2335" y="1168"/>
                  </a:cubicBezTo>
                  <a:lnTo>
                    <a:pt x="2335" y="1051"/>
                  </a:lnTo>
                  <a:cubicBezTo>
                    <a:pt x="2335" y="973"/>
                    <a:pt x="2335" y="934"/>
                    <a:pt x="2296" y="895"/>
                  </a:cubicBezTo>
                  <a:cubicBezTo>
                    <a:pt x="2257" y="779"/>
                    <a:pt x="2218" y="662"/>
                    <a:pt x="2140" y="545"/>
                  </a:cubicBezTo>
                  <a:cubicBezTo>
                    <a:pt x="2101" y="467"/>
                    <a:pt x="2062" y="389"/>
                    <a:pt x="1985" y="351"/>
                  </a:cubicBezTo>
                  <a:cubicBezTo>
                    <a:pt x="1946" y="312"/>
                    <a:pt x="1907" y="273"/>
                    <a:pt x="1829" y="234"/>
                  </a:cubicBezTo>
                  <a:cubicBezTo>
                    <a:pt x="1790" y="195"/>
                    <a:pt x="1751" y="156"/>
                    <a:pt x="1712" y="117"/>
                  </a:cubicBezTo>
                  <a:cubicBezTo>
                    <a:pt x="1634" y="78"/>
                    <a:pt x="1557" y="39"/>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0"/>
            <p:cNvSpPr/>
            <p:nvPr/>
          </p:nvSpPr>
          <p:spPr>
            <a:xfrm>
              <a:off x="4349628" y="955698"/>
              <a:ext cx="129121" cy="127590"/>
            </a:xfrm>
            <a:custGeom>
              <a:avLst/>
              <a:gdLst/>
              <a:ahLst/>
              <a:cxnLst/>
              <a:rect l="l" t="t" r="r" b="b"/>
              <a:pathLst>
                <a:path w="4048" h="4000" extrusionOk="0">
                  <a:moveTo>
                    <a:pt x="1509" y="1640"/>
                  </a:moveTo>
                  <a:lnTo>
                    <a:pt x="1512" y="1641"/>
                  </a:lnTo>
                  <a:lnTo>
                    <a:pt x="1512" y="1641"/>
                  </a:lnTo>
                  <a:cubicBezTo>
                    <a:pt x="1508" y="1644"/>
                    <a:pt x="1504" y="1647"/>
                    <a:pt x="1500" y="1650"/>
                  </a:cubicBezTo>
                  <a:lnTo>
                    <a:pt x="1500" y="1650"/>
                  </a:lnTo>
                  <a:cubicBezTo>
                    <a:pt x="1499" y="1650"/>
                    <a:pt x="1497" y="1649"/>
                    <a:pt x="1496" y="1648"/>
                  </a:cubicBezTo>
                  <a:lnTo>
                    <a:pt x="1496" y="1648"/>
                  </a:lnTo>
                  <a:lnTo>
                    <a:pt x="1509" y="1640"/>
                  </a:lnTo>
                  <a:close/>
                  <a:moveTo>
                    <a:pt x="1569" y="1650"/>
                  </a:moveTo>
                  <a:lnTo>
                    <a:pt x="1614" y="1657"/>
                  </a:lnTo>
                  <a:lnTo>
                    <a:pt x="1614" y="1657"/>
                  </a:lnTo>
                  <a:cubicBezTo>
                    <a:pt x="1596" y="1662"/>
                    <a:pt x="1578" y="1664"/>
                    <a:pt x="1562" y="1664"/>
                  </a:cubicBezTo>
                  <a:cubicBezTo>
                    <a:pt x="1545" y="1664"/>
                    <a:pt x="1530" y="1662"/>
                    <a:pt x="1516" y="1657"/>
                  </a:cubicBezTo>
                  <a:lnTo>
                    <a:pt x="1516" y="1657"/>
                  </a:lnTo>
                  <a:lnTo>
                    <a:pt x="1569" y="1650"/>
                  </a:lnTo>
                  <a:close/>
                  <a:moveTo>
                    <a:pt x="1478" y="1663"/>
                  </a:moveTo>
                  <a:lnTo>
                    <a:pt x="1478" y="1663"/>
                  </a:lnTo>
                  <a:cubicBezTo>
                    <a:pt x="1473" y="1665"/>
                    <a:pt x="1467" y="1667"/>
                    <a:pt x="1462" y="1668"/>
                  </a:cubicBezTo>
                  <a:lnTo>
                    <a:pt x="1462" y="1668"/>
                  </a:lnTo>
                  <a:lnTo>
                    <a:pt x="1469" y="1664"/>
                  </a:lnTo>
                  <a:lnTo>
                    <a:pt x="1478" y="1663"/>
                  </a:lnTo>
                  <a:close/>
                  <a:moveTo>
                    <a:pt x="2073" y="1924"/>
                  </a:moveTo>
                  <a:cubicBezTo>
                    <a:pt x="2074" y="1925"/>
                    <a:pt x="2074" y="1925"/>
                    <a:pt x="2075" y="1926"/>
                  </a:cubicBezTo>
                  <a:lnTo>
                    <a:pt x="2075" y="1926"/>
                  </a:lnTo>
                  <a:lnTo>
                    <a:pt x="2072" y="1925"/>
                  </a:lnTo>
                  <a:lnTo>
                    <a:pt x="2072" y="1925"/>
                  </a:lnTo>
                  <a:cubicBezTo>
                    <a:pt x="2072" y="1925"/>
                    <a:pt x="2073" y="1925"/>
                    <a:pt x="2073" y="1924"/>
                  </a:cubicBezTo>
                  <a:close/>
                  <a:moveTo>
                    <a:pt x="1889" y="2190"/>
                  </a:moveTo>
                  <a:lnTo>
                    <a:pt x="1907" y="2193"/>
                  </a:lnTo>
                  <a:lnTo>
                    <a:pt x="1907" y="2193"/>
                  </a:lnTo>
                  <a:lnTo>
                    <a:pt x="1955" y="2209"/>
                  </a:lnTo>
                  <a:lnTo>
                    <a:pt x="1955" y="2209"/>
                  </a:lnTo>
                  <a:cubicBezTo>
                    <a:pt x="1949" y="2209"/>
                    <a:pt x="1943" y="2208"/>
                    <a:pt x="1938" y="2208"/>
                  </a:cubicBezTo>
                  <a:lnTo>
                    <a:pt x="1938" y="2208"/>
                  </a:lnTo>
                  <a:cubicBezTo>
                    <a:pt x="1923" y="2204"/>
                    <a:pt x="1907" y="2198"/>
                    <a:pt x="1889" y="2190"/>
                  </a:cubicBezTo>
                  <a:close/>
                  <a:moveTo>
                    <a:pt x="1970" y="2203"/>
                  </a:moveTo>
                  <a:lnTo>
                    <a:pt x="1977" y="2204"/>
                  </a:lnTo>
                  <a:lnTo>
                    <a:pt x="1977" y="2204"/>
                  </a:lnTo>
                  <a:lnTo>
                    <a:pt x="1980" y="2207"/>
                  </a:lnTo>
                  <a:lnTo>
                    <a:pt x="1985" y="2206"/>
                  </a:lnTo>
                  <a:lnTo>
                    <a:pt x="1985" y="2206"/>
                  </a:lnTo>
                  <a:lnTo>
                    <a:pt x="1994" y="2207"/>
                  </a:lnTo>
                  <a:lnTo>
                    <a:pt x="1994" y="2207"/>
                  </a:lnTo>
                  <a:cubicBezTo>
                    <a:pt x="1992" y="2208"/>
                    <a:pt x="1990" y="2208"/>
                    <a:pt x="1989" y="2209"/>
                  </a:cubicBezTo>
                  <a:lnTo>
                    <a:pt x="1989" y="2209"/>
                  </a:lnTo>
                  <a:cubicBezTo>
                    <a:pt x="1986" y="2209"/>
                    <a:pt x="1984" y="2209"/>
                    <a:pt x="1982" y="2209"/>
                  </a:cubicBezTo>
                  <a:lnTo>
                    <a:pt x="1982" y="2209"/>
                  </a:lnTo>
                  <a:lnTo>
                    <a:pt x="1980" y="2207"/>
                  </a:lnTo>
                  <a:lnTo>
                    <a:pt x="1975" y="2207"/>
                  </a:lnTo>
                  <a:lnTo>
                    <a:pt x="1975" y="2207"/>
                  </a:lnTo>
                  <a:cubicBezTo>
                    <a:pt x="1973" y="2206"/>
                    <a:pt x="1972" y="2205"/>
                    <a:pt x="1970" y="2203"/>
                  </a:cubicBezTo>
                  <a:close/>
                  <a:moveTo>
                    <a:pt x="1975" y="2207"/>
                  </a:moveTo>
                  <a:cubicBezTo>
                    <a:pt x="1975" y="2208"/>
                    <a:pt x="1976" y="2208"/>
                    <a:pt x="1976" y="2209"/>
                  </a:cubicBezTo>
                  <a:lnTo>
                    <a:pt x="1976" y="2209"/>
                  </a:lnTo>
                  <a:cubicBezTo>
                    <a:pt x="1978" y="2209"/>
                    <a:pt x="1980" y="2209"/>
                    <a:pt x="1982" y="2209"/>
                  </a:cubicBezTo>
                  <a:lnTo>
                    <a:pt x="1982" y="2209"/>
                  </a:lnTo>
                  <a:lnTo>
                    <a:pt x="1983" y="2210"/>
                  </a:lnTo>
                  <a:lnTo>
                    <a:pt x="1983" y="2210"/>
                  </a:lnTo>
                  <a:cubicBezTo>
                    <a:pt x="1982" y="2210"/>
                    <a:pt x="1980" y="2210"/>
                    <a:pt x="1978" y="2211"/>
                  </a:cubicBezTo>
                  <a:lnTo>
                    <a:pt x="1978" y="2211"/>
                  </a:lnTo>
                  <a:cubicBezTo>
                    <a:pt x="1978" y="2210"/>
                    <a:pt x="1977" y="2210"/>
                    <a:pt x="1976" y="2209"/>
                  </a:cubicBezTo>
                  <a:lnTo>
                    <a:pt x="1976" y="2209"/>
                  </a:lnTo>
                  <a:cubicBezTo>
                    <a:pt x="1974" y="2209"/>
                    <a:pt x="1972" y="2209"/>
                    <a:pt x="1970" y="2209"/>
                  </a:cubicBezTo>
                  <a:cubicBezTo>
                    <a:pt x="1969" y="2209"/>
                    <a:pt x="1967" y="2209"/>
                    <a:pt x="1966" y="2209"/>
                  </a:cubicBezTo>
                  <a:lnTo>
                    <a:pt x="1966" y="2209"/>
                  </a:lnTo>
                  <a:lnTo>
                    <a:pt x="1975" y="2207"/>
                  </a:lnTo>
                  <a:close/>
                  <a:moveTo>
                    <a:pt x="1959" y="2210"/>
                  </a:moveTo>
                  <a:lnTo>
                    <a:pt x="1967" y="2213"/>
                  </a:lnTo>
                  <a:lnTo>
                    <a:pt x="1967" y="2213"/>
                  </a:lnTo>
                  <a:cubicBezTo>
                    <a:pt x="1966" y="2213"/>
                    <a:pt x="1965" y="2213"/>
                    <a:pt x="1963" y="2213"/>
                  </a:cubicBezTo>
                  <a:lnTo>
                    <a:pt x="1963" y="2213"/>
                  </a:lnTo>
                  <a:cubicBezTo>
                    <a:pt x="1959" y="2213"/>
                    <a:pt x="1956" y="2212"/>
                    <a:pt x="1952" y="2211"/>
                  </a:cubicBezTo>
                  <a:lnTo>
                    <a:pt x="1952" y="2211"/>
                  </a:lnTo>
                  <a:lnTo>
                    <a:pt x="1959" y="2210"/>
                  </a:lnTo>
                  <a:close/>
                  <a:moveTo>
                    <a:pt x="2006" y="2228"/>
                  </a:moveTo>
                  <a:lnTo>
                    <a:pt x="2010" y="2231"/>
                  </a:lnTo>
                  <a:lnTo>
                    <a:pt x="2010" y="2231"/>
                  </a:lnTo>
                  <a:cubicBezTo>
                    <a:pt x="2009" y="2231"/>
                    <a:pt x="2008" y="2232"/>
                    <a:pt x="2008" y="2232"/>
                  </a:cubicBezTo>
                  <a:lnTo>
                    <a:pt x="2008" y="2232"/>
                  </a:lnTo>
                  <a:cubicBezTo>
                    <a:pt x="2006" y="2231"/>
                    <a:pt x="2004" y="2230"/>
                    <a:pt x="2003" y="2229"/>
                  </a:cubicBezTo>
                  <a:lnTo>
                    <a:pt x="2003" y="2229"/>
                  </a:lnTo>
                  <a:lnTo>
                    <a:pt x="2006" y="2228"/>
                  </a:lnTo>
                  <a:close/>
                  <a:moveTo>
                    <a:pt x="2024" y="1"/>
                  </a:moveTo>
                  <a:cubicBezTo>
                    <a:pt x="1479" y="1"/>
                    <a:pt x="973" y="234"/>
                    <a:pt x="623" y="584"/>
                  </a:cubicBezTo>
                  <a:cubicBezTo>
                    <a:pt x="234" y="973"/>
                    <a:pt x="0" y="1479"/>
                    <a:pt x="0" y="2024"/>
                  </a:cubicBezTo>
                  <a:cubicBezTo>
                    <a:pt x="0" y="2180"/>
                    <a:pt x="39" y="2374"/>
                    <a:pt x="78" y="2530"/>
                  </a:cubicBezTo>
                  <a:cubicBezTo>
                    <a:pt x="117" y="2686"/>
                    <a:pt x="195" y="2841"/>
                    <a:pt x="273" y="2958"/>
                  </a:cubicBezTo>
                  <a:cubicBezTo>
                    <a:pt x="389" y="3153"/>
                    <a:pt x="584" y="3308"/>
                    <a:pt x="779" y="3425"/>
                  </a:cubicBezTo>
                  <a:cubicBezTo>
                    <a:pt x="809" y="3456"/>
                    <a:pt x="846" y="3480"/>
                    <a:pt x="886" y="3501"/>
                  </a:cubicBezTo>
                  <a:lnTo>
                    <a:pt x="886" y="3501"/>
                  </a:lnTo>
                  <a:cubicBezTo>
                    <a:pt x="1179" y="3829"/>
                    <a:pt x="1589" y="3999"/>
                    <a:pt x="2022" y="3999"/>
                  </a:cubicBezTo>
                  <a:cubicBezTo>
                    <a:pt x="2126" y="3999"/>
                    <a:pt x="2230" y="3989"/>
                    <a:pt x="2335" y="3970"/>
                  </a:cubicBezTo>
                  <a:cubicBezTo>
                    <a:pt x="2802" y="3931"/>
                    <a:pt x="3230" y="3697"/>
                    <a:pt x="3541" y="3347"/>
                  </a:cubicBezTo>
                  <a:cubicBezTo>
                    <a:pt x="3736" y="3153"/>
                    <a:pt x="3892" y="2880"/>
                    <a:pt x="3969" y="2608"/>
                  </a:cubicBezTo>
                  <a:cubicBezTo>
                    <a:pt x="4008" y="2530"/>
                    <a:pt x="4047" y="2413"/>
                    <a:pt x="4047" y="2297"/>
                  </a:cubicBezTo>
                  <a:cubicBezTo>
                    <a:pt x="4047" y="2180"/>
                    <a:pt x="4047" y="2063"/>
                    <a:pt x="4047" y="1946"/>
                  </a:cubicBezTo>
                  <a:cubicBezTo>
                    <a:pt x="4008" y="1674"/>
                    <a:pt x="3931" y="1363"/>
                    <a:pt x="3814" y="1090"/>
                  </a:cubicBezTo>
                  <a:cubicBezTo>
                    <a:pt x="3736" y="896"/>
                    <a:pt x="3580" y="740"/>
                    <a:pt x="3425" y="584"/>
                  </a:cubicBezTo>
                  <a:cubicBezTo>
                    <a:pt x="3074" y="195"/>
                    <a:pt x="2569"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0"/>
            <p:cNvSpPr/>
            <p:nvPr/>
          </p:nvSpPr>
          <p:spPr>
            <a:xfrm>
              <a:off x="4372579" y="703948"/>
              <a:ext cx="83221" cy="80701"/>
            </a:xfrm>
            <a:custGeom>
              <a:avLst/>
              <a:gdLst/>
              <a:ahLst/>
              <a:cxnLst/>
              <a:rect l="l" t="t" r="r" b="b"/>
              <a:pathLst>
                <a:path w="2609" h="2530" extrusionOk="0">
                  <a:moveTo>
                    <a:pt x="696" y="1623"/>
                  </a:moveTo>
                  <a:cubicBezTo>
                    <a:pt x="697" y="1626"/>
                    <a:pt x="699" y="1629"/>
                    <a:pt x="701" y="1632"/>
                  </a:cubicBezTo>
                  <a:lnTo>
                    <a:pt x="701" y="1632"/>
                  </a:lnTo>
                  <a:cubicBezTo>
                    <a:pt x="701" y="1633"/>
                    <a:pt x="701" y="1634"/>
                    <a:pt x="701" y="1635"/>
                  </a:cubicBezTo>
                  <a:lnTo>
                    <a:pt x="696" y="1623"/>
                  </a:lnTo>
                  <a:close/>
                  <a:moveTo>
                    <a:pt x="1566" y="1830"/>
                  </a:moveTo>
                  <a:lnTo>
                    <a:pt x="1546" y="1846"/>
                  </a:lnTo>
                  <a:lnTo>
                    <a:pt x="1520" y="1854"/>
                  </a:lnTo>
                  <a:lnTo>
                    <a:pt x="1520" y="1854"/>
                  </a:lnTo>
                  <a:cubicBezTo>
                    <a:pt x="1526" y="1837"/>
                    <a:pt x="1544" y="1832"/>
                    <a:pt x="1566" y="1830"/>
                  </a:cubicBezTo>
                  <a:close/>
                  <a:moveTo>
                    <a:pt x="1285" y="0"/>
                  </a:moveTo>
                  <a:cubicBezTo>
                    <a:pt x="1129" y="0"/>
                    <a:pt x="1013" y="0"/>
                    <a:pt x="935" y="39"/>
                  </a:cubicBezTo>
                  <a:cubicBezTo>
                    <a:pt x="818" y="78"/>
                    <a:pt x="701" y="117"/>
                    <a:pt x="585" y="156"/>
                  </a:cubicBezTo>
                  <a:lnTo>
                    <a:pt x="546" y="156"/>
                  </a:lnTo>
                  <a:cubicBezTo>
                    <a:pt x="507" y="234"/>
                    <a:pt x="429" y="273"/>
                    <a:pt x="351" y="312"/>
                  </a:cubicBezTo>
                  <a:lnTo>
                    <a:pt x="312" y="351"/>
                  </a:lnTo>
                  <a:cubicBezTo>
                    <a:pt x="273" y="428"/>
                    <a:pt x="195" y="506"/>
                    <a:pt x="157" y="584"/>
                  </a:cubicBezTo>
                  <a:cubicBezTo>
                    <a:pt x="118" y="662"/>
                    <a:pt x="79" y="779"/>
                    <a:pt x="40" y="856"/>
                  </a:cubicBezTo>
                  <a:lnTo>
                    <a:pt x="40" y="895"/>
                  </a:lnTo>
                  <a:cubicBezTo>
                    <a:pt x="40" y="973"/>
                    <a:pt x="1" y="1090"/>
                    <a:pt x="1" y="1207"/>
                  </a:cubicBezTo>
                  <a:lnTo>
                    <a:pt x="1" y="1246"/>
                  </a:lnTo>
                  <a:cubicBezTo>
                    <a:pt x="1" y="1323"/>
                    <a:pt x="1" y="1440"/>
                    <a:pt x="40" y="1518"/>
                  </a:cubicBezTo>
                  <a:cubicBezTo>
                    <a:pt x="40" y="1518"/>
                    <a:pt x="40" y="1557"/>
                    <a:pt x="40" y="1557"/>
                  </a:cubicBezTo>
                  <a:lnTo>
                    <a:pt x="40" y="1596"/>
                  </a:lnTo>
                  <a:cubicBezTo>
                    <a:pt x="79" y="1674"/>
                    <a:pt x="118" y="1790"/>
                    <a:pt x="157" y="1868"/>
                  </a:cubicBezTo>
                  <a:cubicBezTo>
                    <a:pt x="157" y="1868"/>
                    <a:pt x="157" y="1868"/>
                    <a:pt x="157" y="1907"/>
                  </a:cubicBezTo>
                  <a:lnTo>
                    <a:pt x="195" y="1946"/>
                  </a:lnTo>
                  <a:cubicBezTo>
                    <a:pt x="234" y="2024"/>
                    <a:pt x="312" y="2102"/>
                    <a:pt x="351" y="2141"/>
                  </a:cubicBezTo>
                  <a:lnTo>
                    <a:pt x="351" y="2179"/>
                  </a:lnTo>
                  <a:lnTo>
                    <a:pt x="390" y="2218"/>
                  </a:lnTo>
                  <a:cubicBezTo>
                    <a:pt x="468" y="2257"/>
                    <a:pt x="546" y="2335"/>
                    <a:pt x="623" y="2374"/>
                  </a:cubicBezTo>
                  <a:lnTo>
                    <a:pt x="662" y="2374"/>
                  </a:lnTo>
                  <a:lnTo>
                    <a:pt x="935" y="2491"/>
                  </a:lnTo>
                  <a:lnTo>
                    <a:pt x="974" y="2491"/>
                  </a:lnTo>
                  <a:cubicBezTo>
                    <a:pt x="1052" y="2491"/>
                    <a:pt x="1168" y="2491"/>
                    <a:pt x="1246" y="2530"/>
                  </a:cubicBezTo>
                  <a:lnTo>
                    <a:pt x="1324" y="2530"/>
                  </a:lnTo>
                  <a:lnTo>
                    <a:pt x="1596" y="2491"/>
                  </a:lnTo>
                  <a:cubicBezTo>
                    <a:pt x="1713" y="2452"/>
                    <a:pt x="1830" y="2374"/>
                    <a:pt x="1908" y="2296"/>
                  </a:cubicBezTo>
                  <a:cubicBezTo>
                    <a:pt x="1985" y="2257"/>
                    <a:pt x="2024" y="2179"/>
                    <a:pt x="2102" y="2141"/>
                  </a:cubicBezTo>
                  <a:cubicBezTo>
                    <a:pt x="2102" y="2102"/>
                    <a:pt x="2141" y="2063"/>
                    <a:pt x="2180" y="1985"/>
                  </a:cubicBezTo>
                  <a:cubicBezTo>
                    <a:pt x="2185" y="1969"/>
                    <a:pt x="2191" y="1954"/>
                    <a:pt x="2196" y="1939"/>
                  </a:cubicBezTo>
                  <a:lnTo>
                    <a:pt x="2196" y="1939"/>
                  </a:lnTo>
                  <a:cubicBezTo>
                    <a:pt x="2302" y="1856"/>
                    <a:pt x="2397" y="1745"/>
                    <a:pt x="2452" y="1635"/>
                  </a:cubicBezTo>
                  <a:lnTo>
                    <a:pt x="2530" y="1401"/>
                  </a:lnTo>
                  <a:cubicBezTo>
                    <a:pt x="2608" y="1246"/>
                    <a:pt x="2608" y="1051"/>
                    <a:pt x="2530" y="856"/>
                  </a:cubicBezTo>
                  <a:lnTo>
                    <a:pt x="2569" y="856"/>
                  </a:lnTo>
                  <a:cubicBezTo>
                    <a:pt x="2530" y="740"/>
                    <a:pt x="2491" y="662"/>
                    <a:pt x="2452" y="584"/>
                  </a:cubicBezTo>
                  <a:cubicBezTo>
                    <a:pt x="2413" y="545"/>
                    <a:pt x="2375" y="506"/>
                    <a:pt x="2336" y="467"/>
                  </a:cubicBezTo>
                  <a:cubicBezTo>
                    <a:pt x="2297" y="428"/>
                    <a:pt x="2297" y="351"/>
                    <a:pt x="2258" y="312"/>
                  </a:cubicBezTo>
                  <a:cubicBezTo>
                    <a:pt x="2180" y="273"/>
                    <a:pt x="2102" y="195"/>
                    <a:pt x="2024" y="156"/>
                  </a:cubicBezTo>
                  <a:cubicBezTo>
                    <a:pt x="1985" y="117"/>
                    <a:pt x="1985" y="117"/>
                    <a:pt x="1947" y="117"/>
                  </a:cubicBezTo>
                  <a:cubicBezTo>
                    <a:pt x="1869" y="78"/>
                    <a:pt x="1752" y="39"/>
                    <a:pt x="1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0"/>
            <p:cNvSpPr/>
            <p:nvPr/>
          </p:nvSpPr>
          <p:spPr>
            <a:xfrm>
              <a:off x="4288180" y="556234"/>
              <a:ext cx="69537" cy="69218"/>
            </a:xfrm>
            <a:custGeom>
              <a:avLst/>
              <a:gdLst/>
              <a:ahLst/>
              <a:cxnLst/>
              <a:rect l="l" t="t" r="r" b="b"/>
              <a:pathLst>
                <a:path w="2180" h="2170" extrusionOk="0">
                  <a:moveTo>
                    <a:pt x="740" y="39"/>
                  </a:moveTo>
                  <a:lnTo>
                    <a:pt x="713" y="50"/>
                  </a:lnTo>
                  <a:lnTo>
                    <a:pt x="713" y="50"/>
                  </a:lnTo>
                  <a:cubicBezTo>
                    <a:pt x="732" y="47"/>
                    <a:pt x="751" y="45"/>
                    <a:pt x="770" y="44"/>
                  </a:cubicBezTo>
                  <a:lnTo>
                    <a:pt x="770" y="44"/>
                  </a:lnTo>
                  <a:cubicBezTo>
                    <a:pt x="773" y="42"/>
                    <a:pt x="776" y="41"/>
                    <a:pt x="779" y="39"/>
                  </a:cubicBezTo>
                  <a:close/>
                  <a:moveTo>
                    <a:pt x="1705" y="933"/>
                  </a:moveTo>
                  <a:lnTo>
                    <a:pt x="1709" y="954"/>
                  </a:lnTo>
                  <a:lnTo>
                    <a:pt x="1682" y="1090"/>
                  </a:lnTo>
                  <a:lnTo>
                    <a:pt x="1674" y="1110"/>
                  </a:lnTo>
                  <a:cubicBezTo>
                    <a:pt x="1674" y="1100"/>
                    <a:pt x="1674" y="1090"/>
                    <a:pt x="1674" y="1090"/>
                  </a:cubicBezTo>
                  <a:lnTo>
                    <a:pt x="1622" y="1220"/>
                  </a:lnTo>
                  <a:lnTo>
                    <a:pt x="1622" y="1220"/>
                  </a:lnTo>
                  <a:lnTo>
                    <a:pt x="1596" y="1246"/>
                  </a:lnTo>
                  <a:lnTo>
                    <a:pt x="1596" y="1246"/>
                  </a:lnTo>
                  <a:cubicBezTo>
                    <a:pt x="1654" y="1131"/>
                    <a:pt x="1690" y="1037"/>
                    <a:pt x="1705" y="933"/>
                  </a:cubicBezTo>
                  <a:close/>
                  <a:moveTo>
                    <a:pt x="351" y="1246"/>
                  </a:moveTo>
                  <a:lnTo>
                    <a:pt x="351" y="1246"/>
                  </a:lnTo>
                  <a:cubicBezTo>
                    <a:pt x="356" y="1251"/>
                    <a:pt x="360" y="1256"/>
                    <a:pt x="364" y="1261"/>
                  </a:cubicBezTo>
                  <a:lnTo>
                    <a:pt x="364" y="1261"/>
                  </a:lnTo>
                  <a:cubicBezTo>
                    <a:pt x="366" y="1267"/>
                    <a:pt x="368" y="1273"/>
                    <a:pt x="370" y="1278"/>
                  </a:cubicBezTo>
                  <a:lnTo>
                    <a:pt x="370" y="1278"/>
                  </a:lnTo>
                  <a:lnTo>
                    <a:pt x="351" y="1246"/>
                  </a:lnTo>
                  <a:close/>
                  <a:moveTo>
                    <a:pt x="379" y="1286"/>
                  </a:moveTo>
                  <a:cubicBezTo>
                    <a:pt x="381" y="1291"/>
                    <a:pt x="383" y="1296"/>
                    <a:pt x="384" y="1301"/>
                  </a:cubicBezTo>
                  <a:lnTo>
                    <a:pt x="384" y="1301"/>
                  </a:lnTo>
                  <a:lnTo>
                    <a:pt x="380" y="1294"/>
                  </a:lnTo>
                  <a:lnTo>
                    <a:pt x="379" y="1286"/>
                  </a:lnTo>
                  <a:close/>
                  <a:moveTo>
                    <a:pt x="382" y="1307"/>
                  </a:moveTo>
                  <a:lnTo>
                    <a:pt x="382" y="1307"/>
                  </a:lnTo>
                  <a:cubicBezTo>
                    <a:pt x="384" y="1311"/>
                    <a:pt x="386" y="1316"/>
                    <a:pt x="388" y="1320"/>
                  </a:cubicBezTo>
                  <a:lnTo>
                    <a:pt x="388" y="1320"/>
                  </a:lnTo>
                  <a:cubicBezTo>
                    <a:pt x="390" y="1334"/>
                    <a:pt x="390" y="1348"/>
                    <a:pt x="390" y="1363"/>
                  </a:cubicBezTo>
                  <a:lnTo>
                    <a:pt x="382" y="1307"/>
                  </a:lnTo>
                  <a:close/>
                  <a:moveTo>
                    <a:pt x="1090" y="1"/>
                  </a:moveTo>
                  <a:cubicBezTo>
                    <a:pt x="1012" y="1"/>
                    <a:pt x="896" y="1"/>
                    <a:pt x="818" y="39"/>
                  </a:cubicBezTo>
                  <a:lnTo>
                    <a:pt x="935" y="39"/>
                  </a:lnTo>
                  <a:cubicBezTo>
                    <a:pt x="876" y="39"/>
                    <a:pt x="822" y="39"/>
                    <a:pt x="770" y="44"/>
                  </a:cubicBezTo>
                  <a:lnTo>
                    <a:pt x="770" y="44"/>
                  </a:lnTo>
                  <a:cubicBezTo>
                    <a:pt x="714" y="70"/>
                    <a:pt x="657" y="77"/>
                    <a:pt x="601" y="95"/>
                  </a:cubicBezTo>
                  <a:lnTo>
                    <a:pt x="601" y="95"/>
                  </a:lnTo>
                  <a:lnTo>
                    <a:pt x="713" y="50"/>
                  </a:lnTo>
                  <a:lnTo>
                    <a:pt x="713" y="50"/>
                  </a:lnTo>
                  <a:cubicBezTo>
                    <a:pt x="647" y="60"/>
                    <a:pt x="581" y="80"/>
                    <a:pt x="507" y="117"/>
                  </a:cubicBezTo>
                  <a:lnTo>
                    <a:pt x="351" y="273"/>
                  </a:lnTo>
                  <a:cubicBezTo>
                    <a:pt x="273" y="351"/>
                    <a:pt x="234" y="390"/>
                    <a:pt x="156" y="506"/>
                  </a:cubicBezTo>
                  <a:cubicBezTo>
                    <a:pt x="156" y="506"/>
                    <a:pt x="156" y="506"/>
                    <a:pt x="117" y="545"/>
                  </a:cubicBezTo>
                  <a:cubicBezTo>
                    <a:pt x="79" y="623"/>
                    <a:pt x="40" y="701"/>
                    <a:pt x="40" y="818"/>
                  </a:cubicBezTo>
                  <a:cubicBezTo>
                    <a:pt x="1" y="896"/>
                    <a:pt x="1" y="973"/>
                    <a:pt x="1" y="1051"/>
                  </a:cubicBezTo>
                  <a:cubicBezTo>
                    <a:pt x="1" y="1168"/>
                    <a:pt x="1" y="1246"/>
                    <a:pt x="40" y="1324"/>
                  </a:cubicBezTo>
                  <a:cubicBezTo>
                    <a:pt x="40" y="1401"/>
                    <a:pt x="79" y="1518"/>
                    <a:pt x="117" y="1596"/>
                  </a:cubicBezTo>
                  <a:lnTo>
                    <a:pt x="156" y="1635"/>
                  </a:lnTo>
                  <a:cubicBezTo>
                    <a:pt x="195" y="1713"/>
                    <a:pt x="273" y="1791"/>
                    <a:pt x="351" y="1868"/>
                  </a:cubicBezTo>
                  <a:cubicBezTo>
                    <a:pt x="429" y="1946"/>
                    <a:pt x="468" y="1985"/>
                    <a:pt x="584" y="2024"/>
                  </a:cubicBezTo>
                  <a:cubicBezTo>
                    <a:pt x="662" y="2063"/>
                    <a:pt x="740" y="2102"/>
                    <a:pt x="857" y="2141"/>
                  </a:cubicBezTo>
                  <a:cubicBezTo>
                    <a:pt x="954" y="2160"/>
                    <a:pt x="1051" y="2170"/>
                    <a:pt x="1149" y="2170"/>
                  </a:cubicBezTo>
                  <a:cubicBezTo>
                    <a:pt x="1246" y="2170"/>
                    <a:pt x="1343" y="2160"/>
                    <a:pt x="1441" y="2141"/>
                  </a:cubicBezTo>
                  <a:cubicBezTo>
                    <a:pt x="1518" y="2141"/>
                    <a:pt x="1635" y="2102"/>
                    <a:pt x="1713" y="2024"/>
                  </a:cubicBezTo>
                  <a:cubicBezTo>
                    <a:pt x="1908" y="1907"/>
                    <a:pt x="2063" y="1713"/>
                    <a:pt x="2141" y="1440"/>
                  </a:cubicBezTo>
                  <a:cubicBezTo>
                    <a:pt x="2141" y="1363"/>
                    <a:pt x="2180" y="1246"/>
                    <a:pt x="2180" y="1129"/>
                  </a:cubicBezTo>
                  <a:lnTo>
                    <a:pt x="2180" y="1051"/>
                  </a:lnTo>
                  <a:cubicBezTo>
                    <a:pt x="2180" y="934"/>
                    <a:pt x="2141" y="857"/>
                    <a:pt x="2141" y="740"/>
                  </a:cubicBezTo>
                  <a:cubicBezTo>
                    <a:pt x="2102" y="584"/>
                    <a:pt x="1985" y="429"/>
                    <a:pt x="1869" y="312"/>
                  </a:cubicBezTo>
                  <a:lnTo>
                    <a:pt x="1674" y="156"/>
                  </a:lnTo>
                  <a:cubicBezTo>
                    <a:pt x="1557" y="78"/>
                    <a:pt x="1363" y="1"/>
                    <a:pt x="1207" y="1"/>
                  </a:cubicBezTo>
                  <a:cubicBezTo>
                    <a:pt x="1194" y="1"/>
                    <a:pt x="1181" y="1"/>
                    <a:pt x="1168" y="2"/>
                  </a:cubicBezTo>
                  <a:lnTo>
                    <a:pt x="1168" y="2"/>
                  </a:lnTo>
                  <a:cubicBezTo>
                    <a:pt x="1142" y="1"/>
                    <a:pt x="1116" y="1"/>
                    <a:pt x="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0"/>
            <p:cNvSpPr/>
            <p:nvPr/>
          </p:nvSpPr>
          <p:spPr>
            <a:xfrm>
              <a:off x="4576145" y="829303"/>
              <a:ext cx="69537" cy="65517"/>
            </a:xfrm>
            <a:custGeom>
              <a:avLst/>
              <a:gdLst/>
              <a:ahLst/>
              <a:cxnLst/>
              <a:rect l="l" t="t" r="r" b="b"/>
              <a:pathLst>
                <a:path w="2180" h="2054" extrusionOk="0">
                  <a:moveTo>
                    <a:pt x="1869" y="351"/>
                  </a:moveTo>
                  <a:lnTo>
                    <a:pt x="1946" y="448"/>
                  </a:lnTo>
                  <a:lnTo>
                    <a:pt x="1946" y="448"/>
                  </a:lnTo>
                  <a:cubicBezTo>
                    <a:pt x="1917" y="419"/>
                    <a:pt x="1888" y="390"/>
                    <a:pt x="1869" y="351"/>
                  </a:cubicBezTo>
                  <a:close/>
                  <a:moveTo>
                    <a:pt x="468" y="896"/>
                  </a:moveTo>
                  <a:cubicBezTo>
                    <a:pt x="468" y="934"/>
                    <a:pt x="468" y="934"/>
                    <a:pt x="468" y="973"/>
                  </a:cubicBezTo>
                  <a:cubicBezTo>
                    <a:pt x="453" y="1046"/>
                    <a:pt x="449" y="1125"/>
                    <a:pt x="455" y="1207"/>
                  </a:cubicBezTo>
                  <a:lnTo>
                    <a:pt x="455" y="1207"/>
                  </a:lnTo>
                  <a:lnTo>
                    <a:pt x="435" y="1090"/>
                  </a:lnTo>
                  <a:lnTo>
                    <a:pt x="468" y="896"/>
                  </a:lnTo>
                  <a:close/>
                  <a:moveTo>
                    <a:pt x="534" y="1373"/>
                  </a:moveTo>
                  <a:cubicBezTo>
                    <a:pt x="545" y="1384"/>
                    <a:pt x="545" y="1401"/>
                    <a:pt x="545" y="1401"/>
                  </a:cubicBezTo>
                  <a:lnTo>
                    <a:pt x="534" y="1373"/>
                  </a:lnTo>
                  <a:close/>
                  <a:moveTo>
                    <a:pt x="1880" y="1412"/>
                  </a:moveTo>
                  <a:lnTo>
                    <a:pt x="1869" y="1440"/>
                  </a:lnTo>
                  <a:cubicBezTo>
                    <a:pt x="1869" y="1440"/>
                    <a:pt x="1869" y="1423"/>
                    <a:pt x="1880" y="1412"/>
                  </a:cubicBezTo>
                  <a:close/>
                  <a:moveTo>
                    <a:pt x="1129" y="1"/>
                  </a:moveTo>
                  <a:cubicBezTo>
                    <a:pt x="1051" y="1"/>
                    <a:pt x="935" y="1"/>
                    <a:pt x="857" y="39"/>
                  </a:cubicBezTo>
                  <a:lnTo>
                    <a:pt x="818" y="39"/>
                  </a:lnTo>
                  <a:lnTo>
                    <a:pt x="584" y="156"/>
                  </a:lnTo>
                  <a:lnTo>
                    <a:pt x="545" y="156"/>
                  </a:lnTo>
                  <a:lnTo>
                    <a:pt x="312" y="312"/>
                  </a:lnTo>
                  <a:cubicBezTo>
                    <a:pt x="78" y="545"/>
                    <a:pt x="1" y="934"/>
                    <a:pt x="78" y="1246"/>
                  </a:cubicBezTo>
                  <a:lnTo>
                    <a:pt x="195" y="1479"/>
                  </a:lnTo>
                  <a:cubicBezTo>
                    <a:pt x="273" y="1635"/>
                    <a:pt x="390" y="1752"/>
                    <a:pt x="545" y="1829"/>
                  </a:cubicBezTo>
                  <a:cubicBezTo>
                    <a:pt x="622" y="1906"/>
                    <a:pt x="736" y="1945"/>
                    <a:pt x="887" y="1946"/>
                  </a:cubicBezTo>
                  <a:lnTo>
                    <a:pt x="887" y="1946"/>
                  </a:lnTo>
                  <a:cubicBezTo>
                    <a:pt x="914" y="1961"/>
                    <a:pt x="942" y="1975"/>
                    <a:pt x="974" y="1985"/>
                  </a:cubicBezTo>
                  <a:cubicBezTo>
                    <a:pt x="1012" y="2024"/>
                    <a:pt x="1090" y="2024"/>
                    <a:pt x="1168" y="2024"/>
                  </a:cubicBezTo>
                  <a:cubicBezTo>
                    <a:pt x="1226" y="2044"/>
                    <a:pt x="1285" y="2053"/>
                    <a:pt x="1343" y="2053"/>
                  </a:cubicBezTo>
                  <a:cubicBezTo>
                    <a:pt x="1402" y="2053"/>
                    <a:pt x="1460" y="2044"/>
                    <a:pt x="1518" y="2024"/>
                  </a:cubicBezTo>
                  <a:lnTo>
                    <a:pt x="1713" y="1946"/>
                  </a:lnTo>
                  <a:cubicBezTo>
                    <a:pt x="1869" y="1868"/>
                    <a:pt x="1946" y="1752"/>
                    <a:pt x="2024" y="1635"/>
                  </a:cubicBezTo>
                  <a:cubicBezTo>
                    <a:pt x="2063" y="1557"/>
                    <a:pt x="2102" y="1479"/>
                    <a:pt x="2141" y="1401"/>
                  </a:cubicBezTo>
                  <a:cubicBezTo>
                    <a:pt x="2141" y="1363"/>
                    <a:pt x="2141" y="1363"/>
                    <a:pt x="2141" y="1363"/>
                  </a:cubicBezTo>
                  <a:cubicBezTo>
                    <a:pt x="2141" y="1285"/>
                    <a:pt x="2180" y="1207"/>
                    <a:pt x="2180" y="1129"/>
                  </a:cubicBezTo>
                  <a:cubicBezTo>
                    <a:pt x="2180" y="1129"/>
                    <a:pt x="2180" y="1090"/>
                    <a:pt x="2180" y="1090"/>
                  </a:cubicBezTo>
                  <a:cubicBezTo>
                    <a:pt x="2180" y="1012"/>
                    <a:pt x="2180" y="934"/>
                    <a:pt x="2141" y="818"/>
                  </a:cubicBezTo>
                  <a:lnTo>
                    <a:pt x="2141" y="779"/>
                  </a:lnTo>
                  <a:cubicBezTo>
                    <a:pt x="2102" y="740"/>
                    <a:pt x="2063" y="662"/>
                    <a:pt x="2024" y="584"/>
                  </a:cubicBezTo>
                  <a:cubicBezTo>
                    <a:pt x="2024" y="545"/>
                    <a:pt x="2024" y="545"/>
                    <a:pt x="2024" y="545"/>
                  </a:cubicBezTo>
                  <a:cubicBezTo>
                    <a:pt x="2024" y="506"/>
                    <a:pt x="2024" y="506"/>
                    <a:pt x="2024" y="506"/>
                  </a:cubicBezTo>
                  <a:lnTo>
                    <a:pt x="1869" y="312"/>
                  </a:lnTo>
                  <a:lnTo>
                    <a:pt x="1674" y="156"/>
                  </a:lnTo>
                  <a:lnTo>
                    <a:pt x="1479" y="78"/>
                  </a:lnTo>
                  <a:lnTo>
                    <a:pt x="1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0"/>
            <p:cNvSpPr/>
            <p:nvPr/>
          </p:nvSpPr>
          <p:spPr>
            <a:xfrm>
              <a:off x="4176477" y="690296"/>
              <a:ext cx="115469" cy="114002"/>
            </a:xfrm>
            <a:custGeom>
              <a:avLst/>
              <a:gdLst/>
              <a:ahLst/>
              <a:cxnLst/>
              <a:rect l="l" t="t" r="r" b="b"/>
              <a:pathLst>
                <a:path w="3620" h="3574" extrusionOk="0">
                  <a:moveTo>
                    <a:pt x="2102" y="1401"/>
                  </a:moveTo>
                  <a:lnTo>
                    <a:pt x="2072" y="1490"/>
                  </a:lnTo>
                  <a:lnTo>
                    <a:pt x="2072" y="1490"/>
                  </a:lnTo>
                  <a:cubicBezTo>
                    <a:pt x="2078" y="1461"/>
                    <a:pt x="2087" y="1431"/>
                    <a:pt x="2102" y="1401"/>
                  </a:cubicBezTo>
                  <a:close/>
                  <a:moveTo>
                    <a:pt x="1752" y="1635"/>
                  </a:moveTo>
                  <a:cubicBezTo>
                    <a:pt x="1765" y="1635"/>
                    <a:pt x="1782" y="1639"/>
                    <a:pt x="1802" y="1645"/>
                  </a:cubicBezTo>
                  <a:lnTo>
                    <a:pt x="1802" y="1645"/>
                  </a:lnTo>
                  <a:lnTo>
                    <a:pt x="1752" y="1635"/>
                  </a:lnTo>
                  <a:close/>
                  <a:moveTo>
                    <a:pt x="1919" y="1638"/>
                  </a:moveTo>
                  <a:lnTo>
                    <a:pt x="1888" y="1650"/>
                  </a:lnTo>
                  <a:lnTo>
                    <a:pt x="1878" y="1646"/>
                  </a:lnTo>
                  <a:lnTo>
                    <a:pt x="1878" y="1646"/>
                  </a:lnTo>
                  <a:cubicBezTo>
                    <a:pt x="1891" y="1642"/>
                    <a:pt x="1905" y="1640"/>
                    <a:pt x="1919" y="1638"/>
                  </a:cubicBezTo>
                  <a:close/>
                  <a:moveTo>
                    <a:pt x="1830" y="1636"/>
                  </a:moveTo>
                  <a:cubicBezTo>
                    <a:pt x="1830" y="1636"/>
                    <a:pt x="1830" y="1636"/>
                    <a:pt x="1831" y="1636"/>
                  </a:cubicBezTo>
                  <a:lnTo>
                    <a:pt x="1831" y="1636"/>
                  </a:lnTo>
                  <a:cubicBezTo>
                    <a:pt x="1837" y="1642"/>
                    <a:pt x="1842" y="1648"/>
                    <a:pt x="1848" y="1654"/>
                  </a:cubicBezTo>
                  <a:lnTo>
                    <a:pt x="1848" y="1654"/>
                  </a:lnTo>
                  <a:lnTo>
                    <a:pt x="1843" y="1653"/>
                  </a:lnTo>
                  <a:lnTo>
                    <a:pt x="1830" y="1636"/>
                  </a:lnTo>
                  <a:close/>
                  <a:moveTo>
                    <a:pt x="1860" y="1653"/>
                  </a:moveTo>
                  <a:cubicBezTo>
                    <a:pt x="1861" y="1654"/>
                    <a:pt x="1862" y="1654"/>
                    <a:pt x="1862" y="1655"/>
                  </a:cubicBezTo>
                  <a:lnTo>
                    <a:pt x="1862" y="1655"/>
                  </a:lnTo>
                  <a:lnTo>
                    <a:pt x="1858" y="1656"/>
                  </a:lnTo>
                  <a:lnTo>
                    <a:pt x="1858" y="1656"/>
                  </a:lnTo>
                  <a:lnTo>
                    <a:pt x="1855" y="1655"/>
                  </a:lnTo>
                  <a:lnTo>
                    <a:pt x="1855" y="1655"/>
                  </a:lnTo>
                  <a:cubicBezTo>
                    <a:pt x="1857" y="1655"/>
                    <a:pt x="1858" y="1654"/>
                    <a:pt x="1860" y="1653"/>
                  </a:cubicBezTo>
                  <a:close/>
                  <a:moveTo>
                    <a:pt x="1847" y="1658"/>
                  </a:moveTo>
                  <a:lnTo>
                    <a:pt x="1847" y="1658"/>
                  </a:lnTo>
                  <a:cubicBezTo>
                    <a:pt x="1847" y="1658"/>
                    <a:pt x="1847" y="1658"/>
                    <a:pt x="1847" y="1658"/>
                  </a:cubicBezTo>
                  <a:lnTo>
                    <a:pt x="1847" y="1658"/>
                  </a:lnTo>
                  <a:lnTo>
                    <a:pt x="1847" y="1658"/>
                  </a:lnTo>
                  <a:lnTo>
                    <a:pt x="1847" y="1658"/>
                  </a:lnTo>
                  <a:lnTo>
                    <a:pt x="1847" y="1658"/>
                  </a:lnTo>
                  <a:close/>
                  <a:moveTo>
                    <a:pt x="1850" y="1658"/>
                  </a:moveTo>
                  <a:cubicBezTo>
                    <a:pt x="1851" y="1659"/>
                    <a:pt x="1852" y="1659"/>
                    <a:pt x="1853" y="1659"/>
                  </a:cubicBezTo>
                  <a:lnTo>
                    <a:pt x="1853" y="1659"/>
                  </a:lnTo>
                  <a:cubicBezTo>
                    <a:pt x="1854" y="1660"/>
                    <a:pt x="1855" y="1662"/>
                    <a:pt x="1856" y="1663"/>
                  </a:cubicBezTo>
                  <a:lnTo>
                    <a:pt x="1856" y="1663"/>
                  </a:lnTo>
                  <a:lnTo>
                    <a:pt x="1852" y="1665"/>
                  </a:lnTo>
                  <a:lnTo>
                    <a:pt x="1848" y="1659"/>
                  </a:lnTo>
                  <a:lnTo>
                    <a:pt x="1848" y="1659"/>
                  </a:lnTo>
                  <a:cubicBezTo>
                    <a:pt x="1849" y="1659"/>
                    <a:pt x="1849" y="1659"/>
                    <a:pt x="1850" y="1658"/>
                  </a:cubicBezTo>
                  <a:close/>
                  <a:moveTo>
                    <a:pt x="1912" y="1684"/>
                  </a:moveTo>
                  <a:cubicBezTo>
                    <a:pt x="1912" y="1684"/>
                    <a:pt x="1912" y="1685"/>
                    <a:pt x="1913" y="1685"/>
                  </a:cubicBezTo>
                  <a:lnTo>
                    <a:pt x="1913" y="1685"/>
                  </a:lnTo>
                  <a:cubicBezTo>
                    <a:pt x="1913" y="1686"/>
                    <a:pt x="1914" y="1687"/>
                    <a:pt x="1914" y="1688"/>
                  </a:cubicBezTo>
                  <a:lnTo>
                    <a:pt x="1914" y="1688"/>
                  </a:lnTo>
                  <a:lnTo>
                    <a:pt x="1913" y="1687"/>
                  </a:lnTo>
                  <a:lnTo>
                    <a:pt x="1912" y="1684"/>
                  </a:lnTo>
                  <a:close/>
                  <a:moveTo>
                    <a:pt x="1866" y="1674"/>
                  </a:moveTo>
                  <a:cubicBezTo>
                    <a:pt x="1896" y="1706"/>
                    <a:pt x="1918" y="1737"/>
                    <a:pt x="1940" y="1777"/>
                  </a:cubicBezTo>
                  <a:lnTo>
                    <a:pt x="1940" y="1777"/>
                  </a:lnTo>
                  <a:cubicBezTo>
                    <a:pt x="1940" y="1779"/>
                    <a:pt x="1940" y="1781"/>
                    <a:pt x="1941" y="1783"/>
                  </a:cubicBezTo>
                  <a:lnTo>
                    <a:pt x="1941" y="1783"/>
                  </a:lnTo>
                  <a:lnTo>
                    <a:pt x="1859" y="1674"/>
                  </a:lnTo>
                  <a:close/>
                  <a:moveTo>
                    <a:pt x="1410" y="2128"/>
                  </a:moveTo>
                  <a:lnTo>
                    <a:pt x="1429" y="2142"/>
                  </a:lnTo>
                  <a:lnTo>
                    <a:pt x="1429" y="2142"/>
                  </a:lnTo>
                  <a:cubicBezTo>
                    <a:pt x="1428" y="2142"/>
                    <a:pt x="1426" y="2142"/>
                    <a:pt x="1425" y="2142"/>
                  </a:cubicBezTo>
                  <a:lnTo>
                    <a:pt x="1425" y="2142"/>
                  </a:lnTo>
                  <a:cubicBezTo>
                    <a:pt x="1420" y="2137"/>
                    <a:pt x="1415" y="2132"/>
                    <a:pt x="1410" y="2128"/>
                  </a:cubicBezTo>
                  <a:close/>
                  <a:moveTo>
                    <a:pt x="2284" y="2349"/>
                  </a:moveTo>
                  <a:lnTo>
                    <a:pt x="2296" y="2413"/>
                  </a:lnTo>
                  <a:cubicBezTo>
                    <a:pt x="2287" y="2394"/>
                    <a:pt x="2280" y="2378"/>
                    <a:pt x="2275" y="2363"/>
                  </a:cubicBezTo>
                  <a:lnTo>
                    <a:pt x="2275" y="2363"/>
                  </a:lnTo>
                  <a:cubicBezTo>
                    <a:pt x="2277" y="2359"/>
                    <a:pt x="2280" y="2354"/>
                    <a:pt x="2284" y="2349"/>
                  </a:cubicBezTo>
                  <a:close/>
                  <a:moveTo>
                    <a:pt x="1810" y="0"/>
                  </a:moveTo>
                  <a:cubicBezTo>
                    <a:pt x="1547" y="0"/>
                    <a:pt x="1285" y="78"/>
                    <a:pt x="1051" y="234"/>
                  </a:cubicBezTo>
                  <a:cubicBezTo>
                    <a:pt x="798" y="392"/>
                    <a:pt x="622" y="601"/>
                    <a:pt x="503" y="863"/>
                  </a:cubicBezTo>
                  <a:lnTo>
                    <a:pt x="503" y="863"/>
                  </a:lnTo>
                  <a:cubicBezTo>
                    <a:pt x="490" y="873"/>
                    <a:pt x="479" y="884"/>
                    <a:pt x="467" y="895"/>
                  </a:cubicBezTo>
                  <a:lnTo>
                    <a:pt x="351" y="1051"/>
                  </a:lnTo>
                  <a:cubicBezTo>
                    <a:pt x="373" y="1018"/>
                    <a:pt x="379" y="1007"/>
                    <a:pt x="378" y="1007"/>
                  </a:cubicBezTo>
                  <a:lnTo>
                    <a:pt x="378" y="1007"/>
                  </a:lnTo>
                  <a:cubicBezTo>
                    <a:pt x="375" y="1007"/>
                    <a:pt x="338" y="1057"/>
                    <a:pt x="343" y="1057"/>
                  </a:cubicBezTo>
                  <a:cubicBezTo>
                    <a:pt x="344" y="1057"/>
                    <a:pt x="346" y="1055"/>
                    <a:pt x="351" y="1051"/>
                  </a:cubicBezTo>
                  <a:lnTo>
                    <a:pt x="351" y="1051"/>
                  </a:lnTo>
                  <a:cubicBezTo>
                    <a:pt x="289" y="1113"/>
                    <a:pt x="252" y="1174"/>
                    <a:pt x="200" y="1236"/>
                  </a:cubicBezTo>
                  <a:lnTo>
                    <a:pt x="200" y="1236"/>
                  </a:lnTo>
                  <a:cubicBezTo>
                    <a:pt x="146" y="1285"/>
                    <a:pt x="103" y="1353"/>
                    <a:pt x="78" y="1440"/>
                  </a:cubicBezTo>
                  <a:lnTo>
                    <a:pt x="96" y="1440"/>
                  </a:lnTo>
                  <a:cubicBezTo>
                    <a:pt x="43" y="1585"/>
                    <a:pt x="1" y="1735"/>
                    <a:pt x="1" y="1907"/>
                  </a:cubicBezTo>
                  <a:cubicBezTo>
                    <a:pt x="1" y="2063"/>
                    <a:pt x="1" y="2257"/>
                    <a:pt x="78" y="2413"/>
                  </a:cubicBezTo>
                  <a:cubicBezTo>
                    <a:pt x="117" y="2646"/>
                    <a:pt x="234" y="2841"/>
                    <a:pt x="390" y="3035"/>
                  </a:cubicBezTo>
                  <a:cubicBezTo>
                    <a:pt x="745" y="3391"/>
                    <a:pt x="1202" y="3574"/>
                    <a:pt x="1672" y="3574"/>
                  </a:cubicBezTo>
                  <a:cubicBezTo>
                    <a:pt x="1974" y="3574"/>
                    <a:pt x="2280" y="3499"/>
                    <a:pt x="2569" y="3347"/>
                  </a:cubicBezTo>
                  <a:cubicBezTo>
                    <a:pt x="3269" y="2919"/>
                    <a:pt x="3619" y="2063"/>
                    <a:pt x="3347" y="1245"/>
                  </a:cubicBezTo>
                  <a:cubicBezTo>
                    <a:pt x="3230" y="817"/>
                    <a:pt x="2958" y="467"/>
                    <a:pt x="2569" y="234"/>
                  </a:cubicBezTo>
                  <a:cubicBezTo>
                    <a:pt x="2335" y="78"/>
                    <a:pt x="2073" y="0"/>
                    <a:pt x="1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1458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89"/>
        <p:cNvGrpSpPr/>
        <p:nvPr/>
      </p:nvGrpSpPr>
      <p:grpSpPr>
        <a:xfrm>
          <a:off x="0" y="0"/>
          <a:ext cx="0" cy="0"/>
          <a:chOff x="0" y="0"/>
          <a:chExt cx="0" cy="0"/>
        </a:xfrm>
      </p:grpSpPr>
      <p:sp>
        <p:nvSpPr>
          <p:cNvPr id="2790" name="Google Shape;2790;p11"/>
          <p:cNvSpPr txBox="1">
            <a:spLocks noGrp="1"/>
          </p:cNvSpPr>
          <p:nvPr>
            <p:ph type="title" hasCustomPrompt="1"/>
          </p:nvPr>
        </p:nvSpPr>
        <p:spPr>
          <a:xfrm>
            <a:off x="867400" y="2982733"/>
            <a:ext cx="4628000" cy="12504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0800">
                <a:solidFill>
                  <a:schemeClr val="accent1"/>
                </a:solidFill>
              </a:defRPr>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2791" name="Google Shape;2791;p11"/>
          <p:cNvSpPr txBox="1">
            <a:spLocks noGrp="1"/>
          </p:cNvSpPr>
          <p:nvPr>
            <p:ph type="body" idx="1"/>
          </p:nvPr>
        </p:nvSpPr>
        <p:spPr>
          <a:xfrm>
            <a:off x="7183367" y="3254133"/>
            <a:ext cx="3687200" cy="707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55211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2"/>
        <p:cNvGrpSpPr/>
        <p:nvPr/>
      </p:nvGrpSpPr>
      <p:grpSpPr>
        <a:xfrm>
          <a:off x="0" y="0"/>
          <a:ext cx="0" cy="0"/>
          <a:chOff x="0" y="0"/>
          <a:chExt cx="0" cy="0"/>
        </a:xfrm>
      </p:grpSpPr>
    </p:spTree>
    <p:extLst>
      <p:ext uri="{BB962C8B-B14F-4D97-AF65-F5344CB8AC3E}">
        <p14:creationId xmlns:p14="http://schemas.microsoft.com/office/powerpoint/2010/main" val="394984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2793"/>
        <p:cNvGrpSpPr/>
        <p:nvPr/>
      </p:nvGrpSpPr>
      <p:grpSpPr>
        <a:xfrm>
          <a:off x="0" y="0"/>
          <a:ext cx="0" cy="0"/>
          <a:chOff x="0" y="0"/>
          <a:chExt cx="0" cy="0"/>
        </a:xfrm>
      </p:grpSpPr>
      <p:sp>
        <p:nvSpPr>
          <p:cNvPr id="2794" name="Google Shape;2794;p13"/>
          <p:cNvSpPr txBox="1">
            <a:spLocks noGrp="1"/>
          </p:cNvSpPr>
          <p:nvPr>
            <p:ph type="title"/>
          </p:nvPr>
        </p:nvSpPr>
        <p:spPr>
          <a:xfrm>
            <a:off x="2328067" y="1825267"/>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5" name="Google Shape;2795;p13"/>
          <p:cNvSpPr txBox="1">
            <a:spLocks noGrp="1"/>
          </p:cNvSpPr>
          <p:nvPr>
            <p:ph type="subTitle" idx="1"/>
          </p:nvPr>
        </p:nvSpPr>
        <p:spPr>
          <a:xfrm>
            <a:off x="2328067" y="22945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796" name="Google Shape;2796;p13"/>
          <p:cNvSpPr txBox="1">
            <a:spLocks noGrp="1"/>
          </p:cNvSpPr>
          <p:nvPr>
            <p:ph type="title" idx="2"/>
          </p:nvPr>
        </p:nvSpPr>
        <p:spPr>
          <a:xfrm>
            <a:off x="2328067" y="3196996"/>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7" name="Google Shape;2797;p13"/>
          <p:cNvSpPr txBox="1">
            <a:spLocks noGrp="1"/>
          </p:cNvSpPr>
          <p:nvPr>
            <p:ph type="subTitle" idx="3"/>
          </p:nvPr>
        </p:nvSpPr>
        <p:spPr>
          <a:xfrm>
            <a:off x="2328067" y="3658167"/>
            <a:ext cx="2988800" cy="68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798" name="Google Shape;2798;p13"/>
          <p:cNvSpPr txBox="1">
            <a:spLocks noGrp="1"/>
          </p:cNvSpPr>
          <p:nvPr>
            <p:ph type="title" idx="4"/>
          </p:nvPr>
        </p:nvSpPr>
        <p:spPr>
          <a:xfrm>
            <a:off x="2328067" y="4568733"/>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9" name="Google Shape;2799;p13"/>
          <p:cNvSpPr txBox="1">
            <a:spLocks noGrp="1"/>
          </p:cNvSpPr>
          <p:nvPr>
            <p:ph type="subTitle" idx="5"/>
          </p:nvPr>
        </p:nvSpPr>
        <p:spPr>
          <a:xfrm>
            <a:off x="2328067" y="5024467"/>
            <a:ext cx="2988800" cy="68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0" name="Google Shape;2800;p13"/>
          <p:cNvSpPr txBox="1">
            <a:spLocks noGrp="1"/>
          </p:cNvSpPr>
          <p:nvPr>
            <p:ph type="title" idx="6" hasCustomPrompt="1"/>
          </p:nvPr>
        </p:nvSpPr>
        <p:spPr>
          <a:xfrm>
            <a:off x="1066800" y="16638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1" name="Google Shape;2801;p13"/>
          <p:cNvSpPr txBox="1">
            <a:spLocks noGrp="1"/>
          </p:cNvSpPr>
          <p:nvPr>
            <p:ph type="title" idx="7" hasCustomPrompt="1"/>
          </p:nvPr>
        </p:nvSpPr>
        <p:spPr>
          <a:xfrm>
            <a:off x="1066800" y="30391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2" name="Google Shape;2802;p13"/>
          <p:cNvSpPr txBox="1">
            <a:spLocks noGrp="1"/>
          </p:cNvSpPr>
          <p:nvPr>
            <p:ph type="title" idx="8" hasCustomPrompt="1"/>
          </p:nvPr>
        </p:nvSpPr>
        <p:spPr>
          <a:xfrm>
            <a:off x="1066800" y="44204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3" name="Google Shape;2803;p13"/>
          <p:cNvSpPr txBox="1">
            <a:spLocks noGrp="1"/>
          </p:cNvSpPr>
          <p:nvPr>
            <p:ph type="title" idx="9"/>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804" name="Google Shape;2804;p13"/>
          <p:cNvSpPr txBox="1">
            <a:spLocks noGrp="1"/>
          </p:cNvSpPr>
          <p:nvPr>
            <p:ph type="title" idx="13"/>
          </p:nvPr>
        </p:nvSpPr>
        <p:spPr>
          <a:xfrm>
            <a:off x="8119267" y="1825267"/>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5" name="Google Shape;2805;p13"/>
          <p:cNvSpPr txBox="1">
            <a:spLocks noGrp="1"/>
          </p:cNvSpPr>
          <p:nvPr>
            <p:ph type="subTitle" idx="14"/>
          </p:nvPr>
        </p:nvSpPr>
        <p:spPr>
          <a:xfrm>
            <a:off x="8119267" y="22945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6" name="Google Shape;2806;p13"/>
          <p:cNvSpPr txBox="1">
            <a:spLocks noGrp="1"/>
          </p:cNvSpPr>
          <p:nvPr>
            <p:ph type="title" idx="15"/>
          </p:nvPr>
        </p:nvSpPr>
        <p:spPr>
          <a:xfrm>
            <a:off x="8119267" y="3196996"/>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7" name="Google Shape;2807;p13"/>
          <p:cNvSpPr txBox="1">
            <a:spLocks noGrp="1"/>
          </p:cNvSpPr>
          <p:nvPr>
            <p:ph type="subTitle" idx="16"/>
          </p:nvPr>
        </p:nvSpPr>
        <p:spPr>
          <a:xfrm>
            <a:off x="8119267" y="36581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8" name="Google Shape;2808;p13"/>
          <p:cNvSpPr txBox="1">
            <a:spLocks noGrp="1"/>
          </p:cNvSpPr>
          <p:nvPr>
            <p:ph type="title" idx="17"/>
          </p:nvPr>
        </p:nvSpPr>
        <p:spPr>
          <a:xfrm>
            <a:off x="8119267" y="4568733"/>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9" name="Google Shape;2809;p13"/>
          <p:cNvSpPr txBox="1">
            <a:spLocks noGrp="1"/>
          </p:cNvSpPr>
          <p:nvPr>
            <p:ph type="subTitle" idx="18"/>
          </p:nvPr>
        </p:nvSpPr>
        <p:spPr>
          <a:xfrm>
            <a:off x="8119267" y="50244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10" name="Google Shape;2810;p13"/>
          <p:cNvSpPr txBox="1">
            <a:spLocks noGrp="1"/>
          </p:cNvSpPr>
          <p:nvPr>
            <p:ph type="title" idx="19" hasCustomPrompt="1"/>
          </p:nvPr>
        </p:nvSpPr>
        <p:spPr>
          <a:xfrm>
            <a:off x="6858000" y="16638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11" name="Google Shape;2811;p13"/>
          <p:cNvSpPr txBox="1">
            <a:spLocks noGrp="1"/>
          </p:cNvSpPr>
          <p:nvPr>
            <p:ph type="title" idx="20" hasCustomPrompt="1"/>
          </p:nvPr>
        </p:nvSpPr>
        <p:spPr>
          <a:xfrm>
            <a:off x="6858000" y="30391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12" name="Google Shape;2812;p13"/>
          <p:cNvSpPr txBox="1">
            <a:spLocks noGrp="1"/>
          </p:cNvSpPr>
          <p:nvPr>
            <p:ph type="title" idx="21" hasCustomPrompt="1"/>
          </p:nvPr>
        </p:nvSpPr>
        <p:spPr>
          <a:xfrm>
            <a:off x="6858000" y="44204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Tree>
    <p:extLst>
      <p:ext uri="{BB962C8B-B14F-4D97-AF65-F5344CB8AC3E}">
        <p14:creationId xmlns:p14="http://schemas.microsoft.com/office/powerpoint/2010/main" val="204852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p:cSld name="Title Only ">
    <p:spTree>
      <p:nvGrpSpPr>
        <p:cNvPr id="1" name="Shape 2813"/>
        <p:cNvGrpSpPr/>
        <p:nvPr/>
      </p:nvGrpSpPr>
      <p:grpSpPr>
        <a:xfrm>
          <a:off x="0" y="0"/>
          <a:ext cx="0" cy="0"/>
          <a:chOff x="0" y="0"/>
          <a:chExt cx="0" cy="0"/>
        </a:xfrm>
      </p:grpSpPr>
      <p:sp>
        <p:nvSpPr>
          <p:cNvPr id="2814" name="Google Shape;2814;p14"/>
          <p:cNvSpPr txBox="1">
            <a:spLocks noGrp="1"/>
          </p:cNvSpPr>
          <p:nvPr>
            <p:ph type="title"/>
          </p:nvPr>
        </p:nvSpPr>
        <p:spPr>
          <a:xfrm>
            <a:off x="954867" y="777333"/>
            <a:ext cx="4082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399326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
  <p:cSld name="Title and Two columns ">
    <p:spTree>
      <p:nvGrpSpPr>
        <p:cNvPr id="1" name="Shape 2815"/>
        <p:cNvGrpSpPr/>
        <p:nvPr/>
      </p:nvGrpSpPr>
      <p:grpSpPr>
        <a:xfrm>
          <a:off x="0" y="0"/>
          <a:ext cx="0" cy="0"/>
          <a:chOff x="0" y="0"/>
          <a:chExt cx="0" cy="0"/>
        </a:xfrm>
      </p:grpSpPr>
      <p:sp>
        <p:nvSpPr>
          <p:cNvPr id="2816" name="Google Shape;2816;p15"/>
          <p:cNvSpPr txBox="1">
            <a:spLocks noGrp="1"/>
          </p:cNvSpPr>
          <p:nvPr>
            <p:ph type="subTitle" idx="1"/>
          </p:nvPr>
        </p:nvSpPr>
        <p:spPr>
          <a:xfrm>
            <a:off x="6923136" y="1987600"/>
            <a:ext cx="3803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17" name="Google Shape;2817;p15"/>
          <p:cNvSpPr txBox="1">
            <a:spLocks noGrp="1"/>
          </p:cNvSpPr>
          <p:nvPr>
            <p:ph type="subTitle" idx="2"/>
          </p:nvPr>
        </p:nvSpPr>
        <p:spPr>
          <a:xfrm>
            <a:off x="6923136" y="2439067"/>
            <a:ext cx="38036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18" name="Google Shape;2818;p15"/>
          <p:cNvSpPr txBox="1">
            <a:spLocks noGrp="1"/>
          </p:cNvSpPr>
          <p:nvPr>
            <p:ph type="subTitle" idx="3"/>
          </p:nvPr>
        </p:nvSpPr>
        <p:spPr>
          <a:xfrm>
            <a:off x="6923136" y="3414567"/>
            <a:ext cx="3803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19" name="Google Shape;2819;p15"/>
          <p:cNvSpPr txBox="1">
            <a:spLocks noGrp="1"/>
          </p:cNvSpPr>
          <p:nvPr>
            <p:ph type="subTitle" idx="4"/>
          </p:nvPr>
        </p:nvSpPr>
        <p:spPr>
          <a:xfrm>
            <a:off x="6923120" y="3875500"/>
            <a:ext cx="38036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0" name="Google Shape;2820;p15"/>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416892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821"/>
        <p:cNvGrpSpPr/>
        <p:nvPr/>
      </p:nvGrpSpPr>
      <p:grpSpPr>
        <a:xfrm>
          <a:off x="0" y="0"/>
          <a:ext cx="0" cy="0"/>
          <a:chOff x="0" y="0"/>
          <a:chExt cx="0" cy="0"/>
        </a:xfrm>
      </p:grpSpPr>
      <p:sp>
        <p:nvSpPr>
          <p:cNvPr id="2822" name="Google Shape;2822;p16"/>
          <p:cNvSpPr txBox="1">
            <a:spLocks noGrp="1"/>
          </p:cNvSpPr>
          <p:nvPr>
            <p:ph type="subTitle" idx="1"/>
          </p:nvPr>
        </p:nvSpPr>
        <p:spPr>
          <a:xfrm>
            <a:off x="1330551" y="3180300"/>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3" name="Google Shape;2823;p16"/>
          <p:cNvSpPr txBox="1">
            <a:spLocks noGrp="1"/>
          </p:cNvSpPr>
          <p:nvPr>
            <p:ph type="subTitle" idx="2"/>
          </p:nvPr>
        </p:nvSpPr>
        <p:spPr>
          <a:xfrm>
            <a:off x="1330567" y="3633367"/>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4" name="Google Shape;2824;p16"/>
          <p:cNvSpPr txBox="1">
            <a:spLocks noGrp="1"/>
          </p:cNvSpPr>
          <p:nvPr>
            <p:ph type="subTitle" idx="3"/>
          </p:nvPr>
        </p:nvSpPr>
        <p:spPr>
          <a:xfrm>
            <a:off x="7097451" y="1608400"/>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5" name="Google Shape;2825;p16"/>
          <p:cNvSpPr txBox="1">
            <a:spLocks noGrp="1"/>
          </p:cNvSpPr>
          <p:nvPr>
            <p:ph type="subTitle" idx="4"/>
          </p:nvPr>
        </p:nvSpPr>
        <p:spPr>
          <a:xfrm>
            <a:off x="7097467" y="2066000"/>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6" name="Google Shape;2826;p16"/>
          <p:cNvSpPr txBox="1">
            <a:spLocks noGrp="1"/>
          </p:cNvSpPr>
          <p:nvPr>
            <p:ph type="subTitle" idx="5"/>
          </p:nvPr>
        </p:nvSpPr>
        <p:spPr>
          <a:xfrm>
            <a:off x="1330551" y="1608384"/>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7" name="Google Shape;2827;p16"/>
          <p:cNvSpPr txBox="1">
            <a:spLocks noGrp="1"/>
          </p:cNvSpPr>
          <p:nvPr>
            <p:ph type="subTitle" idx="6"/>
          </p:nvPr>
        </p:nvSpPr>
        <p:spPr>
          <a:xfrm>
            <a:off x="1330567" y="2052200"/>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8" name="Google Shape;2828;p16"/>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4"/>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28192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829"/>
        <p:cNvGrpSpPr/>
        <p:nvPr/>
      </p:nvGrpSpPr>
      <p:grpSpPr>
        <a:xfrm>
          <a:off x="0" y="0"/>
          <a:ext cx="0" cy="0"/>
          <a:chOff x="0" y="0"/>
          <a:chExt cx="0" cy="0"/>
        </a:xfrm>
      </p:grpSpPr>
      <p:sp>
        <p:nvSpPr>
          <p:cNvPr id="2830" name="Google Shape;2830;p17"/>
          <p:cNvSpPr txBox="1">
            <a:spLocks noGrp="1"/>
          </p:cNvSpPr>
          <p:nvPr>
            <p:ph type="subTitle" idx="1"/>
          </p:nvPr>
        </p:nvSpPr>
        <p:spPr>
          <a:xfrm>
            <a:off x="8215067" y="3358233"/>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1" name="Google Shape;2831;p17"/>
          <p:cNvSpPr txBox="1">
            <a:spLocks noGrp="1"/>
          </p:cNvSpPr>
          <p:nvPr>
            <p:ph type="subTitle" idx="2"/>
          </p:nvPr>
        </p:nvSpPr>
        <p:spPr>
          <a:xfrm>
            <a:off x="8215069" y="38113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2" name="Google Shape;2832;p17"/>
          <p:cNvSpPr txBox="1">
            <a:spLocks noGrp="1"/>
          </p:cNvSpPr>
          <p:nvPr>
            <p:ph type="subTitle" idx="3"/>
          </p:nvPr>
        </p:nvSpPr>
        <p:spPr>
          <a:xfrm>
            <a:off x="8215067" y="1608400"/>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3" name="Google Shape;2833;p17"/>
          <p:cNvSpPr txBox="1">
            <a:spLocks noGrp="1"/>
          </p:cNvSpPr>
          <p:nvPr>
            <p:ph type="subTitle" idx="4"/>
          </p:nvPr>
        </p:nvSpPr>
        <p:spPr>
          <a:xfrm>
            <a:off x="8215067" y="20660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4" name="Google Shape;2834;p17"/>
          <p:cNvSpPr txBox="1">
            <a:spLocks noGrp="1"/>
          </p:cNvSpPr>
          <p:nvPr>
            <p:ph type="subTitle" idx="5"/>
          </p:nvPr>
        </p:nvSpPr>
        <p:spPr>
          <a:xfrm>
            <a:off x="2651357" y="1608400"/>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5" name="Google Shape;2835;p17"/>
          <p:cNvSpPr txBox="1">
            <a:spLocks noGrp="1"/>
          </p:cNvSpPr>
          <p:nvPr>
            <p:ph type="subTitle" idx="6"/>
          </p:nvPr>
        </p:nvSpPr>
        <p:spPr>
          <a:xfrm>
            <a:off x="2651367" y="20660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6" name="Google Shape;2836;p17"/>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199437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2837"/>
        <p:cNvGrpSpPr/>
        <p:nvPr/>
      </p:nvGrpSpPr>
      <p:grpSpPr>
        <a:xfrm>
          <a:off x="0" y="0"/>
          <a:ext cx="0" cy="0"/>
          <a:chOff x="0" y="0"/>
          <a:chExt cx="0" cy="0"/>
        </a:xfrm>
      </p:grpSpPr>
      <p:sp>
        <p:nvSpPr>
          <p:cNvPr id="2838" name="Google Shape;2838;p18"/>
          <p:cNvSpPr txBox="1">
            <a:spLocks noGrp="1"/>
          </p:cNvSpPr>
          <p:nvPr>
            <p:ph type="subTitle" idx="1"/>
          </p:nvPr>
        </p:nvSpPr>
        <p:spPr>
          <a:xfrm>
            <a:off x="2434951" y="1866767"/>
            <a:ext cx="31748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9" name="Google Shape;2839;p18"/>
          <p:cNvSpPr txBox="1">
            <a:spLocks noGrp="1"/>
          </p:cNvSpPr>
          <p:nvPr>
            <p:ph type="subTitle" idx="2"/>
          </p:nvPr>
        </p:nvSpPr>
        <p:spPr>
          <a:xfrm>
            <a:off x="2434965" y="2315467"/>
            <a:ext cx="28720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40" name="Google Shape;2840;p18"/>
          <p:cNvSpPr txBox="1">
            <a:spLocks noGrp="1"/>
          </p:cNvSpPr>
          <p:nvPr>
            <p:ph type="subTitle" idx="3"/>
          </p:nvPr>
        </p:nvSpPr>
        <p:spPr>
          <a:xfrm>
            <a:off x="6709533" y="1874300"/>
            <a:ext cx="31748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2841" name="Google Shape;2841;p18"/>
          <p:cNvSpPr txBox="1">
            <a:spLocks noGrp="1"/>
          </p:cNvSpPr>
          <p:nvPr>
            <p:ph type="subTitle" idx="4"/>
          </p:nvPr>
        </p:nvSpPr>
        <p:spPr>
          <a:xfrm>
            <a:off x="7012333" y="2315467"/>
            <a:ext cx="28720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
        <p:nvSpPr>
          <p:cNvPr id="2842" name="Google Shape;2842;p18"/>
          <p:cNvSpPr txBox="1">
            <a:spLocks noGrp="1"/>
          </p:cNvSpPr>
          <p:nvPr>
            <p:ph type="subTitle" idx="5"/>
          </p:nvPr>
        </p:nvSpPr>
        <p:spPr>
          <a:xfrm>
            <a:off x="2434951" y="3707667"/>
            <a:ext cx="31748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43" name="Google Shape;2843;p18"/>
          <p:cNvSpPr txBox="1">
            <a:spLocks noGrp="1"/>
          </p:cNvSpPr>
          <p:nvPr>
            <p:ph type="subTitle" idx="6"/>
          </p:nvPr>
        </p:nvSpPr>
        <p:spPr>
          <a:xfrm>
            <a:off x="2434965" y="4164833"/>
            <a:ext cx="28720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44" name="Google Shape;2844;p18"/>
          <p:cNvSpPr txBox="1">
            <a:spLocks noGrp="1"/>
          </p:cNvSpPr>
          <p:nvPr>
            <p:ph type="subTitle" idx="7"/>
          </p:nvPr>
        </p:nvSpPr>
        <p:spPr>
          <a:xfrm>
            <a:off x="6709533" y="3707667"/>
            <a:ext cx="31748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2845" name="Google Shape;2845;p18"/>
          <p:cNvSpPr txBox="1">
            <a:spLocks noGrp="1"/>
          </p:cNvSpPr>
          <p:nvPr>
            <p:ph type="subTitle" idx="8"/>
          </p:nvPr>
        </p:nvSpPr>
        <p:spPr>
          <a:xfrm>
            <a:off x="7012333" y="4164833"/>
            <a:ext cx="28720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
        <p:nvSpPr>
          <p:cNvPr id="2846" name="Google Shape;2846;p18"/>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5"/>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11934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5937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47"/>
        <p:cNvGrpSpPr/>
        <p:nvPr/>
      </p:nvGrpSpPr>
      <p:grpSpPr>
        <a:xfrm>
          <a:off x="0" y="0"/>
          <a:ext cx="0" cy="0"/>
          <a:chOff x="0" y="0"/>
          <a:chExt cx="0" cy="0"/>
        </a:xfrm>
      </p:grpSpPr>
      <p:sp>
        <p:nvSpPr>
          <p:cNvPr id="2848" name="Google Shape;2848;p19"/>
          <p:cNvSpPr txBox="1">
            <a:spLocks noGrp="1"/>
          </p:cNvSpPr>
          <p:nvPr>
            <p:ph type="subTitle" idx="1"/>
          </p:nvPr>
        </p:nvSpPr>
        <p:spPr>
          <a:xfrm>
            <a:off x="6756400" y="2486167"/>
            <a:ext cx="4614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atin typeface="Roboto"/>
                <a:ea typeface="Roboto"/>
                <a:cs typeface="Roboto"/>
                <a:sym typeface="Roboto"/>
              </a:defRPr>
            </a:lvl1pPr>
            <a:lvl2pPr lvl="1" algn="ctr" rtl="0">
              <a:lnSpc>
                <a:spcPct val="100000"/>
              </a:lnSpc>
              <a:spcBef>
                <a:spcPts val="0"/>
              </a:spcBef>
              <a:spcAft>
                <a:spcPts val="0"/>
              </a:spcAft>
              <a:buNone/>
              <a:defRPr sz="1867">
                <a:latin typeface="Roboto"/>
                <a:ea typeface="Roboto"/>
                <a:cs typeface="Roboto"/>
                <a:sym typeface="Roboto"/>
              </a:defRPr>
            </a:lvl2pPr>
            <a:lvl3pPr lvl="2" algn="ctr" rtl="0">
              <a:lnSpc>
                <a:spcPct val="100000"/>
              </a:lnSpc>
              <a:spcBef>
                <a:spcPts val="0"/>
              </a:spcBef>
              <a:spcAft>
                <a:spcPts val="0"/>
              </a:spcAft>
              <a:buNone/>
              <a:defRPr sz="1867">
                <a:latin typeface="Roboto"/>
                <a:ea typeface="Roboto"/>
                <a:cs typeface="Roboto"/>
                <a:sym typeface="Roboto"/>
              </a:defRPr>
            </a:lvl3pPr>
            <a:lvl4pPr lvl="3" algn="ctr" rtl="0">
              <a:lnSpc>
                <a:spcPct val="100000"/>
              </a:lnSpc>
              <a:spcBef>
                <a:spcPts val="0"/>
              </a:spcBef>
              <a:spcAft>
                <a:spcPts val="0"/>
              </a:spcAft>
              <a:buNone/>
              <a:defRPr sz="1867">
                <a:latin typeface="Roboto"/>
                <a:ea typeface="Roboto"/>
                <a:cs typeface="Roboto"/>
                <a:sym typeface="Roboto"/>
              </a:defRPr>
            </a:lvl4pPr>
            <a:lvl5pPr lvl="4" algn="ctr" rtl="0">
              <a:lnSpc>
                <a:spcPct val="100000"/>
              </a:lnSpc>
              <a:spcBef>
                <a:spcPts val="0"/>
              </a:spcBef>
              <a:spcAft>
                <a:spcPts val="0"/>
              </a:spcAft>
              <a:buNone/>
              <a:defRPr sz="1867">
                <a:latin typeface="Roboto"/>
                <a:ea typeface="Roboto"/>
                <a:cs typeface="Roboto"/>
                <a:sym typeface="Roboto"/>
              </a:defRPr>
            </a:lvl5pPr>
            <a:lvl6pPr lvl="5" algn="ctr" rtl="0">
              <a:lnSpc>
                <a:spcPct val="100000"/>
              </a:lnSpc>
              <a:spcBef>
                <a:spcPts val="0"/>
              </a:spcBef>
              <a:spcAft>
                <a:spcPts val="0"/>
              </a:spcAft>
              <a:buNone/>
              <a:defRPr sz="1867">
                <a:latin typeface="Roboto"/>
                <a:ea typeface="Roboto"/>
                <a:cs typeface="Roboto"/>
                <a:sym typeface="Roboto"/>
              </a:defRPr>
            </a:lvl6pPr>
            <a:lvl7pPr lvl="6" algn="ctr" rtl="0">
              <a:lnSpc>
                <a:spcPct val="100000"/>
              </a:lnSpc>
              <a:spcBef>
                <a:spcPts val="0"/>
              </a:spcBef>
              <a:spcAft>
                <a:spcPts val="0"/>
              </a:spcAft>
              <a:buNone/>
              <a:defRPr sz="1867">
                <a:latin typeface="Roboto"/>
                <a:ea typeface="Roboto"/>
                <a:cs typeface="Roboto"/>
                <a:sym typeface="Roboto"/>
              </a:defRPr>
            </a:lvl7pPr>
            <a:lvl8pPr lvl="7" algn="ctr" rtl="0">
              <a:lnSpc>
                <a:spcPct val="100000"/>
              </a:lnSpc>
              <a:spcBef>
                <a:spcPts val="0"/>
              </a:spcBef>
              <a:spcAft>
                <a:spcPts val="0"/>
              </a:spcAft>
              <a:buNone/>
              <a:defRPr sz="1867">
                <a:latin typeface="Roboto"/>
                <a:ea typeface="Roboto"/>
                <a:cs typeface="Roboto"/>
                <a:sym typeface="Roboto"/>
              </a:defRPr>
            </a:lvl8pPr>
            <a:lvl9pPr lvl="8" algn="ctr" rtl="0">
              <a:lnSpc>
                <a:spcPct val="100000"/>
              </a:lnSpc>
              <a:spcBef>
                <a:spcPts val="0"/>
              </a:spcBef>
              <a:spcAft>
                <a:spcPts val="0"/>
              </a:spcAft>
              <a:buNone/>
              <a:defRPr sz="1867">
                <a:latin typeface="Roboto"/>
                <a:ea typeface="Roboto"/>
                <a:cs typeface="Roboto"/>
                <a:sym typeface="Roboto"/>
              </a:defRPr>
            </a:lvl9pPr>
          </a:lstStyle>
          <a:p>
            <a:endParaRPr/>
          </a:p>
        </p:txBody>
      </p:sp>
      <p:sp>
        <p:nvSpPr>
          <p:cNvPr id="2849" name="Google Shape;2849;p19"/>
          <p:cNvSpPr txBox="1">
            <a:spLocks noGrp="1"/>
          </p:cNvSpPr>
          <p:nvPr>
            <p:ph type="subTitle" idx="2"/>
          </p:nvPr>
        </p:nvSpPr>
        <p:spPr>
          <a:xfrm>
            <a:off x="7853800" y="3763967"/>
            <a:ext cx="2420000"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1"/>
                </a:solidFill>
              </a:defRPr>
            </a:lvl1pPr>
            <a:lvl2pPr lvl="1" algn="ctr" rtl="0">
              <a:lnSpc>
                <a:spcPct val="100000"/>
              </a:lnSpc>
              <a:spcBef>
                <a:spcPts val="0"/>
              </a:spcBef>
              <a:spcAft>
                <a:spcPts val="0"/>
              </a:spcAft>
              <a:buNone/>
              <a:defRPr sz="2400" b="1">
                <a:solidFill>
                  <a:schemeClr val="accent1"/>
                </a:solidFill>
              </a:defRPr>
            </a:lvl2pPr>
            <a:lvl3pPr lvl="2" algn="ctr" rtl="0">
              <a:lnSpc>
                <a:spcPct val="100000"/>
              </a:lnSpc>
              <a:spcBef>
                <a:spcPts val="0"/>
              </a:spcBef>
              <a:spcAft>
                <a:spcPts val="0"/>
              </a:spcAft>
              <a:buNone/>
              <a:defRPr sz="2400" b="1">
                <a:solidFill>
                  <a:schemeClr val="accent1"/>
                </a:solidFill>
              </a:defRPr>
            </a:lvl3pPr>
            <a:lvl4pPr lvl="3" algn="ctr" rtl="0">
              <a:lnSpc>
                <a:spcPct val="100000"/>
              </a:lnSpc>
              <a:spcBef>
                <a:spcPts val="0"/>
              </a:spcBef>
              <a:spcAft>
                <a:spcPts val="0"/>
              </a:spcAft>
              <a:buNone/>
              <a:defRPr sz="2400" b="1">
                <a:solidFill>
                  <a:schemeClr val="accent1"/>
                </a:solidFill>
              </a:defRPr>
            </a:lvl4pPr>
            <a:lvl5pPr lvl="4" algn="ctr" rtl="0">
              <a:lnSpc>
                <a:spcPct val="100000"/>
              </a:lnSpc>
              <a:spcBef>
                <a:spcPts val="0"/>
              </a:spcBef>
              <a:spcAft>
                <a:spcPts val="0"/>
              </a:spcAft>
              <a:buNone/>
              <a:defRPr sz="2400" b="1">
                <a:solidFill>
                  <a:schemeClr val="accent1"/>
                </a:solidFill>
              </a:defRPr>
            </a:lvl5pPr>
            <a:lvl6pPr lvl="5" algn="ctr" rtl="0">
              <a:lnSpc>
                <a:spcPct val="100000"/>
              </a:lnSpc>
              <a:spcBef>
                <a:spcPts val="0"/>
              </a:spcBef>
              <a:spcAft>
                <a:spcPts val="0"/>
              </a:spcAft>
              <a:buNone/>
              <a:defRPr sz="2400" b="1">
                <a:solidFill>
                  <a:schemeClr val="accent1"/>
                </a:solidFill>
              </a:defRPr>
            </a:lvl6pPr>
            <a:lvl7pPr lvl="6" algn="ctr" rtl="0">
              <a:lnSpc>
                <a:spcPct val="100000"/>
              </a:lnSpc>
              <a:spcBef>
                <a:spcPts val="0"/>
              </a:spcBef>
              <a:spcAft>
                <a:spcPts val="0"/>
              </a:spcAft>
              <a:buNone/>
              <a:defRPr sz="2400" b="1">
                <a:solidFill>
                  <a:schemeClr val="accent1"/>
                </a:solidFill>
              </a:defRPr>
            </a:lvl7pPr>
            <a:lvl8pPr lvl="7" algn="ctr" rtl="0">
              <a:lnSpc>
                <a:spcPct val="100000"/>
              </a:lnSpc>
              <a:spcBef>
                <a:spcPts val="0"/>
              </a:spcBef>
              <a:spcAft>
                <a:spcPts val="0"/>
              </a:spcAft>
              <a:buNone/>
              <a:defRPr sz="2400" b="1">
                <a:solidFill>
                  <a:schemeClr val="accent1"/>
                </a:solidFill>
              </a:defRPr>
            </a:lvl8pPr>
            <a:lvl9pPr lvl="8" algn="ctr" rtl="0">
              <a:lnSpc>
                <a:spcPct val="100000"/>
              </a:lnSpc>
              <a:spcBef>
                <a:spcPts val="0"/>
              </a:spcBef>
              <a:spcAft>
                <a:spcPts val="0"/>
              </a:spcAft>
              <a:buNone/>
              <a:defRPr sz="2400" b="1">
                <a:solidFill>
                  <a:schemeClr val="accent1"/>
                </a:solidFill>
              </a:defRPr>
            </a:lvl9pPr>
          </a:lstStyle>
          <a:p>
            <a:endParaRPr/>
          </a:p>
        </p:txBody>
      </p:sp>
    </p:spTree>
    <p:extLst>
      <p:ext uri="{BB962C8B-B14F-4D97-AF65-F5344CB8AC3E}">
        <p14:creationId xmlns:p14="http://schemas.microsoft.com/office/powerpoint/2010/main" val="2013510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2850"/>
        <p:cNvGrpSpPr/>
        <p:nvPr/>
      </p:nvGrpSpPr>
      <p:grpSpPr>
        <a:xfrm>
          <a:off x="0" y="0"/>
          <a:ext cx="0" cy="0"/>
          <a:chOff x="0" y="0"/>
          <a:chExt cx="0" cy="0"/>
        </a:xfrm>
      </p:grpSpPr>
      <p:sp>
        <p:nvSpPr>
          <p:cNvPr id="2851" name="Google Shape;2851;p20"/>
          <p:cNvSpPr txBox="1">
            <a:spLocks noGrp="1"/>
          </p:cNvSpPr>
          <p:nvPr>
            <p:ph type="ctrTitle"/>
          </p:nvPr>
        </p:nvSpPr>
        <p:spPr>
          <a:xfrm>
            <a:off x="1469667" y="1571151"/>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2" name="Google Shape;2852;p20"/>
          <p:cNvSpPr txBox="1">
            <a:spLocks noGrp="1"/>
          </p:cNvSpPr>
          <p:nvPr>
            <p:ph type="subTitle" idx="1"/>
          </p:nvPr>
        </p:nvSpPr>
        <p:spPr>
          <a:xfrm>
            <a:off x="1527535" y="2125333"/>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3" name="Google Shape;2853;p20"/>
          <p:cNvSpPr txBox="1">
            <a:spLocks noGrp="1"/>
          </p:cNvSpPr>
          <p:nvPr>
            <p:ph type="ctrTitle" idx="2"/>
          </p:nvPr>
        </p:nvSpPr>
        <p:spPr>
          <a:xfrm>
            <a:off x="1469667" y="3060845"/>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4" name="Google Shape;2854;p20"/>
          <p:cNvSpPr txBox="1">
            <a:spLocks noGrp="1"/>
          </p:cNvSpPr>
          <p:nvPr>
            <p:ph type="subTitle" idx="3"/>
          </p:nvPr>
        </p:nvSpPr>
        <p:spPr>
          <a:xfrm>
            <a:off x="1535915" y="3621149"/>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5" name="Google Shape;2855;p20"/>
          <p:cNvSpPr txBox="1">
            <a:spLocks noGrp="1"/>
          </p:cNvSpPr>
          <p:nvPr>
            <p:ph type="ctrTitle" idx="4"/>
          </p:nvPr>
        </p:nvSpPr>
        <p:spPr>
          <a:xfrm>
            <a:off x="1469667" y="4567683"/>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6" name="Google Shape;2856;p20"/>
          <p:cNvSpPr txBox="1">
            <a:spLocks noGrp="1"/>
          </p:cNvSpPr>
          <p:nvPr>
            <p:ph type="subTitle" idx="5"/>
          </p:nvPr>
        </p:nvSpPr>
        <p:spPr>
          <a:xfrm>
            <a:off x="1527535" y="5110300"/>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7" name="Google Shape;2857;p20"/>
          <p:cNvSpPr txBox="1">
            <a:spLocks noGrp="1"/>
          </p:cNvSpPr>
          <p:nvPr>
            <p:ph type="ctrTitle" idx="6"/>
          </p:nvPr>
        </p:nvSpPr>
        <p:spPr>
          <a:xfrm>
            <a:off x="7119233" y="1571151"/>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58" name="Google Shape;2858;p20"/>
          <p:cNvSpPr txBox="1">
            <a:spLocks noGrp="1"/>
          </p:cNvSpPr>
          <p:nvPr>
            <p:ph type="subTitle" idx="7"/>
          </p:nvPr>
        </p:nvSpPr>
        <p:spPr>
          <a:xfrm>
            <a:off x="7142468" y="2125333"/>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9" name="Google Shape;2859;p20"/>
          <p:cNvSpPr txBox="1">
            <a:spLocks noGrp="1"/>
          </p:cNvSpPr>
          <p:nvPr>
            <p:ph type="ctrTitle" idx="8"/>
          </p:nvPr>
        </p:nvSpPr>
        <p:spPr>
          <a:xfrm>
            <a:off x="7119233" y="3060845"/>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60" name="Google Shape;2860;p20"/>
          <p:cNvSpPr txBox="1">
            <a:spLocks noGrp="1"/>
          </p:cNvSpPr>
          <p:nvPr>
            <p:ph type="subTitle" idx="9"/>
          </p:nvPr>
        </p:nvSpPr>
        <p:spPr>
          <a:xfrm>
            <a:off x="7142468" y="3621149"/>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61" name="Google Shape;2861;p20"/>
          <p:cNvSpPr txBox="1">
            <a:spLocks noGrp="1"/>
          </p:cNvSpPr>
          <p:nvPr>
            <p:ph type="ctrTitle" idx="13"/>
          </p:nvPr>
        </p:nvSpPr>
        <p:spPr>
          <a:xfrm>
            <a:off x="7119233" y="4567683"/>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62" name="Google Shape;2862;p20"/>
          <p:cNvSpPr txBox="1">
            <a:spLocks noGrp="1"/>
          </p:cNvSpPr>
          <p:nvPr>
            <p:ph type="subTitle" idx="14"/>
          </p:nvPr>
        </p:nvSpPr>
        <p:spPr>
          <a:xfrm>
            <a:off x="7142468" y="5110300"/>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63" name="Google Shape;2863;p20"/>
          <p:cNvSpPr txBox="1">
            <a:spLocks noGrp="1"/>
          </p:cNvSpPr>
          <p:nvPr>
            <p:ph type="title" idx="15"/>
          </p:nvPr>
        </p:nvSpPr>
        <p:spPr>
          <a:xfrm>
            <a:off x="954867" y="6757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45506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4"/>
        <p:cNvGrpSpPr/>
        <p:nvPr/>
      </p:nvGrpSpPr>
      <p:grpSpPr>
        <a:xfrm>
          <a:off x="0" y="0"/>
          <a:ext cx="0" cy="0"/>
          <a:chOff x="0" y="0"/>
          <a:chExt cx="0" cy="0"/>
        </a:xfrm>
      </p:grpSpPr>
      <p:sp>
        <p:nvSpPr>
          <p:cNvPr id="2865" name="Google Shape;2865;p21"/>
          <p:cNvSpPr txBox="1">
            <a:spLocks noGrp="1"/>
          </p:cNvSpPr>
          <p:nvPr>
            <p:ph type="title"/>
          </p:nvPr>
        </p:nvSpPr>
        <p:spPr>
          <a:xfrm>
            <a:off x="1044700" y="2081967"/>
            <a:ext cx="4017200" cy="13772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2600"/>
              <a:buNone/>
              <a:defRPr i="0">
                <a:solidFill>
                  <a:schemeClr val="accent4"/>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66" name="Google Shape;2866;p21"/>
          <p:cNvSpPr txBox="1">
            <a:spLocks noGrp="1"/>
          </p:cNvSpPr>
          <p:nvPr>
            <p:ph type="subTitle" idx="1"/>
          </p:nvPr>
        </p:nvSpPr>
        <p:spPr>
          <a:xfrm>
            <a:off x="913800" y="3397033"/>
            <a:ext cx="4096400" cy="1627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867">
                <a:latin typeface="Roboto"/>
                <a:ea typeface="Roboto"/>
                <a:cs typeface="Roboto"/>
                <a:sym typeface="Roboto"/>
              </a:defRPr>
            </a:lvl1pPr>
            <a:lvl2pPr lvl="1" rtl="0">
              <a:lnSpc>
                <a:spcPct val="115000"/>
              </a:lnSpc>
              <a:spcBef>
                <a:spcPts val="0"/>
              </a:spcBef>
              <a:spcAft>
                <a:spcPts val="0"/>
              </a:spcAft>
              <a:buNone/>
              <a:defRPr sz="1867">
                <a:latin typeface="Roboto"/>
                <a:ea typeface="Roboto"/>
                <a:cs typeface="Roboto"/>
                <a:sym typeface="Roboto"/>
              </a:defRPr>
            </a:lvl2pPr>
            <a:lvl3pPr lvl="2" rtl="0">
              <a:lnSpc>
                <a:spcPct val="115000"/>
              </a:lnSpc>
              <a:spcBef>
                <a:spcPts val="0"/>
              </a:spcBef>
              <a:spcAft>
                <a:spcPts val="0"/>
              </a:spcAft>
              <a:buNone/>
              <a:defRPr sz="1867">
                <a:latin typeface="Roboto"/>
                <a:ea typeface="Roboto"/>
                <a:cs typeface="Roboto"/>
                <a:sym typeface="Roboto"/>
              </a:defRPr>
            </a:lvl3pPr>
            <a:lvl4pPr lvl="3" rtl="0">
              <a:lnSpc>
                <a:spcPct val="115000"/>
              </a:lnSpc>
              <a:spcBef>
                <a:spcPts val="0"/>
              </a:spcBef>
              <a:spcAft>
                <a:spcPts val="0"/>
              </a:spcAft>
              <a:buNone/>
              <a:defRPr sz="1867">
                <a:latin typeface="Roboto"/>
                <a:ea typeface="Roboto"/>
                <a:cs typeface="Roboto"/>
                <a:sym typeface="Roboto"/>
              </a:defRPr>
            </a:lvl4pPr>
            <a:lvl5pPr lvl="4" rtl="0">
              <a:lnSpc>
                <a:spcPct val="115000"/>
              </a:lnSpc>
              <a:spcBef>
                <a:spcPts val="0"/>
              </a:spcBef>
              <a:spcAft>
                <a:spcPts val="0"/>
              </a:spcAft>
              <a:buNone/>
              <a:defRPr sz="1867">
                <a:latin typeface="Roboto"/>
                <a:ea typeface="Roboto"/>
                <a:cs typeface="Roboto"/>
                <a:sym typeface="Roboto"/>
              </a:defRPr>
            </a:lvl5pPr>
            <a:lvl6pPr lvl="5" rtl="0">
              <a:lnSpc>
                <a:spcPct val="115000"/>
              </a:lnSpc>
              <a:spcBef>
                <a:spcPts val="0"/>
              </a:spcBef>
              <a:spcAft>
                <a:spcPts val="0"/>
              </a:spcAft>
              <a:buNone/>
              <a:defRPr sz="1867">
                <a:latin typeface="Roboto"/>
                <a:ea typeface="Roboto"/>
                <a:cs typeface="Roboto"/>
                <a:sym typeface="Roboto"/>
              </a:defRPr>
            </a:lvl6pPr>
            <a:lvl7pPr lvl="6" rtl="0">
              <a:lnSpc>
                <a:spcPct val="115000"/>
              </a:lnSpc>
              <a:spcBef>
                <a:spcPts val="0"/>
              </a:spcBef>
              <a:spcAft>
                <a:spcPts val="0"/>
              </a:spcAft>
              <a:buNone/>
              <a:defRPr sz="1867">
                <a:latin typeface="Roboto"/>
                <a:ea typeface="Roboto"/>
                <a:cs typeface="Roboto"/>
                <a:sym typeface="Roboto"/>
              </a:defRPr>
            </a:lvl7pPr>
            <a:lvl8pPr lvl="7" rtl="0">
              <a:lnSpc>
                <a:spcPct val="115000"/>
              </a:lnSpc>
              <a:spcBef>
                <a:spcPts val="0"/>
              </a:spcBef>
              <a:spcAft>
                <a:spcPts val="0"/>
              </a:spcAft>
              <a:buNone/>
              <a:defRPr sz="1867">
                <a:latin typeface="Roboto"/>
                <a:ea typeface="Roboto"/>
                <a:cs typeface="Roboto"/>
                <a:sym typeface="Roboto"/>
              </a:defRPr>
            </a:lvl8pPr>
            <a:lvl9pPr lvl="8" rtl="0">
              <a:lnSpc>
                <a:spcPct val="115000"/>
              </a:lnSpc>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1776989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7"/>
        <p:cNvGrpSpPr/>
        <p:nvPr/>
      </p:nvGrpSpPr>
      <p:grpSpPr>
        <a:xfrm>
          <a:off x="0" y="0"/>
          <a:ext cx="0" cy="0"/>
          <a:chOff x="0" y="0"/>
          <a:chExt cx="0" cy="0"/>
        </a:xfrm>
      </p:grpSpPr>
      <p:sp>
        <p:nvSpPr>
          <p:cNvPr id="2868" name="Google Shape;2868;p22"/>
          <p:cNvSpPr txBox="1">
            <a:spLocks noGrp="1"/>
          </p:cNvSpPr>
          <p:nvPr>
            <p:ph type="title"/>
          </p:nvPr>
        </p:nvSpPr>
        <p:spPr>
          <a:xfrm>
            <a:off x="7563667" y="1922133"/>
            <a:ext cx="3482800" cy="732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accent5"/>
                </a:solidFill>
              </a:defRPr>
            </a:lvl1pPr>
            <a:lvl2pPr lvl="1" algn="r" rtl="0">
              <a:spcBef>
                <a:spcPts val="0"/>
              </a:spcBef>
              <a:spcAft>
                <a:spcPts val="0"/>
              </a:spcAft>
              <a:buNone/>
              <a:defRPr>
                <a:solidFill>
                  <a:schemeClr val="accent5"/>
                </a:solidFill>
                <a:latin typeface="Montserrat SemiBold"/>
                <a:ea typeface="Montserrat SemiBold"/>
                <a:cs typeface="Montserrat SemiBold"/>
                <a:sym typeface="Montserrat SemiBold"/>
              </a:defRPr>
            </a:lvl2pPr>
            <a:lvl3pPr lvl="2" algn="r" rtl="0">
              <a:spcBef>
                <a:spcPts val="0"/>
              </a:spcBef>
              <a:spcAft>
                <a:spcPts val="0"/>
              </a:spcAft>
              <a:buNone/>
              <a:defRPr>
                <a:solidFill>
                  <a:schemeClr val="accent5"/>
                </a:solidFill>
                <a:latin typeface="Montserrat SemiBold"/>
                <a:ea typeface="Montserrat SemiBold"/>
                <a:cs typeface="Montserrat SemiBold"/>
                <a:sym typeface="Montserrat SemiBold"/>
              </a:defRPr>
            </a:lvl3pPr>
            <a:lvl4pPr lvl="3" algn="r" rtl="0">
              <a:spcBef>
                <a:spcPts val="0"/>
              </a:spcBef>
              <a:spcAft>
                <a:spcPts val="0"/>
              </a:spcAft>
              <a:buNone/>
              <a:defRPr>
                <a:solidFill>
                  <a:schemeClr val="accent5"/>
                </a:solidFill>
                <a:latin typeface="Montserrat SemiBold"/>
                <a:ea typeface="Montserrat SemiBold"/>
                <a:cs typeface="Montserrat SemiBold"/>
                <a:sym typeface="Montserrat SemiBold"/>
              </a:defRPr>
            </a:lvl4pPr>
            <a:lvl5pPr lvl="4" algn="r" rtl="0">
              <a:spcBef>
                <a:spcPts val="0"/>
              </a:spcBef>
              <a:spcAft>
                <a:spcPts val="0"/>
              </a:spcAft>
              <a:buNone/>
              <a:defRPr>
                <a:solidFill>
                  <a:schemeClr val="accent5"/>
                </a:solidFill>
                <a:latin typeface="Montserrat SemiBold"/>
                <a:ea typeface="Montserrat SemiBold"/>
                <a:cs typeface="Montserrat SemiBold"/>
                <a:sym typeface="Montserrat SemiBold"/>
              </a:defRPr>
            </a:lvl5pPr>
            <a:lvl6pPr lvl="5" algn="r" rtl="0">
              <a:spcBef>
                <a:spcPts val="0"/>
              </a:spcBef>
              <a:spcAft>
                <a:spcPts val="0"/>
              </a:spcAft>
              <a:buNone/>
              <a:defRPr>
                <a:solidFill>
                  <a:schemeClr val="accent5"/>
                </a:solidFill>
                <a:latin typeface="Montserrat SemiBold"/>
                <a:ea typeface="Montserrat SemiBold"/>
                <a:cs typeface="Montserrat SemiBold"/>
                <a:sym typeface="Montserrat SemiBold"/>
              </a:defRPr>
            </a:lvl6pPr>
            <a:lvl7pPr lvl="6" algn="r" rtl="0">
              <a:spcBef>
                <a:spcPts val="0"/>
              </a:spcBef>
              <a:spcAft>
                <a:spcPts val="0"/>
              </a:spcAft>
              <a:buNone/>
              <a:defRPr>
                <a:solidFill>
                  <a:schemeClr val="accent5"/>
                </a:solidFill>
                <a:latin typeface="Montserrat SemiBold"/>
                <a:ea typeface="Montserrat SemiBold"/>
                <a:cs typeface="Montserrat SemiBold"/>
                <a:sym typeface="Montserrat SemiBold"/>
              </a:defRPr>
            </a:lvl7pPr>
            <a:lvl8pPr lvl="7" algn="r" rtl="0">
              <a:spcBef>
                <a:spcPts val="0"/>
              </a:spcBef>
              <a:spcAft>
                <a:spcPts val="0"/>
              </a:spcAft>
              <a:buNone/>
              <a:defRPr>
                <a:solidFill>
                  <a:schemeClr val="accent5"/>
                </a:solidFill>
                <a:latin typeface="Montserrat SemiBold"/>
                <a:ea typeface="Montserrat SemiBold"/>
                <a:cs typeface="Montserrat SemiBold"/>
                <a:sym typeface="Montserrat SemiBold"/>
              </a:defRPr>
            </a:lvl8pPr>
            <a:lvl9pPr lvl="8" algn="r" rtl="0">
              <a:spcBef>
                <a:spcPts val="0"/>
              </a:spcBef>
              <a:spcAft>
                <a:spcPts val="0"/>
              </a:spcAft>
              <a:buNone/>
              <a:defRPr>
                <a:solidFill>
                  <a:schemeClr val="accent5"/>
                </a:solidFill>
                <a:latin typeface="Montserrat SemiBold"/>
                <a:ea typeface="Montserrat SemiBold"/>
                <a:cs typeface="Montserrat SemiBold"/>
                <a:sym typeface="Montserrat SemiBold"/>
              </a:defRPr>
            </a:lvl9pPr>
          </a:lstStyle>
          <a:p>
            <a:endParaRPr/>
          </a:p>
        </p:txBody>
      </p:sp>
      <p:sp>
        <p:nvSpPr>
          <p:cNvPr id="2869" name="Google Shape;2869;p22"/>
          <p:cNvSpPr txBox="1">
            <a:spLocks noGrp="1"/>
          </p:cNvSpPr>
          <p:nvPr>
            <p:ph type="subTitle" idx="1"/>
          </p:nvPr>
        </p:nvSpPr>
        <p:spPr>
          <a:xfrm>
            <a:off x="6846067" y="2654133"/>
            <a:ext cx="4200400" cy="1971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418561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870"/>
        <p:cNvGrpSpPr/>
        <p:nvPr/>
      </p:nvGrpSpPr>
      <p:grpSpPr>
        <a:xfrm>
          <a:off x="0" y="0"/>
          <a:ext cx="0" cy="0"/>
          <a:chOff x="0" y="0"/>
          <a:chExt cx="0" cy="0"/>
        </a:xfrm>
      </p:grpSpPr>
      <p:sp>
        <p:nvSpPr>
          <p:cNvPr id="2871" name="Google Shape;2871;p23"/>
          <p:cNvSpPr txBox="1">
            <a:spLocks noGrp="1"/>
          </p:cNvSpPr>
          <p:nvPr>
            <p:ph type="title"/>
          </p:nvPr>
        </p:nvSpPr>
        <p:spPr>
          <a:xfrm>
            <a:off x="7556700" y="2787133"/>
            <a:ext cx="2829200" cy="718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200"/>
              <a:buNone/>
              <a:defRPr i="0">
                <a:solidFill>
                  <a:schemeClr val="accent1"/>
                </a:solidFill>
              </a:defRPr>
            </a:lvl1pPr>
            <a:lvl2pPr lvl="1" algn="r" rtl="0">
              <a:spcBef>
                <a:spcPts val="0"/>
              </a:spcBef>
              <a:spcAft>
                <a:spcPts val="0"/>
              </a:spcAft>
              <a:buClr>
                <a:schemeClr val="dk2"/>
              </a:buClr>
              <a:buSzPts val="2500"/>
              <a:buNone/>
              <a:defRPr sz="3333">
                <a:solidFill>
                  <a:schemeClr val="dk2"/>
                </a:solidFill>
              </a:defRPr>
            </a:lvl2pPr>
            <a:lvl3pPr lvl="2" algn="r" rtl="0">
              <a:spcBef>
                <a:spcPts val="0"/>
              </a:spcBef>
              <a:spcAft>
                <a:spcPts val="0"/>
              </a:spcAft>
              <a:buClr>
                <a:schemeClr val="dk2"/>
              </a:buClr>
              <a:buSzPts val="2500"/>
              <a:buNone/>
              <a:defRPr sz="3333">
                <a:solidFill>
                  <a:schemeClr val="dk2"/>
                </a:solidFill>
              </a:defRPr>
            </a:lvl3pPr>
            <a:lvl4pPr lvl="3" algn="r" rtl="0">
              <a:spcBef>
                <a:spcPts val="0"/>
              </a:spcBef>
              <a:spcAft>
                <a:spcPts val="0"/>
              </a:spcAft>
              <a:buClr>
                <a:schemeClr val="dk2"/>
              </a:buClr>
              <a:buSzPts val="2500"/>
              <a:buNone/>
              <a:defRPr sz="3333">
                <a:solidFill>
                  <a:schemeClr val="dk2"/>
                </a:solidFill>
              </a:defRPr>
            </a:lvl4pPr>
            <a:lvl5pPr lvl="4" algn="r" rtl="0">
              <a:spcBef>
                <a:spcPts val="0"/>
              </a:spcBef>
              <a:spcAft>
                <a:spcPts val="0"/>
              </a:spcAft>
              <a:buClr>
                <a:schemeClr val="dk2"/>
              </a:buClr>
              <a:buSzPts val="2500"/>
              <a:buNone/>
              <a:defRPr sz="3333">
                <a:solidFill>
                  <a:schemeClr val="dk2"/>
                </a:solidFill>
              </a:defRPr>
            </a:lvl5pPr>
            <a:lvl6pPr lvl="5" algn="r" rtl="0">
              <a:spcBef>
                <a:spcPts val="0"/>
              </a:spcBef>
              <a:spcAft>
                <a:spcPts val="0"/>
              </a:spcAft>
              <a:buClr>
                <a:schemeClr val="dk2"/>
              </a:buClr>
              <a:buSzPts val="2500"/>
              <a:buNone/>
              <a:defRPr sz="3333">
                <a:solidFill>
                  <a:schemeClr val="dk2"/>
                </a:solidFill>
              </a:defRPr>
            </a:lvl6pPr>
            <a:lvl7pPr lvl="6" algn="r" rtl="0">
              <a:spcBef>
                <a:spcPts val="0"/>
              </a:spcBef>
              <a:spcAft>
                <a:spcPts val="0"/>
              </a:spcAft>
              <a:buClr>
                <a:schemeClr val="dk2"/>
              </a:buClr>
              <a:buSzPts val="2500"/>
              <a:buNone/>
              <a:defRPr sz="3333">
                <a:solidFill>
                  <a:schemeClr val="dk2"/>
                </a:solidFill>
              </a:defRPr>
            </a:lvl7pPr>
            <a:lvl8pPr lvl="7" algn="r" rtl="0">
              <a:spcBef>
                <a:spcPts val="0"/>
              </a:spcBef>
              <a:spcAft>
                <a:spcPts val="0"/>
              </a:spcAft>
              <a:buClr>
                <a:schemeClr val="dk2"/>
              </a:buClr>
              <a:buSzPts val="2500"/>
              <a:buNone/>
              <a:defRPr sz="3333">
                <a:solidFill>
                  <a:schemeClr val="dk2"/>
                </a:solidFill>
              </a:defRPr>
            </a:lvl8pPr>
            <a:lvl9pPr lvl="8" algn="r" rtl="0">
              <a:spcBef>
                <a:spcPts val="0"/>
              </a:spcBef>
              <a:spcAft>
                <a:spcPts val="0"/>
              </a:spcAft>
              <a:buClr>
                <a:schemeClr val="dk2"/>
              </a:buClr>
              <a:buSzPts val="2500"/>
              <a:buNone/>
              <a:defRPr sz="3333">
                <a:solidFill>
                  <a:schemeClr val="dk2"/>
                </a:solidFill>
              </a:defRPr>
            </a:lvl9pPr>
          </a:lstStyle>
          <a:p>
            <a:endParaRPr/>
          </a:p>
        </p:txBody>
      </p:sp>
      <p:sp>
        <p:nvSpPr>
          <p:cNvPr id="2872" name="Google Shape;2872;p23"/>
          <p:cNvSpPr txBox="1">
            <a:spLocks noGrp="1"/>
          </p:cNvSpPr>
          <p:nvPr>
            <p:ph type="subTitle" idx="1"/>
          </p:nvPr>
        </p:nvSpPr>
        <p:spPr>
          <a:xfrm>
            <a:off x="7059333" y="3352833"/>
            <a:ext cx="3558400" cy="156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58598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73"/>
        <p:cNvGrpSpPr/>
        <p:nvPr/>
      </p:nvGrpSpPr>
      <p:grpSpPr>
        <a:xfrm>
          <a:off x="0" y="0"/>
          <a:ext cx="0" cy="0"/>
          <a:chOff x="0" y="0"/>
          <a:chExt cx="0" cy="0"/>
        </a:xfrm>
      </p:grpSpPr>
      <p:sp>
        <p:nvSpPr>
          <p:cNvPr id="2874" name="Google Shape;2874;p24"/>
          <p:cNvSpPr txBox="1">
            <a:spLocks noGrp="1"/>
          </p:cNvSpPr>
          <p:nvPr>
            <p:ph type="title"/>
          </p:nvPr>
        </p:nvSpPr>
        <p:spPr>
          <a:xfrm>
            <a:off x="1636300" y="2199467"/>
            <a:ext cx="1866000" cy="606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FF778A"/>
              </a:buClr>
              <a:buSzPts val="2200"/>
              <a:buNone/>
              <a:defRPr i="0">
                <a:solidFill>
                  <a:schemeClr val="accent1"/>
                </a:solidFill>
              </a:defRPr>
            </a:lvl1pPr>
            <a:lvl2pPr lvl="1" rtl="0">
              <a:spcBef>
                <a:spcPts val="0"/>
              </a:spcBef>
              <a:spcAft>
                <a:spcPts val="0"/>
              </a:spcAft>
              <a:buClr>
                <a:schemeClr val="dk2"/>
              </a:buClr>
              <a:buSzPts val="2500"/>
              <a:buNone/>
              <a:defRPr sz="3333">
                <a:solidFill>
                  <a:schemeClr val="dk2"/>
                </a:solidFill>
              </a:defRPr>
            </a:lvl2pPr>
            <a:lvl3pPr lvl="2" rtl="0">
              <a:spcBef>
                <a:spcPts val="0"/>
              </a:spcBef>
              <a:spcAft>
                <a:spcPts val="0"/>
              </a:spcAft>
              <a:buClr>
                <a:schemeClr val="dk2"/>
              </a:buClr>
              <a:buSzPts val="2500"/>
              <a:buNone/>
              <a:defRPr sz="3333">
                <a:solidFill>
                  <a:schemeClr val="dk2"/>
                </a:solidFill>
              </a:defRPr>
            </a:lvl3pPr>
            <a:lvl4pPr lvl="3" rtl="0">
              <a:spcBef>
                <a:spcPts val="0"/>
              </a:spcBef>
              <a:spcAft>
                <a:spcPts val="0"/>
              </a:spcAft>
              <a:buClr>
                <a:schemeClr val="dk2"/>
              </a:buClr>
              <a:buSzPts val="2500"/>
              <a:buNone/>
              <a:defRPr sz="3333">
                <a:solidFill>
                  <a:schemeClr val="dk2"/>
                </a:solidFill>
              </a:defRPr>
            </a:lvl4pPr>
            <a:lvl5pPr lvl="4" rtl="0">
              <a:spcBef>
                <a:spcPts val="0"/>
              </a:spcBef>
              <a:spcAft>
                <a:spcPts val="0"/>
              </a:spcAft>
              <a:buClr>
                <a:schemeClr val="dk2"/>
              </a:buClr>
              <a:buSzPts val="2500"/>
              <a:buNone/>
              <a:defRPr sz="3333">
                <a:solidFill>
                  <a:schemeClr val="dk2"/>
                </a:solidFill>
              </a:defRPr>
            </a:lvl5pPr>
            <a:lvl6pPr lvl="5" rtl="0">
              <a:spcBef>
                <a:spcPts val="0"/>
              </a:spcBef>
              <a:spcAft>
                <a:spcPts val="0"/>
              </a:spcAft>
              <a:buClr>
                <a:schemeClr val="dk2"/>
              </a:buClr>
              <a:buSzPts val="2500"/>
              <a:buNone/>
              <a:defRPr sz="3333">
                <a:solidFill>
                  <a:schemeClr val="dk2"/>
                </a:solidFill>
              </a:defRPr>
            </a:lvl6pPr>
            <a:lvl7pPr lvl="6" rtl="0">
              <a:spcBef>
                <a:spcPts val="0"/>
              </a:spcBef>
              <a:spcAft>
                <a:spcPts val="0"/>
              </a:spcAft>
              <a:buClr>
                <a:schemeClr val="dk2"/>
              </a:buClr>
              <a:buSzPts val="2500"/>
              <a:buNone/>
              <a:defRPr sz="3333">
                <a:solidFill>
                  <a:schemeClr val="dk2"/>
                </a:solidFill>
              </a:defRPr>
            </a:lvl7pPr>
            <a:lvl8pPr lvl="7" rtl="0">
              <a:spcBef>
                <a:spcPts val="0"/>
              </a:spcBef>
              <a:spcAft>
                <a:spcPts val="0"/>
              </a:spcAft>
              <a:buClr>
                <a:schemeClr val="dk2"/>
              </a:buClr>
              <a:buSzPts val="2500"/>
              <a:buNone/>
              <a:defRPr sz="3333">
                <a:solidFill>
                  <a:schemeClr val="dk2"/>
                </a:solidFill>
              </a:defRPr>
            </a:lvl8pPr>
            <a:lvl9pPr lvl="8" rtl="0">
              <a:spcBef>
                <a:spcPts val="0"/>
              </a:spcBef>
              <a:spcAft>
                <a:spcPts val="0"/>
              </a:spcAft>
              <a:buClr>
                <a:schemeClr val="dk2"/>
              </a:buClr>
              <a:buSzPts val="2500"/>
              <a:buNone/>
              <a:defRPr sz="3333">
                <a:solidFill>
                  <a:schemeClr val="dk2"/>
                </a:solidFill>
              </a:defRPr>
            </a:lvl9pPr>
          </a:lstStyle>
          <a:p>
            <a:endParaRPr/>
          </a:p>
        </p:txBody>
      </p:sp>
      <p:sp>
        <p:nvSpPr>
          <p:cNvPr id="2875" name="Google Shape;2875;p24"/>
          <p:cNvSpPr txBox="1">
            <a:spLocks noGrp="1"/>
          </p:cNvSpPr>
          <p:nvPr>
            <p:ph type="subTitle" idx="1"/>
          </p:nvPr>
        </p:nvSpPr>
        <p:spPr>
          <a:xfrm>
            <a:off x="1524700" y="2724533"/>
            <a:ext cx="2959200" cy="156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344892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876"/>
        <p:cNvGrpSpPr/>
        <p:nvPr/>
      </p:nvGrpSpPr>
      <p:grpSpPr>
        <a:xfrm>
          <a:off x="0" y="0"/>
          <a:ext cx="0" cy="0"/>
          <a:chOff x="0" y="0"/>
          <a:chExt cx="0" cy="0"/>
        </a:xfrm>
      </p:grpSpPr>
      <p:sp>
        <p:nvSpPr>
          <p:cNvPr id="2877" name="Google Shape;2877;p25"/>
          <p:cNvSpPr txBox="1">
            <a:spLocks noGrp="1"/>
          </p:cNvSpPr>
          <p:nvPr>
            <p:ph type="subTitle" idx="1"/>
          </p:nvPr>
        </p:nvSpPr>
        <p:spPr>
          <a:xfrm>
            <a:off x="6558433" y="1941467"/>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78" name="Google Shape;2878;p25"/>
          <p:cNvSpPr txBox="1">
            <a:spLocks noGrp="1"/>
          </p:cNvSpPr>
          <p:nvPr>
            <p:ph type="subTitle" idx="2"/>
          </p:nvPr>
        </p:nvSpPr>
        <p:spPr>
          <a:xfrm>
            <a:off x="6558433" y="3461681"/>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79" name="Google Shape;2879;p25"/>
          <p:cNvSpPr txBox="1">
            <a:spLocks noGrp="1"/>
          </p:cNvSpPr>
          <p:nvPr>
            <p:ph type="subTitle" idx="3"/>
          </p:nvPr>
        </p:nvSpPr>
        <p:spPr>
          <a:xfrm>
            <a:off x="6558433" y="4982500"/>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80" name="Google Shape;2880;p25"/>
          <p:cNvSpPr txBox="1">
            <a:spLocks noGrp="1"/>
          </p:cNvSpPr>
          <p:nvPr>
            <p:ph type="title" hasCustomPrompt="1"/>
          </p:nvPr>
        </p:nvSpPr>
        <p:spPr>
          <a:xfrm>
            <a:off x="6492633" y="1319100"/>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2881" name="Google Shape;2881;p25"/>
          <p:cNvSpPr txBox="1">
            <a:spLocks noGrp="1"/>
          </p:cNvSpPr>
          <p:nvPr>
            <p:ph type="title" idx="4" hasCustomPrompt="1"/>
          </p:nvPr>
        </p:nvSpPr>
        <p:spPr>
          <a:xfrm>
            <a:off x="6492633" y="2809467"/>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2882" name="Google Shape;2882;p25"/>
          <p:cNvSpPr txBox="1">
            <a:spLocks noGrp="1"/>
          </p:cNvSpPr>
          <p:nvPr>
            <p:ph type="title" idx="5" hasCustomPrompt="1"/>
          </p:nvPr>
        </p:nvSpPr>
        <p:spPr>
          <a:xfrm>
            <a:off x="6492633" y="4360100"/>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2464733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83"/>
        <p:cNvGrpSpPr/>
        <p:nvPr/>
      </p:nvGrpSpPr>
      <p:grpSpPr>
        <a:xfrm>
          <a:off x="0" y="0"/>
          <a:ext cx="0" cy="0"/>
          <a:chOff x="0" y="0"/>
          <a:chExt cx="0" cy="0"/>
        </a:xfrm>
      </p:grpSpPr>
      <p:sp>
        <p:nvSpPr>
          <p:cNvPr id="2884" name="Google Shape;2884;p26"/>
          <p:cNvSpPr txBox="1">
            <a:spLocks noGrp="1"/>
          </p:cNvSpPr>
          <p:nvPr>
            <p:ph type="title"/>
          </p:nvPr>
        </p:nvSpPr>
        <p:spPr>
          <a:xfrm>
            <a:off x="1167052" y="1086251"/>
            <a:ext cx="3866800" cy="1213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3300"/>
              <a:buNone/>
              <a:defRPr sz="8000" i="0">
                <a:solidFill>
                  <a:schemeClr val="accent1"/>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2885" name="Google Shape;2885;p26"/>
          <p:cNvSpPr txBox="1">
            <a:spLocks noGrp="1"/>
          </p:cNvSpPr>
          <p:nvPr>
            <p:ph type="subTitle" idx="1"/>
          </p:nvPr>
        </p:nvSpPr>
        <p:spPr>
          <a:xfrm>
            <a:off x="896867" y="3052117"/>
            <a:ext cx="4406800" cy="121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86" name="Google Shape;2886;p26"/>
          <p:cNvSpPr txBox="1">
            <a:spLocks noGrp="1"/>
          </p:cNvSpPr>
          <p:nvPr>
            <p:ph type="subTitle" idx="2"/>
          </p:nvPr>
        </p:nvSpPr>
        <p:spPr>
          <a:xfrm>
            <a:off x="896867" y="5202551"/>
            <a:ext cx="4406800" cy="5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67">
                <a:latin typeface="Roboto"/>
                <a:ea typeface="Roboto"/>
                <a:cs typeface="Roboto"/>
                <a:sym typeface="Roboto"/>
              </a:defRPr>
            </a:lvl1pPr>
            <a:lvl2pPr lvl="1" algn="ctr" rtl="0">
              <a:spcBef>
                <a:spcPts val="0"/>
              </a:spcBef>
              <a:spcAft>
                <a:spcPts val="0"/>
              </a:spcAft>
              <a:buNone/>
              <a:defRPr sz="1467">
                <a:latin typeface="Roboto"/>
                <a:ea typeface="Roboto"/>
                <a:cs typeface="Roboto"/>
                <a:sym typeface="Roboto"/>
              </a:defRPr>
            </a:lvl2pPr>
            <a:lvl3pPr lvl="2" algn="ctr" rtl="0">
              <a:spcBef>
                <a:spcPts val="0"/>
              </a:spcBef>
              <a:spcAft>
                <a:spcPts val="0"/>
              </a:spcAft>
              <a:buNone/>
              <a:defRPr sz="1467">
                <a:latin typeface="Roboto"/>
                <a:ea typeface="Roboto"/>
                <a:cs typeface="Roboto"/>
                <a:sym typeface="Roboto"/>
              </a:defRPr>
            </a:lvl3pPr>
            <a:lvl4pPr lvl="3" algn="ctr" rtl="0">
              <a:spcBef>
                <a:spcPts val="0"/>
              </a:spcBef>
              <a:spcAft>
                <a:spcPts val="0"/>
              </a:spcAft>
              <a:buNone/>
              <a:defRPr sz="1467">
                <a:latin typeface="Roboto"/>
                <a:ea typeface="Roboto"/>
                <a:cs typeface="Roboto"/>
                <a:sym typeface="Roboto"/>
              </a:defRPr>
            </a:lvl4pPr>
            <a:lvl5pPr lvl="4" algn="ctr" rtl="0">
              <a:spcBef>
                <a:spcPts val="0"/>
              </a:spcBef>
              <a:spcAft>
                <a:spcPts val="0"/>
              </a:spcAft>
              <a:buNone/>
              <a:defRPr sz="1467">
                <a:latin typeface="Roboto"/>
                <a:ea typeface="Roboto"/>
                <a:cs typeface="Roboto"/>
                <a:sym typeface="Roboto"/>
              </a:defRPr>
            </a:lvl5pPr>
            <a:lvl6pPr lvl="5" algn="ctr" rtl="0">
              <a:spcBef>
                <a:spcPts val="0"/>
              </a:spcBef>
              <a:spcAft>
                <a:spcPts val="0"/>
              </a:spcAft>
              <a:buNone/>
              <a:defRPr sz="1467">
                <a:latin typeface="Roboto"/>
                <a:ea typeface="Roboto"/>
                <a:cs typeface="Roboto"/>
                <a:sym typeface="Roboto"/>
              </a:defRPr>
            </a:lvl6pPr>
            <a:lvl7pPr lvl="6" algn="ctr" rtl="0">
              <a:spcBef>
                <a:spcPts val="0"/>
              </a:spcBef>
              <a:spcAft>
                <a:spcPts val="0"/>
              </a:spcAft>
              <a:buNone/>
              <a:defRPr sz="1467">
                <a:latin typeface="Roboto"/>
                <a:ea typeface="Roboto"/>
                <a:cs typeface="Roboto"/>
                <a:sym typeface="Roboto"/>
              </a:defRPr>
            </a:lvl7pPr>
            <a:lvl8pPr lvl="7" algn="ctr" rtl="0">
              <a:spcBef>
                <a:spcPts val="0"/>
              </a:spcBef>
              <a:spcAft>
                <a:spcPts val="0"/>
              </a:spcAft>
              <a:buNone/>
              <a:defRPr sz="1467">
                <a:latin typeface="Roboto"/>
                <a:ea typeface="Roboto"/>
                <a:cs typeface="Roboto"/>
                <a:sym typeface="Roboto"/>
              </a:defRPr>
            </a:lvl8pPr>
            <a:lvl9pPr lvl="8" algn="ctr" rtl="0">
              <a:spcBef>
                <a:spcPts val="0"/>
              </a:spcBef>
              <a:spcAft>
                <a:spcPts val="0"/>
              </a:spcAft>
              <a:buNone/>
              <a:defRPr sz="1467">
                <a:latin typeface="Roboto"/>
                <a:ea typeface="Roboto"/>
                <a:cs typeface="Roboto"/>
                <a:sym typeface="Roboto"/>
              </a:defRPr>
            </a:lvl9pPr>
          </a:lstStyle>
          <a:p>
            <a:endParaRPr/>
          </a:p>
        </p:txBody>
      </p:sp>
      <p:sp>
        <p:nvSpPr>
          <p:cNvPr id="2887" name="Google Shape;2887;p26"/>
          <p:cNvSpPr txBox="1"/>
          <p:nvPr/>
        </p:nvSpPr>
        <p:spPr>
          <a:xfrm>
            <a:off x="1151716" y="43985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CREDITS: This presentation template was created by</a:t>
            </a:r>
            <a:r>
              <a:rPr lang="en" sz="1200" b="1">
                <a:solidFill>
                  <a:schemeClr val="dk1"/>
                </a:solidFill>
                <a:latin typeface="Roboto"/>
                <a:ea typeface="Roboto"/>
                <a:cs typeface="Roboto"/>
                <a:sym typeface="Roboto"/>
              </a:rPr>
              <a:t> </a:t>
            </a:r>
            <a:r>
              <a:rPr lang="en" sz="1200" b="1">
                <a:solidFill>
                  <a:schemeClr val="dk1"/>
                </a:solidFill>
                <a:uFill>
                  <a:noFill/>
                </a:uFill>
                <a:latin typeface="Roboto"/>
                <a:ea typeface="Roboto"/>
                <a:cs typeface="Roboto"/>
                <a:sym typeface="Roboto"/>
                <a:hlinkClick r:id="rId2">
                  <a:extLst>
                    <a:ext uri="{A12FA001-AC4F-418D-AE19-62706E023703}">
                      <ahyp:hlinkClr xmlns="" xmlns:ahyp="http://schemas.microsoft.com/office/drawing/2018/hyperlinkcolor" val="tx"/>
                    </a:ext>
                  </a:extLst>
                </a:hlinkClick>
              </a:rPr>
              <a:t>Slidesgo</a:t>
            </a:r>
            <a:r>
              <a:rPr lang="en" sz="1200" b="1">
                <a:solidFill>
                  <a:schemeClr val="dk1"/>
                </a:solidFill>
                <a:latin typeface="Roboto"/>
                <a:ea typeface="Roboto"/>
                <a:cs typeface="Roboto"/>
                <a:sym typeface="Roboto"/>
              </a:rPr>
              <a:t>,</a:t>
            </a:r>
            <a:r>
              <a:rPr lang="en" sz="1200">
                <a:solidFill>
                  <a:schemeClr val="dk1"/>
                </a:solidFill>
                <a:latin typeface="Roboto Light"/>
                <a:ea typeface="Roboto Light"/>
                <a:cs typeface="Roboto Light"/>
                <a:sym typeface="Roboto Light"/>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 xmlns:ahyp="http://schemas.microsoft.com/office/drawing/2018/hyperlinkcolor" val="tx"/>
                    </a:ext>
                  </a:extLst>
                </a:hlinkClick>
              </a:rPr>
              <a:t>Flaticon</a:t>
            </a:r>
            <a:r>
              <a:rPr lang="en" sz="1200" b="1">
                <a:solidFill>
                  <a:schemeClr val="dk1"/>
                </a:solidFill>
                <a:latin typeface="Roboto"/>
                <a:ea typeface="Roboto"/>
                <a:cs typeface="Roboto"/>
                <a:sym typeface="Roboto"/>
              </a:rPr>
              <a:t>, </a:t>
            </a:r>
            <a:r>
              <a:rPr lang="en" sz="1200">
                <a:solidFill>
                  <a:schemeClr val="dk1"/>
                </a:solidFill>
                <a:latin typeface="Roboto Light"/>
                <a:ea typeface="Roboto Light"/>
                <a:cs typeface="Roboto Light"/>
                <a:sym typeface="Roboto Light"/>
              </a:rPr>
              <a:t>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 xmlns:ahyp="http://schemas.microsoft.com/office/drawing/2018/hyperlinkcolor" val="tx"/>
                    </a:ext>
                  </a:extLst>
                </a:hlinkClick>
              </a:rPr>
              <a:t>Freepik</a:t>
            </a:r>
            <a:r>
              <a:rPr lang="en" sz="1200" b="1">
                <a:solidFill>
                  <a:schemeClr val="dk1"/>
                </a:solidFill>
                <a:latin typeface="Roboto"/>
                <a:ea typeface="Roboto"/>
                <a:cs typeface="Roboto"/>
                <a:sym typeface="Roboto"/>
              </a:rPr>
              <a:t> </a:t>
            </a:r>
            <a:endParaRPr sz="2400" b="1">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38176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7"/>
          <a:ext cx="12192000" cy="5616575"/>
        </p:xfrm>
        <a:graphic>
          <a:graphicData uri="http://schemas.openxmlformats.org/presentationml/2006/ole">
            <mc:AlternateContent xmlns:mc="http://schemas.openxmlformats.org/markup-compatibility/2006">
              <mc:Choice xmlns:v="urn:schemas-microsoft-com:vml" Requires="v">
                <p:oleObj spid="_x0000_s2054"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7"/>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1"/>
          </a:xfrm>
          <a:prstGeom prst="rect">
            <a:avLst/>
          </a:prstGeom>
          <a:noFill/>
          <a:ln w="9525">
            <a:noFill/>
            <a:miter lim="800000"/>
            <a:headEnd/>
            <a:tailEnd/>
          </a:ln>
          <a:effectLst/>
        </p:spPr>
        <p:txBody>
          <a:bodyPr/>
          <a:lstStyle/>
          <a:p>
            <a:pPr defTabSz="914377"/>
            <a:endParaRPr lang="es-ES" sz="1400">
              <a:solidFill>
                <a:prstClr val="black"/>
              </a:solidFill>
            </a:endParaRPr>
          </a:p>
        </p:txBody>
      </p:sp>
      <p:sp>
        <p:nvSpPr>
          <p:cNvPr id="17433" name="Rectangle 25"/>
          <p:cNvSpPr>
            <a:spLocks noChangeArrowheads="1"/>
          </p:cNvSpPr>
          <p:nvPr/>
        </p:nvSpPr>
        <p:spPr bwMode="auto">
          <a:xfrm>
            <a:off x="4165600" y="6245225"/>
            <a:ext cx="3860800" cy="476251"/>
          </a:xfrm>
          <a:prstGeom prst="rect">
            <a:avLst/>
          </a:prstGeom>
          <a:noFill/>
          <a:ln w="9525">
            <a:noFill/>
            <a:miter lim="800000"/>
            <a:headEnd/>
            <a:tailEnd/>
          </a:ln>
          <a:effectLst/>
        </p:spPr>
        <p:txBody>
          <a:bodyPr/>
          <a:lstStyle/>
          <a:p>
            <a:pPr algn="ctr" defTabSz="914377"/>
            <a:endParaRPr lang="es-ES" sz="1400">
              <a:solidFill>
                <a:prstClr val="black"/>
              </a:solidFill>
            </a:endParaRPr>
          </a:p>
        </p:txBody>
      </p:sp>
      <p:sp>
        <p:nvSpPr>
          <p:cNvPr id="17434" name="Rectangle 26"/>
          <p:cNvSpPr>
            <a:spLocks noChangeArrowheads="1"/>
          </p:cNvSpPr>
          <p:nvPr/>
        </p:nvSpPr>
        <p:spPr bwMode="auto">
          <a:xfrm>
            <a:off x="609600" y="6245225"/>
            <a:ext cx="2844800" cy="476251"/>
          </a:xfrm>
          <a:prstGeom prst="rect">
            <a:avLst/>
          </a:prstGeom>
          <a:noFill/>
          <a:ln w="9525">
            <a:noFill/>
            <a:miter lim="800000"/>
            <a:headEnd/>
            <a:tailEnd/>
          </a:ln>
          <a:effectLst/>
        </p:spPr>
        <p:txBody>
          <a:bodyPr/>
          <a:lstStyle/>
          <a:p>
            <a:pPr defTabSz="914377"/>
            <a:endParaRPr lang="es-ES" sz="1400">
              <a:solidFill>
                <a:prstClr val="black"/>
              </a:solidFill>
            </a:endParaRPr>
          </a:p>
        </p:txBody>
      </p:sp>
      <p:sp>
        <p:nvSpPr>
          <p:cNvPr id="17435" name="Rectangle 27"/>
          <p:cNvSpPr>
            <a:spLocks noChangeArrowheads="1"/>
          </p:cNvSpPr>
          <p:nvPr/>
        </p:nvSpPr>
        <p:spPr bwMode="auto">
          <a:xfrm>
            <a:off x="4165600" y="6245225"/>
            <a:ext cx="3860800" cy="476251"/>
          </a:xfrm>
          <a:prstGeom prst="rect">
            <a:avLst/>
          </a:prstGeom>
          <a:noFill/>
          <a:ln w="9525">
            <a:noFill/>
            <a:miter lim="800000"/>
            <a:headEnd/>
            <a:tailEnd/>
          </a:ln>
          <a:effectLst/>
        </p:spPr>
        <p:txBody>
          <a:bodyPr/>
          <a:lstStyle/>
          <a:p>
            <a:pPr algn="ctr" defTabSz="914377"/>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3"/>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377"/>
            <a:endParaRPr lang="es-ES" sz="140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1"/>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6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409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074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5780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8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287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4970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6.jpe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2931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1pPr>
            <a:lvl2pPr lvl="1"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2pPr>
            <a:lvl3pPr lvl="2"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3pPr>
            <a:lvl4pPr lvl="3"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4pPr>
            <a:lvl5pPr lvl="4"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5pPr>
            <a:lvl6pPr lvl="5"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6pPr>
            <a:lvl7pPr lvl="6"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7pPr>
            <a:lvl8pPr lvl="7"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8pPr>
            <a:lvl9pPr lvl="8"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1106700" y="2488933"/>
            <a:ext cx="5910800" cy="234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07855054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8.xml"/><Relationship Id="rId7" Type="http://schemas.openxmlformats.org/officeDocument/2006/relationships/diagramColors" Target="../diagrams/colors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7.png"/><Relationship Id="rId4" Type="http://schemas.openxmlformats.org/officeDocument/2006/relationships/diagramData" Target="../diagrams/data5.xml"/><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5.jpeg"/><Relationship Id="rId7" Type="http://schemas.openxmlformats.org/officeDocument/2006/relationships/diagramQuickStyle" Target="../diagrams/quickStyle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6.jpeg"/><Relationship Id="rId9" Type="http://schemas.microsoft.com/office/2007/relationships/diagramDrawing" Target="../diagrams/drawing6.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image" Target="../media/image37.png"/><Relationship Id="rId16"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diagramLayout" Target="../diagrams/layout10.xml"/><Relationship Id="rId7" Type="http://schemas.openxmlformats.org/officeDocument/2006/relationships/image" Target="../media/image38.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marke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ítulo 1">
            <a:extLst>
              <a:ext uri="{FF2B5EF4-FFF2-40B4-BE49-F238E27FC236}">
                <a16:creationId xmlns:a16="http://schemas.microsoft.com/office/drawing/2014/main" id="{BEAA7C07-55AA-45AB-B536-8A3F467D3E12}"/>
              </a:ext>
            </a:extLst>
          </p:cNvPr>
          <p:cNvSpPr txBox="1">
            <a:spLocks/>
          </p:cNvSpPr>
          <p:nvPr/>
        </p:nvSpPr>
        <p:spPr>
          <a:xfrm>
            <a:off x="1404730" y="160338"/>
            <a:ext cx="10336695" cy="532606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685800"/>
            <a:r>
              <a:rPr lang="es-EC" sz="900" dirty="0">
                <a:solidFill>
                  <a:schemeClr val="tx1"/>
                </a:solidFill>
                <a:latin typeface="Times New Roman" panose="02020603050405020304" pitchFamily="18" charset="0"/>
                <a:cs typeface="Times New Roman" panose="02020603050405020304" pitchFamily="18" charset="0"/>
              </a:rPr>
              <a:t>           </a:t>
            </a:r>
            <a:endParaRPr lang="es-EC" sz="1800" b="0" dirty="0">
              <a:solidFill>
                <a:schemeClr val="tx1"/>
              </a:solidFill>
              <a:latin typeface="Times New Roman" panose="02020603050405020304" pitchFamily="18" charset="0"/>
              <a:cs typeface="Times New Roman" panose="02020603050405020304" pitchFamily="18" charset="0"/>
            </a:endParaRPr>
          </a:p>
          <a:p>
            <a:pPr algn="ctr" defTabSz="685800"/>
            <a:endParaRPr lang="es-ES" sz="2000" i="0"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endParaRPr>
          </a:p>
          <a:p>
            <a:pPr algn="ctr" defTabSz="685800"/>
            <a:r>
              <a:rPr lang="es-ES" sz="2400" i="0"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rPr>
              <a:t>    UNIVERSIDAD DE LAS FUERZAS ARMADAS </a:t>
            </a:r>
          </a:p>
          <a:p>
            <a:pPr algn="ctr" defTabSz="685800"/>
            <a:r>
              <a:rPr lang="es-ES" sz="2400" i="0"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rPr>
              <a:t>“ESPE”</a:t>
            </a:r>
          </a:p>
          <a:p>
            <a:pPr algn="ctr" defTabSz="685800"/>
            <a:r>
              <a:rPr lang="es-ES" sz="20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DEPARTAMENTO DE CIENCIAS ECONÓMICAS, ADMINISTRATIVAS </a:t>
            </a:r>
            <a:r>
              <a:rPr lang="es-ES" sz="2000" b="0" i="0">
                <a:solidFill>
                  <a:schemeClr val="tx1"/>
                </a:solidFill>
                <a:effectLst/>
                <a:latin typeface="Arial" panose="020B0604020202020204" pitchFamily="34" charset="0"/>
                <a:ea typeface="Verdana" panose="020B0604030504040204" pitchFamily="34" charset="0"/>
                <a:cs typeface="Arial" panose="020B0604020202020204" pitchFamily="34" charset="0"/>
              </a:rPr>
              <a:t>Y </a:t>
            </a:r>
            <a:r>
              <a:rPr lang="es-ES" sz="2000" b="0" i="0" smtClean="0">
                <a:solidFill>
                  <a:schemeClr val="tx1"/>
                </a:solidFill>
                <a:effectLst/>
                <a:latin typeface="Arial" panose="020B0604020202020204" pitchFamily="34" charset="0"/>
                <a:ea typeface="Verdana" panose="020B0604030504040204" pitchFamily="34" charset="0"/>
                <a:cs typeface="Arial" panose="020B0604020202020204" pitchFamily="34" charset="0"/>
              </a:rPr>
              <a:t>DEL COMERCIO</a:t>
            </a:r>
            <a:endParaRPr lang="es-ES" sz="2400" b="0" i="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algn="ctr" defTabSz="685800"/>
            <a:r>
              <a:rPr lang="es-EC" sz="2400" b="0" i="0" dirty="0">
                <a:solidFill>
                  <a:srgbClr val="002060"/>
                </a:solidFill>
                <a:effectLst/>
                <a:latin typeface="Arial" panose="020B0604020202020204" pitchFamily="34" charset="0"/>
                <a:ea typeface="Verdana" panose="020B0604030504040204" pitchFamily="34" charset="0"/>
                <a:cs typeface="Arial" panose="020B0604020202020204" pitchFamily="34" charset="0"/>
              </a:rPr>
              <a:t/>
            </a:r>
            <a:br>
              <a:rPr lang="es-EC" sz="2400" b="0" i="0" dirty="0">
                <a:solidFill>
                  <a:srgbClr val="002060"/>
                </a:solidFill>
                <a:effectLst/>
                <a:latin typeface="Arial" panose="020B0604020202020204" pitchFamily="34" charset="0"/>
                <a:ea typeface="Verdana" panose="020B0604030504040204" pitchFamily="34" charset="0"/>
                <a:cs typeface="Arial" panose="020B0604020202020204" pitchFamily="34" charset="0"/>
              </a:rPr>
            </a:br>
            <a:r>
              <a:rPr lang="es-EC" sz="2000" b="0" i="0" dirty="0">
                <a:solidFill>
                  <a:srgbClr val="002060"/>
                </a:solidFill>
                <a:effectLst/>
                <a:latin typeface="Arial" panose="020B0604020202020204" pitchFamily="34" charset="0"/>
                <a:ea typeface="Verdana" panose="020B0604030504040204" pitchFamily="34" charset="0"/>
                <a:cs typeface="Arial" panose="020B0604020202020204" pitchFamily="34" charset="0"/>
              </a:rPr>
              <a:t>TRABAJO DE TITULACIÓN, PREVIO A LA OBTENCIÓN DEL TÍTULO DE LICENCIADA EN FINANZAS - CONTADORA PÚBLICA– AUDITORA</a:t>
            </a:r>
          </a:p>
          <a:p>
            <a:pPr algn="ctr" defTabSz="685800"/>
            <a:endParaRPr lang="es-EC" sz="2000" b="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algn="ctr" defTabSz="685800"/>
            <a:r>
              <a:rPr lang="es-EC" sz="20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TEMA: EL GOBIERNO CORPORATIVO Y LA COMPETITIVIDAD EN LAS PYMES TEXTILERAS DEL DISTRITO METROPOLITANO DE QUITO.</a:t>
            </a:r>
          </a:p>
          <a:p>
            <a:pPr algn="ctr" defTabSz="685800"/>
            <a:endParaRPr lang="es-EC" sz="2000" i="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defTabSz="685800"/>
            <a:r>
              <a:rPr lang="es-EC" sz="18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Autoras: </a:t>
            </a:r>
            <a:r>
              <a:rPr lang="es-EC" sz="18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GUALOTO LUNA, GENESIS LIZBETH</a:t>
            </a:r>
          </a:p>
          <a:p>
            <a:pPr defTabSz="685800"/>
            <a:r>
              <a:rPr lang="es-EC" sz="18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HIDALGO LUZURIAGA, YESENIA ALEXANDRA</a:t>
            </a:r>
          </a:p>
          <a:p>
            <a:pPr algn="ctr" defTabSz="685800"/>
            <a:endParaRPr lang="es-EC" sz="1800" b="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ea typeface="Verdana" panose="020B0604030504040204" pitchFamily="34" charset="0"/>
              <a:cs typeface="Arial" panose="020B0604020202020204" pitchFamily="34" charset="0"/>
            </a:endParaRPr>
          </a:p>
          <a:p>
            <a:pPr defTabSz="685800"/>
            <a:r>
              <a:rPr lang="es-EC" sz="18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Director: </a:t>
            </a:r>
            <a:r>
              <a:rPr lang="es-EC" sz="1800" i="0" dirty="0" err="1">
                <a:solidFill>
                  <a:schemeClr val="tx1"/>
                </a:solidFill>
                <a:effectLst/>
                <a:latin typeface="Arial" panose="020B0604020202020204" pitchFamily="34" charset="0"/>
                <a:ea typeface="Verdana" panose="020B0604030504040204" pitchFamily="34" charset="0"/>
                <a:cs typeface="Arial" panose="020B0604020202020204" pitchFamily="34" charset="0"/>
              </a:rPr>
              <a:t>MSc</a:t>
            </a:r>
            <a:r>
              <a:rPr lang="es-EC" sz="18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s-EC" sz="18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BERRONES PAGUAY, AMARO VLADIMIR</a:t>
            </a:r>
          </a:p>
          <a:p>
            <a:pPr algn="ctr" defTabSz="685800"/>
            <a:endParaRPr lang="es-EC" sz="1800" b="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ea typeface="Verdana" panose="020B0604030504040204" pitchFamily="34" charset="0"/>
              <a:cs typeface="Arial" panose="020B0604020202020204" pitchFamily="34" charset="0"/>
            </a:endParaRPr>
          </a:p>
          <a:p>
            <a:pPr algn="ctr" defTabSz="685800"/>
            <a:endParaRPr lang="es-EC"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defTabSz="685800"/>
            <a:endParaRPr lang="es-EC"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s-EC" sz="2400" dirty="0">
                <a:solidFill>
                  <a:schemeClr val="tx1"/>
                </a:solidFill>
                <a:effectLst/>
                <a:latin typeface="Arial" panose="020B0604020202020204" pitchFamily="34" charset="0"/>
                <a:cs typeface="Arial" panose="020B0604020202020204" pitchFamily="34" charset="0"/>
              </a:rPr>
              <a:t> </a:t>
            </a:r>
            <a:endParaRPr lang="en-US" sz="24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8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039D118-8BCB-460B-9880-80E84C7646CD}"/>
              </a:ext>
            </a:extLst>
          </p:cNvPr>
          <p:cNvGrpSpPr/>
          <p:nvPr/>
        </p:nvGrpSpPr>
        <p:grpSpPr>
          <a:xfrm>
            <a:off x="1163039" y="145616"/>
            <a:ext cx="3562920" cy="1071351"/>
            <a:chOff x="1332968" y="797205"/>
            <a:chExt cx="2483657" cy="1071351"/>
          </a:xfrm>
        </p:grpSpPr>
        <p:pic>
          <p:nvPicPr>
            <p:cNvPr id="3"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2">
              <a:alphaModFix/>
            </a:blip>
            <a:srcRect t="16734" r="8892" b="18300"/>
            <a:stretch/>
          </p:blipFill>
          <p:spPr>
            <a:xfrm>
              <a:off x="1332968" y="797205"/>
              <a:ext cx="2483657" cy="1071351"/>
            </a:xfrm>
            <a:prstGeom prst="rect">
              <a:avLst/>
            </a:prstGeom>
            <a:noFill/>
            <a:ln>
              <a:noFill/>
            </a:ln>
          </p:spPr>
        </p:pic>
        <p:sp>
          <p:nvSpPr>
            <p:cNvPr id="4" name="CuadroTexto 3">
              <a:extLst>
                <a:ext uri="{FF2B5EF4-FFF2-40B4-BE49-F238E27FC236}">
                  <a16:creationId xmlns:a16="http://schemas.microsoft.com/office/drawing/2014/main" id="{8C406CC3-9C61-481F-AB0D-27CDAD08535A}"/>
                </a:ext>
              </a:extLst>
            </p:cNvPr>
            <p:cNvSpPr txBox="1"/>
            <p:nvPr/>
          </p:nvSpPr>
          <p:spPr>
            <a:xfrm>
              <a:off x="1832155" y="1110632"/>
              <a:ext cx="1679549" cy="400110"/>
            </a:xfrm>
            <a:prstGeom prst="rect">
              <a:avLst/>
            </a:prstGeom>
            <a:noFill/>
          </p:spPr>
          <p:txBody>
            <a:bodyPr wrap="square" rtlCol="0">
              <a:spAutoFit/>
            </a:bodyPr>
            <a:lstStyle/>
            <a:p>
              <a:r>
                <a:rPr lang="es-ES" sz="2000" b="1" dirty="0">
                  <a:latin typeface="Century Gothic" panose="020B0502020202020204" pitchFamily="34" charset="0"/>
                </a:rPr>
                <a:t>Competitividad</a:t>
              </a:r>
              <a:endParaRPr lang="es-EC" sz="2000" b="1" dirty="0">
                <a:latin typeface="Century Gothic" panose="020B0502020202020204" pitchFamily="34" charset="0"/>
              </a:endParaRPr>
            </a:p>
          </p:txBody>
        </p:sp>
      </p:grpSp>
      <p:sp>
        <p:nvSpPr>
          <p:cNvPr id="5" name="Rectángulo 4"/>
          <p:cNvSpPr/>
          <p:nvPr/>
        </p:nvSpPr>
        <p:spPr>
          <a:xfrm>
            <a:off x="5708484" y="1536026"/>
            <a:ext cx="6417289"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EC" sz="1200" dirty="0">
                <a:latin typeface="Century Gothic" panose="020B0502020202020204" pitchFamily="34" charset="0"/>
                <a:ea typeface="Calibri" panose="020F0502020204030204" pitchFamily="34" charset="0"/>
                <a:cs typeface="Times New Roman" panose="02020603050405020304" pitchFamily="18" charset="0"/>
              </a:rPr>
              <a:t>Teoría de recursos y capacidades el enfoque que se debe adoptar para alcanzar la competitividad global, estructural y empresarial debe enfocarse principalmente en factores internos y controlados por las empresas</a:t>
            </a:r>
            <a:endParaRPr lang="en-US" sz="1200" dirty="0">
              <a:latin typeface="Century Gothic" panose="020B0502020202020204" pitchFamily="34" charset="0"/>
            </a:endParaRPr>
          </a:p>
        </p:txBody>
      </p:sp>
      <p:grpSp>
        <p:nvGrpSpPr>
          <p:cNvPr id="62" name="Google Shape;58;p15"/>
          <p:cNvGrpSpPr/>
          <p:nvPr/>
        </p:nvGrpSpPr>
        <p:grpSpPr>
          <a:xfrm>
            <a:off x="1915205" y="2266328"/>
            <a:ext cx="8446650" cy="2363225"/>
            <a:chOff x="-636925" y="1404675"/>
            <a:chExt cx="8446650" cy="2363225"/>
          </a:xfrm>
        </p:grpSpPr>
        <p:sp>
          <p:nvSpPr>
            <p:cNvPr id="63" name="Google Shape;59;p15"/>
            <p:cNvSpPr/>
            <p:nvPr/>
          </p:nvSpPr>
          <p:spPr>
            <a:xfrm>
              <a:off x="-636925" y="1404675"/>
              <a:ext cx="8446650" cy="2363225"/>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52400" cap="rnd" cmpd="sng">
              <a:solidFill>
                <a:srgbClr val="F3F3F3"/>
              </a:solidFill>
              <a:prstDash val="solid"/>
              <a:round/>
              <a:headEnd type="none" w="med" len="med"/>
              <a:tailEnd type="none" w="med" len="med"/>
            </a:ln>
          </p:spPr>
        </p:sp>
        <p:sp>
          <p:nvSpPr>
            <p:cNvPr id="64" name="Google Shape;60;p15"/>
            <p:cNvSpPr/>
            <p:nvPr/>
          </p:nvSpPr>
          <p:spPr>
            <a:xfrm>
              <a:off x="-636925" y="1404675"/>
              <a:ext cx="8446650" cy="2363225"/>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9050" cap="rnd" cmpd="sng">
              <a:solidFill>
                <a:schemeClr val="dk1"/>
              </a:solidFill>
              <a:prstDash val="solid"/>
              <a:round/>
              <a:headEnd type="none" w="med" len="med"/>
              <a:tailEnd type="none" w="med" len="med"/>
            </a:ln>
          </p:spPr>
        </p:sp>
      </p:grpSp>
      <p:sp>
        <p:nvSpPr>
          <p:cNvPr id="66" name="Google Shape;62;p15"/>
          <p:cNvSpPr/>
          <p:nvPr/>
        </p:nvSpPr>
        <p:spPr>
          <a:xfrm>
            <a:off x="6067323" y="5861274"/>
            <a:ext cx="12335" cy="10017"/>
          </a:xfrm>
          <a:custGeom>
            <a:avLst/>
            <a:gdLst/>
            <a:ahLst/>
            <a:cxnLst/>
            <a:rect l="l" t="t" r="r" b="b"/>
            <a:pathLst>
              <a:path w="548" h="445" extrusionOk="0">
                <a:moveTo>
                  <a:pt x="274" y="0"/>
                </a:moveTo>
                <a:cubicBezTo>
                  <a:pt x="0" y="0"/>
                  <a:pt x="0" y="445"/>
                  <a:pt x="274" y="445"/>
                </a:cubicBezTo>
                <a:cubicBezTo>
                  <a:pt x="547" y="445"/>
                  <a:pt x="547"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67" name="Google Shape;63;p15"/>
          <p:cNvGrpSpPr/>
          <p:nvPr/>
        </p:nvGrpSpPr>
        <p:grpSpPr>
          <a:xfrm>
            <a:off x="10089542" y="3773681"/>
            <a:ext cx="1149383" cy="696887"/>
            <a:chOff x="5960837" y="2432603"/>
            <a:chExt cx="1149383" cy="696887"/>
          </a:xfrm>
        </p:grpSpPr>
        <p:sp>
          <p:nvSpPr>
            <p:cNvPr id="68" name="Google Shape;64;p15"/>
            <p:cNvSpPr/>
            <p:nvPr/>
          </p:nvSpPr>
          <p:spPr>
            <a:xfrm>
              <a:off x="5977562" y="2432603"/>
              <a:ext cx="1091105" cy="695559"/>
            </a:xfrm>
            <a:custGeom>
              <a:avLst/>
              <a:gdLst/>
              <a:ahLst/>
              <a:cxnLst/>
              <a:rect l="l" t="t" r="r" b="b"/>
              <a:pathLst>
                <a:path w="48472" h="30900" extrusionOk="0">
                  <a:moveTo>
                    <a:pt x="27985" y="0"/>
                  </a:moveTo>
                  <a:cubicBezTo>
                    <a:pt x="24718" y="0"/>
                    <a:pt x="21478" y="2184"/>
                    <a:pt x="20413" y="5290"/>
                  </a:cubicBezTo>
                  <a:cubicBezTo>
                    <a:pt x="18763" y="3365"/>
                    <a:pt x="16295" y="1993"/>
                    <a:pt x="13827" y="1993"/>
                  </a:cubicBezTo>
                  <a:cubicBezTo>
                    <a:pt x="13227" y="1993"/>
                    <a:pt x="12627" y="2074"/>
                    <a:pt x="12040" y="2248"/>
                  </a:cubicBezTo>
                  <a:cubicBezTo>
                    <a:pt x="8998" y="3137"/>
                    <a:pt x="7016" y="7067"/>
                    <a:pt x="8759" y="9698"/>
                  </a:cubicBezTo>
                  <a:cubicBezTo>
                    <a:pt x="7901" y="9292"/>
                    <a:pt x="7017" y="9104"/>
                    <a:pt x="6155" y="9104"/>
                  </a:cubicBezTo>
                  <a:cubicBezTo>
                    <a:pt x="3034" y="9104"/>
                    <a:pt x="219" y="11567"/>
                    <a:pt x="112" y="14996"/>
                  </a:cubicBezTo>
                  <a:cubicBezTo>
                    <a:pt x="1" y="18554"/>
                    <a:pt x="2897" y="21254"/>
                    <a:pt x="6171" y="21254"/>
                  </a:cubicBezTo>
                  <a:cubicBezTo>
                    <a:pt x="6922" y="21254"/>
                    <a:pt x="7692" y="21112"/>
                    <a:pt x="8451" y="20806"/>
                  </a:cubicBezTo>
                  <a:lnTo>
                    <a:pt x="8451" y="20806"/>
                  </a:lnTo>
                  <a:cubicBezTo>
                    <a:pt x="8212" y="24975"/>
                    <a:pt x="10741" y="29384"/>
                    <a:pt x="14774" y="30614"/>
                  </a:cubicBezTo>
                  <a:cubicBezTo>
                    <a:pt x="15408" y="30808"/>
                    <a:pt x="16064" y="30899"/>
                    <a:pt x="16721" y="30899"/>
                  </a:cubicBezTo>
                  <a:cubicBezTo>
                    <a:pt x="20241" y="30899"/>
                    <a:pt x="23782" y="28279"/>
                    <a:pt x="24070" y="24736"/>
                  </a:cubicBezTo>
                  <a:cubicBezTo>
                    <a:pt x="25505" y="27163"/>
                    <a:pt x="27897" y="29111"/>
                    <a:pt x="30666" y="29658"/>
                  </a:cubicBezTo>
                  <a:cubicBezTo>
                    <a:pt x="31167" y="29757"/>
                    <a:pt x="31679" y="29805"/>
                    <a:pt x="32193" y="29805"/>
                  </a:cubicBezTo>
                  <a:cubicBezTo>
                    <a:pt x="34514" y="29805"/>
                    <a:pt x="36853" y="28811"/>
                    <a:pt x="38253" y="26992"/>
                  </a:cubicBezTo>
                  <a:cubicBezTo>
                    <a:pt x="40133" y="24599"/>
                    <a:pt x="39859" y="21558"/>
                    <a:pt x="38253" y="19131"/>
                  </a:cubicBezTo>
                  <a:lnTo>
                    <a:pt x="38253" y="19131"/>
                  </a:lnTo>
                  <a:cubicBezTo>
                    <a:pt x="39869" y="19365"/>
                    <a:pt x="41421" y="20049"/>
                    <a:pt x="43008" y="20049"/>
                  </a:cubicBezTo>
                  <a:cubicBezTo>
                    <a:pt x="43736" y="20049"/>
                    <a:pt x="44472" y="19905"/>
                    <a:pt x="45225" y="19507"/>
                  </a:cubicBezTo>
                  <a:cubicBezTo>
                    <a:pt x="46353" y="18858"/>
                    <a:pt x="47241" y="17798"/>
                    <a:pt x="47651" y="16534"/>
                  </a:cubicBezTo>
                  <a:cubicBezTo>
                    <a:pt x="48472" y="14449"/>
                    <a:pt x="48267" y="12125"/>
                    <a:pt x="47139" y="10211"/>
                  </a:cubicBezTo>
                  <a:cubicBezTo>
                    <a:pt x="46100" y="8559"/>
                    <a:pt x="44000" y="7934"/>
                    <a:pt x="41808" y="7934"/>
                  </a:cubicBezTo>
                  <a:cubicBezTo>
                    <a:pt x="39601" y="7934"/>
                    <a:pt x="37301" y="8568"/>
                    <a:pt x="35895" y="9425"/>
                  </a:cubicBezTo>
                  <a:cubicBezTo>
                    <a:pt x="36202" y="9186"/>
                    <a:pt x="36271" y="8707"/>
                    <a:pt x="36168" y="8092"/>
                  </a:cubicBezTo>
                  <a:cubicBezTo>
                    <a:pt x="35826" y="6588"/>
                    <a:pt x="35245" y="5119"/>
                    <a:pt x="34425" y="3786"/>
                  </a:cubicBezTo>
                  <a:cubicBezTo>
                    <a:pt x="33195" y="2077"/>
                    <a:pt x="31588" y="608"/>
                    <a:pt x="29504" y="163"/>
                  </a:cubicBezTo>
                  <a:cubicBezTo>
                    <a:pt x="29002" y="53"/>
                    <a:pt x="28494" y="0"/>
                    <a:pt x="27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69" name="Google Shape;65;p15"/>
            <p:cNvSpPr/>
            <p:nvPr/>
          </p:nvSpPr>
          <p:spPr>
            <a:xfrm>
              <a:off x="5980849" y="2777074"/>
              <a:ext cx="1067042" cy="351088"/>
            </a:xfrm>
            <a:custGeom>
              <a:avLst/>
              <a:gdLst/>
              <a:ahLst/>
              <a:cxnLst/>
              <a:rect l="l" t="t" r="r" b="b"/>
              <a:pathLst>
                <a:path w="47403" h="15597" extrusionOk="0">
                  <a:moveTo>
                    <a:pt x="0" y="0"/>
                  </a:moveTo>
                  <a:lnTo>
                    <a:pt x="0" y="0"/>
                  </a:lnTo>
                  <a:cubicBezTo>
                    <a:pt x="34" y="1231"/>
                    <a:pt x="410" y="2427"/>
                    <a:pt x="1128" y="3452"/>
                  </a:cubicBezTo>
                  <a:cubicBezTo>
                    <a:pt x="2328" y="5020"/>
                    <a:pt x="4177" y="5885"/>
                    <a:pt x="6072" y="5885"/>
                  </a:cubicBezTo>
                  <a:cubicBezTo>
                    <a:pt x="6822" y="5885"/>
                    <a:pt x="7578" y="5750"/>
                    <a:pt x="8305" y="5469"/>
                  </a:cubicBezTo>
                  <a:lnTo>
                    <a:pt x="8305" y="5469"/>
                  </a:lnTo>
                  <a:cubicBezTo>
                    <a:pt x="8066" y="9672"/>
                    <a:pt x="10595" y="14081"/>
                    <a:pt x="14628" y="15311"/>
                  </a:cubicBezTo>
                  <a:cubicBezTo>
                    <a:pt x="15262" y="15505"/>
                    <a:pt x="15918" y="15596"/>
                    <a:pt x="16575" y="15596"/>
                  </a:cubicBezTo>
                  <a:cubicBezTo>
                    <a:pt x="20095" y="15596"/>
                    <a:pt x="23636" y="12976"/>
                    <a:pt x="23924" y="9433"/>
                  </a:cubicBezTo>
                  <a:cubicBezTo>
                    <a:pt x="25359" y="11860"/>
                    <a:pt x="27751" y="13774"/>
                    <a:pt x="30520" y="14355"/>
                  </a:cubicBezTo>
                  <a:cubicBezTo>
                    <a:pt x="31021" y="14454"/>
                    <a:pt x="31533" y="14502"/>
                    <a:pt x="32047" y="14502"/>
                  </a:cubicBezTo>
                  <a:cubicBezTo>
                    <a:pt x="34368" y="14502"/>
                    <a:pt x="36707" y="13508"/>
                    <a:pt x="38107" y="11689"/>
                  </a:cubicBezTo>
                  <a:cubicBezTo>
                    <a:pt x="39987" y="9296"/>
                    <a:pt x="39713" y="6255"/>
                    <a:pt x="38107" y="3828"/>
                  </a:cubicBezTo>
                  <a:lnTo>
                    <a:pt x="38107" y="3828"/>
                  </a:lnTo>
                  <a:cubicBezTo>
                    <a:pt x="39723" y="4062"/>
                    <a:pt x="41275" y="4746"/>
                    <a:pt x="42862" y="4746"/>
                  </a:cubicBezTo>
                  <a:cubicBezTo>
                    <a:pt x="43590" y="4746"/>
                    <a:pt x="44326" y="4602"/>
                    <a:pt x="45079" y="4204"/>
                  </a:cubicBezTo>
                  <a:cubicBezTo>
                    <a:pt x="46138" y="3589"/>
                    <a:pt x="46924" y="2666"/>
                    <a:pt x="47403" y="1538"/>
                  </a:cubicBezTo>
                  <a:lnTo>
                    <a:pt x="47403" y="1538"/>
                  </a:lnTo>
                  <a:cubicBezTo>
                    <a:pt x="46343" y="1778"/>
                    <a:pt x="45284" y="1983"/>
                    <a:pt x="44190" y="2085"/>
                  </a:cubicBezTo>
                  <a:cubicBezTo>
                    <a:pt x="43694" y="2129"/>
                    <a:pt x="43195" y="2152"/>
                    <a:pt x="42695" y="2152"/>
                  </a:cubicBezTo>
                  <a:cubicBezTo>
                    <a:pt x="40094" y="2152"/>
                    <a:pt x="37483" y="1536"/>
                    <a:pt x="35304" y="103"/>
                  </a:cubicBezTo>
                  <a:lnTo>
                    <a:pt x="35304" y="103"/>
                  </a:lnTo>
                  <a:cubicBezTo>
                    <a:pt x="35509" y="2154"/>
                    <a:pt x="35168" y="4238"/>
                    <a:pt x="34313" y="6118"/>
                  </a:cubicBezTo>
                  <a:cubicBezTo>
                    <a:pt x="33698" y="7519"/>
                    <a:pt x="32673" y="8886"/>
                    <a:pt x="31237" y="9296"/>
                  </a:cubicBezTo>
                  <a:cubicBezTo>
                    <a:pt x="30942" y="9379"/>
                    <a:pt x="30641" y="9417"/>
                    <a:pt x="30337" y="9417"/>
                  </a:cubicBezTo>
                  <a:cubicBezTo>
                    <a:pt x="29130" y="9417"/>
                    <a:pt x="27901" y="8810"/>
                    <a:pt x="27000" y="7964"/>
                  </a:cubicBezTo>
                  <a:cubicBezTo>
                    <a:pt x="25872" y="6904"/>
                    <a:pt x="25154" y="5503"/>
                    <a:pt x="24470" y="4136"/>
                  </a:cubicBezTo>
                  <a:cubicBezTo>
                    <a:pt x="24095" y="5879"/>
                    <a:pt x="23719" y="7690"/>
                    <a:pt x="22591" y="9091"/>
                  </a:cubicBezTo>
                  <a:cubicBezTo>
                    <a:pt x="21820" y="10025"/>
                    <a:pt x="20587" y="10672"/>
                    <a:pt x="19403" y="10672"/>
                  </a:cubicBezTo>
                  <a:cubicBezTo>
                    <a:pt x="18855" y="10672"/>
                    <a:pt x="18317" y="10533"/>
                    <a:pt x="17840" y="10219"/>
                  </a:cubicBezTo>
                  <a:cubicBezTo>
                    <a:pt x="16644" y="9433"/>
                    <a:pt x="16234" y="7827"/>
                    <a:pt x="16200" y="6391"/>
                  </a:cubicBezTo>
                  <a:cubicBezTo>
                    <a:pt x="16200" y="4956"/>
                    <a:pt x="16405" y="3486"/>
                    <a:pt x="16063" y="2085"/>
                  </a:cubicBezTo>
                  <a:cubicBezTo>
                    <a:pt x="13873" y="3108"/>
                    <a:pt x="11513" y="3622"/>
                    <a:pt x="9152" y="3622"/>
                  </a:cubicBezTo>
                  <a:cubicBezTo>
                    <a:pt x="7018" y="3622"/>
                    <a:pt x="4883" y="3202"/>
                    <a:pt x="2871" y="2359"/>
                  </a:cubicBezTo>
                  <a:cubicBezTo>
                    <a:pt x="1504" y="1778"/>
                    <a:pt x="820" y="889"/>
                    <a:pt x="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0" name="Google Shape;66;p15"/>
            <p:cNvSpPr/>
            <p:nvPr/>
          </p:nvSpPr>
          <p:spPr>
            <a:xfrm>
              <a:off x="5960837" y="2447662"/>
              <a:ext cx="1149383" cy="681828"/>
            </a:xfrm>
            <a:custGeom>
              <a:avLst/>
              <a:gdLst/>
              <a:ahLst/>
              <a:cxnLst/>
              <a:rect l="l" t="t" r="r" b="b"/>
              <a:pathLst>
                <a:path w="51061" h="30290" extrusionOk="0">
                  <a:moveTo>
                    <a:pt x="29647" y="888"/>
                  </a:moveTo>
                  <a:cubicBezTo>
                    <a:pt x="32140" y="888"/>
                    <a:pt x="34404" y="2601"/>
                    <a:pt x="35442" y="4860"/>
                  </a:cubicBezTo>
                  <a:cubicBezTo>
                    <a:pt x="36125" y="6364"/>
                    <a:pt x="36330" y="8038"/>
                    <a:pt x="36057" y="9645"/>
                  </a:cubicBezTo>
                  <a:cubicBezTo>
                    <a:pt x="35983" y="9988"/>
                    <a:pt x="36244" y="10261"/>
                    <a:pt x="36537" y="10261"/>
                  </a:cubicBezTo>
                  <a:cubicBezTo>
                    <a:pt x="36652" y="10261"/>
                    <a:pt x="36771" y="10219"/>
                    <a:pt x="36877" y="10123"/>
                  </a:cubicBezTo>
                  <a:cubicBezTo>
                    <a:pt x="38415" y="8585"/>
                    <a:pt x="40295" y="7321"/>
                    <a:pt x="42482" y="6945"/>
                  </a:cubicBezTo>
                  <a:cubicBezTo>
                    <a:pt x="42841" y="6879"/>
                    <a:pt x="43203" y="6847"/>
                    <a:pt x="43563" y="6847"/>
                  </a:cubicBezTo>
                  <a:cubicBezTo>
                    <a:pt x="45089" y="6847"/>
                    <a:pt x="46566" y="7437"/>
                    <a:pt x="47506" y="8654"/>
                  </a:cubicBezTo>
                  <a:cubicBezTo>
                    <a:pt x="48531" y="10055"/>
                    <a:pt x="48907" y="11798"/>
                    <a:pt x="48565" y="13472"/>
                  </a:cubicBezTo>
                  <a:cubicBezTo>
                    <a:pt x="48155" y="15250"/>
                    <a:pt x="46959" y="16719"/>
                    <a:pt x="45319" y="17505"/>
                  </a:cubicBezTo>
                  <a:cubicBezTo>
                    <a:pt x="44278" y="17998"/>
                    <a:pt x="43149" y="18247"/>
                    <a:pt x="42021" y="18247"/>
                  </a:cubicBezTo>
                  <a:cubicBezTo>
                    <a:pt x="41038" y="18247"/>
                    <a:pt x="40056" y="18058"/>
                    <a:pt x="39133" y="17676"/>
                  </a:cubicBezTo>
                  <a:cubicBezTo>
                    <a:pt x="39051" y="17632"/>
                    <a:pt x="38968" y="17612"/>
                    <a:pt x="38888" y="17612"/>
                  </a:cubicBezTo>
                  <a:cubicBezTo>
                    <a:pt x="38536" y="17612"/>
                    <a:pt x="38254" y="17997"/>
                    <a:pt x="38449" y="18360"/>
                  </a:cubicBezTo>
                  <a:cubicBezTo>
                    <a:pt x="39611" y="20855"/>
                    <a:pt x="38723" y="23965"/>
                    <a:pt x="36809" y="25810"/>
                  </a:cubicBezTo>
                  <a:cubicBezTo>
                    <a:pt x="35817" y="26767"/>
                    <a:pt x="34553" y="27348"/>
                    <a:pt x="33186" y="27451"/>
                  </a:cubicBezTo>
                  <a:cubicBezTo>
                    <a:pt x="33122" y="27452"/>
                    <a:pt x="33059" y="27453"/>
                    <a:pt x="32995" y="27453"/>
                  </a:cubicBezTo>
                  <a:cubicBezTo>
                    <a:pt x="31661" y="27453"/>
                    <a:pt x="30363" y="27110"/>
                    <a:pt x="29221" y="26425"/>
                  </a:cubicBezTo>
                  <a:cubicBezTo>
                    <a:pt x="27854" y="25639"/>
                    <a:pt x="26829" y="24375"/>
                    <a:pt x="26385" y="22871"/>
                  </a:cubicBezTo>
                  <a:cubicBezTo>
                    <a:pt x="26309" y="22643"/>
                    <a:pt x="26118" y="22537"/>
                    <a:pt x="25927" y="22537"/>
                  </a:cubicBezTo>
                  <a:cubicBezTo>
                    <a:pt x="25688" y="22537"/>
                    <a:pt x="25447" y="22704"/>
                    <a:pt x="25428" y="23008"/>
                  </a:cubicBezTo>
                  <a:cubicBezTo>
                    <a:pt x="25291" y="25981"/>
                    <a:pt x="22762" y="28510"/>
                    <a:pt x="19891" y="29159"/>
                  </a:cubicBezTo>
                  <a:cubicBezTo>
                    <a:pt x="19434" y="29268"/>
                    <a:pt x="18969" y="29322"/>
                    <a:pt x="18506" y="29322"/>
                  </a:cubicBezTo>
                  <a:cubicBezTo>
                    <a:pt x="17518" y="29322"/>
                    <a:pt x="16538" y="29078"/>
                    <a:pt x="15653" y="28613"/>
                  </a:cubicBezTo>
                  <a:cubicBezTo>
                    <a:pt x="14355" y="27895"/>
                    <a:pt x="13261" y="26835"/>
                    <a:pt x="12577" y="25503"/>
                  </a:cubicBezTo>
                  <a:cubicBezTo>
                    <a:pt x="11723" y="24067"/>
                    <a:pt x="11450" y="22358"/>
                    <a:pt x="11723" y="20718"/>
                  </a:cubicBezTo>
                  <a:cubicBezTo>
                    <a:pt x="11812" y="20392"/>
                    <a:pt x="11566" y="20117"/>
                    <a:pt x="11277" y="20117"/>
                  </a:cubicBezTo>
                  <a:cubicBezTo>
                    <a:pt x="11232" y="20117"/>
                    <a:pt x="11187" y="20123"/>
                    <a:pt x="11142" y="20137"/>
                  </a:cubicBezTo>
                  <a:cubicBezTo>
                    <a:pt x="10114" y="20289"/>
                    <a:pt x="9054" y="20410"/>
                    <a:pt x="7997" y="20410"/>
                  </a:cubicBezTo>
                  <a:cubicBezTo>
                    <a:pt x="7157" y="20410"/>
                    <a:pt x="6320" y="20334"/>
                    <a:pt x="5503" y="20137"/>
                  </a:cubicBezTo>
                  <a:cubicBezTo>
                    <a:pt x="4033" y="19795"/>
                    <a:pt x="2735" y="18941"/>
                    <a:pt x="1812" y="17744"/>
                  </a:cubicBezTo>
                  <a:cubicBezTo>
                    <a:pt x="1026" y="16548"/>
                    <a:pt x="821" y="15045"/>
                    <a:pt x="1231" y="13677"/>
                  </a:cubicBezTo>
                  <a:cubicBezTo>
                    <a:pt x="1641" y="12242"/>
                    <a:pt x="2632" y="11046"/>
                    <a:pt x="3931" y="10362"/>
                  </a:cubicBezTo>
                  <a:cubicBezTo>
                    <a:pt x="4976" y="9805"/>
                    <a:pt x="6115" y="9532"/>
                    <a:pt x="7275" y="9532"/>
                  </a:cubicBezTo>
                  <a:cubicBezTo>
                    <a:pt x="7822" y="9532"/>
                    <a:pt x="8373" y="9592"/>
                    <a:pt x="8921" y="9713"/>
                  </a:cubicBezTo>
                  <a:cubicBezTo>
                    <a:pt x="8960" y="9722"/>
                    <a:pt x="8999" y="9726"/>
                    <a:pt x="9038" y="9726"/>
                  </a:cubicBezTo>
                  <a:cubicBezTo>
                    <a:pt x="9295" y="9726"/>
                    <a:pt x="9506" y="9532"/>
                    <a:pt x="9536" y="9235"/>
                  </a:cubicBezTo>
                  <a:cubicBezTo>
                    <a:pt x="9467" y="8688"/>
                    <a:pt x="9502" y="8141"/>
                    <a:pt x="9604" y="7594"/>
                  </a:cubicBezTo>
                  <a:cubicBezTo>
                    <a:pt x="9741" y="7047"/>
                    <a:pt x="9946" y="6535"/>
                    <a:pt x="10185" y="6056"/>
                  </a:cubicBezTo>
                  <a:cubicBezTo>
                    <a:pt x="10732" y="5065"/>
                    <a:pt x="11484" y="4211"/>
                    <a:pt x="12407" y="3595"/>
                  </a:cubicBezTo>
                  <a:cubicBezTo>
                    <a:pt x="13410" y="2964"/>
                    <a:pt x="14554" y="2645"/>
                    <a:pt x="15698" y="2645"/>
                  </a:cubicBezTo>
                  <a:cubicBezTo>
                    <a:pt x="16658" y="2645"/>
                    <a:pt x="17617" y="2870"/>
                    <a:pt x="18490" y="3322"/>
                  </a:cubicBezTo>
                  <a:cubicBezTo>
                    <a:pt x="19618" y="3835"/>
                    <a:pt x="20575" y="4621"/>
                    <a:pt x="21292" y="5646"/>
                  </a:cubicBezTo>
                  <a:cubicBezTo>
                    <a:pt x="21375" y="5760"/>
                    <a:pt x="21487" y="5808"/>
                    <a:pt x="21596" y="5808"/>
                  </a:cubicBezTo>
                  <a:cubicBezTo>
                    <a:pt x="21597" y="5808"/>
                    <a:pt x="21599" y="5808"/>
                    <a:pt x="21600" y="5808"/>
                  </a:cubicBezTo>
                  <a:lnTo>
                    <a:pt x="21600" y="5808"/>
                  </a:lnTo>
                  <a:cubicBezTo>
                    <a:pt x="21634" y="5845"/>
                    <a:pt x="21668" y="5882"/>
                    <a:pt x="21703" y="5919"/>
                  </a:cubicBezTo>
                  <a:cubicBezTo>
                    <a:pt x="21771" y="5988"/>
                    <a:pt x="21865" y="6022"/>
                    <a:pt x="21955" y="6022"/>
                  </a:cubicBezTo>
                  <a:cubicBezTo>
                    <a:pt x="22044" y="6022"/>
                    <a:pt x="22130" y="5988"/>
                    <a:pt x="22181" y="5919"/>
                  </a:cubicBezTo>
                  <a:cubicBezTo>
                    <a:pt x="23856" y="3800"/>
                    <a:pt x="25906" y="1442"/>
                    <a:pt x="28743" y="964"/>
                  </a:cubicBezTo>
                  <a:cubicBezTo>
                    <a:pt x="29046" y="913"/>
                    <a:pt x="29348" y="888"/>
                    <a:pt x="29647" y="888"/>
                  </a:cubicBezTo>
                  <a:close/>
                  <a:moveTo>
                    <a:pt x="29673" y="0"/>
                  </a:moveTo>
                  <a:cubicBezTo>
                    <a:pt x="29568" y="0"/>
                    <a:pt x="29463" y="2"/>
                    <a:pt x="29358" y="7"/>
                  </a:cubicBezTo>
                  <a:cubicBezTo>
                    <a:pt x="27854" y="178"/>
                    <a:pt x="26419" y="759"/>
                    <a:pt x="25223" y="1716"/>
                  </a:cubicBezTo>
                  <a:cubicBezTo>
                    <a:pt x="23969" y="2750"/>
                    <a:pt x="22860" y="3899"/>
                    <a:pt x="21920" y="5162"/>
                  </a:cubicBezTo>
                  <a:lnTo>
                    <a:pt x="21920" y="5162"/>
                  </a:lnTo>
                  <a:cubicBezTo>
                    <a:pt x="21885" y="5125"/>
                    <a:pt x="21849" y="5088"/>
                    <a:pt x="21814" y="5051"/>
                  </a:cubicBezTo>
                  <a:lnTo>
                    <a:pt x="21814" y="5051"/>
                  </a:lnTo>
                  <a:cubicBezTo>
                    <a:pt x="21210" y="4053"/>
                    <a:pt x="20398" y="3212"/>
                    <a:pt x="19379" y="2638"/>
                  </a:cubicBezTo>
                  <a:cubicBezTo>
                    <a:pt x="18285" y="2023"/>
                    <a:pt x="17055" y="1682"/>
                    <a:pt x="15824" y="1682"/>
                  </a:cubicBezTo>
                  <a:cubicBezTo>
                    <a:pt x="13261" y="1682"/>
                    <a:pt x="10903" y="3014"/>
                    <a:pt x="9638" y="5202"/>
                  </a:cubicBezTo>
                  <a:cubicBezTo>
                    <a:pt x="8987" y="6267"/>
                    <a:pt x="8618" y="7461"/>
                    <a:pt x="8553" y="8671"/>
                  </a:cubicBezTo>
                  <a:lnTo>
                    <a:pt x="8553" y="8671"/>
                  </a:lnTo>
                  <a:cubicBezTo>
                    <a:pt x="8130" y="8605"/>
                    <a:pt x="7705" y="8572"/>
                    <a:pt x="7281" y="8572"/>
                  </a:cubicBezTo>
                  <a:cubicBezTo>
                    <a:pt x="6151" y="8572"/>
                    <a:pt x="5032" y="8807"/>
                    <a:pt x="3999" y="9269"/>
                  </a:cubicBezTo>
                  <a:cubicBezTo>
                    <a:pt x="2461" y="9952"/>
                    <a:pt x="1231" y="11251"/>
                    <a:pt x="616" y="12857"/>
                  </a:cubicBezTo>
                  <a:cubicBezTo>
                    <a:pt x="0" y="14361"/>
                    <a:pt x="35" y="16104"/>
                    <a:pt x="718" y="17574"/>
                  </a:cubicBezTo>
                  <a:cubicBezTo>
                    <a:pt x="1538" y="19112"/>
                    <a:pt x="2940" y="20239"/>
                    <a:pt x="4580" y="20786"/>
                  </a:cubicBezTo>
                  <a:cubicBezTo>
                    <a:pt x="5708" y="21192"/>
                    <a:pt x="6882" y="21333"/>
                    <a:pt x="8069" y="21333"/>
                  </a:cubicBezTo>
                  <a:cubicBezTo>
                    <a:pt x="8945" y="21333"/>
                    <a:pt x="9828" y="21256"/>
                    <a:pt x="10704" y="21151"/>
                  </a:cubicBezTo>
                  <a:lnTo>
                    <a:pt x="10704" y="21151"/>
                  </a:lnTo>
                  <a:cubicBezTo>
                    <a:pt x="10425" y="24283"/>
                    <a:pt x="12058" y="27475"/>
                    <a:pt x="14696" y="29159"/>
                  </a:cubicBezTo>
                  <a:cubicBezTo>
                    <a:pt x="15877" y="29901"/>
                    <a:pt x="17212" y="30289"/>
                    <a:pt x="18578" y="30289"/>
                  </a:cubicBezTo>
                  <a:cubicBezTo>
                    <a:pt x="18912" y="30289"/>
                    <a:pt x="19248" y="30266"/>
                    <a:pt x="19584" y="30219"/>
                  </a:cubicBezTo>
                  <a:cubicBezTo>
                    <a:pt x="21258" y="29980"/>
                    <a:pt x="22796" y="29194"/>
                    <a:pt x="24027" y="28032"/>
                  </a:cubicBezTo>
                  <a:cubicBezTo>
                    <a:pt x="25023" y="27108"/>
                    <a:pt x="25742" y="25926"/>
                    <a:pt x="26112" y="24632"/>
                  </a:cubicBezTo>
                  <a:lnTo>
                    <a:pt x="26112" y="24632"/>
                  </a:lnTo>
                  <a:cubicBezTo>
                    <a:pt x="27438" y="26895"/>
                    <a:pt x="30009" y="28391"/>
                    <a:pt x="32673" y="28476"/>
                  </a:cubicBezTo>
                  <a:cubicBezTo>
                    <a:pt x="32721" y="28477"/>
                    <a:pt x="32768" y="28477"/>
                    <a:pt x="32815" y="28477"/>
                  </a:cubicBezTo>
                  <a:cubicBezTo>
                    <a:pt x="34372" y="28477"/>
                    <a:pt x="35889" y="27934"/>
                    <a:pt x="37116" y="26972"/>
                  </a:cubicBezTo>
                  <a:cubicBezTo>
                    <a:pt x="38347" y="25947"/>
                    <a:pt x="39235" y="24614"/>
                    <a:pt x="39679" y="23076"/>
                  </a:cubicBezTo>
                  <a:cubicBezTo>
                    <a:pt x="40085" y="21697"/>
                    <a:pt x="40084" y="20254"/>
                    <a:pt x="39694" y="18898"/>
                  </a:cubicBezTo>
                  <a:lnTo>
                    <a:pt x="39694" y="18898"/>
                  </a:lnTo>
                  <a:cubicBezTo>
                    <a:pt x="40484" y="19129"/>
                    <a:pt x="41300" y="19242"/>
                    <a:pt x="42115" y="19242"/>
                  </a:cubicBezTo>
                  <a:cubicBezTo>
                    <a:pt x="43118" y="19242"/>
                    <a:pt x="44121" y="19071"/>
                    <a:pt x="45079" y="18736"/>
                  </a:cubicBezTo>
                  <a:cubicBezTo>
                    <a:pt x="49283" y="17334"/>
                    <a:pt x="51060" y="12379"/>
                    <a:pt x="48702" y="8619"/>
                  </a:cubicBezTo>
                  <a:cubicBezTo>
                    <a:pt x="47622" y="6904"/>
                    <a:pt x="45744" y="5867"/>
                    <a:pt x="43728" y="5867"/>
                  </a:cubicBezTo>
                  <a:cubicBezTo>
                    <a:pt x="43575" y="5867"/>
                    <a:pt x="43422" y="5873"/>
                    <a:pt x="43268" y="5885"/>
                  </a:cubicBezTo>
                  <a:cubicBezTo>
                    <a:pt x="41935" y="5988"/>
                    <a:pt x="40636" y="6398"/>
                    <a:pt x="39440" y="7047"/>
                  </a:cubicBezTo>
                  <a:cubicBezTo>
                    <a:pt x="38612" y="7497"/>
                    <a:pt x="37833" y="8012"/>
                    <a:pt x="37115" y="8604"/>
                  </a:cubicBezTo>
                  <a:lnTo>
                    <a:pt x="37115" y="8604"/>
                  </a:lnTo>
                  <a:cubicBezTo>
                    <a:pt x="37217" y="5791"/>
                    <a:pt x="36127" y="2961"/>
                    <a:pt x="33733" y="1306"/>
                  </a:cubicBezTo>
                  <a:cubicBezTo>
                    <a:pt x="32553" y="444"/>
                    <a:pt x="31135" y="0"/>
                    <a:pt x="29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71" name="Google Shape;67;p15"/>
          <p:cNvGrpSpPr/>
          <p:nvPr/>
        </p:nvGrpSpPr>
        <p:grpSpPr>
          <a:xfrm>
            <a:off x="7614312" y="3102662"/>
            <a:ext cx="1413268" cy="782493"/>
            <a:chOff x="1425725" y="1417109"/>
            <a:chExt cx="1413268" cy="782493"/>
          </a:xfrm>
        </p:grpSpPr>
        <p:sp>
          <p:nvSpPr>
            <p:cNvPr id="72" name="Google Shape;68;p15"/>
            <p:cNvSpPr/>
            <p:nvPr/>
          </p:nvSpPr>
          <p:spPr>
            <a:xfrm>
              <a:off x="1447267" y="1417109"/>
              <a:ext cx="1351703" cy="782493"/>
            </a:xfrm>
            <a:custGeom>
              <a:avLst/>
              <a:gdLst/>
              <a:ahLst/>
              <a:cxnLst/>
              <a:rect l="l" t="t" r="r" b="b"/>
              <a:pathLst>
                <a:path w="60049" h="34762" extrusionOk="0">
                  <a:moveTo>
                    <a:pt x="33763" y="1"/>
                  </a:moveTo>
                  <a:cubicBezTo>
                    <a:pt x="31706" y="1"/>
                    <a:pt x="29624" y="840"/>
                    <a:pt x="28094" y="2248"/>
                  </a:cubicBezTo>
                  <a:cubicBezTo>
                    <a:pt x="26119" y="4096"/>
                    <a:pt x="25094" y="7250"/>
                    <a:pt x="24853" y="10050"/>
                  </a:cubicBezTo>
                  <a:lnTo>
                    <a:pt x="24853" y="10050"/>
                  </a:lnTo>
                  <a:cubicBezTo>
                    <a:pt x="24859" y="7656"/>
                    <a:pt x="23079" y="5342"/>
                    <a:pt x="20746" y="4743"/>
                  </a:cubicBezTo>
                  <a:cubicBezTo>
                    <a:pt x="20310" y="4647"/>
                    <a:pt x="19873" y="4600"/>
                    <a:pt x="19440" y="4600"/>
                  </a:cubicBezTo>
                  <a:cubicBezTo>
                    <a:pt x="17258" y="4600"/>
                    <a:pt x="15194" y="5783"/>
                    <a:pt x="14081" y="7750"/>
                  </a:cubicBezTo>
                  <a:cubicBezTo>
                    <a:pt x="12646" y="10416"/>
                    <a:pt x="13774" y="14107"/>
                    <a:pt x="15380" y="16705"/>
                  </a:cubicBezTo>
                  <a:cubicBezTo>
                    <a:pt x="13253" y="16073"/>
                    <a:pt x="11029" y="15506"/>
                    <a:pt x="8841" y="15506"/>
                  </a:cubicBezTo>
                  <a:cubicBezTo>
                    <a:pt x="7830" y="15506"/>
                    <a:pt x="6827" y="15627"/>
                    <a:pt x="5845" y="15919"/>
                  </a:cubicBezTo>
                  <a:cubicBezTo>
                    <a:pt x="2701" y="16841"/>
                    <a:pt x="1" y="19815"/>
                    <a:pt x="548" y="23027"/>
                  </a:cubicBezTo>
                  <a:cubicBezTo>
                    <a:pt x="1386" y="27756"/>
                    <a:pt x="6495" y="29389"/>
                    <a:pt x="11464" y="29389"/>
                  </a:cubicBezTo>
                  <a:cubicBezTo>
                    <a:pt x="14396" y="29389"/>
                    <a:pt x="17280" y="28820"/>
                    <a:pt x="19208" y="27983"/>
                  </a:cubicBezTo>
                  <a:cubicBezTo>
                    <a:pt x="19408" y="27883"/>
                    <a:pt x="19645" y="27819"/>
                    <a:pt x="19878" y="27819"/>
                  </a:cubicBezTo>
                  <a:cubicBezTo>
                    <a:pt x="19963" y="27819"/>
                    <a:pt x="20048" y="27828"/>
                    <a:pt x="20131" y="27846"/>
                  </a:cubicBezTo>
                  <a:cubicBezTo>
                    <a:pt x="20370" y="27983"/>
                    <a:pt x="20575" y="28222"/>
                    <a:pt x="20678" y="28461"/>
                  </a:cubicBezTo>
                  <a:cubicBezTo>
                    <a:pt x="23021" y="32712"/>
                    <a:pt x="27339" y="34762"/>
                    <a:pt x="31786" y="34762"/>
                  </a:cubicBezTo>
                  <a:cubicBezTo>
                    <a:pt x="34668" y="34762"/>
                    <a:pt x="37603" y="33901"/>
                    <a:pt x="40090" y="32221"/>
                  </a:cubicBezTo>
                  <a:cubicBezTo>
                    <a:pt x="42004" y="30922"/>
                    <a:pt x="44157" y="29008"/>
                    <a:pt x="44704" y="26753"/>
                  </a:cubicBezTo>
                  <a:cubicBezTo>
                    <a:pt x="46687" y="27799"/>
                    <a:pt x="48892" y="28331"/>
                    <a:pt x="51108" y="28331"/>
                  </a:cubicBezTo>
                  <a:cubicBezTo>
                    <a:pt x="52366" y="28331"/>
                    <a:pt x="53628" y="28159"/>
                    <a:pt x="54854" y="27812"/>
                  </a:cubicBezTo>
                  <a:cubicBezTo>
                    <a:pt x="56905" y="27265"/>
                    <a:pt x="58921" y="26035"/>
                    <a:pt x="59639" y="24053"/>
                  </a:cubicBezTo>
                  <a:cubicBezTo>
                    <a:pt x="59981" y="23130"/>
                    <a:pt x="60049" y="22139"/>
                    <a:pt x="59844" y="21148"/>
                  </a:cubicBezTo>
                  <a:cubicBezTo>
                    <a:pt x="59253" y="17694"/>
                    <a:pt x="55914" y="14948"/>
                    <a:pt x="52432" y="14948"/>
                  </a:cubicBezTo>
                  <a:cubicBezTo>
                    <a:pt x="52089" y="14948"/>
                    <a:pt x="51745" y="14975"/>
                    <a:pt x="51402" y="15030"/>
                  </a:cubicBezTo>
                  <a:cubicBezTo>
                    <a:pt x="51607" y="13390"/>
                    <a:pt x="51778" y="11749"/>
                    <a:pt x="51402" y="10143"/>
                  </a:cubicBezTo>
                  <a:cubicBezTo>
                    <a:pt x="50787" y="7887"/>
                    <a:pt x="49010" y="6110"/>
                    <a:pt x="46754" y="5461"/>
                  </a:cubicBezTo>
                  <a:cubicBezTo>
                    <a:pt x="46295" y="5342"/>
                    <a:pt x="45811" y="5286"/>
                    <a:pt x="45317" y="5286"/>
                  </a:cubicBezTo>
                  <a:cubicBezTo>
                    <a:pt x="43384" y="5286"/>
                    <a:pt x="41308" y="6143"/>
                    <a:pt x="40056" y="7477"/>
                  </a:cubicBezTo>
                  <a:cubicBezTo>
                    <a:pt x="40808" y="4640"/>
                    <a:pt x="38962" y="1496"/>
                    <a:pt x="36228" y="437"/>
                  </a:cubicBezTo>
                  <a:cubicBezTo>
                    <a:pt x="35436" y="140"/>
                    <a:pt x="34602" y="1"/>
                    <a:pt x="33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3" name="Google Shape;69;p15"/>
            <p:cNvSpPr/>
            <p:nvPr/>
          </p:nvSpPr>
          <p:spPr>
            <a:xfrm>
              <a:off x="1456496" y="1840815"/>
              <a:ext cx="1340178" cy="358787"/>
            </a:xfrm>
            <a:custGeom>
              <a:avLst/>
              <a:gdLst/>
              <a:ahLst/>
              <a:cxnLst/>
              <a:rect l="l" t="t" r="r" b="b"/>
              <a:pathLst>
                <a:path w="59537" h="15939" extrusionOk="0">
                  <a:moveTo>
                    <a:pt x="41799" y="1"/>
                  </a:moveTo>
                  <a:cubicBezTo>
                    <a:pt x="39748" y="4204"/>
                    <a:pt x="35544" y="7485"/>
                    <a:pt x="30862" y="7725"/>
                  </a:cubicBezTo>
                  <a:cubicBezTo>
                    <a:pt x="30676" y="7735"/>
                    <a:pt x="30489" y="7741"/>
                    <a:pt x="30303" y="7741"/>
                  </a:cubicBezTo>
                  <a:cubicBezTo>
                    <a:pt x="25834" y="7741"/>
                    <a:pt x="21354" y="4636"/>
                    <a:pt x="20370" y="240"/>
                  </a:cubicBezTo>
                  <a:cubicBezTo>
                    <a:pt x="18149" y="2188"/>
                    <a:pt x="15688" y="3931"/>
                    <a:pt x="12885" y="4888"/>
                  </a:cubicBezTo>
                  <a:cubicBezTo>
                    <a:pt x="11473" y="5370"/>
                    <a:pt x="9974" y="5644"/>
                    <a:pt x="8489" y="5644"/>
                  </a:cubicBezTo>
                  <a:cubicBezTo>
                    <a:pt x="7027" y="5644"/>
                    <a:pt x="5578" y="5379"/>
                    <a:pt x="4239" y="4785"/>
                  </a:cubicBezTo>
                  <a:cubicBezTo>
                    <a:pt x="2769" y="4136"/>
                    <a:pt x="1539" y="3111"/>
                    <a:pt x="616" y="1812"/>
                  </a:cubicBezTo>
                  <a:cubicBezTo>
                    <a:pt x="548" y="1675"/>
                    <a:pt x="479" y="1573"/>
                    <a:pt x="445" y="1436"/>
                  </a:cubicBezTo>
                  <a:cubicBezTo>
                    <a:pt x="103" y="2325"/>
                    <a:pt x="1" y="3282"/>
                    <a:pt x="138" y="4204"/>
                  </a:cubicBezTo>
                  <a:cubicBezTo>
                    <a:pt x="976" y="8933"/>
                    <a:pt x="6085" y="10566"/>
                    <a:pt x="11054" y="10566"/>
                  </a:cubicBezTo>
                  <a:cubicBezTo>
                    <a:pt x="13986" y="10566"/>
                    <a:pt x="16870" y="9997"/>
                    <a:pt x="18798" y="9160"/>
                  </a:cubicBezTo>
                  <a:cubicBezTo>
                    <a:pt x="18998" y="9060"/>
                    <a:pt x="19235" y="8996"/>
                    <a:pt x="19468" y="8996"/>
                  </a:cubicBezTo>
                  <a:cubicBezTo>
                    <a:pt x="19553" y="8996"/>
                    <a:pt x="19638" y="9005"/>
                    <a:pt x="19721" y="9023"/>
                  </a:cubicBezTo>
                  <a:cubicBezTo>
                    <a:pt x="19960" y="9160"/>
                    <a:pt x="20165" y="9399"/>
                    <a:pt x="20268" y="9638"/>
                  </a:cubicBezTo>
                  <a:cubicBezTo>
                    <a:pt x="22590" y="13889"/>
                    <a:pt x="26913" y="15939"/>
                    <a:pt x="31366" y="15939"/>
                  </a:cubicBezTo>
                  <a:cubicBezTo>
                    <a:pt x="34253" y="15939"/>
                    <a:pt x="37193" y="15078"/>
                    <a:pt x="39680" y="13398"/>
                  </a:cubicBezTo>
                  <a:cubicBezTo>
                    <a:pt x="41594" y="12099"/>
                    <a:pt x="43747" y="10185"/>
                    <a:pt x="44294" y="7930"/>
                  </a:cubicBezTo>
                  <a:cubicBezTo>
                    <a:pt x="46282" y="9000"/>
                    <a:pt x="48494" y="9540"/>
                    <a:pt x="50715" y="9540"/>
                  </a:cubicBezTo>
                  <a:cubicBezTo>
                    <a:pt x="51968" y="9540"/>
                    <a:pt x="53224" y="9368"/>
                    <a:pt x="54444" y="9023"/>
                  </a:cubicBezTo>
                  <a:cubicBezTo>
                    <a:pt x="56495" y="8442"/>
                    <a:pt x="58511" y="7212"/>
                    <a:pt x="59229" y="5230"/>
                  </a:cubicBezTo>
                  <a:cubicBezTo>
                    <a:pt x="59400" y="4785"/>
                    <a:pt x="59502" y="4341"/>
                    <a:pt x="59536" y="3897"/>
                  </a:cubicBezTo>
                  <a:lnTo>
                    <a:pt x="59536" y="3897"/>
                  </a:lnTo>
                  <a:cubicBezTo>
                    <a:pt x="58000" y="4232"/>
                    <a:pt x="56426" y="4398"/>
                    <a:pt x="54853" y="4398"/>
                  </a:cubicBezTo>
                  <a:cubicBezTo>
                    <a:pt x="50165" y="4398"/>
                    <a:pt x="45484" y="2918"/>
                    <a:pt x="417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4" name="Google Shape;70;p15"/>
            <p:cNvSpPr/>
            <p:nvPr/>
          </p:nvSpPr>
          <p:spPr>
            <a:xfrm>
              <a:off x="1425725" y="1420126"/>
              <a:ext cx="1413268" cy="770427"/>
            </a:xfrm>
            <a:custGeom>
              <a:avLst/>
              <a:gdLst/>
              <a:ahLst/>
              <a:cxnLst/>
              <a:rect l="l" t="t" r="r" b="b"/>
              <a:pathLst>
                <a:path w="62784" h="34226" extrusionOk="0">
                  <a:moveTo>
                    <a:pt x="34326" y="979"/>
                  </a:moveTo>
                  <a:cubicBezTo>
                    <a:pt x="34676" y="979"/>
                    <a:pt x="35027" y="1016"/>
                    <a:pt x="35374" y="1089"/>
                  </a:cubicBezTo>
                  <a:cubicBezTo>
                    <a:pt x="36672" y="1430"/>
                    <a:pt x="37800" y="2217"/>
                    <a:pt x="38552" y="3344"/>
                  </a:cubicBezTo>
                  <a:cubicBezTo>
                    <a:pt x="39475" y="4780"/>
                    <a:pt x="40056" y="6420"/>
                    <a:pt x="40192" y="8129"/>
                  </a:cubicBezTo>
                  <a:cubicBezTo>
                    <a:pt x="40192" y="8368"/>
                    <a:pt x="40363" y="8573"/>
                    <a:pt x="40568" y="8642"/>
                  </a:cubicBezTo>
                  <a:cubicBezTo>
                    <a:pt x="40618" y="8656"/>
                    <a:pt x="40668" y="8663"/>
                    <a:pt x="40717" y="8663"/>
                  </a:cubicBezTo>
                  <a:cubicBezTo>
                    <a:pt x="40901" y="8663"/>
                    <a:pt x="41068" y="8565"/>
                    <a:pt x="41149" y="8402"/>
                  </a:cubicBezTo>
                  <a:cubicBezTo>
                    <a:pt x="41979" y="6659"/>
                    <a:pt x="43728" y="5588"/>
                    <a:pt x="45597" y="5588"/>
                  </a:cubicBezTo>
                  <a:cubicBezTo>
                    <a:pt x="46037" y="5588"/>
                    <a:pt x="46483" y="5647"/>
                    <a:pt x="46925" y="5771"/>
                  </a:cubicBezTo>
                  <a:cubicBezTo>
                    <a:pt x="49249" y="6420"/>
                    <a:pt x="50514" y="8539"/>
                    <a:pt x="50753" y="10863"/>
                  </a:cubicBezTo>
                  <a:cubicBezTo>
                    <a:pt x="50890" y="12162"/>
                    <a:pt x="50787" y="13529"/>
                    <a:pt x="50445" y="14793"/>
                  </a:cubicBezTo>
                  <a:cubicBezTo>
                    <a:pt x="50391" y="15119"/>
                    <a:pt x="50638" y="15402"/>
                    <a:pt x="50931" y="15402"/>
                  </a:cubicBezTo>
                  <a:cubicBezTo>
                    <a:pt x="51007" y="15402"/>
                    <a:pt x="51086" y="15383"/>
                    <a:pt x="51163" y="15340"/>
                  </a:cubicBezTo>
                  <a:cubicBezTo>
                    <a:pt x="51986" y="14838"/>
                    <a:pt x="52877" y="14619"/>
                    <a:pt x="53778" y="14619"/>
                  </a:cubicBezTo>
                  <a:cubicBezTo>
                    <a:pt x="56432" y="14619"/>
                    <a:pt x="59175" y="16521"/>
                    <a:pt x="60527" y="18690"/>
                  </a:cubicBezTo>
                  <a:cubicBezTo>
                    <a:pt x="61074" y="19510"/>
                    <a:pt x="61348" y="20501"/>
                    <a:pt x="61245" y="21458"/>
                  </a:cubicBezTo>
                  <a:cubicBezTo>
                    <a:pt x="61040" y="22415"/>
                    <a:pt x="60596" y="23269"/>
                    <a:pt x="59946" y="23953"/>
                  </a:cubicBezTo>
                  <a:cubicBezTo>
                    <a:pt x="59263" y="24671"/>
                    <a:pt x="58477" y="25320"/>
                    <a:pt x="57657" y="25901"/>
                  </a:cubicBezTo>
                  <a:cubicBezTo>
                    <a:pt x="56768" y="26482"/>
                    <a:pt x="55811" y="26960"/>
                    <a:pt x="54820" y="27234"/>
                  </a:cubicBezTo>
                  <a:cubicBezTo>
                    <a:pt x="54332" y="27361"/>
                    <a:pt x="53848" y="27418"/>
                    <a:pt x="53369" y="27418"/>
                  </a:cubicBezTo>
                  <a:cubicBezTo>
                    <a:pt x="51665" y="27418"/>
                    <a:pt x="50025" y="26701"/>
                    <a:pt x="48531" y="25901"/>
                  </a:cubicBezTo>
                  <a:cubicBezTo>
                    <a:pt x="48053" y="25593"/>
                    <a:pt x="47575" y="25320"/>
                    <a:pt x="47062" y="25115"/>
                  </a:cubicBezTo>
                  <a:cubicBezTo>
                    <a:pt x="46915" y="25066"/>
                    <a:pt x="46765" y="25042"/>
                    <a:pt x="46617" y="25042"/>
                  </a:cubicBezTo>
                  <a:cubicBezTo>
                    <a:pt x="46250" y="25042"/>
                    <a:pt x="45895" y="25188"/>
                    <a:pt x="45626" y="25457"/>
                  </a:cubicBezTo>
                  <a:cubicBezTo>
                    <a:pt x="45285" y="25798"/>
                    <a:pt x="44977" y="26174"/>
                    <a:pt x="44738" y="26584"/>
                  </a:cubicBezTo>
                  <a:cubicBezTo>
                    <a:pt x="44464" y="26995"/>
                    <a:pt x="44157" y="27370"/>
                    <a:pt x="43849" y="27746"/>
                  </a:cubicBezTo>
                  <a:cubicBezTo>
                    <a:pt x="41320" y="30788"/>
                    <a:pt x="37698" y="33010"/>
                    <a:pt x="33665" y="33180"/>
                  </a:cubicBezTo>
                  <a:cubicBezTo>
                    <a:pt x="33530" y="33185"/>
                    <a:pt x="33395" y="33187"/>
                    <a:pt x="33261" y="33187"/>
                  </a:cubicBezTo>
                  <a:cubicBezTo>
                    <a:pt x="31384" y="33187"/>
                    <a:pt x="29547" y="32743"/>
                    <a:pt x="27889" y="31882"/>
                  </a:cubicBezTo>
                  <a:cubicBezTo>
                    <a:pt x="26009" y="30856"/>
                    <a:pt x="24608" y="29216"/>
                    <a:pt x="23412" y="27507"/>
                  </a:cubicBezTo>
                  <a:cubicBezTo>
                    <a:pt x="23104" y="27063"/>
                    <a:pt x="22797" y="26619"/>
                    <a:pt x="22523" y="26140"/>
                  </a:cubicBezTo>
                  <a:cubicBezTo>
                    <a:pt x="22421" y="25986"/>
                    <a:pt x="22258" y="25909"/>
                    <a:pt x="22100" y="25909"/>
                  </a:cubicBezTo>
                  <a:cubicBezTo>
                    <a:pt x="21942" y="25909"/>
                    <a:pt x="21788" y="25986"/>
                    <a:pt x="21703" y="26140"/>
                  </a:cubicBezTo>
                  <a:cubicBezTo>
                    <a:pt x="20131" y="28464"/>
                    <a:pt x="17568" y="29865"/>
                    <a:pt x="14936" y="30515"/>
                  </a:cubicBezTo>
                  <a:cubicBezTo>
                    <a:pt x="13678" y="30825"/>
                    <a:pt x="12343" y="31002"/>
                    <a:pt x="11009" y="31002"/>
                  </a:cubicBezTo>
                  <a:cubicBezTo>
                    <a:pt x="9262" y="31002"/>
                    <a:pt x="7517" y="30700"/>
                    <a:pt x="5948" y="30002"/>
                  </a:cubicBezTo>
                  <a:cubicBezTo>
                    <a:pt x="3487" y="28874"/>
                    <a:pt x="1265" y="26584"/>
                    <a:pt x="1094" y="23748"/>
                  </a:cubicBezTo>
                  <a:cubicBezTo>
                    <a:pt x="958" y="21082"/>
                    <a:pt x="2530" y="18485"/>
                    <a:pt x="4820" y="17152"/>
                  </a:cubicBezTo>
                  <a:cubicBezTo>
                    <a:pt x="6120" y="16390"/>
                    <a:pt x="7627" y="15982"/>
                    <a:pt x="9149" y="15982"/>
                  </a:cubicBezTo>
                  <a:cubicBezTo>
                    <a:pt x="9266" y="15982"/>
                    <a:pt x="9384" y="15985"/>
                    <a:pt x="9502" y="15990"/>
                  </a:cubicBezTo>
                  <a:cubicBezTo>
                    <a:pt x="11245" y="16024"/>
                    <a:pt x="12920" y="16434"/>
                    <a:pt x="14492" y="17152"/>
                  </a:cubicBezTo>
                  <a:cubicBezTo>
                    <a:pt x="14571" y="17207"/>
                    <a:pt x="14653" y="17231"/>
                    <a:pt x="14732" y="17231"/>
                  </a:cubicBezTo>
                  <a:cubicBezTo>
                    <a:pt x="14996" y="17231"/>
                    <a:pt x="15220" y="16962"/>
                    <a:pt x="15141" y="16673"/>
                  </a:cubicBezTo>
                  <a:cubicBezTo>
                    <a:pt x="14287" y="12982"/>
                    <a:pt x="13364" y="8505"/>
                    <a:pt x="15893" y="5224"/>
                  </a:cubicBezTo>
                  <a:cubicBezTo>
                    <a:pt x="17097" y="3738"/>
                    <a:pt x="18850" y="2966"/>
                    <a:pt x="20616" y="2966"/>
                  </a:cubicBezTo>
                  <a:cubicBezTo>
                    <a:pt x="22058" y="2966"/>
                    <a:pt x="23509" y="3481"/>
                    <a:pt x="24676" y="4541"/>
                  </a:cubicBezTo>
                  <a:cubicBezTo>
                    <a:pt x="25941" y="5873"/>
                    <a:pt x="26590" y="7685"/>
                    <a:pt x="26453" y="9496"/>
                  </a:cubicBezTo>
                  <a:cubicBezTo>
                    <a:pt x="26453" y="9800"/>
                    <a:pt x="26686" y="9967"/>
                    <a:pt x="26922" y="9967"/>
                  </a:cubicBezTo>
                  <a:cubicBezTo>
                    <a:pt x="27078" y="9967"/>
                    <a:pt x="27236" y="9893"/>
                    <a:pt x="27329" y="9738"/>
                  </a:cubicBezTo>
                  <a:lnTo>
                    <a:pt x="27329" y="9738"/>
                  </a:lnTo>
                  <a:cubicBezTo>
                    <a:pt x="27448" y="9711"/>
                    <a:pt x="27549" y="9624"/>
                    <a:pt x="27581" y="9462"/>
                  </a:cubicBezTo>
                  <a:cubicBezTo>
                    <a:pt x="27752" y="8676"/>
                    <a:pt x="27821" y="7890"/>
                    <a:pt x="28060" y="7138"/>
                  </a:cubicBezTo>
                  <a:cubicBezTo>
                    <a:pt x="28265" y="6386"/>
                    <a:pt x="28538" y="5668"/>
                    <a:pt x="28880" y="4951"/>
                  </a:cubicBezTo>
                  <a:cubicBezTo>
                    <a:pt x="29461" y="3652"/>
                    <a:pt x="30418" y="2558"/>
                    <a:pt x="31614" y="1806"/>
                  </a:cubicBezTo>
                  <a:cubicBezTo>
                    <a:pt x="32416" y="1255"/>
                    <a:pt x="33365" y="979"/>
                    <a:pt x="34326" y="979"/>
                  </a:cubicBezTo>
                  <a:close/>
                  <a:moveTo>
                    <a:pt x="34413" y="1"/>
                  </a:moveTo>
                  <a:cubicBezTo>
                    <a:pt x="32007" y="1"/>
                    <a:pt x="29819" y="1720"/>
                    <a:pt x="28641" y="3857"/>
                  </a:cubicBezTo>
                  <a:cubicBezTo>
                    <a:pt x="28162" y="4677"/>
                    <a:pt x="27786" y="5532"/>
                    <a:pt x="27513" y="6454"/>
                  </a:cubicBezTo>
                  <a:cubicBezTo>
                    <a:pt x="27443" y="6691"/>
                    <a:pt x="27375" y="6927"/>
                    <a:pt x="27310" y="7163"/>
                  </a:cubicBezTo>
                  <a:lnTo>
                    <a:pt x="27310" y="7163"/>
                  </a:lnTo>
                  <a:cubicBezTo>
                    <a:pt x="27289" y="7063"/>
                    <a:pt x="27265" y="6964"/>
                    <a:pt x="27240" y="6865"/>
                  </a:cubicBezTo>
                  <a:cubicBezTo>
                    <a:pt x="26966" y="5976"/>
                    <a:pt x="26522" y="5122"/>
                    <a:pt x="25941" y="4370"/>
                  </a:cubicBezTo>
                  <a:cubicBezTo>
                    <a:pt x="24621" y="2670"/>
                    <a:pt x="22661" y="1803"/>
                    <a:pt x="20692" y="1803"/>
                  </a:cubicBezTo>
                  <a:cubicBezTo>
                    <a:pt x="18939" y="1803"/>
                    <a:pt x="17179" y="2491"/>
                    <a:pt x="15859" y="3891"/>
                  </a:cubicBezTo>
                  <a:cubicBezTo>
                    <a:pt x="14560" y="5327"/>
                    <a:pt x="13740" y="7104"/>
                    <a:pt x="13501" y="9018"/>
                  </a:cubicBezTo>
                  <a:cubicBezTo>
                    <a:pt x="13170" y="11362"/>
                    <a:pt x="13553" y="13707"/>
                    <a:pt x="14046" y="15982"/>
                  </a:cubicBezTo>
                  <a:lnTo>
                    <a:pt x="14046" y="15982"/>
                  </a:lnTo>
                  <a:cubicBezTo>
                    <a:pt x="12797" y="15388"/>
                    <a:pt x="11440" y="15013"/>
                    <a:pt x="10083" y="14930"/>
                  </a:cubicBezTo>
                  <a:cubicBezTo>
                    <a:pt x="9817" y="14909"/>
                    <a:pt x="9552" y="14898"/>
                    <a:pt x="9288" y="14898"/>
                  </a:cubicBezTo>
                  <a:cubicBezTo>
                    <a:pt x="7856" y="14898"/>
                    <a:pt x="6460" y="15208"/>
                    <a:pt x="5161" y="15785"/>
                  </a:cubicBezTo>
                  <a:cubicBezTo>
                    <a:pt x="2427" y="17083"/>
                    <a:pt x="582" y="19681"/>
                    <a:pt x="274" y="22654"/>
                  </a:cubicBezTo>
                  <a:cubicBezTo>
                    <a:pt x="1" y="25696"/>
                    <a:pt x="1846" y="28498"/>
                    <a:pt x="4375" y="30070"/>
                  </a:cubicBezTo>
                  <a:cubicBezTo>
                    <a:pt x="6370" y="31335"/>
                    <a:pt x="8763" y="31839"/>
                    <a:pt x="11148" y="31839"/>
                  </a:cubicBezTo>
                  <a:cubicBezTo>
                    <a:pt x="12114" y="31839"/>
                    <a:pt x="13078" y="31756"/>
                    <a:pt x="14013" y="31608"/>
                  </a:cubicBezTo>
                  <a:cubicBezTo>
                    <a:pt x="17078" y="31103"/>
                    <a:pt x="20085" y="29691"/>
                    <a:pt x="22061" y="27266"/>
                  </a:cubicBezTo>
                  <a:lnTo>
                    <a:pt x="22061" y="27266"/>
                  </a:lnTo>
                  <a:cubicBezTo>
                    <a:pt x="23185" y="28998"/>
                    <a:pt x="24426" y="30662"/>
                    <a:pt x="26078" y="31916"/>
                  </a:cubicBezTo>
                  <a:cubicBezTo>
                    <a:pt x="27821" y="33215"/>
                    <a:pt x="29871" y="34001"/>
                    <a:pt x="32058" y="34172"/>
                  </a:cubicBezTo>
                  <a:cubicBezTo>
                    <a:pt x="32445" y="34208"/>
                    <a:pt x="32830" y="34226"/>
                    <a:pt x="33214" y="34226"/>
                  </a:cubicBezTo>
                  <a:cubicBezTo>
                    <a:pt x="37132" y="34226"/>
                    <a:pt x="40836" y="32363"/>
                    <a:pt x="43576" y="29592"/>
                  </a:cubicBezTo>
                  <a:cubicBezTo>
                    <a:pt x="44328" y="28806"/>
                    <a:pt x="45011" y="27986"/>
                    <a:pt x="45626" y="27131"/>
                  </a:cubicBezTo>
                  <a:cubicBezTo>
                    <a:pt x="45866" y="26789"/>
                    <a:pt x="46105" y="26208"/>
                    <a:pt x="46515" y="26072"/>
                  </a:cubicBezTo>
                  <a:cubicBezTo>
                    <a:pt x="46548" y="26061"/>
                    <a:pt x="46580" y="26056"/>
                    <a:pt x="46613" y="26056"/>
                  </a:cubicBezTo>
                  <a:cubicBezTo>
                    <a:pt x="46785" y="26056"/>
                    <a:pt x="46952" y="26191"/>
                    <a:pt x="47096" y="26277"/>
                  </a:cubicBezTo>
                  <a:lnTo>
                    <a:pt x="47882" y="26755"/>
                  </a:lnTo>
                  <a:cubicBezTo>
                    <a:pt x="49571" y="27697"/>
                    <a:pt x="51394" y="28503"/>
                    <a:pt x="53334" y="28503"/>
                  </a:cubicBezTo>
                  <a:cubicBezTo>
                    <a:pt x="53789" y="28503"/>
                    <a:pt x="54250" y="28459"/>
                    <a:pt x="54717" y="28362"/>
                  </a:cubicBezTo>
                  <a:cubicBezTo>
                    <a:pt x="55811" y="28122"/>
                    <a:pt x="56836" y="27678"/>
                    <a:pt x="57793" y="27029"/>
                  </a:cubicBezTo>
                  <a:cubicBezTo>
                    <a:pt x="58716" y="26448"/>
                    <a:pt x="59571" y="25764"/>
                    <a:pt x="60357" y="24978"/>
                  </a:cubicBezTo>
                  <a:cubicBezTo>
                    <a:pt x="61826" y="23440"/>
                    <a:pt x="62783" y="21321"/>
                    <a:pt x="61963" y="19202"/>
                  </a:cubicBezTo>
                  <a:cubicBezTo>
                    <a:pt x="61211" y="17254"/>
                    <a:pt x="59502" y="15648"/>
                    <a:pt x="57622" y="14691"/>
                  </a:cubicBezTo>
                  <a:cubicBezTo>
                    <a:pt x="56443" y="14054"/>
                    <a:pt x="55084" y="13629"/>
                    <a:pt x="53737" y="13629"/>
                  </a:cubicBezTo>
                  <a:cubicBezTo>
                    <a:pt x="53133" y="13629"/>
                    <a:pt x="52531" y="13714"/>
                    <a:pt x="51949" y="13905"/>
                  </a:cubicBezTo>
                  <a:cubicBezTo>
                    <a:pt x="51811" y="13954"/>
                    <a:pt x="51678" y="14007"/>
                    <a:pt x="51549" y="14062"/>
                  </a:cubicBezTo>
                  <a:lnTo>
                    <a:pt x="51549" y="14062"/>
                  </a:lnTo>
                  <a:cubicBezTo>
                    <a:pt x="51899" y="11806"/>
                    <a:pt x="51869" y="9402"/>
                    <a:pt x="50650" y="7411"/>
                  </a:cubicBezTo>
                  <a:cubicBezTo>
                    <a:pt x="49525" y="5647"/>
                    <a:pt x="47596" y="4629"/>
                    <a:pt x="45580" y="4629"/>
                  </a:cubicBezTo>
                  <a:cubicBezTo>
                    <a:pt x="44901" y="4629"/>
                    <a:pt x="44213" y="4744"/>
                    <a:pt x="43542" y="4985"/>
                  </a:cubicBezTo>
                  <a:cubicBezTo>
                    <a:pt x="42568" y="5341"/>
                    <a:pt x="41693" y="5945"/>
                    <a:pt x="41021" y="6739"/>
                  </a:cubicBezTo>
                  <a:lnTo>
                    <a:pt x="41021" y="6739"/>
                  </a:lnTo>
                  <a:cubicBezTo>
                    <a:pt x="40774" y="5530"/>
                    <a:pt x="40334" y="4367"/>
                    <a:pt x="39714" y="3276"/>
                  </a:cubicBezTo>
                  <a:cubicBezTo>
                    <a:pt x="38894" y="1943"/>
                    <a:pt x="37698" y="884"/>
                    <a:pt x="36228" y="337"/>
                  </a:cubicBezTo>
                  <a:cubicBezTo>
                    <a:pt x="35617" y="106"/>
                    <a:pt x="35008" y="1"/>
                    <a:pt x="34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75" name="Google Shape;71;p15"/>
          <p:cNvGrpSpPr/>
          <p:nvPr/>
        </p:nvGrpSpPr>
        <p:grpSpPr>
          <a:xfrm>
            <a:off x="3097319" y="2353439"/>
            <a:ext cx="1165523" cy="713027"/>
            <a:chOff x="3298242" y="4070048"/>
            <a:chExt cx="1165523" cy="713027"/>
          </a:xfrm>
        </p:grpSpPr>
        <p:sp>
          <p:nvSpPr>
            <p:cNvPr id="76" name="Google Shape;72;p15"/>
            <p:cNvSpPr/>
            <p:nvPr/>
          </p:nvSpPr>
          <p:spPr>
            <a:xfrm>
              <a:off x="3322958" y="4070048"/>
              <a:ext cx="1140807" cy="713027"/>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7" name="Google Shape;73;p15"/>
            <p:cNvSpPr/>
            <p:nvPr/>
          </p:nvSpPr>
          <p:spPr>
            <a:xfrm>
              <a:off x="3326717" y="4524187"/>
              <a:ext cx="1127819" cy="258888"/>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8" name="Google Shape;74;p15"/>
            <p:cNvSpPr/>
            <p:nvPr/>
          </p:nvSpPr>
          <p:spPr>
            <a:xfrm>
              <a:off x="3298242" y="4088799"/>
              <a:ext cx="1157847" cy="685722"/>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79" name="Google Shape;75;p15"/>
          <p:cNvGrpSpPr/>
          <p:nvPr/>
        </p:nvGrpSpPr>
        <p:grpSpPr>
          <a:xfrm>
            <a:off x="9191234" y="2090731"/>
            <a:ext cx="1380178" cy="1022202"/>
            <a:chOff x="5917753" y="1127631"/>
            <a:chExt cx="1380178" cy="1022202"/>
          </a:xfrm>
        </p:grpSpPr>
        <p:sp>
          <p:nvSpPr>
            <p:cNvPr id="80" name="Google Shape;76;p15"/>
            <p:cNvSpPr/>
            <p:nvPr/>
          </p:nvSpPr>
          <p:spPr>
            <a:xfrm>
              <a:off x="5970066" y="1245381"/>
              <a:ext cx="1099366" cy="504674"/>
            </a:xfrm>
            <a:custGeom>
              <a:avLst/>
              <a:gdLst/>
              <a:ahLst/>
              <a:cxnLst/>
              <a:rect l="l" t="t" r="r" b="b"/>
              <a:pathLst>
                <a:path w="48839" h="22420" extrusionOk="0">
                  <a:moveTo>
                    <a:pt x="48839" y="0"/>
                  </a:moveTo>
                  <a:lnTo>
                    <a:pt x="45524" y="1333"/>
                  </a:lnTo>
                  <a:cubicBezTo>
                    <a:pt x="38039" y="4340"/>
                    <a:pt x="30384" y="6938"/>
                    <a:pt x="22591" y="9057"/>
                  </a:cubicBezTo>
                  <a:cubicBezTo>
                    <a:pt x="15141" y="11005"/>
                    <a:pt x="7622" y="12474"/>
                    <a:pt x="1" y="13466"/>
                  </a:cubicBezTo>
                  <a:cubicBezTo>
                    <a:pt x="787" y="14047"/>
                    <a:pt x="1539" y="14628"/>
                    <a:pt x="2359" y="15140"/>
                  </a:cubicBezTo>
                  <a:cubicBezTo>
                    <a:pt x="7143" y="18216"/>
                    <a:pt x="12441" y="20335"/>
                    <a:pt x="17670" y="22420"/>
                  </a:cubicBezTo>
                  <a:cubicBezTo>
                    <a:pt x="20301" y="20096"/>
                    <a:pt x="23001" y="17840"/>
                    <a:pt x="25770" y="15687"/>
                  </a:cubicBezTo>
                  <a:cubicBezTo>
                    <a:pt x="30794" y="11723"/>
                    <a:pt x="36023" y="7997"/>
                    <a:pt x="41423" y="4511"/>
                  </a:cubicBezTo>
                  <a:cubicBezTo>
                    <a:pt x="43849" y="2939"/>
                    <a:pt x="46310" y="1435"/>
                    <a:pt x="48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1" name="Google Shape;77;p15"/>
            <p:cNvSpPr/>
            <p:nvPr/>
          </p:nvSpPr>
          <p:spPr>
            <a:xfrm>
              <a:off x="6387042" y="1201509"/>
              <a:ext cx="809325" cy="857046"/>
            </a:xfrm>
            <a:custGeom>
              <a:avLst/>
              <a:gdLst/>
              <a:ahLst/>
              <a:cxnLst/>
              <a:rect l="l" t="t" r="r" b="b"/>
              <a:pathLst>
                <a:path w="35954" h="38074" extrusionOk="0">
                  <a:moveTo>
                    <a:pt x="35954" y="1"/>
                  </a:moveTo>
                  <a:lnTo>
                    <a:pt x="35954" y="1"/>
                  </a:lnTo>
                  <a:cubicBezTo>
                    <a:pt x="34211" y="958"/>
                    <a:pt x="32468" y="1915"/>
                    <a:pt x="30759" y="2940"/>
                  </a:cubicBezTo>
                  <a:cubicBezTo>
                    <a:pt x="25223" y="6153"/>
                    <a:pt x="19857" y="9639"/>
                    <a:pt x="14662" y="13432"/>
                  </a:cubicBezTo>
                  <a:cubicBezTo>
                    <a:pt x="9604" y="17123"/>
                    <a:pt x="4682" y="21019"/>
                    <a:pt x="0" y="25189"/>
                  </a:cubicBezTo>
                  <a:cubicBezTo>
                    <a:pt x="718" y="29461"/>
                    <a:pt x="1265" y="33801"/>
                    <a:pt x="1880" y="38074"/>
                  </a:cubicBezTo>
                  <a:cubicBezTo>
                    <a:pt x="2119" y="36843"/>
                    <a:pt x="2358" y="35613"/>
                    <a:pt x="2598" y="34348"/>
                  </a:cubicBezTo>
                  <a:cubicBezTo>
                    <a:pt x="2837" y="33255"/>
                    <a:pt x="3042" y="32195"/>
                    <a:pt x="3247" y="31136"/>
                  </a:cubicBezTo>
                  <a:cubicBezTo>
                    <a:pt x="3418" y="30179"/>
                    <a:pt x="3726" y="29222"/>
                    <a:pt x="4101" y="28333"/>
                  </a:cubicBezTo>
                  <a:cubicBezTo>
                    <a:pt x="4888" y="26727"/>
                    <a:pt x="6494" y="25599"/>
                    <a:pt x="7793" y="24505"/>
                  </a:cubicBezTo>
                  <a:lnTo>
                    <a:pt x="12372" y="20541"/>
                  </a:lnTo>
                  <a:cubicBezTo>
                    <a:pt x="15414" y="17944"/>
                    <a:pt x="18421" y="15346"/>
                    <a:pt x="21429" y="12715"/>
                  </a:cubicBezTo>
                  <a:cubicBezTo>
                    <a:pt x="26282" y="8477"/>
                    <a:pt x="31101" y="4239"/>
                    <a:pt x="35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2" name="Google Shape;78;p15"/>
            <p:cNvSpPr/>
            <p:nvPr/>
          </p:nvSpPr>
          <p:spPr>
            <a:xfrm>
              <a:off x="6443204" y="1835435"/>
              <a:ext cx="242343" cy="276963"/>
            </a:xfrm>
            <a:custGeom>
              <a:avLst/>
              <a:gdLst/>
              <a:ahLst/>
              <a:cxnLst/>
              <a:rect l="l" t="t" r="r" b="b"/>
              <a:pathLst>
                <a:path w="10766" h="12304" extrusionOk="0">
                  <a:moveTo>
                    <a:pt x="3110" y="0"/>
                  </a:moveTo>
                  <a:cubicBezTo>
                    <a:pt x="2734" y="547"/>
                    <a:pt x="2495" y="1128"/>
                    <a:pt x="2290" y="1743"/>
                  </a:cubicBezTo>
                  <a:cubicBezTo>
                    <a:pt x="2051" y="2632"/>
                    <a:pt x="1880" y="3486"/>
                    <a:pt x="1675" y="4443"/>
                  </a:cubicBezTo>
                  <a:cubicBezTo>
                    <a:pt x="1504" y="5400"/>
                    <a:pt x="1299" y="6357"/>
                    <a:pt x="1094" y="7314"/>
                  </a:cubicBezTo>
                  <a:cubicBezTo>
                    <a:pt x="752" y="8989"/>
                    <a:pt x="376" y="10629"/>
                    <a:pt x="0" y="12304"/>
                  </a:cubicBezTo>
                  <a:lnTo>
                    <a:pt x="1709" y="10766"/>
                  </a:lnTo>
                  <a:lnTo>
                    <a:pt x="2222" y="10219"/>
                  </a:lnTo>
                  <a:cubicBezTo>
                    <a:pt x="3213" y="9262"/>
                    <a:pt x="4204" y="8271"/>
                    <a:pt x="5229" y="7280"/>
                  </a:cubicBezTo>
                  <a:cubicBezTo>
                    <a:pt x="6289" y="6289"/>
                    <a:pt x="7314" y="5332"/>
                    <a:pt x="8373" y="4375"/>
                  </a:cubicBezTo>
                  <a:cubicBezTo>
                    <a:pt x="8886" y="3931"/>
                    <a:pt x="9399" y="3452"/>
                    <a:pt x="9911" y="3008"/>
                  </a:cubicBezTo>
                  <a:cubicBezTo>
                    <a:pt x="10185" y="2769"/>
                    <a:pt x="10458" y="2529"/>
                    <a:pt x="10766" y="2256"/>
                  </a:cubicBezTo>
                  <a:cubicBezTo>
                    <a:pt x="8168" y="1607"/>
                    <a:pt x="5605" y="923"/>
                    <a:pt x="3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3" name="Google Shape;79;p15"/>
            <p:cNvSpPr/>
            <p:nvPr/>
          </p:nvSpPr>
          <p:spPr>
            <a:xfrm>
              <a:off x="6524735" y="1199213"/>
              <a:ext cx="704721" cy="725475"/>
            </a:xfrm>
            <a:custGeom>
              <a:avLst/>
              <a:gdLst/>
              <a:ahLst/>
              <a:cxnLst/>
              <a:rect l="l" t="t" r="r" b="b"/>
              <a:pathLst>
                <a:path w="31307" h="32229" extrusionOk="0">
                  <a:moveTo>
                    <a:pt x="31307" y="0"/>
                  </a:moveTo>
                  <a:lnTo>
                    <a:pt x="31307" y="0"/>
                  </a:lnTo>
                  <a:cubicBezTo>
                    <a:pt x="28846" y="2119"/>
                    <a:pt x="26385" y="4238"/>
                    <a:pt x="23959" y="6391"/>
                  </a:cubicBezTo>
                  <a:cubicBezTo>
                    <a:pt x="17978" y="11586"/>
                    <a:pt x="12031" y="16849"/>
                    <a:pt x="6084" y="22078"/>
                  </a:cubicBezTo>
                  <a:lnTo>
                    <a:pt x="1607" y="26043"/>
                  </a:lnTo>
                  <a:cubicBezTo>
                    <a:pt x="1060" y="26521"/>
                    <a:pt x="514" y="27034"/>
                    <a:pt x="1" y="27581"/>
                  </a:cubicBezTo>
                  <a:cubicBezTo>
                    <a:pt x="1368" y="27923"/>
                    <a:pt x="2735" y="28299"/>
                    <a:pt x="4102" y="28640"/>
                  </a:cubicBezTo>
                  <a:cubicBezTo>
                    <a:pt x="9604" y="30076"/>
                    <a:pt x="15175" y="31272"/>
                    <a:pt x="20780" y="32229"/>
                  </a:cubicBezTo>
                  <a:cubicBezTo>
                    <a:pt x="20951" y="29563"/>
                    <a:pt x="21259" y="26931"/>
                    <a:pt x="21703" y="24300"/>
                  </a:cubicBezTo>
                  <a:cubicBezTo>
                    <a:pt x="22523" y="19413"/>
                    <a:pt x="23924" y="14628"/>
                    <a:pt x="25838" y="10082"/>
                  </a:cubicBezTo>
                  <a:cubicBezTo>
                    <a:pt x="27342" y="6528"/>
                    <a:pt x="29153" y="3179"/>
                    <a:pt x="3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4" name="Google Shape;80;p15"/>
            <p:cNvSpPr/>
            <p:nvPr/>
          </p:nvSpPr>
          <p:spPr>
            <a:xfrm>
              <a:off x="5917753" y="1127631"/>
              <a:ext cx="1380178" cy="1022202"/>
            </a:xfrm>
            <a:custGeom>
              <a:avLst/>
              <a:gdLst/>
              <a:ahLst/>
              <a:cxnLst/>
              <a:rect l="l" t="t" r="r" b="b"/>
              <a:pathLst>
                <a:path w="61314" h="45411" extrusionOk="0">
                  <a:moveTo>
                    <a:pt x="51163" y="5231"/>
                  </a:moveTo>
                  <a:lnTo>
                    <a:pt x="51163" y="5231"/>
                  </a:lnTo>
                  <a:cubicBezTo>
                    <a:pt x="48634" y="6666"/>
                    <a:pt x="46173" y="8170"/>
                    <a:pt x="43747" y="9742"/>
                  </a:cubicBezTo>
                  <a:cubicBezTo>
                    <a:pt x="38347" y="13228"/>
                    <a:pt x="33118" y="16954"/>
                    <a:pt x="28094" y="20918"/>
                  </a:cubicBezTo>
                  <a:cubicBezTo>
                    <a:pt x="25325" y="23071"/>
                    <a:pt x="22625" y="25327"/>
                    <a:pt x="19994" y="27651"/>
                  </a:cubicBezTo>
                  <a:cubicBezTo>
                    <a:pt x="14765" y="25566"/>
                    <a:pt x="9467" y="23447"/>
                    <a:pt x="4683" y="20371"/>
                  </a:cubicBezTo>
                  <a:cubicBezTo>
                    <a:pt x="3863" y="19859"/>
                    <a:pt x="3111" y="19278"/>
                    <a:pt x="2325" y="18697"/>
                  </a:cubicBezTo>
                  <a:cubicBezTo>
                    <a:pt x="9946" y="17705"/>
                    <a:pt x="17465" y="16236"/>
                    <a:pt x="24915" y="14288"/>
                  </a:cubicBezTo>
                  <a:cubicBezTo>
                    <a:pt x="32708" y="12169"/>
                    <a:pt x="40363" y="9571"/>
                    <a:pt x="47848" y="6564"/>
                  </a:cubicBezTo>
                  <a:lnTo>
                    <a:pt x="51163" y="5231"/>
                  </a:lnTo>
                  <a:close/>
                  <a:moveTo>
                    <a:pt x="19652" y="28744"/>
                  </a:moveTo>
                  <a:lnTo>
                    <a:pt x="19960" y="28847"/>
                  </a:lnTo>
                  <a:cubicBezTo>
                    <a:pt x="19994" y="28881"/>
                    <a:pt x="20028" y="28881"/>
                    <a:pt x="20096" y="28881"/>
                  </a:cubicBezTo>
                  <a:cubicBezTo>
                    <a:pt x="20131" y="29291"/>
                    <a:pt x="20199" y="29701"/>
                    <a:pt x="20233" y="30111"/>
                  </a:cubicBezTo>
                  <a:cubicBezTo>
                    <a:pt x="20199" y="30009"/>
                    <a:pt x="20165" y="29906"/>
                    <a:pt x="20131" y="29804"/>
                  </a:cubicBezTo>
                  <a:lnTo>
                    <a:pt x="20131" y="29770"/>
                  </a:lnTo>
                  <a:cubicBezTo>
                    <a:pt x="19994" y="29428"/>
                    <a:pt x="19823" y="29052"/>
                    <a:pt x="19652" y="28744"/>
                  </a:cubicBezTo>
                  <a:close/>
                  <a:moveTo>
                    <a:pt x="58272" y="3180"/>
                  </a:moveTo>
                  <a:lnTo>
                    <a:pt x="58272" y="3180"/>
                  </a:lnTo>
                  <a:cubicBezTo>
                    <a:pt x="56118" y="6359"/>
                    <a:pt x="54307" y="9708"/>
                    <a:pt x="52803" y="13262"/>
                  </a:cubicBezTo>
                  <a:cubicBezTo>
                    <a:pt x="50889" y="17808"/>
                    <a:pt x="49488" y="22593"/>
                    <a:pt x="48668" y="27480"/>
                  </a:cubicBezTo>
                  <a:cubicBezTo>
                    <a:pt x="48224" y="30111"/>
                    <a:pt x="47916" y="32743"/>
                    <a:pt x="47745" y="35409"/>
                  </a:cubicBezTo>
                  <a:cubicBezTo>
                    <a:pt x="42140" y="34452"/>
                    <a:pt x="36569" y="33256"/>
                    <a:pt x="31067" y="31820"/>
                  </a:cubicBezTo>
                  <a:cubicBezTo>
                    <a:pt x="29700" y="31479"/>
                    <a:pt x="28333" y="31103"/>
                    <a:pt x="26966" y="30761"/>
                  </a:cubicBezTo>
                  <a:cubicBezTo>
                    <a:pt x="27479" y="30214"/>
                    <a:pt x="28025" y="29701"/>
                    <a:pt x="28572" y="29223"/>
                  </a:cubicBezTo>
                  <a:lnTo>
                    <a:pt x="33049" y="25258"/>
                  </a:lnTo>
                  <a:cubicBezTo>
                    <a:pt x="38996" y="20029"/>
                    <a:pt x="44943" y="14766"/>
                    <a:pt x="50924" y="9571"/>
                  </a:cubicBezTo>
                  <a:cubicBezTo>
                    <a:pt x="53350" y="7418"/>
                    <a:pt x="55811" y="5299"/>
                    <a:pt x="58272" y="3180"/>
                  </a:cubicBezTo>
                  <a:close/>
                  <a:moveTo>
                    <a:pt x="56802" y="3283"/>
                  </a:moveTo>
                  <a:lnTo>
                    <a:pt x="56802" y="3283"/>
                  </a:lnTo>
                  <a:cubicBezTo>
                    <a:pt x="51949" y="7521"/>
                    <a:pt x="47130" y="11759"/>
                    <a:pt x="42277" y="15997"/>
                  </a:cubicBezTo>
                  <a:cubicBezTo>
                    <a:pt x="39269" y="18628"/>
                    <a:pt x="36262" y="21226"/>
                    <a:pt x="33220" y="23823"/>
                  </a:cubicBezTo>
                  <a:lnTo>
                    <a:pt x="28641" y="27787"/>
                  </a:lnTo>
                  <a:cubicBezTo>
                    <a:pt x="27342" y="28881"/>
                    <a:pt x="25736" y="30009"/>
                    <a:pt x="24949" y="31615"/>
                  </a:cubicBezTo>
                  <a:cubicBezTo>
                    <a:pt x="24574" y="32504"/>
                    <a:pt x="24266" y="33461"/>
                    <a:pt x="24095" y="34418"/>
                  </a:cubicBezTo>
                  <a:cubicBezTo>
                    <a:pt x="23890" y="35477"/>
                    <a:pt x="23685" y="36537"/>
                    <a:pt x="23446" y="37630"/>
                  </a:cubicBezTo>
                  <a:cubicBezTo>
                    <a:pt x="23206" y="38895"/>
                    <a:pt x="22967" y="40125"/>
                    <a:pt x="22728" y="41356"/>
                  </a:cubicBezTo>
                  <a:lnTo>
                    <a:pt x="22728" y="41321"/>
                  </a:lnTo>
                  <a:cubicBezTo>
                    <a:pt x="22113" y="37049"/>
                    <a:pt x="21566" y="32709"/>
                    <a:pt x="20848" y="28437"/>
                  </a:cubicBezTo>
                  <a:cubicBezTo>
                    <a:pt x="25530" y="24301"/>
                    <a:pt x="30452" y="20405"/>
                    <a:pt x="35510" y="16714"/>
                  </a:cubicBezTo>
                  <a:cubicBezTo>
                    <a:pt x="40705" y="12921"/>
                    <a:pt x="46071" y="9435"/>
                    <a:pt x="51607" y="6222"/>
                  </a:cubicBezTo>
                  <a:cubicBezTo>
                    <a:pt x="53316" y="5197"/>
                    <a:pt x="55059" y="4240"/>
                    <a:pt x="56802" y="3283"/>
                  </a:cubicBezTo>
                  <a:close/>
                  <a:moveTo>
                    <a:pt x="26453" y="31410"/>
                  </a:moveTo>
                  <a:cubicBezTo>
                    <a:pt x="28948" y="32333"/>
                    <a:pt x="31511" y="33016"/>
                    <a:pt x="34109" y="33666"/>
                  </a:cubicBezTo>
                  <a:cubicBezTo>
                    <a:pt x="33801" y="33973"/>
                    <a:pt x="33528" y="34213"/>
                    <a:pt x="33254" y="34452"/>
                  </a:cubicBezTo>
                  <a:lnTo>
                    <a:pt x="33254" y="34418"/>
                  </a:lnTo>
                  <a:cubicBezTo>
                    <a:pt x="32742" y="34862"/>
                    <a:pt x="32229" y="35340"/>
                    <a:pt x="31716" y="35785"/>
                  </a:cubicBezTo>
                  <a:cubicBezTo>
                    <a:pt x="30657" y="36742"/>
                    <a:pt x="29632" y="37699"/>
                    <a:pt x="28572" y="38690"/>
                  </a:cubicBezTo>
                  <a:cubicBezTo>
                    <a:pt x="27547" y="39681"/>
                    <a:pt x="26556" y="40672"/>
                    <a:pt x="25565" y="41629"/>
                  </a:cubicBezTo>
                  <a:lnTo>
                    <a:pt x="25052" y="42176"/>
                  </a:lnTo>
                  <a:lnTo>
                    <a:pt x="23343" y="43714"/>
                  </a:lnTo>
                  <a:cubicBezTo>
                    <a:pt x="23719" y="42039"/>
                    <a:pt x="24095" y="40399"/>
                    <a:pt x="24437" y="38724"/>
                  </a:cubicBezTo>
                  <a:cubicBezTo>
                    <a:pt x="24642" y="37767"/>
                    <a:pt x="24847" y="36810"/>
                    <a:pt x="25018" y="35853"/>
                  </a:cubicBezTo>
                  <a:cubicBezTo>
                    <a:pt x="25223" y="34896"/>
                    <a:pt x="25394" y="34042"/>
                    <a:pt x="25633" y="33153"/>
                  </a:cubicBezTo>
                  <a:cubicBezTo>
                    <a:pt x="25838" y="32538"/>
                    <a:pt x="26077" y="31957"/>
                    <a:pt x="26453" y="31410"/>
                  </a:cubicBezTo>
                  <a:close/>
                  <a:moveTo>
                    <a:pt x="60703" y="1"/>
                  </a:moveTo>
                  <a:cubicBezTo>
                    <a:pt x="60593" y="1"/>
                    <a:pt x="60485" y="45"/>
                    <a:pt x="60391" y="139"/>
                  </a:cubicBezTo>
                  <a:lnTo>
                    <a:pt x="60151" y="344"/>
                  </a:lnTo>
                  <a:cubicBezTo>
                    <a:pt x="59707" y="583"/>
                    <a:pt x="59297" y="788"/>
                    <a:pt x="58853" y="1027"/>
                  </a:cubicBezTo>
                  <a:cubicBezTo>
                    <a:pt x="55537" y="2292"/>
                    <a:pt x="52291" y="3727"/>
                    <a:pt x="49010" y="5060"/>
                  </a:cubicBezTo>
                  <a:cubicBezTo>
                    <a:pt x="45216" y="6564"/>
                    <a:pt x="41423" y="7999"/>
                    <a:pt x="37595" y="9332"/>
                  </a:cubicBezTo>
                  <a:cubicBezTo>
                    <a:pt x="30042" y="11930"/>
                    <a:pt x="22352" y="14049"/>
                    <a:pt x="14526" y="15655"/>
                  </a:cubicBezTo>
                  <a:cubicBezTo>
                    <a:pt x="9980" y="16543"/>
                    <a:pt x="5435" y="17295"/>
                    <a:pt x="855" y="17740"/>
                  </a:cubicBezTo>
                  <a:cubicBezTo>
                    <a:pt x="377" y="17774"/>
                    <a:pt x="1" y="18389"/>
                    <a:pt x="411" y="18731"/>
                  </a:cubicBezTo>
                  <a:cubicBezTo>
                    <a:pt x="2427" y="20405"/>
                    <a:pt x="4614" y="21875"/>
                    <a:pt x="6973" y="23105"/>
                  </a:cubicBezTo>
                  <a:cubicBezTo>
                    <a:pt x="9536" y="24472"/>
                    <a:pt x="12133" y="25703"/>
                    <a:pt x="14833" y="26831"/>
                  </a:cubicBezTo>
                  <a:cubicBezTo>
                    <a:pt x="16132" y="27343"/>
                    <a:pt x="17396" y="27856"/>
                    <a:pt x="18695" y="28368"/>
                  </a:cubicBezTo>
                  <a:cubicBezTo>
                    <a:pt x="19037" y="28881"/>
                    <a:pt x="19310" y="29462"/>
                    <a:pt x="19481" y="30077"/>
                  </a:cubicBezTo>
                  <a:cubicBezTo>
                    <a:pt x="19755" y="31171"/>
                    <a:pt x="19891" y="32299"/>
                    <a:pt x="20131" y="33392"/>
                  </a:cubicBezTo>
                  <a:cubicBezTo>
                    <a:pt x="20609" y="35887"/>
                    <a:pt x="21053" y="38348"/>
                    <a:pt x="21498" y="40843"/>
                  </a:cubicBezTo>
                  <a:cubicBezTo>
                    <a:pt x="21771" y="42244"/>
                    <a:pt x="22044" y="43645"/>
                    <a:pt x="22250" y="45081"/>
                  </a:cubicBezTo>
                  <a:cubicBezTo>
                    <a:pt x="22291" y="45308"/>
                    <a:pt x="22482" y="45411"/>
                    <a:pt x="22680" y="45411"/>
                  </a:cubicBezTo>
                  <a:cubicBezTo>
                    <a:pt x="22809" y="45411"/>
                    <a:pt x="22941" y="45367"/>
                    <a:pt x="23036" y="45286"/>
                  </a:cubicBezTo>
                  <a:cubicBezTo>
                    <a:pt x="25291" y="43269"/>
                    <a:pt x="27547" y="41253"/>
                    <a:pt x="29803" y="39202"/>
                  </a:cubicBezTo>
                  <a:cubicBezTo>
                    <a:pt x="30896" y="38211"/>
                    <a:pt x="32024" y="37186"/>
                    <a:pt x="33118" y="36195"/>
                  </a:cubicBezTo>
                  <a:cubicBezTo>
                    <a:pt x="33972" y="35375"/>
                    <a:pt x="34895" y="34349"/>
                    <a:pt x="36091" y="34178"/>
                  </a:cubicBezTo>
                  <a:cubicBezTo>
                    <a:pt x="38449" y="34759"/>
                    <a:pt x="40842" y="35272"/>
                    <a:pt x="43234" y="35751"/>
                  </a:cubicBezTo>
                  <a:cubicBezTo>
                    <a:pt x="44874" y="36058"/>
                    <a:pt x="46481" y="36366"/>
                    <a:pt x="48155" y="36605"/>
                  </a:cubicBezTo>
                  <a:cubicBezTo>
                    <a:pt x="48205" y="36620"/>
                    <a:pt x="48254" y="36627"/>
                    <a:pt x="48304" y="36627"/>
                  </a:cubicBezTo>
                  <a:cubicBezTo>
                    <a:pt x="48598" y="36627"/>
                    <a:pt x="48873" y="36380"/>
                    <a:pt x="48873" y="36058"/>
                  </a:cubicBezTo>
                  <a:cubicBezTo>
                    <a:pt x="49146" y="31103"/>
                    <a:pt x="49933" y="26181"/>
                    <a:pt x="51231" y="21396"/>
                  </a:cubicBezTo>
                  <a:cubicBezTo>
                    <a:pt x="52496" y="16714"/>
                    <a:pt x="54341" y="12203"/>
                    <a:pt x="56699" y="7931"/>
                  </a:cubicBezTo>
                  <a:cubicBezTo>
                    <a:pt x="58067" y="5504"/>
                    <a:pt x="59570" y="3146"/>
                    <a:pt x="61177" y="856"/>
                  </a:cubicBezTo>
                  <a:lnTo>
                    <a:pt x="61211" y="788"/>
                  </a:lnTo>
                  <a:cubicBezTo>
                    <a:pt x="61245" y="754"/>
                    <a:pt x="61245" y="720"/>
                    <a:pt x="61279" y="686"/>
                  </a:cubicBezTo>
                  <a:cubicBezTo>
                    <a:pt x="61313" y="480"/>
                    <a:pt x="61245" y="275"/>
                    <a:pt x="61074" y="173"/>
                  </a:cubicBezTo>
                  <a:cubicBezTo>
                    <a:pt x="60963" y="62"/>
                    <a:pt x="60832" y="1"/>
                    <a:pt x="60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85" name="Google Shape;81;p15"/>
          <p:cNvGrpSpPr/>
          <p:nvPr/>
        </p:nvGrpSpPr>
        <p:grpSpPr>
          <a:xfrm>
            <a:off x="3757259" y="3126188"/>
            <a:ext cx="1937438" cy="2624612"/>
            <a:chOff x="1205129" y="2264535"/>
            <a:chExt cx="1937438" cy="2624612"/>
          </a:xfrm>
        </p:grpSpPr>
        <p:sp>
          <p:nvSpPr>
            <p:cNvPr id="86" name="Google Shape;82;p15"/>
            <p:cNvSpPr txBox="1"/>
            <p:nvPr/>
          </p:nvSpPr>
          <p:spPr>
            <a:xfrm>
              <a:off x="1205129" y="3851741"/>
              <a:ext cx="1937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3"/>
                  </a:solidFill>
                  <a:latin typeface="Century Gothic" panose="020B0502020202020204" pitchFamily="34" charset="0"/>
                  <a:ea typeface="Fira Sans Extra Condensed Medium"/>
                  <a:cs typeface="Fira Sans Extra Condensed Medium"/>
                  <a:sym typeface="Fira Sans Extra Condensed Medium"/>
                </a:rPr>
                <a:t>Estructura </a:t>
              </a:r>
              <a:endParaRPr sz="1200" dirty="0">
                <a:solidFill>
                  <a:schemeClr val="accent3"/>
                </a:solidFill>
                <a:latin typeface="Century Gothic" panose="020B0502020202020204" pitchFamily="34" charset="0"/>
                <a:ea typeface="Fira Sans Extra Condensed Medium"/>
                <a:cs typeface="Fira Sans Extra Condensed Medium"/>
                <a:sym typeface="Fira Sans Extra Condensed Medium"/>
              </a:endParaRPr>
            </a:p>
          </p:txBody>
        </p:sp>
        <p:sp>
          <p:nvSpPr>
            <p:cNvPr id="87" name="Google Shape;83;p15"/>
            <p:cNvSpPr txBox="1"/>
            <p:nvPr/>
          </p:nvSpPr>
          <p:spPr>
            <a:xfrm>
              <a:off x="1205167" y="4192247"/>
              <a:ext cx="1937400" cy="696900"/>
            </a:xfrm>
            <a:prstGeom prst="rect">
              <a:avLst/>
            </a:prstGeom>
            <a:noFill/>
            <a:ln>
              <a:noFill/>
            </a:ln>
          </p:spPr>
          <p:txBody>
            <a:bodyPr spcFirstLastPara="1" wrap="square" lIns="91425" tIns="91425" rIns="91425" bIns="91425" anchor="ctr" anchorCtr="0">
              <a:noAutofit/>
            </a:bodyPr>
            <a:lstStyle/>
            <a:p>
              <a:pPr lvl="0" algn="ctr"/>
              <a:r>
                <a:rPr lang="es-ES" sz="1200" dirty="0">
                  <a:solidFill>
                    <a:schemeClr val="dk1"/>
                  </a:solidFill>
                  <a:latin typeface="Century Gothic" panose="020B0502020202020204" pitchFamily="34" charset="0"/>
                  <a:ea typeface="Roboto"/>
                  <a:cs typeface="Roboto"/>
                  <a:sym typeface="Roboto"/>
                </a:rPr>
                <a:t>Análisis de la competitividad a nivel empresarial. </a:t>
              </a:r>
            </a:p>
          </p:txBody>
        </p:sp>
        <p:grpSp>
          <p:nvGrpSpPr>
            <p:cNvPr id="88" name="Google Shape;84;p15"/>
            <p:cNvGrpSpPr/>
            <p:nvPr/>
          </p:nvGrpSpPr>
          <p:grpSpPr>
            <a:xfrm>
              <a:off x="1893817" y="2264535"/>
              <a:ext cx="561249" cy="1369505"/>
              <a:chOff x="1893817" y="2264535"/>
              <a:chExt cx="561249" cy="1369505"/>
            </a:xfrm>
          </p:grpSpPr>
          <p:grpSp>
            <p:nvGrpSpPr>
              <p:cNvPr id="89" name="Google Shape;85;p15"/>
              <p:cNvGrpSpPr/>
              <p:nvPr/>
            </p:nvGrpSpPr>
            <p:grpSpPr>
              <a:xfrm>
                <a:off x="1893817" y="2264535"/>
                <a:ext cx="561249" cy="561249"/>
                <a:chOff x="459325" y="3292175"/>
                <a:chExt cx="630900" cy="630900"/>
              </a:xfrm>
            </p:grpSpPr>
            <p:sp>
              <p:nvSpPr>
                <p:cNvPr id="91" name="Google Shape;86;p15"/>
                <p:cNvSpPr/>
                <p:nvPr/>
              </p:nvSpPr>
              <p:spPr>
                <a:xfrm>
                  <a:off x="459325" y="3292175"/>
                  <a:ext cx="630900" cy="6309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92" name="Google Shape;87;p15"/>
                <p:cNvSpPr/>
                <p:nvPr/>
              </p:nvSpPr>
              <p:spPr>
                <a:xfrm>
                  <a:off x="537475" y="3370324"/>
                  <a:ext cx="474600" cy="474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cxnSp>
            <p:nvCxnSpPr>
              <p:cNvPr id="90" name="Google Shape;88;p15"/>
              <p:cNvCxnSpPr/>
              <p:nvPr/>
            </p:nvCxnSpPr>
            <p:spPr>
              <a:xfrm>
                <a:off x="2174450" y="2825840"/>
                <a:ext cx="0" cy="808200"/>
              </a:xfrm>
              <a:prstGeom prst="straightConnector1">
                <a:avLst/>
              </a:prstGeom>
              <a:noFill/>
              <a:ln w="19050" cap="rnd" cmpd="sng">
                <a:solidFill>
                  <a:schemeClr val="dk1"/>
                </a:solidFill>
                <a:prstDash val="solid"/>
                <a:round/>
                <a:headEnd type="none" w="med" len="med"/>
                <a:tailEnd type="oval" w="med" len="med"/>
              </a:ln>
            </p:spPr>
          </p:cxnSp>
        </p:grpSp>
      </p:grpSp>
      <p:grpSp>
        <p:nvGrpSpPr>
          <p:cNvPr id="93" name="Google Shape;89;p15"/>
          <p:cNvGrpSpPr/>
          <p:nvPr/>
        </p:nvGrpSpPr>
        <p:grpSpPr>
          <a:xfrm>
            <a:off x="8217336" y="3126188"/>
            <a:ext cx="2609928" cy="2574525"/>
            <a:chOff x="5665206" y="2264535"/>
            <a:chExt cx="2609928" cy="2574525"/>
          </a:xfrm>
        </p:grpSpPr>
        <p:sp>
          <p:nvSpPr>
            <p:cNvPr id="94" name="Google Shape;90;p15"/>
            <p:cNvSpPr txBox="1"/>
            <p:nvPr/>
          </p:nvSpPr>
          <p:spPr>
            <a:xfrm>
              <a:off x="6001471" y="3851741"/>
              <a:ext cx="1937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2"/>
                  </a:solidFill>
                  <a:latin typeface="Century Gothic" panose="020B0502020202020204" pitchFamily="34" charset="0"/>
                  <a:ea typeface="Fira Sans Extra Condensed Medium"/>
                  <a:cs typeface="Fira Sans Extra Condensed Medium"/>
                  <a:sym typeface="Fira Sans Extra Condensed Medium"/>
                </a:rPr>
                <a:t>Compuesto</a:t>
              </a:r>
              <a:endParaRPr sz="1200" dirty="0">
                <a:solidFill>
                  <a:schemeClr val="dk2"/>
                </a:solidFill>
                <a:latin typeface="Century Gothic" panose="020B0502020202020204" pitchFamily="34" charset="0"/>
                <a:ea typeface="Fira Sans Extra Condensed Medium"/>
                <a:cs typeface="Fira Sans Extra Condensed Medium"/>
                <a:sym typeface="Fira Sans Extra Condensed Medium"/>
              </a:endParaRPr>
            </a:p>
          </p:txBody>
        </p:sp>
        <p:sp>
          <p:nvSpPr>
            <p:cNvPr id="95" name="Google Shape;91;p15"/>
            <p:cNvSpPr txBox="1"/>
            <p:nvPr/>
          </p:nvSpPr>
          <p:spPr>
            <a:xfrm>
              <a:off x="5665206" y="4142160"/>
              <a:ext cx="2609928" cy="69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1"/>
                  </a:solidFill>
                  <a:latin typeface="Century Gothic" panose="020B0502020202020204" pitchFamily="34" charset="0"/>
                  <a:ea typeface="Roboto"/>
                  <a:cs typeface="Roboto"/>
                  <a:sym typeface="Roboto"/>
                </a:rPr>
                <a:t>8 componentes empresariales con indicadores que estiman el nivel de competitividad en el nivel micro</a:t>
              </a:r>
              <a:endParaRPr sz="1200" dirty="0">
                <a:solidFill>
                  <a:schemeClr val="dk1"/>
                </a:solidFill>
                <a:latin typeface="Century Gothic" panose="020B0502020202020204" pitchFamily="34" charset="0"/>
                <a:ea typeface="Roboto"/>
                <a:cs typeface="Roboto"/>
                <a:sym typeface="Roboto"/>
              </a:endParaRPr>
            </a:p>
          </p:txBody>
        </p:sp>
        <p:grpSp>
          <p:nvGrpSpPr>
            <p:cNvPr id="96" name="Google Shape;92;p15"/>
            <p:cNvGrpSpPr/>
            <p:nvPr/>
          </p:nvGrpSpPr>
          <p:grpSpPr>
            <a:xfrm>
              <a:off x="6689546" y="2264535"/>
              <a:ext cx="561249" cy="1369505"/>
              <a:chOff x="6689546" y="2264535"/>
              <a:chExt cx="561249" cy="1369505"/>
            </a:xfrm>
          </p:grpSpPr>
          <p:grpSp>
            <p:nvGrpSpPr>
              <p:cNvPr id="97" name="Google Shape;93;p15"/>
              <p:cNvGrpSpPr/>
              <p:nvPr/>
            </p:nvGrpSpPr>
            <p:grpSpPr>
              <a:xfrm>
                <a:off x="6689546" y="2264535"/>
                <a:ext cx="561249" cy="561249"/>
                <a:chOff x="459325" y="3292175"/>
                <a:chExt cx="630900" cy="630900"/>
              </a:xfrm>
            </p:grpSpPr>
            <p:sp>
              <p:nvSpPr>
                <p:cNvPr id="99" name="Google Shape;94;p15"/>
                <p:cNvSpPr/>
                <p:nvPr/>
              </p:nvSpPr>
              <p:spPr>
                <a:xfrm>
                  <a:off x="459325" y="3292175"/>
                  <a:ext cx="630900" cy="6309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00" name="Google Shape;95;p15"/>
                <p:cNvSpPr/>
                <p:nvPr/>
              </p:nvSpPr>
              <p:spPr>
                <a:xfrm>
                  <a:off x="537475" y="3370324"/>
                  <a:ext cx="474600" cy="47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cxnSp>
            <p:nvCxnSpPr>
              <p:cNvPr id="98" name="Google Shape;96;p15"/>
              <p:cNvCxnSpPr/>
              <p:nvPr/>
            </p:nvCxnSpPr>
            <p:spPr>
              <a:xfrm>
                <a:off x="6970175" y="2825840"/>
                <a:ext cx="0" cy="808200"/>
              </a:xfrm>
              <a:prstGeom prst="straightConnector1">
                <a:avLst/>
              </a:prstGeom>
              <a:noFill/>
              <a:ln w="19050" cap="rnd" cmpd="sng">
                <a:solidFill>
                  <a:schemeClr val="dk1"/>
                </a:solidFill>
                <a:prstDash val="solid"/>
                <a:round/>
                <a:headEnd type="none" w="med" len="med"/>
                <a:tailEnd type="oval" w="med" len="med"/>
              </a:ln>
            </p:spPr>
          </p:cxnSp>
        </p:grpSp>
      </p:grpSp>
      <p:grpSp>
        <p:nvGrpSpPr>
          <p:cNvPr id="101" name="Google Shape;97;p15"/>
          <p:cNvGrpSpPr/>
          <p:nvPr/>
        </p:nvGrpSpPr>
        <p:grpSpPr>
          <a:xfrm>
            <a:off x="5774711" y="3499144"/>
            <a:ext cx="2442625" cy="2405203"/>
            <a:chOff x="3222581" y="2637491"/>
            <a:chExt cx="2442625" cy="2405203"/>
          </a:xfrm>
        </p:grpSpPr>
        <p:sp>
          <p:nvSpPr>
            <p:cNvPr id="102" name="Google Shape;98;p15"/>
            <p:cNvSpPr txBox="1"/>
            <p:nvPr/>
          </p:nvSpPr>
          <p:spPr>
            <a:xfrm>
              <a:off x="3603288" y="3711980"/>
              <a:ext cx="1937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5"/>
                  </a:solidFill>
                  <a:latin typeface="Century Gothic" panose="020B0502020202020204" pitchFamily="34" charset="0"/>
                  <a:ea typeface="Fira Sans Extra Condensed Medium"/>
                  <a:cs typeface="Fira Sans Extra Condensed Medium"/>
                  <a:sym typeface="Fira Sans Extra Condensed Medium"/>
                </a:rPr>
                <a:t>Herramienta</a:t>
              </a:r>
              <a:endParaRPr sz="1200" dirty="0">
                <a:solidFill>
                  <a:schemeClr val="accent5"/>
                </a:solidFill>
                <a:latin typeface="Century Gothic" panose="020B0502020202020204" pitchFamily="34" charset="0"/>
                <a:ea typeface="Fira Sans Extra Condensed Medium"/>
                <a:cs typeface="Fira Sans Extra Condensed Medium"/>
                <a:sym typeface="Fira Sans Extra Condensed Medium"/>
              </a:endParaRPr>
            </a:p>
          </p:txBody>
        </p:sp>
        <p:sp>
          <p:nvSpPr>
            <p:cNvPr id="103" name="Google Shape;99;p15"/>
            <p:cNvSpPr txBox="1"/>
            <p:nvPr/>
          </p:nvSpPr>
          <p:spPr>
            <a:xfrm>
              <a:off x="3222581" y="4345794"/>
              <a:ext cx="2442625" cy="696900"/>
            </a:xfrm>
            <a:prstGeom prst="rect">
              <a:avLst/>
            </a:prstGeom>
            <a:noFill/>
            <a:ln>
              <a:noFill/>
            </a:ln>
          </p:spPr>
          <p:txBody>
            <a:bodyPr spcFirstLastPara="1" wrap="square" lIns="91425" tIns="91425" rIns="91425" bIns="91425" anchor="ctr" anchorCtr="0">
              <a:noAutofit/>
            </a:bodyPr>
            <a:lstStyle/>
            <a:p>
              <a:pPr lvl="0" algn="ctr"/>
              <a:r>
                <a:rPr lang="es-ES" sz="1200" dirty="0">
                  <a:solidFill>
                    <a:schemeClr val="dk1"/>
                  </a:solidFill>
                  <a:latin typeface="Century Gothic" panose="020B0502020202020204" pitchFamily="34" charset="0"/>
                  <a:ea typeface="Roboto"/>
                  <a:cs typeface="Roboto"/>
                  <a:sym typeface="Roboto"/>
                </a:rPr>
                <a:t>Teoría del sistema que establece y analiza a la empresa como un todo para posteriormente obtener puntos de mejora y permitir a la empresa tomar decisiones estrategias </a:t>
              </a:r>
              <a:endParaRPr sz="1200" dirty="0">
                <a:solidFill>
                  <a:schemeClr val="dk1"/>
                </a:solidFill>
                <a:latin typeface="Century Gothic" panose="020B0502020202020204" pitchFamily="34" charset="0"/>
                <a:ea typeface="Roboto"/>
                <a:cs typeface="Roboto"/>
                <a:sym typeface="Roboto"/>
              </a:endParaRPr>
            </a:p>
          </p:txBody>
        </p:sp>
        <p:grpSp>
          <p:nvGrpSpPr>
            <p:cNvPr id="104" name="Google Shape;100;p15"/>
            <p:cNvGrpSpPr/>
            <p:nvPr/>
          </p:nvGrpSpPr>
          <p:grpSpPr>
            <a:xfrm>
              <a:off x="4291376" y="2637491"/>
              <a:ext cx="561249" cy="996549"/>
              <a:chOff x="4291376" y="2637491"/>
              <a:chExt cx="561249" cy="996549"/>
            </a:xfrm>
          </p:grpSpPr>
          <p:grpSp>
            <p:nvGrpSpPr>
              <p:cNvPr id="105" name="Google Shape;101;p15"/>
              <p:cNvGrpSpPr/>
              <p:nvPr/>
            </p:nvGrpSpPr>
            <p:grpSpPr>
              <a:xfrm>
                <a:off x="4291376" y="2637491"/>
                <a:ext cx="561249" cy="561249"/>
                <a:chOff x="459325" y="3292175"/>
                <a:chExt cx="630900" cy="630900"/>
              </a:xfrm>
            </p:grpSpPr>
            <p:sp>
              <p:nvSpPr>
                <p:cNvPr id="107" name="Google Shape;102;p15"/>
                <p:cNvSpPr/>
                <p:nvPr/>
              </p:nvSpPr>
              <p:spPr>
                <a:xfrm>
                  <a:off x="459325" y="3292175"/>
                  <a:ext cx="630900" cy="6309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latin typeface="Century Gothic" panose="020B0502020202020204" pitchFamily="34" charset="0"/>
                  </a:endParaRPr>
                </a:p>
              </p:txBody>
            </p:sp>
            <p:sp>
              <p:nvSpPr>
                <p:cNvPr id="108" name="Google Shape;103;p15"/>
                <p:cNvSpPr/>
                <p:nvPr/>
              </p:nvSpPr>
              <p:spPr>
                <a:xfrm>
                  <a:off x="537475" y="3370324"/>
                  <a:ext cx="474600" cy="474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latin typeface="Century Gothic" panose="020B0502020202020204" pitchFamily="34" charset="0"/>
                  </a:endParaRPr>
                </a:p>
              </p:txBody>
            </p:sp>
          </p:grpSp>
          <p:cxnSp>
            <p:nvCxnSpPr>
              <p:cNvPr id="106" name="Google Shape;104;p15"/>
              <p:cNvCxnSpPr>
                <a:stCxn id="107" idx="4"/>
              </p:cNvCxnSpPr>
              <p:nvPr/>
            </p:nvCxnSpPr>
            <p:spPr>
              <a:xfrm>
                <a:off x="4572000" y="3198740"/>
                <a:ext cx="0" cy="435300"/>
              </a:xfrm>
              <a:prstGeom prst="straightConnector1">
                <a:avLst/>
              </a:prstGeom>
              <a:noFill/>
              <a:ln w="19050" cap="rnd" cmpd="sng">
                <a:solidFill>
                  <a:schemeClr val="dk1"/>
                </a:solidFill>
                <a:prstDash val="solid"/>
                <a:round/>
                <a:headEnd type="none" w="med" len="med"/>
                <a:tailEnd type="oval" w="med" len="med"/>
              </a:ln>
            </p:spPr>
          </p:cxnSp>
        </p:grpSp>
      </p:grpSp>
      <p:sp>
        <p:nvSpPr>
          <p:cNvPr id="110" name="Rectángulo 109"/>
          <p:cNvSpPr/>
          <p:nvPr/>
        </p:nvSpPr>
        <p:spPr>
          <a:xfrm>
            <a:off x="1372977" y="3102662"/>
            <a:ext cx="180759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600" b="1" dirty="0">
                <a:latin typeface="Century Gothic" panose="020B0502020202020204" pitchFamily="34" charset="0"/>
                <a:cs typeface="Times New Roman" panose="02020603050405020304" pitchFamily="18" charset="0"/>
              </a:rPr>
              <a:t>Mapa de</a:t>
            </a:r>
          </a:p>
          <a:p>
            <a:pPr algn="ctr"/>
            <a:r>
              <a:rPr lang="es-EC" sz="1600" b="1" dirty="0">
                <a:latin typeface="Century Gothic" panose="020B0502020202020204" pitchFamily="34" charset="0"/>
                <a:cs typeface="Times New Roman" panose="02020603050405020304" pitchFamily="18" charset="0"/>
              </a:rPr>
              <a:t> competitividad </a:t>
            </a:r>
            <a:endParaRPr lang="en-US" sz="1600" b="1" dirty="0">
              <a:latin typeface="Century Gothic" panose="020B0502020202020204" pitchFamily="34" charset="0"/>
            </a:endParaRPr>
          </a:p>
        </p:txBody>
      </p:sp>
      <p:sp>
        <p:nvSpPr>
          <p:cNvPr id="112" name="Elipse 111"/>
          <p:cNvSpPr/>
          <p:nvPr/>
        </p:nvSpPr>
        <p:spPr>
          <a:xfrm>
            <a:off x="1051184" y="4817218"/>
            <a:ext cx="2308126" cy="61289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a:latin typeface="Century Gothic" panose="020B0502020202020204" pitchFamily="34" charset="0"/>
                <a:cs typeface="Times New Roman" panose="02020603050405020304" pitchFamily="18" charset="0"/>
              </a:rPr>
              <a:t>Desarrollado por el BID</a:t>
            </a:r>
            <a:endParaRPr lang="en-US" sz="1200" dirty="0">
              <a:latin typeface="Century Gothic" panose="020B0502020202020204" pitchFamily="34" charset="0"/>
            </a:endParaRPr>
          </a:p>
        </p:txBody>
      </p:sp>
      <p:graphicFrame>
        <p:nvGraphicFramePr>
          <p:cNvPr id="6" name="Diagrama 5">
            <a:extLst>
              <a:ext uri="{FF2B5EF4-FFF2-40B4-BE49-F238E27FC236}">
                <a16:creationId xmlns:a16="http://schemas.microsoft.com/office/drawing/2014/main" id="{CE3EE7AE-CD53-4959-B463-ABC15203F1EB}"/>
              </a:ext>
            </a:extLst>
          </p:cNvPr>
          <p:cNvGraphicFramePr/>
          <p:nvPr>
            <p:extLst>
              <p:ext uri="{D42A27DB-BD31-4B8C-83A1-F6EECF244321}">
                <p14:modId xmlns:p14="http://schemas.microsoft.com/office/powerpoint/2010/main" val="4147471733"/>
              </p:ext>
            </p:extLst>
          </p:nvPr>
        </p:nvGraphicFramePr>
        <p:xfrm>
          <a:off x="510603" y="703666"/>
          <a:ext cx="4642863" cy="230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errar llave 6">
            <a:extLst>
              <a:ext uri="{FF2B5EF4-FFF2-40B4-BE49-F238E27FC236}">
                <a16:creationId xmlns:a16="http://schemas.microsoft.com/office/drawing/2014/main" id="{EBB9CD89-EC69-4910-AC33-53DC36F615D1}"/>
              </a:ext>
            </a:extLst>
          </p:cNvPr>
          <p:cNvSpPr/>
          <p:nvPr/>
        </p:nvSpPr>
        <p:spPr>
          <a:xfrm>
            <a:off x="5209604" y="1109557"/>
            <a:ext cx="513551" cy="156502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8" name="CuadroTexto 7">
            <a:extLst>
              <a:ext uri="{FF2B5EF4-FFF2-40B4-BE49-F238E27FC236}">
                <a16:creationId xmlns:a16="http://schemas.microsoft.com/office/drawing/2014/main" id="{526E6C84-9B86-4A7E-98D8-516AEF7643A7}"/>
              </a:ext>
            </a:extLst>
          </p:cNvPr>
          <p:cNvSpPr txBox="1"/>
          <p:nvPr/>
        </p:nvSpPr>
        <p:spPr>
          <a:xfrm>
            <a:off x="6996023" y="337999"/>
            <a:ext cx="3735602" cy="307777"/>
          </a:xfrm>
          <a:prstGeom prst="rect">
            <a:avLst/>
          </a:prstGeom>
          <a:noFill/>
        </p:spPr>
        <p:txBody>
          <a:bodyPr wrap="square" rtlCol="0">
            <a:spAutoFit/>
          </a:bodyPr>
          <a:lstStyle/>
          <a:p>
            <a:pPr algn="ctr"/>
            <a:r>
              <a:rPr lang="es-ES" sz="1400" b="1" dirty="0">
                <a:solidFill>
                  <a:srgbClr val="C00000"/>
                </a:solidFill>
              </a:rPr>
              <a:t>INDICE DE COMPETITIVIDAD 4.0</a:t>
            </a:r>
            <a:endParaRPr lang="es-EC" b="1" dirty="0">
              <a:solidFill>
                <a:srgbClr val="C00000"/>
              </a:solidFill>
            </a:endParaRPr>
          </a:p>
        </p:txBody>
      </p:sp>
      <p:sp>
        <p:nvSpPr>
          <p:cNvPr id="10" name="Rectángulo: esquinas redondeadas 9">
            <a:extLst>
              <a:ext uri="{FF2B5EF4-FFF2-40B4-BE49-F238E27FC236}">
                <a16:creationId xmlns:a16="http://schemas.microsoft.com/office/drawing/2014/main" id="{C7B95D3F-1D6A-4FF5-985C-67DC9BAD0645}"/>
              </a:ext>
            </a:extLst>
          </p:cNvPr>
          <p:cNvSpPr/>
          <p:nvPr/>
        </p:nvSpPr>
        <p:spPr>
          <a:xfrm>
            <a:off x="5776616" y="720518"/>
            <a:ext cx="6417289" cy="39820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200" dirty="0">
                <a:latin typeface="Century Gothic" panose="020B0502020202020204" pitchFamily="34" charset="0"/>
              </a:rPr>
              <a:t>Ecuador 55,7 sobre 100 puntos (Puesto 90 de 141 Economías)</a:t>
            </a:r>
            <a:endParaRPr lang="es-EC" sz="1200" dirty="0">
              <a:latin typeface="Century Gothic" panose="020B0502020202020204" pitchFamily="34" charset="0"/>
            </a:endParaRPr>
          </a:p>
        </p:txBody>
      </p:sp>
    </p:spTree>
    <p:extLst>
      <p:ext uri="{BB962C8B-B14F-4D97-AF65-F5344CB8AC3E}">
        <p14:creationId xmlns:p14="http://schemas.microsoft.com/office/powerpoint/2010/main" val="230158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039D118-8BCB-460B-9880-80E84C7646CD}"/>
              </a:ext>
            </a:extLst>
          </p:cNvPr>
          <p:cNvGrpSpPr/>
          <p:nvPr/>
        </p:nvGrpSpPr>
        <p:grpSpPr>
          <a:xfrm>
            <a:off x="-192585" y="-57925"/>
            <a:ext cx="3562920" cy="1071351"/>
            <a:chOff x="1332968" y="797205"/>
            <a:chExt cx="2483657" cy="1071351"/>
          </a:xfrm>
        </p:grpSpPr>
        <p:pic>
          <p:nvPicPr>
            <p:cNvPr id="8"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2">
              <a:alphaModFix/>
            </a:blip>
            <a:srcRect t="16734" r="8892" b="18300"/>
            <a:stretch/>
          </p:blipFill>
          <p:spPr>
            <a:xfrm>
              <a:off x="1332968" y="797205"/>
              <a:ext cx="2483657" cy="1071351"/>
            </a:xfrm>
            <a:prstGeom prst="rect">
              <a:avLst/>
            </a:prstGeom>
            <a:noFill/>
            <a:ln>
              <a:noFill/>
            </a:ln>
          </p:spPr>
        </p:pic>
        <p:sp>
          <p:nvSpPr>
            <p:cNvPr id="9" name="CuadroTexto 8">
              <a:extLst>
                <a:ext uri="{FF2B5EF4-FFF2-40B4-BE49-F238E27FC236}">
                  <a16:creationId xmlns:a16="http://schemas.microsoft.com/office/drawing/2014/main" id="{8C406CC3-9C61-481F-AB0D-27CDAD08535A}"/>
                </a:ext>
              </a:extLst>
            </p:cNvPr>
            <p:cNvSpPr txBox="1"/>
            <p:nvPr/>
          </p:nvSpPr>
          <p:spPr>
            <a:xfrm>
              <a:off x="1832155" y="1110632"/>
              <a:ext cx="1679549" cy="461665"/>
            </a:xfrm>
            <a:prstGeom prst="rect">
              <a:avLst/>
            </a:prstGeom>
            <a:noFill/>
          </p:spPr>
          <p:txBody>
            <a:bodyPr wrap="square" rtlCol="0">
              <a:spAutoFit/>
            </a:bodyPr>
            <a:lstStyle/>
            <a:p>
              <a:r>
                <a:rPr lang="es-ES" sz="2400" b="1" dirty="0">
                  <a:latin typeface="Century Gothic" panose="020B0502020202020204" pitchFamily="34" charset="0"/>
                </a:rPr>
                <a:t>Capitulo III </a:t>
              </a:r>
              <a:endParaRPr lang="es-EC" sz="2400" b="1" dirty="0">
                <a:latin typeface="Century Gothic" panose="020B0502020202020204" pitchFamily="34" charset="0"/>
              </a:endParaRPr>
            </a:p>
          </p:txBody>
        </p:sp>
      </p:grpSp>
      <p:graphicFrame>
        <p:nvGraphicFramePr>
          <p:cNvPr id="11" name="Diagrama 10"/>
          <p:cNvGraphicFramePr/>
          <p:nvPr>
            <p:extLst>
              <p:ext uri="{D42A27DB-BD31-4B8C-83A1-F6EECF244321}">
                <p14:modId xmlns:p14="http://schemas.microsoft.com/office/powerpoint/2010/main" val="1221712909"/>
              </p:ext>
            </p:extLst>
          </p:nvPr>
        </p:nvGraphicFramePr>
        <p:xfrm>
          <a:off x="0" y="1313674"/>
          <a:ext cx="5391027" cy="4309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upo 9">
            <a:extLst>
              <a:ext uri="{FF2B5EF4-FFF2-40B4-BE49-F238E27FC236}">
                <a16:creationId xmlns:a16="http://schemas.microsoft.com/office/drawing/2014/main" id="{F039D118-8BCB-460B-9880-80E84C7646CD}"/>
              </a:ext>
            </a:extLst>
          </p:cNvPr>
          <p:cNvGrpSpPr/>
          <p:nvPr/>
        </p:nvGrpSpPr>
        <p:grpSpPr>
          <a:xfrm>
            <a:off x="3101512" y="142130"/>
            <a:ext cx="5599143" cy="1071351"/>
            <a:chOff x="1332968" y="797205"/>
            <a:chExt cx="2483657" cy="1071351"/>
          </a:xfrm>
        </p:grpSpPr>
        <p:pic>
          <p:nvPicPr>
            <p:cNvPr id="12"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2">
              <a:alphaModFix/>
            </a:blip>
            <a:srcRect t="16734" r="8892" b="18300"/>
            <a:stretch/>
          </p:blipFill>
          <p:spPr>
            <a:xfrm>
              <a:off x="1332968" y="797205"/>
              <a:ext cx="2483657" cy="1071351"/>
            </a:xfrm>
            <a:prstGeom prst="rect">
              <a:avLst/>
            </a:prstGeom>
            <a:noFill/>
            <a:ln>
              <a:noFill/>
            </a:ln>
          </p:spPr>
        </p:pic>
        <p:sp>
          <p:nvSpPr>
            <p:cNvPr id="13" name="CuadroTexto 12">
              <a:extLst>
                <a:ext uri="{FF2B5EF4-FFF2-40B4-BE49-F238E27FC236}">
                  <a16:creationId xmlns:a16="http://schemas.microsoft.com/office/drawing/2014/main" id="{8C406CC3-9C61-481F-AB0D-27CDAD08535A}"/>
                </a:ext>
              </a:extLst>
            </p:cNvPr>
            <p:cNvSpPr txBox="1"/>
            <p:nvPr/>
          </p:nvSpPr>
          <p:spPr>
            <a:xfrm>
              <a:off x="1832155" y="1110632"/>
              <a:ext cx="1679549" cy="707886"/>
            </a:xfrm>
            <a:prstGeom prst="rect">
              <a:avLst/>
            </a:prstGeom>
            <a:noFill/>
          </p:spPr>
          <p:txBody>
            <a:bodyPr wrap="square" rtlCol="0">
              <a:spAutoFit/>
            </a:bodyPr>
            <a:lstStyle/>
            <a:p>
              <a:r>
                <a:rPr lang="es-ES" sz="2000" b="1" dirty="0">
                  <a:latin typeface="Century Gothic" panose="020B0502020202020204" pitchFamily="34" charset="0"/>
                </a:rPr>
                <a:t>Diagnóstico de sector Textil </a:t>
              </a:r>
              <a:endParaRPr lang="es-EC" sz="2000" b="1" dirty="0">
                <a:latin typeface="Century Gothic" panose="020B0502020202020204" pitchFamily="34" charset="0"/>
              </a:endParaRPr>
            </a:p>
          </p:txBody>
        </p:sp>
      </p:grpSp>
      <p:graphicFrame>
        <p:nvGraphicFramePr>
          <p:cNvPr id="14" name="Diagrama 13"/>
          <p:cNvGraphicFramePr/>
          <p:nvPr>
            <p:extLst>
              <p:ext uri="{D42A27DB-BD31-4B8C-83A1-F6EECF244321}">
                <p14:modId xmlns:p14="http://schemas.microsoft.com/office/powerpoint/2010/main" val="987866938"/>
              </p:ext>
            </p:extLst>
          </p:nvPr>
        </p:nvGraphicFramePr>
        <p:xfrm>
          <a:off x="4953000" y="977532"/>
          <a:ext cx="7495309" cy="49820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ángulo 2"/>
          <p:cNvSpPr/>
          <p:nvPr/>
        </p:nvSpPr>
        <p:spPr>
          <a:xfrm>
            <a:off x="5364930" y="4483983"/>
            <a:ext cx="1504442" cy="8821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latin typeface="Century Gothic" panose="020B0502020202020204" pitchFamily="34" charset="0"/>
              </a:rPr>
              <a:t>Clasificación Industrial Internacional Uniforme (CIIU)</a:t>
            </a:r>
            <a:endParaRPr lang="en-US" sz="1400" dirty="0">
              <a:latin typeface="Century Gothic" panose="020B0502020202020204" pitchFamily="34" charset="0"/>
            </a:endParaRPr>
          </a:p>
        </p:txBody>
      </p:sp>
      <p:sp>
        <p:nvSpPr>
          <p:cNvPr id="4" name="Flecha abajo 3"/>
          <p:cNvSpPr/>
          <p:nvPr/>
        </p:nvSpPr>
        <p:spPr>
          <a:xfrm>
            <a:off x="5901083" y="4069113"/>
            <a:ext cx="410817" cy="3648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58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41605640"/>
              </p:ext>
            </p:extLst>
          </p:nvPr>
        </p:nvGraphicFramePr>
        <p:xfrm>
          <a:off x="2048559" y="778176"/>
          <a:ext cx="8654903" cy="5151120"/>
        </p:xfrm>
        <a:graphic>
          <a:graphicData uri="http://schemas.openxmlformats.org/drawingml/2006/table">
            <a:tbl>
              <a:tblPr firstRow="1" firstCol="1" bandRow="1">
                <a:tableStyleId>{5C22544A-7EE6-4342-B048-85BDC9FD1C3A}</a:tableStyleId>
              </a:tblPr>
              <a:tblGrid>
                <a:gridCol w="4197644">
                  <a:extLst>
                    <a:ext uri="{9D8B030D-6E8A-4147-A177-3AD203B41FA5}">
                      <a16:colId xmlns:a16="http://schemas.microsoft.com/office/drawing/2014/main" val="2324289120"/>
                    </a:ext>
                  </a:extLst>
                </a:gridCol>
                <a:gridCol w="4457259">
                  <a:extLst>
                    <a:ext uri="{9D8B030D-6E8A-4147-A177-3AD203B41FA5}">
                      <a16:colId xmlns:a16="http://schemas.microsoft.com/office/drawing/2014/main" val="970518469"/>
                    </a:ext>
                  </a:extLst>
                </a:gridCol>
              </a:tblGrid>
              <a:tr h="2587491">
                <a:tc>
                  <a:txBody>
                    <a:bodyPr/>
                    <a:lstStyle/>
                    <a:p>
                      <a:pPr indent="457200" algn="ctr">
                        <a:lnSpc>
                          <a:spcPct val="150000"/>
                        </a:lnSpc>
                        <a:spcAft>
                          <a:spcPts val="0"/>
                        </a:spcAft>
                      </a:pPr>
                      <a:r>
                        <a:rPr lang="es-EC" sz="1700" dirty="0">
                          <a:solidFill>
                            <a:schemeClr val="tx1"/>
                          </a:solidFill>
                          <a:effectLst/>
                          <a:latin typeface="Century Gothic" panose="020B0502020202020204" pitchFamily="34" charset="0"/>
                        </a:rPr>
                        <a:t>FORTALEZAS</a:t>
                      </a:r>
                    </a:p>
                    <a:p>
                      <a:pPr indent="457200" algn="l">
                        <a:lnSpc>
                          <a:spcPct val="150000"/>
                        </a:lnSpc>
                        <a:spcAft>
                          <a:spcPts val="0"/>
                        </a:spcAft>
                      </a:pPr>
                      <a:endParaRPr lang="en-US" sz="120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Aporte al PIB Manufacturero </a:t>
                      </a: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Diversificación de productos textiles. </a:t>
                      </a:r>
                      <a:endParaRPr lang="en-US" sz="1200" b="0" dirty="0">
                        <a:solidFill>
                          <a:schemeClr val="tx1"/>
                        </a:solidFill>
                        <a:effectLst/>
                        <a:latin typeface="Century Gothic" panose="020B0502020202020204" pitchFamily="34" charset="0"/>
                      </a:endParaRP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es-EC" sz="1200" b="0" dirty="0">
                          <a:solidFill>
                            <a:schemeClr val="tx1"/>
                          </a:solidFill>
                          <a:effectLst/>
                          <a:latin typeface="Century Gothic" panose="020B0502020202020204" pitchFamily="34" charset="0"/>
                        </a:rPr>
                        <a:t>Encadenamiento productivo</a:t>
                      </a: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Generación de plazas de empleo directo. </a:t>
                      </a:r>
                      <a:endParaRPr lang="en-US" sz="1200" b="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Industriales textiles comprometidos con el desarrollo del sector textil. </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326" marR="51326" marT="0" marB="0">
                    <a:solidFill>
                      <a:srgbClr val="99FFCC"/>
                    </a:solidFill>
                  </a:tcPr>
                </a:tc>
                <a:tc>
                  <a:txBody>
                    <a:bodyPr/>
                    <a:lstStyle/>
                    <a:p>
                      <a:pPr indent="457200" algn="ctr">
                        <a:lnSpc>
                          <a:spcPct val="150000"/>
                        </a:lnSpc>
                        <a:spcAft>
                          <a:spcPts val="0"/>
                        </a:spcAft>
                      </a:pPr>
                      <a:r>
                        <a:rPr lang="es-EC" sz="1700" dirty="0">
                          <a:solidFill>
                            <a:schemeClr val="tx1"/>
                          </a:solidFill>
                          <a:effectLst/>
                          <a:latin typeface="Century Gothic" panose="020B0502020202020204" pitchFamily="34" charset="0"/>
                        </a:rPr>
                        <a:t>OPORTUNIDADES</a:t>
                      </a:r>
                    </a:p>
                    <a:p>
                      <a:pPr indent="457200" algn="l">
                        <a:lnSpc>
                          <a:spcPct val="150000"/>
                        </a:lnSpc>
                        <a:spcAft>
                          <a:spcPts val="0"/>
                        </a:spcAft>
                      </a:pPr>
                      <a:endParaRPr lang="en-US" sz="120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Políticas comerciales e Incentivos para desarrollo del</a:t>
                      </a:r>
                      <a:r>
                        <a:rPr lang="es-EC" sz="1200" b="0" baseline="0" dirty="0">
                          <a:solidFill>
                            <a:schemeClr val="tx1"/>
                          </a:solidFill>
                          <a:effectLst/>
                          <a:latin typeface="Century Gothic" panose="020B0502020202020204" pitchFamily="34" charset="0"/>
                        </a:rPr>
                        <a:t> s</a:t>
                      </a:r>
                      <a:r>
                        <a:rPr lang="es-EC" sz="1200" b="0" dirty="0">
                          <a:solidFill>
                            <a:schemeClr val="tx1"/>
                          </a:solidFill>
                          <a:effectLst/>
                          <a:latin typeface="Century Gothic" panose="020B0502020202020204" pitchFamily="34" charset="0"/>
                        </a:rPr>
                        <a:t>ector.</a:t>
                      </a:r>
                      <a:endParaRPr lang="en-US" sz="1200" b="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Potencial para </a:t>
                      </a:r>
                      <a:r>
                        <a:rPr lang="es-EC" sz="1200" b="0" dirty="0" smtClean="0">
                          <a:solidFill>
                            <a:schemeClr val="tx1"/>
                          </a:solidFill>
                          <a:effectLst/>
                          <a:latin typeface="Century Gothic" panose="020B0502020202020204" pitchFamily="34" charset="0"/>
                        </a:rPr>
                        <a:t>exportar,</a:t>
                      </a:r>
                      <a:r>
                        <a:rPr lang="es-EC" sz="1200" b="0" baseline="0" dirty="0" smtClean="0">
                          <a:solidFill>
                            <a:schemeClr val="tx1"/>
                          </a:solidFill>
                          <a:effectLst/>
                          <a:latin typeface="Century Gothic" panose="020B0502020202020204" pitchFamily="34" charset="0"/>
                        </a:rPr>
                        <a:t> ac</a:t>
                      </a:r>
                      <a:r>
                        <a:rPr lang="es-EC" sz="1200" b="0" dirty="0" smtClean="0">
                          <a:solidFill>
                            <a:schemeClr val="tx1"/>
                          </a:solidFill>
                          <a:effectLst/>
                          <a:latin typeface="Century Gothic" panose="020B0502020202020204" pitchFamily="34" charset="0"/>
                        </a:rPr>
                        <a:t>uerdos </a:t>
                      </a:r>
                      <a:r>
                        <a:rPr lang="es-EC" sz="1200" b="0" dirty="0">
                          <a:solidFill>
                            <a:schemeClr val="tx1"/>
                          </a:solidFill>
                          <a:effectLst/>
                          <a:latin typeface="Century Gothic" panose="020B0502020202020204" pitchFamily="34" charset="0"/>
                        </a:rPr>
                        <a:t>comerciales para el consumo de los productos textiles ecuatorianos.  </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326" marR="51326" marT="0" marB="0">
                    <a:solidFill>
                      <a:schemeClr val="accent3">
                        <a:lumMod val="20000"/>
                        <a:lumOff val="80000"/>
                      </a:schemeClr>
                    </a:solidFill>
                  </a:tcPr>
                </a:tc>
                <a:extLst>
                  <a:ext uri="{0D108BD9-81ED-4DB2-BD59-A6C34878D82A}">
                    <a16:rowId xmlns:a16="http://schemas.microsoft.com/office/drawing/2014/main" val="347873741"/>
                  </a:ext>
                </a:extLst>
              </a:tr>
              <a:tr h="2381991">
                <a:tc>
                  <a:txBody>
                    <a:bodyPr/>
                    <a:lstStyle/>
                    <a:p>
                      <a:pPr indent="457200" algn="ctr">
                        <a:lnSpc>
                          <a:spcPct val="150000"/>
                        </a:lnSpc>
                        <a:spcAft>
                          <a:spcPts val="0"/>
                        </a:spcAft>
                      </a:pPr>
                      <a:r>
                        <a:rPr lang="es-EC" sz="1700" i="0" dirty="0">
                          <a:solidFill>
                            <a:schemeClr val="tx1"/>
                          </a:solidFill>
                          <a:effectLst/>
                          <a:latin typeface="Century Gothic" panose="020B0502020202020204" pitchFamily="34" charset="0"/>
                        </a:rPr>
                        <a:t>DEBILIDADES</a:t>
                      </a:r>
                    </a:p>
                    <a:p>
                      <a:pPr indent="457200" algn="l">
                        <a:lnSpc>
                          <a:spcPct val="150000"/>
                        </a:lnSpc>
                        <a:spcAft>
                          <a:spcPts val="0"/>
                        </a:spcAft>
                      </a:pPr>
                      <a:endParaRPr lang="en-US" sz="1200" i="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Decrecimiento en el nivel de exportaciones desde el 2014 por la caída de las ventas en mercados externos, en especial Colombia. </a:t>
                      </a:r>
                      <a:endParaRPr lang="en-US" sz="1200" b="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b="0" dirty="0">
                          <a:solidFill>
                            <a:schemeClr val="tx1"/>
                          </a:solidFill>
                          <a:effectLst/>
                          <a:latin typeface="Century Gothic" panose="020B0502020202020204" pitchFamily="34" charset="0"/>
                        </a:rPr>
                        <a:t>Falta de competitividad en la industria en relación a los costos que maneja la competencia. </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326" marR="51326" marT="0" marB="0">
                    <a:solidFill>
                      <a:schemeClr val="accent5">
                        <a:lumMod val="20000"/>
                        <a:lumOff val="80000"/>
                      </a:schemeClr>
                    </a:solidFill>
                  </a:tcPr>
                </a:tc>
                <a:tc>
                  <a:txBody>
                    <a:bodyPr/>
                    <a:lstStyle/>
                    <a:p>
                      <a:pPr indent="457200" algn="ctr">
                        <a:lnSpc>
                          <a:spcPct val="150000"/>
                        </a:lnSpc>
                        <a:spcAft>
                          <a:spcPts val="0"/>
                        </a:spcAft>
                      </a:pPr>
                      <a:r>
                        <a:rPr lang="es-EC" sz="1700" b="1" dirty="0">
                          <a:solidFill>
                            <a:schemeClr val="tx1"/>
                          </a:solidFill>
                          <a:effectLst/>
                          <a:latin typeface="Century Gothic" panose="020B0502020202020204" pitchFamily="34" charset="0"/>
                        </a:rPr>
                        <a:t>AMENAZAS</a:t>
                      </a:r>
                    </a:p>
                    <a:p>
                      <a:pPr indent="457200" algn="l">
                        <a:lnSpc>
                          <a:spcPct val="150000"/>
                        </a:lnSpc>
                        <a:spcAft>
                          <a:spcPts val="0"/>
                        </a:spcAft>
                      </a:pPr>
                      <a:endParaRPr lang="en-US" sz="1200" b="1"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dirty="0">
                          <a:solidFill>
                            <a:schemeClr val="tx1"/>
                          </a:solidFill>
                          <a:effectLst/>
                          <a:latin typeface="Century Gothic" panose="020B0502020202020204" pitchFamily="34" charset="0"/>
                        </a:rPr>
                        <a:t>Gestión de organismos de control insuficiente para reducir y evitar el contrabando técnico textil</a:t>
                      </a:r>
                      <a:endParaRPr lang="en-US" sz="120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dirty="0">
                          <a:solidFill>
                            <a:schemeClr val="tx1"/>
                          </a:solidFill>
                          <a:effectLst/>
                          <a:latin typeface="Century Gothic" panose="020B0502020202020204" pitchFamily="34" charset="0"/>
                        </a:rPr>
                        <a:t>Crisis social (paro nacional) en octubre de 2019. </a:t>
                      </a:r>
                      <a:endParaRPr lang="en-US" sz="1200" dirty="0">
                        <a:solidFill>
                          <a:schemeClr val="tx1"/>
                        </a:solidFill>
                        <a:effectLst/>
                        <a:latin typeface="Century Gothic" panose="020B0502020202020204" pitchFamily="34" charset="0"/>
                      </a:endParaRPr>
                    </a:p>
                    <a:p>
                      <a:pPr marL="342900" lvl="0" indent="-342900" algn="l">
                        <a:lnSpc>
                          <a:spcPct val="150000"/>
                        </a:lnSpc>
                        <a:spcAft>
                          <a:spcPts val="600"/>
                        </a:spcAft>
                        <a:buFont typeface="Symbol" panose="05050102010706020507" pitchFamily="18" charset="2"/>
                        <a:buChar char=""/>
                      </a:pPr>
                      <a:r>
                        <a:rPr lang="es-EC" sz="1200" dirty="0">
                          <a:solidFill>
                            <a:schemeClr val="tx1"/>
                          </a:solidFill>
                          <a:effectLst/>
                          <a:latin typeface="Century Gothic" panose="020B0502020202020204" pitchFamily="34" charset="0"/>
                        </a:rPr>
                        <a:t>Pandemia por emergencia sanitaria de SARS-Covid-19 </a:t>
                      </a:r>
                      <a:endParaRPr lang="en-US" sz="1200" dirty="0">
                        <a:solidFill>
                          <a:schemeClr val="tx1"/>
                        </a:solidFill>
                        <a:effectLst/>
                        <a:latin typeface="Century Gothic" panose="020B0502020202020204" pitchFamily="34" charset="0"/>
                      </a:endParaRPr>
                    </a:p>
                    <a:p>
                      <a:pPr marL="457200" indent="457200" algn="l">
                        <a:lnSpc>
                          <a:spcPct val="150000"/>
                        </a:lnSpc>
                        <a:spcAft>
                          <a:spcPts val="600"/>
                        </a:spcAft>
                      </a:pPr>
                      <a:r>
                        <a:rPr lang="es-EC"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1326" marR="51326" marT="0" marB="0">
                    <a:solidFill>
                      <a:schemeClr val="accent2">
                        <a:lumMod val="40000"/>
                        <a:lumOff val="60000"/>
                      </a:schemeClr>
                    </a:solidFill>
                  </a:tcPr>
                </a:tc>
                <a:extLst>
                  <a:ext uri="{0D108BD9-81ED-4DB2-BD59-A6C34878D82A}">
                    <a16:rowId xmlns:a16="http://schemas.microsoft.com/office/drawing/2014/main" val="4044132318"/>
                  </a:ext>
                </a:extLst>
              </a:tr>
            </a:tbl>
          </a:graphicData>
        </a:graphic>
      </p:graphicFrame>
      <p:pic>
        <p:nvPicPr>
          <p:cNvPr id="3" name="Google Shape;572;p53">
            <a:extLst>
              <a:ext uri="{FF2B5EF4-FFF2-40B4-BE49-F238E27FC236}">
                <a16:creationId xmlns:a16="http://schemas.microsoft.com/office/drawing/2014/main" id="{26505E5C-0D23-4B0D-8323-41EEE5D6FCB0}"/>
              </a:ext>
            </a:extLst>
          </p:cNvPr>
          <p:cNvPicPr preferRelativeResize="0"/>
          <p:nvPr/>
        </p:nvPicPr>
        <p:blipFill>
          <a:blip r:embed="rId2">
            <a:alphaModFix/>
          </a:blip>
          <a:stretch>
            <a:fillRect/>
          </a:stretch>
        </p:blipFill>
        <p:spPr>
          <a:xfrm rot="16200000">
            <a:off x="-1114312" y="2179955"/>
            <a:ext cx="3725366" cy="1496742"/>
          </a:xfrm>
          <a:prstGeom prst="rect">
            <a:avLst/>
          </a:prstGeom>
          <a:noFill/>
          <a:ln>
            <a:noFill/>
          </a:ln>
        </p:spPr>
      </p:pic>
      <p:sp>
        <p:nvSpPr>
          <p:cNvPr id="5" name="CuadroTexto 4"/>
          <p:cNvSpPr txBox="1"/>
          <p:nvPr/>
        </p:nvSpPr>
        <p:spPr>
          <a:xfrm rot="16200000">
            <a:off x="119280" y="2605161"/>
            <a:ext cx="1511404" cy="646331"/>
          </a:xfrm>
          <a:prstGeom prst="rect">
            <a:avLst/>
          </a:prstGeom>
          <a:noFill/>
        </p:spPr>
        <p:txBody>
          <a:bodyPr wrap="square" rtlCol="0">
            <a:spAutoFit/>
          </a:bodyPr>
          <a:lstStyle/>
          <a:p>
            <a:r>
              <a:rPr lang="es-EC" sz="3600" b="1" dirty="0">
                <a:solidFill>
                  <a:schemeClr val="accent2"/>
                </a:solidFill>
                <a:latin typeface="Century Gothic" panose="020B0502020202020204" pitchFamily="34" charset="0"/>
              </a:rPr>
              <a:t>FODA</a:t>
            </a:r>
            <a:endParaRPr lang="en-US" sz="36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96734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E8BF6-199F-4169-A904-6F39DFBDF3FA}"/>
              </a:ext>
            </a:extLst>
          </p:cNvPr>
          <p:cNvSpPr>
            <a:spLocks noGrp="1"/>
          </p:cNvSpPr>
          <p:nvPr>
            <p:ph type="title"/>
          </p:nvPr>
        </p:nvSpPr>
        <p:spPr>
          <a:xfrm>
            <a:off x="464456" y="13252"/>
            <a:ext cx="7124827" cy="543339"/>
          </a:xfrm>
        </p:spPr>
        <p:txBody>
          <a:bodyPr>
            <a:scene3d>
              <a:camera prst="orthographicFront"/>
              <a:lightRig rig="soft" dir="t">
                <a:rot lat="0" lon="0" rev="15600000"/>
              </a:lightRig>
            </a:scene3d>
            <a:sp3d extrusionH="57150" prstMaterial="softEdge">
              <a:bevelT w="25400" h="38100"/>
            </a:sp3d>
          </a:bodyPr>
          <a:lstStyle/>
          <a:p>
            <a:pPr algn="l"/>
            <a:r>
              <a:rPr lang="es-ES" i="0" dirty="0">
                <a:ln/>
                <a:solidFill>
                  <a:schemeClr val="accent4"/>
                </a:solidFill>
                <a:effectLst/>
                <a:latin typeface="Century Gothic" panose="020B0502020202020204" pitchFamily="34" charset="0"/>
              </a:rPr>
              <a:t>7. METODOLOGÍA</a:t>
            </a:r>
            <a:endParaRPr lang="es-EC" i="0" dirty="0">
              <a:ln/>
              <a:solidFill>
                <a:schemeClr val="accent4"/>
              </a:solidFill>
              <a:effectLst/>
              <a:latin typeface="Century Gothic" panose="020B0502020202020204" pitchFamily="34" charset="0"/>
            </a:endParaRPr>
          </a:p>
        </p:txBody>
      </p:sp>
      <p:pic>
        <p:nvPicPr>
          <p:cNvPr id="6" name="Imagen 5">
            <a:extLst>
              <a:ext uri="{FF2B5EF4-FFF2-40B4-BE49-F238E27FC236}">
                <a16:creationId xmlns:a16="http://schemas.microsoft.com/office/drawing/2014/main" id="{081EA2E2-4FB4-4240-B5E0-D135F7AE5866}"/>
              </a:ext>
            </a:extLst>
          </p:cNvPr>
          <p:cNvPicPr>
            <a:picLocks noChangeAspect="1"/>
          </p:cNvPicPr>
          <p:nvPr/>
        </p:nvPicPr>
        <p:blipFill rotWithShape="1">
          <a:blip r:embed="rId2"/>
          <a:srcRect l="6439" t="15547" r="5132" b="57335"/>
          <a:stretch/>
        </p:blipFill>
        <p:spPr>
          <a:xfrm>
            <a:off x="2013398" y="556591"/>
            <a:ext cx="8905850" cy="2968829"/>
          </a:xfrm>
          <a:prstGeom prst="rect">
            <a:avLst/>
          </a:prstGeom>
        </p:spPr>
      </p:pic>
      <p:graphicFrame>
        <p:nvGraphicFramePr>
          <p:cNvPr id="4" name="Marcador de contenido 3">
            <a:extLst>
              <a:ext uri="{FF2B5EF4-FFF2-40B4-BE49-F238E27FC236}">
                <a16:creationId xmlns:a16="http://schemas.microsoft.com/office/drawing/2014/main" id="{1E8FA74D-BD57-4EC4-BDA4-95494CF12BC1}"/>
              </a:ext>
            </a:extLst>
          </p:cNvPr>
          <p:cNvGraphicFramePr>
            <a:graphicFrameLocks noGrp="1"/>
          </p:cNvGraphicFramePr>
          <p:nvPr>
            <p:ph idx="1"/>
            <p:extLst>
              <p:ext uri="{D42A27DB-BD31-4B8C-83A1-F6EECF244321}">
                <p14:modId xmlns:p14="http://schemas.microsoft.com/office/powerpoint/2010/main" val="45152123"/>
              </p:ext>
            </p:extLst>
          </p:nvPr>
        </p:nvGraphicFramePr>
        <p:xfrm>
          <a:off x="2604571" y="3657599"/>
          <a:ext cx="7723504" cy="2511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4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296;p18">
            <a:extLst>
              <a:ext uri="{FF2B5EF4-FFF2-40B4-BE49-F238E27FC236}">
                <a16:creationId xmlns:a16="http://schemas.microsoft.com/office/drawing/2014/main" id="{C2445173-1CBB-4C50-B911-E4C331150AAD}"/>
              </a:ext>
            </a:extLst>
          </p:cNvPr>
          <p:cNvSpPr/>
          <p:nvPr/>
        </p:nvSpPr>
        <p:spPr>
          <a:xfrm>
            <a:off x="10202919" y="1637557"/>
            <a:ext cx="1826145" cy="884129"/>
          </a:xfrm>
          <a:custGeom>
            <a:avLst/>
            <a:gdLst/>
            <a:ahLst/>
            <a:cxnLst/>
            <a:rect l="l" t="t" r="r" b="b"/>
            <a:pathLst>
              <a:path w="53388" h="25796" extrusionOk="0">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grpSp>
        <p:nvGrpSpPr>
          <p:cNvPr id="51" name="Grupo 50">
            <a:extLst>
              <a:ext uri="{FF2B5EF4-FFF2-40B4-BE49-F238E27FC236}">
                <a16:creationId xmlns:a16="http://schemas.microsoft.com/office/drawing/2014/main" id="{9D9DA28C-1B36-4932-8F8E-A667D2339B44}"/>
              </a:ext>
            </a:extLst>
          </p:cNvPr>
          <p:cNvGrpSpPr/>
          <p:nvPr/>
        </p:nvGrpSpPr>
        <p:grpSpPr>
          <a:xfrm>
            <a:off x="320842" y="493860"/>
            <a:ext cx="10916505" cy="5272963"/>
            <a:chOff x="320842" y="217197"/>
            <a:chExt cx="10916505" cy="5272963"/>
          </a:xfrm>
        </p:grpSpPr>
        <p:grpSp>
          <p:nvGrpSpPr>
            <p:cNvPr id="35" name="Grupo 34">
              <a:extLst>
                <a:ext uri="{FF2B5EF4-FFF2-40B4-BE49-F238E27FC236}">
                  <a16:creationId xmlns:a16="http://schemas.microsoft.com/office/drawing/2014/main" id="{93065766-6A34-4CEF-B17F-031DB740BFBC}"/>
                </a:ext>
              </a:extLst>
            </p:cNvPr>
            <p:cNvGrpSpPr/>
            <p:nvPr/>
          </p:nvGrpSpPr>
          <p:grpSpPr>
            <a:xfrm>
              <a:off x="320842" y="217197"/>
              <a:ext cx="10106658" cy="3068974"/>
              <a:chOff x="0" y="360028"/>
              <a:chExt cx="10106658" cy="3068974"/>
            </a:xfrm>
          </p:grpSpPr>
          <p:grpSp>
            <p:nvGrpSpPr>
              <p:cNvPr id="27" name="Grupo 26">
                <a:extLst>
                  <a:ext uri="{FF2B5EF4-FFF2-40B4-BE49-F238E27FC236}">
                    <a16:creationId xmlns:a16="http://schemas.microsoft.com/office/drawing/2014/main" id="{EC98A42B-BDAE-4C26-B3E0-003716219DDC}"/>
                  </a:ext>
                </a:extLst>
              </p:cNvPr>
              <p:cNvGrpSpPr/>
              <p:nvPr/>
            </p:nvGrpSpPr>
            <p:grpSpPr>
              <a:xfrm>
                <a:off x="0" y="360029"/>
                <a:ext cx="7722637" cy="3068973"/>
                <a:chOff x="4610171" y="2669221"/>
                <a:chExt cx="7722637" cy="3068973"/>
              </a:xfrm>
            </p:grpSpPr>
            <p:sp>
              <p:nvSpPr>
                <p:cNvPr id="5" name="Google Shape;294;p18">
                  <a:extLst>
                    <a:ext uri="{FF2B5EF4-FFF2-40B4-BE49-F238E27FC236}">
                      <a16:creationId xmlns:a16="http://schemas.microsoft.com/office/drawing/2014/main" id="{D63CFC27-F61B-4ED2-B2A0-FD7F7A23C6B7}"/>
                    </a:ext>
                  </a:extLst>
                </p:cNvPr>
                <p:cNvSpPr/>
                <p:nvPr/>
              </p:nvSpPr>
              <p:spPr>
                <a:xfrm>
                  <a:off x="10437412" y="3751814"/>
                  <a:ext cx="1895396" cy="834127"/>
                </a:xfrm>
                <a:custGeom>
                  <a:avLst/>
                  <a:gdLst/>
                  <a:ahLst/>
                  <a:cxnLst/>
                  <a:rect l="l" t="t" r="r" b="b"/>
                  <a:pathLst>
                    <a:path w="53388" h="25796" extrusionOk="0">
                      <a:moveTo>
                        <a:pt x="2535" y="0"/>
                      </a:moveTo>
                      <a:cubicBezTo>
                        <a:pt x="2341" y="0"/>
                        <a:pt x="2221" y="5"/>
                        <a:pt x="2179" y="7"/>
                      </a:cubicBezTo>
                      <a:cubicBezTo>
                        <a:pt x="953" y="55"/>
                        <a:pt x="0" y="1102"/>
                        <a:pt x="48" y="2341"/>
                      </a:cubicBezTo>
                      <a:cubicBezTo>
                        <a:pt x="106" y="3530"/>
                        <a:pt x="1083" y="4463"/>
                        <a:pt x="2272" y="4463"/>
                      </a:cubicBezTo>
                      <a:cubicBezTo>
                        <a:pt x="2308" y="4463"/>
                        <a:pt x="2345" y="4462"/>
                        <a:pt x="2382" y="4460"/>
                      </a:cubicBezTo>
                      <a:cubicBezTo>
                        <a:pt x="2384" y="4460"/>
                        <a:pt x="2418"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2"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6" name="Google Shape;295;p18">
                  <a:extLst>
                    <a:ext uri="{FF2B5EF4-FFF2-40B4-BE49-F238E27FC236}">
                      <a16:creationId xmlns:a16="http://schemas.microsoft.com/office/drawing/2014/main" id="{3D8D1575-57F9-4084-894D-25E0C55E33DC}"/>
                    </a:ext>
                  </a:extLst>
                </p:cNvPr>
                <p:cNvSpPr/>
                <p:nvPr/>
              </p:nvSpPr>
              <p:spPr>
                <a:xfrm>
                  <a:off x="8191613" y="3784782"/>
                  <a:ext cx="2262666" cy="801159"/>
                </a:xfrm>
                <a:custGeom>
                  <a:avLst/>
                  <a:gdLst/>
                  <a:ahLst/>
                  <a:cxnLst/>
                  <a:rect l="l" t="t" r="r" b="b"/>
                  <a:pathLst>
                    <a:path w="53388" h="25796" extrusionOk="0">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7" name="Google Shape;296;p18">
                  <a:extLst>
                    <a:ext uri="{FF2B5EF4-FFF2-40B4-BE49-F238E27FC236}">
                      <a16:creationId xmlns:a16="http://schemas.microsoft.com/office/drawing/2014/main" id="{910AEFB4-DB77-49F7-A7D9-BCC40953A9AA}"/>
                    </a:ext>
                  </a:extLst>
                </p:cNvPr>
                <p:cNvSpPr/>
                <p:nvPr/>
              </p:nvSpPr>
              <p:spPr>
                <a:xfrm>
                  <a:off x="6124441" y="3751814"/>
                  <a:ext cx="2196951" cy="801159"/>
                </a:xfrm>
                <a:custGeom>
                  <a:avLst/>
                  <a:gdLst/>
                  <a:ahLst/>
                  <a:cxnLst/>
                  <a:rect l="l" t="t" r="r" b="b"/>
                  <a:pathLst>
                    <a:path w="53388" h="25796" extrusionOk="0">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8" name="Google Shape;297;p18">
                  <a:extLst>
                    <a:ext uri="{FF2B5EF4-FFF2-40B4-BE49-F238E27FC236}">
                      <a16:creationId xmlns:a16="http://schemas.microsoft.com/office/drawing/2014/main" id="{3CC8B715-37E6-467F-8983-D6D58640B3FE}"/>
                    </a:ext>
                  </a:extLst>
                </p:cNvPr>
                <p:cNvSpPr/>
                <p:nvPr/>
              </p:nvSpPr>
              <p:spPr>
                <a:xfrm>
                  <a:off x="4610171" y="3751814"/>
                  <a:ext cx="1658129" cy="801159"/>
                </a:xfrm>
                <a:custGeom>
                  <a:avLst/>
                  <a:gdLst/>
                  <a:ahLst/>
                  <a:cxnLst/>
                  <a:rect l="l" t="t" r="r" b="b"/>
                  <a:pathLst>
                    <a:path w="53389" h="25796" extrusionOk="0">
                      <a:moveTo>
                        <a:pt x="50844" y="0"/>
                      </a:moveTo>
                      <a:cubicBezTo>
                        <a:pt x="48772" y="0"/>
                        <a:pt x="38253" y="543"/>
                        <a:pt x="26588" y="10770"/>
                      </a:cubicBezTo>
                      <a:cubicBezTo>
                        <a:pt x="23611" y="13390"/>
                        <a:pt x="14538" y="21331"/>
                        <a:pt x="2227" y="21331"/>
                      </a:cubicBezTo>
                      <a:cubicBezTo>
                        <a:pt x="989" y="21331"/>
                        <a:pt x="1" y="22331"/>
                        <a:pt x="1" y="23569"/>
                      </a:cubicBezTo>
                      <a:cubicBezTo>
                        <a:pt x="1" y="24796"/>
                        <a:pt x="989" y="25796"/>
                        <a:pt x="2227" y="25796"/>
                      </a:cubicBezTo>
                      <a:cubicBezTo>
                        <a:pt x="3787" y="25796"/>
                        <a:pt x="7419" y="25796"/>
                        <a:pt x="12252" y="24296"/>
                      </a:cubicBezTo>
                      <a:cubicBezTo>
                        <a:pt x="18098" y="22486"/>
                        <a:pt x="23909" y="19057"/>
                        <a:pt x="29528" y="14128"/>
                      </a:cubicBezTo>
                      <a:cubicBezTo>
                        <a:pt x="35446" y="8949"/>
                        <a:pt x="40970" y="6591"/>
                        <a:pt x="44566" y="5531"/>
                      </a:cubicBezTo>
                      <a:cubicBezTo>
                        <a:pt x="48006" y="4515"/>
                        <a:pt x="50382" y="4459"/>
                        <a:pt x="50901" y="4459"/>
                      </a:cubicBezTo>
                      <a:cubicBezTo>
                        <a:pt x="50966" y="4459"/>
                        <a:pt x="51002" y="4460"/>
                        <a:pt x="51007" y="4460"/>
                      </a:cubicBezTo>
                      <a:cubicBezTo>
                        <a:pt x="51044" y="4462"/>
                        <a:pt x="51080" y="4463"/>
                        <a:pt x="51116" y="4463"/>
                      </a:cubicBezTo>
                      <a:cubicBezTo>
                        <a:pt x="52294" y="4463"/>
                        <a:pt x="53271" y="3530"/>
                        <a:pt x="53329" y="2341"/>
                      </a:cubicBezTo>
                      <a:cubicBezTo>
                        <a:pt x="53389" y="1102"/>
                        <a:pt x="52436" y="55"/>
                        <a:pt x="51198" y="7"/>
                      </a:cubicBezTo>
                      <a:cubicBezTo>
                        <a:pt x="51157"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9" name="Google Shape;308;p18">
                  <a:extLst>
                    <a:ext uri="{FF2B5EF4-FFF2-40B4-BE49-F238E27FC236}">
                      <a16:creationId xmlns:a16="http://schemas.microsoft.com/office/drawing/2014/main" id="{53D5AFE9-A663-4C03-8FD8-9892A07C1F0B}"/>
                    </a:ext>
                  </a:extLst>
                </p:cNvPr>
                <p:cNvGrpSpPr/>
                <p:nvPr/>
              </p:nvGrpSpPr>
              <p:grpSpPr>
                <a:xfrm>
                  <a:off x="5383573" y="2919313"/>
                  <a:ext cx="1959913" cy="2713437"/>
                  <a:chOff x="3044049" y="1620874"/>
                  <a:chExt cx="1562502" cy="2480130"/>
                </a:xfrm>
              </p:grpSpPr>
              <p:sp>
                <p:nvSpPr>
                  <p:cNvPr id="10" name="Google Shape;309;p18">
                    <a:extLst>
                      <a:ext uri="{FF2B5EF4-FFF2-40B4-BE49-F238E27FC236}">
                        <a16:creationId xmlns:a16="http://schemas.microsoft.com/office/drawing/2014/main" id="{C70FB8B7-C29A-46F1-B1F4-B0EB8F60EA0C}"/>
                      </a:ext>
                    </a:extLst>
                  </p:cNvPr>
                  <p:cNvSpPr/>
                  <p:nvPr/>
                </p:nvSpPr>
                <p:spPr>
                  <a:xfrm>
                    <a:off x="3044049" y="1620874"/>
                    <a:ext cx="1562502" cy="483498"/>
                  </a:xfrm>
                  <a:custGeom>
                    <a:avLst/>
                    <a:gdLst/>
                    <a:ahLst/>
                    <a:cxnLst/>
                    <a:rect l="l" t="t" r="r" b="b"/>
                    <a:pathLst>
                      <a:path w="29791" h="9097" extrusionOk="0">
                        <a:moveTo>
                          <a:pt x="4549" y="0"/>
                        </a:moveTo>
                        <a:cubicBezTo>
                          <a:pt x="2037" y="0"/>
                          <a:pt x="1" y="2036"/>
                          <a:pt x="1" y="4548"/>
                        </a:cubicBezTo>
                        <a:cubicBezTo>
                          <a:pt x="1" y="7061"/>
                          <a:pt x="2037" y="9096"/>
                          <a:pt x="4549" y="9096"/>
                        </a:cubicBezTo>
                        <a:lnTo>
                          <a:pt x="25242" y="9096"/>
                        </a:lnTo>
                        <a:cubicBezTo>
                          <a:pt x="27754" y="9096"/>
                          <a:pt x="29790" y="7061"/>
                          <a:pt x="29790" y="4548"/>
                        </a:cubicBezTo>
                        <a:cubicBezTo>
                          <a:pt x="29790" y="2036"/>
                          <a:pt x="27754" y="0"/>
                          <a:pt x="25242"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tx1"/>
                        </a:solidFill>
                        <a:latin typeface="Century Gothic" panose="020B0502020202020204" pitchFamily="34" charset="0"/>
                        <a:ea typeface="Fira Sans Extra Condensed Medium"/>
                        <a:cs typeface="Fira Sans Extra Condensed Medium"/>
                        <a:sym typeface="Fira Sans Extra Condensed Medium"/>
                      </a:rPr>
                      <a:t>Técnicas de recolección de datos</a:t>
                    </a:r>
                    <a:endParaRPr sz="1200" b="1">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11" name="Google Shape;310;p18">
                    <a:extLst>
                      <a:ext uri="{FF2B5EF4-FFF2-40B4-BE49-F238E27FC236}">
                        <a16:creationId xmlns:a16="http://schemas.microsoft.com/office/drawing/2014/main" id="{C62AA553-2292-4B4A-A606-6C6B01BDE094}"/>
                      </a:ext>
                    </a:extLst>
                  </p:cNvPr>
                  <p:cNvSpPr/>
                  <p:nvPr/>
                </p:nvSpPr>
                <p:spPr>
                  <a:xfrm>
                    <a:off x="3648196" y="2292282"/>
                    <a:ext cx="291107" cy="291487"/>
                  </a:xfrm>
                  <a:custGeom>
                    <a:avLst/>
                    <a:gdLst/>
                    <a:ahLst/>
                    <a:cxnLst/>
                    <a:rect l="l" t="t" r="r" b="b"/>
                    <a:pathLst>
                      <a:path w="9181" h="9193" extrusionOk="0">
                        <a:moveTo>
                          <a:pt x="4585" y="1"/>
                        </a:moveTo>
                        <a:cubicBezTo>
                          <a:pt x="2049" y="1"/>
                          <a:pt x="1" y="2061"/>
                          <a:pt x="1" y="4597"/>
                        </a:cubicBezTo>
                        <a:cubicBezTo>
                          <a:pt x="1" y="7133"/>
                          <a:pt x="2049" y="9193"/>
                          <a:pt x="4585" y="9193"/>
                        </a:cubicBezTo>
                        <a:cubicBezTo>
                          <a:pt x="7121" y="9193"/>
                          <a:pt x="9180" y="7133"/>
                          <a:pt x="9180" y="4597"/>
                        </a:cubicBezTo>
                        <a:cubicBezTo>
                          <a:pt x="9180" y="2061"/>
                          <a:pt x="7121" y="1"/>
                          <a:pt x="4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2" name="Google Shape;311;p18">
                    <a:extLst>
                      <a:ext uri="{FF2B5EF4-FFF2-40B4-BE49-F238E27FC236}">
                        <a16:creationId xmlns:a16="http://schemas.microsoft.com/office/drawing/2014/main" id="{6744F8A3-593D-4763-8F75-A87A0FA0F758}"/>
                      </a:ext>
                    </a:extLst>
                  </p:cNvPr>
                  <p:cNvSpPr/>
                  <p:nvPr/>
                </p:nvSpPr>
                <p:spPr>
                  <a:xfrm>
                    <a:off x="3715415" y="2359883"/>
                    <a:ext cx="156318" cy="156318"/>
                  </a:xfrm>
                  <a:custGeom>
                    <a:avLst/>
                    <a:gdLst/>
                    <a:ahLst/>
                    <a:cxnLst/>
                    <a:rect l="l" t="t" r="r" b="b"/>
                    <a:pathLst>
                      <a:path w="4930" h="4930" extrusionOk="0">
                        <a:moveTo>
                          <a:pt x="2465" y="0"/>
                        </a:moveTo>
                        <a:cubicBezTo>
                          <a:pt x="1107" y="0"/>
                          <a:pt x="0" y="1107"/>
                          <a:pt x="0" y="2465"/>
                        </a:cubicBezTo>
                        <a:cubicBezTo>
                          <a:pt x="0" y="3822"/>
                          <a:pt x="1107" y="4929"/>
                          <a:pt x="2465" y="4929"/>
                        </a:cubicBezTo>
                        <a:cubicBezTo>
                          <a:pt x="3822" y="4929"/>
                          <a:pt x="4929" y="3822"/>
                          <a:pt x="4929" y="2465"/>
                        </a:cubicBezTo>
                        <a:cubicBezTo>
                          <a:pt x="4929" y="1107"/>
                          <a:pt x="3822" y="0"/>
                          <a:pt x="2465" y="0"/>
                        </a:cubicBezTo>
                        <a:close/>
                      </a:path>
                    </a:pathLst>
                  </a:custGeom>
                  <a:solidFill>
                    <a:srgbClr val="B1B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3" name="Google Shape;312;p18">
                    <a:extLst>
                      <a:ext uri="{FF2B5EF4-FFF2-40B4-BE49-F238E27FC236}">
                        <a16:creationId xmlns:a16="http://schemas.microsoft.com/office/drawing/2014/main" id="{86005D68-5678-46B3-9DB0-3DDC8077028F}"/>
                      </a:ext>
                    </a:extLst>
                  </p:cNvPr>
                  <p:cNvSpPr/>
                  <p:nvPr/>
                </p:nvSpPr>
                <p:spPr>
                  <a:xfrm>
                    <a:off x="3161964" y="2837048"/>
                    <a:ext cx="1263576" cy="1263956"/>
                  </a:xfrm>
                  <a:custGeom>
                    <a:avLst/>
                    <a:gdLst/>
                    <a:ahLst/>
                    <a:cxnLst/>
                    <a:rect l="l" t="t" r="r" b="b"/>
                    <a:pathLst>
                      <a:path w="39851" h="39863" extrusionOk="0">
                        <a:moveTo>
                          <a:pt x="19920" y="1"/>
                        </a:moveTo>
                        <a:cubicBezTo>
                          <a:pt x="8918" y="1"/>
                          <a:pt x="1" y="8930"/>
                          <a:pt x="1" y="19932"/>
                        </a:cubicBezTo>
                        <a:cubicBezTo>
                          <a:pt x="1" y="30933"/>
                          <a:pt x="8918" y="39863"/>
                          <a:pt x="19920" y="39863"/>
                        </a:cubicBezTo>
                        <a:cubicBezTo>
                          <a:pt x="30933" y="39863"/>
                          <a:pt x="39851" y="30933"/>
                          <a:pt x="39851" y="19932"/>
                        </a:cubicBezTo>
                        <a:cubicBezTo>
                          <a:pt x="39851" y="8930"/>
                          <a:pt x="30933" y="1"/>
                          <a:pt x="19920"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4" name="Google Shape;313;p18">
                    <a:extLst>
                      <a:ext uri="{FF2B5EF4-FFF2-40B4-BE49-F238E27FC236}">
                        <a16:creationId xmlns:a16="http://schemas.microsoft.com/office/drawing/2014/main" id="{1AC289F7-CBBD-4691-9150-84F1E26298ED}"/>
                      </a:ext>
                    </a:extLst>
                  </p:cNvPr>
                  <p:cNvSpPr/>
                  <p:nvPr/>
                </p:nvSpPr>
                <p:spPr>
                  <a:xfrm>
                    <a:off x="3249540" y="2924624"/>
                    <a:ext cx="1088423" cy="1088804"/>
                  </a:xfrm>
                  <a:custGeom>
                    <a:avLst/>
                    <a:gdLst/>
                    <a:ahLst/>
                    <a:cxnLst/>
                    <a:rect l="l" t="t" r="r" b="b"/>
                    <a:pathLst>
                      <a:path w="34327" h="34339" extrusionOk="0">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spcFirstLastPara="1" wrap="square" lIns="91425" tIns="91425" rIns="91425" bIns="91425" anchor="ctr" anchorCtr="0">
                    <a:noAutofit/>
                  </a:bodyPr>
                  <a:lstStyle/>
                  <a:p>
                    <a:pPr lvl="0" algn="ctr" rtl="0">
                      <a:spcBef>
                        <a:spcPts val="0"/>
                      </a:spcBef>
                      <a:spcAft>
                        <a:spcPts val="0"/>
                      </a:spcAft>
                    </a:pPr>
                    <a:r>
                      <a:rPr lang="en" sz="1400">
                        <a:solidFill>
                          <a:schemeClr val="tx1"/>
                        </a:solidFill>
                        <a:latin typeface="Century Gothic" panose="020B0502020202020204" pitchFamily="34" charset="0"/>
                        <a:ea typeface="Fira Sans Extra Condensed"/>
                        <a:cs typeface="Fira Sans Extra Condensed"/>
                        <a:sym typeface="Fira Sans Extra Condensed"/>
                      </a:rPr>
                      <a:t>Encuesta</a:t>
                    </a:r>
                  </a:p>
                  <a:p>
                    <a:pPr lvl="0" algn="ctr" rtl="0">
                      <a:spcBef>
                        <a:spcPts val="0"/>
                      </a:spcBef>
                      <a:spcAft>
                        <a:spcPts val="0"/>
                      </a:spcAft>
                    </a:pPr>
                    <a:r>
                      <a:rPr lang="en" sz="1400">
                        <a:latin typeface="Century Gothic" panose="020B0502020202020204" pitchFamily="34" charset="0"/>
                        <a:ea typeface="Fira Sans Extra Condensed"/>
                        <a:cs typeface="Fira Sans Extra Condensed"/>
                        <a:sym typeface="Fira Sans Extra Condensed"/>
                      </a:rPr>
                      <a:t>Análisis de documentos</a:t>
                    </a:r>
                    <a:endParaRPr sz="1400">
                      <a:solidFill>
                        <a:schemeClr val="tx1"/>
                      </a:solidFill>
                      <a:latin typeface="Century Gothic" panose="020B0502020202020204" pitchFamily="34" charset="0"/>
                      <a:ea typeface="Fira Sans Extra Condensed"/>
                      <a:cs typeface="Fira Sans Extra Condensed"/>
                      <a:sym typeface="Fira Sans Extra Condensed"/>
                    </a:endParaRPr>
                  </a:p>
                </p:txBody>
              </p:sp>
            </p:grpSp>
            <p:grpSp>
              <p:nvGrpSpPr>
                <p:cNvPr id="15" name="Google Shape;315;p18">
                  <a:extLst>
                    <a:ext uri="{FF2B5EF4-FFF2-40B4-BE49-F238E27FC236}">
                      <a16:creationId xmlns:a16="http://schemas.microsoft.com/office/drawing/2014/main" id="{BCBE144C-8056-409B-9C80-31519BDB8ABF}"/>
                    </a:ext>
                  </a:extLst>
                </p:cNvPr>
                <p:cNvGrpSpPr/>
                <p:nvPr/>
              </p:nvGrpSpPr>
              <p:grpSpPr>
                <a:xfrm>
                  <a:off x="7611341" y="2669221"/>
                  <a:ext cx="1658128" cy="2806780"/>
                  <a:chOff x="4715052" y="1448167"/>
                  <a:chExt cx="1284314" cy="2508596"/>
                </a:xfrm>
              </p:grpSpPr>
              <p:sp>
                <p:nvSpPr>
                  <p:cNvPr id="16" name="Google Shape;316;p18">
                    <a:extLst>
                      <a:ext uri="{FF2B5EF4-FFF2-40B4-BE49-F238E27FC236}">
                        <a16:creationId xmlns:a16="http://schemas.microsoft.com/office/drawing/2014/main" id="{43D7DC69-1A0C-4C93-8F31-DFDACAC3A426}"/>
                      </a:ext>
                    </a:extLst>
                  </p:cNvPr>
                  <p:cNvSpPr/>
                  <p:nvPr/>
                </p:nvSpPr>
                <p:spPr>
                  <a:xfrm>
                    <a:off x="4735790" y="3409282"/>
                    <a:ext cx="1263576" cy="547481"/>
                  </a:xfrm>
                  <a:custGeom>
                    <a:avLst/>
                    <a:gdLst/>
                    <a:ahLst/>
                    <a:cxnLst/>
                    <a:rect l="l" t="t" r="r" b="b"/>
                    <a:pathLst>
                      <a:path w="29790" h="9098" extrusionOk="0">
                        <a:moveTo>
                          <a:pt x="4548" y="1"/>
                        </a:moveTo>
                        <a:cubicBezTo>
                          <a:pt x="2036" y="1"/>
                          <a:pt x="0" y="2037"/>
                          <a:pt x="0" y="4549"/>
                        </a:cubicBezTo>
                        <a:cubicBezTo>
                          <a:pt x="0" y="7061"/>
                          <a:pt x="2036" y="9097"/>
                          <a:pt x="4548" y="9097"/>
                        </a:cubicBezTo>
                        <a:lnTo>
                          <a:pt x="25241" y="9097"/>
                        </a:lnTo>
                        <a:cubicBezTo>
                          <a:pt x="27754" y="9097"/>
                          <a:pt x="29790" y="7061"/>
                          <a:pt x="29790" y="4549"/>
                        </a:cubicBezTo>
                        <a:cubicBezTo>
                          <a:pt x="29790" y="2037"/>
                          <a:pt x="27754" y="1"/>
                          <a:pt x="25241" y="1"/>
                        </a:cubicBezTo>
                        <a:close/>
                      </a:path>
                    </a:pathLst>
                  </a:custGeom>
                  <a:solidFill>
                    <a:srgbClr val="CEE9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tx1"/>
                        </a:solidFill>
                        <a:latin typeface="Century Gothic" panose="020B0502020202020204" pitchFamily="34" charset="0"/>
                        <a:ea typeface="Fira Sans Extra Condensed Medium"/>
                        <a:cs typeface="Fira Sans Extra Condensed Medium"/>
                        <a:sym typeface="Fira Sans Extra Condensed Medium"/>
                      </a:rPr>
                      <a:t>Objeto de estudio</a:t>
                    </a:r>
                    <a:endParaRPr sz="1400" b="1" dirty="0">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17" name="Google Shape;317;p18">
                    <a:extLst>
                      <a:ext uri="{FF2B5EF4-FFF2-40B4-BE49-F238E27FC236}">
                        <a16:creationId xmlns:a16="http://schemas.microsoft.com/office/drawing/2014/main" id="{98788933-39E9-462B-9C0A-2A7B92C2D257}"/>
                      </a:ext>
                    </a:extLst>
                  </p:cNvPr>
                  <p:cNvSpPr/>
                  <p:nvPr/>
                </p:nvSpPr>
                <p:spPr>
                  <a:xfrm>
                    <a:off x="5149992" y="2953556"/>
                    <a:ext cx="291455" cy="291487"/>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8" name="Google Shape;318;p18">
                    <a:extLst>
                      <a:ext uri="{FF2B5EF4-FFF2-40B4-BE49-F238E27FC236}">
                        <a16:creationId xmlns:a16="http://schemas.microsoft.com/office/drawing/2014/main" id="{FDEB36A0-312F-409A-88CE-022C3198CD93}"/>
                      </a:ext>
                    </a:extLst>
                  </p:cNvPr>
                  <p:cNvSpPr/>
                  <p:nvPr/>
                </p:nvSpPr>
                <p:spPr>
                  <a:xfrm>
                    <a:off x="5217562" y="3021124"/>
                    <a:ext cx="156318" cy="156350"/>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9" name="Google Shape;319;p18">
                    <a:extLst>
                      <a:ext uri="{FF2B5EF4-FFF2-40B4-BE49-F238E27FC236}">
                        <a16:creationId xmlns:a16="http://schemas.microsoft.com/office/drawing/2014/main" id="{69561FDD-A86D-4CE4-A0DB-072EED28BFE6}"/>
                      </a:ext>
                    </a:extLst>
                  </p:cNvPr>
                  <p:cNvSpPr/>
                  <p:nvPr/>
                </p:nvSpPr>
                <p:spPr>
                  <a:xfrm>
                    <a:off x="4715052" y="1448167"/>
                    <a:ext cx="1263956" cy="1263956"/>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0" name="Google Shape;320;p18">
                    <a:extLst>
                      <a:ext uri="{FF2B5EF4-FFF2-40B4-BE49-F238E27FC236}">
                        <a16:creationId xmlns:a16="http://schemas.microsoft.com/office/drawing/2014/main" id="{1D0EB265-3D97-4B51-B1CB-7CAF7B78E50E}"/>
                      </a:ext>
                    </a:extLst>
                  </p:cNvPr>
                  <p:cNvSpPr/>
                  <p:nvPr/>
                </p:nvSpPr>
                <p:spPr>
                  <a:xfrm>
                    <a:off x="4802659" y="1535743"/>
                    <a:ext cx="1088772" cy="108880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tx1"/>
                        </a:solidFill>
                        <a:latin typeface="Century Gothic" panose="020B0502020202020204" pitchFamily="34" charset="0"/>
                        <a:ea typeface="Fira Sans Extra Condensed"/>
                        <a:cs typeface="Fira Sans Extra Condensed"/>
                        <a:sym typeface="Fira Sans Extra Condensed"/>
                      </a:rPr>
                      <a:t>Pymes textileras del D.M.Q.</a:t>
                    </a:r>
                    <a:endParaRPr sz="1600">
                      <a:solidFill>
                        <a:schemeClr val="tx1"/>
                      </a:solidFill>
                      <a:latin typeface="Century Gothic" panose="020B0502020202020204" pitchFamily="34" charset="0"/>
                      <a:ea typeface="Fira Sans Extra Condensed"/>
                      <a:cs typeface="Fira Sans Extra Condensed"/>
                      <a:sym typeface="Fira Sans Extra Condensed"/>
                    </a:endParaRPr>
                  </a:p>
                </p:txBody>
              </p:sp>
            </p:grpSp>
            <p:grpSp>
              <p:nvGrpSpPr>
                <p:cNvPr id="21" name="Google Shape;322;p18">
                  <a:extLst>
                    <a:ext uri="{FF2B5EF4-FFF2-40B4-BE49-F238E27FC236}">
                      <a16:creationId xmlns:a16="http://schemas.microsoft.com/office/drawing/2014/main" id="{126E323E-3C88-433B-AF31-F8FDE73B90B0}"/>
                    </a:ext>
                  </a:extLst>
                </p:cNvPr>
                <p:cNvGrpSpPr/>
                <p:nvPr/>
              </p:nvGrpSpPr>
              <p:grpSpPr>
                <a:xfrm>
                  <a:off x="9645558" y="2930836"/>
                  <a:ext cx="1750282" cy="2807358"/>
                  <a:chOff x="6268552" y="1631403"/>
                  <a:chExt cx="1263576" cy="2469601"/>
                </a:xfrm>
              </p:grpSpPr>
              <p:sp>
                <p:nvSpPr>
                  <p:cNvPr id="22" name="Google Shape;323;p18">
                    <a:extLst>
                      <a:ext uri="{FF2B5EF4-FFF2-40B4-BE49-F238E27FC236}">
                        <a16:creationId xmlns:a16="http://schemas.microsoft.com/office/drawing/2014/main" id="{DFBF1B43-B948-4BDA-9CB0-CFCC9AC950B0}"/>
                      </a:ext>
                    </a:extLst>
                  </p:cNvPr>
                  <p:cNvSpPr/>
                  <p:nvPr/>
                </p:nvSpPr>
                <p:spPr>
                  <a:xfrm>
                    <a:off x="6428230" y="1631403"/>
                    <a:ext cx="944566" cy="416853"/>
                  </a:xfrm>
                  <a:custGeom>
                    <a:avLst/>
                    <a:gdLst/>
                    <a:ahLst/>
                    <a:cxnLst/>
                    <a:rect l="l" t="t" r="r" b="b"/>
                    <a:pathLst>
                      <a:path w="29790" h="9097" extrusionOk="0">
                        <a:moveTo>
                          <a:pt x="4549" y="0"/>
                        </a:moveTo>
                        <a:cubicBezTo>
                          <a:pt x="2036" y="0"/>
                          <a:pt x="0" y="2036"/>
                          <a:pt x="0" y="4548"/>
                        </a:cubicBezTo>
                        <a:cubicBezTo>
                          <a:pt x="0" y="7061"/>
                          <a:pt x="2036" y="9096"/>
                          <a:pt x="4549" y="9096"/>
                        </a:cubicBezTo>
                        <a:lnTo>
                          <a:pt x="25242" y="9096"/>
                        </a:lnTo>
                        <a:cubicBezTo>
                          <a:pt x="27754" y="9096"/>
                          <a:pt x="29790" y="7061"/>
                          <a:pt x="29790" y="4548"/>
                        </a:cubicBezTo>
                        <a:cubicBezTo>
                          <a:pt x="29790" y="2036"/>
                          <a:pt x="27754" y="0"/>
                          <a:pt x="25242"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b="1">
                        <a:solidFill>
                          <a:schemeClr val="tx1"/>
                        </a:solidFill>
                        <a:latin typeface="Century Gothic" panose="020B0502020202020204" pitchFamily="34" charset="0"/>
                        <a:ea typeface="Fira Sans Extra Condensed Medium"/>
                        <a:cs typeface="Fira Sans Extra Condensed Medium"/>
                        <a:sym typeface="Fira Sans Extra Condensed Medium"/>
                      </a:rPr>
                      <a:t>Población</a:t>
                    </a:r>
                    <a:endParaRPr sz="1400" b="1">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23" name="Google Shape;324;p18">
                    <a:extLst>
                      <a:ext uri="{FF2B5EF4-FFF2-40B4-BE49-F238E27FC236}">
                        <a16:creationId xmlns:a16="http://schemas.microsoft.com/office/drawing/2014/main" id="{68FCEF31-91D9-464F-B4BF-16B5DC2A9709}"/>
                      </a:ext>
                    </a:extLst>
                  </p:cNvPr>
                  <p:cNvSpPr/>
                  <p:nvPr/>
                </p:nvSpPr>
                <p:spPr>
                  <a:xfrm>
                    <a:off x="6754784" y="2292282"/>
                    <a:ext cx="291455" cy="291487"/>
                  </a:xfrm>
                  <a:custGeom>
                    <a:avLst/>
                    <a:gdLst/>
                    <a:ahLst/>
                    <a:cxnLst/>
                    <a:rect l="l" t="t" r="r" b="b"/>
                    <a:pathLst>
                      <a:path w="9192" h="9193" extrusionOk="0">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4" name="Google Shape;325;p18">
                    <a:extLst>
                      <a:ext uri="{FF2B5EF4-FFF2-40B4-BE49-F238E27FC236}">
                        <a16:creationId xmlns:a16="http://schemas.microsoft.com/office/drawing/2014/main" id="{E0004FA8-5E96-4733-835F-2A11F8FF2318}"/>
                      </a:ext>
                    </a:extLst>
                  </p:cNvPr>
                  <p:cNvSpPr/>
                  <p:nvPr/>
                </p:nvSpPr>
                <p:spPr>
                  <a:xfrm>
                    <a:off x="6822352" y="2359883"/>
                    <a:ext cx="156318" cy="156318"/>
                  </a:xfrm>
                  <a:custGeom>
                    <a:avLst/>
                    <a:gdLst/>
                    <a:ahLst/>
                    <a:cxnLst/>
                    <a:rect l="l" t="t" r="r" b="b"/>
                    <a:pathLst>
                      <a:path w="4930" h="4930" extrusionOk="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5" name="Google Shape;326;p18">
                    <a:extLst>
                      <a:ext uri="{FF2B5EF4-FFF2-40B4-BE49-F238E27FC236}">
                        <a16:creationId xmlns:a16="http://schemas.microsoft.com/office/drawing/2014/main" id="{577A4DEE-1CBB-4476-AEC0-D452564987CF}"/>
                      </a:ext>
                    </a:extLst>
                  </p:cNvPr>
                  <p:cNvSpPr/>
                  <p:nvPr/>
                </p:nvSpPr>
                <p:spPr>
                  <a:xfrm>
                    <a:off x="6268552" y="2837048"/>
                    <a:ext cx="1263576" cy="1263956"/>
                  </a:xfrm>
                  <a:custGeom>
                    <a:avLst/>
                    <a:gdLst/>
                    <a:ahLst/>
                    <a:cxnLst/>
                    <a:rect l="l" t="t" r="r" b="b"/>
                    <a:pathLst>
                      <a:path w="39851" h="39863" extrusionOk="0">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6" name="Google Shape;327;p18">
                    <a:extLst>
                      <a:ext uri="{FF2B5EF4-FFF2-40B4-BE49-F238E27FC236}">
                        <a16:creationId xmlns:a16="http://schemas.microsoft.com/office/drawing/2014/main" id="{77277A6C-3C38-490B-84E2-3AAAB8B806D1}"/>
                      </a:ext>
                    </a:extLst>
                  </p:cNvPr>
                  <p:cNvSpPr/>
                  <p:nvPr/>
                </p:nvSpPr>
                <p:spPr>
                  <a:xfrm>
                    <a:off x="6356126" y="2924624"/>
                    <a:ext cx="1088392" cy="1088804"/>
                  </a:xfrm>
                  <a:custGeom>
                    <a:avLst/>
                    <a:gdLst/>
                    <a:ahLst/>
                    <a:cxnLst/>
                    <a:rect l="l" t="t" r="r" b="b"/>
                    <a:pathLst>
                      <a:path w="34326" h="34339" extrusionOk="0">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lvl="0" algn="ctr"/>
                    <a:r>
                      <a:rPr lang="es-ES" sz="1200" dirty="0">
                        <a:latin typeface="Century Gothic" panose="020B0502020202020204" pitchFamily="34" charset="0"/>
                      </a:rPr>
                      <a:t>118 Pymes textileras del D.M.Q. registradas en la SUPERCIAS</a:t>
                    </a:r>
                    <a:endParaRPr lang="es-EC" sz="1200" dirty="0">
                      <a:latin typeface="Century Gothic" panose="020B0502020202020204" pitchFamily="34" charset="0"/>
                    </a:endParaRPr>
                  </a:p>
                </p:txBody>
              </p:sp>
            </p:grpSp>
          </p:grpSp>
          <p:sp>
            <p:nvSpPr>
              <p:cNvPr id="29" name="Google Shape;295;p18">
                <a:extLst>
                  <a:ext uri="{FF2B5EF4-FFF2-40B4-BE49-F238E27FC236}">
                    <a16:creationId xmlns:a16="http://schemas.microsoft.com/office/drawing/2014/main" id="{3087CC29-20FD-4229-A370-834A22EF4190}"/>
                  </a:ext>
                </a:extLst>
              </p:cNvPr>
              <p:cNvSpPr/>
              <p:nvPr/>
            </p:nvSpPr>
            <p:spPr>
              <a:xfrm>
                <a:off x="7843992" y="1493729"/>
                <a:ext cx="2262666" cy="801159"/>
              </a:xfrm>
              <a:custGeom>
                <a:avLst/>
                <a:gdLst/>
                <a:ahLst/>
                <a:cxnLst/>
                <a:rect l="l" t="t" r="r" b="b"/>
                <a:pathLst>
                  <a:path w="53388" h="25796" extrusionOk="0">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30" name="Google Shape;317;p18">
                <a:extLst>
                  <a:ext uri="{FF2B5EF4-FFF2-40B4-BE49-F238E27FC236}">
                    <a16:creationId xmlns:a16="http://schemas.microsoft.com/office/drawing/2014/main" id="{D90D07E2-E4AC-444C-8EAC-5989569DE94A}"/>
                  </a:ext>
                </a:extLst>
              </p:cNvPr>
              <p:cNvSpPr/>
              <p:nvPr/>
            </p:nvSpPr>
            <p:spPr>
              <a:xfrm>
                <a:off x="7652834" y="2051724"/>
                <a:ext cx="376286" cy="326134"/>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1" name="Google Shape;318;p18">
                <a:extLst>
                  <a:ext uri="{FF2B5EF4-FFF2-40B4-BE49-F238E27FC236}">
                    <a16:creationId xmlns:a16="http://schemas.microsoft.com/office/drawing/2014/main" id="{02162820-C8E7-4E93-AED7-FA8811534649}"/>
                  </a:ext>
                </a:extLst>
              </p:cNvPr>
              <p:cNvSpPr/>
              <p:nvPr/>
            </p:nvSpPr>
            <p:spPr>
              <a:xfrm>
                <a:off x="7757626" y="2127324"/>
                <a:ext cx="201816" cy="174934"/>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2" name="Google Shape;316;p18">
                <a:extLst>
                  <a:ext uri="{FF2B5EF4-FFF2-40B4-BE49-F238E27FC236}">
                    <a16:creationId xmlns:a16="http://schemas.microsoft.com/office/drawing/2014/main" id="{75D6CEE8-017D-44A2-B54D-2526D499E540}"/>
                  </a:ext>
                </a:extLst>
              </p:cNvPr>
              <p:cNvSpPr/>
              <p:nvPr/>
            </p:nvSpPr>
            <p:spPr>
              <a:xfrm>
                <a:off x="7155412" y="2554250"/>
                <a:ext cx="1631354" cy="612557"/>
              </a:xfrm>
              <a:custGeom>
                <a:avLst/>
                <a:gdLst/>
                <a:ahLst/>
                <a:cxnLst/>
                <a:rect l="l" t="t" r="r" b="b"/>
                <a:pathLst>
                  <a:path w="29790" h="9098" extrusionOk="0">
                    <a:moveTo>
                      <a:pt x="4548" y="1"/>
                    </a:moveTo>
                    <a:cubicBezTo>
                      <a:pt x="2036" y="1"/>
                      <a:pt x="0" y="2037"/>
                      <a:pt x="0" y="4549"/>
                    </a:cubicBezTo>
                    <a:cubicBezTo>
                      <a:pt x="0" y="7061"/>
                      <a:pt x="2036" y="9097"/>
                      <a:pt x="4548" y="9097"/>
                    </a:cubicBezTo>
                    <a:lnTo>
                      <a:pt x="25241" y="9097"/>
                    </a:lnTo>
                    <a:cubicBezTo>
                      <a:pt x="27754" y="9097"/>
                      <a:pt x="29790" y="7061"/>
                      <a:pt x="29790" y="4549"/>
                    </a:cubicBezTo>
                    <a:cubicBezTo>
                      <a:pt x="29790" y="2037"/>
                      <a:pt x="27754" y="1"/>
                      <a:pt x="25241"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b="1" dirty="0">
                    <a:solidFill>
                      <a:schemeClr val="tx1"/>
                    </a:solidFill>
                    <a:latin typeface="Century Gothic" panose="020B0502020202020204" pitchFamily="34" charset="0"/>
                    <a:ea typeface="Fira Sans Extra Condensed Medium"/>
                    <a:cs typeface="Fira Sans Extra Condensed Medium"/>
                    <a:sym typeface="Fira Sans Extra Condensed Medium"/>
                  </a:rPr>
                  <a:t>Muestra</a:t>
                </a:r>
              </a:p>
            </p:txBody>
          </p:sp>
          <p:sp>
            <p:nvSpPr>
              <p:cNvPr id="33" name="Google Shape;319;p18">
                <a:extLst>
                  <a:ext uri="{FF2B5EF4-FFF2-40B4-BE49-F238E27FC236}">
                    <a16:creationId xmlns:a16="http://schemas.microsoft.com/office/drawing/2014/main" id="{6056B1EA-5747-4186-A743-646AB5D72023}"/>
                  </a:ext>
                </a:extLst>
              </p:cNvPr>
              <p:cNvSpPr/>
              <p:nvPr/>
            </p:nvSpPr>
            <p:spPr>
              <a:xfrm>
                <a:off x="7128638" y="360028"/>
                <a:ext cx="1631845" cy="1414195"/>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4" name="Google Shape;320;p18">
                <a:extLst>
                  <a:ext uri="{FF2B5EF4-FFF2-40B4-BE49-F238E27FC236}">
                    <a16:creationId xmlns:a16="http://schemas.microsoft.com/office/drawing/2014/main" id="{A9BCA057-728A-4FC2-8BAB-3AC48BD9B944}"/>
                  </a:ext>
                </a:extLst>
              </p:cNvPr>
              <p:cNvSpPr/>
              <p:nvPr/>
            </p:nvSpPr>
            <p:spPr>
              <a:xfrm>
                <a:off x="7235513" y="445310"/>
                <a:ext cx="1405671" cy="121822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dirty="0">
                    <a:latin typeface="Century Gothic" panose="020B0502020202020204" pitchFamily="34" charset="0"/>
                    <a:ea typeface="Fira Sans Extra Condensed"/>
                    <a:cs typeface="Fira Sans Extra Condensed"/>
                    <a:sym typeface="Fira Sans Extra Condensed"/>
                  </a:rPr>
                  <a:t>90 Pymes textileras del D.M.Q</a:t>
                </a:r>
              </a:p>
            </p:txBody>
          </p:sp>
        </p:grpSp>
        <p:sp>
          <p:nvSpPr>
            <p:cNvPr id="39" name="Google Shape;324;p18">
              <a:extLst>
                <a:ext uri="{FF2B5EF4-FFF2-40B4-BE49-F238E27FC236}">
                  <a16:creationId xmlns:a16="http://schemas.microsoft.com/office/drawing/2014/main" id="{D473AED9-8D55-4715-8CBA-2463E54CB127}"/>
                </a:ext>
              </a:extLst>
            </p:cNvPr>
            <p:cNvSpPr/>
            <p:nvPr/>
          </p:nvSpPr>
          <p:spPr>
            <a:xfrm>
              <a:off x="10128498" y="1286224"/>
              <a:ext cx="403718" cy="331352"/>
            </a:xfrm>
            <a:custGeom>
              <a:avLst/>
              <a:gdLst/>
              <a:ahLst/>
              <a:cxnLst/>
              <a:rect l="l" t="t" r="r" b="b"/>
              <a:pathLst>
                <a:path w="9192" h="9193" extrusionOk="0">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40" name="Google Shape;325;p18">
              <a:extLst>
                <a:ext uri="{FF2B5EF4-FFF2-40B4-BE49-F238E27FC236}">
                  <a16:creationId xmlns:a16="http://schemas.microsoft.com/office/drawing/2014/main" id="{622CD03E-DFCB-4825-80F8-AF3D1DE326B0}"/>
                </a:ext>
              </a:extLst>
            </p:cNvPr>
            <p:cNvSpPr/>
            <p:nvPr/>
          </p:nvSpPr>
          <p:spPr>
            <a:xfrm>
              <a:off x="10222092" y="1363071"/>
              <a:ext cx="216529" cy="177697"/>
            </a:xfrm>
            <a:custGeom>
              <a:avLst/>
              <a:gdLst/>
              <a:ahLst/>
              <a:cxnLst/>
              <a:rect l="l" t="t" r="r" b="b"/>
              <a:pathLst>
                <a:path w="4930" h="4930" extrusionOk="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41" name="Google Shape;323;p18">
              <a:extLst>
                <a:ext uri="{FF2B5EF4-FFF2-40B4-BE49-F238E27FC236}">
                  <a16:creationId xmlns:a16="http://schemas.microsoft.com/office/drawing/2014/main" id="{BD5F4656-B5D6-42AF-9284-BE25CC67A8CD}"/>
                </a:ext>
              </a:extLst>
            </p:cNvPr>
            <p:cNvSpPr/>
            <p:nvPr/>
          </p:nvSpPr>
          <p:spPr>
            <a:xfrm>
              <a:off x="9708249" y="454750"/>
              <a:ext cx="1308395" cy="473864"/>
            </a:xfrm>
            <a:custGeom>
              <a:avLst/>
              <a:gdLst/>
              <a:ahLst/>
              <a:cxnLst/>
              <a:rect l="l" t="t" r="r" b="b"/>
              <a:pathLst>
                <a:path w="29790" h="9097" extrusionOk="0">
                  <a:moveTo>
                    <a:pt x="4549" y="0"/>
                  </a:moveTo>
                  <a:cubicBezTo>
                    <a:pt x="2036" y="0"/>
                    <a:pt x="0" y="2036"/>
                    <a:pt x="0" y="4548"/>
                  </a:cubicBezTo>
                  <a:cubicBezTo>
                    <a:pt x="0" y="7061"/>
                    <a:pt x="2036" y="9096"/>
                    <a:pt x="4549" y="9096"/>
                  </a:cubicBezTo>
                  <a:lnTo>
                    <a:pt x="25242" y="9096"/>
                  </a:lnTo>
                  <a:cubicBezTo>
                    <a:pt x="27754" y="9096"/>
                    <a:pt x="29790" y="7061"/>
                    <a:pt x="29790" y="4548"/>
                  </a:cubicBezTo>
                  <a:cubicBezTo>
                    <a:pt x="29790" y="2036"/>
                    <a:pt x="27754" y="0"/>
                    <a:pt x="25242" y="0"/>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algn="ctr"/>
              <a:r>
                <a:rPr lang="es-EC" sz="1400" b="1" dirty="0">
                  <a:solidFill>
                    <a:schemeClr val="tx1"/>
                  </a:solidFill>
                  <a:latin typeface="Century Gothic" panose="020B0502020202020204" pitchFamily="34" charset="0"/>
                  <a:ea typeface="Fira Sans Extra Condensed Medium"/>
                  <a:cs typeface="Fira Sans Extra Condensed Medium"/>
                  <a:sym typeface="Fira Sans Extra Condensed Medium"/>
                </a:rPr>
                <a:t>Validación de Muestra</a:t>
              </a:r>
            </a:p>
          </p:txBody>
        </p:sp>
        <p:sp>
          <p:nvSpPr>
            <p:cNvPr id="42" name="Google Shape;326;p18">
              <a:extLst>
                <a:ext uri="{FF2B5EF4-FFF2-40B4-BE49-F238E27FC236}">
                  <a16:creationId xmlns:a16="http://schemas.microsoft.com/office/drawing/2014/main" id="{BE4B030B-7F4D-4B47-8545-D4C4EA755F4A}"/>
                </a:ext>
              </a:extLst>
            </p:cNvPr>
            <p:cNvSpPr/>
            <p:nvPr/>
          </p:nvSpPr>
          <p:spPr>
            <a:xfrm>
              <a:off x="9487066" y="1825286"/>
              <a:ext cx="1750281" cy="1436821"/>
            </a:xfrm>
            <a:custGeom>
              <a:avLst/>
              <a:gdLst/>
              <a:ahLst/>
              <a:cxnLst/>
              <a:rect l="l" t="t" r="r" b="b"/>
              <a:pathLst>
                <a:path w="39851" h="39863" extrusionOk="0">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43" name="Google Shape;327;p18">
              <a:extLst>
                <a:ext uri="{FF2B5EF4-FFF2-40B4-BE49-F238E27FC236}">
                  <a16:creationId xmlns:a16="http://schemas.microsoft.com/office/drawing/2014/main" id="{2900EB0C-C116-4F3D-8BDD-B46797EFCCFF}"/>
                </a:ext>
              </a:extLst>
            </p:cNvPr>
            <p:cNvSpPr/>
            <p:nvPr/>
          </p:nvSpPr>
          <p:spPr>
            <a:xfrm>
              <a:off x="9634237" y="1913974"/>
              <a:ext cx="1507620" cy="1237715"/>
            </a:xfrm>
            <a:custGeom>
              <a:avLst/>
              <a:gdLst/>
              <a:ahLst/>
              <a:cxnLst/>
              <a:rect l="l" t="t" r="r" b="b"/>
              <a:pathLst>
                <a:path w="34326" h="34339" extrusionOk="0">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chemeClr val="bg1"/>
            </a:solidFill>
            <a:ln>
              <a:noFill/>
            </a:ln>
          </p:spPr>
          <p:txBody>
            <a:bodyPr spcFirstLastPara="1" wrap="square" lIns="91425" tIns="91425" rIns="91425" bIns="91425" anchor="ctr" anchorCtr="0">
              <a:noAutofit/>
            </a:bodyPr>
            <a:lstStyle/>
            <a:p>
              <a:pPr algn="ctr"/>
              <a:endParaRPr lang="es-EC" sz="1400" dirty="0">
                <a:latin typeface="Century Gothic" panose="020B0502020202020204" pitchFamily="34" charset="0"/>
                <a:ea typeface="Fira Sans Extra Condensed"/>
                <a:cs typeface="Fira Sans Extra Condensed"/>
                <a:sym typeface="Fira Sans Extra Condensed"/>
              </a:endParaRPr>
            </a:p>
            <a:p>
              <a:pPr algn="ctr"/>
              <a:r>
                <a:rPr lang="es-EC" sz="1400" dirty="0">
                  <a:latin typeface="Century Gothic" panose="020B0502020202020204" pitchFamily="34" charset="0"/>
                  <a:ea typeface="Fira Sans Extra Condensed"/>
                  <a:cs typeface="Fira Sans Extra Condensed"/>
                  <a:sym typeface="Fira Sans Extra Condensed"/>
                </a:rPr>
                <a:t>62 Pymes </a:t>
              </a:r>
              <a:r>
                <a:rPr lang="es-ES" sz="1400" dirty="0">
                  <a:latin typeface="Century Gothic" panose="020B0502020202020204" pitchFamily="34" charset="0"/>
                  <a:ea typeface="Fira Sans Extra Condensed"/>
                  <a:cs typeface="Fira Sans Extra Condensed"/>
                  <a:sym typeface="Fira Sans Extra Condensed"/>
                </a:rPr>
                <a:t>Representan 79,41% de Ventas</a:t>
              </a:r>
            </a:p>
            <a:p>
              <a:pPr algn="ctr"/>
              <a:endParaRPr lang="es-EC" sz="1400" dirty="0">
                <a:solidFill>
                  <a:schemeClr val="tx1"/>
                </a:solidFill>
                <a:latin typeface="Century Gothic" panose="020B0502020202020204" pitchFamily="34" charset="0"/>
                <a:ea typeface="Fira Sans Extra Condensed"/>
                <a:cs typeface="Fira Sans Extra Condensed"/>
                <a:sym typeface="Fira Sans Extra Condensed"/>
              </a:endParaRPr>
            </a:p>
          </p:txBody>
        </p:sp>
        <p:cxnSp>
          <p:nvCxnSpPr>
            <p:cNvPr id="45" name="Conector recto de flecha 44">
              <a:extLst>
                <a:ext uri="{FF2B5EF4-FFF2-40B4-BE49-F238E27FC236}">
                  <a16:creationId xmlns:a16="http://schemas.microsoft.com/office/drawing/2014/main" id="{671D5E1C-E723-4A5C-9E7C-0B80403D9243}"/>
                </a:ext>
              </a:extLst>
            </p:cNvPr>
            <p:cNvCxnSpPr/>
            <p:nvPr/>
          </p:nvCxnSpPr>
          <p:spPr>
            <a:xfrm>
              <a:off x="2016847" y="3099709"/>
              <a:ext cx="0" cy="375198"/>
            </a:xfrm>
            <a:prstGeom prst="straightConnector1">
              <a:avLst/>
            </a:prstGeom>
            <a:ln w="76200">
              <a:solidFill>
                <a:srgbClr val="CC99FF"/>
              </a:solidFill>
              <a:tailEnd type="triangle"/>
            </a:ln>
          </p:spPr>
          <p:style>
            <a:lnRef idx="1">
              <a:schemeClr val="accent1"/>
            </a:lnRef>
            <a:fillRef idx="0">
              <a:schemeClr val="accent1"/>
            </a:fillRef>
            <a:effectRef idx="0">
              <a:schemeClr val="accent1"/>
            </a:effectRef>
            <a:fontRef idx="minor">
              <a:schemeClr val="tx1"/>
            </a:fontRef>
          </p:style>
        </p:cxnSp>
        <p:sp>
          <p:nvSpPr>
            <p:cNvPr id="46" name="Rectángulo: esquinas redondeadas 45">
              <a:extLst>
                <a:ext uri="{FF2B5EF4-FFF2-40B4-BE49-F238E27FC236}">
                  <a16:creationId xmlns:a16="http://schemas.microsoft.com/office/drawing/2014/main" id="{932C48E5-DDA6-4CE0-8570-B989B8D6ADAC}"/>
                </a:ext>
              </a:extLst>
            </p:cNvPr>
            <p:cNvSpPr/>
            <p:nvPr/>
          </p:nvSpPr>
          <p:spPr>
            <a:xfrm>
              <a:off x="935930" y="3457838"/>
              <a:ext cx="2196949" cy="1918328"/>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a:latin typeface="Century Gothic" panose="020B0502020202020204" pitchFamily="34" charset="0"/>
                </a:rPr>
                <a:t>Instrumentos de recolección de datos </a:t>
              </a:r>
            </a:p>
            <a:p>
              <a:pPr algn="ctr"/>
              <a:r>
                <a:rPr lang="es-ES" sz="1600">
                  <a:latin typeface="Century Gothic" panose="020B0502020202020204" pitchFamily="34" charset="0"/>
                </a:rPr>
                <a:t>-Cuestionario</a:t>
              </a:r>
            </a:p>
            <a:p>
              <a:pPr algn="ctr"/>
              <a:r>
                <a:rPr lang="es-ES" sz="1600">
                  <a:latin typeface="Century Gothic" panose="020B0502020202020204" pitchFamily="34" charset="0"/>
                </a:rPr>
                <a:t>-Análisis Dupont</a:t>
              </a:r>
              <a:endParaRPr lang="es-EC" sz="1600">
                <a:latin typeface="Century Gothic" panose="020B0502020202020204" pitchFamily="34" charset="0"/>
              </a:endParaRPr>
            </a:p>
          </p:txBody>
        </p:sp>
        <p:sp>
          <p:nvSpPr>
            <p:cNvPr id="47" name="Rectángulo: esquinas redondeadas 46">
              <a:extLst>
                <a:ext uri="{FF2B5EF4-FFF2-40B4-BE49-F238E27FC236}">
                  <a16:creationId xmlns:a16="http://schemas.microsoft.com/office/drawing/2014/main" id="{F448B36A-B601-441E-AFB4-84AD74698C87}"/>
                </a:ext>
              </a:extLst>
            </p:cNvPr>
            <p:cNvSpPr/>
            <p:nvPr/>
          </p:nvSpPr>
          <p:spPr>
            <a:xfrm>
              <a:off x="5212870" y="3571832"/>
              <a:ext cx="2196949" cy="1918328"/>
            </a:xfrm>
            <a:prstGeom prst="round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a:latin typeface="Century Gothic" panose="020B0502020202020204" pitchFamily="34" charset="0"/>
                </a:rPr>
                <a:t>Pymes clasificadas de acuerdo a la actividad económica (CIIU) </a:t>
              </a:r>
            </a:p>
            <a:p>
              <a:pPr algn="ctr"/>
              <a:r>
                <a:rPr lang="es-ES" sz="1600" dirty="0">
                  <a:latin typeface="Century Gothic" panose="020B0502020202020204" pitchFamily="34" charset="0"/>
                </a:rPr>
                <a:t>C13 - C14 – C15</a:t>
              </a:r>
              <a:endParaRPr lang="es-EC" sz="1600" dirty="0">
                <a:latin typeface="Century Gothic" panose="020B0502020202020204" pitchFamily="34" charset="0"/>
              </a:endParaRPr>
            </a:p>
          </p:txBody>
        </p:sp>
        <p:cxnSp>
          <p:nvCxnSpPr>
            <p:cNvPr id="48" name="Conector recto de flecha 47">
              <a:extLst>
                <a:ext uri="{FF2B5EF4-FFF2-40B4-BE49-F238E27FC236}">
                  <a16:creationId xmlns:a16="http://schemas.microsoft.com/office/drawing/2014/main" id="{BDAE89D5-1C6C-4700-B8C8-12F6044B7F01}"/>
                </a:ext>
              </a:extLst>
            </p:cNvPr>
            <p:cNvCxnSpPr/>
            <p:nvPr/>
          </p:nvCxnSpPr>
          <p:spPr>
            <a:xfrm>
              <a:off x="6311345" y="3241401"/>
              <a:ext cx="0" cy="375198"/>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ángulo: esquinas redondeadas 43">
            <a:extLst>
              <a:ext uri="{FF2B5EF4-FFF2-40B4-BE49-F238E27FC236}">
                <a16:creationId xmlns:a16="http://schemas.microsoft.com/office/drawing/2014/main" id="{1B36C1D0-B0CB-4501-B5D3-A8FDAD60308F}"/>
              </a:ext>
            </a:extLst>
          </p:cNvPr>
          <p:cNvSpPr/>
          <p:nvPr/>
        </p:nvSpPr>
        <p:spPr>
          <a:xfrm>
            <a:off x="9263731" y="3848495"/>
            <a:ext cx="2196949" cy="191832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latin typeface="Century Gothic" panose="020B0502020202020204" pitchFamily="34" charset="0"/>
              </a:rPr>
              <a:t>Pymes en proceso de liquidación </a:t>
            </a:r>
          </a:p>
          <a:p>
            <a:pPr algn="ctr"/>
            <a:r>
              <a:rPr lang="es-ES" sz="1600" dirty="0">
                <a:latin typeface="Century Gothic" panose="020B0502020202020204" pitchFamily="34" charset="0"/>
              </a:rPr>
              <a:t>Pymes inhabilitadas a dar información </a:t>
            </a:r>
          </a:p>
        </p:txBody>
      </p:sp>
      <p:cxnSp>
        <p:nvCxnSpPr>
          <p:cNvPr id="49" name="Conector recto de flecha 48">
            <a:extLst>
              <a:ext uri="{FF2B5EF4-FFF2-40B4-BE49-F238E27FC236}">
                <a16:creationId xmlns:a16="http://schemas.microsoft.com/office/drawing/2014/main" id="{4DB1C680-FB7E-407C-9839-8A30028732E7}"/>
              </a:ext>
            </a:extLst>
          </p:cNvPr>
          <p:cNvCxnSpPr/>
          <p:nvPr/>
        </p:nvCxnSpPr>
        <p:spPr>
          <a:xfrm>
            <a:off x="10410932" y="3519744"/>
            <a:ext cx="0" cy="375198"/>
          </a:xfrm>
          <a:prstGeom prst="straightConnector1">
            <a:avLst/>
          </a:prstGeom>
          <a:ln w="762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9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1">
            <a:extLst>
              <a:ext uri="{FF2B5EF4-FFF2-40B4-BE49-F238E27FC236}">
                <a16:creationId xmlns:a16="http://schemas.microsoft.com/office/drawing/2014/main" id="{BC98AB50-FD5B-4489-BD58-8049B4FA8B6E}"/>
              </a:ext>
            </a:extLst>
          </p:cNvPr>
          <p:cNvSpPr>
            <a:spLocks noGrp="1"/>
          </p:cNvSpPr>
          <p:nvPr>
            <p:ph type="title"/>
          </p:nvPr>
        </p:nvSpPr>
        <p:spPr>
          <a:xfrm>
            <a:off x="395574" y="273565"/>
            <a:ext cx="10972800" cy="543339"/>
          </a:xfrm>
        </p:spPr>
        <p:txBody>
          <a:bodyPr>
            <a:scene3d>
              <a:camera prst="orthographicFront"/>
              <a:lightRig rig="soft" dir="t">
                <a:rot lat="0" lon="0" rev="15600000"/>
              </a:lightRig>
            </a:scene3d>
            <a:sp3d extrusionH="57150" prstMaterial="softEdge">
              <a:bevelT w="25400" h="38100"/>
            </a:sp3d>
          </a:bodyPr>
          <a:lstStyle/>
          <a:p>
            <a:pPr algn="ctr"/>
            <a:r>
              <a:rPr lang="es-ES" sz="2800" i="0" dirty="0">
                <a:ln/>
                <a:solidFill>
                  <a:schemeClr val="accent4"/>
                </a:solidFill>
                <a:effectLst/>
                <a:latin typeface="Century Gothic" panose="020B0502020202020204" pitchFamily="34" charset="0"/>
              </a:rPr>
              <a:t>8. INSTRUMENTO DE RECOLECCIÓN DE DATOS</a:t>
            </a:r>
            <a:endParaRPr lang="es-EC" sz="2800" i="0" dirty="0">
              <a:ln/>
              <a:solidFill>
                <a:schemeClr val="accent4"/>
              </a:solidFill>
              <a:effectLst/>
              <a:latin typeface="Century Gothic" panose="020B0502020202020204" pitchFamily="34" charset="0"/>
            </a:endParaRPr>
          </a:p>
        </p:txBody>
      </p:sp>
      <p:grpSp>
        <p:nvGrpSpPr>
          <p:cNvPr id="7" name="Grupo 6">
            <a:extLst>
              <a:ext uri="{FF2B5EF4-FFF2-40B4-BE49-F238E27FC236}">
                <a16:creationId xmlns:a16="http://schemas.microsoft.com/office/drawing/2014/main" id="{41742162-F633-4A28-902C-2EBBAF16A8A8}"/>
              </a:ext>
            </a:extLst>
          </p:cNvPr>
          <p:cNvGrpSpPr/>
          <p:nvPr/>
        </p:nvGrpSpPr>
        <p:grpSpPr>
          <a:xfrm>
            <a:off x="514525" y="572126"/>
            <a:ext cx="2483657" cy="1071351"/>
            <a:chOff x="1332968" y="797205"/>
            <a:chExt cx="2483657" cy="1071351"/>
          </a:xfrm>
        </p:grpSpPr>
        <p:pic>
          <p:nvPicPr>
            <p:cNvPr id="28" name="Google Shape;570;p53">
              <a:extLst>
                <a:ext uri="{FF2B5EF4-FFF2-40B4-BE49-F238E27FC236}">
                  <a16:creationId xmlns:a16="http://schemas.microsoft.com/office/drawing/2014/main" id="{696F5113-BC99-4E08-8125-6E12E4462579}"/>
                </a:ext>
              </a:extLst>
            </p:cNvPr>
            <p:cNvPicPr preferRelativeResize="0"/>
            <p:nvPr/>
          </p:nvPicPr>
          <p:blipFill rotWithShape="1">
            <a:blip r:embed="rId2">
              <a:alphaModFix/>
            </a:blip>
            <a:srcRect t="16734" r="8892" b="18300"/>
            <a:stretch/>
          </p:blipFill>
          <p:spPr>
            <a:xfrm>
              <a:off x="1332968" y="797205"/>
              <a:ext cx="2483657" cy="1071351"/>
            </a:xfrm>
            <a:prstGeom prst="rect">
              <a:avLst/>
            </a:prstGeom>
            <a:noFill/>
            <a:ln>
              <a:noFill/>
            </a:ln>
          </p:spPr>
        </p:pic>
        <p:sp>
          <p:nvSpPr>
            <p:cNvPr id="4" name="CuadroTexto 3">
              <a:extLst>
                <a:ext uri="{FF2B5EF4-FFF2-40B4-BE49-F238E27FC236}">
                  <a16:creationId xmlns:a16="http://schemas.microsoft.com/office/drawing/2014/main" id="{8B73DFA3-8480-44FA-AD64-18488746E675}"/>
                </a:ext>
              </a:extLst>
            </p:cNvPr>
            <p:cNvSpPr txBox="1"/>
            <p:nvPr/>
          </p:nvSpPr>
          <p:spPr>
            <a:xfrm>
              <a:off x="1934870" y="1042872"/>
              <a:ext cx="1679549" cy="369332"/>
            </a:xfrm>
            <a:prstGeom prst="rect">
              <a:avLst/>
            </a:prstGeom>
            <a:noFill/>
          </p:spPr>
          <p:txBody>
            <a:bodyPr wrap="square" rtlCol="0">
              <a:spAutoFit/>
            </a:bodyPr>
            <a:lstStyle/>
            <a:p>
              <a:r>
                <a:rPr lang="es-ES" b="1">
                  <a:latin typeface="Century Gothic" panose="020B0502020202020204" pitchFamily="34" charset="0"/>
                </a:rPr>
                <a:t>Cuestionario</a:t>
              </a:r>
              <a:endParaRPr lang="es-EC" b="1">
                <a:latin typeface="Century Gothic" panose="020B0502020202020204" pitchFamily="34" charset="0"/>
              </a:endParaRPr>
            </a:p>
          </p:txBody>
        </p:sp>
      </p:grpSp>
      <p:grpSp>
        <p:nvGrpSpPr>
          <p:cNvPr id="3" name="Grupo 2">
            <a:extLst>
              <a:ext uri="{FF2B5EF4-FFF2-40B4-BE49-F238E27FC236}">
                <a16:creationId xmlns:a16="http://schemas.microsoft.com/office/drawing/2014/main" id="{C0D7839A-7E5F-41A7-92CC-6EDB2BA17D4A}"/>
              </a:ext>
            </a:extLst>
          </p:cNvPr>
          <p:cNvGrpSpPr/>
          <p:nvPr/>
        </p:nvGrpSpPr>
        <p:grpSpPr>
          <a:xfrm>
            <a:off x="395574" y="1765330"/>
            <a:ext cx="3026016" cy="2198126"/>
            <a:chOff x="315330" y="3701862"/>
            <a:chExt cx="3026016" cy="2198126"/>
          </a:xfrm>
        </p:grpSpPr>
        <p:grpSp>
          <p:nvGrpSpPr>
            <p:cNvPr id="25" name="Grupo 24">
              <a:extLst>
                <a:ext uri="{FF2B5EF4-FFF2-40B4-BE49-F238E27FC236}">
                  <a16:creationId xmlns:a16="http://schemas.microsoft.com/office/drawing/2014/main" id="{262260CE-7C8A-4046-B820-339AE65D901A}"/>
                </a:ext>
              </a:extLst>
            </p:cNvPr>
            <p:cNvGrpSpPr/>
            <p:nvPr/>
          </p:nvGrpSpPr>
          <p:grpSpPr>
            <a:xfrm>
              <a:off x="315330" y="3701862"/>
              <a:ext cx="3026016" cy="2198126"/>
              <a:chOff x="615542" y="3429000"/>
              <a:chExt cx="3026016" cy="2198126"/>
            </a:xfrm>
          </p:grpSpPr>
          <p:grpSp>
            <p:nvGrpSpPr>
              <p:cNvPr id="10" name="Google Shape;386;p22">
                <a:extLst>
                  <a:ext uri="{FF2B5EF4-FFF2-40B4-BE49-F238E27FC236}">
                    <a16:creationId xmlns:a16="http://schemas.microsoft.com/office/drawing/2014/main" id="{56ADB870-B541-4512-BFFC-4AA7667366E3}"/>
                  </a:ext>
                </a:extLst>
              </p:cNvPr>
              <p:cNvGrpSpPr/>
              <p:nvPr/>
            </p:nvGrpSpPr>
            <p:grpSpPr>
              <a:xfrm>
                <a:off x="615542" y="3429000"/>
                <a:ext cx="3026016" cy="683721"/>
                <a:chOff x="4086475" y="1059513"/>
                <a:chExt cx="2870063" cy="683721"/>
              </a:xfrm>
            </p:grpSpPr>
            <p:sp>
              <p:nvSpPr>
                <p:cNvPr id="11" name="Google Shape;387;p22">
                  <a:extLst>
                    <a:ext uri="{FF2B5EF4-FFF2-40B4-BE49-F238E27FC236}">
                      <a16:creationId xmlns:a16="http://schemas.microsoft.com/office/drawing/2014/main" id="{EE6DDD4D-F21D-4114-9E02-78CD12B0AA8B}"/>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 name="Google Shape;388;p22">
                  <a:extLst>
                    <a:ext uri="{FF2B5EF4-FFF2-40B4-BE49-F238E27FC236}">
                      <a16:creationId xmlns:a16="http://schemas.microsoft.com/office/drawing/2014/main" id="{A871342D-DCAC-49CA-976B-78EDD2CD02B9}"/>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3" name="Google Shape;389;p22">
                  <a:extLst>
                    <a:ext uri="{FF2B5EF4-FFF2-40B4-BE49-F238E27FC236}">
                      <a16:creationId xmlns:a16="http://schemas.microsoft.com/office/drawing/2014/main" id="{5329D5DA-0192-4065-9F85-D0ECF25201FE}"/>
                    </a:ext>
                  </a:extLst>
                </p:cNvPr>
                <p:cNvSpPr/>
                <p:nvPr/>
              </p:nvSpPr>
              <p:spPr>
                <a:xfrm>
                  <a:off x="5200150" y="1098188"/>
                  <a:ext cx="1756388" cy="606350"/>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8D9C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sz="1600">
                      <a:solidFill>
                        <a:srgbClr val="000000"/>
                      </a:solidFill>
                      <a:effectLst/>
                      <a:latin typeface="Century Gothic" panose="020B0502020202020204" pitchFamily="34" charset="0"/>
                      <a:ea typeface="Calibri" panose="020F0502020204030204" pitchFamily="34" charset="0"/>
                    </a:rPr>
                    <a:t>Gobierno corporativo</a:t>
                  </a:r>
                  <a:endParaRPr sz="1600">
                    <a:solidFill>
                      <a:srgbClr val="FFFFFF"/>
                    </a:solidFill>
                    <a:latin typeface="Century Gothic" panose="020B0502020202020204" pitchFamily="34" charset="0"/>
                    <a:ea typeface="Roboto"/>
                    <a:cs typeface="Roboto"/>
                    <a:sym typeface="Roboto"/>
                  </a:endParaRPr>
                </a:p>
              </p:txBody>
            </p:sp>
            <p:sp>
              <p:nvSpPr>
                <p:cNvPr id="14" name="Google Shape;393;p22">
                  <a:extLst>
                    <a:ext uri="{FF2B5EF4-FFF2-40B4-BE49-F238E27FC236}">
                      <a16:creationId xmlns:a16="http://schemas.microsoft.com/office/drawing/2014/main" id="{7233FD11-C7D3-4ED9-9380-C454F90A3527}"/>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5" name="Google Shape;394;p22">
                  <a:extLst>
                    <a:ext uri="{FF2B5EF4-FFF2-40B4-BE49-F238E27FC236}">
                      <a16:creationId xmlns:a16="http://schemas.microsoft.com/office/drawing/2014/main" id="{654F282A-BD77-4C65-96AF-3FBA0F4A52A3}"/>
                    </a:ext>
                  </a:extLst>
                </p:cNvPr>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6" name="Google Shape;395;p22">
                  <a:extLst>
                    <a:ext uri="{FF2B5EF4-FFF2-40B4-BE49-F238E27FC236}">
                      <a16:creationId xmlns:a16="http://schemas.microsoft.com/office/drawing/2014/main" id="{36CC2D69-FAD6-4211-A161-3D4C07546688}"/>
                    </a:ext>
                  </a:extLst>
                </p:cNvPr>
                <p:cNvSpPr txBox="1"/>
                <p:nvPr/>
              </p:nvSpPr>
              <p:spPr>
                <a:xfrm>
                  <a:off x="4086488" y="1251650"/>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434343"/>
                      </a:solidFill>
                      <a:latin typeface="Century Gothic" panose="020B0502020202020204" pitchFamily="34" charset="0"/>
                      <a:ea typeface="Fira Sans Extra Condensed Medium"/>
                      <a:cs typeface="Fira Sans Extra Condensed Medium"/>
                      <a:sym typeface="Fira Sans Extra Condensed Medium"/>
                    </a:rPr>
                    <a:t>1</a:t>
                  </a:r>
                  <a:endParaRPr sz="1400">
                    <a:solidFill>
                      <a:srgbClr val="434343"/>
                    </a:solidFill>
                    <a:latin typeface="Century Gothic" panose="020B0502020202020204" pitchFamily="34" charset="0"/>
                    <a:ea typeface="Fira Sans Extra Condensed Medium"/>
                    <a:cs typeface="Fira Sans Extra Condensed Medium"/>
                    <a:sym typeface="Fira Sans Extra Condensed Medium"/>
                  </a:endParaRPr>
                </a:p>
              </p:txBody>
            </p:sp>
          </p:grpSp>
          <p:grpSp>
            <p:nvGrpSpPr>
              <p:cNvPr id="18" name="Google Shape;397;p22">
                <a:extLst>
                  <a:ext uri="{FF2B5EF4-FFF2-40B4-BE49-F238E27FC236}">
                    <a16:creationId xmlns:a16="http://schemas.microsoft.com/office/drawing/2014/main" id="{5E29D0A6-7A72-4F83-94CB-7BD0B5C721F2}"/>
                  </a:ext>
                </a:extLst>
              </p:cNvPr>
              <p:cNvGrpSpPr/>
              <p:nvPr/>
            </p:nvGrpSpPr>
            <p:grpSpPr>
              <a:xfrm>
                <a:off x="615980" y="4943405"/>
                <a:ext cx="3025562" cy="683721"/>
                <a:chOff x="4634313" y="2271075"/>
                <a:chExt cx="2869608" cy="683721"/>
              </a:xfrm>
            </p:grpSpPr>
            <p:sp>
              <p:nvSpPr>
                <p:cNvPr id="19" name="Google Shape;398;p22">
                  <a:extLst>
                    <a:ext uri="{FF2B5EF4-FFF2-40B4-BE49-F238E27FC236}">
                      <a16:creationId xmlns:a16="http://schemas.microsoft.com/office/drawing/2014/main" id="{362B2F7D-9864-4476-8450-DAAFC9BDEE20}"/>
                    </a:ext>
                  </a:extLst>
                </p:cNvPr>
                <p:cNvSpPr/>
                <p:nvPr/>
              </p:nvSpPr>
              <p:spPr>
                <a:xfrm>
                  <a:off x="5305375" y="257288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20" name="Google Shape;399;p22">
                  <a:extLst>
                    <a:ext uri="{FF2B5EF4-FFF2-40B4-BE49-F238E27FC236}">
                      <a16:creationId xmlns:a16="http://schemas.microsoft.com/office/drawing/2014/main" id="{23B7FFAB-DC80-4FA0-8AC8-8C8F735BD93C}"/>
                    </a:ext>
                  </a:extLst>
                </p:cNvPr>
                <p:cNvSpPr/>
                <p:nvPr/>
              </p:nvSpPr>
              <p:spPr>
                <a:xfrm>
                  <a:off x="4634313" y="227107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21" name="Google Shape;400;p22">
                  <a:extLst>
                    <a:ext uri="{FF2B5EF4-FFF2-40B4-BE49-F238E27FC236}">
                      <a16:creationId xmlns:a16="http://schemas.microsoft.com/office/drawing/2014/main" id="{E8EFB557-D535-4E18-BE60-3A563EDF78A6}"/>
                    </a:ext>
                  </a:extLst>
                </p:cNvPr>
                <p:cNvSpPr/>
                <p:nvPr/>
              </p:nvSpPr>
              <p:spPr>
                <a:xfrm>
                  <a:off x="4975975" y="227107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22" name="Google Shape;401;p22">
                  <a:extLst>
                    <a:ext uri="{FF2B5EF4-FFF2-40B4-BE49-F238E27FC236}">
                      <a16:creationId xmlns:a16="http://schemas.microsoft.com/office/drawing/2014/main" id="{40BE5649-16CA-4513-ABA2-92054DC14DF6}"/>
                    </a:ext>
                  </a:extLst>
                </p:cNvPr>
                <p:cNvSpPr/>
                <p:nvPr/>
              </p:nvSpPr>
              <p:spPr>
                <a:xfrm>
                  <a:off x="5747549" y="2315712"/>
                  <a:ext cx="1756372" cy="639083"/>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B0F2BD"/>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sz="1600">
                      <a:solidFill>
                        <a:srgbClr val="000000"/>
                      </a:solidFill>
                      <a:effectLst/>
                      <a:latin typeface="Century Gothic" panose="020B0502020202020204" pitchFamily="34" charset="0"/>
                      <a:ea typeface="Calibri" panose="020F0502020204030204" pitchFamily="34" charset="0"/>
                    </a:rPr>
                    <a:t>Competitividad</a:t>
                  </a:r>
                  <a:endParaRPr sz="1600">
                    <a:solidFill>
                      <a:srgbClr val="FFFFFF"/>
                    </a:solidFill>
                    <a:latin typeface="Century Gothic" panose="020B0502020202020204" pitchFamily="34" charset="0"/>
                    <a:ea typeface="Roboto"/>
                    <a:cs typeface="Roboto"/>
                    <a:sym typeface="Roboto"/>
                  </a:endParaRPr>
                </a:p>
              </p:txBody>
            </p:sp>
            <p:sp>
              <p:nvSpPr>
                <p:cNvPr id="23" name="Google Shape;404;p22">
                  <a:extLst>
                    <a:ext uri="{FF2B5EF4-FFF2-40B4-BE49-F238E27FC236}">
                      <a16:creationId xmlns:a16="http://schemas.microsoft.com/office/drawing/2014/main" id="{F9D6BE63-3F39-4861-9E3C-BC6B537C9A02}"/>
                    </a:ext>
                  </a:extLst>
                </p:cNvPr>
                <p:cNvSpPr txBox="1"/>
                <p:nvPr/>
              </p:nvSpPr>
              <p:spPr>
                <a:xfrm>
                  <a:off x="4634313" y="2459225"/>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434343"/>
                      </a:solidFill>
                      <a:latin typeface="Century Gothic" panose="020B0502020202020204" pitchFamily="34" charset="0"/>
                      <a:ea typeface="Fira Sans Extra Condensed Medium"/>
                      <a:cs typeface="Fira Sans Extra Condensed Medium"/>
                      <a:sym typeface="Fira Sans Extra Condensed Medium"/>
                    </a:rPr>
                    <a:t>2</a:t>
                  </a:r>
                  <a:endParaRPr sz="1400">
                    <a:solidFill>
                      <a:srgbClr val="434343"/>
                    </a:solidFill>
                    <a:latin typeface="Century Gothic" panose="020B0502020202020204" pitchFamily="34" charset="0"/>
                    <a:ea typeface="Fira Sans Extra Condensed Medium"/>
                    <a:cs typeface="Fira Sans Extra Condensed Medium"/>
                    <a:sym typeface="Fira Sans Extra Condensed Medium"/>
                  </a:endParaRPr>
                </a:p>
              </p:txBody>
            </p:sp>
          </p:grpSp>
        </p:grpSp>
        <p:pic>
          <p:nvPicPr>
            <p:cNvPr id="2050" name="Picture 2" descr="Tarea 1.3 – Inserta el formulario creado en Formularios de Google –  InforGlory">
              <a:extLst>
                <a:ext uri="{FF2B5EF4-FFF2-40B4-BE49-F238E27FC236}">
                  <a16:creationId xmlns:a16="http://schemas.microsoft.com/office/drawing/2014/main" id="{44DCD04D-09E5-4393-91DC-6C418D8D0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049" y="4469888"/>
              <a:ext cx="1851825" cy="61727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Imagen 31">
            <a:extLst>
              <a:ext uri="{FF2B5EF4-FFF2-40B4-BE49-F238E27FC236}">
                <a16:creationId xmlns:a16="http://schemas.microsoft.com/office/drawing/2014/main" id="{FF1D5BF5-0A6D-43B9-8C52-F4C176E0A9E2}"/>
              </a:ext>
            </a:extLst>
          </p:cNvPr>
          <p:cNvPicPr>
            <a:picLocks noChangeAspect="1"/>
          </p:cNvPicPr>
          <p:nvPr/>
        </p:nvPicPr>
        <p:blipFill>
          <a:blip r:embed="rId4"/>
          <a:stretch>
            <a:fillRect/>
          </a:stretch>
        </p:blipFill>
        <p:spPr>
          <a:xfrm>
            <a:off x="6877286" y="890880"/>
            <a:ext cx="4582164" cy="905001"/>
          </a:xfrm>
          <a:prstGeom prst="rect">
            <a:avLst/>
          </a:prstGeom>
        </p:spPr>
      </p:pic>
      <p:pic>
        <p:nvPicPr>
          <p:cNvPr id="36" name="Imagen 35">
            <a:extLst>
              <a:ext uri="{FF2B5EF4-FFF2-40B4-BE49-F238E27FC236}">
                <a16:creationId xmlns:a16="http://schemas.microsoft.com/office/drawing/2014/main" id="{18E713B2-511B-4D15-B5FB-95C8A70C65C3}"/>
              </a:ext>
            </a:extLst>
          </p:cNvPr>
          <p:cNvPicPr>
            <a:picLocks noChangeAspect="1"/>
          </p:cNvPicPr>
          <p:nvPr/>
        </p:nvPicPr>
        <p:blipFill rotWithShape="1">
          <a:blip r:embed="rId5"/>
          <a:srcRect r="5898"/>
          <a:stretch/>
        </p:blipFill>
        <p:spPr>
          <a:xfrm>
            <a:off x="8749090" y="1868705"/>
            <a:ext cx="3030003" cy="2577126"/>
          </a:xfrm>
          <a:prstGeom prst="rect">
            <a:avLst/>
          </a:prstGeom>
        </p:spPr>
      </p:pic>
      <p:pic>
        <p:nvPicPr>
          <p:cNvPr id="38" name="Imagen 37">
            <a:extLst>
              <a:ext uri="{FF2B5EF4-FFF2-40B4-BE49-F238E27FC236}">
                <a16:creationId xmlns:a16="http://schemas.microsoft.com/office/drawing/2014/main" id="{8948232D-4D9B-4E6E-9081-12AC3CBF71AA}"/>
              </a:ext>
            </a:extLst>
          </p:cNvPr>
          <p:cNvPicPr>
            <a:picLocks noChangeAspect="1"/>
          </p:cNvPicPr>
          <p:nvPr/>
        </p:nvPicPr>
        <p:blipFill>
          <a:blip r:embed="rId6"/>
          <a:stretch>
            <a:fillRect/>
          </a:stretch>
        </p:blipFill>
        <p:spPr>
          <a:xfrm>
            <a:off x="6221116" y="2185317"/>
            <a:ext cx="2267125" cy="2210108"/>
          </a:xfrm>
          <a:prstGeom prst="rect">
            <a:avLst/>
          </a:prstGeom>
        </p:spPr>
      </p:pic>
      <p:grpSp>
        <p:nvGrpSpPr>
          <p:cNvPr id="58" name="Grupo 57">
            <a:extLst>
              <a:ext uri="{FF2B5EF4-FFF2-40B4-BE49-F238E27FC236}">
                <a16:creationId xmlns:a16="http://schemas.microsoft.com/office/drawing/2014/main" id="{0425D5E8-F7D8-482A-9036-0422A144228A}"/>
              </a:ext>
            </a:extLst>
          </p:cNvPr>
          <p:cNvGrpSpPr/>
          <p:nvPr/>
        </p:nvGrpSpPr>
        <p:grpSpPr>
          <a:xfrm>
            <a:off x="3682437" y="2886556"/>
            <a:ext cx="2291942" cy="1071351"/>
            <a:chOff x="2908586" y="4905183"/>
            <a:chExt cx="2291942" cy="1071351"/>
          </a:xfrm>
        </p:grpSpPr>
        <p:grpSp>
          <p:nvGrpSpPr>
            <p:cNvPr id="40" name="Google Shape;7759;p64">
              <a:extLst>
                <a:ext uri="{FF2B5EF4-FFF2-40B4-BE49-F238E27FC236}">
                  <a16:creationId xmlns:a16="http://schemas.microsoft.com/office/drawing/2014/main" id="{87479D4F-8B24-4F58-A908-492B34CAEA18}"/>
                </a:ext>
              </a:extLst>
            </p:cNvPr>
            <p:cNvGrpSpPr/>
            <p:nvPr/>
          </p:nvGrpSpPr>
          <p:grpSpPr>
            <a:xfrm>
              <a:off x="2908586" y="4905183"/>
              <a:ext cx="2291942" cy="1071351"/>
              <a:chOff x="1755764" y="2548553"/>
              <a:chExt cx="728540" cy="318261"/>
            </a:xfrm>
          </p:grpSpPr>
          <p:sp>
            <p:nvSpPr>
              <p:cNvPr id="41" name="Google Shape;7760;p64">
                <a:extLst>
                  <a:ext uri="{FF2B5EF4-FFF2-40B4-BE49-F238E27FC236}">
                    <a16:creationId xmlns:a16="http://schemas.microsoft.com/office/drawing/2014/main" id="{0323A8DB-A363-431F-BA43-4ED150CD699D}"/>
                  </a:ext>
                </a:extLst>
              </p:cNvPr>
              <p:cNvSpPr/>
              <p:nvPr/>
            </p:nvSpPr>
            <p:spPr>
              <a:xfrm>
                <a:off x="1798221" y="2562699"/>
                <a:ext cx="686083" cy="304115"/>
              </a:xfrm>
              <a:custGeom>
                <a:avLst/>
                <a:gdLst/>
                <a:ahLst/>
                <a:cxnLst/>
                <a:rect l="l" t="t" r="r" b="b"/>
                <a:pathLst>
                  <a:path w="71152" h="31539" extrusionOk="0">
                    <a:moveTo>
                      <a:pt x="735" y="1"/>
                    </a:moveTo>
                    <a:cubicBezTo>
                      <a:pt x="1" y="935"/>
                      <a:pt x="434" y="10008"/>
                      <a:pt x="735" y="18047"/>
                    </a:cubicBezTo>
                    <a:cubicBezTo>
                      <a:pt x="1060" y="26158"/>
                      <a:pt x="2149" y="31533"/>
                      <a:pt x="3598" y="31533"/>
                    </a:cubicBezTo>
                    <a:cubicBezTo>
                      <a:pt x="3633" y="31533"/>
                      <a:pt x="3668" y="31530"/>
                      <a:pt x="3703" y="31523"/>
                    </a:cubicBezTo>
                    <a:cubicBezTo>
                      <a:pt x="4267" y="31434"/>
                      <a:pt x="11179" y="31403"/>
                      <a:pt x="20044" y="31403"/>
                    </a:cubicBezTo>
                    <a:cubicBezTo>
                      <a:pt x="34287" y="31403"/>
                      <a:pt x="53571" y="31482"/>
                      <a:pt x="59677" y="31523"/>
                    </a:cubicBezTo>
                    <a:cubicBezTo>
                      <a:pt x="60627" y="31533"/>
                      <a:pt x="61494" y="31538"/>
                      <a:pt x="62285" y="31538"/>
                    </a:cubicBezTo>
                    <a:cubicBezTo>
                      <a:pt x="69716" y="31538"/>
                      <a:pt x="70461" y="31070"/>
                      <a:pt x="70551" y="29322"/>
                    </a:cubicBezTo>
                    <a:cubicBezTo>
                      <a:pt x="70651" y="27387"/>
                      <a:pt x="71152" y="1502"/>
                      <a:pt x="69751" y="768"/>
                    </a:cubicBezTo>
                    <a:cubicBezTo>
                      <a:pt x="68350" y="1"/>
                      <a:pt x="56941" y="1"/>
                      <a:pt x="45667"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2" name="Google Shape;7761;p64">
                <a:extLst>
                  <a:ext uri="{FF2B5EF4-FFF2-40B4-BE49-F238E27FC236}">
                    <a16:creationId xmlns:a16="http://schemas.microsoft.com/office/drawing/2014/main" id="{383C6E4B-630C-4211-BC47-990B383BA990}"/>
                  </a:ext>
                </a:extLst>
              </p:cNvPr>
              <p:cNvSpPr/>
              <p:nvPr/>
            </p:nvSpPr>
            <p:spPr>
              <a:xfrm>
                <a:off x="1784075" y="2548553"/>
                <a:ext cx="685755" cy="304096"/>
              </a:xfrm>
              <a:custGeom>
                <a:avLst/>
                <a:gdLst/>
                <a:ahLst/>
                <a:cxnLst/>
                <a:rect l="l" t="t" r="r" b="b"/>
                <a:pathLst>
                  <a:path w="71118" h="31537" extrusionOk="0">
                    <a:moveTo>
                      <a:pt x="734" y="0"/>
                    </a:moveTo>
                    <a:cubicBezTo>
                      <a:pt x="0" y="934"/>
                      <a:pt x="434" y="9974"/>
                      <a:pt x="734" y="18046"/>
                    </a:cubicBezTo>
                    <a:cubicBezTo>
                      <a:pt x="1027" y="26157"/>
                      <a:pt x="2147" y="31532"/>
                      <a:pt x="3597" y="31532"/>
                    </a:cubicBezTo>
                    <a:cubicBezTo>
                      <a:pt x="3632" y="31532"/>
                      <a:pt x="3667" y="31529"/>
                      <a:pt x="3703" y="31523"/>
                    </a:cubicBezTo>
                    <a:cubicBezTo>
                      <a:pt x="4290" y="31416"/>
                      <a:pt x="11778" y="31379"/>
                      <a:pt x="21186" y="31379"/>
                    </a:cubicBezTo>
                    <a:cubicBezTo>
                      <a:pt x="35299" y="31379"/>
                      <a:pt x="53732" y="31463"/>
                      <a:pt x="59676" y="31523"/>
                    </a:cubicBezTo>
                    <a:cubicBezTo>
                      <a:pt x="60578" y="31532"/>
                      <a:pt x="61406" y="31537"/>
                      <a:pt x="62164" y="31537"/>
                    </a:cubicBezTo>
                    <a:cubicBezTo>
                      <a:pt x="69708" y="31537"/>
                      <a:pt x="70460" y="31046"/>
                      <a:pt x="70551" y="29288"/>
                    </a:cubicBezTo>
                    <a:cubicBezTo>
                      <a:pt x="70651" y="27353"/>
                      <a:pt x="71118" y="1501"/>
                      <a:pt x="69750" y="734"/>
                    </a:cubicBezTo>
                    <a:cubicBezTo>
                      <a:pt x="68349" y="0"/>
                      <a:pt x="56941" y="0"/>
                      <a:pt x="45666" y="0"/>
                    </a:cubicBezTo>
                    <a:close/>
                  </a:path>
                </a:pathLst>
              </a:custGeom>
              <a:solidFill>
                <a:srgbClr val="FFFFFF"/>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3" name="Google Shape;7762;p64">
                <a:extLst>
                  <a:ext uri="{FF2B5EF4-FFF2-40B4-BE49-F238E27FC236}">
                    <a16:creationId xmlns:a16="http://schemas.microsoft.com/office/drawing/2014/main" id="{630ADE7B-E182-4FB3-BD2C-2C0DC29A1946}"/>
                  </a:ext>
                </a:extLst>
              </p:cNvPr>
              <p:cNvSpPr/>
              <p:nvPr/>
            </p:nvSpPr>
            <p:spPr>
              <a:xfrm>
                <a:off x="1870598" y="2625424"/>
                <a:ext cx="567066" cy="3548"/>
              </a:xfrm>
              <a:custGeom>
                <a:avLst/>
                <a:gdLst/>
                <a:ahLst/>
                <a:cxnLst/>
                <a:rect l="l" t="t" r="r" b="b"/>
                <a:pathLst>
                  <a:path w="58809" h="368" fill="none" extrusionOk="0">
                    <a:moveTo>
                      <a:pt x="0" y="201"/>
                    </a:moveTo>
                    <a:cubicBezTo>
                      <a:pt x="0" y="201"/>
                      <a:pt x="19080" y="0"/>
                      <a:pt x="27186" y="201"/>
                    </a:cubicBezTo>
                    <a:cubicBezTo>
                      <a:pt x="35325" y="367"/>
                      <a:pt x="58809" y="201"/>
                      <a:pt x="58809" y="201"/>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4" name="Google Shape;7763;p64">
                <a:extLst>
                  <a:ext uri="{FF2B5EF4-FFF2-40B4-BE49-F238E27FC236}">
                    <a16:creationId xmlns:a16="http://schemas.microsoft.com/office/drawing/2014/main" id="{6B9A3807-511F-40F4-833A-05BAFF32CFA5}"/>
                  </a:ext>
                </a:extLst>
              </p:cNvPr>
              <p:cNvSpPr/>
              <p:nvPr/>
            </p:nvSpPr>
            <p:spPr>
              <a:xfrm>
                <a:off x="1870598" y="2698120"/>
                <a:ext cx="567066" cy="3221"/>
              </a:xfrm>
              <a:custGeom>
                <a:avLst/>
                <a:gdLst/>
                <a:ahLst/>
                <a:cxnLst/>
                <a:rect l="l" t="t" r="r" b="b"/>
                <a:pathLst>
                  <a:path w="58809" h="334" fill="none" extrusionOk="0">
                    <a:moveTo>
                      <a:pt x="0" y="167"/>
                    </a:moveTo>
                    <a:cubicBezTo>
                      <a:pt x="0" y="167"/>
                      <a:pt x="19080" y="0"/>
                      <a:pt x="27186" y="167"/>
                    </a:cubicBezTo>
                    <a:cubicBezTo>
                      <a:pt x="35325" y="334"/>
                      <a:pt x="58809" y="167"/>
                      <a:pt x="58809" y="167"/>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5" name="Google Shape;7764;p64">
                <a:extLst>
                  <a:ext uri="{FF2B5EF4-FFF2-40B4-BE49-F238E27FC236}">
                    <a16:creationId xmlns:a16="http://schemas.microsoft.com/office/drawing/2014/main" id="{9839542D-89B0-463C-8BDF-4E8CA368AC51}"/>
                  </a:ext>
                </a:extLst>
              </p:cNvPr>
              <p:cNvSpPr/>
              <p:nvPr/>
            </p:nvSpPr>
            <p:spPr>
              <a:xfrm>
                <a:off x="1870598" y="2770488"/>
                <a:ext cx="567066" cy="3230"/>
              </a:xfrm>
              <a:custGeom>
                <a:avLst/>
                <a:gdLst/>
                <a:ahLst/>
                <a:cxnLst/>
                <a:rect l="l" t="t" r="r" b="b"/>
                <a:pathLst>
                  <a:path w="58809" h="335" fill="none" extrusionOk="0">
                    <a:moveTo>
                      <a:pt x="0" y="167"/>
                    </a:moveTo>
                    <a:cubicBezTo>
                      <a:pt x="0" y="167"/>
                      <a:pt x="19080" y="1"/>
                      <a:pt x="27186" y="167"/>
                    </a:cubicBezTo>
                    <a:cubicBezTo>
                      <a:pt x="35325" y="334"/>
                      <a:pt x="58809" y="167"/>
                      <a:pt x="58809" y="167"/>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6" name="Google Shape;7765;p64">
                <a:extLst>
                  <a:ext uri="{FF2B5EF4-FFF2-40B4-BE49-F238E27FC236}">
                    <a16:creationId xmlns:a16="http://schemas.microsoft.com/office/drawing/2014/main" id="{E2A5DE6C-16CE-4045-A297-D072FCB72FAF}"/>
                  </a:ext>
                </a:extLst>
              </p:cNvPr>
              <p:cNvSpPr/>
              <p:nvPr/>
            </p:nvSpPr>
            <p:spPr>
              <a:xfrm>
                <a:off x="1804652" y="2576536"/>
                <a:ext cx="28320" cy="28310"/>
              </a:xfrm>
              <a:custGeom>
                <a:avLst/>
                <a:gdLst/>
                <a:ahLst/>
                <a:cxnLst/>
                <a:rect l="l" t="t" r="r" b="b"/>
                <a:pathLst>
                  <a:path w="2937" h="2936" extrusionOk="0">
                    <a:moveTo>
                      <a:pt x="1469" y="0"/>
                    </a:moveTo>
                    <a:cubicBezTo>
                      <a:pt x="668" y="0"/>
                      <a:pt x="1" y="667"/>
                      <a:pt x="1" y="1468"/>
                    </a:cubicBezTo>
                    <a:cubicBezTo>
                      <a:pt x="1" y="2302"/>
                      <a:pt x="668" y="2936"/>
                      <a:pt x="1469" y="2936"/>
                    </a:cubicBezTo>
                    <a:cubicBezTo>
                      <a:pt x="2303" y="2936"/>
                      <a:pt x="2936" y="2302"/>
                      <a:pt x="2936" y="1468"/>
                    </a:cubicBezTo>
                    <a:cubicBezTo>
                      <a:pt x="2936" y="667"/>
                      <a:pt x="2303" y="0"/>
                      <a:pt x="1469"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7" name="Google Shape;7766;p64">
                <a:extLst>
                  <a:ext uri="{FF2B5EF4-FFF2-40B4-BE49-F238E27FC236}">
                    <a16:creationId xmlns:a16="http://schemas.microsoft.com/office/drawing/2014/main" id="{80E8DF05-107F-4647-AAF2-714A192BE4AB}"/>
                  </a:ext>
                </a:extLst>
              </p:cNvPr>
              <p:cNvSpPr/>
              <p:nvPr/>
            </p:nvSpPr>
            <p:spPr>
              <a:xfrm>
                <a:off x="1810129" y="2638615"/>
                <a:ext cx="28310" cy="28310"/>
              </a:xfrm>
              <a:custGeom>
                <a:avLst/>
                <a:gdLst/>
                <a:ahLst/>
                <a:cxnLst/>
                <a:rect l="l" t="t" r="r" b="b"/>
                <a:pathLst>
                  <a:path w="2936" h="2936" extrusionOk="0">
                    <a:moveTo>
                      <a:pt x="1468" y="0"/>
                    </a:moveTo>
                    <a:cubicBezTo>
                      <a:pt x="667" y="0"/>
                      <a:pt x="0" y="667"/>
                      <a:pt x="0" y="1468"/>
                    </a:cubicBezTo>
                    <a:cubicBezTo>
                      <a:pt x="0" y="2302"/>
                      <a:pt x="667" y="2936"/>
                      <a:pt x="1468" y="2936"/>
                    </a:cubicBezTo>
                    <a:cubicBezTo>
                      <a:pt x="2268" y="2936"/>
                      <a:pt x="2935" y="2302"/>
                      <a:pt x="2935" y="1468"/>
                    </a:cubicBezTo>
                    <a:cubicBezTo>
                      <a:pt x="2935" y="667"/>
                      <a:pt x="2268" y="0"/>
                      <a:pt x="1468"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8" name="Google Shape;7767;p64">
                <a:extLst>
                  <a:ext uri="{FF2B5EF4-FFF2-40B4-BE49-F238E27FC236}">
                    <a16:creationId xmlns:a16="http://schemas.microsoft.com/office/drawing/2014/main" id="{037F63D8-571E-496B-A048-131A5BB8977B}"/>
                  </a:ext>
                </a:extLst>
              </p:cNvPr>
              <p:cNvSpPr/>
              <p:nvPr/>
            </p:nvSpPr>
            <p:spPr>
              <a:xfrm>
                <a:off x="1815269" y="2700694"/>
                <a:ext cx="28320" cy="28310"/>
              </a:xfrm>
              <a:custGeom>
                <a:avLst/>
                <a:gdLst/>
                <a:ahLst/>
                <a:cxnLst/>
                <a:rect l="l" t="t" r="r" b="b"/>
                <a:pathLst>
                  <a:path w="2937" h="2936" extrusionOk="0">
                    <a:moveTo>
                      <a:pt x="1468" y="0"/>
                    </a:moveTo>
                    <a:cubicBezTo>
                      <a:pt x="668" y="0"/>
                      <a:pt x="1" y="667"/>
                      <a:pt x="1" y="1468"/>
                    </a:cubicBezTo>
                    <a:cubicBezTo>
                      <a:pt x="1" y="2268"/>
                      <a:pt x="668" y="2935"/>
                      <a:pt x="1468" y="2935"/>
                    </a:cubicBezTo>
                    <a:cubicBezTo>
                      <a:pt x="2302" y="2935"/>
                      <a:pt x="2936" y="2268"/>
                      <a:pt x="2936" y="1468"/>
                    </a:cubicBezTo>
                    <a:cubicBezTo>
                      <a:pt x="2936" y="667"/>
                      <a:pt x="2302" y="0"/>
                      <a:pt x="1468"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49" name="Google Shape;7768;p64">
                <a:extLst>
                  <a:ext uri="{FF2B5EF4-FFF2-40B4-BE49-F238E27FC236}">
                    <a16:creationId xmlns:a16="http://schemas.microsoft.com/office/drawing/2014/main" id="{83ACD12B-686F-4848-AF53-77EC074700E2}"/>
                  </a:ext>
                </a:extLst>
              </p:cNvPr>
              <p:cNvSpPr/>
              <p:nvPr/>
            </p:nvSpPr>
            <p:spPr>
              <a:xfrm>
                <a:off x="1818808" y="2753758"/>
                <a:ext cx="28320" cy="28320"/>
              </a:xfrm>
              <a:custGeom>
                <a:avLst/>
                <a:gdLst/>
                <a:ahLst/>
                <a:cxnLst/>
                <a:rect l="l" t="t" r="r" b="b"/>
                <a:pathLst>
                  <a:path w="2937" h="2937" extrusionOk="0">
                    <a:moveTo>
                      <a:pt x="1468" y="1"/>
                    </a:moveTo>
                    <a:cubicBezTo>
                      <a:pt x="668" y="1"/>
                      <a:pt x="1" y="668"/>
                      <a:pt x="1" y="1469"/>
                    </a:cubicBezTo>
                    <a:cubicBezTo>
                      <a:pt x="1" y="2269"/>
                      <a:pt x="668" y="2936"/>
                      <a:pt x="1468" y="2936"/>
                    </a:cubicBezTo>
                    <a:cubicBezTo>
                      <a:pt x="2302" y="2936"/>
                      <a:pt x="2936" y="2269"/>
                      <a:pt x="2936" y="1469"/>
                    </a:cubicBezTo>
                    <a:cubicBezTo>
                      <a:pt x="2936" y="668"/>
                      <a:pt x="2302" y="1"/>
                      <a:pt x="1468"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0" name="Google Shape;7769;p64">
                <a:extLst>
                  <a:ext uri="{FF2B5EF4-FFF2-40B4-BE49-F238E27FC236}">
                    <a16:creationId xmlns:a16="http://schemas.microsoft.com/office/drawing/2014/main" id="{6866F766-6A26-49B2-AC1E-5C3C15909DA4}"/>
                  </a:ext>
                </a:extLst>
              </p:cNvPr>
              <p:cNvSpPr/>
              <p:nvPr/>
            </p:nvSpPr>
            <p:spPr>
              <a:xfrm>
                <a:off x="1821701" y="2805866"/>
                <a:ext cx="28320" cy="28320"/>
              </a:xfrm>
              <a:custGeom>
                <a:avLst/>
                <a:gdLst/>
                <a:ahLst/>
                <a:cxnLst/>
                <a:rect l="l" t="t" r="r" b="b"/>
                <a:pathLst>
                  <a:path w="2937" h="2937" extrusionOk="0">
                    <a:moveTo>
                      <a:pt x="1469" y="1"/>
                    </a:moveTo>
                    <a:cubicBezTo>
                      <a:pt x="668" y="1"/>
                      <a:pt x="1" y="668"/>
                      <a:pt x="1" y="1469"/>
                    </a:cubicBezTo>
                    <a:cubicBezTo>
                      <a:pt x="1" y="2269"/>
                      <a:pt x="668" y="2936"/>
                      <a:pt x="1469" y="2936"/>
                    </a:cubicBezTo>
                    <a:cubicBezTo>
                      <a:pt x="2269" y="2936"/>
                      <a:pt x="2936" y="2269"/>
                      <a:pt x="2936" y="1469"/>
                    </a:cubicBezTo>
                    <a:cubicBezTo>
                      <a:pt x="2936" y="668"/>
                      <a:pt x="2269" y="1"/>
                      <a:pt x="1469"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1" name="Google Shape;7770;p64">
                <a:extLst>
                  <a:ext uri="{FF2B5EF4-FFF2-40B4-BE49-F238E27FC236}">
                    <a16:creationId xmlns:a16="http://schemas.microsoft.com/office/drawing/2014/main" id="{4E767FF7-C61B-4DB8-981D-3ACD2CA870B9}"/>
                  </a:ext>
                </a:extLst>
              </p:cNvPr>
              <p:cNvSpPr/>
              <p:nvPr/>
            </p:nvSpPr>
            <p:spPr>
              <a:xfrm>
                <a:off x="1755764" y="2585889"/>
                <a:ext cx="66273" cy="52532"/>
              </a:xfrm>
              <a:custGeom>
                <a:avLst/>
                <a:gdLst/>
                <a:ahLst/>
                <a:cxnLst/>
                <a:rect l="l" t="t" r="r" b="b"/>
                <a:pathLst>
                  <a:path w="6873" h="5448" extrusionOk="0">
                    <a:moveTo>
                      <a:pt x="6043" y="0"/>
                    </a:moveTo>
                    <a:cubicBezTo>
                      <a:pt x="5149" y="0"/>
                      <a:pt x="4373" y="448"/>
                      <a:pt x="3470" y="565"/>
                    </a:cubicBezTo>
                    <a:cubicBezTo>
                      <a:pt x="2536" y="698"/>
                      <a:pt x="1568" y="765"/>
                      <a:pt x="835" y="1432"/>
                    </a:cubicBezTo>
                    <a:cubicBezTo>
                      <a:pt x="134" y="2066"/>
                      <a:pt x="1" y="3133"/>
                      <a:pt x="501" y="3934"/>
                    </a:cubicBezTo>
                    <a:cubicBezTo>
                      <a:pt x="1001" y="4801"/>
                      <a:pt x="1935" y="5235"/>
                      <a:pt x="2869" y="5435"/>
                    </a:cubicBezTo>
                    <a:cubicBezTo>
                      <a:pt x="2912" y="5443"/>
                      <a:pt x="2953" y="5447"/>
                      <a:pt x="2993" y="5447"/>
                    </a:cubicBezTo>
                    <a:cubicBezTo>
                      <a:pt x="3567" y="5447"/>
                      <a:pt x="3763" y="4590"/>
                      <a:pt x="3170" y="4434"/>
                    </a:cubicBezTo>
                    <a:cubicBezTo>
                      <a:pt x="2502" y="4267"/>
                      <a:pt x="1769" y="4034"/>
                      <a:pt x="1402" y="3400"/>
                    </a:cubicBezTo>
                    <a:cubicBezTo>
                      <a:pt x="1101" y="2933"/>
                      <a:pt x="1268" y="2299"/>
                      <a:pt x="1769" y="2032"/>
                    </a:cubicBezTo>
                    <a:cubicBezTo>
                      <a:pt x="2402" y="1665"/>
                      <a:pt x="3203" y="1665"/>
                      <a:pt x="3937" y="1565"/>
                    </a:cubicBezTo>
                    <a:cubicBezTo>
                      <a:pt x="4304" y="1465"/>
                      <a:pt x="4671" y="1365"/>
                      <a:pt x="5038" y="1232"/>
                    </a:cubicBezTo>
                    <a:cubicBezTo>
                      <a:pt x="5405" y="1098"/>
                      <a:pt x="5771" y="1032"/>
                      <a:pt x="6138" y="1032"/>
                    </a:cubicBezTo>
                    <a:cubicBezTo>
                      <a:pt x="6183" y="1042"/>
                      <a:pt x="6227" y="1046"/>
                      <a:pt x="6270" y="1046"/>
                    </a:cubicBezTo>
                    <a:cubicBezTo>
                      <a:pt x="6515" y="1046"/>
                      <a:pt x="6720" y="892"/>
                      <a:pt x="6806" y="665"/>
                    </a:cubicBezTo>
                    <a:cubicBezTo>
                      <a:pt x="6872" y="398"/>
                      <a:pt x="6705" y="98"/>
                      <a:pt x="6439" y="31"/>
                    </a:cubicBezTo>
                    <a:cubicBezTo>
                      <a:pt x="6304" y="10"/>
                      <a:pt x="6172" y="0"/>
                      <a:pt x="6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2" name="Google Shape;7771;p64">
                <a:extLst>
                  <a:ext uri="{FF2B5EF4-FFF2-40B4-BE49-F238E27FC236}">
                    <a16:creationId xmlns:a16="http://schemas.microsoft.com/office/drawing/2014/main" id="{4251B28E-3C80-47C2-85BD-6BDA924FF9EA}"/>
                  </a:ext>
                </a:extLst>
              </p:cNvPr>
              <p:cNvSpPr/>
              <p:nvPr/>
            </p:nvSpPr>
            <p:spPr>
              <a:xfrm>
                <a:off x="1762842" y="2646011"/>
                <a:ext cx="67507" cy="50054"/>
              </a:xfrm>
              <a:custGeom>
                <a:avLst/>
                <a:gdLst/>
                <a:ahLst/>
                <a:cxnLst/>
                <a:rect l="l" t="t" r="r" b="b"/>
                <a:pathLst>
                  <a:path w="7001" h="5191" extrusionOk="0">
                    <a:moveTo>
                      <a:pt x="4804" y="0"/>
                    </a:moveTo>
                    <a:cubicBezTo>
                      <a:pt x="4304" y="34"/>
                      <a:pt x="3837" y="100"/>
                      <a:pt x="3370" y="301"/>
                    </a:cubicBezTo>
                    <a:cubicBezTo>
                      <a:pt x="2903" y="434"/>
                      <a:pt x="2502" y="634"/>
                      <a:pt x="2069" y="868"/>
                    </a:cubicBezTo>
                    <a:cubicBezTo>
                      <a:pt x="1668" y="1068"/>
                      <a:pt x="1268" y="1301"/>
                      <a:pt x="901" y="1601"/>
                    </a:cubicBezTo>
                    <a:cubicBezTo>
                      <a:pt x="201" y="2102"/>
                      <a:pt x="1" y="3036"/>
                      <a:pt x="401" y="3803"/>
                    </a:cubicBezTo>
                    <a:cubicBezTo>
                      <a:pt x="568" y="4170"/>
                      <a:pt x="868" y="4470"/>
                      <a:pt x="1201" y="4670"/>
                    </a:cubicBezTo>
                    <a:cubicBezTo>
                      <a:pt x="1568" y="4870"/>
                      <a:pt x="2002" y="4870"/>
                      <a:pt x="2336" y="5104"/>
                    </a:cubicBezTo>
                    <a:cubicBezTo>
                      <a:pt x="2434" y="5164"/>
                      <a:pt x="2530" y="5190"/>
                      <a:pt x="2621" y="5190"/>
                    </a:cubicBezTo>
                    <a:cubicBezTo>
                      <a:pt x="3080" y="5190"/>
                      <a:pt x="3371" y="4510"/>
                      <a:pt x="2869" y="4203"/>
                    </a:cubicBezTo>
                    <a:cubicBezTo>
                      <a:pt x="2336" y="3870"/>
                      <a:pt x="1568" y="3936"/>
                      <a:pt x="1301" y="3269"/>
                    </a:cubicBezTo>
                    <a:cubicBezTo>
                      <a:pt x="1068" y="2669"/>
                      <a:pt x="1602" y="2302"/>
                      <a:pt x="2102" y="2035"/>
                    </a:cubicBezTo>
                    <a:cubicBezTo>
                      <a:pt x="2803" y="1601"/>
                      <a:pt x="3570" y="1268"/>
                      <a:pt x="4370" y="1101"/>
                    </a:cubicBezTo>
                    <a:cubicBezTo>
                      <a:pt x="4537" y="1068"/>
                      <a:pt x="4737" y="1034"/>
                      <a:pt x="4904" y="1034"/>
                    </a:cubicBezTo>
                    <a:cubicBezTo>
                      <a:pt x="5104" y="1101"/>
                      <a:pt x="5304" y="1134"/>
                      <a:pt x="5504" y="1201"/>
                    </a:cubicBezTo>
                    <a:cubicBezTo>
                      <a:pt x="5621" y="1240"/>
                      <a:pt x="5738" y="1259"/>
                      <a:pt x="5853" y="1259"/>
                    </a:cubicBezTo>
                    <a:cubicBezTo>
                      <a:pt x="6133" y="1259"/>
                      <a:pt x="6402" y="1147"/>
                      <a:pt x="6639" y="934"/>
                    </a:cubicBezTo>
                    <a:cubicBezTo>
                      <a:pt x="7000" y="573"/>
                      <a:pt x="6622" y="51"/>
                      <a:pt x="6216" y="51"/>
                    </a:cubicBezTo>
                    <a:cubicBezTo>
                      <a:pt x="6097" y="51"/>
                      <a:pt x="5977" y="95"/>
                      <a:pt x="5871" y="200"/>
                    </a:cubicBezTo>
                    <a:cubicBezTo>
                      <a:pt x="5865" y="213"/>
                      <a:pt x="5849" y="219"/>
                      <a:pt x="5828" y="219"/>
                    </a:cubicBezTo>
                    <a:cubicBezTo>
                      <a:pt x="5741" y="219"/>
                      <a:pt x="5558" y="127"/>
                      <a:pt x="5504" y="100"/>
                    </a:cubicBezTo>
                    <a:cubicBezTo>
                      <a:pt x="5271" y="34"/>
                      <a:pt x="5037" y="0"/>
                      <a:pt x="4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3" name="Google Shape;7772;p64">
                <a:extLst>
                  <a:ext uri="{FF2B5EF4-FFF2-40B4-BE49-F238E27FC236}">
                    <a16:creationId xmlns:a16="http://schemas.microsoft.com/office/drawing/2014/main" id="{CEB3379C-0976-41C2-B2FA-8321AB2AEFD5}"/>
                  </a:ext>
                </a:extLst>
              </p:cNvPr>
              <p:cNvSpPr/>
              <p:nvPr/>
            </p:nvSpPr>
            <p:spPr>
              <a:xfrm>
                <a:off x="1769601" y="2706702"/>
                <a:ext cx="62406" cy="41530"/>
              </a:xfrm>
              <a:custGeom>
                <a:avLst/>
                <a:gdLst/>
                <a:ahLst/>
                <a:cxnLst/>
                <a:rect l="l" t="t" r="r" b="b"/>
                <a:pathLst>
                  <a:path w="6472" h="4307" extrusionOk="0">
                    <a:moveTo>
                      <a:pt x="4355" y="0"/>
                    </a:moveTo>
                    <a:cubicBezTo>
                      <a:pt x="3982" y="0"/>
                      <a:pt x="3609" y="17"/>
                      <a:pt x="3236" y="44"/>
                    </a:cubicBezTo>
                    <a:cubicBezTo>
                      <a:pt x="2402" y="78"/>
                      <a:pt x="1601" y="344"/>
                      <a:pt x="934" y="811"/>
                    </a:cubicBezTo>
                    <a:cubicBezTo>
                      <a:pt x="300" y="1245"/>
                      <a:pt x="0" y="2046"/>
                      <a:pt x="200" y="2813"/>
                    </a:cubicBezTo>
                    <a:cubicBezTo>
                      <a:pt x="400" y="3547"/>
                      <a:pt x="1067" y="3947"/>
                      <a:pt x="1735" y="4247"/>
                    </a:cubicBezTo>
                    <a:cubicBezTo>
                      <a:pt x="1806" y="4288"/>
                      <a:pt x="1884" y="4307"/>
                      <a:pt x="1962" y="4307"/>
                    </a:cubicBezTo>
                    <a:cubicBezTo>
                      <a:pt x="2139" y="4307"/>
                      <a:pt x="2319" y="4209"/>
                      <a:pt x="2435" y="4047"/>
                    </a:cubicBezTo>
                    <a:cubicBezTo>
                      <a:pt x="2569" y="3814"/>
                      <a:pt x="2502" y="3480"/>
                      <a:pt x="2235" y="3347"/>
                    </a:cubicBezTo>
                    <a:cubicBezTo>
                      <a:pt x="1868" y="3180"/>
                      <a:pt x="1268" y="2946"/>
                      <a:pt x="1168" y="2513"/>
                    </a:cubicBezTo>
                    <a:cubicBezTo>
                      <a:pt x="1101" y="2079"/>
                      <a:pt x="1501" y="1612"/>
                      <a:pt x="1935" y="1412"/>
                    </a:cubicBezTo>
                    <a:cubicBezTo>
                      <a:pt x="2444" y="1202"/>
                      <a:pt x="2980" y="1073"/>
                      <a:pt x="3543" y="1073"/>
                    </a:cubicBezTo>
                    <a:cubicBezTo>
                      <a:pt x="3607" y="1073"/>
                      <a:pt x="3671" y="1075"/>
                      <a:pt x="3736" y="1078"/>
                    </a:cubicBezTo>
                    <a:cubicBezTo>
                      <a:pt x="3920" y="1070"/>
                      <a:pt x="4103" y="1066"/>
                      <a:pt x="4286" y="1066"/>
                    </a:cubicBezTo>
                    <a:cubicBezTo>
                      <a:pt x="4837" y="1066"/>
                      <a:pt x="5387" y="1103"/>
                      <a:pt x="5938" y="1178"/>
                    </a:cubicBezTo>
                    <a:cubicBezTo>
                      <a:pt x="6238" y="1145"/>
                      <a:pt x="6471" y="911"/>
                      <a:pt x="6471" y="645"/>
                    </a:cubicBezTo>
                    <a:cubicBezTo>
                      <a:pt x="6438" y="344"/>
                      <a:pt x="6238" y="111"/>
                      <a:pt x="5938" y="111"/>
                    </a:cubicBezTo>
                    <a:cubicBezTo>
                      <a:pt x="5410" y="33"/>
                      <a:pt x="4882" y="0"/>
                      <a:pt x="4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4" name="Google Shape;7773;p64">
                <a:extLst>
                  <a:ext uri="{FF2B5EF4-FFF2-40B4-BE49-F238E27FC236}">
                    <a16:creationId xmlns:a16="http://schemas.microsoft.com/office/drawing/2014/main" id="{C29C4241-72F1-4A5B-83C8-36D9A1DFEF09}"/>
                  </a:ext>
                </a:extLst>
              </p:cNvPr>
              <p:cNvSpPr/>
              <p:nvPr/>
            </p:nvSpPr>
            <p:spPr>
              <a:xfrm>
                <a:off x="1768955" y="2762330"/>
                <a:ext cx="69715" cy="41868"/>
              </a:xfrm>
              <a:custGeom>
                <a:avLst/>
                <a:gdLst/>
                <a:ahLst/>
                <a:cxnLst/>
                <a:rect l="l" t="t" r="r" b="b"/>
                <a:pathLst>
                  <a:path w="7230" h="4342" extrusionOk="0">
                    <a:moveTo>
                      <a:pt x="4792" y="0"/>
                    </a:moveTo>
                    <a:cubicBezTo>
                      <a:pt x="3553" y="0"/>
                      <a:pt x="2333" y="297"/>
                      <a:pt x="1235" y="880"/>
                    </a:cubicBezTo>
                    <a:cubicBezTo>
                      <a:pt x="834" y="1047"/>
                      <a:pt x="467" y="1347"/>
                      <a:pt x="234" y="1680"/>
                    </a:cubicBezTo>
                    <a:cubicBezTo>
                      <a:pt x="0" y="2081"/>
                      <a:pt x="0" y="2581"/>
                      <a:pt x="200" y="2981"/>
                    </a:cubicBezTo>
                    <a:cubicBezTo>
                      <a:pt x="401" y="3348"/>
                      <a:pt x="734" y="3649"/>
                      <a:pt x="1134" y="3782"/>
                    </a:cubicBezTo>
                    <a:cubicBezTo>
                      <a:pt x="1601" y="3982"/>
                      <a:pt x="2102" y="4149"/>
                      <a:pt x="2602" y="4316"/>
                    </a:cubicBezTo>
                    <a:cubicBezTo>
                      <a:pt x="2659" y="4334"/>
                      <a:pt x="2713" y="4342"/>
                      <a:pt x="2764" y="4342"/>
                    </a:cubicBezTo>
                    <a:cubicBezTo>
                      <a:pt x="3277" y="4342"/>
                      <a:pt x="3446" y="3497"/>
                      <a:pt x="2869" y="3315"/>
                    </a:cubicBezTo>
                    <a:cubicBezTo>
                      <a:pt x="2502" y="3182"/>
                      <a:pt x="2102" y="3048"/>
                      <a:pt x="1735" y="2881"/>
                    </a:cubicBezTo>
                    <a:cubicBezTo>
                      <a:pt x="1535" y="2815"/>
                      <a:pt x="1201" y="2715"/>
                      <a:pt x="1101" y="2481"/>
                    </a:cubicBezTo>
                    <a:cubicBezTo>
                      <a:pt x="1034" y="2248"/>
                      <a:pt x="1168" y="2114"/>
                      <a:pt x="1335" y="2014"/>
                    </a:cubicBezTo>
                    <a:cubicBezTo>
                      <a:pt x="1635" y="1814"/>
                      <a:pt x="1935" y="1647"/>
                      <a:pt x="2269" y="1514"/>
                    </a:cubicBezTo>
                    <a:cubicBezTo>
                      <a:pt x="3068" y="1177"/>
                      <a:pt x="3934" y="1013"/>
                      <a:pt x="4807" y="1013"/>
                    </a:cubicBezTo>
                    <a:cubicBezTo>
                      <a:pt x="5319" y="1013"/>
                      <a:pt x="5833" y="1069"/>
                      <a:pt x="6338" y="1180"/>
                    </a:cubicBezTo>
                    <a:cubicBezTo>
                      <a:pt x="6379" y="1189"/>
                      <a:pt x="6418" y="1193"/>
                      <a:pt x="6456" y="1193"/>
                    </a:cubicBezTo>
                    <a:cubicBezTo>
                      <a:pt x="7007" y="1193"/>
                      <a:pt x="7229" y="335"/>
                      <a:pt x="6605" y="179"/>
                    </a:cubicBezTo>
                    <a:lnTo>
                      <a:pt x="6605" y="179"/>
                    </a:lnTo>
                    <a:lnTo>
                      <a:pt x="6605" y="213"/>
                    </a:lnTo>
                    <a:cubicBezTo>
                      <a:pt x="6004" y="71"/>
                      <a:pt x="5396" y="0"/>
                      <a:pt x="4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5" name="Google Shape;7774;p64">
                <a:extLst>
                  <a:ext uri="{FF2B5EF4-FFF2-40B4-BE49-F238E27FC236}">
                    <a16:creationId xmlns:a16="http://schemas.microsoft.com/office/drawing/2014/main" id="{B23C651E-4C44-490F-B78F-7CBB5AC5BC6D}"/>
                  </a:ext>
                </a:extLst>
              </p:cNvPr>
              <p:cNvSpPr/>
              <p:nvPr/>
            </p:nvSpPr>
            <p:spPr>
              <a:xfrm>
                <a:off x="1777961" y="2808933"/>
                <a:ext cx="64672" cy="33932"/>
              </a:xfrm>
              <a:custGeom>
                <a:avLst/>
                <a:gdLst/>
                <a:ahLst/>
                <a:cxnLst/>
                <a:rect l="l" t="t" r="r" b="b"/>
                <a:pathLst>
                  <a:path w="6707" h="3519" extrusionOk="0">
                    <a:moveTo>
                      <a:pt x="4423" y="0"/>
                    </a:moveTo>
                    <a:cubicBezTo>
                      <a:pt x="4216" y="0"/>
                      <a:pt x="4008" y="17"/>
                      <a:pt x="3803" y="50"/>
                    </a:cubicBezTo>
                    <a:cubicBezTo>
                      <a:pt x="3369" y="116"/>
                      <a:pt x="2936" y="217"/>
                      <a:pt x="2535" y="350"/>
                    </a:cubicBezTo>
                    <a:cubicBezTo>
                      <a:pt x="2102" y="450"/>
                      <a:pt x="1702" y="617"/>
                      <a:pt x="1301" y="784"/>
                    </a:cubicBezTo>
                    <a:cubicBezTo>
                      <a:pt x="567" y="1117"/>
                      <a:pt x="0" y="2018"/>
                      <a:pt x="534" y="2752"/>
                    </a:cubicBezTo>
                    <a:cubicBezTo>
                      <a:pt x="1034" y="3519"/>
                      <a:pt x="2002" y="3385"/>
                      <a:pt x="2836" y="3452"/>
                    </a:cubicBezTo>
                    <a:cubicBezTo>
                      <a:pt x="2846" y="3453"/>
                      <a:pt x="2857" y="3453"/>
                      <a:pt x="2867" y="3453"/>
                    </a:cubicBezTo>
                    <a:cubicBezTo>
                      <a:pt x="3503" y="3453"/>
                      <a:pt x="3492" y="2450"/>
                      <a:pt x="2836" y="2385"/>
                    </a:cubicBezTo>
                    <a:cubicBezTo>
                      <a:pt x="2636" y="2385"/>
                      <a:pt x="2421" y="2400"/>
                      <a:pt x="2211" y="2400"/>
                    </a:cubicBezTo>
                    <a:cubicBezTo>
                      <a:pt x="2106" y="2400"/>
                      <a:pt x="2002" y="2396"/>
                      <a:pt x="1902" y="2385"/>
                    </a:cubicBezTo>
                    <a:cubicBezTo>
                      <a:pt x="1735" y="2385"/>
                      <a:pt x="1468" y="2351"/>
                      <a:pt x="1368" y="2185"/>
                    </a:cubicBezTo>
                    <a:cubicBezTo>
                      <a:pt x="1235" y="1818"/>
                      <a:pt x="2035" y="1618"/>
                      <a:pt x="2235" y="1517"/>
                    </a:cubicBezTo>
                    <a:cubicBezTo>
                      <a:pt x="2916" y="1291"/>
                      <a:pt x="3660" y="1051"/>
                      <a:pt x="4382" y="1051"/>
                    </a:cubicBezTo>
                    <a:cubicBezTo>
                      <a:pt x="4827" y="1051"/>
                      <a:pt x="5264" y="1142"/>
                      <a:pt x="5671" y="1384"/>
                    </a:cubicBezTo>
                    <a:cubicBezTo>
                      <a:pt x="5769" y="1444"/>
                      <a:pt x="5866" y="1470"/>
                      <a:pt x="5956" y="1470"/>
                    </a:cubicBezTo>
                    <a:cubicBezTo>
                      <a:pt x="6416" y="1470"/>
                      <a:pt x="6707" y="790"/>
                      <a:pt x="6205" y="483"/>
                    </a:cubicBezTo>
                    <a:lnTo>
                      <a:pt x="6238" y="483"/>
                    </a:lnTo>
                    <a:cubicBezTo>
                      <a:pt x="5685" y="157"/>
                      <a:pt x="5056" y="0"/>
                      <a:pt x="4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6" name="Google Shape;7775;p64">
                <a:extLst>
                  <a:ext uri="{FF2B5EF4-FFF2-40B4-BE49-F238E27FC236}">
                    <a16:creationId xmlns:a16="http://schemas.microsoft.com/office/drawing/2014/main" id="{C3C00730-FF22-475B-B6AE-796F491D8D33}"/>
                  </a:ext>
                </a:extLst>
              </p:cNvPr>
              <p:cNvSpPr/>
              <p:nvPr/>
            </p:nvSpPr>
            <p:spPr>
              <a:xfrm>
                <a:off x="1850011" y="2564309"/>
                <a:ext cx="209078" cy="11908"/>
              </a:xfrm>
              <a:custGeom>
                <a:avLst/>
                <a:gdLst/>
                <a:ahLst/>
                <a:cxnLst/>
                <a:rect l="l" t="t" r="r" b="b"/>
                <a:pathLst>
                  <a:path w="21683" h="1235" extrusionOk="0">
                    <a:moveTo>
                      <a:pt x="534" y="1"/>
                    </a:moveTo>
                    <a:cubicBezTo>
                      <a:pt x="0" y="1"/>
                      <a:pt x="0" y="834"/>
                      <a:pt x="534" y="834"/>
                    </a:cubicBezTo>
                    <a:cubicBezTo>
                      <a:pt x="7406" y="1068"/>
                      <a:pt x="14244" y="1168"/>
                      <a:pt x="21115" y="1235"/>
                    </a:cubicBezTo>
                    <a:cubicBezTo>
                      <a:pt x="21682" y="1235"/>
                      <a:pt x="21682" y="401"/>
                      <a:pt x="21115" y="401"/>
                    </a:cubicBezTo>
                    <a:cubicBezTo>
                      <a:pt x="14244" y="334"/>
                      <a:pt x="7406" y="234"/>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57" name="Google Shape;7776;p64">
                <a:extLst>
                  <a:ext uri="{FF2B5EF4-FFF2-40B4-BE49-F238E27FC236}">
                    <a16:creationId xmlns:a16="http://schemas.microsoft.com/office/drawing/2014/main" id="{BE195121-5B30-49AD-AAF6-05D67D04AB38}"/>
                  </a:ext>
                </a:extLst>
              </p:cNvPr>
              <p:cNvSpPr/>
              <p:nvPr/>
            </p:nvSpPr>
            <p:spPr>
              <a:xfrm>
                <a:off x="2071628" y="2567674"/>
                <a:ext cx="41820" cy="9189"/>
              </a:xfrm>
              <a:custGeom>
                <a:avLst/>
                <a:gdLst/>
                <a:ahLst/>
                <a:cxnLst/>
                <a:rect l="l" t="t" r="r" b="b"/>
                <a:pathLst>
                  <a:path w="4337" h="953" extrusionOk="0">
                    <a:moveTo>
                      <a:pt x="1950" y="0"/>
                    </a:moveTo>
                    <a:cubicBezTo>
                      <a:pt x="1431" y="0"/>
                      <a:pt x="913" y="27"/>
                      <a:pt x="401" y="85"/>
                    </a:cubicBezTo>
                    <a:cubicBezTo>
                      <a:pt x="167" y="85"/>
                      <a:pt x="0" y="285"/>
                      <a:pt x="0" y="519"/>
                    </a:cubicBezTo>
                    <a:cubicBezTo>
                      <a:pt x="0" y="752"/>
                      <a:pt x="167" y="919"/>
                      <a:pt x="401" y="919"/>
                    </a:cubicBezTo>
                    <a:cubicBezTo>
                      <a:pt x="913" y="861"/>
                      <a:pt x="1431" y="834"/>
                      <a:pt x="1950" y="834"/>
                    </a:cubicBezTo>
                    <a:cubicBezTo>
                      <a:pt x="2615" y="834"/>
                      <a:pt x="3281" y="878"/>
                      <a:pt x="3937" y="952"/>
                    </a:cubicBezTo>
                    <a:cubicBezTo>
                      <a:pt x="4170" y="952"/>
                      <a:pt x="4337" y="786"/>
                      <a:pt x="4337" y="552"/>
                    </a:cubicBezTo>
                    <a:cubicBezTo>
                      <a:pt x="4337" y="319"/>
                      <a:pt x="4170" y="119"/>
                      <a:pt x="3937" y="119"/>
                    </a:cubicBezTo>
                    <a:cubicBezTo>
                      <a:pt x="3281" y="44"/>
                      <a:pt x="2615" y="0"/>
                      <a:pt x="1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grpSp>
        <p:sp>
          <p:nvSpPr>
            <p:cNvPr id="39" name="CuadroTexto 38">
              <a:extLst>
                <a:ext uri="{FF2B5EF4-FFF2-40B4-BE49-F238E27FC236}">
                  <a16:creationId xmlns:a16="http://schemas.microsoft.com/office/drawing/2014/main" id="{3958ABF9-9079-4CF5-961D-47F70C5824A7}"/>
                </a:ext>
              </a:extLst>
            </p:cNvPr>
            <p:cNvSpPr txBox="1"/>
            <p:nvPr/>
          </p:nvSpPr>
          <p:spPr>
            <a:xfrm>
              <a:off x="3223669" y="4905183"/>
              <a:ext cx="1830133" cy="954107"/>
            </a:xfrm>
            <a:prstGeom prst="rect">
              <a:avLst/>
            </a:prstGeom>
            <a:noFill/>
          </p:spPr>
          <p:txBody>
            <a:bodyPr wrap="square" rtlCol="0">
              <a:spAutoFit/>
            </a:bodyPr>
            <a:lstStyle/>
            <a:p>
              <a:pPr algn="ctr"/>
              <a:r>
                <a:rPr lang="es-ES" sz="1400" dirty="0">
                  <a:latin typeface="Century Gothic" panose="020B0502020202020204" pitchFamily="34" charset="0"/>
                </a:rPr>
                <a:t>102 preguntas que integran 8 componentes de la competitividad</a:t>
              </a:r>
            </a:p>
          </p:txBody>
        </p:sp>
      </p:grpSp>
      <p:grpSp>
        <p:nvGrpSpPr>
          <p:cNvPr id="60" name="Grupo 59">
            <a:extLst>
              <a:ext uri="{FF2B5EF4-FFF2-40B4-BE49-F238E27FC236}">
                <a16:creationId xmlns:a16="http://schemas.microsoft.com/office/drawing/2014/main" id="{14D0FC3D-3345-4A5F-BA11-89822F46CDE5}"/>
              </a:ext>
            </a:extLst>
          </p:cNvPr>
          <p:cNvGrpSpPr/>
          <p:nvPr/>
        </p:nvGrpSpPr>
        <p:grpSpPr>
          <a:xfrm>
            <a:off x="3703156" y="1330237"/>
            <a:ext cx="2291942" cy="1071351"/>
            <a:chOff x="2908586" y="4905183"/>
            <a:chExt cx="2291942" cy="1071351"/>
          </a:xfrm>
        </p:grpSpPr>
        <p:grpSp>
          <p:nvGrpSpPr>
            <p:cNvPr id="61" name="Google Shape;7759;p64">
              <a:extLst>
                <a:ext uri="{FF2B5EF4-FFF2-40B4-BE49-F238E27FC236}">
                  <a16:creationId xmlns:a16="http://schemas.microsoft.com/office/drawing/2014/main" id="{F7FE11FC-17D4-447F-99A9-4382F2E2B4EB}"/>
                </a:ext>
              </a:extLst>
            </p:cNvPr>
            <p:cNvGrpSpPr/>
            <p:nvPr/>
          </p:nvGrpSpPr>
          <p:grpSpPr>
            <a:xfrm>
              <a:off x="2908586" y="4905183"/>
              <a:ext cx="2291942" cy="1071351"/>
              <a:chOff x="1755764" y="2548553"/>
              <a:chExt cx="728540" cy="318261"/>
            </a:xfrm>
          </p:grpSpPr>
          <p:sp>
            <p:nvSpPr>
              <p:cNvPr id="63" name="Google Shape;7760;p64">
                <a:extLst>
                  <a:ext uri="{FF2B5EF4-FFF2-40B4-BE49-F238E27FC236}">
                    <a16:creationId xmlns:a16="http://schemas.microsoft.com/office/drawing/2014/main" id="{3AC821DD-C873-48EA-9F96-B4655D54A965}"/>
                  </a:ext>
                </a:extLst>
              </p:cNvPr>
              <p:cNvSpPr/>
              <p:nvPr/>
            </p:nvSpPr>
            <p:spPr>
              <a:xfrm>
                <a:off x="1798221" y="2562699"/>
                <a:ext cx="686083" cy="304115"/>
              </a:xfrm>
              <a:custGeom>
                <a:avLst/>
                <a:gdLst/>
                <a:ahLst/>
                <a:cxnLst/>
                <a:rect l="l" t="t" r="r" b="b"/>
                <a:pathLst>
                  <a:path w="71152" h="31539" extrusionOk="0">
                    <a:moveTo>
                      <a:pt x="735" y="1"/>
                    </a:moveTo>
                    <a:cubicBezTo>
                      <a:pt x="1" y="935"/>
                      <a:pt x="434" y="10008"/>
                      <a:pt x="735" y="18047"/>
                    </a:cubicBezTo>
                    <a:cubicBezTo>
                      <a:pt x="1060" y="26158"/>
                      <a:pt x="2149" y="31533"/>
                      <a:pt x="3598" y="31533"/>
                    </a:cubicBezTo>
                    <a:cubicBezTo>
                      <a:pt x="3633" y="31533"/>
                      <a:pt x="3668" y="31530"/>
                      <a:pt x="3703" y="31523"/>
                    </a:cubicBezTo>
                    <a:cubicBezTo>
                      <a:pt x="4267" y="31434"/>
                      <a:pt x="11179" y="31403"/>
                      <a:pt x="20044" y="31403"/>
                    </a:cubicBezTo>
                    <a:cubicBezTo>
                      <a:pt x="34287" y="31403"/>
                      <a:pt x="53571" y="31482"/>
                      <a:pt x="59677" y="31523"/>
                    </a:cubicBezTo>
                    <a:cubicBezTo>
                      <a:pt x="60627" y="31533"/>
                      <a:pt x="61494" y="31538"/>
                      <a:pt x="62285" y="31538"/>
                    </a:cubicBezTo>
                    <a:cubicBezTo>
                      <a:pt x="69716" y="31538"/>
                      <a:pt x="70461" y="31070"/>
                      <a:pt x="70551" y="29322"/>
                    </a:cubicBezTo>
                    <a:cubicBezTo>
                      <a:pt x="70651" y="27387"/>
                      <a:pt x="71152" y="1502"/>
                      <a:pt x="69751" y="768"/>
                    </a:cubicBezTo>
                    <a:cubicBezTo>
                      <a:pt x="68350" y="1"/>
                      <a:pt x="56941" y="1"/>
                      <a:pt x="45667"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4" name="Google Shape;7761;p64">
                <a:extLst>
                  <a:ext uri="{FF2B5EF4-FFF2-40B4-BE49-F238E27FC236}">
                    <a16:creationId xmlns:a16="http://schemas.microsoft.com/office/drawing/2014/main" id="{0CE5BDCE-BF3E-43C3-A210-93F473CA8130}"/>
                  </a:ext>
                </a:extLst>
              </p:cNvPr>
              <p:cNvSpPr/>
              <p:nvPr/>
            </p:nvSpPr>
            <p:spPr>
              <a:xfrm>
                <a:off x="1784075" y="2548553"/>
                <a:ext cx="685755" cy="304096"/>
              </a:xfrm>
              <a:custGeom>
                <a:avLst/>
                <a:gdLst/>
                <a:ahLst/>
                <a:cxnLst/>
                <a:rect l="l" t="t" r="r" b="b"/>
                <a:pathLst>
                  <a:path w="71118" h="31537" extrusionOk="0">
                    <a:moveTo>
                      <a:pt x="734" y="0"/>
                    </a:moveTo>
                    <a:cubicBezTo>
                      <a:pt x="0" y="934"/>
                      <a:pt x="434" y="9974"/>
                      <a:pt x="734" y="18046"/>
                    </a:cubicBezTo>
                    <a:cubicBezTo>
                      <a:pt x="1027" y="26157"/>
                      <a:pt x="2147" y="31532"/>
                      <a:pt x="3597" y="31532"/>
                    </a:cubicBezTo>
                    <a:cubicBezTo>
                      <a:pt x="3632" y="31532"/>
                      <a:pt x="3667" y="31529"/>
                      <a:pt x="3703" y="31523"/>
                    </a:cubicBezTo>
                    <a:cubicBezTo>
                      <a:pt x="4290" y="31416"/>
                      <a:pt x="11778" y="31379"/>
                      <a:pt x="21186" y="31379"/>
                    </a:cubicBezTo>
                    <a:cubicBezTo>
                      <a:pt x="35299" y="31379"/>
                      <a:pt x="53732" y="31463"/>
                      <a:pt x="59676" y="31523"/>
                    </a:cubicBezTo>
                    <a:cubicBezTo>
                      <a:pt x="60578" y="31532"/>
                      <a:pt x="61406" y="31537"/>
                      <a:pt x="62164" y="31537"/>
                    </a:cubicBezTo>
                    <a:cubicBezTo>
                      <a:pt x="69708" y="31537"/>
                      <a:pt x="70460" y="31046"/>
                      <a:pt x="70551" y="29288"/>
                    </a:cubicBezTo>
                    <a:cubicBezTo>
                      <a:pt x="70651" y="27353"/>
                      <a:pt x="71118" y="1501"/>
                      <a:pt x="69750" y="734"/>
                    </a:cubicBezTo>
                    <a:cubicBezTo>
                      <a:pt x="68349" y="0"/>
                      <a:pt x="56941" y="0"/>
                      <a:pt x="45666" y="0"/>
                    </a:cubicBezTo>
                    <a:close/>
                  </a:path>
                </a:pathLst>
              </a:custGeom>
              <a:solidFill>
                <a:srgbClr val="FFFFFF"/>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5" name="Google Shape;7762;p64">
                <a:extLst>
                  <a:ext uri="{FF2B5EF4-FFF2-40B4-BE49-F238E27FC236}">
                    <a16:creationId xmlns:a16="http://schemas.microsoft.com/office/drawing/2014/main" id="{994774CA-4F8F-4822-A103-6CA3025A8768}"/>
                  </a:ext>
                </a:extLst>
              </p:cNvPr>
              <p:cNvSpPr/>
              <p:nvPr/>
            </p:nvSpPr>
            <p:spPr>
              <a:xfrm>
                <a:off x="1870598" y="2625424"/>
                <a:ext cx="567066" cy="3548"/>
              </a:xfrm>
              <a:custGeom>
                <a:avLst/>
                <a:gdLst/>
                <a:ahLst/>
                <a:cxnLst/>
                <a:rect l="l" t="t" r="r" b="b"/>
                <a:pathLst>
                  <a:path w="58809" h="368" fill="none" extrusionOk="0">
                    <a:moveTo>
                      <a:pt x="0" y="201"/>
                    </a:moveTo>
                    <a:cubicBezTo>
                      <a:pt x="0" y="201"/>
                      <a:pt x="19080" y="0"/>
                      <a:pt x="27186" y="201"/>
                    </a:cubicBezTo>
                    <a:cubicBezTo>
                      <a:pt x="35325" y="367"/>
                      <a:pt x="58809" y="201"/>
                      <a:pt x="58809" y="201"/>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6" name="Google Shape;7763;p64">
                <a:extLst>
                  <a:ext uri="{FF2B5EF4-FFF2-40B4-BE49-F238E27FC236}">
                    <a16:creationId xmlns:a16="http://schemas.microsoft.com/office/drawing/2014/main" id="{F738BCFF-B775-44DA-92D0-9D9803ACAB2A}"/>
                  </a:ext>
                </a:extLst>
              </p:cNvPr>
              <p:cNvSpPr/>
              <p:nvPr/>
            </p:nvSpPr>
            <p:spPr>
              <a:xfrm>
                <a:off x="1870598" y="2698120"/>
                <a:ext cx="567066" cy="3221"/>
              </a:xfrm>
              <a:custGeom>
                <a:avLst/>
                <a:gdLst/>
                <a:ahLst/>
                <a:cxnLst/>
                <a:rect l="l" t="t" r="r" b="b"/>
                <a:pathLst>
                  <a:path w="58809" h="334" fill="none" extrusionOk="0">
                    <a:moveTo>
                      <a:pt x="0" y="167"/>
                    </a:moveTo>
                    <a:cubicBezTo>
                      <a:pt x="0" y="167"/>
                      <a:pt x="19080" y="0"/>
                      <a:pt x="27186" y="167"/>
                    </a:cubicBezTo>
                    <a:cubicBezTo>
                      <a:pt x="35325" y="334"/>
                      <a:pt x="58809" y="167"/>
                      <a:pt x="58809" y="167"/>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7" name="Google Shape;7764;p64">
                <a:extLst>
                  <a:ext uri="{FF2B5EF4-FFF2-40B4-BE49-F238E27FC236}">
                    <a16:creationId xmlns:a16="http://schemas.microsoft.com/office/drawing/2014/main" id="{486D3098-6FD0-4171-B2A5-7758C836C83C}"/>
                  </a:ext>
                </a:extLst>
              </p:cNvPr>
              <p:cNvSpPr/>
              <p:nvPr/>
            </p:nvSpPr>
            <p:spPr>
              <a:xfrm>
                <a:off x="1870598" y="2770488"/>
                <a:ext cx="567066" cy="3230"/>
              </a:xfrm>
              <a:custGeom>
                <a:avLst/>
                <a:gdLst/>
                <a:ahLst/>
                <a:cxnLst/>
                <a:rect l="l" t="t" r="r" b="b"/>
                <a:pathLst>
                  <a:path w="58809" h="335" fill="none" extrusionOk="0">
                    <a:moveTo>
                      <a:pt x="0" y="167"/>
                    </a:moveTo>
                    <a:cubicBezTo>
                      <a:pt x="0" y="167"/>
                      <a:pt x="19080" y="1"/>
                      <a:pt x="27186" y="167"/>
                    </a:cubicBezTo>
                    <a:cubicBezTo>
                      <a:pt x="35325" y="334"/>
                      <a:pt x="58809" y="167"/>
                      <a:pt x="58809" y="167"/>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8" name="Google Shape;7765;p64">
                <a:extLst>
                  <a:ext uri="{FF2B5EF4-FFF2-40B4-BE49-F238E27FC236}">
                    <a16:creationId xmlns:a16="http://schemas.microsoft.com/office/drawing/2014/main" id="{DCAEA519-32A8-46E2-8FF8-F863FB27753C}"/>
                  </a:ext>
                </a:extLst>
              </p:cNvPr>
              <p:cNvSpPr/>
              <p:nvPr/>
            </p:nvSpPr>
            <p:spPr>
              <a:xfrm>
                <a:off x="1804652" y="2576536"/>
                <a:ext cx="28320" cy="28310"/>
              </a:xfrm>
              <a:custGeom>
                <a:avLst/>
                <a:gdLst/>
                <a:ahLst/>
                <a:cxnLst/>
                <a:rect l="l" t="t" r="r" b="b"/>
                <a:pathLst>
                  <a:path w="2937" h="2936" extrusionOk="0">
                    <a:moveTo>
                      <a:pt x="1469" y="0"/>
                    </a:moveTo>
                    <a:cubicBezTo>
                      <a:pt x="668" y="0"/>
                      <a:pt x="1" y="667"/>
                      <a:pt x="1" y="1468"/>
                    </a:cubicBezTo>
                    <a:cubicBezTo>
                      <a:pt x="1" y="2302"/>
                      <a:pt x="668" y="2936"/>
                      <a:pt x="1469" y="2936"/>
                    </a:cubicBezTo>
                    <a:cubicBezTo>
                      <a:pt x="2303" y="2936"/>
                      <a:pt x="2936" y="2302"/>
                      <a:pt x="2936" y="1468"/>
                    </a:cubicBezTo>
                    <a:cubicBezTo>
                      <a:pt x="2936" y="667"/>
                      <a:pt x="2303" y="0"/>
                      <a:pt x="1469"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69" name="Google Shape;7766;p64">
                <a:extLst>
                  <a:ext uri="{FF2B5EF4-FFF2-40B4-BE49-F238E27FC236}">
                    <a16:creationId xmlns:a16="http://schemas.microsoft.com/office/drawing/2014/main" id="{824680B7-321C-49DB-88DE-AA1DD13429AB}"/>
                  </a:ext>
                </a:extLst>
              </p:cNvPr>
              <p:cNvSpPr/>
              <p:nvPr/>
            </p:nvSpPr>
            <p:spPr>
              <a:xfrm>
                <a:off x="1810129" y="2638615"/>
                <a:ext cx="28310" cy="28310"/>
              </a:xfrm>
              <a:custGeom>
                <a:avLst/>
                <a:gdLst/>
                <a:ahLst/>
                <a:cxnLst/>
                <a:rect l="l" t="t" r="r" b="b"/>
                <a:pathLst>
                  <a:path w="2936" h="2936" extrusionOk="0">
                    <a:moveTo>
                      <a:pt x="1468" y="0"/>
                    </a:moveTo>
                    <a:cubicBezTo>
                      <a:pt x="667" y="0"/>
                      <a:pt x="0" y="667"/>
                      <a:pt x="0" y="1468"/>
                    </a:cubicBezTo>
                    <a:cubicBezTo>
                      <a:pt x="0" y="2302"/>
                      <a:pt x="667" y="2936"/>
                      <a:pt x="1468" y="2936"/>
                    </a:cubicBezTo>
                    <a:cubicBezTo>
                      <a:pt x="2268" y="2936"/>
                      <a:pt x="2935" y="2302"/>
                      <a:pt x="2935" y="1468"/>
                    </a:cubicBezTo>
                    <a:cubicBezTo>
                      <a:pt x="2935" y="667"/>
                      <a:pt x="2268" y="0"/>
                      <a:pt x="1468"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0" name="Google Shape;7767;p64">
                <a:extLst>
                  <a:ext uri="{FF2B5EF4-FFF2-40B4-BE49-F238E27FC236}">
                    <a16:creationId xmlns:a16="http://schemas.microsoft.com/office/drawing/2014/main" id="{BE2221B7-E4AC-4284-A866-1D1D1269DD80}"/>
                  </a:ext>
                </a:extLst>
              </p:cNvPr>
              <p:cNvSpPr/>
              <p:nvPr/>
            </p:nvSpPr>
            <p:spPr>
              <a:xfrm>
                <a:off x="1815269" y="2700694"/>
                <a:ext cx="28320" cy="28310"/>
              </a:xfrm>
              <a:custGeom>
                <a:avLst/>
                <a:gdLst/>
                <a:ahLst/>
                <a:cxnLst/>
                <a:rect l="l" t="t" r="r" b="b"/>
                <a:pathLst>
                  <a:path w="2937" h="2936" extrusionOk="0">
                    <a:moveTo>
                      <a:pt x="1468" y="0"/>
                    </a:moveTo>
                    <a:cubicBezTo>
                      <a:pt x="668" y="0"/>
                      <a:pt x="1" y="667"/>
                      <a:pt x="1" y="1468"/>
                    </a:cubicBezTo>
                    <a:cubicBezTo>
                      <a:pt x="1" y="2268"/>
                      <a:pt x="668" y="2935"/>
                      <a:pt x="1468" y="2935"/>
                    </a:cubicBezTo>
                    <a:cubicBezTo>
                      <a:pt x="2302" y="2935"/>
                      <a:pt x="2936" y="2268"/>
                      <a:pt x="2936" y="1468"/>
                    </a:cubicBezTo>
                    <a:cubicBezTo>
                      <a:pt x="2936" y="667"/>
                      <a:pt x="2302" y="0"/>
                      <a:pt x="1468" y="0"/>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1" name="Google Shape;7768;p64">
                <a:extLst>
                  <a:ext uri="{FF2B5EF4-FFF2-40B4-BE49-F238E27FC236}">
                    <a16:creationId xmlns:a16="http://schemas.microsoft.com/office/drawing/2014/main" id="{08E497FB-DE44-43FC-A5EC-14D5BBADF89F}"/>
                  </a:ext>
                </a:extLst>
              </p:cNvPr>
              <p:cNvSpPr/>
              <p:nvPr/>
            </p:nvSpPr>
            <p:spPr>
              <a:xfrm>
                <a:off x="1818808" y="2753758"/>
                <a:ext cx="28320" cy="28320"/>
              </a:xfrm>
              <a:custGeom>
                <a:avLst/>
                <a:gdLst/>
                <a:ahLst/>
                <a:cxnLst/>
                <a:rect l="l" t="t" r="r" b="b"/>
                <a:pathLst>
                  <a:path w="2937" h="2937" extrusionOk="0">
                    <a:moveTo>
                      <a:pt x="1468" y="1"/>
                    </a:moveTo>
                    <a:cubicBezTo>
                      <a:pt x="668" y="1"/>
                      <a:pt x="1" y="668"/>
                      <a:pt x="1" y="1469"/>
                    </a:cubicBezTo>
                    <a:cubicBezTo>
                      <a:pt x="1" y="2269"/>
                      <a:pt x="668" y="2936"/>
                      <a:pt x="1468" y="2936"/>
                    </a:cubicBezTo>
                    <a:cubicBezTo>
                      <a:pt x="2302" y="2936"/>
                      <a:pt x="2936" y="2269"/>
                      <a:pt x="2936" y="1469"/>
                    </a:cubicBezTo>
                    <a:cubicBezTo>
                      <a:pt x="2936" y="668"/>
                      <a:pt x="2302" y="1"/>
                      <a:pt x="1468"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2" name="Google Shape;7769;p64">
                <a:extLst>
                  <a:ext uri="{FF2B5EF4-FFF2-40B4-BE49-F238E27FC236}">
                    <a16:creationId xmlns:a16="http://schemas.microsoft.com/office/drawing/2014/main" id="{7B17A5E1-BF4B-454B-861E-FDD861002EC3}"/>
                  </a:ext>
                </a:extLst>
              </p:cNvPr>
              <p:cNvSpPr/>
              <p:nvPr/>
            </p:nvSpPr>
            <p:spPr>
              <a:xfrm>
                <a:off x="1821701" y="2805866"/>
                <a:ext cx="28320" cy="28320"/>
              </a:xfrm>
              <a:custGeom>
                <a:avLst/>
                <a:gdLst/>
                <a:ahLst/>
                <a:cxnLst/>
                <a:rect l="l" t="t" r="r" b="b"/>
                <a:pathLst>
                  <a:path w="2937" h="2937" extrusionOk="0">
                    <a:moveTo>
                      <a:pt x="1469" y="1"/>
                    </a:moveTo>
                    <a:cubicBezTo>
                      <a:pt x="668" y="1"/>
                      <a:pt x="1" y="668"/>
                      <a:pt x="1" y="1469"/>
                    </a:cubicBezTo>
                    <a:cubicBezTo>
                      <a:pt x="1" y="2269"/>
                      <a:pt x="668" y="2936"/>
                      <a:pt x="1469" y="2936"/>
                    </a:cubicBezTo>
                    <a:cubicBezTo>
                      <a:pt x="2269" y="2936"/>
                      <a:pt x="2936" y="2269"/>
                      <a:pt x="2936" y="1469"/>
                    </a:cubicBezTo>
                    <a:cubicBezTo>
                      <a:pt x="2936" y="668"/>
                      <a:pt x="2269" y="1"/>
                      <a:pt x="1469" y="1"/>
                    </a:cubicBezTo>
                    <a:close/>
                  </a:path>
                </a:pathLst>
              </a:custGeom>
              <a:solidFill>
                <a:schemeClr val="dk1"/>
              </a:solid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3" name="Google Shape;7770;p64">
                <a:extLst>
                  <a:ext uri="{FF2B5EF4-FFF2-40B4-BE49-F238E27FC236}">
                    <a16:creationId xmlns:a16="http://schemas.microsoft.com/office/drawing/2014/main" id="{D1E380A2-CC92-42BB-BFEB-151F0E8CA16F}"/>
                  </a:ext>
                </a:extLst>
              </p:cNvPr>
              <p:cNvSpPr/>
              <p:nvPr/>
            </p:nvSpPr>
            <p:spPr>
              <a:xfrm>
                <a:off x="1755764" y="2585889"/>
                <a:ext cx="66273" cy="52532"/>
              </a:xfrm>
              <a:custGeom>
                <a:avLst/>
                <a:gdLst/>
                <a:ahLst/>
                <a:cxnLst/>
                <a:rect l="l" t="t" r="r" b="b"/>
                <a:pathLst>
                  <a:path w="6873" h="5448" extrusionOk="0">
                    <a:moveTo>
                      <a:pt x="6043" y="0"/>
                    </a:moveTo>
                    <a:cubicBezTo>
                      <a:pt x="5149" y="0"/>
                      <a:pt x="4373" y="448"/>
                      <a:pt x="3470" y="565"/>
                    </a:cubicBezTo>
                    <a:cubicBezTo>
                      <a:pt x="2536" y="698"/>
                      <a:pt x="1568" y="765"/>
                      <a:pt x="835" y="1432"/>
                    </a:cubicBezTo>
                    <a:cubicBezTo>
                      <a:pt x="134" y="2066"/>
                      <a:pt x="1" y="3133"/>
                      <a:pt x="501" y="3934"/>
                    </a:cubicBezTo>
                    <a:cubicBezTo>
                      <a:pt x="1001" y="4801"/>
                      <a:pt x="1935" y="5235"/>
                      <a:pt x="2869" y="5435"/>
                    </a:cubicBezTo>
                    <a:cubicBezTo>
                      <a:pt x="2912" y="5443"/>
                      <a:pt x="2953" y="5447"/>
                      <a:pt x="2993" y="5447"/>
                    </a:cubicBezTo>
                    <a:cubicBezTo>
                      <a:pt x="3567" y="5447"/>
                      <a:pt x="3763" y="4590"/>
                      <a:pt x="3170" y="4434"/>
                    </a:cubicBezTo>
                    <a:cubicBezTo>
                      <a:pt x="2502" y="4267"/>
                      <a:pt x="1769" y="4034"/>
                      <a:pt x="1402" y="3400"/>
                    </a:cubicBezTo>
                    <a:cubicBezTo>
                      <a:pt x="1101" y="2933"/>
                      <a:pt x="1268" y="2299"/>
                      <a:pt x="1769" y="2032"/>
                    </a:cubicBezTo>
                    <a:cubicBezTo>
                      <a:pt x="2402" y="1665"/>
                      <a:pt x="3203" y="1665"/>
                      <a:pt x="3937" y="1565"/>
                    </a:cubicBezTo>
                    <a:cubicBezTo>
                      <a:pt x="4304" y="1465"/>
                      <a:pt x="4671" y="1365"/>
                      <a:pt x="5038" y="1232"/>
                    </a:cubicBezTo>
                    <a:cubicBezTo>
                      <a:pt x="5405" y="1098"/>
                      <a:pt x="5771" y="1032"/>
                      <a:pt x="6138" y="1032"/>
                    </a:cubicBezTo>
                    <a:cubicBezTo>
                      <a:pt x="6183" y="1042"/>
                      <a:pt x="6227" y="1046"/>
                      <a:pt x="6270" y="1046"/>
                    </a:cubicBezTo>
                    <a:cubicBezTo>
                      <a:pt x="6515" y="1046"/>
                      <a:pt x="6720" y="892"/>
                      <a:pt x="6806" y="665"/>
                    </a:cubicBezTo>
                    <a:cubicBezTo>
                      <a:pt x="6872" y="398"/>
                      <a:pt x="6705" y="98"/>
                      <a:pt x="6439" y="31"/>
                    </a:cubicBezTo>
                    <a:cubicBezTo>
                      <a:pt x="6304" y="10"/>
                      <a:pt x="6172" y="0"/>
                      <a:pt x="6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4" name="Google Shape;7771;p64">
                <a:extLst>
                  <a:ext uri="{FF2B5EF4-FFF2-40B4-BE49-F238E27FC236}">
                    <a16:creationId xmlns:a16="http://schemas.microsoft.com/office/drawing/2014/main" id="{61E151DF-81DF-41C9-91FE-D707FCA7D659}"/>
                  </a:ext>
                </a:extLst>
              </p:cNvPr>
              <p:cNvSpPr/>
              <p:nvPr/>
            </p:nvSpPr>
            <p:spPr>
              <a:xfrm>
                <a:off x="1762842" y="2646011"/>
                <a:ext cx="67507" cy="50054"/>
              </a:xfrm>
              <a:custGeom>
                <a:avLst/>
                <a:gdLst/>
                <a:ahLst/>
                <a:cxnLst/>
                <a:rect l="l" t="t" r="r" b="b"/>
                <a:pathLst>
                  <a:path w="7001" h="5191" extrusionOk="0">
                    <a:moveTo>
                      <a:pt x="4804" y="0"/>
                    </a:moveTo>
                    <a:cubicBezTo>
                      <a:pt x="4304" y="34"/>
                      <a:pt x="3837" y="100"/>
                      <a:pt x="3370" y="301"/>
                    </a:cubicBezTo>
                    <a:cubicBezTo>
                      <a:pt x="2903" y="434"/>
                      <a:pt x="2502" y="634"/>
                      <a:pt x="2069" y="868"/>
                    </a:cubicBezTo>
                    <a:cubicBezTo>
                      <a:pt x="1668" y="1068"/>
                      <a:pt x="1268" y="1301"/>
                      <a:pt x="901" y="1601"/>
                    </a:cubicBezTo>
                    <a:cubicBezTo>
                      <a:pt x="201" y="2102"/>
                      <a:pt x="1" y="3036"/>
                      <a:pt x="401" y="3803"/>
                    </a:cubicBezTo>
                    <a:cubicBezTo>
                      <a:pt x="568" y="4170"/>
                      <a:pt x="868" y="4470"/>
                      <a:pt x="1201" y="4670"/>
                    </a:cubicBezTo>
                    <a:cubicBezTo>
                      <a:pt x="1568" y="4870"/>
                      <a:pt x="2002" y="4870"/>
                      <a:pt x="2336" y="5104"/>
                    </a:cubicBezTo>
                    <a:cubicBezTo>
                      <a:pt x="2434" y="5164"/>
                      <a:pt x="2530" y="5190"/>
                      <a:pt x="2621" y="5190"/>
                    </a:cubicBezTo>
                    <a:cubicBezTo>
                      <a:pt x="3080" y="5190"/>
                      <a:pt x="3371" y="4510"/>
                      <a:pt x="2869" y="4203"/>
                    </a:cubicBezTo>
                    <a:cubicBezTo>
                      <a:pt x="2336" y="3870"/>
                      <a:pt x="1568" y="3936"/>
                      <a:pt x="1301" y="3269"/>
                    </a:cubicBezTo>
                    <a:cubicBezTo>
                      <a:pt x="1068" y="2669"/>
                      <a:pt x="1602" y="2302"/>
                      <a:pt x="2102" y="2035"/>
                    </a:cubicBezTo>
                    <a:cubicBezTo>
                      <a:pt x="2803" y="1601"/>
                      <a:pt x="3570" y="1268"/>
                      <a:pt x="4370" y="1101"/>
                    </a:cubicBezTo>
                    <a:cubicBezTo>
                      <a:pt x="4537" y="1068"/>
                      <a:pt x="4737" y="1034"/>
                      <a:pt x="4904" y="1034"/>
                    </a:cubicBezTo>
                    <a:cubicBezTo>
                      <a:pt x="5104" y="1101"/>
                      <a:pt x="5304" y="1134"/>
                      <a:pt x="5504" y="1201"/>
                    </a:cubicBezTo>
                    <a:cubicBezTo>
                      <a:pt x="5621" y="1240"/>
                      <a:pt x="5738" y="1259"/>
                      <a:pt x="5853" y="1259"/>
                    </a:cubicBezTo>
                    <a:cubicBezTo>
                      <a:pt x="6133" y="1259"/>
                      <a:pt x="6402" y="1147"/>
                      <a:pt x="6639" y="934"/>
                    </a:cubicBezTo>
                    <a:cubicBezTo>
                      <a:pt x="7000" y="573"/>
                      <a:pt x="6622" y="51"/>
                      <a:pt x="6216" y="51"/>
                    </a:cubicBezTo>
                    <a:cubicBezTo>
                      <a:pt x="6097" y="51"/>
                      <a:pt x="5977" y="95"/>
                      <a:pt x="5871" y="200"/>
                    </a:cubicBezTo>
                    <a:cubicBezTo>
                      <a:pt x="5865" y="213"/>
                      <a:pt x="5849" y="219"/>
                      <a:pt x="5828" y="219"/>
                    </a:cubicBezTo>
                    <a:cubicBezTo>
                      <a:pt x="5741" y="219"/>
                      <a:pt x="5558" y="127"/>
                      <a:pt x="5504" y="100"/>
                    </a:cubicBezTo>
                    <a:cubicBezTo>
                      <a:pt x="5271" y="34"/>
                      <a:pt x="5037" y="0"/>
                      <a:pt x="4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5" name="Google Shape;7772;p64">
                <a:extLst>
                  <a:ext uri="{FF2B5EF4-FFF2-40B4-BE49-F238E27FC236}">
                    <a16:creationId xmlns:a16="http://schemas.microsoft.com/office/drawing/2014/main" id="{3117FFE3-A6CE-4A9A-BF1D-2B7AD086F7AB}"/>
                  </a:ext>
                </a:extLst>
              </p:cNvPr>
              <p:cNvSpPr/>
              <p:nvPr/>
            </p:nvSpPr>
            <p:spPr>
              <a:xfrm>
                <a:off x="1769601" y="2706702"/>
                <a:ext cx="62406" cy="41530"/>
              </a:xfrm>
              <a:custGeom>
                <a:avLst/>
                <a:gdLst/>
                <a:ahLst/>
                <a:cxnLst/>
                <a:rect l="l" t="t" r="r" b="b"/>
                <a:pathLst>
                  <a:path w="6472" h="4307" extrusionOk="0">
                    <a:moveTo>
                      <a:pt x="4355" y="0"/>
                    </a:moveTo>
                    <a:cubicBezTo>
                      <a:pt x="3982" y="0"/>
                      <a:pt x="3609" y="17"/>
                      <a:pt x="3236" y="44"/>
                    </a:cubicBezTo>
                    <a:cubicBezTo>
                      <a:pt x="2402" y="78"/>
                      <a:pt x="1601" y="344"/>
                      <a:pt x="934" y="811"/>
                    </a:cubicBezTo>
                    <a:cubicBezTo>
                      <a:pt x="300" y="1245"/>
                      <a:pt x="0" y="2046"/>
                      <a:pt x="200" y="2813"/>
                    </a:cubicBezTo>
                    <a:cubicBezTo>
                      <a:pt x="400" y="3547"/>
                      <a:pt x="1067" y="3947"/>
                      <a:pt x="1735" y="4247"/>
                    </a:cubicBezTo>
                    <a:cubicBezTo>
                      <a:pt x="1806" y="4288"/>
                      <a:pt x="1884" y="4307"/>
                      <a:pt x="1962" y="4307"/>
                    </a:cubicBezTo>
                    <a:cubicBezTo>
                      <a:pt x="2139" y="4307"/>
                      <a:pt x="2319" y="4209"/>
                      <a:pt x="2435" y="4047"/>
                    </a:cubicBezTo>
                    <a:cubicBezTo>
                      <a:pt x="2569" y="3814"/>
                      <a:pt x="2502" y="3480"/>
                      <a:pt x="2235" y="3347"/>
                    </a:cubicBezTo>
                    <a:cubicBezTo>
                      <a:pt x="1868" y="3180"/>
                      <a:pt x="1268" y="2946"/>
                      <a:pt x="1168" y="2513"/>
                    </a:cubicBezTo>
                    <a:cubicBezTo>
                      <a:pt x="1101" y="2079"/>
                      <a:pt x="1501" y="1612"/>
                      <a:pt x="1935" y="1412"/>
                    </a:cubicBezTo>
                    <a:cubicBezTo>
                      <a:pt x="2444" y="1202"/>
                      <a:pt x="2980" y="1073"/>
                      <a:pt x="3543" y="1073"/>
                    </a:cubicBezTo>
                    <a:cubicBezTo>
                      <a:pt x="3607" y="1073"/>
                      <a:pt x="3671" y="1075"/>
                      <a:pt x="3736" y="1078"/>
                    </a:cubicBezTo>
                    <a:cubicBezTo>
                      <a:pt x="3920" y="1070"/>
                      <a:pt x="4103" y="1066"/>
                      <a:pt x="4286" y="1066"/>
                    </a:cubicBezTo>
                    <a:cubicBezTo>
                      <a:pt x="4837" y="1066"/>
                      <a:pt x="5387" y="1103"/>
                      <a:pt x="5938" y="1178"/>
                    </a:cubicBezTo>
                    <a:cubicBezTo>
                      <a:pt x="6238" y="1145"/>
                      <a:pt x="6471" y="911"/>
                      <a:pt x="6471" y="645"/>
                    </a:cubicBezTo>
                    <a:cubicBezTo>
                      <a:pt x="6438" y="344"/>
                      <a:pt x="6238" y="111"/>
                      <a:pt x="5938" y="111"/>
                    </a:cubicBezTo>
                    <a:cubicBezTo>
                      <a:pt x="5410" y="33"/>
                      <a:pt x="4882" y="0"/>
                      <a:pt x="4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6" name="Google Shape;7773;p64">
                <a:extLst>
                  <a:ext uri="{FF2B5EF4-FFF2-40B4-BE49-F238E27FC236}">
                    <a16:creationId xmlns:a16="http://schemas.microsoft.com/office/drawing/2014/main" id="{09E827F3-B2A5-4CA1-93AB-F25987236463}"/>
                  </a:ext>
                </a:extLst>
              </p:cNvPr>
              <p:cNvSpPr/>
              <p:nvPr/>
            </p:nvSpPr>
            <p:spPr>
              <a:xfrm>
                <a:off x="1768955" y="2762330"/>
                <a:ext cx="69715" cy="41868"/>
              </a:xfrm>
              <a:custGeom>
                <a:avLst/>
                <a:gdLst/>
                <a:ahLst/>
                <a:cxnLst/>
                <a:rect l="l" t="t" r="r" b="b"/>
                <a:pathLst>
                  <a:path w="7230" h="4342" extrusionOk="0">
                    <a:moveTo>
                      <a:pt x="4792" y="0"/>
                    </a:moveTo>
                    <a:cubicBezTo>
                      <a:pt x="3553" y="0"/>
                      <a:pt x="2333" y="297"/>
                      <a:pt x="1235" y="880"/>
                    </a:cubicBezTo>
                    <a:cubicBezTo>
                      <a:pt x="834" y="1047"/>
                      <a:pt x="467" y="1347"/>
                      <a:pt x="234" y="1680"/>
                    </a:cubicBezTo>
                    <a:cubicBezTo>
                      <a:pt x="0" y="2081"/>
                      <a:pt x="0" y="2581"/>
                      <a:pt x="200" y="2981"/>
                    </a:cubicBezTo>
                    <a:cubicBezTo>
                      <a:pt x="401" y="3348"/>
                      <a:pt x="734" y="3649"/>
                      <a:pt x="1134" y="3782"/>
                    </a:cubicBezTo>
                    <a:cubicBezTo>
                      <a:pt x="1601" y="3982"/>
                      <a:pt x="2102" y="4149"/>
                      <a:pt x="2602" y="4316"/>
                    </a:cubicBezTo>
                    <a:cubicBezTo>
                      <a:pt x="2659" y="4334"/>
                      <a:pt x="2713" y="4342"/>
                      <a:pt x="2764" y="4342"/>
                    </a:cubicBezTo>
                    <a:cubicBezTo>
                      <a:pt x="3277" y="4342"/>
                      <a:pt x="3446" y="3497"/>
                      <a:pt x="2869" y="3315"/>
                    </a:cubicBezTo>
                    <a:cubicBezTo>
                      <a:pt x="2502" y="3182"/>
                      <a:pt x="2102" y="3048"/>
                      <a:pt x="1735" y="2881"/>
                    </a:cubicBezTo>
                    <a:cubicBezTo>
                      <a:pt x="1535" y="2815"/>
                      <a:pt x="1201" y="2715"/>
                      <a:pt x="1101" y="2481"/>
                    </a:cubicBezTo>
                    <a:cubicBezTo>
                      <a:pt x="1034" y="2248"/>
                      <a:pt x="1168" y="2114"/>
                      <a:pt x="1335" y="2014"/>
                    </a:cubicBezTo>
                    <a:cubicBezTo>
                      <a:pt x="1635" y="1814"/>
                      <a:pt x="1935" y="1647"/>
                      <a:pt x="2269" y="1514"/>
                    </a:cubicBezTo>
                    <a:cubicBezTo>
                      <a:pt x="3068" y="1177"/>
                      <a:pt x="3934" y="1013"/>
                      <a:pt x="4807" y="1013"/>
                    </a:cubicBezTo>
                    <a:cubicBezTo>
                      <a:pt x="5319" y="1013"/>
                      <a:pt x="5833" y="1069"/>
                      <a:pt x="6338" y="1180"/>
                    </a:cubicBezTo>
                    <a:cubicBezTo>
                      <a:pt x="6379" y="1189"/>
                      <a:pt x="6418" y="1193"/>
                      <a:pt x="6456" y="1193"/>
                    </a:cubicBezTo>
                    <a:cubicBezTo>
                      <a:pt x="7007" y="1193"/>
                      <a:pt x="7229" y="335"/>
                      <a:pt x="6605" y="179"/>
                    </a:cubicBezTo>
                    <a:lnTo>
                      <a:pt x="6605" y="179"/>
                    </a:lnTo>
                    <a:lnTo>
                      <a:pt x="6605" y="213"/>
                    </a:lnTo>
                    <a:cubicBezTo>
                      <a:pt x="6004" y="71"/>
                      <a:pt x="5396" y="0"/>
                      <a:pt x="4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7" name="Google Shape;7774;p64">
                <a:extLst>
                  <a:ext uri="{FF2B5EF4-FFF2-40B4-BE49-F238E27FC236}">
                    <a16:creationId xmlns:a16="http://schemas.microsoft.com/office/drawing/2014/main" id="{2CFC82D2-3FED-48C3-B761-7DEFFB15B172}"/>
                  </a:ext>
                </a:extLst>
              </p:cNvPr>
              <p:cNvSpPr/>
              <p:nvPr/>
            </p:nvSpPr>
            <p:spPr>
              <a:xfrm>
                <a:off x="1777961" y="2808933"/>
                <a:ext cx="64672" cy="33932"/>
              </a:xfrm>
              <a:custGeom>
                <a:avLst/>
                <a:gdLst/>
                <a:ahLst/>
                <a:cxnLst/>
                <a:rect l="l" t="t" r="r" b="b"/>
                <a:pathLst>
                  <a:path w="6707" h="3519" extrusionOk="0">
                    <a:moveTo>
                      <a:pt x="4423" y="0"/>
                    </a:moveTo>
                    <a:cubicBezTo>
                      <a:pt x="4216" y="0"/>
                      <a:pt x="4008" y="17"/>
                      <a:pt x="3803" y="50"/>
                    </a:cubicBezTo>
                    <a:cubicBezTo>
                      <a:pt x="3369" y="116"/>
                      <a:pt x="2936" y="217"/>
                      <a:pt x="2535" y="350"/>
                    </a:cubicBezTo>
                    <a:cubicBezTo>
                      <a:pt x="2102" y="450"/>
                      <a:pt x="1702" y="617"/>
                      <a:pt x="1301" y="784"/>
                    </a:cubicBezTo>
                    <a:cubicBezTo>
                      <a:pt x="567" y="1117"/>
                      <a:pt x="0" y="2018"/>
                      <a:pt x="534" y="2752"/>
                    </a:cubicBezTo>
                    <a:cubicBezTo>
                      <a:pt x="1034" y="3519"/>
                      <a:pt x="2002" y="3385"/>
                      <a:pt x="2836" y="3452"/>
                    </a:cubicBezTo>
                    <a:cubicBezTo>
                      <a:pt x="2846" y="3453"/>
                      <a:pt x="2857" y="3453"/>
                      <a:pt x="2867" y="3453"/>
                    </a:cubicBezTo>
                    <a:cubicBezTo>
                      <a:pt x="3503" y="3453"/>
                      <a:pt x="3492" y="2450"/>
                      <a:pt x="2836" y="2385"/>
                    </a:cubicBezTo>
                    <a:cubicBezTo>
                      <a:pt x="2636" y="2385"/>
                      <a:pt x="2421" y="2400"/>
                      <a:pt x="2211" y="2400"/>
                    </a:cubicBezTo>
                    <a:cubicBezTo>
                      <a:pt x="2106" y="2400"/>
                      <a:pt x="2002" y="2396"/>
                      <a:pt x="1902" y="2385"/>
                    </a:cubicBezTo>
                    <a:cubicBezTo>
                      <a:pt x="1735" y="2385"/>
                      <a:pt x="1468" y="2351"/>
                      <a:pt x="1368" y="2185"/>
                    </a:cubicBezTo>
                    <a:cubicBezTo>
                      <a:pt x="1235" y="1818"/>
                      <a:pt x="2035" y="1618"/>
                      <a:pt x="2235" y="1517"/>
                    </a:cubicBezTo>
                    <a:cubicBezTo>
                      <a:pt x="2916" y="1291"/>
                      <a:pt x="3660" y="1051"/>
                      <a:pt x="4382" y="1051"/>
                    </a:cubicBezTo>
                    <a:cubicBezTo>
                      <a:pt x="4827" y="1051"/>
                      <a:pt x="5264" y="1142"/>
                      <a:pt x="5671" y="1384"/>
                    </a:cubicBezTo>
                    <a:cubicBezTo>
                      <a:pt x="5769" y="1444"/>
                      <a:pt x="5866" y="1470"/>
                      <a:pt x="5956" y="1470"/>
                    </a:cubicBezTo>
                    <a:cubicBezTo>
                      <a:pt x="6416" y="1470"/>
                      <a:pt x="6707" y="790"/>
                      <a:pt x="6205" y="483"/>
                    </a:cubicBezTo>
                    <a:lnTo>
                      <a:pt x="6238" y="483"/>
                    </a:lnTo>
                    <a:cubicBezTo>
                      <a:pt x="5685" y="157"/>
                      <a:pt x="5056" y="0"/>
                      <a:pt x="4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8" name="Google Shape;7775;p64">
                <a:extLst>
                  <a:ext uri="{FF2B5EF4-FFF2-40B4-BE49-F238E27FC236}">
                    <a16:creationId xmlns:a16="http://schemas.microsoft.com/office/drawing/2014/main" id="{C4FAF5FB-7B6F-40A7-AF7B-67B578B8DE2E}"/>
                  </a:ext>
                </a:extLst>
              </p:cNvPr>
              <p:cNvSpPr/>
              <p:nvPr/>
            </p:nvSpPr>
            <p:spPr>
              <a:xfrm>
                <a:off x="1850011" y="2564309"/>
                <a:ext cx="209078" cy="11908"/>
              </a:xfrm>
              <a:custGeom>
                <a:avLst/>
                <a:gdLst/>
                <a:ahLst/>
                <a:cxnLst/>
                <a:rect l="l" t="t" r="r" b="b"/>
                <a:pathLst>
                  <a:path w="21683" h="1235" extrusionOk="0">
                    <a:moveTo>
                      <a:pt x="534" y="1"/>
                    </a:moveTo>
                    <a:cubicBezTo>
                      <a:pt x="0" y="1"/>
                      <a:pt x="0" y="834"/>
                      <a:pt x="534" y="834"/>
                    </a:cubicBezTo>
                    <a:cubicBezTo>
                      <a:pt x="7406" y="1068"/>
                      <a:pt x="14244" y="1168"/>
                      <a:pt x="21115" y="1235"/>
                    </a:cubicBezTo>
                    <a:cubicBezTo>
                      <a:pt x="21682" y="1235"/>
                      <a:pt x="21682" y="401"/>
                      <a:pt x="21115" y="401"/>
                    </a:cubicBezTo>
                    <a:cubicBezTo>
                      <a:pt x="14244" y="334"/>
                      <a:pt x="7406" y="234"/>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sp>
            <p:nvSpPr>
              <p:cNvPr id="79" name="Google Shape;7776;p64">
                <a:extLst>
                  <a:ext uri="{FF2B5EF4-FFF2-40B4-BE49-F238E27FC236}">
                    <a16:creationId xmlns:a16="http://schemas.microsoft.com/office/drawing/2014/main" id="{45CC70DF-8283-4C5F-8397-A2C7831AE941}"/>
                  </a:ext>
                </a:extLst>
              </p:cNvPr>
              <p:cNvSpPr/>
              <p:nvPr/>
            </p:nvSpPr>
            <p:spPr>
              <a:xfrm>
                <a:off x="2071628" y="2567674"/>
                <a:ext cx="41820" cy="9189"/>
              </a:xfrm>
              <a:custGeom>
                <a:avLst/>
                <a:gdLst/>
                <a:ahLst/>
                <a:cxnLst/>
                <a:rect l="l" t="t" r="r" b="b"/>
                <a:pathLst>
                  <a:path w="4337" h="953" extrusionOk="0">
                    <a:moveTo>
                      <a:pt x="1950" y="0"/>
                    </a:moveTo>
                    <a:cubicBezTo>
                      <a:pt x="1431" y="0"/>
                      <a:pt x="913" y="27"/>
                      <a:pt x="401" y="85"/>
                    </a:cubicBezTo>
                    <a:cubicBezTo>
                      <a:pt x="167" y="85"/>
                      <a:pt x="0" y="285"/>
                      <a:pt x="0" y="519"/>
                    </a:cubicBezTo>
                    <a:cubicBezTo>
                      <a:pt x="0" y="752"/>
                      <a:pt x="167" y="919"/>
                      <a:pt x="401" y="919"/>
                    </a:cubicBezTo>
                    <a:cubicBezTo>
                      <a:pt x="913" y="861"/>
                      <a:pt x="1431" y="834"/>
                      <a:pt x="1950" y="834"/>
                    </a:cubicBezTo>
                    <a:cubicBezTo>
                      <a:pt x="2615" y="834"/>
                      <a:pt x="3281" y="878"/>
                      <a:pt x="3937" y="952"/>
                    </a:cubicBezTo>
                    <a:cubicBezTo>
                      <a:pt x="4170" y="952"/>
                      <a:pt x="4337" y="786"/>
                      <a:pt x="4337" y="552"/>
                    </a:cubicBezTo>
                    <a:cubicBezTo>
                      <a:pt x="4337" y="319"/>
                      <a:pt x="4170" y="119"/>
                      <a:pt x="3937" y="119"/>
                    </a:cubicBezTo>
                    <a:cubicBezTo>
                      <a:pt x="3281" y="44"/>
                      <a:pt x="2615" y="0"/>
                      <a:pt x="1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Century Gothic" panose="020B0502020202020204" pitchFamily="34" charset="0"/>
                </a:endParaRPr>
              </a:p>
            </p:txBody>
          </p:sp>
        </p:grpSp>
        <p:sp>
          <p:nvSpPr>
            <p:cNvPr id="62" name="CuadroTexto 61">
              <a:extLst>
                <a:ext uri="{FF2B5EF4-FFF2-40B4-BE49-F238E27FC236}">
                  <a16:creationId xmlns:a16="http://schemas.microsoft.com/office/drawing/2014/main" id="{BBEAC8B7-27C6-4585-A175-7D388823805E}"/>
                </a:ext>
              </a:extLst>
            </p:cNvPr>
            <p:cNvSpPr txBox="1"/>
            <p:nvPr/>
          </p:nvSpPr>
          <p:spPr>
            <a:xfrm>
              <a:off x="3223669" y="4905183"/>
              <a:ext cx="1830133" cy="954107"/>
            </a:xfrm>
            <a:prstGeom prst="rect">
              <a:avLst/>
            </a:prstGeom>
            <a:noFill/>
          </p:spPr>
          <p:txBody>
            <a:bodyPr wrap="square" rtlCol="0">
              <a:spAutoFit/>
            </a:bodyPr>
            <a:lstStyle/>
            <a:p>
              <a:pPr algn="ctr"/>
              <a:r>
                <a:rPr lang="es-ES" sz="1400" dirty="0">
                  <a:latin typeface="Century Gothic" panose="020B0502020202020204" pitchFamily="34" charset="0"/>
                </a:rPr>
                <a:t>20 preguntas </a:t>
              </a:r>
            </a:p>
            <a:p>
              <a:pPr algn="ctr"/>
              <a:r>
                <a:rPr lang="es-ES" sz="1400" dirty="0">
                  <a:latin typeface="Century Gothic" panose="020B0502020202020204" pitchFamily="34" charset="0"/>
                </a:rPr>
                <a:t>que determinan niveles de implementación</a:t>
              </a:r>
              <a:endParaRPr lang="es-EC" sz="1400" dirty="0">
                <a:latin typeface="Century Gothic" panose="020B0502020202020204" pitchFamily="34" charset="0"/>
              </a:endParaRPr>
            </a:p>
          </p:txBody>
        </p:sp>
      </p:grpSp>
      <p:grpSp>
        <p:nvGrpSpPr>
          <p:cNvPr id="80" name="Grupo 79">
            <a:extLst>
              <a:ext uri="{FF2B5EF4-FFF2-40B4-BE49-F238E27FC236}">
                <a16:creationId xmlns:a16="http://schemas.microsoft.com/office/drawing/2014/main" id="{770AF92F-6C5E-4E0B-A29D-CC31D99E325E}"/>
              </a:ext>
            </a:extLst>
          </p:cNvPr>
          <p:cNvGrpSpPr/>
          <p:nvPr/>
        </p:nvGrpSpPr>
        <p:grpSpPr>
          <a:xfrm>
            <a:off x="118006" y="4783297"/>
            <a:ext cx="2597425" cy="940498"/>
            <a:chOff x="7986556" y="690964"/>
            <a:chExt cx="2483656" cy="859540"/>
          </a:xfrm>
        </p:grpSpPr>
        <p:pic>
          <p:nvPicPr>
            <p:cNvPr id="81" name="Google Shape;569;p53">
              <a:extLst>
                <a:ext uri="{FF2B5EF4-FFF2-40B4-BE49-F238E27FC236}">
                  <a16:creationId xmlns:a16="http://schemas.microsoft.com/office/drawing/2014/main" id="{E19AB03D-91AF-4F13-9ACC-D751DE320CC8}"/>
                </a:ext>
              </a:extLst>
            </p:cNvPr>
            <p:cNvPicPr preferRelativeResize="0"/>
            <p:nvPr/>
          </p:nvPicPr>
          <p:blipFill rotWithShape="1">
            <a:blip r:embed="rId7">
              <a:alphaModFix/>
            </a:blip>
            <a:srcRect t="16970" r="8892" b="21025"/>
            <a:stretch/>
          </p:blipFill>
          <p:spPr>
            <a:xfrm>
              <a:off x="7986556" y="690964"/>
              <a:ext cx="2483656" cy="859540"/>
            </a:xfrm>
            <a:prstGeom prst="rect">
              <a:avLst/>
            </a:prstGeom>
            <a:noFill/>
            <a:ln>
              <a:noFill/>
            </a:ln>
          </p:spPr>
        </p:pic>
        <p:sp>
          <p:nvSpPr>
            <p:cNvPr id="82" name="CuadroTexto 81">
              <a:extLst>
                <a:ext uri="{FF2B5EF4-FFF2-40B4-BE49-F238E27FC236}">
                  <a16:creationId xmlns:a16="http://schemas.microsoft.com/office/drawing/2014/main" id="{C80824E3-7774-4179-B723-EA0265517E86}"/>
                </a:ext>
              </a:extLst>
            </p:cNvPr>
            <p:cNvSpPr txBox="1"/>
            <p:nvPr/>
          </p:nvSpPr>
          <p:spPr>
            <a:xfrm>
              <a:off x="8440469" y="879027"/>
              <a:ext cx="1829966" cy="337540"/>
            </a:xfrm>
            <a:prstGeom prst="rect">
              <a:avLst/>
            </a:prstGeom>
            <a:noFill/>
          </p:spPr>
          <p:txBody>
            <a:bodyPr wrap="square" rtlCol="0">
              <a:spAutoFit/>
            </a:bodyPr>
            <a:lstStyle/>
            <a:p>
              <a:r>
                <a:rPr lang="es-ES" b="1" dirty="0">
                  <a:latin typeface="Century Gothic" panose="020B0502020202020204" pitchFamily="34" charset="0"/>
                </a:rPr>
                <a:t>Análisis Dupont</a:t>
              </a:r>
              <a:endParaRPr lang="es-EC" b="1" dirty="0">
                <a:latin typeface="Century Gothic" panose="020B0502020202020204" pitchFamily="34" charset="0"/>
              </a:endParaRPr>
            </a:p>
          </p:txBody>
        </p:sp>
      </p:grpSp>
      <p:pic>
        <p:nvPicPr>
          <p:cNvPr id="83" name="Imagen 82">
            <a:extLst>
              <a:ext uri="{FF2B5EF4-FFF2-40B4-BE49-F238E27FC236}">
                <a16:creationId xmlns:a16="http://schemas.microsoft.com/office/drawing/2014/main" id="{B34BF731-4186-49F0-A9C9-9CB8B9A93DDA}"/>
              </a:ext>
            </a:extLst>
          </p:cNvPr>
          <p:cNvPicPr>
            <a:picLocks noChangeAspect="1"/>
          </p:cNvPicPr>
          <p:nvPr/>
        </p:nvPicPr>
        <p:blipFill>
          <a:blip r:embed="rId8"/>
          <a:stretch>
            <a:fillRect/>
          </a:stretch>
        </p:blipFill>
        <p:spPr>
          <a:xfrm>
            <a:off x="2918026" y="4466848"/>
            <a:ext cx="4171856" cy="1655138"/>
          </a:xfrm>
          <a:prstGeom prst="rect">
            <a:avLst/>
          </a:prstGeom>
        </p:spPr>
      </p:pic>
      <p:sp>
        <p:nvSpPr>
          <p:cNvPr id="84" name="Flecha: hacia abajo 11">
            <a:extLst>
              <a:ext uri="{FF2B5EF4-FFF2-40B4-BE49-F238E27FC236}">
                <a16:creationId xmlns:a16="http://schemas.microsoft.com/office/drawing/2014/main" id="{6D4B0DA8-9AFE-47EB-B933-FBD03C69A7B4}"/>
              </a:ext>
            </a:extLst>
          </p:cNvPr>
          <p:cNvSpPr/>
          <p:nvPr/>
        </p:nvSpPr>
        <p:spPr>
          <a:xfrm rot="16200000">
            <a:off x="7586762" y="4906064"/>
            <a:ext cx="318052" cy="58663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atin typeface="Century Gothic" panose="020B0502020202020204" pitchFamily="34" charset="0"/>
            </a:endParaRPr>
          </a:p>
        </p:txBody>
      </p:sp>
      <p:grpSp>
        <p:nvGrpSpPr>
          <p:cNvPr id="85" name="Grupo 84">
            <a:extLst>
              <a:ext uri="{FF2B5EF4-FFF2-40B4-BE49-F238E27FC236}">
                <a16:creationId xmlns:a16="http://schemas.microsoft.com/office/drawing/2014/main" id="{255149B1-9031-40E1-8ACD-64C016D9558F}"/>
              </a:ext>
            </a:extLst>
          </p:cNvPr>
          <p:cNvGrpSpPr/>
          <p:nvPr/>
        </p:nvGrpSpPr>
        <p:grpSpPr>
          <a:xfrm>
            <a:off x="8400682" y="4716701"/>
            <a:ext cx="3058768" cy="1077218"/>
            <a:chOff x="320463" y="3589013"/>
            <a:chExt cx="4357908" cy="1077218"/>
          </a:xfrm>
        </p:grpSpPr>
        <p:sp>
          <p:nvSpPr>
            <p:cNvPr id="86" name="CuadroTexto 85">
              <a:extLst>
                <a:ext uri="{FF2B5EF4-FFF2-40B4-BE49-F238E27FC236}">
                  <a16:creationId xmlns:a16="http://schemas.microsoft.com/office/drawing/2014/main" id="{243C5D17-2334-4C3B-887B-514C63F3ED0F}"/>
                </a:ext>
              </a:extLst>
            </p:cNvPr>
            <p:cNvSpPr txBox="1"/>
            <p:nvPr/>
          </p:nvSpPr>
          <p:spPr>
            <a:xfrm>
              <a:off x="1358337" y="3589013"/>
              <a:ext cx="3320034" cy="1077218"/>
            </a:xfrm>
            <a:prstGeom prst="rect">
              <a:avLst/>
            </a:prstGeom>
            <a:noFill/>
            <a:ln>
              <a:solidFill>
                <a:srgbClr val="0070C0"/>
              </a:solidFill>
            </a:ln>
          </p:spPr>
          <p:txBody>
            <a:bodyPr wrap="square" rtlCol="0">
              <a:spAutoFit/>
            </a:bodyPr>
            <a:lstStyle/>
            <a:p>
              <a:pPr algn="ctr"/>
              <a:r>
                <a:rPr lang="es-ES" sz="1600" dirty="0">
                  <a:latin typeface="Century Gothic" panose="020B0502020202020204" pitchFamily="34" charset="0"/>
                </a:rPr>
                <a:t>Estados financieros de las pymes del Distrito Metropolitano de Quito al 2019</a:t>
              </a:r>
              <a:endParaRPr lang="es-EC" sz="1600" dirty="0">
                <a:latin typeface="Century Gothic" panose="020B0502020202020204" pitchFamily="34" charset="0"/>
              </a:endParaRPr>
            </a:p>
          </p:txBody>
        </p:sp>
        <p:pic>
          <p:nvPicPr>
            <p:cNvPr id="87" name="Picture 2" descr="Trucos y plantillas de Excel para cualquier situación - UniMOOC">
              <a:extLst>
                <a:ext uri="{FF2B5EF4-FFF2-40B4-BE49-F238E27FC236}">
                  <a16:creationId xmlns:a16="http://schemas.microsoft.com/office/drawing/2014/main" id="{9B72F438-0F23-44ED-9354-3F4C6416BBF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482" r="20851"/>
            <a:stretch/>
          </p:blipFill>
          <p:spPr bwMode="auto">
            <a:xfrm>
              <a:off x="320463" y="3589013"/>
              <a:ext cx="921015" cy="9653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87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52;p10">
            <a:extLst>
              <a:ext uri="{FF2B5EF4-FFF2-40B4-BE49-F238E27FC236}">
                <a16:creationId xmlns:a16="http://schemas.microsoft.com/office/drawing/2014/main" id="{B5B7A0E2-C316-4DC8-94C2-25155F32A486}"/>
              </a:ext>
            </a:extLst>
          </p:cNvPr>
          <p:cNvPicPr preferRelativeResize="0"/>
          <p:nvPr/>
        </p:nvPicPr>
        <p:blipFill>
          <a:blip r:embed="rId2">
            <a:alphaModFix/>
          </a:blip>
          <a:stretch>
            <a:fillRect/>
          </a:stretch>
        </p:blipFill>
        <p:spPr>
          <a:xfrm>
            <a:off x="1779776" y="1030825"/>
            <a:ext cx="8632448" cy="4770949"/>
          </a:xfrm>
          <a:prstGeom prst="rect">
            <a:avLst/>
          </a:prstGeom>
          <a:noFill/>
          <a:ln>
            <a:noFill/>
          </a:ln>
        </p:spPr>
      </p:pic>
      <p:sp>
        <p:nvSpPr>
          <p:cNvPr id="8" name="Título 1">
            <a:extLst>
              <a:ext uri="{FF2B5EF4-FFF2-40B4-BE49-F238E27FC236}">
                <a16:creationId xmlns:a16="http://schemas.microsoft.com/office/drawing/2014/main" id="{21E353FB-AEDE-4009-B6C7-A5A21C84E7E7}"/>
              </a:ext>
            </a:extLst>
          </p:cNvPr>
          <p:cNvSpPr>
            <a:spLocks noGrp="1"/>
          </p:cNvSpPr>
          <p:nvPr>
            <p:ph type="title"/>
          </p:nvPr>
        </p:nvSpPr>
        <p:spPr>
          <a:xfrm>
            <a:off x="609600" y="274638"/>
            <a:ext cx="10972800" cy="626510"/>
          </a:xfrm>
        </p:spPr>
        <p:txBody>
          <a:bodyPr>
            <a:scene3d>
              <a:camera prst="orthographicFront"/>
              <a:lightRig rig="soft" dir="t">
                <a:rot lat="0" lon="0" rev="15600000"/>
              </a:lightRig>
            </a:scene3d>
            <a:sp3d extrusionH="57150" prstMaterial="softEdge">
              <a:bevelT w="25400" h="38100"/>
            </a:sp3d>
          </a:bodyPr>
          <a:lstStyle/>
          <a:p>
            <a:pPr algn="ctr"/>
            <a:r>
              <a:rPr lang="es-ES" i="0">
                <a:ln/>
                <a:solidFill>
                  <a:schemeClr val="accent4"/>
                </a:solidFill>
                <a:effectLst/>
                <a:latin typeface="Century Gothic" panose="020B0502020202020204" pitchFamily="34" charset="0"/>
              </a:rPr>
              <a:t>9. Validación de instrumentos</a:t>
            </a:r>
            <a:endParaRPr lang="es-EC" i="0">
              <a:ln/>
              <a:solidFill>
                <a:schemeClr val="accent4"/>
              </a:solidFill>
              <a:effectLst/>
              <a:latin typeface="Century Gothic" panose="020B0502020202020204" pitchFamily="34" charset="0"/>
            </a:endParaRPr>
          </a:p>
        </p:txBody>
      </p:sp>
      <p:pic>
        <p:nvPicPr>
          <p:cNvPr id="2050" name="Picture 2" descr="CEPYME | Confederación Española de la Pequeña y Mediana Empresa : CEPYME">
            <a:extLst>
              <a:ext uri="{FF2B5EF4-FFF2-40B4-BE49-F238E27FC236}">
                <a16:creationId xmlns:a16="http://schemas.microsoft.com/office/drawing/2014/main" id="{B102269A-4FF4-4F0D-970E-69BF34E8C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341" y="1514703"/>
            <a:ext cx="3110276" cy="7553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A61690-00B0-4BA7-AA71-C4C7C6159B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 t="26388" b="25606"/>
          <a:stretch/>
        </p:blipFill>
        <p:spPr bwMode="auto">
          <a:xfrm>
            <a:off x="6629951" y="1192769"/>
            <a:ext cx="3326297" cy="11871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2183A3F5-0BCF-4614-BE28-D66705F96326}"/>
              </a:ext>
            </a:extLst>
          </p:cNvPr>
          <p:cNvPicPr>
            <a:picLocks noChangeAspect="1"/>
          </p:cNvPicPr>
          <p:nvPr/>
        </p:nvPicPr>
        <p:blipFill>
          <a:blip r:embed="rId5"/>
          <a:stretch>
            <a:fillRect/>
          </a:stretch>
        </p:blipFill>
        <p:spPr>
          <a:xfrm>
            <a:off x="2744122" y="2488611"/>
            <a:ext cx="1976714" cy="2734057"/>
          </a:xfrm>
          <a:prstGeom prst="rect">
            <a:avLst/>
          </a:prstGeom>
        </p:spPr>
      </p:pic>
      <p:pic>
        <p:nvPicPr>
          <p:cNvPr id="13" name="Imagen 12">
            <a:extLst>
              <a:ext uri="{FF2B5EF4-FFF2-40B4-BE49-F238E27FC236}">
                <a16:creationId xmlns:a16="http://schemas.microsoft.com/office/drawing/2014/main" id="{0642FA3F-D032-45C3-A77F-289DEA4BBE95}"/>
              </a:ext>
            </a:extLst>
          </p:cNvPr>
          <p:cNvPicPr>
            <a:picLocks noChangeAspect="1"/>
          </p:cNvPicPr>
          <p:nvPr/>
        </p:nvPicPr>
        <p:blipFill rotWithShape="1">
          <a:blip r:embed="rId6"/>
          <a:srcRect t="2463"/>
          <a:stretch/>
        </p:blipFill>
        <p:spPr>
          <a:xfrm>
            <a:off x="7203142" y="2488611"/>
            <a:ext cx="2225878" cy="2680843"/>
          </a:xfrm>
          <a:prstGeom prst="rect">
            <a:avLst/>
          </a:prstGeom>
        </p:spPr>
      </p:pic>
    </p:spTree>
    <p:extLst>
      <p:ext uri="{BB962C8B-B14F-4D97-AF65-F5344CB8AC3E}">
        <p14:creationId xmlns:p14="http://schemas.microsoft.com/office/powerpoint/2010/main" val="23625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FFF3EF46-A56B-4300-B8F5-96C80FBF2565}"/>
              </a:ext>
            </a:extLst>
          </p:cNvPr>
          <p:cNvPicPr>
            <a:picLocks noGrp="1" noChangeAspect="1"/>
          </p:cNvPicPr>
          <p:nvPr>
            <p:ph idx="1"/>
          </p:nvPr>
        </p:nvPicPr>
        <p:blipFill>
          <a:blip r:embed="rId3"/>
          <a:stretch>
            <a:fillRect/>
          </a:stretch>
        </p:blipFill>
        <p:spPr>
          <a:xfrm>
            <a:off x="823999" y="1667429"/>
            <a:ext cx="4397355" cy="1295600"/>
          </a:xfrm>
        </p:spPr>
      </p:pic>
      <p:sp>
        <p:nvSpPr>
          <p:cNvPr id="4" name="Título 1">
            <a:extLst>
              <a:ext uri="{FF2B5EF4-FFF2-40B4-BE49-F238E27FC236}">
                <a16:creationId xmlns:a16="http://schemas.microsoft.com/office/drawing/2014/main" id="{9F9EA991-C014-44D5-9753-1A806EC14C00}"/>
              </a:ext>
            </a:extLst>
          </p:cNvPr>
          <p:cNvSpPr>
            <a:spLocks noGrp="1"/>
          </p:cNvSpPr>
          <p:nvPr>
            <p:ph type="title"/>
          </p:nvPr>
        </p:nvSpPr>
        <p:spPr>
          <a:xfrm>
            <a:off x="463827" y="49974"/>
            <a:ext cx="10972800" cy="1143000"/>
          </a:xfrm>
        </p:spPr>
        <p:txBody>
          <a:bodyPr>
            <a:scene3d>
              <a:camera prst="orthographicFront"/>
              <a:lightRig rig="soft" dir="t">
                <a:rot lat="0" lon="0" rev="15600000"/>
              </a:lightRig>
            </a:scene3d>
            <a:sp3d extrusionH="57150" prstMaterial="softEdge">
              <a:bevelT w="25400" h="38100"/>
            </a:sp3d>
          </a:bodyPr>
          <a:lstStyle/>
          <a:p>
            <a:pPr algn="ctr"/>
            <a:r>
              <a:rPr lang="es-ES" i="0">
                <a:ln/>
                <a:solidFill>
                  <a:schemeClr val="accent4"/>
                </a:solidFill>
                <a:effectLst/>
                <a:latin typeface="Century Gothic" panose="020B0502020202020204" pitchFamily="34" charset="0"/>
              </a:rPr>
              <a:t>10. Muestra</a:t>
            </a:r>
            <a:endParaRPr lang="es-EC" i="0">
              <a:ln/>
              <a:solidFill>
                <a:schemeClr val="accent4"/>
              </a:solidFill>
              <a:effectLst/>
              <a:latin typeface="Century Gothic" panose="020B0502020202020204" pitchFamily="34" charset="0"/>
            </a:endParaRPr>
          </a:p>
        </p:txBody>
      </p:sp>
      <p:sp>
        <p:nvSpPr>
          <p:cNvPr id="7" name="Rectángulo: esquinas redondeadas 6">
            <a:extLst>
              <a:ext uri="{FF2B5EF4-FFF2-40B4-BE49-F238E27FC236}">
                <a16:creationId xmlns:a16="http://schemas.microsoft.com/office/drawing/2014/main" id="{F11720A7-B55A-4E15-97A6-A612DBE57450}"/>
              </a:ext>
            </a:extLst>
          </p:cNvPr>
          <p:cNvSpPr/>
          <p:nvPr/>
        </p:nvSpPr>
        <p:spPr>
          <a:xfrm>
            <a:off x="1465546" y="912054"/>
            <a:ext cx="2928731" cy="5565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a:latin typeface="Century Gothic" panose="020B0502020202020204" pitchFamily="34" charset="0"/>
              </a:rPr>
              <a:t>Fórmula para poblaciones finitas</a:t>
            </a:r>
            <a:endParaRPr lang="es-EC" b="1">
              <a:latin typeface="Century Gothic" panose="020B0502020202020204" pitchFamily="34" charset="0"/>
            </a:endParaRPr>
          </a:p>
        </p:txBody>
      </p:sp>
      <p:pic>
        <p:nvPicPr>
          <p:cNvPr id="9" name="Imagen 8">
            <a:extLst>
              <a:ext uri="{FF2B5EF4-FFF2-40B4-BE49-F238E27FC236}">
                <a16:creationId xmlns:a16="http://schemas.microsoft.com/office/drawing/2014/main" id="{CA400ADF-F592-4A45-A04F-EB85FC37260E}"/>
              </a:ext>
            </a:extLst>
          </p:cNvPr>
          <p:cNvPicPr>
            <a:picLocks noChangeAspect="1"/>
          </p:cNvPicPr>
          <p:nvPr/>
        </p:nvPicPr>
        <p:blipFill rotWithShape="1">
          <a:blip r:embed="rId4"/>
          <a:srcRect t="11745" b="914"/>
          <a:stretch/>
        </p:blipFill>
        <p:spPr>
          <a:xfrm>
            <a:off x="463827" y="3161812"/>
            <a:ext cx="5364420" cy="2931468"/>
          </a:xfrm>
          <a:prstGeom prst="rect">
            <a:avLst/>
          </a:prstGeom>
        </p:spPr>
      </p:pic>
      <p:pic>
        <p:nvPicPr>
          <p:cNvPr id="11" name="Imagen 10">
            <a:extLst>
              <a:ext uri="{FF2B5EF4-FFF2-40B4-BE49-F238E27FC236}">
                <a16:creationId xmlns:a16="http://schemas.microsoft.com/office/drawing/2014/main" id="{CF94FE43-993E-4BC0-B53E-CD3425BE242B}"/>
              </a:ext>
            </a:extLst>
          </p:cNvPr>
          <p:cNvPicPr>
            <a:picLocks noChangeAspect="1"/>
          </p:cNvPicPr>
          <p:nvPr/>
        </p:nvPicPr>
        <p:blipFill>
          <a:blip r:embed="rId5"/>
          <a:stretch>
            <a:fillRect/>
          </a:stretch>
        </p:blipFill>
        <p:spPr>
          <a:xfrm>
            <a:off x="6302032" y="2686929"/>
            <a:ext cx="4806583" cy="857790"/>
          </a:xfrm>
          <a:prstGeom prst="rect">
            <a:avLst/>
          </a:prstGeom>
        </p:spPr>
      </p:pic>
      <p:graphicFrame>
        <p:nvGraphicFramePr>
          <p:cNvPr id="8" name="Gráfico 7">
            <a:extLst>
              <a:ext uri="{FF2B5EF4-FFF2-40B4-BE49-F238E27FC236}">
                <a16:creationId xmlns:a16="http://schemas.microsoft.com/office/drawing/2014/main" id="{B606015E-F7E6-431D-96F0-007ECC2DBE24}"/>
              </a:ext>
            </a:extLst>
          </p:cNvPr>
          <p:cNvGraphicFramePr>
            <a:graphicFrameLocks/>
          </p:cNvGraphicFramePr>
          <p:nvPr>
            <p:extLst>
              <p:ext uri="{D42A27DB-BD31-4B8C-83A1-F6EECF244321}">
                <p14:modId xmlns:p14="http://schemas.microsoft.com/office/powerpoint/2010/main" val="870741956"/>
              </p:ext>
            </p:extLst>
          </p:nvPr>
        </p:nvGraphicFramePr>
        <p:xfrm>
          <a:off x="6684195" y="621474"/>
          <a:ext cx="4042259" cy="20654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a:extLst>
              <a:ext uri="{FF2B5EF4-FFF2-40B4-BE49-F238E27FC236}">
                <a16:creationId xmlns:a16="http://schemas.microsoft.com/office/drawing/2014/main" id="{A8D8EC0E-D17A-432A-AEBA-8A1EC6FC38F0}"/>
              </a:ext>
            </a:extLst>
          </p:cNvPr>
          <p:cNvGraphicFramePr>
            <a:graphicFrameLocks/>
          </p:cNvGraphicFramePr>
          <p:nvPr>
            <p:extLst>
              <p:ext uri="{D42A27DB-BD31-4B8C-83A1-F6EECF244321}">
                <p14:modId xmlns:p14="http://schemas.microsoft.com/office/powerpoint/2010/main" val="3392886636"/>
              </p:ext>
            </p:extLst>
          </p:nvPr>
        </p:nvGraphicFramePr>
        <p:xfrm>
          <a:off x="6864627" y="3372390"/>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206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7C8A5E1-9BFC-4780-B70F-C1034E6687A1}"/>
              </a:ext>
            </a:extLst>
          </p:cNvPr>
          <p:cNvSpPr>
            <a:spLocks noGrp="1"/>
          </p:cNvSpPr>
          <p:nvPr>
            <p:ph type="title"/>
          </p:nvPr>
        </p:nvSpPr>
        <p:spPr>
          <a:xfrm>
            <a:off x="609600" y="-41982"/>
            <a:ext cx="10972800" cy="1143000"/>
          </a:xfrm>
        </p:spPr>
        <p:txBody>
          <a:bodyPr>
            <a:scene3d>
              <a:camera prst="orthographicFront"/>
              <a:lightRig rig="soft" dir="t">
                <a:rot lat="0" lon="0" rev="15600000"/>
              </a:lightRig>
            </a:scene3d>
            <a:sp3d extrusionH="57150" prstMaterial="softEdge">
              <a:bevelT w="25400" h="38100"/>
            </a:sp3d>
          </a:bodyPr>
          <a:lstStyle/>
          <a:p>
            <a:pPr algn="ctr"/>
            <a:r>
              <a:rPr lang="es-ES" i="0">
                <a:ln/>
                <a:solidFill>
                  <a:schemeClr val="accent4"/>
                </a:solidFill>
                <a:effectLst/>
                <a:latin typeface="Century Gothic" panose="020B0502020202020204" pitchFamily="34" charset="0"/>
              </a:rPr>
              <a:t>11. Base de datos o sistema estadístico</a:t>
            </a:r>
            <a:endParaRPr lang="es-EC" i="0">
              <a:ln/>
              <a:solidFill>
                <a:schemeClr val="accent4"/>
              </a:solidFill>
              <a:effectLst/>
              <a:latin typeface="Century Gothic" panose="020B0502020202020204" pitchFamily="34" charset="0"/>
            </a:endParaRPr>
          </a:p>
        </p:txBody>
      </p:sp>
      <p:pic>
        <p:nvPicPr>
          <p:cNvPr id="3074" name="Picture 2" descr="Trucos y plantillas de Excel para cualquier situación - UniMOOC">
            <a:extLst>
              <a:ext uri="{FF2B5EF4-FFF2-40B4-BE49-F238E27FC236}">
                <a16:creationId xmlns:a16="http://schemas.microsoft.com/office/drawing/2014/main" id="{F267BF1A-7518-410A-AC81-4FF940BF05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622" y="1539428"/>
            <a:ext cx="1650140" cy="92820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2BBA2A4-D1E0-4A65-8D66-17B6EF5256FA}"/>
              </a:ext>
            </a:extLst>
          </p:cNvPr>
          <p:cNvPicPr>
            <a:picLocks noChangeAspect="1"/>
          </p:cNvPicPr>
          <p:nvPr/>
        </p:nvPicPr>
        <p:blipFill>
          <a:blip r:embed="rId3"/>
          <a:stretch>
            <a:fillRect/>
          </a:stretch>
        </p:blipFill>
        <p:spPr>
          <a:xfrm>
            <a:off x="2272248" y="894032"/>
            <a:ext cx="6478378" cy="2316920"/>
          </a:xfrm>
          <a:prstGeom prst="rect">
            <a:avLst/>
          </a:prstGeom>
        </p:spPr>
      </p:pic>
      <p:pic>
        <p:nvPicPr>
          <p:cNvPr id="8" name="Imagen 7">
            <a:extLst>
              <a:ext uri="{FF2B5EF4-FFF2-40B4-BE49-F238E27FC236}">
                <a16:creationId xmlns:a16="http://schemas.microsoft.com/office/drawing/2014/main" id="{A33427ED-B53E-42B4-9ED7-BB2B0DDBA5B4}"/>
              </a:ext>
            </a:extLst>
          </p:cNvPr>
          <p:cNvPicPr>
            <a:picLocks noChangeAspect="1"/>
          </p:cNvPicPr>
          <p:nvPr/>
        </p:nvPicPr>
        <p:blipFill rotWithShape="1">
          <a:blip r:embed="rId4"/>
          <a:srcRect r="12787"/>
          <a:stretch/>
        </p:blipFill>
        <p:spPr>
          <a:xfrm>
            <a:off x="609600" y="3397813"/>
            <a:ext cx="5486400" cy="2534968"/>
          </a:xfrm>
          <a:prstGeom prst="rect">
            <a:avLst/>
          </a:prstGeom>
        </p:spPr>
      </p:pic>
      <p:pic>
        <p:nvPicPr>
          <p:cNvPr id="10" name="Imagen 9">
            <a:extLst>
              <a:ext uri="{FF2B5EF4-FFF2-40B4-BE49-F238E27FC236}">
                <a16:creationId xmlns:a16="http://schemas.microsoft.com/office/drawing/2014/main" id="{B8DBFCD8-DFD3-4642-9CD1-B164401E059D}"/>
              </a:ext>
            </a:extLst>
          </p:cNvPr>
          <p:cNvPicPr>
            <a:picLocks noChangeAspect="1"/>
          </p:cNvPicPr>
          <p:nvPr/>
        </p:nvPicPr>
        <p:blipFill>
          <a:blip r:embed="rId5"/>
          <a:stretch>
            <a:fillRect/>
          </a:stretch>
        </p:blipFill>
        <p:spPr>
          <a:xfrm>
            <a:off x="9418791" y="1216939"/>
            <a:ext cx="2225901" cy="266645"/>
          </a:xfrm>
          <a:prstGeom prst="rect">
            <a:avLst/>
          </a:prstGeom>
        </p:spPr>
      </p:pic>
      <p:pic>
        <p:nvPicPr>
          <p:cNvPr id="3078" name="Picture 6" descr="Funcionar símbolo matemático | Icono Gratis">
            <a:extLst>
              <a:ext uri="{FF2B5EF4-FFF2-40B4-BE49-F238E27FC236}">
                <a16:creationId xmlns:a16="http://schemas.microsoft.com/office/drawing/2014/main" id="{83B693ED-4AAD-4A87-A934-F44C4E035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0626" y="1287879"/>
            <a:ext cx="503099" cy="50309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ADE52BDA-79B8-48FA-B366-79BD3A9A00B9}"/>
              </a:ext>
            </a:extLst>
          </p:cNvPr>
          <p:cNvPicPr>
            <a:picLocks noChangeAspect="1"/>
          </p:cNvPicPr>
          <p:nvPr/>
        </p:nvPicPr>
        <p:blipFill>
          <a:blip r:embed="rId7"/>
          <a:stretch>
            <a:fillRect/>
          </a:stretch>
        </p:blipFill>
        <p:spPr>
          <a:xfrm>
            <a:off x="9548698" y="1562346"/>
            <a:ext cx="2033701" cy="285432"/>
          </a:xfrm>
          <a:prstGeom prst="rect">
            <a:avLst/>
          </a:prstGeom>
        </p:spPr>
      </p:pic>
      <p:pic>
        <p:nvPicPr>
          <p:cNvPr id="16" name="Imagen 15">
            <a:extLst>
              <a:ext uri="{FF2B5EF4-FFF2-40B4-BE49-F238E27FC236}">
                <a16:creationId xmlns:a16="http://schemas.microsoft.com/office/drawing/2014/main" id="{8ACF8313-706A-476F-9D28-5675B2347CF3}"/>
              </a:ext>
            </a:extLst>
          </p:cNvPr>
          <p:cNvPicPr>
            <a:picLocks noChangeAspect="1"/>
          </p:cNvPicPr>
          <p:nvPr/>
        </p:nvPicPr>
        <p:blipFill>
          <a:blip r:embed="rId8"/>
          <a:stretch>
            <a:fillRect/>
          </a:stretch>
        </p:blipFill>
        <p:spPr>
          <a:xfrm>
            <a:off x="6436179" y="3429000"/>
            <a:ext cx="5430883" cy="2545547"/>
          </a:xfrm>
          <a:prstGeom prst="rect">
            <a:avLst/>
          </a:prstGeom>
        </p:spPr>
      </p:pic>
    </p:spTree>
    <p:extLst>
      <p:ext uri="{BB962C8B-B14F-4D97-AF65-F5344CB8AC3E}">
        <p14:creationId xmlns:p14="http://schemas.microsoft.com/office/powerpoint/2010/main" val="395104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6595B91-5B56-41ED-AAA1-3A5A28B66721}"/>
              </a:ext>
            </a:extLst>
          </p:cNvPr>
          <p:cNvSpPr>
            <a:spLocks noGrp="1"/>
          </p:cNvSpPr>
          <p:nvPr>
            <p:ph type="title"/>
          </p:nvPr>
        </p:nvSpPr>
        <p:spPr>
          <a:xfrm>
            <a:off x="609600" y="86616"/>
            <a:ext cx="10972800" cy="1143000"/>
          </a:xfrm>
        </p:spPr>
        <p:txBody>
          <a:bodyPr>
            <a:scene3d>
              <a:camera prst="orthographicFront"/>
              <a:lightRig rig="soft" dir="t">
                <a:rot lat="0" lon="0" rev="15600000"/>
              </a:lightRig>
            </a:scene3d>
            <a:sp3d extrusionH="57150" prstMaterial="softEdge">
              <a:bevelT w="25400" h="38100"/>
            </a:sp3d>
          </a:bodyPr>
          <a:lstStyle/>
          <a:p>
            <a:pPr algn="ctr"/>
            <a:r>
              <a:rPr lang="es-ES" i="0" dirty="0">
                <a:ln/>
                <a:solidFill>
                  <a:schemeClr val="accent4"/>
                </a:solidFill>
                <a:effectLst/>
                <a:latin typeface="Century Gothic" panose="020B0502020202020204" pitchFamily="34" charset="0"/>
              </a:rPr>
              <a:t>12. Resultados</a:t>
            </a:r>
            <a:endParaRPr lang="es-EC" i="0" dirty="0">
              <a:ln/>
              <a:solidFill>
                <a:schemeClr val="accent4"/>
              </a:solidFill>
              <a:effectLst/>
              <a:latin typeface="Century Gothic" panose="020B0502020202020204" pitchFamily="34" charset="0"/>
            </a:endParaRPr>
          </a:p>
        </p:txBody>
      </p:sp>
      <p:grpSp>
        <p:nvGrpSpPr>
          <p:cNvPr id="5" name="Grupo 4">
            <a:extLst>
              <a:ext uri="{FF2B5EF4-FFF2-40B4-BE49-F238E27FC236}">
                <a16:creationId xmlns:a16="http://schemas.microsoft.com/office/drawing/2014/main" id="{766818AC-84C9-4A9A-9F80-F62BE8447607}"/>
              </a:ext>
            </a:extLst>
          </p:cNvPr>
          <p:cNvGrpSpPr/>
          <p:nvPr/>
        </p:nvGrpSpPr>
        <p:grpSpPr>
          <a:xfrm>
            <a:off x="167255" y="324649"/>
            <a:ext cx="3976898" cy="1071351"/>
            <a:chOff x="1437422" y="777597"/>
            <a:chExt cx="2483657" cy="1071351"/>
          </a:xfrm>
        </p:grpSpPr>
        <p:pic>
          <p:nvPicPr>
            <p:cNvPr id="6" name="Google Shape;570;p53">
              <a:extLst>
                <a:ext uri="{FF2B5EF4-FFF2-40B4-BE49-F238E27FC236}">
                  <a16:creationId xmlns:a16="http://schemas.microsoft.com/office/drawing/2014/main" id="{D12F92F6-C1E2-4626-AF21-A16B9DC0C01D}"/>
                </a:ext>
              </a:extLst>
            </p:cNvPr>
            <p:cNvPicPr preferRelativeResize="0"/>
            <p:nvPr/>
          </p:nvPicPr>
          <p:blipFill rotWithShape="1">
            <a:blip r:embed="rId2">
              <a:alphaModFix/>
            </a:blip>
            <a:srcRect t="16734" r="8892" b="18300"/>
            <a:stretch/>
          </p:blipFill>
          <p:spPr>
            <a:xfrm>
              <a:off x="1437422" y="777597"/>
              <a:ext cx="2483657" cy="1071351"/>
            </a:xfrm>
            <a:prstGeom prst="rect">
              <a:avLst/>
            </a:prstGeom>
            <a:noFill/>
            <a:ln>
              <a:noFill/>
            </a:ln>
          </p:spPr>
        </p:pic>
        <p:sp>
          <p:nvSpPr>
            <p:cNvPr id="7" name="CuadroTexto 6">
              <a:extLst>
                <a:ext uri="{FF2B5EF4-FFF2-40B4-BE49-F238E27FC236}">
                  <a16:creationId xmlns:a16="http://schemas.microsoft.com/office/drawing/2014/main" id="{EAE09047-CCEE-4C2B-9C52-3B6BB024E985}"/>
                </a:ext>
              </a:extLst>
            </p:cNvPr>
            <p:cNvSpPr txBox="1"/>
            <p:nvPr/>
          </p:nvSpPr>
          <p:spPr>
            <a:xfrm>
              <a:off x="1817243" y="1041850"/>
              <a:ext cx="1679549" cy="646331"/>
            </a:xfrm>
            <a:prstGeom prst="rect">
              <a:avLst/>
            </a:prstGeom>
            <a:noFill/>
          </p:spPr>
          <p:txBody>
            <a:bodyPr wrap="square" rtlCol="0">
              <a:spAutoFit/>
            </a:bodyPr>
            <a:lstStyle/>
            <a:p>
              <a:r>
                <a:rPr lang="es-ES" b="1" dirty="0">
                  <a:latin typeface="Century Gothic" panose="020B0502020202020204" pitchFamily="34" charset="0"/>
                </a:rPr>
                <a:t>Gobierno Corporativo</a:t>
              </a:r>
              <a:endParaRPr lang="es-EC" b="1" dirty="0">
                <a:latin typeface="Century Gothic" panose="020B0502020202020204" pitchFamily="34" charset="0"/>
              </a:endParaRPr>
            </a:p>
          </p:txBody>
        </p:sp>
      </p:grpSp>
      <p:sp>
        <p:nvSpPr>
          <p:cNvPr id="19" name="CuadroTexto 18">
            <a:extLst>
              <a:ext uri="{FF2B5EF4-FFF2-40B4-BE49-F238E27FC236}">
                <a16:creationId xmlns:a16="http://schemas.microsoft.com/office/drawing/2014/main" id="{73AB185B-5346-4FEC-9826-C4EA8289C01A}"/>
              </a:ext>
            </a:extLst>
          </p:cNvPr>
          <p:cNvSpPr txBox="1"/>
          <p:nvPr/>
        </p:nvSpPr>
        <p:spPr>
          <a:xfrm>
            <a:off x="497165" y="1291638"/>
            <a:ext cx="4631831" cy="33855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Century Gothic" panose="020B0502020202020204" pitchFamily="34" charset="0"/>
              </a:rPr>
              <a:t>Interpretación Escala propuesta </a:t>
            </a:r>
            <a:r>
              <a:rPr lang="es-ES" sz="1600" b="1" dirty="0" err="1">
                <a:latin typeface="Century Gothic" panose="020B0502020202020204" pitchFamily="34" charset="0"/>
              </a:rPr>
              <a:t>Cepyme</a:t>
            </a:r>
            <a:endParaRPr lang="es-EC" sz="1600" b="1" dirty="0">
              <a:latin typeface="Century Gothic" panose="020B0502020202020204" pitchFamily="34" charset="0"/>
            </a:endParaRPr>
          </a:p>
        </p:txBody>
      </p:sp>
      <p:graphicFrame>
        <p:nvGraphicFramePr>
          <p:cNvPr id="22" name="Gráfico 21">
            <a:extLst>
              <a:ext uri="{FF2B5EF4-FFF2-40B4-BE49-F238E27FC236}">
                <a16:creationId xmlns:a16="http://schemas.microsoft.com/office/drawing/2014/main" id="{E17218D3-A2ED-42AA-8916-00D9AAC75D90}"/>
              </a:ext>
            </a:extLst>
          </p:cNvPr>
          <p:cNvGraphicFramePr/>
          <p:nvPr>
            <p:extLst>
              <p:ext uri="{D42A27DB-BD31-4B8C-83A1-F6EECF244321}">
                <p14:modId xmlns:p14="http://schemas.microsoft.com/office/powerpoint/2010/main" val="1838873266"/>
              </p:ext>
            </p:extLst>
          </p:nvPr>
        </p:nvGraphicFramePr>
        <p:xfrm>
          <a:off x="6320590" y="1056172"/>
          <a:ext cx="5261810" cy="4579715"/>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a:extLst>
              <a:ext uri="{FF2B5EF4-FFF2-40B4-BE49-F238E27FC236}">
                <a16:creationId xmlns:a16="http://schemas.microsoft.com/office/drawing/2014/main" id="{734F80F8-5755-463D-9B78-FDFD82B4A1CE}"/>
              </a:ext>
            </a:extLst>
          </p:cNvPr>
          <p:cNvPicPr>
            <a:picLocks noChangeAspect="1"/>
          </p:cNvPicPr>
          <p:nvPr/>
        </p:nvPicPr>
        <p:blipFill>
          <a:blip r:embed="rId4"/>
          <a:stretch>
            <a:fillRect/>
          </a:stretch>
        </p:blipFill>
        <p:spPr>
          <a:xfrm>
            <a:off x="167254" y="2586655"/>
            <a:ext cx="5928746" cy="3167403"/>
          </a:xfrm>
          <a:prstGeom prst="rect">
            <a:avLst/>
          </a:prstGeom>
        </p:spPr>
      </p:pic>
      <p:pic>
        <p:nvPicPr>
          <p:cNvPr id="11" name="Imagen 10">
            <a:extLst>
              <a:ext uri="{FF2B5EF4-FFF2-40B4-BE49-F238E27FC236}">
                <a16:creationId xmlns:a16="http://schemas.microsoft.com/office/drawing/2014/main" id="{FF1D5BF5-0A6D-43B9-8C52-F4C176E0A9E2}"/>
              </a:ext>
            </a:extLst>
          </p:cNvPr>
          <p:cNvPicPr>
            <a:picLocks noChangeAspect="1"/>
          </p:cNvPicPr>
          <p:nvPr/>
        </p:nvPicPr>
        <p:blipFill>
          <a:blip r:embed="rId5"/>
          <a:stretch>
            <a:fillRect/>
          </a:stretch>
        </p:blipFill>
        <p:spPr>
          <a:xfrm>
            <a:off x="497165" y="1711833"/>
            <a:ext cx="5158136" cy="905001"/>
          </a:xfrm>
          <a:prstGeom prst="rect">
            <a:avLst/>
          </a:prstGeom>
        </p:spPr>
      </p:pic>
    </p:spTree>
    <p:extLst>
      <p:ext uri="{BB962C8B-B14F-4D97-AF65-F5344CB8AC3E}">
        <p14:creationId xmlns:p14="http://schemas.microsoft.com/office/powerpoint/2010/main" val="9462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6181" y="1651339"/>
            <a:ext cx="9656618" cy="3696525"/>
          </a:xfrm>
          <a:prstGeom prst="rect">
            <a:avLst/>
          </a:prstGeom>
        </p:spPr>
        <p:txBody>
          <a:bodyPr wrap="square">
            <a:spAutoFit/>
          </a:bodyPr>
          <a:lstStyle/>
          <a:p>
            <a:pPr algn="ctr" fontAlgn="base">
              <a:lnSpc>
                <a:spcPct val="150000"/>
              </a:lnSpc>
            </a:pPr>
            <a:r>
              <a:rPr lang="es-ES" sz="2400" dirty="0">
                <a:solidFill>
                  <a:srgbClr val="002060"/>
                </a:solidFill>
                <a:latin typeface="Lucida Calligraphy" panose="03010101010101010101" pitchFamily="66" charset="0"/>
              </a:rPr>
              <a:t>“No dejes que termine el día sin haber crecido un poco,</a:t>
            </a:r>
          </a:p>
          <a:p>
            <a:pPr algn="ctr" fontAlgn="base">
              <a:lnSpc>
                <a:spcPct val="150000"/>
              </a:lnSpc>
            </a:pPr>
            <a:r>
              <a:rPr lang="es-ES" sz="2400" dirty="0">
                <a:solidFill>
                  <a:srgbClr val="002060"/>
                </a:solidFill>
                <a:latin typeface="Lucida Calligraphy" panose="03010101010101010101" pitchFamily="66" charset="0"/>
              </a:rPr>
              <a:t>sin haber sido feliz, sin haber alimentado tus sueños.</a:t>
            </a:r>
          </a:p>
          <a:p>
            <a:pPr algn="ctr" fontAlgn="base">
              <a:lnSpc>
                <a:spcPct val="150000"/>
              </a:lnSpc>
            </a:pPr>
            <a:r>
              <a:rPr lang="es-ES" sz="2400" dirty="0">
                <a:solidFill>
                  <a:srgbClr val="002060"/>
                </a:solidFill>
                <a:latin typeface="Lucida Calligraphy" panose="03010101010101010101" pitchFamily="66" charset="0"/>
              </a:rPr>
              <a:t>No te dejes vencer por el desaliento.</a:t>
            </a:r>
          </a:p>
          <a:p>
            <a:pPr algn="ctr" fontAlgn="base">
              <a:lnSpc>
                <a:spcPct val="150000"/>
              </a:lnSpc>
            </a:pPr>
            <a:r>
              <a:rPr lang="es-ES" sz="2400" dirty="0">
                <a:solidFill>
                  <a:srgbClr val="002060"/>
                </a:solidFill>
                <a:latin typeface="Lucida Calligraphy" panose="03010101010101010101" pitchFamily="66" charset="0"/>
              </a:rPr>
              <a:t>Y no abandones las ansias de hacer de tu vida algo extraordinario”.</a:t>
            </a:r>
          </a:p>
          <a:p>
            <a:pPr algn="r" fontAlgn="base">
              <a:lnSpc>
                <a:spcPct val="150000"/>
              </a:lnSpc>
            </a:pPr>
            <a:r>
              <a:rPr lang="en-US" sz="2000" dirty="0">
                <a:solidFill>
                  <a:srgbClr val="002060"/>
                </a:solidFill>
                <a:latin typeface="Lucida Calligraphy" panose="03010101010101010101" pitchFamily="66" charset="0"/>
              </a:rPr>
              <a:t>-Walt Whitman</a:t>
            </a:r>
          </a:p>
          <a:p>
            <a:pPr algn="ctr" fontAlgn="base">
              <a:lnSpc>
                <a:spcPct val="150000"/>
              </a:lnSpc>
            </a:pPr>
            <a:endParaRPr lang="es-ES" b="0" i="0" dirty="0">
              <a:solidFill>
                <a:srgbClr val="002060"/>
              </a:solidFill>
              <a:effectLst/>
              <a:latin typeface="Alegreya"/>
            </a:endParaRPr>
          </a:p>
        </p:txBody>
      </p:sp>
    </p:spTree>
    <p:extLst>
      <p:ext uri="{BB962C8B-B14F-4D97-AF65-F5344CB8AC3E}">
        <p14:creationId xmlns:p14="http://schemas.microsoft.com/office/powerpoint/2010/main" val="35875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0000000-0008-0000-0200-00000D000000}"/>
              </a:ext>
            </a:extLst>
          </p:cNvPr>
          <p:cNvGraphicFramePr>
            <a:graphicFrameLocks noGrp="1"/>
          </p:cNvGraphicFramePr>
          <p:nvPr>
            <p:ph idx="1"/>
            <p:extLst>
              <p:ext uri="{D42A27DB-BD31-4B8C-83A1-F6EECF244321}">
                <p14:modId xmlns:p14="http://schemas.microsoft.com/office/powerpoint/2010/main" val="3960688198"/>
              </p:ext>
            </p:extLst>
          </p:nvPr>
        </p:nvGraphicFramePr>
        <p:xfrm>
          <a:off x="1026697" y="32084"/>
          <a:ext cx="4555957" cy="31206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200-00000E000000}"/>
              </a:ext>
            </a:extLst>
          </p:cNvPr>
          <p:cNvGraphicFramePr/>
          <p:nvPr>
            <p:extLst>
              <p:ext uri="{D42A27DB-BD31-4B8C-83A1-F6EECF244321}">
                <p14:modId xmlns:p14="http://schemas.microsoft.com/office/powerpoint/2010/main" val="1577470963"/>
              </p:ext>
            </p:extLst>
          </p:nvPr>
        </p:nvGraphicFramePr>
        <p:xfrm>
          <a:off x="913532" y="3197292"/>
          <a:ext cx="463481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00000000-0008-0000-0200-000010000000}"/>
              </a:ext>
            </a:extLst>
          </p:cNvPr>
          <p:cNvGraphicFramePr/>
          <p:nvPr>
            <p:extLst>
              <p:ext uri="{D42A27DB-BD31-4B8C-83A1-F6EECF244321}">
                <p14:modId xmlns:p14="http://schemas.microsoft.com/office/powerpoint/2010/main" val="3966309813"/>
              </p:ext>
            </p:extLst>
          </p:nvPr>
        </p:nvGraphicFramePr>
        <p:xfrm>
          <a:off x="6609347" y="192505"/>
          <a:ext cx="4669121" cy="3004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00000000-0008-0000-0200-000011000000}"/>
              </a:ext>
            </a:extLst>
          </p:cNvPr>
          <p:cNvGraphicFramePr/>
          <p:nvPr>
            <p:extLst>
              <p:ext uri="{D42A27DB-BD31-4B8C-83A1-F6EECF244321}">
                <p14:modId xmlns:p14="http://schemas.microsoft.com/office/powerpoint/2010/main" val="939286023"/>
              </p:ext>
            </p:extLst>
          </p:nvPr>
        </p:nvGraphicFramePr>
        <p:xfrm>
          <a:off x="6658208" y="3152725"/>
          <a:ext cx="462026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235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F3EEA39-C3C6-4FFF-8D07-0D457F881B51}"/>
              </a:ext>
            </a:extLst>
          </p:cNvPr>
          <p:cNvGrpSpPr/>
          <p:nvPr/>
        </p:nvGrpSpPr>
        <p:grpSpPr>
          <a:xfrm>
            <a:off x="83234" y="188354"/>
            <a:ext cx="3226714" cy="1180905"/>
            <a:chOff x="7986556" y="690964"/>
            <a:chExt cx="2483656" cy="859540"/>
          </a:xfrm>
        </p:grpSpPr>
        <p:pic>
          <p:nvPicPr>
            <p:cNvPr id="5" name="Google Shape;569;p53">
              <a:extLst>
                <a:ext uri="{FF2B5EF4-FFF2-40B4-BE49-F238E27FC236}">
                  <a16:creationId xmlns:a16="http://schemas.microsoft.com/office/drawing/2014/main" id="{824A5F7B-E69C-479F-B5D6-9949924A2399}"/>
                </a:ext>
              </a:extLst>
            </p:cNvPr>
            <p:cNvPicPr preferRelativeResize="0"/>
            <p:nvPr/>
          </p:nvPicPr>
          <p:blipFill rotWithShape="1">
            <a:blip r:embed="rId2">
              <a:alphaModFix/>
            </a:blip>
            <a:srcRect t="16970" r="8892" b="21025"/>
            <a:stretch/>
          </p:blipFill>
          <p:spPr>
            <a:xfrm>
              <a:off x="7986556" y="690964"/>
              <a:ext cx="2483656" cy="859540"/>
            </a:xfrm>
            <a:prstGeom prst="rect">
              <a:avLst/>
            </a:prstGeom>
            <a:noFill/>
            <a:ln>
              <a:noFill/>
            </a:ln>
          </p:spPr>
        </p:pic>
        <p:sp>
          <p:nvSpPr>
            <p:cNvPr id="6" name="CuadroTexto 5">
              <a:extLst>
                <a:ext uri="{FF2B5EF4-FFF2-40B4-BE49-F238E27FC236}">
                  <a16:creationId xmlns:a16="http://schemas.microsoft.com/office/drawing/2014/main" id="{1B622147-7C04-46A6-B660-E21E108C3E35}"/>
                </a:ext>
              </a:extLst>
            </p:cNvPr>
            <p:cNvSpPr txBox="1"/>
            <p:nvPr/>
          </p:nvSpPr>
          <p:spPr>
            <a:xfrm>
              <a:off x="8469897" y="938884"/>
              <a:ext cx="1829966" cy="291226"/>
            </a:xfrm>
            <a:prstGeom prst="rect">
              <a:avLst/>
            </a:prstGeom>
            <a:noFill/>
          </p:spPr>
          <p:txBody>
            <a:bodyPr wrap="square" rtlCol="0">
              <a:spAutoFit/>
            </a:bodyPr>
            <a:lstStyle/>
            <a:p>
              <a:r>
                <a:rPr lang="es-ES" sz="2000" b="1" dirty="0">
                  <a:latin typeface="Century Gothic" panose="020B0502020202020204" pitchFamily="34" charset="0"/>
                </a:rPr>
                <a:t>Competitividad</a:t>
              </a:r>
              <a:endParaRPr lang="es-EC" sz="2000" b="1" dirty="0">
                <a:latin typeface="Century Gothic" panose="020B0502020202020204" pitchFamily="34" charset="0"/>
              </a:endParaRPr>
            </a:p>
          </p:txBody>
        </p:sp>
      </p:grpSp>
      <p:graphicFrame>
        <p:nvGraphicFramePr>
          <p:cNvPr id="7" name="Marcador de contenido 6">
            <a:extLst>
              <a:ext uri="{FF2B5EF4-FFF2-40B4-BE49-F238E27FC236}">
                <a16:creationId xmlns:a16="http://schemas.microsoft.com/office/drawing/2014/main" id="{F3C1E3EB-CE9E-49B7-A1F9-CC8B98BA28F9}"/>
              </a:ext>
            </a:extLst>
          </p:cNvPr>
          <p:cNvGraphicFramePr>
            <a:graphicFrameLocks noGrp="1"/>
          </p:cNvGraphicFramePr>
          <p:nvPr>
            <p:ph idx="1"/>
            <p:extLst>
              <p:ext uri="{D42A27DB-BD31-4B8C-83A1-F6EECF244321}">
                <p14:modId xmlns:p14="http://schemas.microsoft.com/office/powerpoint/2010/main" val="1472504503"/>
              </p:ext>
            </p:extLst>
          </p:nvPr>
        </p:nvGraphicFramePr>
        <p:xfrm>
          <a:off x="5729118" y="929076"/>
          <a:ext cx="5988265" cy="469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a 7">
            <a:extLst>
              <a:ext uri="{FF2B5EF4-FFF2-40B4-BE49-F238E27FC236}">
                <a16:creationId xmlns:a16="http://schemas.microsoft.com/office/drawing/2014/main" id="{6BF94231-6DC3-4955-A9BD-7762ACCEB871}"/>
              </a:ext>
            </a:extLst>
          </p:cNvPr>
          <p:cNvGraphicFramePr/>
          <p:nvPr>
            <p:extLst>
              <p:ext uri="{D42A27DB-BD31-4B8C-83A1-F6EECF244321}">
                <p14:modId xmlns:p14="http://schemas.microsoft.com/office/powerpoint/2010/main" val="221992638"/>
              </p:ext>
            </p:extLst>
          </p:nvPr>
        </p:nvGraphicFramePr>
        <p:xfrm>
          <a:off x="932008" y="1102749"/>
          <a:ext cx="3367277" cy="2174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18E713B2-511B-4D15-B5FB-95C8A70C65C3}"/>
              </a:ext>
            </a:extLst>
          </p:cNvPr>
          <p:cNvPicPr>
            <a:picLocks noChangeAspect="1"/>
          </p:cNvPicPr>
          <p:nvPr/>
        </p:nvPicPr>
        <p:blipFill rotWithShape="1">
          <a:blip r:embed="rId9"/>
          <a:srcRect r="5898"/>
          <a:stretch/>
        </p:blipFill>
        <p:spPr>
          <a:xfrm>
            <a:off x="2650179" y="3417896"/>
            <a:ext cx="3030003" cy="2577126"/>
          </a:xfrm>
          <a:prstGeom prst="rect">
            <a:avLst/>
          </a:prstGeom>
        </p:spPr>
      </p:pic>
      <p:pic>
        <p:nvPicPr>
          <p:cNvPr id="10" name="Imagen 9">
            <a:extLst>
              <a:ext uri="{FF2B5EF4-FFF2-40B4-BE49-F238E27FC236}">
                <a16:creationId xmlns:a16="http://schemas.microsoft.com/office/drawing/2014/main" id="{8948232D-4D9B-4E6E-9081-12AC3CBF71AA}"/>
              </a:ext>
            </a:extLst>
          </p:cNvPr>
          <p:cNvPicPr>
            <a:picLocks noChangeAspect="1"/>
          </p:cNvPicPr>
          <p:nvPr/>
        </p:nvPicPr>
        <p:blipFill>
          <a:blip r:embed="rId10"/>
          <a:stretch>
            <a:fillRect/>
          </a:stretch>
        </p:blipFill>
        <p:spPr>
          <a:xfrm>
            <a:off x="383054" y="3601405"/>
            <a:ext cx="2267125" cy="2210108"/>
          </a:xfrm>
          <a:prstGeom prst="rect">
            <a:avLst/>
          </a:prstGeom>
        </p:spPr>
      </p:pic>
    </p:spTree>
    <p:extLst>
      <p:ext uri="{BB962C8B-B14F-4D97-AF65-F5344CB8AC3E}">
        <p14:creationId xmlns:p14="http://schemas.microsoft.com/office/powerpoint/2010/main" val="58061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FB5AA645-58AB-4880-8653-4180EFB5F7C4}"/>
              </a:ext>
            </a:extLst>
          </p:cNvPr>
          <p:cNvGraphicFramePr/>
          <p:nvPr>
            <p:extLst>
              <p:ext uri="{D42A27DB-BD31-4B8C-83A1-F6EECF244321}">
                <p14:modId xmlns:p14="http://schemas.microsoft.com/office/powerpoint/2010/main" val="644826655"/>
              </p:ext>
            </p:extLst>
          </p:nvPr>
        </p:nvGraphicFramePr>
        <p:xfrm>
          <a:off x="6096000" y="620729"/>
          <a:ext cx="6096000" cy="5175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ED66ED38-EB67-476C-9768-6351D29CCA39}"/>
              </a:ext>
            </a:extLst>
          </p:cNvPr>
          <p:cNvGraphicFramePr>
            <a:graphicFrameLocks noGrp="1"/>
          </p:cNvGraphicFramePr>
          <p:nvPr>
            <p:extLst>
              <p:ext uri="{D42A27DB-BD31-4B8C-83A1-F6EECF244321}">
                <p14:modId xmlns:p14="http://schemas.microsoft.com/office/powerpoint/2010/main" val="85060155"/>
              </p:ext>
            </p:extLst>
          </p:nvPr>
        </p:nvGraphicFramePr>
        <p:xfrm>
          <a:off x="282711" y="620729"/>
          <a:ext cx="5949277" cy="5400000"/>
        </p:xfrm>
        <a:graphic>
          <a:graphicData uri="http://schemas.openxmlformats.org/drawingml/2006/table">
            <a:tbl>
              <a:tblPr>
                <a:tableStyleId>{5940675A-B579-460E-94D1-54222C63F5DA}</a:tableStyleId>
              </a:tblPr>
              <a:tblGrid>
                <a:gridCol w="1330384">
                  <a:extLst>
                    <a:ext uri="{9D8B030D-6E8A-4147-A177-3AD203B41FA5}">
                      <a16:colId xmlns:a16="http://schemas.microsoft.com/office/drawing/2014/main" val="1328694941"/>
                    </a:ext>
                  </a:extLst>
                </a:gridCol>
                <a:gridCol w="872197">
                  <a:extLst>
                    <a:ext uri="{9D8B030D-6E8A-4147-A177-3AD203B41FA5}">
                      <a16:colId xmlns:a16="http://schemas.microsoft.com/office/drawing/2014/main" val="2351240739"/>
                    </a:ext>
                  </a:extLst>
                </a:gridCol>
                <a:gridCol w="900332">
                  <a:extLst>
                    <a:ext uri="{9D8B030D-6E8A-4147-A177-3AD203B41FA5}">
                      <a16:colId xmlns:a16="http://schemas.microsoft.com/office/drawing/2014/main" val="296392302"/>
                    </a:ext>
                  </a:extLst>
                </a:gridCol>
                <a:gridCol w="900333">
                  <a:extLst>
                    <a:ext uri="{9D8B030D-6E8A-4147-A177-3AD203B41FA5}">
                      <a16:colId xmlns:a16="http://schemas.microsoft.com/office/drawing/2014/main" val="580030433"/>
                    </a:ext>
                  </a:extLst>
                </a:gridCol>
                <a:gridCol w="928467">
                  <a:extLst>
                    <a:ext uri="{9D8B030D-6E8A-4147-A177-3AD203B41FA5}">
                      <a16:colId xmlns:a16="http://schemas.microsoft.com/office/drawing/2014/main" val="3839528047"/>
                    </a:ext>
                  </a:extLst>
                </a:gridCol>
                <a:gridCol w="1017564">
                  <a:extLst>
                    <a:ext uri="{9D8B030D-6E8A-4147-A177-3AD203B41FA5}">
                      <a16:colId xmlns:a16="http://schemas.microsoft.com/office/drawing/2014/main" val="2306265898"/>
                    </a:ext>
                  </a:extLst>
                </a:gridCol>
              </a:tblGrid>
              <a:tr h="540000">
                <a:tc>
                  <a:txBody>
                    <a:bodyPr/>
                    <a:lstStyle/>
                    <a:p>
                      <a:pPr algn="ctr" fontAlgn="ctr"/>
                      <a:r>
                        <a:rPr lang="es-EC" sz="1200" u="none" strike="noStrike" dirty="0">
                          <a:effectLst/>
                          <a:latin typeface="Century Gothic" panose="020B0502020202020204" pitchFamily="34" charset="0"/>
                        </a:rPr>
                        <a:t>Componente</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1200" u="none" strike="noStrike" dirty="0">
                          <a:effectLst/>
                          <a:latin typeface="Century Gothic" panose="020B0502020202020204" pitchFamily="34" charset="0"/>
                        </a:rPr>
                        <a:t>Puntuación máxima </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1200" u="none" strike="noStrike" dirty="0">
                          <a:effectLst/>
                          <a:latin typeface="Century Gothic" panose="020B0502020202020204" pitchFamily="34" charset="0"/>
                        </a:rPr>
                        <a:t>Puntuación máxima %</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1200" u="none" strike="noStrike" dirty="0">
                          <a:effectLst/>
                          <a:latin typeface="Century Gothic" panose="020B0502020202020204" pitchFamily="34" charset="0"/>
                        </a:rPr>
                        <a:t>Puntuación obtenida</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1200" u="none" strike="noStrike" dirty="0">
                          <a:effectLst/>
                          <a:latin typeface="Century Gothic" panose="020B0502020202020204" pitchFamily="34" charset="0"/>
                        </a:rPr>
                        <a:t>Puntuación obtenida %</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3">
                        <a:lumMod val="20000"/>
                        <a:lumOff val="80000"/>
                      </a:schemeClr>
                    </a:solidFill>
                  </a:tcPr>
                </a:tc>
                <a:tc>
                  <a:txBody>
                    <a:bodyPr/>
                    <a:lstStyle/>
                    <a:p>
                      <a:pPr algn="ctr" fontAlgn="ctr"/>
                      <a:r>
                        <a:rPr lang="es-EC" sz="1200" u="none" strike="noStrike" dirty="0">
                          <a:effectLst/>
                          <a:latin typeface="Century Gothic" panose="020B0502020202020204" pitchFamily="34" charset="0"/>
                        </a:rPr>
                        <a:t>% </a:t>
                      </a:r>
                      <a:r>
                        <a:rPr lang="es-EC" sz="1200" b="1" u="none" strike="noStrike" dirty="0" err="1">
                          <a:effectLst/>
                          <a:latin typeface="Century Gothic" panose="020B0502020202020204" pitchFamily="34" charset="0"/>
                        </a:rPr>
                        <a:t>Compe-titividad</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453946372"/>
                  </a:ext>
                </a:extLst>
              </a:tr>
              <a:tr h="540000">
                <a:tc>
                  <a:txBody>
                    <a:bodyPr/>
                    <a:lstStyle/>
                    <a:p>
                      <a:pPr algn="ctr" fontAlgn="ctr"/>
                      <a:r>
                        <a:rPr lang="es-EC" sz="1200" u="none" strike="noStrike">
                          <a:effectLst/>
                          <a:latin typeface="Century Gothic" panose="020B0502020202020204" pitchFamily="34" charset="0"/>
                        </a:rPr>
                        <a:t>Planificación estratégica</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45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8.8%</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2.57%</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28.89%</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654194126"/>
                  </a:ext>
                </a:extLst>
              </a:tr>
              <a:tr h="540000">
                <a:tc>
                  <a:txBody>
                    <a:bodyPr/>
                    <a:lstStyle/>
                    <a:p>
                      <a:pPr algn="ctr" fontAlgn="ctr"/>
                      <a:r>
                        <a:rPr lang="es-EC" sz="1200" u="none" strike="noStrike">
                          <a:effectLst/>
                          <a:latin typeface="Century Gothic" panose="020B0502020202020204" pitchFamily="34" charset="0"/>
                        </a:rPr>
                        <a:t>Producción y compras</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130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25.49%</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36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6.96%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27.69%</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932258898"/>
                  </a:ext>
                </a:extLst>
              </a:tr>
              <a:tr h="540000">
                <a:tc>
                  <a:txBody>
                    <a:bodyPr/>
                    <a:lstStyle/>
                    <a:p>
                      <a:pPr algn="ctr" fontAlgn="ctr"/>
                      <a:r>
                        <a:rPr lang="es-EC" sz="1200" u="none" strike="noStrike">
                          <a:effectLst/>
                          <a:latin typeface="Century Gothic" panose="020B0502020202020204" pitchFamily="34" charset="0"/>
                        </a:rPr>
                        <a:t>Aseguramiento de Calidad</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35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6.86%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2.46%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37.14%</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4080463570"/>
                  </a:ext>
                </a:extLst>
              </a:tr>
              <a:tr h="540000">
                <a:tc>
                  <a:txBody>
                    <a:bodyPr/>
                    <a:lstStyle/>
                    <a:p>
                      <a:pPr algn="ctr" fontAlgn="ctr"/>
                      <a:r>
                        <a:rPr lang="es-EC" sz="1200" u="none" strike="noStrike">
                          <a:effectLst/>
                          <a:latin typeface="Century Gothic" panose="020B0502020202020204" pitchFamily="34" charset="0"/>
                        </a:rPr>
                        <a:t>Comercialización</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80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15.69%</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4.80%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a:effectLst/>
                          <a:latin typeface="Century Gothic" panose="020B0502020202020204" pitchFamily="34" charset="0"/>
                        </a:rPr>
                        <a:t>31.25%</a:t>
                      </a:r>
                      <a:endParaRPr lang="es-EC" sz="1200" b="0" i="0" u="none" strike="noStrike">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072687832"/>
                  </a:ext>
                </a:extLst>
              </a:tr>
              <a:tr h="540000">
                <a:tc>
                  <a:txBody>
                    <a:bodyPr/>
                    <a:lstStyle/>
                    <a:p>
                      <a:pPr algn="ctr" fontAlgn="ctr"/>
                      <a:r>
                        <a:rPr lang="es-EC" sz="1200" u="none" strike="noStrike">
                          <a:effectLst/>
                          <a:latin typeface="Century Gothic" panose="020B0502020202020204" pitchFamily="34" charset="0"/>
                        </a:rPr>
                        <a:t>Contabilidad y Finanzas</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60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11.76%</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30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5.90%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b="1" u="none" strike="noStrike" dirty="0">
                          <a:effectLst/>
                          <a:latin typeface="Century Gothic" panose="020B0502020202020204" pitchFamily="34" charset="0"/>
                        </a:rPr>
                        <a:t>50.00%</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915188518"/>
                  </a:ext>
                </a:extLst>
              </a:tr>
              <a:tr h="540000">
                <a:tc>
                  <a:txBody>
                    <a:bodyPr/>
                    <a:lstStyle/>
                    <a:p>
                      <a:pPr algn="ctr" fontAlgn="ctr"/>
                      <a:r>
                        <a:rPr lang="es-EC" sz="1200" u="none" strike="noStrike">
                          <a:effectLst/>
                          <a:latin typeface="Century Gothic" panose="020B0502020202020204" pitchFamily="34" charset="0"/>
                        </a:rPr>
                        <a:t>Talento Humano</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70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13.73%</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21</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4.21%</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30.00%</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571706165"/>
                  </a:ext>
                </a:extLst>
              </a:tr>
              <a:tr h="540000">
                <a:tc>
                  <a:txBody>
                    <a:bodyPr/>
                    <a:lstStyle/>
                    <a:p>
                      <a:pPr algn="ctr" fontAlgn="ctr"/>
                      <a:r>
                        <a:rPr lang="es-EC" sz="1200" u="none" strike="noStrike">
                          <a:effectLst/>
                          <a:latin typeface="Century Gothic" panose="020B0502020202020204" pitchFamily="34" charset="0"/>
                        </a:rPr>
                        <a:t>Gestión ambiental</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45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8.82%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2.40%</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b="1" u="none" strike="noStrike" dirty="0">
                          <a:effectLst/>
                          <a:latin typeface="Century Gothic" panose="020B0502020202020204" pitchFamily="34" charset="0"/>
                        </a:rPr>
                        <a:t>26.67%</a:t>
                      </a:r>
                      <a:endParaRPr lang="es-EC" sz="1200" b="1"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750719647"/>
                  </a:ext>
                </a:extLst>
              </a:tr>
              <a:tr h="540000">
                <a:tc>
                  <a:txBody>
                    <a:bodyPr/>
                    <a:lstStyle/>
                    <a:p>
                      <a:pPr algn="ctr" fontAlgn="ctr"/>
                      <a:r>
                        <a:rPr lang="es-EC" sz="1200" u="none" strike="noStrike">
                          <a:effectLst/>
                          <a:latin typeface="Century Gothic" panose="020B0502020202020204" pitchFamily="34" charset="0"/>
                        </a:rPr>
                        <a:t>Sistemas de Información</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45</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8.82%</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14</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2.81%</a:t>
                      </a:r>
                      <a:endParaRPr lang="es-EC" sz="12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31.11%</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4026707"/>
                  </a:ext>
                </a:extLst>
              </a:tr>
              <a:tr h="540000">
                <a:tc>
                  <a:txBody>
                    <a:bodyPr/>
                    <a:lstStyle/>
                    <a:p>
                      <a:pPr algn="ctr" fontAlgn="ctr"/>
                      <a:r>
                        <a:rPr lang="es-EC" sz="1200" u="none" strike="noStrike">
                          <a:effectLst/>
                          <a:latin typeface="Century Gothic" panose="020B0502020202020204" pitchFamily="34" charset="0"/>
                        </a:rPr>
                        <a:t>Competitividad</a:t>
                      </a:r>
                      <a:endParaRPr lang="es-EC" sz="120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510</a:t>
                      </a:r>
                      <a:endParaRPr lang="es-EC" sz="120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100%</a:t>
                      </a:r>
                      <a:endParaRPr lang="es-EC" sz="120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173.09</a:t>
                      </a:r>
                      <a:endParaRPr lang="es-EC" sz="120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s-EC" sz="1200" u="none" strike="noStrike">
                          <a:effectLst/>
                          <a:latin typeface="Century Gothic" panose="020B0502020202020204" pitchFamily="34" charset="0"/>
                        </a:rPr>
                        <a:t>32.12%</a:t>
                      </a:r>
                      <a:endParaRPr lang="es-EC" sz="1200" b="1"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b"/>
                      <a:r>
                        <a:rPr lang="es-EC" sz="1200" u="none" strike="noStrike" dirty="0">
                          <a:effectLst/>
                          <a:latin typeface="Century Gothic" panose="020B0502020202020204" pitchFamily="34" charset="0"/>
                        </a:rPr>
                        <a:t>1 </a:t>
                      </a:r>
                      <a:endParaRPr lang="es-EC" sz="1200" b="0" i="0" u="none" strike="noStrike" dirty="0">
                        <a:solidFill>
                          <a:srgbClr val="000000"/>
                        </a:solidFill>
                        <a:effectLst/>
                        <a:latin typeface="Century Gothic" panose="020B0502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772514095"/>
                  </a:ext>
                </a:extLst>
              </a:tr>
            </a:tbl>
          </a:graphicData>
        </a:graphic>
      </p:graphicFrame>
    </p:spTree>
    <p:extLst>
      <p:ext uri="{BB962C8B-B14F-4D97-AF65-F5344CB8AC3E}">
        <p14:creationId xmlns:p14="http://schemas.microsoft.com/office/powerpoint/2010/main" val="17912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5D2EB937-51C6-4DA0-A42F-FA2DEF4E068E}"/>
              </a:ext>
            </a:extLst>
          </p:cNvPr>
          <p:cNvGraphicFramePr>
            <a:graphicFrameLocks noGrp="1"/>
          </p:cNvGraphicFramePr>
          <p:nvPr>
            <p:ph idx="1"/>
            <p:extLst>
              <p:ext uri="{D42A27DB-BD31-4B8C-83A1-F6EECF244321}">
                <p14:modId xmlns:p14="http://schemas.microsoft.com/office/powerpoint/2010/main" val="1508122748"/>
              </p:ext>
            </p:extLst>
          </p:nvPr>
        </p:nvGraphicFramePr>
        <p:xfrm>
          <a:off x="319089" y="128336"/>
          <a:ext cx="5616490" cy="30319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9C3EBF4E-FA13-4396-B105-7B1EB8019E49}"/>
              </a:ext>
            </a:extLst>
          </p:cNvPr>
          <p:cNvGraphicFramePr/>
          <p:nvPr>
            <p:extLst>
              <p:ext uri="{D42A27DB-BD31-4B8C-83A1-F6EECF244321}">
                <p14:modId xmlns:p14="http://schemas.microsoft.com/office/powerpoint/2010/main" val="80633048"/>
              </p:ext>
            </p:extLst>
          </p:nvPr>
        </p:nvGraphicFramePr>
        <p:xfrm>
          <a:off x="607336" y="2983831"/>
          <a:ext cx="5039995" cy="3239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53935A2B-7A0D-4B27-ADF4-B54E7147FBCF}"/>
              </a:ext>
            </a:extLst>
          </p:cNvPr>
          <p:cNvGraphicFramePr/>
          <p:nvPr>
            <p:extLst>
              <p:ext uri="{D42A27DB-BD31-4B8C-83A1-F6EECF244321}">
                <p14:modId xmlns:p14="http://schemas.microsoft.com/office/powerpoint/2010/main" val="3445111109"/>
              </p:ext>
            </p:extLst>
          </p:nvPr>
        </p:nvGraphicFramePr>
        <p:xfrm>
          <a:off x="6096000" y="189230"/>
          <a:ext cx="5039995" cy="32397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448FB177-E408-4002-9F4B-2C605E195B78}"/>
              </a:ext>
            </a:extLst>
          </p:cNvPr>
          <p:cNvGraphicFramePr/>
          <p:nvPr>
            <p:extLst>
              <p:ext uri="{D42A27DB-BD31-4B8C-83A1-F6EECF244321}">
                <p14:modId xmlns:p14="http://schemas.microsoft.com/office/powerpoint/2010/main" val="2428872296"/>
              </p:ext>
            </p:extLst>
          </p:nvPr>
        </p:nvGraphicFramePr>
        <p:xfrm>
          <a:off x="6399414" y="3409315"/>
          <a:ext cx="4736582" cy="25102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82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095A14F-268E-4E34-B0EB-64F916D32709}"/>
              </a:ext>
            </a:extLst>
          </p:cNvPr>
          <p:cNvGraphicFramePr>
            <a:graphicFrameLocks noGrp="1"/>
          </p:cNvGraphicFramePr>
          <p:nvPr>
            <p:ph idx="1"/>
            <p:extLst>
              <p:ext uri="{D42A27DB-BD31-4B8C-83A1-F6EECF244321}">
                <p14:modId xmlns:p14="http://schemas.microsoft.com/office/powerpoint/2010/main" val="1187791723"/>
              </p:ext>
            </p:extLst>
          </p:nvPr>
        </p:nvGraphicFramePr>
        <p:xfrm>
          <a:off x="463468" y="274638"/>
          <a:ext cx="5488153" cy="3154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AE5A4829-4F6B-42E8-897F-E3DA93781A65}"/>
              </a:ext>
            </a:extLst>
          </p:cNvPr>
          <p:cNvGraphicFramePr/>
          <p:nvPr>
            <p:extLst>
              <p:ext uri="{D42A27DB-BD31-4B8C-83A1-F6EECF244321}">
                <p14:modId xmlns:p14="http://schemas.microsoft.com/office/powerpoint/2010/main" val="1548906006"/>
              </p:ext>
            </p:extLst>
          </p:nvPr>
        </p:nvGraphicFramePr>
        <p:xfrm>
          <a:off x="463467" y="3341077"/>
          <a:ext cx="5488153" cy="2896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7577EA02-6A68-4E14-8AA2-DF63745C4F2E}"/>
              </a:ext>
            </a:extLst>
          </p:cNvPr>
          <p:cNvGraphicFramePr/>
          <p:nvPr>
            <p:extLst>
              <p:ext uri="{D42A27DB-BD31-4B8C-83A1-F6EECF244321}">
                <p14:modId xmlns:p14="http://schemas.microsoft.com/office/powerpoint/2010/main" val="1810963834"/>
              </p:ext>
            </p:extLst>
          </p:nvPr>
        </p:nvGraphicFramePr>
        <p:xfrm>
          <a:off x="6240381" y="189230"/>
          <a:ext cx="5039995" cy="32397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1D87FA01-7FBC-46EE-879A-B9EDB899A52F}"/>
              </a:ext>
            </a:extLst>
          </p:cNvPr>
          <p:cNvGraphicFramePr/>
          <p:nvPr>
            <p:extLst>
              <p:ext uri="{D42A27DB-BD31-4B8C-83A1-F6EECF244321}">
                <p14:modId xmlns:p14="http://schemas.microsoft.com/office/powerpoint/2010/main" val="439079940"/>
              </p:ext>
            </p:extLst>
          </p:nvPr>
        </p:nvGraphicFramePr>
        <p:xfrm>
          <a:off x="6240381" y="3286869"/>
          <a:ext cx="5039995" cy="25684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30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572;p53">
            <a:extLst>
              <a:ext uri="{FF2B5EF4-FFF2-40B4-BE49-F238E27FC236}">
                <a16:creationId xmlns:a16="http://schemas.microsoft.com/office/drawing/2014/main" id="{26505E5C-0D23-4B0D-8323-41EEE5D6FCB0}"/>
              </a:ext>
            </a:extLst>
          </p:cNvPr>
          <p:cNvPicPr preferRelativeResize="0"/>
          <p:nvPr/>
        </p:nvPicPr>
        <p:blipFill>
          <a:blip r:embed="rId2">
            <a:alphaModFix/>
          </a:blip>
          <a:stretch>
            <a:fillRect/>
          </a:stretch>
        </p:blipFill>
        <p:spPr>
          <a:xfrm>
            <a:off x="459775" y="-259484"/>
            <a:ext cx="3725366" cy="1496742"/>
          </a:xfrm>
          <a:prstGeom prst="rect">
            <a:avLst/>
          </a:prstGeom>
          <a:noFill/>
          <a:ln>
            <a:noFill/>
          </a:ln>
        </p:spPr>
      </p:pic>
      <p:sp>
        <p:nvSpPr>
          <p:cNvPr id="10" name="CuadroTexto 9">
            <a:extLst>
              <a:ext uri="{FF2B5EF4-FFF2-40B4-BE49-F238E27FC236}">
                <a16:creationId xmlns:a16="http://schemas.microsoft.com/office/drawing/2014/main" id="{38AA882E-3E29-4155-8C32-BBFAB1EDA689}"/>
              </a:ext>
            </a:extLst>
          </p:cNvPr>
          <p:cNvSpPr txBox="1"/>
          <p:nvPr/>
        </p:nvSpPr>
        <p:spPr>
          <a:xfrm>
            <a:off x="794733" y="321824"/>
            <a:ext cx="2695074" cy="523220"/>
          </a:xfrm>
          <a:prstGeom prst="rect">
            <a:avLst/>
          </a:prstGeom>
          <a:noFill/>
        </p:spPr>
        <p:txBody>
          <a:bodyPr wrap="square" rtlCol="0">
            <a:spAutoFit/>
          </a:bodyPr>
          <a:lstStyle/>
          <a:p>
            <a:pPr algn="ctr"/>
            <a:r>
              <a:rPr lang="es-ES" sz="2800" b="1" dirty="0">
                <a:latin typeface="Century Gothic" panose="020B0502020202020204" pitchFamily="34" charset="0"/>
              </a:rPr>
              <a:t>Correlaciones</a:t>
            </a:r>
            <a:endParaRPr lang="es-EC" sz="2800" b="1" dirty="0">
              <a:latin typeface="Century Gothic" panose="020B0502020202020204" pitchFamily="34" charset="0"/>
            </a:endParaRPr>
          </a:p>
        </p:txBody>
      </p:sp>
      <p:pic>
        <p:nvPicPr>
          <p:cNvPr id="11" name="Imagen 10">
            <a:extLst>
              <a:ext uri="{FF2B5EF4-FFF2-40B4-BE49-F238E27FC236}">
                <a16:creationId xmlns:a16="http://schemas.microsoft.com/office/drawing/2014/main" id="{48A472D5-705B-49C6-9716-35864B752F0F}"/>
              </a:ext>
            </a:extLst>
          </p:cNvPr>
          <p:cNvPicPr/>
          <p:nvPr/>
        </p:nvPicPr>
        <p:blipFill rotWithShape="1">
          <a:blip r:embed="rId3" cstate="print">
            <a:extLst>
              <a:ext uri="{28A0092B-C50C-407E-A947-70E740481C1C}">
                <a14:useLocalDpi xmlns:a14="http://schemas.microsoft.com/office/drawing/2010/main" val="0"/>
              </a:ext>
            </a:extLst>
          </a:blip>
          <a:srcRect l="4445" t="6522" r="33889" b="29667"/>
          <a:stretch/>
        </p:blipFill>
        <p:spPr bwMode="auto">
          <a:xfrm>
            <a:off x="6555465" y="129329"/>
            <a:ext cx="5176760" cy="5747672"/>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FFC8C9B6-30C8-4C9C-9BF5-B0A689C7B4FB}"/>
              </a:ext>
            </a:extLst>
          </p:cNvPr>
          <p:cNvPicPr/>
          <p:nvPr/>
        </p:nvPicPr>
        <p:blipFill>
          <a:blip r:embed="rId4">
            <a:extLst>
              <a:ext uri="{28A0092B-C50C-407E-A947-70E740481C1C}">
                <a14:useLocalDpi xmlns:a14="http://schemas.microsoft.com/office/drawing/2010/main" val="0"/>
              </a:ext>
            </a:extLst>
          </a:blip>
          <a:stretch>
            <a:fillRect/>
          </a:stretch>
        </p:blipFill>
        <p:spPr>
          <a:xfrm>
            <a:off x="1025058" y="2584175"/>
            <a:ext cx="3690052" cy="3292826"/>
          </a:xfrm>
          <a:prstGeom prst="rect">
            <a:avLst/>
          </a:prstGeom>
        </p:spPr>
      </p:pic>
      <p:graphicFrame>
        <p:nvGraphicFramePr>
          <p:cNvPr id="13" name="Diagrama 12">
            <a:extLst>
              <a:ext uri="{FF2B5EF4-FFF2-40B4-BE49-F238E27FC236}">
                <a16:creationId xmlns:a16="http://schemas.microsoft.com/office/drawing/2014/main" id="{2932D837-9E90-4883-8BA6-B0C476F35B61}"/>
              </a:ext>
            </a:extLst>
          </p:cNvPr>
          <p:cNvGraphicFramePr/>
          <p:nvPr>
            <p:extLst>
              <p:ext uri="{D42A27DB-BD31-4B8C-83A1-F6EECF244321}">
                <p14:modId xmlns:p14="http://schemas.microsoft.com/office/powerpoint/2010/main" val="569298426"/>
              </p:ext>
            </p:extLst>
          </p:nvPr>
        </p:nvGraphicFramePr>
        <p:xfrm>
          <a:off x="1544122" y="1237258"/>
          <a:ext cx="3582737" cy="11369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Elipse 1">
            <a:extLst>
              <a:ext uri="{FF2B5EF4-FFF2-40B4-BE49-F238E27FC236}">
                <a16:creationId xmlns:a16="http://schemas.microsoft.com/office/drawing/2014/main" id="{2A28EE96-56F8-4714-B159-9A7FECE8B602}"/>
              </a:ext>
            </a:extLst>
          </p:cNvPr>
          <p:cNvSpPr/>
          <p:nvPr/>
        </p:nvSpPr>
        <p:spPr>
          <a:xfrm>
            <a:off x="10039680" y="3504861"/>
            <a:ext cx="662608" cy="26504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B433B4CB-8681-4526-B5DE-6DFDA8CA3C20}"/>
              </a:ext>
            </a:extLst>
          </p:cNvPr>
          <p:cNvSpPr/>
          <p:nvPr/>
        </p:nvSpPr>
        <p:spPr>
          <a:xfrm>
            <a:off x="6567610" y="3504861"/>
            <a:ext cx="2000383" cy="4108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36E3A436-7E75-4017-A292-08B4154B50F7}"/>
              </a:ext>
            </a:extLst>
          </p:cNvPr>
          <p:cNvSpPr/>
          <p:nvPr/>
        </p:nvSpPr>
        <p:spPr>
          <a:xfrm>
            <a:off x="10225209" y="629139"/>
            <a:ext cx="477080" cy="2650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547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7A9053B-E436-4178-9E28-4D6232AF4DAF}"/>
              </a:ext>
            </a:extLst>
          </p:cNvPr>
          <p:cNvGraphicFramePr>
            <a:graphicFrameLocks noGrp="1"/>
          </p:cNvGraphicFramePr>
          <p:nvPr>
            <p:ph idx="1"/>
            <p:extLst>
              <p:ext uri="{D42A27DB-BD31-4B8C-83A1-F6EECF244321}">
                <p14:modId xmlns:p14="http://schemas.microsoft.com/office/powerpoint/2010/main" val="24335779"/>
              </p:ext>
            </p:extLst>
          </p:nvPr>
        </p:nvGraphicFramePr>
        <p:xfrm>
          <a:off x="155722" y="1306285"/>
          <a:ext cx="5984630" cy="30765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esquinas redondeadas 1">
            <a:extLst>
              <a:ext uri="{FF2B5EF4-FFF2-40B4-BE49-F238E27FC236}">
                <a16:creationId xmlns:a16="http://schemas.microsoft.com/office/drawing/2014/main" id="{E144CBDE-1728-4FE2-ACE6-46443F0A6780}"/>
              </a:ext>
            </a:extLst>
          </p:cNvPr>
          <p:cNvSpPr/>
          <p:nvPr/>
        </p:nvSpPr>
        <p:spPr>
          <a:xfrm>
            <a:off x="1994486" y="4481285"/>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0,629</a:t>
            </a:r>
            <a:endParaRPr lang="es-EC" dirty="0"/>
          </a:p>
        </p:txBody>
      </p:sp>
      <p:graphicFrame>
        <p:nvGraphicFramePr>
          <p:cNvPr id="11" name="Gráfico 10">
            <a:extLst>
              <a:ext uri="{FF2B5EF4-FFF2-40B4-BE49-F238E27FC236}">
                <a16:creationId xmlns:a16="http://schemas.microsoft.com/office/drawing/2014/main" id="{7DDE6593-B8BE-4E4D-AFD0-4F01AF7838B7}"/>
              </a:ext>
            </a:extLst>
          </p:cNvPr>
          <p:cNvGraphicFramePr/>
          <p:nvPr>
            <p:extLst>
              <p:ext uri="{D42A27DB-BD31-4B8C-83A1-F6EECF244321}">
                <p14:modId xmlns:p14="http://schemas.microsoft.com/office/powerpoint/2010/main" val="1534350368"/>
              </p:ext>
            </p:extLst>
          </p:nvPr>
        </p:nvGraphicFramePr>
        <p:xfrm>
          <a:off x="5853454" y="1306285"/>
          <a:ext cx="6338546" cy="304851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esquinas redondeadas 11">
            <a:extLst>
              <a:ext uri="{FF2B5EF4-FFF2-40B4-BE49-F238E27FC236}">
                <a16:creationId xmlns:a16="http://schemas.microsoft.com/office/drawing/2014/main" id="{31D539E1-52DD-4310-A7C1-23A1BFA15D43}"/>
              </a:ext>
            </a:extLst>
          </p:cNvPr>
          <p:cNvSpPr/>
          <p:nvPr/>
        </p:nvSpPr>
        <p:spPr>
          <a:xfrm>
            <a:off x="7898887" y="4354797"/>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0,321</a:t>
            </a:r>
            <a:endParaRPr lang="es-EC" dirty="0"/>
          </a:p>
        </p:txBody>
      </p:sp>
    </p:spTree>
    <p:extLst>
      <p:ext uri="{BB962C8B-B14F-4D97-AF65-F5344CB8AC3E}">
        <p14:creationId xmlns:p14="http://schemas.microsoft.com/office/powerpoint/2010/main" val="7475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nálisis Dupont - Qué es, definición y concepto | 2021 | Economipedia"/>
          <p:cNvPicPr/>
          <p:nvPr/>
        </p:nvPicPr>
        <p:blipFill>
          <a:blip r:embed="rId2">
            <a:extLst>
              <a:ext uri="{28A0092B-C50C-407E-A947-70E740481C1C}">
                <a14:useLocalDpi xmlns:a14="http://schemas.microsoft.com/office/drawing/2010/main" val="0"/>
              </a:ext>
            </a:extLst>
          </a:blip>
          <a:srcRect/>
          <a:stretch>
            <a:fillRect/>
          </a:stretch>
        </p:blipFill>
        <p:spPr bwMode="auto">
          <a:xfrm>
            <a:off x="5399314" y="625855"/>
            <a:ext cx="5979884" cy="2378006"/>
          </a:xfrm>
          <a:prstGeom prst="rect">
            <a:avLst/>
          </a:prstGeom>
          <a:noFill/>
          <a:ln>
            <a:noFill/>
          </a:ln>
        </p:spPr>
      </p:pic>
      <p:grpSp>
        <p:nvGrpSpPr>
          <p:cNvPr id="7" name="Grupo 6">
            <a:extLst>
              <a:ext uri="{FF2B5EF4-FFF2-40B4-BE49-F238E27FC236}">
                <a16:creationId xmlns:a16="http://schemas.microsoft.com/office/drawing/2014/main" id="{F039D118-8BCB-460B-9880-80E84C7646CD}"/>
              </a:ext>
            </a:extLst>
          </p:cNvPr>
          <p:cNvGrpSpPr/>
          <p:nvPr/>
        </p:nvGrpSpPr>
        <p:grpSpPr>
          <a:xfrm>
            <a:off x="0" y="0"/>
            <a:ext cx="3562920" cy="1071351"/>
            <a:chOff x="1332968" y="797205"/>
            <a:chExt cx="2483657" cy="1071351"/>
          </a:xfrm>
        </p:grpSpPr>
        <p:pic>
          <p:nvPicPr>
            <p:cNvPr id="8"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3">
              <a:alphaModFix/>
            </a:blip>
            <a:srcRect t="16734" r="8892" b="18300"/>
            <a:stretch/>
          </p:blipFill>
          <p:spPr>
            <a:xfrm>
              <a:off x="1332968" y="797205"/>
              <a:ext cx="2483657" cy="1071351"/>
            </a:xfrm>
            <a:prstGeom prst="rect">
              <a:avLst/>
            </a:prstGeom>
            <a:noFill/>
            <a:ln>
              <a:noFill/>
            </a:ln>
          </p:spPr>
        </p:pic>
        <p:sp>
          <p:nvSpPr>
            <p:cNvPr id="9" name="CuadroTexto 8">
              <a:extLst>
                <a:ext uri="{FF2B5EF4-FFF2-40B4-BE49-F238E27FC236}">
                  <a16:creationId xmlns:a16="http://schemas.microsoft.com/office/drawing/2014/main" id="{8C406CC3-9C61-481F-AB0D-27CDAD08535A}"/>
                </a:ext>
              </a:extLst>
            </p:cNvPr>
            <p:cNvSpPr txBox="1"/>
            <p:nvPr/>
          </p:nvSpPr>
          <p:spPr>
            <a:xfrm>
              <a:off x="1832155" y="1110632"/>
              <a:ext cx="1679549" cy="400110"/>
            </a:xfrm>
            <a:prstGeom prst="rect">
              <a:avLst/>
            </a:prstGeom>
            <a:noFill/>
          </p:spPr>
          <p:txBody>
            <a:bodyPr wrap="square" rtlCol="0">
              <a:spAutoFit/>
            </a:bodyPr>
            <a:lstStyle/>
            <a:p>
              <a:r>
                <a:rPr lang="es-ES" sz="2000" b="1" dirty="0">
                  <a:latin typeface="Century Gothic" panose="020B0502020202020204" pitchFamily="34" charset="0"/>
                </a:rPr>
                <a:t>Análisis Dupont</a:t>
              </a:r>
              <a:endParaRPr lang="es-EC" sz="2000" b="1" dirty="0">
                <a:latin typeface="Century Gothic" panose="020B0502020202020204" pitchFamily="34" charset="0"/>
              </a:endParaRPr>
            </a:p>
          </p:txBody>
        </p:sp>
      </p:grpSp>
      <p:graphicFrame>
        <p:nvGraphicFramePr>
          <p:cNvPr id="11" name="Diagrama 10"/>
          <p:cNvGraphicFramePr/>
          <p:nvPr>
            <p:extLst>
              <p:ext uri="{D42A27DB-BD31-4B8C-83A1-F6EECF244321}">
                <p14:modId xmlns:p14="http://schemas.microsoft.com/office/powerpoint/2010/main" val="2362455555"/>
              </p:ext>
            </p:extLst>
          </p:nvPr>
        </p:nvGraphicFramePr>
        <p:xfrm>
          <a:off x="0" y="1071351"/>
          <a:ext cx="4422804" cy="4777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p:cNvGraphicFramePr/>
          <p:nvPr>
            <p:extLst>
              <p:ext uri="{D42A27DB-BD31-4B8C-83A1-F6EECF244321}">
                <p14:modId xmlns:p14="http://schemas.microsoft.com/office/powerpoint/2010/main" val="2875275962"/>
              </p:ext>
            </p:extLst>
          </p:nvPr>
        </p:nvGraphicFramePr>
        <p:xfrm>
          <a:off x="4879081" y="2904997"/>
          <a:ext cx="3318365" cy="30032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a 13"/>
          <p:cNvGraphicFramePr/>
          <p:nvPr>
            <p:extLst>
              <p:ext uri="{D42A27DB-BD31-4B8C-83A1-F6EECF244321}">
                <p14:modId xmlns:p14="http://schemas.microsoft.com/office/powerpoint/2010/main" val="3237291861"/>
              </p:ext>
            </p:extLst>
          </p:nvPr>
        </p:nvGraphicFramePr>
        <p:xfrm>
          <a:off x="8890555" y="2904996"/>
          <a:ext cx="3181752" cy="300324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5" name="Flecha derecha 14"/>
          <p:cNvSpPr/>
          <p:nvPr/>
        </p:nvSpPr>
        <p:spPr>
          <a:xfrm>
            <a:off x="8269819" y="3122101"/>
            <a:ext cx="548363" cy="33820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Flecha derecha 15"/>
          <p:cNvSpPr/>
          <p:nvPr/>
        </p:nvSpPr>
        <p:spPr>
          <a:xfrm>
            <a:off x="8307026" y="3578544"/>
            <a:ext cx="548363" cy="33820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Flecha derecha 16"/>
          <p:cNvSpPr/>
          <p:nvPr/>
        </p:nvSpPr>
        <p:spPr>
          <a:xfrm>
            <a:off x="8307026" y="4178531"/>
            <a:ext cx="548363" cy="33820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Flecha derecha 17"/>
          <p:cNvSpPr/>
          <p:nvPr/>
        </p:nvSpPr>
        <p:spPr>
          <a:xfrm>
            <a:off x="8308275" y="4778518"/>
            <a:ext cx="548363" cy="33820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9" name="Flecha derecha 18"/>
          <p:cNvSpPr/>
          <p:nvPr/>
        </p:nvSpPr>
        <p:spPr>
          <a:xfrm>
            <a:off x="8307026" y="5341360"/>
            <a:ext cx="548363" cy="33820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17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F039D118-8BCB-460B-9880-80E84C7646CD}"/>
              </a:ext>
            </a:extLst>
          </p:cNvPr>
          <p:cNvGrpSpPr/>
          <p:nvPr/>
        </p:nvGrpSpPr>
        <p:grpSpPr>
          <a:xfrm>
            <a:off x="0" y="0"/>
            <a:ext cx="3562920" cy="1071351"/>
            <a:chOff x="1332968" y="797205"/>
            <a:chExt cx="2483657" cy="1071351"/>
          </a:xfrm>
        </p:grpSpPr>
        <p:pic>
          <p:nvPicPr>
            <p:cNvPr id="5"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2">
              <a:alphaModFix/>
            </a:blip>
            <a:srcRect t="16734" r="8892" b="18300"/>
            <a:stretch/>
          </p:blipFill>
          <p:spPr>
            <a:xfrm>
              <a:off x="1332968" y="797205"/>
              <a:ext cx="2483657" cy="1071351"/>
            </a:xfrm>
            <a:prstGeom prst="rect">
              <a:avLst/>
            </a:prstGeom>
            <a:noFill/>
            <a:ln>
              <a:noFill/>
            </a:ln>
          </p:spPr>
        </p:pic>
        <p:sp>
          <p:nvSpPr>
            <p:cNvPr id="6" name="CuadroTexto 5">
              <a:extLst>
                <a:ext uri="{FF2B5EF4-FFF2-40B4-BE49-F238E27FC236}">
                  <a16:creationId xmlns:a16="http://schemas.microsoft.com/office/drawing/2014/main" id="{8C406CC3-9C61-481F-AB0D-27CDAD08535A}"/>
                </a:ext>
              </a:extLst>
            </p:cNvPr>
            <p:cNvSpPr txBox="1"/>
            <p:nvPr/>
          </p:nvSpPr>
          <p:spPr>
            <a:xfrm>
              <a:off x="1823043" y="1070455"/>
              <a:ext cx="1679549" cy="400110"/>
            </a:xfrm>
            <a:prstGeom prst="rect">
              <a:avLst/>
            </a:prstGeom>
            <a:noFill/>
          </p:spPr>
          <p:txBody>
            <a:bodyPr wrap="square" rtlCol="0">
              <a:spAutoFit/>
            </a:bodyPr>
            <a:lstStyle/>
            <a:p>
              <a:r>
                <a:rPr lang="es-ES" sz="2000" b="1" dirty="0">
                  <a:latin typeface="Century Gothic" panose="020B0502020202020204" pitchFamily="34" charset="0"/>
                </a:rPr>
                <a:t>Análisis Dupont</a:t>
              </a:r>
              <a:endParaRPr lang="es-EC" sz="2000" b="1" dirty="0">
                <a:latin typeface="Century Gothic" panose="020B0502020202020204" pitchFamily="34" charset="0"/>
              </a:endParaRPr>
            </a:p>
          </p:txBody>
        </p:sp>
      </p:grpSp>
      <p:graphicFrame>
        <p:nvGraphicFramePr>
          <p:cNvPr id="7" name="Marcador de contenido 6">
            <a:extLst>
              <a:ext uri="{FF2B5EF4-FFF2-40B4-BE49-F238E27FC236}">
                <a16:creationId xmlns:a16="http://schemas.microsoft.com/office/drawing/2014/main" id="{5E87178F-C832-4F33-A917-03C486BAA7C5}"/>
              </a:ext>
            </a:extLst>
          </p:cNvPr>
          <p:cNvGraphicFramePr>
            <a:graphicFrameLocks noGrp="1"/>
          </p:cNvGraphicFramePr>
          <p:nvPr>
            <p:ph idx="1"/>
            <p:extLst>
              <p:ext uri="{D42A27DB-BD31-4B8C-83A1-F6EECF244321}">
                <p14:modId xmlns:p14="http://schemas.microsoft.com/office/powerpoint/2010/main" val="878068917"/>
              </p:ext>
            </p:extLst>
          </p:nvPr>
        </p:nvGraphicFramePr>
        <p:xfrm>
          <a:off x="287005" y="915832"/>
          <a:ext cx="5921291" cy="5132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C96269A8-0B20-47F7-8EA9-101894074E06}"/>
              </a:ext>
            </a:extLst>
          </p:cNvPr>
          <p:cNvGraphicFramePr/>
          <p:nvPr>
            <p:extLst>
              <p:ext uri="{D42A27DB-BD31-4B8C-83A1-F6EECF244321}">
                <p14:modId xmlns:p14="http://schemas.microsoft.com/office/powerpoint/2010/main" val="3816942173"/>
              </p:ext>
            </p:extLst>
          </p:nvPr>
        </p:nvGraphicFramePr>
        <p:xfrm>
          <a:off x="6304548" y="915832"/>
          <a:ext cx="5700218" cy="4864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02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A6467F49-5481-4D85-809A-FA8B9E2C7B9B}"/>
              </a:ext>
            </a:extLst>
          </p:cNvPr>
          <p:cNvGraphicFramePr>
            <a:graphicFrameLocks noGrp="1"/>
          </p:cNvGraphicFramePr>
          <p:nvPr>
            <p:ph idx="1"/>
            <p:extLst>
              <p:ext uri="{D42A27DB-BD31-4B8C-83A1-F6EECF244321}">
                <p14:modId xmlns:p14="http://schemas.microsoft.com/office/powerpoint/2010/main" val="3214708346"/>
              </p:ext>
            </p:extLst>
          </p:nvPr>
        </p:nvGraphicFramePr>
        <p:xfrm>
          <a:off x="520761" y="0"/>
          <a:ext cx="4299804" cy="1702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E0DAA23E-4669-4523-8219-AC264C08E481}"/>
              </a:ext>
            </a:extLst>
          </p:cNvPr>
          <p:cNvPicPr/>
          <p:nvPr/>
        </p:nvPicPr>
        <p:blipFill rotWithShape="1">
          <a:blip r:embed="rId7">
            <a:extLst>
              <a:ext uri="{28A0092B-C50C-407E-A947-70E740481C1C}">
                <a14:useLocalDpi xmlns:a14="http://schemas.microsoft.com/office/drawing/2010/main" val="0"/>
              </a:ext>
            </a:extLst>
          </a:blip>
          <a:srcRect l="5185" t="11052" r="39815" b="53350"/>
          <a:stretch/>
        </p:blipFill>
        <p:spPr bwMode="auto">
          <a:xfrm>
            <a:off x="360360" y="2076994"/>
            <a:ext cx="4299803" cy="3870596"/>
          </a:xfrm>
          <a:prstGeom prst="rect">
            <a:avLst/>
          </a:prstGeom>
          <a:ln>
            <a:noFill/>
          </a:ln>
          <a:extLst>
            <a:ext uri="{53640926-AAD7-44D8-BBD7-CCE9431645EC}">
              <a14:shadowObscured xmlns:a14="http://schemas.microsoft.com/office/drawing/2010/main"/>
            </a:ext>
          </a:extLst>
        </p:spPr>
      </p:pic>
      <p:graphicFrame>
        <p:nvGraphicFramePr>
          <p:cNvPr id="6" name="Gráfico 5">
            <a:extLst>
              <a:ext uri="{FF2B5EF4-FFF2-40B4-BE49-F238E27FC236}">
                <a16:creationId xmlns:a16="http://schemas.microsoft.com/office/drawing/2014/main" id="{EB4F99FA-6244-4D0F-AB01-45B7ACB2254C}"/>
              </a:ext>
            </a:extLst>
          </p:cNvPr>
          <p:cNvGraphicFramePr/>
          <p:nvPr>
            <p:extLst>
              <p:ext uri="{D42A27DB-BD31-4B8C-83A1-F6EECF244321}">
                <p14:modId xmlns:p14="http://schemas.microsoft.com/office/powerpoint/2010/main" val="3518738720"/>
              </p:ext>
            </p:extLst>
          </p:nvPr>
        </p:nvGraphicFramePr>
        <p:xfrm>
          <a:off x="4994029" y="607744"/>
          <a:ext cx="6677210" cy="4611370"/>
        </p:xfrm>
        <a:graphic>
          <a:graphicData uri="http://schemas.openxmlformats.org/drawingml/2006/chart">
            <c:chart xmlns:c="http://schemas.openxmlformats.org/drawingml/2006/chart" xmlns:r="http://schemas.openxmlformats.org/officeDocument/2006/relationships" r:id="rId8"/>
          </a:graphicData>
        </a:graphic>
      </p:graphicFrame>
      <p:sp>
        <p:nvSpPr>
          <p:cNvPr id="7" name="Rectángulo: esquinas redondeadas 6">
            <a:extLst>
              <a:ext uri="{FF2B5EF4-FFF2-40B4-BE49-F238E27FC236}">
                <a16:creationId xmlns:a16="http://schemas.microsoft.com/office/drawing/2014/main" id="{70593BBB-B0AE-4795-A0BB-56A47DBA19FF}"/>
              </a:ext>
            </a:extLst>
          </p:cNvPr>
          <p:cNvSpPr/>
          <p:nvPr/>
        </p:nvSpPr>
        <p:spPr>
          <a:xfrm>
            <a:off x="7699716" y="5346402"/>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0,066</a:t>
            </a:r>
            <a:endParaRPr lang="es-EC" dirty="0"/>
          </a:p>
        </p:txBody>
      </p:sp>
    </p:spTree>
    <p:extLst>
      <p:ext uri="{BB962C8B-B14F-4D97-AF65-F5344CB8AC3E}">
        <p14:creationId xmlns:p14="http://schemas.microsoft.com/office/powerpoint/2010/main" val="9554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9EDDF42-F22C-4FBA-8DC6-7BAFC73A75BE}"/>
              </a:ext>
            </a:extLst>
          </p:cNvPr>
          <p:cNvSpPr>
            <a:spLocks noGrp="1"/>
          </p:cNvSpPr>
          <p:nvPr>
            <p:ph type="title" idx="2"/>
          </p:nvPr>
        </p:nvSpPr>
        <p:spPr>
          <a:xfrm>
            <a:off x="2080712" y="703284"/>
            <a:ext cx="2388400" cy="677965"/>
          </a:xfrm>
        </p:spPr>
        <p:txBody>
          <a:bodyPr/>
          <a:lstStyle/>
          <a:p>
            <a:r>
              <a:rPr lang="es-ES" sz="2400">
                <a:solidFill>
                  <a:schemeClr val="accent1">
                    <a:lumMod val="75000"/>
                  </a:schemeClr>
                </a:solidFill>
                <a:latin typeface="+mj-lt"/>
              </a:rPr>
              <a:t>CONTENIDO</a:t>
            </a:r>
            <a:endParaRPr lang="es-EC" sz="2400">
              <a:solidFill>
                <a:schemeClr val="accent1">
                  <a:lumMod val="75000"/>
                </a:schemeClr>
              </a:solidFill>
              <a:latin typeface="+mj-lt"/>
            </a:endParaRPr>
          </a:p>
        </p:txBody>
      </p:sp>
      <p:grpSp>
        <p:nvGrpSpPr>
          <p:cNvPr id="71" name="Grupo 70">
            <a:extLst>
              <a:ext uri="{FF2B5EF4-FFF2-40B4-BE49-F238E27FC236}">
                <a16:creationId xmlns:a16="http://schemas.microsoft.com/office/drawing/2014/main" id="{7C556195-9655-4DE9-9595-A0970CD98331}"/>
              </a:ext>
            </a:extLst>
          </p:cNvPr>
          <p:cNvGrpSpPr/>
          <p:nvPr/>
        </p:nvGrpSpPr>
        <p:grpSpPr>
          <a:xfrm>
            <a:off x="1241952" y="1221251"/>
            <a:ext cx="3897178" cy="4613678"/>
            <a:chOff x="4264114" y="236903"/>
            <a:chExt cx="3897178" cy="4613678"/>
          </a:xfrm>
        </p:grpSpPr>
        <p:sp>
          <p:nvSpPr>
            <p:cNvPr id="5" name="Google Shape;336;p19">
              <a:extLst>
                <a:ext uri="{FF2B5EF4-FFF2-40B4-BE49-F238E27FC236}">
                  <a16:creationId xmlns:a16="http://schemas.microsoft.com/office/drawing/2014/main" id="{28215467-708F-4466-8C77-9D5848F4F852}"/>
                </a:ext>
              </a:extLst>
            </p:cNvPr>
            <p:cNvSpPr/>
            <p:nvPr/>
          </p:nvSpPr>
          <p:spPr>
            <a:xfrm>
              <a:off x="6297074" y="236903"/>
              <a:ext cx="45719" cy="4613678"/>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grpSp>
          <p:nvGrpSpPr>
            <p:cNvPr id="6" name="Google Shape;338;p19">
              <a:extLst>
                <a:ext uri="{FF2B5EF4-FFF2-40B4-BE49-F238E27FC236}">
                  <a16:creationId xmlns:a16="http://schemas.microsoft.com/office/drawing/2014/main" id="{67E76AF5-0E74-45B5-AADB-188DD398B99D}"/>
                </a:ext>
              </a:extLst>
            </p:cNvPr>
            <p:cNvGrpSpPr/>
            <p:nvPr/>
          </p:nvGrpSpPr>
          <p:grpSpPr>
            <a:xfrm>
              <a:off x="6082695" y="3626224"/>
              <a:ext cx="2078595" cy="979496"/>
              <a:chOff x="2723278" y="3623609"/>
              <a:chExt cx="2078595" cy="979496"/>
            </a:xfrm>
          </p:grpSpPr>
          <p:sp>
            <p:nvSpPr>
              <p:cNvPr id="7" name="Google Shape;339;p19">
                <a:extLst>
                  <a:ext uri="{FF2B5EF4-FFF2-40B4-BE49-F238E27FC236}">
                    <a16:creationId xmlns:a16="http://schemas.microsoft.com/office/drawing/2014/main" id="{53E45452-30FE-4DAB-9FDD-67057F7BACA8}"/>
                  </a:ext>
                </a:extLst>
              </p:cNvPr>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8" name="Google Shape;340;p19">
                <a:extLst>
                  <a:ext uri="{FF2B5EF4-FFF2-40B4-BE49-F238E27FC236}">
                    <a16:creationId xmlns:a16="http://schemas.microsoft.com/office/drawing/2014/main" id="{8871D220-7A7D-4A05-BC2C-E586AE6B5032}"/>
                  </a:ext>
                </a:extLst>
              </p:cNvPr>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9" name="Google Shape;341;p19">
                <a:extLst>
                  <a:ext uri="{FF2B5EF4-FFF2-40B4-BE49-F238E27FC236}">
                    <a16:creationId xmlns:a16="http://schemas.microsoft.com/office/drawing/2014/main" id="{FB3D165F-5CE9-4885-AC69-A66451B1B5BC}"/>
                  </a:ext>
                </a:extLst>
              </p:cNvPr>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0" name="Google Shape;342;p19">
                <a:extLst>
                  <a:ext uri="{FF2B5EF4-FFF2-40B4-BE49-F238E27FC236}">
                    <a16:creationId xmlns:a16="http://schemas.microsoft.com/office/drawing/2014/main" id="{7C9E980A-FE88-41E6-885C-D33605CE9240}"/>
                  </a:ext>
                </a:extLst>
              </p:cNvPr>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1" name="Google Shape;343;p19">
                <a:extLst>
                  <a:ext uri="{FF2B5EF4-FFF2-40B4-BE49-F238E27FC236}">
                    <a16:creationId xmlns:a16="http://schemas.microsoft.com/office/drawing/2014/main" id="{F7A2E7E3-553F-4B33-8E22-31603E8C0B55}"/>
                  </a:ext>
                </a:extLst>
              </p:cNvPr>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2" name="Google Shape;344;p19">
                <a:extLst>
                  <a:ext uri="{FF2B5EF4-FFF2-40B4-BE49-F238E27FC236}">
                    <a16:creationId xmlns:a16="http://schemas.microsoft.com/office/drawing/2014/main" id="{6B45BDAE-EA1D-4CB0-AFAD-F153C84221BA}"/>
                  </a:ext>
                </a:extLst>
              </p:cNvPr>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3" name="Google Shape;345;p19">
                <a:extLst>
                  <a:ext uri="{FF2B5EF4-FFF2-40B4-BE49-F238E27FC236}">
                    <a16:creationId xmlns:a16="http://schemas.microsoft.com/office/drawing/2014/main" id="{9CE8EA27-B1A1-4092-8F2B-31FBBDB45EB3}"/>
                  </a:ext>
                </a:extLst>
              </p:cNvPr>
              <p:cNvSpPr txBox="1"/>
              <p:nvPr/>
            </p:nvSpPr>
            <p:spPr>
              <a:xfrm>
                <a:off x="3265722" y="3955988"/>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Marco Referencial</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14" name="Google Shape;346;p19">
                <a:extLst>
                  <a:ext uri="{FF2B5EF4-FFF2-40B4-BE49-F238E27FC236}">
                    <a16:creationId xmlns:a16="http://schemas.microsoft.com/office/drawing/2014/main" id="{C42508DF-85DD-455E-9279-F9E0A3F1C190}"/>
                  </a:ext>
                </a:extLst>
              </p:cNvPr>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15" name="Google Shape;344;p19">
                <a:extLst>
                  <a:ext uri="{FF2B5EF4-FFF2-40B4-BE49-F238E27FC236}">
                    <a16:creationId xmlns:a16="http://schemas.microsoft.com/office/drawing/2014/main" id="{821710CF-843C-4AA1-8551-1DBE89B52131}"/>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6" name="Google Shape;346;p19">
                <a:extLst>
                  <a:ext uri="{FF2B5EF4-FFF2-40B4-BE49-F238E27FC236}">
                    <a16:creationId xmlns:a16="http://schemas.microsoft.com/office/drawing/2014/main" id="{5BA086F5-FC85-42D4-A17C-3F88BEDED5AD}"/>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17" name="Google Shape;342;p19">
                <a:extLst>
                  <a:ext uri="{FF2B5EF4-FFF2-40B4-BE49-F238E27FC236}">
                    <a16:creationId xmlns:a16="http://schemas.microsoft.com/office/drawing/2014/main" id="{0EBC816C-AE73-462E-9B24-C9ADB2E2317A}"/>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8" name="Google Shape;344;p19">
                <a:extLst>
                  <a:ext uri="{FF2B5EF4-FFF2-40B4-BE49-F238E27FC236}">
                    <a16:creationId xmlns:a16="http://schemas.microsoft.com/office/drawing/2014/main" id="{58731379-78D5-49A3-A156-3CF56E16701A}"/>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9" name="Google Shape;346;p19">
                <a:extLst>
                  <a:ext uri="{FF2B5EF4-FFF2-40B4-BE49-F238E27FC236}">
                    <a16:creationId xmlns:a16="http://schemas.microsoft.com/office/drawing/2014/main" id="{66FF7BDC-3F66-48FD-AFDD-B36175DE6428}"/>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20" name="Google Shape;344;p19">
                <a:extLst>
                  <a:ext uri="{FF2B5EF4-FFF2-40B4-BE49-F238E27FC236}">
                    <a16:creationId xmlns:a16="http://schemas.microsoft.com/office/drawing/2014/main" id="{94BDBCF2-F5E6-48CD-809B-6EB28875F947}"/>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1" name="Google Shape;346;p19">
                <a:extLst>
                  <a:ext uri="{FF2B5EF4-FFF2-40B4-BE49-F238E27FC236}">
                    <a16:creationId xmlns:a16="http://schemas.microsoft.com/office/drawing/2014/main" id="{04E53B4D-755E-4A2E-A884-4D34F5F832FE}"/>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22" name="Google Shape;347;p19">
              <a:extLst>
                <a:ext uri="{FF2B5EF4-FFF2-40B4-BE49-F238E27FC236}">
                  <a16:creationId xmlns:a16="http://schemas.microsoft.com/office/drawing/2014/main" id="{36E01E18-0921-4E1E-9A60-AA3E776F317F}"/>
                </a:ext>
              </a:extLst>
            </p:cNvPr>
            <p:cNvGrpSpPr/>
            <p:nvPr/>
          </p:nvGrpSpPr>
          <p:grpSpPr>
            <a:xfrm>
              <a:off x="6082698" y="2387425"/>
              <a:ext cx="2078594" cy="979041"/>
              <a:chOff x="2723278" y="2387425"/>
              <a:chExt cx="2078594" cy="979041"/>
            </a:xfrm>
          </p:grpSpPr>
          <p:sp>
            <p:nvSpPr>
              <p:cNvPr id="23" name="Google Shape;348;p19">
                <a:extLst>
                  <a:ext uri="{FF2B5EF4-FFF2-40B4-BE49-F238E27FC236}">
                    <a16:creationId xmlns:a16="http://schemas.microsoft.com/office/drawing/2014/main" id="{14DDEDF5-876F-4F86-BEA5-0598CDE5849A}"/>
                  </a:ext>
                </a:extLst>
              </p:cNvPr>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4" name="Google Shape;349;p19">
                <a:extLst>
                  <a:ext uri="{FF2B5EF4-FFF2-40B4-BE49-F238E27FC236}">
                    <a16:creationId xmlns:a16="http://schemas.microsoft.com/office/drawing/2014/main" id="{1F6BE566-5064-4F7F-B557-597FD2586F0A}"/>
                  </a:ext>
                </a:extLst>
              </p:cNvPr>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5" name="Google Shape;350;p19">
                <a:extLst>
                  <a:ext uri="{FF2B5EF4-FFF2-40B4-BE49-F238E27FC236}">
                    <a16:creationId xmlns:a16="http://schemas.microsoft.com/office/drawing/2014/main" id="{212F521C-6818-4FAF-90C9-7A0B021BFFD2}"/>
                  </a:ext>
                </a:extLst>
              </p:cNvPr>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6" name="Google Shape;351;p19">
                <a:extLst>
                  <a:ext uri="{FF2B5EF4-FFF2-40B4-BE49-F238E27FC236}">
                    <a16:creationId xmlns:a16="http://schemas.microsoft.com/office/drawing/2014/main" id="{5C33B1CB-E7B5-464F-BF0A-D0A9E09C50C1}"/>
                  </a:ext>
                </a:extLst>
              </p:cNvPr>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7" name="Google Shape;352;p19">
                <a:extLst>
                  <a:ext uri="{FF2B5EF4-FFF2-40B4-BE49-F238E27FC236}">
                    <a16:creationId xmlns:a16="http://schemas.microsoft.com/office/drawing/2014/main" id="{343B0853-B079-416E-9D95-904E559EF613}"/>
                  </a:ext>
                </a:extLst>
              </p:cNvPr>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8" name="Google Shape;353;p19">
                <a:extLst>
                  <a:ext uri="{FF2B5EF4-FFF2-40B4-BE49-F238E27FC236}">
                    <a16:creationId xmlns:a16="http://schemas.microsoft.com/office/drawing/2014/main" id="{5B36E778-025B-4D01-88D4-54574D15FE06}"/>
                  </a:ext>
                </a:extLst>
              </p:cNvPr>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9" name="Google Shape;354;p19">
                <a:extLst>
                  <a:ext uri="{FF2B5EF4-FFF2-40B4-BE49-F238E27FC236}">
                    <a16:creationId xmlns:a16="http://schemas.microsoft.com/office/drawing/2014/main" id="{F8D3A157-EBDF-4824-A9AB-58E4E5B5F10E}"/>
                  </a:ext>
                </a:extLst>
              </p:cNvPr>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Hipótesis</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30" name="Google Shape;355;p19">
                <a:extLst>
                  <a:ext uri="{FF2B5EF4-FFF2-40B4-BE49-F238E27FC236}">
                    <a16:creationId xmlns:a16="http://schemas.microsoft.com/office/drawing/2014/main" id="{5E71FEB7-4EFD-4CD1-A569-A1967466C30E}"/>
                  </a:ext>
                </a:extLst>
              </p:cNvPr>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4</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31" name="Google Shape;374;p19">
              <a:extLst>
                <a:ext uri="{FF2B5EF4-FFF2-40B4-BE49-F238E27FC236}">
                  <a16:creationId xmlns:a16="http://schemas.microsoft.com/office/drawing/2014/main" id="{310A157F-5784-485B-B8FB-89731B069F70}"/>
                </a:ext>
              </a:extLst>
            </p:cNvPr>
            <p:cNvGrpSpPr/>
            <p:nvPr/>
          </p:nvGrpSpPr>
          <p:grpSpPr>
            <a:xfrm>
              <a:off x="4293257" y="1769519"/>
              <a:ext cx="2079971" cy="979076"/>
              <a:chOff x="933838" y="1769089"/>
              <a:chExt cx="2079971" cy="979076"/>
            </a:xfrm>
          </p:grpSpPr>
          <p:sp>
            <p:nvSpPr>
              <p:cNvPr id="32" name="Google Shape;375;p19">
                <a:extLst>
                  <a:ext uri="{FF2B5EF4-FFF2-40B4-BE49-F238E27FC236}">
                    <a16:creationId xmlns:a16="http://schemas.microsoft.com/office/drawing/2014/main" id="{E9151D13-7668-4116-839C-FF0EC47F98BF}"/>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3" name="Google Shape;376;p19">
                <a:extLst>
                  <a:ext uri="{FF2B5EF4-FFF2-40B4-BE49-F238E27FC236}">
                    <a16:creationId xmlns:a16="http://schemas.microsoft.com/office/drawing/2014/main" id="{96512D88-8004-49CD-B0BB-13473568E629}"/>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4" name="Google Shape;377;p19">
                <a:extLst>
                  <a:ext uri="{FF2B5EF4-FFF2-40B4-BE49-F238E27FC236}">
                    <a16:creationId xmlns:a16="http://schemas.microsoft.com/office/drawing/2014/main" id="{E416E7B0-CE46-479B-83FA-4B691031D697}"/>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5" name="Google Shape;378;p19">
                <a:extLst>
                  <a:ext uri="{FF2B5EF4-FFF2-40B4-BE49-F238E27FC236}">
                    <a16:creationId xmlns:a16="http://schemas.microsoft.com/office/drawing/2014/main" id="{CA1F533D-3A97-4FB7-82E8-62D523370F4F}"/>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6" name="Google Shape;379;p19">
                <a:extLst>
                  <a:ext uri="{FF2B5EF4-FFF2-40B4-BE49-F238E27FC236}">
                    <a16:creationId xmlns:a16="http://schemas.microsoft.com/office/drawing/2014/main" id="{6CC48FE8-E2CB-4D37-B90C-AD948DE9A781}"/>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7" name="Google Shape;380;p19">
                <a:extLst>
                  <a:ext uri="{FF2B5EF4-FFF2-40B4-BE49-F238E27FC236}">
                    <a16:creationId xmlns:a16="http://schemas.microsoft.com/office/drawing/2014/main" id="{3778F266-359D-483F-8A78-97BA3935BC95}"/>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8" name="Google Shape;381;p19">
                <a:extLst>
                  <a:ext uri="{FF2B5EF4-FFF2-40B4-BE49-F238E27FC236}">
                    <a16:creationId xmlns:a16="http://schemas.microsoft.com/office/drawing/2014/main" id="{EB056CEC-AC64-4BE2-A665-71A9A33592A4}"/>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Objetivos</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39" name="Google Shape;382;p19">
                <a:extLst>
                  <a:ext uri="{FF2B5EF4-FFF2-40B4-BE49-F238E27FC236}">
                    <a16:creationId xmlns:a16="http://schemas.microsoft.com/office/drawing/2014/main" id="{EE4BABE2-042B-410B-9694-0FC08669C4AB}"/>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3</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40" name="Google Shape;374;p19">
              <a:extLst>
                <a:ext uri="{FF2B5EF4-FFF2-40B4-BE49-F238E27FC236}">
                  <a16:creationId xmlns:a16="http://schemas.microsoft.com/office/drawing/2014/main" id="{7AD368F0-B37B-472F-96E1-89173AA04289}"/>
                </a:ext>
              </a:extLst>
            </p:cNvPr>
            <p:cNvGrpSpPr/>
            <p:nvPr/>
          </p:nvGrpSpPr>
          <p:grpSpPr>
            <a:xfrm>
              <a:off x="4264114" y="2994816"/>
              <a:ext cx="2079971" cy="979356"/>
              <a:chOff x="933838" y="1768810"/>
              <a:chExt cx="2079971" cy="979356"/>
            </a:xfrm>
          </p:grpSpPr>
          <p:sp>
            <p:nvSpPr>
              <p:cNvPr id="41" name="Google Shape;375;p19">
                <a:extLst>
                  <a:ext uri="{FF2B5EF4-FFF2-40B4-BE49-F238E27FC236}">
                    <a16:creationId xmlns:a16="http://schemas.microsoft.com/office/drawing/2014/main" id="{2204D255-FEF0-494E-B840-C43E7089A629}"/>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2" name="Google Shape;376;p19">
                <a:extLst>
                  <a:ext uri="{FF2B5EF4-FFF2-40B4-BE49-F238E27FC236}">
                    <a16:creationId xmlns:a16="http://schemas.microsoft.com/office/drawing/2014/main" id="{DFDF1AAD-C5D5-4C52-9FF2-F19BE0C1B18E}"/>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3" name="Google Shape;377;p19">
                <a:extLst>
                  <a:ext uri="{FF2B5EF4-FFF2-40B4-BE49-F238E27FC236}">
                    <a16:creationId xmlns:a16="http://schemas.microsoft.com/office/drawing/2014/main" id="{72E06C04-0499-46D4-87E6-38421163FE10}"/>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4" name="Google Shape;378;p19">
                <a:extLst>
                  <a:ext uri="{FF2B5EF4-FFF2-40B4-BE49-F238E27FC236}">
                    <a16:creationId xmlns:a16="http://schemas.microsoft.com/office/drawing/2014/main" id="{53CE314B-DCAE-4942-AB09-A19702E53805}"/>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5" name="Google Shape;379;p19">
                <a:extLst>
                  <a:ext uri="{FF2B5EF4-FFF2-40B4-BE49-F238E27FC236}">
                    <a16:creationId xmlns:a16="http://schemas.microsoft.com/office/drawing/2014/main" id="{8FE4A0DC-578E-4ED7-A284-70D7DC6939CC}"/>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6" name="Google Shape;380;p19">
                <a:extLst>
                  <a:ext uri="{FF2B5EF4-FFF2-40B4-BE49-F238E27FC236}">
                    <a16:creationId xmlns:a16="http://schemas.microsoft.com/office/drawing/2014/main" id="{FAF4C2C0-2BC5-479B-926C-298B20F2F9CA}"/>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7" name="Google Shape;381;p19">
                <a:extLst>
                  <a:ext uri="{FF2B5EF4-FFF2-40B4-BE49-F238E27FC236}">
                    <a16:creationId xmlns:a16="http://schemas.microsoft.com/office/drawing/2014/main" id="{43B51F7C-BD3F-43C5-996F-F76D1C2C87B7}"/>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Marco Teórico</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48" name="Google Shape;382;p19">
                <a:extLst>
                  <a:ext uri="{FF2B5EF4-FFF2-40B4-BE49-F238E27FC236}">
                    <a16:creationId xmlns:a16="http://schemas.microsoft.com/office/drawing/2014/main" id="{AD3425DC-2117-4B4E-AB2E-20DBE6E1FEFC}"/>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5</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49" name="Google Shape;380;p19">
                <a:extLst>
                  <a:ext uri="{FF2B5EF4-FFF2-40B4-BE49-F238E27FC236}">
                    <a16:creationId xmlns:a16="http://schemas.microsoft.com/office/drawing/2014/main" id="{86F42ED1-1261-4565-BBB9-9D5724863C6A}"/>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0" name="Google Shape;382;p19">
                <a:extLst>
                  <a:ext uri="{FF2B5EF4-FFF2-40B4-BE49-F238E27FC236}">
                    <a16:creationId xmlns:a16="http://schemas.microsoft.com/office/drawing/2014/main" id="{52397A8E-6635-4B02-A7A7-86629E56F72E}"/>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5</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51" name="Google Shape;356;p19">
              <a:extLst>
                <a:ext uri="{FF2B5EF4-FFF2-40B4-BE49-F238E27FC236}">
                  <a16:creationId xmlns:a16="http://schemas.microsoft.com/office/drawing/2014/main" id="{5FBB8C88-D680-4F18-957A-5F3E96719BAC}"/>
                </a:ext>
              </a:extLst>
            </p:cNvPr>
            <p:cNvGrpSpPr/>
            <p:nvPr/>
          </p:nvGrpSpPr>
          <p:grpSpPr>
            <a:xfrm>
              <a:off x="6082693" y="1150992"/>
              <a:ext cx="2078594" cy="979497"/>
              <a:chOff x="2723278" y="1150750"/>
              <a:chExt cx="2078594" cy="979497"/>
            </a:xfrm>
          </p:grpSpPr>
          <p:sp>
            <p:nvSpPr>
              <p:cNvPr id="52" name="Google Shape;357;p19">
                <a:extLst>
                  <a:ext uri="{FF2B5EF4-FFF2-40B4-BE49-F238E27FC236}">
                    <a16:creationId xmlns:a16="http://schemas.microsoft.com/office/drawing/2014/main" id="{F8EE8863-2873-4729-8D43-C0132D3C05ED}"/>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3" name="Google Shape;358;p19">
                <a:extLst>
                  <a:ext uri="{FF2B5EF4-FFF2-40B4-BE49-F238E27FC236}">
                    <a16:creationId xmlns:a16="http://schemas.microsoft.com/office/drawing/2014/main" id="{2EDF569A-3CC4-4E33-AC0B-7DC0A6C69F53}"/>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4" name="Google Shape;359;p19">
                <a:extLst>
                  <a:ext uri="{FF2B5EF4-FFF2-40B4-BE49-F238E27FC236}">
                    <a16:creationId xmlns:a16="http://schemas.microsoft.com/office/drawing/2014/main" id="{E9CF2A8D-8073-46AE-9A4E-12F436B27746}"/>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5" name="Google Shape;360;p19">
                <a:extLst>
                  <a:ext uri="{FF2B5EF4-FFF2-40B4-BE49-F238E27FC236}">
                    <a16:creationId xmlns:a16="http://schemas.microsoft.com/office/drawing/2014/main" id="{EBF43A0F-541E-4586-A226-CC417DDFDE09}"/>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6" name="Google Shape;361;p19">
                <a:extLst>
                  <a:ext uri="{FF2B5EF4-FFF2-40B4-BE49-F238E27FC236}">
                    <a16:creationId xmlns:a16="http://schemas.microsoft.com/office/drawing/2014/main" id="{A73449A4-15DE-4C0B-8557-D4E2C846FB32}"/>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7" name="Google Shape;362;p19">
                <a:extLst>
                  <a:ext uri="{FF2B5EF4-FFF2-40B4-BE49-F238E27FC236}">
                    <a16:creationId xmlns:a16="http://schemas.microsoft.com/office/drawing/2014/main" id="{9176952B-EEC2-4D88-8FB7-16A0E19D8371}"/>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8" name="Google Shape;363;p19">
                <a:extLst>
                  <a:ext uri="{FF2B5EF4-FFF2-40B4-BE49-F238E27FC236}">
                    <a16:creationId xmlns:a16="http://schemas.microsoft.com/office/drawing/2014/main" id="{90CCE98E-4ED7-4DE2-A1F0-04C71B6FB239}"/>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Variables</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59" name="Google Shape;364;p19">
                <a:extLst>
                  <a:ext uri="{FF2B5EF4-FFF2-40B4-BE49-F238E27FC236}">
                    <a16:creationId xmlns:a16="http://schemas.microsoft.com/office/drawing/2014/main" id="{FAB24C0D-CC8C-43E8-9CFB-322C50B1C199}"/>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2</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60" name="Google Shape;365;p19">
              <a:extLst>
                <a:ext uri="{FF2B5EF4-FFF2-40B4-BE49-F238E27FC236}">
                  <a16:creationId xmlns:a16="http://schemas.microsoft.com/office/drawing/2014/main" id="{9F09F35F-AF5A-4CB7-B451-FAC430FD31EE}"/>
                </a:ext>
              </a:extLst>
            </p:cNvPr>
            <p:cNvGrpSpPr/>
            <p:nvPr/>
          </p:nvGrpSpPr>
          <p:grpSpPr>
            <a:xfrm>
              <a:off x="4293255" y="533672"/>
              <a:ext cx="2079971" cy="979046"/>
              <a:chOff x="933838" y="532900"/>
              <a:chExt cx="2079971" cy="979046"/>
            </a:xfrm>
          </p:grpSpPr>
          <p:sp>
            <p:nvSpPr>
              <p:cNvPr id="61" name="Google Shape;366;p19">
                <a:extLst>
                  <a:ext uri="{FF2B5EF4-FFF2-40B4-BE49-F238E27FC236}">
                    <a16:creationId xmlns:a16="http://schemas.microsoft.com/office/drawing/2014/main" id="{5A973354-B3C8-4F5E-A807-4F2741C99058}"/>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2" name="Google Shape;367;p19">
                <a:extLst>
                  <a:ext uri="{FF2B5EF4-FFF2-40B4-BE49-F238E27FC236}">
                    <a16:creationId xmlns:a16="http://schemas.microsoft.com/office/drawing/2014/main" id="{A1DA7874-A344-4D55-A935-0A40CD5FB8FE}"/>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3" name="Google Shape;368;p19">
                <a:extLst>
                  <a:ext uri="{FF2B5EF4-FFF2-40B4-BE49-F238E27FC236}">
                    <a16:creationId xmlns:a16="http://schemas.microsoft.com/office/drawing/2014/main" id="{0489F959-4BDD-451C-ADE7-B415CD281C00}"/>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4" name="Google Shape;369;p19">
                <a:extLst>
                  <a:ext uri="{FF2B5EF4-FFF2-40B4-BE49-F238E27FC236}">
                    <a16:creationId xmlns:a16="http://schemas.microsoft.com/office/drawing/2014/main" id="{80ED3528-F089-411D-98EE-425A4E355599}"/>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5" name="Google Shape;370;p19">
                <a:extLst>
                  <a:ext uri="{FF2B5EF4-FFF2-40B4-BE49-F238E27FC236}">
                    <a16:creationId xmlns:a16="http://schemas.microsoft.com/office/drawing/2014/main" id="{E1C39CAE-45EB-4C59-A4D1-FD87364D5A86}"/>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6" name="Google Shape;371;p19">
                <a:extLst>
                  <a:ext uri="{FF2B5EF4-FFF2-40B4-BE49-F238E27FC236}">
                    <a16:creationId xmlns:a16="http://schemas.microsoft.com/office/drawing/2014/main" id="{F2462454-A05C-4592-B597-29A1745E54F1}"/>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7" name="Google Shape;372;p19">
                <a:extLst>
                  <a:ext uri="{FF2B5EF4-FFF2-40B4-BE49-F238E27FC236}">
                    <a16:creationId xmlns:a16="http://schemas.microsoft.com/office/drawing/2014/main" id="{E13DA514-A4F4-4276-AB56-7CE24487E301}"/>
                  </a:ext>
                </a:extLst>
              </p:cNvPr>
              <p:cNvSpPr txBox="1"/>
              <p:nvPr/>
            </p:nvSpPr>
            <p:spPr>
              <a:xfrm>
                <a:off x="1080537" y="857007"/>
                <a:ext cx="1390200" cy="5489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Century Gothic" panose="020B0502020202020204" pitchFamily="34" charset="0"/>
                    <a:ea typeface="Roboto"/>
                    <a:cs typeface="Arial" panose="020B0604020202020204" pitchFamily="34" charset="0"/>
                    <a:sym typeface="Roboto"/>
                  </a:rPr>
                  <a:t>Problema de investigación</a:t>
                </a:r>
                <a:endParaRPr sz="1200" dirty="0">
                  <a:solidFill>
                    <a:srgbClr val="434343"/>
                  </a:solidFill>
                  <a:latin typeface="Century Gothic" panose="020B0502020202020204" pitchFamily="34" charset="0"/>
                  <a:ea typeface="Roboto"/>
                  <a:cs typeface="Arial" panose="020B0604020202020204" pitchFamily="34" charset="0"/>
                  <a:sym typeface="Roboto"/>
                </a:endParaRPr>
              </a:p>
            </p:txBody>
          </p:sp>
          <p:sp>
            <p:nvSpPr>
              <p:cNvPr id="68" name="Google Shape;373;p19">
                <a:extLst>
                  <a:ext uri="{FF2B5EF4-FFF2-40B4-BE49-F238E27FC236}">
                    <a16:creationId xmlns:a16="http://schemas.microsoft.com/office/drawing/2014/main" id="{A48268D8-0C10-41C5-904B-D185C305483B}"/>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1</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69" name="Google Shape;371;p19">
                <a:extLst>
                  <a:ext uri="{FF2B5EF4-FFF2-40B4-BE49-F238E27FC236}">
                    <a16:creationId xmlns:a16="http://schemas.microsoft.com/office/drawing/2014/main" id="{9702B197-D822-4F69-8B8F-18045299C205}"/>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70" name="Google Shape;373;p19">
                <a:extLst>
                  <a:ext uri="{FF2B5EF4-FFF2-40B4-BE49-F238E27FC236}">
                    <a16:creationId xmlns:a16="http://schemas.microsoft.com/office/drawing/2014/main" id="{965346B6-DEDC-42D0-A488-7F4D62FDEE14}"/>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1</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grpSp>
        <p:nvGrpSpPr>
          <p:cNvPr id="152" name="Grupo 151">
            <a:extLst>
              <a:ext uri="{FF2B5EF4-FFF2-40B4-BE49-F238E27FC236}">
                <a16:creationId xmlns:a16="http://schemas.microsoft.com/office/drawing/2014/main" id="{52349815-B184-4391-9950-7504A244C480}"/>
              </a:ext>
            </a:extLst>
          </p:cNvPr>
          <p:cNvGrpSpPr/>
          <p:nvPr/>
        </p:nvGrpSpPr>
        <p:grpSpPr>
          <a:xfrm>
            <a:off x="6953593" y="882682"/>
            <a:ext cx="3897178" cy="4934417"/>
            <a:chOff x="7022351" y="575202"/>
            <a:chExt cx="3897178" cy="4934417"/>
          </a:xfrm>
        </p:grpSpPr>
        <p:grpSp>
          <p:nvGrpSpPr>
            <p:cNvPr id="77" name="Grupo 76">
              <a:extLst>
                <a:ext uri="{FF2B5EF4-FFF2-40B4-BE49-F238E27FC236}">
                  <a16:creationId xmlns:a16="http://schemas.microsoft.com/office/drawing/2014/main" id="{82BDF3E8-35FE-4B29-96CE-4CEB4F7AE182}"/>
                </a:ext>
              </a:extLst>
            </p:cNvPr>
            <p:cNvGrpSpPr/>
            <p:nvPr/>
          </p:nvGrpSpPr>
          <p:grpSpPr>
            <a:xfrm>
              <a:off x="7022351" y="575202"/>
              <a:ext cx="3897178" cy="4613678"/>
              <a:chOff x="4264114" y="236903"/>
              <a:chExt cx="3897178" cy="4613678"/>
            </a:xfrm>
          </p:grpSpPr>
          <p:sp>
            <p:nvSpPr>
              <p:cNvPr id="78" name="Google Shape;336;p19">
                <a:extLst>
                  <a:ext uri="{FF2B5EF4-FFF2-40B4-BE49-F238E27FC236}">
                    <a16:creationId xmlns:a16="http://schemas.microsoft.com/office/drawing/2014/main" id="{D326475D-3915-46A4-9676-601F01FE2CD6}"/>
                  </a:ext>
                </a:extLst>
              </p:cNvPr>
              <p:cNvSpPr/>
              <p:nvPr/>
            </p:nvSpPr>
            <p:spPr>
              <a:xfrm>
                <a:off x="6297074" y="236903"/>
                <a:ext cx="45719" cy="4613678"/>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grpSp>
            <p:nvGrpSpPr>
              <p:cNvPr id="79" name="Google Shape;338;p19">
                <a:extLst>
                  <a:ext uri="{FF2B5EF4-FFF2-40B4-BE49-F238E27FC236}">
                    <a16:creationId xmlns:a16="http://schemas.microsoft.com/office/drawing/2014/main" id="{8A7998A9-608D-4CFE-860B-38FE8885323E}"/>
                  </a:ext>
                </a:extLst>
              </p:cNvPr>
              <p:cNvGrpSpPr/>
              <p:nvPr/>
            </p:nvGrpSpPr>
            <p:grpSpPr>
              <a:xfrm>
                <a:off x="6082695" y="3626224"/>
                <a:ext cx="2078595" cy="979496"/>
                <a:chOff x="2723278" y="3623609"/>
                <a:chExt cx="2078595" cy="979496"/>
              </a:xfrm>
            </p:grpSpPr>
            <p:sp>
              <p:nvSpPr>
                <p:cNvPr id="129" name="Google Shape;339;p19">
                  <a:extLst>
                    <a:ext uri="{FF2B5EF4-FFF2-40B4-BE49-F238E27FC236}">
                      <a16:creationId xmlns:a16="http://schemas.microsoft.com/office/drawing/2014/main" id="{84EF4668-FD3F-4AC4-9840-AE7E91F9E54B}"/>
                    </a:ext>
                  </a:extLst>
                </p:cNvPr>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0" name="Google Shape;340;p19">
                  <a:extLst>
                    <a:ext uri="{FF2B5EF4-FFF2-40B4-BE49-F238E27FC236}">
                      <a16:creationId xmlns:a16="http://schemas.microsoft.com/office/drawing/2014/main" id="{1E9B3C41-9A72-490C-A878-3D7E8E33201D}"/>
                    </a:ext>
                  </a:extLst>
                </p:cNvPr>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1" name="Google Shape;341;p19">
                  <a:extLst>
                    <a:ext uri="{FF2B5EF4-FFF2-40B4-BE49-F238E27FC236}">
                      <a16:creationId xmlns:a16="http://schemas.microsoft.com/office/drawing/2014/main" id="{F6DEDE9A-91BE-42A8-B89E-50C3204630B5}"/>
                    </a:ext>
                  </a:extLst>
                </p:cNvPr>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2" name="Google Shape;342;p19">
                  <a:extLst>
                    <a:ext uri="{FF2B5EF4-FFF2-40B4-BE49-F238E27FC236}">
                      <a16:creationId xmlns:a16="http://schemas.microsoft.com/office/drawing/2014/main" id="{7F76DF5C-EF10-4509-99E1-2D5D19C8D299}"/>
                    </a:ext>
                  </a:extLst>
                </p:cNvPr>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3" name="Google Shape;343;p19">
                  <a:extLst>
                    <a:ext uri="{FF2B5EF4-FFF2-40B4-BE49-F238E27FC236}">
                      <a16:creationId xmlns:a16="http://schemas.microsoft.com/office/drawing/2014/main" id="{EEC41CE1-C88A-453C-9B9F-224BEF004E18}"/>
                    </a:ext>
                  </a:extLst>
                </p:cNvPr>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4" name="Google Shape;344;p19">
                  <a:extLst>
                    <a:ext uri="{FF2B5EF4-FFF2-40B4-BE49-F238E27FC236}">
                      <a16:creationId xmlns:a16="http://schemas.microsoft.com/office/drawing/2014/main" id="{D167D378-3D88-4617-8BC9-3D4563D43B0C}"/>
                    </a:ext>
                  </a:extLst>
                </p:cNvPr>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5" name="Google Shape;345;p19">
                  <a:extLst>
                    <a:ext uri="{FF2B5EF4-FFF2-40B4-BE49-F238E27FC236}">
                      <a16:creationId xmlns:a16="http://schemas.microsoft.com/office/drawing/2014/main" id="{50346D89-9381-4454-BF34-2017769479CC}"/>
                    </a:ext>
                  </a:extLst>
                </p:cNvPr>
                <p:cNvSpPr txBox="1"/>
                <p:nvPr/>
              </p:nvSpPr>
              <p:spPr>
                <a:xfrm>
                  <a:off x="3265722" y="3955988"/>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Resultados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36" name="Google Shape;346;p19">
                  <a:extLst>
                    <a:ext uri="{FF2B5EF4-FFF2-40B4-BE49-F238E27FC236}">
                      <a16:creationId xmlns:a16="http://schemas.microsoft.com/office/drawing/2014/main" id="{E83B3E0A-8F6D-4707-AAFB-5DADC97B891B}"/>
                    </a:ext>
                  </a:extLst>
                </p:cNvPr>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37" name="Google Shape;344;p19">
                  <a:extLst>
                    <a:ext uri="{FF2B5EF4-FFF2-40B4-BE49-F238E27FC236}">
                      <a16:creationId xmlns:a16="http://schemas.microsoft.com/office/drawing/2014/main" id="{22B93234-8D93-435E-892E-FD5C4630A0C8}"/>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8" name="Google Shape;346;p19">
                  <a:extLst>
                    <a:ext uri="{FF2B5EF4-FFF2-40B4-BE49-F238E27FC236}">
                      <a16:creationId xmlns:a16="http://schemas.microsoft.com/office/drawing/2014/main" id="{E51498EF-98D1-4556-BAAF-7D427BADF10C}"/>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39" name="Google Shape;342;p19">
                  <a:extLst>
                    <a:ext uri="{FF2B5EF4-FFF2-40B4-BE49-F238E27FC236}">
                      <a16:creationId xmlns:a16="http://schemas.microsoft.com/office/drawing/2014/main" id="{A30ED58A-4019-49B6-BA17-001AF6FBD9F6}"/>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0" name="Google Shape;344;p19">
                  <a:extLst>
                    <a:ext uri="{FF2B5EF4-FFF2-40B4-BE49-F238E27FC236}">
                      <a16:creationId xmlns:a16="http://schemas.microsoft.com/office/drawing/2014/main" id="{818D0560-C2F9-4EBA-9AA7-695B8AFBBACE}"/>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1" name="Google Shape;346;p19">
                  <a:extLst>
                    <a:ext uri="{FF2B5EF4-FFF2-40B4-BE49-F238E27FC236}">
                      <a16:creationId xmlns:a16="http://schemas.microsoft.com/office/drawing/2014/main" id="{D2933997-5147-410F-A7F4-BB384AFC0AB0}"/>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42" name="Google Shape;344;p19">
                  <a:extLst>
                    <a:ext uri="{FF2B5EF4-FFF2-40B4-BE49-F238E27FC236}">
                      <a16:creationId xmlns:a16="http://schemas.microsoft.com/office/drawing/2014/main" id="{0ECC9204-50B7-4E85-A05B-1D367DAA309D}"/>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3" name="Google Shape;346;p19">
                  <a:extLst>
                    <a:ext uri="{FF2B5EF4-FFF2-40B4-BE49-F238E27FC236}">
                      <a16:creationId xmlns:a16="http://schemas.microsoft.com/office/drawing/2014/main" id="{527AB98D-F3F8-4A31-A77A-20E69CCDFA68}"/>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12</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0" name="Google Shape;347;p19">
                <a:extLst>
                  <a:ext uri="{FF2B5EF4-FFF2-40B4-BE49-F238E27FC236}">
                    <a16:creationId xmlns:a16="http://schemas.microsoft.com/office/drawing/2014/main" id="{D9FF12B3-7BE0-4D5E-81BB-997EFB9ECFF1}"/>
                  </a:ext>
                </a:extLst>
              </p:cNvPr>
              <p:cNvGrpSpPr/>
              <p:nvPr/>
            </p:nvGrpSpPr>
            <p:grpSpPr>
              <a:xfrm>
                <a:off x="6082698" y="2387425"/>
                <a:ext cx="2078594" cy="979041"/>
                <a:chOff x="2723278" y="2387425"/>
                <a:chExt cx="2078594" cy="979041"/>
              </a:xfrm>
            </p:grpSpPr>
            <p:sp>
              <p:nvSpPr>
                <p:cNvPr id="121" name="Google Shape;348;p19">
                  <a:extLst>
                    <a:ext uri="{FF2B5EF4-FFF2-40B4-BE49-F238E27FC236}">
                      <a16:creationId xmlns:a16="http://schemas.microsoft.com/office/drawing/2014/main" id="{2D7A7777-F86F-4C4B-B26A-F56C3AF892E3}"/>
                    </a:ext>
                  </a:extLst>
                </p:cNvPr>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2" name="Google Shape;349;p19">
                  <a:extLst>
                    <a:ext uri="{FF2B5EF4-FFF2-40B4-BE49-F238E27FC236}">
                      <a16:creationId xmlns:a16="http://schemas.microsoft.com/office/drawing/2014/main" id="{9713D76B-DE64-4A97-AF8D-1CB7622F123A}"/>
                    </a:ext>
                  </a:extLst>
                </p:cNvPr>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3" name="Google Shape;350;p19">
                  <a:extLst>
                    <a:ext uri="{FF2B5EF4-FFF2-40B4-BE49-F238E27FC236}">
                      <a16:creationId xmlns:a16="http://schemas.microsoft.com/office/drawing/2014/main" id="{B66EA03B-EC24-4730-8819-5321D3EDAB3A}"/>
                    </a:ext>
                  </a:extLst>
                </p:cNvPr>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4" name="Google Shape;351;p19">
                  <a:extLst>
                    <a:ext uri="{FF2B5EF4-FFF2-40B4-BE49-F238E27FC236}">
                      <a16:creationId xmlns:a16="http://schemas.microsoft.com/office/drawing/2014/main" id="{A5BD6791-8021-4915-A6B1-6EF59B9D0FF3}"/>
                    </a:ext>
                  </a:extLst>
                </p:cNvPr>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5" name="Google Shape;352;p19">
                  <a:extLst>
                    <a:ext uri="{FF2B5EF4-FFF2-40B4-BE49-F238E27FC236}">
                      <a16:creationId xmlns:a16="http://schemas.microsoft.com/office/drawing/2014/main" id="{5D6DA5A0-C80E-4351-820C-B489F5CFBA46}"/>
                    </a:ext>
                  </a:extLst>
                </p:cNvPr>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6" name="Google Shape;353;p19">
                  <a:extLst>
                    <a:ext uri="{FF2B5EF4-FFF2-40B4-BE49-F238E27FC236}">
                      <a16:creationId xmlns:a16="http://schemas.microsoft.com/office/drawing/2014/main" id="{F40650E7-D02F-4A4E-B590-71B02A2AC0E5}"/>
                    </a:ext>
                  </a:extLst>
                </p:cNvPr>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7" name="Google Shape;354;p19">
                  <a:extLst>
                    <a:ext uri="{FF2B5EF4-FFF2-40B4-BE49-F238E27FC236}">
                      <a16:creationId xmlns:a16="http://schemas.microsoft.com/office/drawing/2014/main" id="{2A96329F-28A4-4FD6-827F-3AF0AF60A427}"/>
                    </a:ext>
                  </a:extLst>
                </p:cNvPr>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Muestra</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28" name="Google Shape;355;p19">
                  <a:extLst>
                    <a:ext uri="{FF2B5EF4-FFF2-40B4-BE49-F238E27FC236}">
                      <a16:creationId xmlns:a16="http://schemas.microsoft.com/office/drawing/2014/main" id="{681FBCC5-9773-48CE-8E04-F2ED04B369B7}"/>
                    </a:ext>
                  </a:extLst>
                </p:cNvPr>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10</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1" name="Google Shape;374;p19">
                <a:extLst>
                  <a:ext uri="{FF2B5EF4-FFF2-40B4-BE49-F238E27FC236}">
                    <a16:creationId xmlns:a16="http://schemas.microsoft.com/office/drawing/2014/main" id="{712FE2F6-1EC3-4BC8-93BA-BF26EAB10D98}"/>
                  </a:ext>
                </a:extLst>
              </p:cNvPr>
              <p:cNvGrpSpPr/>
              <p:nvPr/>
            </p:nvGrpSpPr>
            <p:grpSpPr>
              <a:xfrm>
                <a:off x="4293257" y="1769519"/>
                <a:ext cx="2079971" cy="979076"/>
                <a:chOff x="933838" y="1769089"/>
                <a:chExt cx="2079971" cy="979076"/>
              </a:xfrm>
            </p:grpSpPr>
            <p:sp>
              <p:nvSpPr>
                <p:cNvPr id="113" name="Google Shape;375;p19">
                  <a:extLst>
                    <a:ext uri="{FF2B5EF4-FFF2-40B4-BE49-F238E27FC236}">
                      <a16:creationId xmlns:a16="http://schemas.microsoft.com/office/drawing/2014/main" id="{7FCCB9B4-1E9C-4923-BF9E-6C8F1C161B97}"/>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4" name="Google Shape;376;p19">
                  <a:extLst>
                    <a:ext uri="{FF2B5EF4-FFF2-40B4-BE49-F238E27FC236}">
                      <a16:creationId xmlns:a16="http://schemas.microsoft.com/office/drawing/2014/main" id="{AB2883D0-F54E-4A98-86CC-E00DBB48672E}"/>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5" name="Google Shape;377;p19">
                  <a:extLst>
                    <a:ext uri="{FF2B5EF4-FFF2-40B4-BE49-F238E27FC236}">
                      <a16:creationId xmlns:a16="http://schemas.microsoft.com/office/drawing/2014/main" id="{56C12ED2-1039-4B47-AD4A-8FBE79A01D15}"/>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6" name="Google Shape;378;p19">
                  <a:extLst>
                    <a:ext uri="{FF2B5EF4-FFF2-40B4-BE49-F238E27FC236}">
                      <a16:creationId xmlns:a16="http://schemas.microsoft.com/office/drawing/2014/main" id="{B0065987-4684-4573-B090-256ADB3DFFAD}"/>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7" name="Google Shape;379;p19">
                  <a:extLst>
                    <a:ext uri="{FF2B5EF4-FFF2-40B4-BE49-F238E27FC236}">
                      <a16:creationId xmlns:a16="http://schemas.microsoft.com/office/drawing/2014/main" id="{B9F82007-FDF0-4684-9CF7-A356DB46F039}"/>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8" name="Google Shape;380;p19">
                  <a:extLst>
                    <a:ext uri="{FF2B5EF4-FFF2-40B4-BE49-F238E27FC236}">
                      <a16:creationId xmlns:a16="http://schemas.microsoft.com/office/drawing/2014/main" id="{BD10717E-E843-425E-AD41-91381D98BA02}"/>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9" name="Google Shape;381;p19">
                  <a:extLst>
                    <a:ext uri="{FF2B5EF4-FFF2-40B4-BE49-F238E27FC236}">
                      <a16:creationId xmlns:a16="http://schemas.microsoft.com/office/drawing/2014/main" id="{DCEAF592-AED1-4570-9E0A-A25B4417A36F}"/>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Validación de instrumentos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20" name="Google Shape;382;p19">
                  <a:extLst>
                    <a:ext uri="{FF2B5EF4-FFF2-40B4-BE49-F238E27FC236}">
                      <a16:creationId xmlns:a16="http://schemas.microsoft.com/office/drawing/2014/main" id="{B299A399-36FC-4A33-AC75-986F578088BE}"/>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9</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2" name="Google Shape;374;p19">
                <a:extLst>
                  <a:ext uri="{FF2B5EF4-FFF2-40B4-BE49-F238E27FC236}">
                    <a16:creationId xmlns:a16="http://schemas.microsoft.com/office/drawing/2014/main" id="{634F8608-12BC-4DB9-94E6-7535B902262B}"/>
                  </a:ext>
                </a:extLst>
              </p:cNvPr>
              <p:cNvGrpSpPr/>
              <p:nvPr/>
            </p:nvGrpSpPr>
            <p:grpSpPr>
              <a:xfrm>
                <a:off x="4264114" y="2994816"/>
                <a:ext cx="2079971" cy="979356"/>
                <a:chOff x="933838" y="1768810"/>
                <a:chExt cx="2079971" cy="979356"/>
              </a:xfrm>
            </p:grpSpPr>
            <p:sp>
              <p:nvSpPr>
                <p:cNvPr id="103" name="Google Shape;375;p19">
                  <a:extLst>
                    <a:ext uri="{FF2B5EF4-FFF2-40B4-BE49-F238E27FC236}">
                      <a16:creationId xmlns:a16="http://schemas.microsoft.com/office/drawing/2014/main" id="{AFF84341-46FC-43AC-9A13-7C500F5C0223}"/>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4" name="Google Shape;376;p19">
                  <a:extLst>
                    <a:ext uri="{FF2B5EF4-FFF2-40B4-BE49-F238E27FC236}">
                      <a16:creationId xmlns:a16="http://schemas.microsoft.com/office/drawing/2014/main" id="{3265B41B-9A40-4952-B8D9-B2B49DFE82F6}"/>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5" name="Google Shape;377;p19">
                  <a:extLst>
                    <a:ext uri="{FF2B5EF4-FFF2-40B4-BE49-F238E27FC236}">
                      <a16:creationId xmlns:a16="http://schemas.microsoft.com/office/drawing/2014/main" id="{98ABF4E2-248A-4783-9CA5-0C0C070A2881}"/>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6" name="Google Shape;378;p19">
                  <a:extLst>
                    <a:ext uri="{FF2B5EF4-FFF2-40B4-BE49-F238E27FC236}">
                      <a16:creationId xmlns:a16="http://schemas.microsoft.com/office/drawing/2014/main" id="{EFDC5A13-B6BC-4736-81D5-8570F1D81E1D}"/>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7" name="Google Shape;379;p19">
                  <a:extLst>
                    <a:ext uri="{FF2B5EF4-FFF2-40B4-BE49-F238E27FC236}">
                      <a16:creationId xmlns:a16="http://schemas.microsoft.com/office/drawing/2014/main" id="{6AE3755A-36C6-44B2-90CA-DFBE99440F91}"/>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8" name="Google Shape;380;p19">
                  <a:extLst>
                    <a:ext uri="{FF2B5EF4-FFF2-40B4-BE49-F238E27FC236}">
                      <a16:creationId xmlns:a16="http://schemas.microsoft.com/office/drawing/2014/main" id="{0E6FA1A3-D170-48FC-AF32-EAA2773A5150}"/>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9" name="Google Shape;381;p19">
                  <a:extLst>
                    <a:ext uri="{FF2B5EF4-FFF2-40B4-BE49-F238E27FC236}">
                      <a16:creationId xmlns:a16="http://schemas.microsoft.com/office/drawing/2014/main" id="{BFDA218E-6778-400C-9A54-684C66840841}"/>
                    </a:ext>
                  </a:extLst>
                </p:cNvPr>
                <p:cNvSpPr txBox="1"/>
                <p:nvPr/>
              </p:nvSpPr>
              <p:spPr>
                <a:xfrm>
                  <a:off x="1081172" y="2097663"/>
                  <a:ext cx="1459162"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Análisis estadistico</a:t>
                  </a:r>
                  <a:endParaRPr sz="1200" dirty="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10" name="Google Shape;382;p19">
                  <a:extLst>
                    <a:ext uri="{FF2B5EF4-FFF2-40B4-BE49-F238E27FC236}">
                      <a16:creationId xmlns:a16="http://schemas.microsoft.com/office/drawing/2014/main" id="{8F09B659-FB5F-4731-BB76-2432431FB0EE}"/>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5</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11" name="Google Shape;380;p19">
                  <a:extLst>
                    <a:ext uri="{FF2B5EF4-FFF2-40B4-BE49-F238E27FC236}">
                      <a16:creationId xmlns:a16="http://schemas.microsoft.com/office/drawing/2014/main" id="{2AC619D0-3978-408E-B3E0-042D7B586CDC}"/>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2" name="Google Shape;382;p19">
                  <a:extLst>
                    <a:ext uri="{FF2B5EF4-FFF2-40B4-BE49-F238E27FC236}">
                      <a16:creationId xmlns:a16="http://schemas.microsoft.com/office/drawing/2014/main" id="{93A2CD91-855D-43D1-A73D-A5F4209DEE95}"/>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11</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3" name="Google Shape;356;p19">
                <a:extLst>
                  <a:ext uri="{FF2B5EF4-FFF2-40B4-BE49-F238E27FC236}">
                    <a16:creationId xmlns:a16="http://schemas.microsoft.com/office/drawing/2014/main" id="{848B136E-16DB-40A4-B779-5550B3F9BB3E}"/>
                  </a:ext>
                </a:extLst>
              </p:cNvPr>
              <p:cNvGrpSpPr/>
              <p:nvPr/>
            </p:nvGrpSpPr>
            <p:grpSpPr>
              <a:xfrm>
                <a:off x="6082693" y="1150992"/>
                <a:ext cx="2078594" cy="979497"/>
                <a:chOff x="2723278" y="1150750"/>
                <a:chExt cx="2078594" cy="979497"/>
              </a:xfrm>
            </p:grpSpPr>
            <p:sp>
              <p:nvSpPr>
                <p:cNvPr id="95" name="Google Shape;357;p19">
                  <a:extLst>
                    <a:ext uri="{FF2B5EF4-FFF2-40B4-BE49-F238E27FC236}">
                      <a16:creationId xmlns:a16="http://schemas.microsoft.com/office/drawing/2014/main" id="{460E5831-4D35-4B0A-9920-2048347A7E2D}"/>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6" name="Google Shape;358;p19">
                  <a:extLst>
                    <a:ext uri="{FF2B5EF4-FFF2-40B4-BE49-F238E27FC236}">
                      <a16:creationId xmlns:a16="http://schemas.microsoft.com/office/drawing/2014/main" id="{78FCD6D2-A23E-479D-91E4-19FB44CBABC6}"/>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7" name="Google Shape;359;p19">
                  <a:extLst>
                    <a:ext uri="{FF2B5EF4-FFF2-40B4-BE49-F238E27FC236}">
                      <a16:creationId xmlns:a16="http://schemas.microsoft.com/office/drawing/2014/main" id="{73C60F70-7A4A-4551-80CD-2115FEF0F39E}"/>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8" name="Google Shape;360;p19">
                  <a:extLst>
                    <a:ext uri="{FF2B5EF4-FFF2-40B4-BE49-F238E27FC236}">
                      <a16:creationId xmlns:a16="http://schemas.microsoft.com/office/drawing/2014/main" id="{88D8A2CD-E3FE-47B4-B1F3-7507835BF343}"/>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9" name="Google Shape;361;p19">
                  <a:extLst>
                    <a:ext uri="{FF2B5EF4-FFF2-40B4-BE49-F238E27FC236}">
                      <a16:creationId xmlns:a16="http://schemas.microsoft.com/office/drawing/2014/main" id="{FF7BBE5D-9C99-423C-8856-633EEC366981}"/>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0" name="Google Shape;362;p19">
                  <a:extLst>
                    <a:ext uri="{FF2B5EF4-FFF2-40B4-BE49-F238E27FC236}">
                      <a16:creationId xmlns:a16="http://schemas.microsoft.com/office/drawing/2014/main" id="{3A521EFC-C733-4C5E-9861-ED76D8FF30B6}"/>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1" name="Google Shape;363;p19">
                  <a:extLst>
                    <a:ext uri="{FF2B5EF4-FFF2-40B4-BE49-F238E27FC236}">
                      <a16:creationId xmlns:a16="http://schemas.microsoft.com/office/drawing/2014/main" id="{D5BF1CEB-1D4A-426F-86FB-9A0F37F4DDB4}"/>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Instrumentos de recolección de datos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02" name="Google Shape;364;p19">
                  <a:extLst>
                    <a:ext uri="{FF2B5EF4-FFF2-40B4-BE49-F238E27FC236}">
                      <a16:creationId xmlns:a16="http://schemas.microsoft.com/office/drawing/2014/main" id="{656FBF69-7D86-4816-8969-20C75634FEA1}"/>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8</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4" name="Google Shape;365;p19">
                <a:extLst>
                  <a:ext uri="{FF2B5EF4-FFF2-40B4-BE49-F238E27FC236}">
                    <a16:creationId xmlns:a16="http://schemas.microsoft.com/office/drawing/2014/main" id="{74DA2B42-06D1-4F61-9B12-1B12A59ADEC7}"/>
                  </a:ext>
                </a:extLst>
              </p:cNvPr>
              <p:cNvGrpSpPr/>
              <p:nvPr/>
            </p:nvGrpSpPr>
            <p:grpSpPr>
              <a:xfrm>
                <a:off x="4293255" y="533672"/>
                <a:ext cx="2079971" cy="979046"/>
                <a:chOff x="933838" y="532900"/>
                <a:chExt cx="2079971" cy="979046"/>
              </a:xfrm>
            </p:grpSpPr>
            <p:sp>
              <p:nvSpPr>
                <p:cNvPr id="85" name="Google Shape;366;p19">
                  <a:extLst>
                    <a:ext uri="{FF2B5EF4-FFF2-40B4-BE49-F238E27FC236}">
                      <a16:creationId xmlns:a16="http://schemas.microsoft.com/office/drawing/2014/main" id="{C6656FE5-4C8A-406A-ADFD-110039BCF865}"/>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6" name="Google Shape;367;p19">
                  <a:extLst>
                    <a:ext uri="{FF2B5EF4-FFF2-40B4-BE49-F238E27FC236}">
                      <a16:creationId xmlns:a16="http://schemas.microsoft.com/office/drawing/2014/main" id="{E7C43703-915B-44A9-9AC2-5FA4AB5FF2AF}"/>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7" name="Google Shape;368;p19">
                  <a:extLst>
                    <a:ext uri="{FF2B5EF4-FFF2-40B4-BE49-F238E27FC236}">
                      <a16:creationId xmlns:a16="http://schemas.microsoft.com/office/drawing/2014/main" id="{5712FF0E-FDA1-4624-BC40-B1AF8DA5E441}"/>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8" name="Google Shape;369;p19">
                  <a:extLst>
                    <a:ext uri="{FF2B5EF4-FFF2-40B4-BE49-F238E27FC236}">
                      <a16:creationId xmlns:a16="http://schemas.microsoft.com/office/drawing/2014/main" id="{03CC300A-B9A8-48E9-95E6-208716E5282A}"/>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9" name="Google Shape;370;p19">
                  <a:extLst>
                    <a:ext uri="{FF2B5EF4-FFF2-40B4-BE49-F238E27FC236}">
                      <a16:creationId xmlns:a16="http://schemas.microsoft.com/office/drawing/2014/main" id="{F6D3F456-EAEE-49BF-9B06-8A7265B4EE38}"/>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0" name="Google Shape;371;p19">
                  <a:extLst>
                    <a:ext uri="{FF2B5EF4-FFF2-40B4-BE49-F238E27FC236}">
                      <a16:creationId xmlns:a16="http://schemas.microsoft.com/office/drawing/2014/main" id="{C531DA8E-0CFF-4E3A-B206-9A4C265B43A4}"/>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1" name="Google Shape;372;p19">
                  <a:extLst>
                    <a:ext uri="{FF2B5EF4-FFF2-40B4-BE49-F238E27FC236}">
                      <a16:creationId xmlns:a16="http://schemas.microsoft.com/office/drawing/2014/main" id="{A3CDB8BF-64C0-49BF-B9F6-DCE0C871A37F}"/>
                    </a:ext>
                  </a:extLst>
                </p:cNvPr>
                <p:cNvSpPr txBox="1"/>
                <p:nvPr/>
              </p:nvSpPr>
              <p:spPr>
                <a:xfrm>
                  <a:off x="1080537" y="857007"/>
                  <a:ext cx="1390200" cy="5489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Metodología</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92" name="Google Shape;373;p19">
                  <a:extLst>
                    <a:ext uri="{FF2B5EF4-FFF2-40B4-BE49-F238E27FC236}">
                      <a16:creationId xmlns:a16="http://schemas.microsoft.com/office/drawing/2014/main" id="{AD7BEF2A-1360-4FAB-8549-F882A0B41DA9}"/>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1</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93" name="Google Shape;371;p19">
                  <a:extLst>
                    <a:ext uri="{FF2B5EF4-FFF2-40B4-BE49-F238E27FC236}">
                      <a16:creationId xmlns:a16="http://schemas.microsoft.com/office/drawing/2014/main" id="{90F8FC37-1E0D-4C7F-B14D-C55104EE79A5}"/>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4" name="Google Shape;373;p19">
                  <a:extLst>
                    <a:ext uri="{FF2B5EF4-FFF2-40B4-BE49-F238E27FC236}">
                      <a16:creationId xmlns:a16="http://schemas.microsoft.com/office/drawing/2014/main" id="{F461BB7C-6282-4235-A354-EF6FBBE73700}"/>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7</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sp>
          <p:nvSpPr>
            <p:cNvPr id="144" name="Google Shape;377;p19">
              <a:extLst>
                <a:ext uri="{FF2B5EF4-FFF2-40B4-BE49-F238E27FC236}">
                  <a16:creationId xmlns:a16="http://schemas.microsoft.com/office/drawing/2014/main" id="{92F343D7-5965-4C5B-93B4-0187D50B11E1}"/>
                </a:ext>
              </a:extLst>
            </p:cNvPr>
            <p:cNvSpPr/>
            <p:nvPr/>
          </p:nvSpPr>
          <p:spPr>
            <a:xfrm>
              <a:off x="7193461" y="4586177"/>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5" name="Google Shape;378;p19">
              <a:extLst>
                <a:ext uri="{FF2B5EF4-FFF2-40B4-BE49-F238E27FC236}">
                  <a16:creationId xmlns:a16="http://schemas.microsoft.com/office/drawing/2014/main" id="{99499FCC-D23E-4B88-A67F-DD81FFC69FD8}"/>
                </a:ext>
              </a:extLst>
            </p:cNvPr>
            <p:cNvSpPr/>
            <p:nvPr/>
          </p:nvSpPr>
          <p:spPr>
            <a:xfrm>
              <a:off x="8874064" y="5070171"/>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FF7C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6" name="Google Shape;381;p19">
              <a:extLst>
                <a:ext uri="{FF2B5EF4-FFF2-40B4-BE49-F238E27FC236}">
                  <a16:creationId xmlns:a16="http://schemas.microsoft.com/office/drawing/2014/main" id="{C1C02F85-AA43-4DAD-97B8-4FC6BEA2AA40}"/>
                </a:ext>
              </a:extLst>
            </p:cNvPr>
            <p:cNvSpPr txBox="1"/>
            <p:nvPr/>
          </p:nvSpPr>
          <p:spPr>
            <a:xfrm>
              <a:off x="7202817" y="49143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Conclusiones y recomenda-ciones</a:t>
              </a:r>
              <a:endParaRPr sz="1200" dirty="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50" name="Google Shape;380;p19">
              <a:extLst>
                <a:ext uri="{FF2B5EF4-FFF2-40B4-BE49-F238E27FC236}">
                  <a16:creationId xmlns:a16="http://schemas.microsoft.com/office/drawing/2014/main" id="{A0738BDD-94A0-4FCF-B5E1-E344C8F06E73}"/>
                </a:ext>
              </a:extLst>
            </p:cNvPr>
            <p:cNvSpPr/>
            <p:nvPr/>
          </p:nvSpPr>
          <p:spPr>
            <a:xfrm>
              <a:off x="7051574" y="4541682"/>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FF7C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200">
                  <a:solidFill>
                    <a:schemeClr val="bg1"/>
                  </a:solidFill>
                  <a:latin typeface="Century Gothic" panose="020B0502020202020204" pitchFamily="34" charset="0"/>
                  <a:ea typeface="Ebrima" panose="02000000000000000000" pitchFamily="2" charset="0"/>
                  <a:cs typeface="Ebrima" panose="02000000000000000000" pitchFamily="2" charset="0"/>
                  <a:sym typeface="Fira Sans Extra Condensed"/>
                </a:rPr>
                <a:t>13</a:t>
              </a:r>
              <a:endParaRPr sz="1200">
                <a:solidFill>
                  <a:schemeClr val="bg1"/>
                </a:solidFill>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51" name="Google Shape;376;p19">
              <a:extLst>
                <a:ext uri="{FF2B5EF4-FFF2-40B4-BE49-F238E27FC236}">
                  <a16:creationId xmlns:a16="http://schemas.microsoft.com/office/drawing/2014/main" id="{CD985469-DF14-4C26-9595-AFD48BF05BD5}"/>
                </a:ext>
              </a:extLst>
            </p:cNvPr>
            <p:cNvSpPr/>
            <p:nvPr/>
          </p:nvSpPr>
          <p:spPr>
            <a:xfrm>
              <a:off x="7053822" y="4722311"/>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FF5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grpSp>
    </p:spTree>
    <p:extLst>
      <p:ext uri="{BB962C8B-B14F-4D97-AF65-F5344CB8AC3E}">
        <p14:creationId xmlns:p14="http://schemas.microsoft.com/office/powerpoint/2010/main" val="3145204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7ACC3BC-5554-48A7-BCBA-2AFBF7F05667}"/>
              </a:ext>
            </a:extLst>
          </p:cNvPr>
          <p:cNvGraphicFramePr>
            <a:graphicFrameLocks noGrp="1"/>
          </p:cNvGraphicFramePr>
          <p:nvPr>
            <p:ph idx="1"/>
            <p:extLst>
              <p:ext uri="{D42A27DB-BD31-4B8C-83A1-F6EECF244321}">
                <p14:modId xmlns:p14="http://schemas.microsoft.com/office/powerpoint/2010/main" val="1190627018"/>
              </p:ext>
            </p:extLst>
          </p:nvPr>
        </p:nvGraphicFramePr>
        <p:xfrm>
          <a:off x="246796" y="0"/>
          <a:ext cx="5646004" cy="3016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2C7ECD2-C867-4617-A057-0647A5AAA154}"/>
              </a:ext>
            </a:extLst>
          </p:cNvPr>
          <p:cNvGraphicFramePr/>
          <p:nvPr>
            <p:extLst>
              <p:ext uri="{D42A27DB-BD31-4B8C-83A1-F6EECF244321}">
                <p14:modId xmlns:p14="http://schemas.microsoft.com/office/powerpoint/2010/main" val="102805610"/>
              </p:ext>
            </p:extLst>
          </p:nvPr>
        </p:nvGraphicFramePr>
        <p:xfrm>
          <a:off x="6184436" y="57053"/>
          <a:ext cx="5677364" cy="282692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esquinas redondeadas 5">
            <a:extLst>
              <a:ext uri="{FF2B5EF4-FFF2-40B4-BE49-F238E27FC236}">
                <a16:creationId xmlns:a16="http://schemas.microsoft.com/office/drawing/2014/main" id="{18BA4CFA-D79E-4F21-995C-C6D8B026737A}"/>
              </a:ext>
            </a:extLst>
          </p:cNvPr>
          <p:cNvSpPr/>
          <p:nvPr/>
        </p:nvSpPr>
        <p:spPr>
          <a:xfrm>
            <a:off x="8174892" y="2883976"/>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-0,101</a:t>
            </a:r>
            <a:endParaRPr lang="es-EC" dirty="0"/>
          </a:p>
        </p:txBody>
      </p:sp>
      <p:sp>
        <p:nvSpPr>
          <p:cNvPr id="7" name="Rectángulo: esquinas redondeadas 6">
            <a:extLst>
              <a:ext uri="{FF2B5EF4-FFF2-40B4-BE49-F238E27FC236}">
                <a16:creationId xmlns:a16="http://schemas.microsoft.com/office/drawing/2014/main" id="{9E9B60A1-AD8E-44E4-B761-60AD0CC46641}"/>
              </a:ext>
            </a:extLst>
          </p:cNvPr>
          <p:cNvSpPr/>
          <p:nvPr/>
        </p:nvSpPr>
        <p:spPr>
          <a:xfrm>
            <a:off x="1674947" y="3016153"/>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0,064</a:t>
            </a:r>
            <a:endParaRPr lang="es-EC" dirty="0"/>
          </a:p>
        </p:txBody>
      </p:sp>
      <p:graphicFrame>
        <p:nvGraphicFramePr>
          <p:cNvPr id="8" name="Marcador de contenido 3">
            <a:extLst>
              <a:ext uri="{FF2B5EF4-FFF2-40B4-BE49-F238E27FC236}">
                <a16:creationId xmlns:a16="http://schemas.microsoft.com/office/drawing/2014/main" id="{92480EF0-87DB-485E-8B5C-6DE1B972B72D}"/>
              </a:ext>
            </a:extLst>
          </p:cNvPr>
          <p:cNvGraphicFramePr>
            <a:graphicFrameLocks/>
          </p:cNvGraphicFramePr>
          <p:nvPr>
            <p:extLst>
              <p:ext uri="{D42A27DB-BD31-4B8C-83A1-F6EECF244321}">
                <p14:modId xmlns:p14="http://schemas.microsoft.com/office/powerpoint/2010/main" val="431769448"/>
              </p:ext>
            </p:extLst>
          </p:nvPr>
        </p:nvGraphicFramePr>
        <p:xfrm>
          <a:off x="155356" y="3244206"/>
          <a:ext cx="5737444" cy="2845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A1ACB3F8-74E6-465E-8AD5-D531D79BDEAC}"/>
              </a:ext>
            </a:extLst>
          </p:cNvPr>
          <p:cNvGraphicFramePr/>
          <p:nvPr>
            <p:extLst>
              <p:ext uri="{D42A27DB-BD31-4B8C-83A1-F6EECF244321}">
                <p14:modId xmlns:p14="http://schemas.microsoft.com/office/powerpoint/2010/main" val="680264641"/>
              </p:ext>
            </p:extLst>
          </p:nvPr>
        </p:nvGraphicFramePr>
        <p:xfrm>
          <a:off x="6172200" y="3244205"/>
          <a:ext cx="5689600" cy="2845263"/>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ángulo: esquinas redondeadas 5">
            <a:extLst>
              <a:ext uri="{FF2B5EF4-FFF2-40B4-BE49-F238E27FC236}">
                <a16:creationId xmlns:a16="http://schemas.microsoft.com/office/drawing/2014/main" id="{A225B1C8-81D4-4CCD-93B3-2A153863B3AF}"/>
              </a:ext>
            </a:extLst>
          </p:cNvPr>
          <p:cNvSpPr/>
          <p:nvPr/>
        </p:nvSpPr>
        <p:spPr>
          <a:xfrm>
            <a:off x="2016577" y="6171728"/>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0,191</a:t>
            </a:r>
            <a:endParaRPr lang="es-EC" dirty="0"/>
          </a:p>
        </p:txBody>
      </p:sp>
      <p:sp>
        <p:nvSpPr>
          <p:cNvPr id="11" name="Rectángulo: esquinas redondeadas 6">
            <a:extLst>
              <a:ext uri="{FF2B5EF4-FFF2-40B4-BE49-F238E27FC236}">
                <a16:creationId xmlns:a16="http://schemas.microsoft.com/office/drawing/2014/main" id="{26FD530F-6F3B-4609-ABD6-23F11DB1A21E}"/>
              </a:ext>
            </a:extLst>
          </p:cNvPr>
          <p:cNvSpPr/>
          <p:nvPr/>
        </p:nvSpPr>
        <p:spPr>
          <a:xfrm>
            <a:off x="8174892" y="6089469"/>
            <a:ext cx="2307102" cy="2915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Correlación: 0,346</a:t>
            </a:r>
            <a:endParaRPr lang="es-EC" dirty="0"/>
          </a:p>
        </p:txBody>
      </p:sp>
    </p:spTree>
    <p:extLst>
      <p:ext uri="{BB962C8B-B14F-4D97-AF65-F5344CB8AC3E}">
        <p14:creationId xmlns:p14="http://schemas.microsoft.com/office/powerpoint/2010/main" val="292671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33959B-D148-4F45-96DA-16992F6C974D}"/>
              </a:ext>
            </a:extLst>
          </p:cNvPr>
          <p:cNvSpPr>
            <a:spLocks noGrp="1"/>
          </p:cNvSpPr>
          <p:nvPr>
            <p:ph idx="1"/>
          </p:nvPr>
        </p:nvSpPr>
        <p:spPr>
          <a:xfrm>
            <a:off x="176414" y="1031815"/>
            <a:ext cx="4965836" cy="1358683"/>
          </a:xfrm>
        </p:spPr>
        <p:style>
          <a:lnRef idx="1">
            <a:schemeClr val="accent3"/>
          </a:lnRef>
          <a:fillRef idx="2">
            <a:schemeClr val="accent3"/>
          </a:fillRef>
          <a:effectRef idx="1">
            <a:schemeClr val="accent3"/>
          </a:effectRef>
          <a:fontRef idx="minor">
            <a:schemeClr val="dk1"/>
          </a:fontRef>
        </p:style>
        <p:txBody>
          <a:bodyPr/>
          <a:lstStyle/>
          <a:p>
            <a:pPr indent="0">
              <a:lnSpc>
                <a:spcPct val="150000"/>
              </a:lnSpc>
              <a:buNone/>
            </a:pPr>
            <a:r>
              <a:rPr lang="es-EC" sz="1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H1:</a:t>
            </a:r>
            <a:r>
              <a:rPr lang="es-EC" sz="1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Las prácticas del gobierno corporativo tienen una incidencia positiva significativa en la competitividad de las pymes textileras del Distrito Metropolitano de Quito.</a:t>
            </a:r>
          </a:p>
        </p:txBody>
      </p:sp>
      <p:sp>
        <p:nvSpPr>
          <p:cNvPr id="5" name="CuadroTexto 4">
            <a:extLst>
              <a:ext uri="{FF2B5EF4-FFF2-40B4-BE49-F238E27FC236}">
                <a16:creationId xmlns:a16="http://schemas.microsoft.com/office/drawing/2014/main" id="{70C56FEC-8C62-49B3-939B-B2FF3D350375}"/>
              </a:ext>
            </a:extLst>
          </p:cNvPr>
          <p:cNvSpPr txBox="1"/>
          <p:nvPr/>
        </p:nvSpPr>
        <p:spPr>
          <a:xfrm>
            <a:off x="5950576" y="998813"/>
            <a:ext cx="4941197" cy="142468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spcBef>
                <a:spcPts val="200"/>
              </a:spcBef>
            </a:pPr>
            <a:r>
              <a:rPr lang="es-EC" sz="1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H0:</a:t>
            </a:r>
            <a:r>
              <a:rPr lang="es-EC" sz="1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La implementación de las prácticas de gobierno corporativo en pymes textileras del Distrito Metropolitano de Quito incide de manera </a:t>
            </a:r>
            <a:r>
              <a:rPr lang="es-EC" sz="14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positiva no significativa</a:t>
            </a:r>
            <a:r>
              <a:rPr lang="es-EC" sz="14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en la competitividad en las mismas</a:t>
            </a:r>
            <a:r>
              <a:rPr lang="es-EC" sz="1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3074" name="Picture 2" descr="Visto Bueno: imágenes, fotos de stock y vectores | Shutterstock">
            <a:extLst>
              <a:ext uri="{FF2B5EF4-FFF2-40B4-BE49-F238E27FC236}">
                <a16:creationId xmlns:a16="http://schemas.microsoft.com/office/drawing/2014/main" id="{FAF345E0-1772-4B1A-921D-8A524C4C97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32" t="7888" r="9945" b="17081"/>
          <a:stretch/>
        </p:blipFill>
        <p:spPr bwMode="auto">
          <a:xfrm>
            <a:off x="11282655" y="1156134"/>
            <a:ext cx="834887" cy="8613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76CE71B7-4C72-40CB-85A4-58A9A3AFBDF9}"/>
              </a:ext>
            </a:extLst>
          </p:cNvPr>
          <p:cNvGraphicFramePr/>
          <p:nvPr>
            <p:extLst>
              <p:ext uri="{D42A27DB-BD31-4B8C-83A1-F6EECF244321}">
                <p14:modId xmlns:p14="http://schemas.microsoft.com/office/powerpoint/2010/main" val="1474727462"/>
              </p:ext>
            </p:extLst>
          </p:nvPr>
        </p:nvGraphicFramePr>
        <p:xfrm>
          <a:off x="466536" y="3165640"/>
          <a:ext cx="4937265" cy="2514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C109343D-1060-4BE9-87BD-BD5A17413ADA}"/>
              </a:ext>
            </a:extLst>
          </p:cNvPr>
          <p:cNvPicPr>
            <a:picLocks noChangeAspect="1"/>
          </p:cNvPicPr>
          <p:nvPr/>
        </p:nvPicPr>
        <p:blipFill rotWithShape="1">
          <a:blip r:embed="rId8"/>
          <a:srcRect t="40193" r="30383" b="43132"/>
          <a:stretch/>
        </p:blipFill>
        <p:spPr>
          <a:xfrm>
            <a:off x="6047441" y="3937928"/>
            <a:ext cx="3273287" cy="1742313"/>
          </a:xfrm>
          <a:prstGeom prst="rect">
            <a:avLst/>
          </a:prstGeom>
        </p:spPr>
      </p:pic>
      <p:sp>
        <p:nvSpPr>
          <p:cNvPr id="11" name="Bocadillo nube: nube 10">
            <a:extLst>
              <a:ext uri="{FF2B5EF4-FFF2-40B4-BE49-F238E27FC236}">
                <a16:creationId xmlns:a16="http://schemas.microsoft.com/office/drawing/2014/main" id="{1D59E284-E31F-4221-8F36-FF56802B11E4}"/>
              </a:ext>
            </a:extLst>
          </p:cNvPr>
          <p:cNvSpPr/>
          <p:nvPr/>
        </p:nvSpPr>
        <p:spPr>
          <a:xfrm>
            <a:off x="9051650" y="4546225"/>
            <a:ext cx="3273288" cy="1358684"/>
          </a:xfrm>
          <a:prstGeom prst="cloudCallout">
            <a:avLst>
              <a:gd name="adj1" fmla="val -46906"/>
              <a:gd name="adj2" fmla="val -9772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latin typeface="Century Gothic" panose="020B0502020202020204" pitchFamily="34" charset="0"/>
              </a:rPr>
              <a:t>Tuya Leonel, Pérez Alberto, </a:t>
            </a:r>
            <a:r>
              <a:rPr lang="es-ES" sz="1400" dirty="0" err="1">
                <a:latin typeface="Century Gothic" panose="020B0502020202020204" pitchFamily="34" charset="0"/>
              </a:rPr>
              <a:t>Canovas</a:t>
            </a:r>
            <a:r>
              <a:rPr lang="es-ES" sz="1400" dirty="0">
                <a:latin typeface="Century Gothic" panose="020B0502020202020204" pitchFamily="34" charset="0"/>
              </a:rPr>
              <a:t> Ana María, Martínez Rosa y Martínez Mercedes </a:t>
            </a:r>
            <a:endParaRPr lang="es-EC" sz="1400" dirty="0">
              <a:latin typeface="Century Gothic" panose="020B0502020202020204" pitchFamily="34" charset="0"/>
            </a:endParaRPr>
          </a:p>
        </p:txBody>
      </p:sp>
      <p:sp>
        <p:nvSpPr>
          <p:cNvPr id="12" name="Rectángulo 11">
            <a:extLst>
              <a:ext uri="{FF2B5EF4-FFF2-40B4-BE49-F238E27FC236}">
                <a16:creationId xmlns:a16="http://schemas.microsoft.com/office/drawing/2014/main" id="{D6A80725-A17F-4CF5-A9AD-D9347220C7F5}"/>
              </a:ext>
            </a:extLst>
          </p:cNvPr>
          <p:cNvSpPr/>
          <p:nvPr/>
        </p:nvSpPr>
        <p:spPr>
          <a:xfrm>
            <a:off x="6396556" y="3333905"/>
            <a:ext cx="4937265" cy="4413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t>“Coeficiente de correlación de los rangos” </a:t>
            </a:r>
            <a:endParaRPr lang="es-EC" b="1" dirty="0"/>
          </a:p>
        </p:txBody>
      </p:sp>
      <p:grpSp>
        <p:nvGrpSpPr>
          <p:cNvPr id="14" name="Grupo 13">
            <a:extLst>
              <a:ext uri="{FF2B5EF4-FFF2-40B4-BE49-F238E27FC236}">
                <a16:creationId xmlns:a16="http://schemas.microsoft.com/office/drawing/2014/main" id="{175263EF-37FC-4883-8814-E6C860AB2734}"/>
              </a:ext>
            </a:extLst>
          </p:cNvPr>
          <p:cNvGrpSpPr/>
          <p:nvPr/>
        </p:nvGrpSpPr>
        <p:grpSpPr>
          <a:xfrm>
            <a:off x="2710419" y="129887"/>
            <a:ext cx="6480313" cy="1071351"/>
            <a:chOff x="1386273" y="838686"/>
            <a:chExt cx="2483657" cy="1071351"/>
          </a:xfrm>
        </p:grpSpPr>
        <p:pic>
          <p:nvPicPr>
            <p:cNvPr id="15" name="Google Shape;570;p53">
              <a:extLst>
                <a:ext uri="{FF2B5EF4-FFF2-40B4-BE49-F238E27FC236}">
                  <a16:creationId xmlns:a16="http://schemas.microsoft.com/office/drawing/2014/main" id="{923396B2-8F06-4ECA-8E48-5BABF8616C28}"/>
                </a:ext>
              </a:extLst>
            </p:cNvPr>
            <p:cNvPicPr preferRelativeResize="0"/>
            <p:nvPr/>
          </p:nvPicPr>
          <p:blipFill rotWithShape="1">
            <a:blip r:embed="rId9">
              <a:alphaModFix/>
            </a:blip>
            <a:srcRect t="16734" r="8892" b="18300"/>
            <a:stretch/>
          </p:blipFill>
          <p:spPr>
            <a:xfrm>
              <a:off x="1386273" y="838686"/>
              <a:ext cx="2483657" cy="1071351"/>
            </a:xfrm>
            <a:prstGeom prst="rect">
              <a:avLst/>
            </a:prstGeom>
            <a:noFill/>
            <a:ln>
              <a:noFill/>
            </a:ln>
          </p:spPr>
        </p:pic>
        <p:sp>
          <p:nvSpPr>
            <p:cNvPr id="16" name="CuadroTexto 15">
              <a:extLst>
                <a:ext uri="{FF2B5EF4-FFF2-40B4-BE49-F238E27FC236}">
                  <a16:creationId xmlns:a16="http://schemas.microsoft.com/office/drawing/2014/main" id="{EC6E6E8E-7DCF-4E4A-A460-AD65C77801ED}"/>
                </a:ext>
              </a:extLst>
            </p:cNvPr>
            <p:cNvSpPr txBox="1"/>
            <p:nvPr/>
          </p:nvSpPr>
          <p:spPr>
            <a:xfrm>
              <a:off x="1823043" y="1070455"/>
              <a:ext cx="1679549" cy="707886"/>
            </a:xfrm>
            <a:prstGeom prst="rect">
              <a:avLst/>
            </a:prstGeom>
            <a:noFill/>
          </p:spPr>
          <p:txBody>
            <a:bodyPr wrap="square" rtlCol="0">
              <a:spAutoFit/>
            </a:bodyPr>
            <a:lstStyle/>
            <a:p>
              <a:r>
                <a:rPr lang="es-ES" sz="2000" b="1" dirty="0">
                  <a:latin typeface="Century Gothic" panose="020B0502020202020204" pitchFamily="34" charset="0"/>
                </a:rPr>
                <a:t>Contrastación de Hipótesis </a:t>
              </a:r>
              <a:endParaRPr lang="es-EC" sz="2000" b="1" dirty="0">
                <a:latin typeface="Century Gothic" panose="020B0502020202020204" pitchFamily="34" charset="0"/>
              </a:endParaRPr>
            </a:p>
          </p:txBody>
        </p:sp>
      </p:grpSp>
    </p:spTree>
    <p:extLst>
      <p:ext uri="{BB962C8B-B14F-4D97-AF65-F5344CB8AC3E}">
        <p14:creationId xmlns:p14="http://schemas.microsoft.com/office/powerpoint/2010/main" val="352187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504608" y="385511"/>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dirty="0">
                <a:ln/>
                <a:solidFill>
                  <a:schemeClr val="accent4"/>
                </a:solidFill>
                <a:effectLst/>
                <a:latin typeface="Century Gothic" panose="020B0502020202020204" pitchFamily="34" charset="0"/>
              </a:rPr>
              <a:t>13. Conclusiones</a:t>
            </a:r>
            <a:endParaRPr lang="es-EC" sz="25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731520" y="841802"/>
            <a:ext cx="5064369" cy="5447645"/>
          </a:xfrm>
          <a:prstGeom prst="rect">
            <a:avLst/>
          </a:prstGeom>
          <a:noFill/>
        </p:spPr>
        <p:txBody>
          <a:bodyPr wrap="square" rtlCol="0">
            <a:spAutoFit/>
          </a:bodyPr>
          <a:lstStyle/>
          <a:p>
            <a:pPr marL="342900" lvl="0" indent="-342900" algn="just">
              <a:lnSpc>
                <a:spcPct val="200000"/>
              </a:lnSpc>
              <a:buAutoNum type="arabicPeriod"/>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1, Existen escasos estudios que relacionen las variables de gobierno corporativo con competitividad, así como de estudios donde se investigue el gobierno corporativo en pymes textileras del D.M.Q. </a:t>
            </a:r>
          </a:p>
          <a:p>
            <a:pPr marL="342900" lvl="0" indent="-342900" algn="just">
              <a:lnSpc>
                <a:spcPct val="200000"/>
              </a:lnSpc>
              <a:buAutoNum type="arabicPeriod"/>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2. En la última década, se han adaptado y adoptado prácticas de buen gobierno corporativo en diferentes tipos de empresas; sin embargo, la aplicación en las pymes, que, en su mayoría, son empresas familiares, se ha realizado con una </a:t>
            </a:r>
            <a:r>
              <a:rPr lang="es-EC" sz="1200" dirty="0" err="1">
                <a:effectLst/>
                <a:latin typeface="Century Gothic" panose="020B0502020202020204" pitchFamily="34" charset="0"/>
                <a:ea typeface="Calibri" panose="020F0502020204030204" pitchFamily="34" charset="0"/>
                <a:cs typeface="Times New Roman" panose="02020603050405020304" pitchFamily="18" charset="0"/>
              </a:rPr>
              <a:t>progresidad</a:t>
            </a:r>
            <a:r>
              <a:rPr lang="es-EC" sz="1200" dirty="0">
                <a:effectLst/>
                <a:latin typeface="Century Gothic" panose="020B0502020202020204" pitchFamily="34" charset="0"/>
                <a:ea typeface="Calibri" panose="020F0502020204030204" pitchFamily="34" charset="0"/>
                <a:cs typeface="Times New Roman" panose="02020603050405020304" pitchFamily="18" charset="0"/>
              </a:rPr>
              <a:t> tardía, esto se debe a la falta de incentivos, falta de difusión y por falta de información e interés por parte de las pequeñas y medianas empresas. </a:t>
            </a:r>
          </a:p>
          <a:p>
            <a:pPr marL="342900" lvl="0" indent="-342900" algn="just">
              <a:lnSpc>
                <a:spcPct val="200000"/>
              </a:lnSpc>
              <a:buAutoNum type="arabicPeriod"/>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endParaRPr lang="es-EC" sz="1200" dirty="0">
              <a:latin typeface="Century Gothic" panose="020B0502020202020204" pitchFamily="34" charset="0"/>
            </a:endParaRPr>
          </a:p>
        </p:txBody>
      </p:sp>
      <p:sp>
        <p:nvSpPr>
          <p:cNvPr id="49" name="CuadroTexto 48">
            <a:extLst>
              <a:ext uri="{FF2B5EF4-FFF2-40B4-BE49-F238E27FC236}">
                <a16:creationId xmlns:a16="http://schemas.microsoft.com/office/drawing/2014/main" id="{2C0E8838-A9B5-4D39-8BF3-451F5581BE14}"/>
              </a:ext>
            </a:extLst>
          </p:cNvPr>
          <p:cNvSpPr txBox="1"/>
          <p:nvPr/>
        </p:nvSpPr>
        <p:spPr>
          <a:xfrm>
            <a:off x="6229643" y="719164"/>
            <a:ext cx="5334000" cy="5842625"/>
          </a:xfrm>
          <a:prstGeom prst="rect">
            <a:avLst/>
          </a:prstGeom>
          <a:noFill/>
        </p:spPr>
        <p:txBody>
          <a:bodyPr wrap="square" rtlCol="0">
            <a:spAutoFit/>
          </a:bodyPr>
          <a:lstStyle/>
          <a:p>
            <a:pPr lvl="0" algn="just">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3. La competitividad a lo largo de los años se ha convertido en un reto para toda empresa, ya que busca garantizar la supervivencia y el crecimiento de la misma; ésta depende de factores internos y externos, los externos no pueden ser controlados, por lo que, la atención que se proporcione a los recursos internos, es decisiva para crear ventajas competitivas. </a:t>
            </a:r>
          </a:p>
          <a:p>
            <a:pPr lvl="0" algn="just">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spcAft>
                <a:spcPts val="200"/>
              </a:spcAft>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4. Más del cincuenta por ciento de la muestra objeto de estudio, es decir, la mayoría de las pymes del sector textil del Distrito Metropolitano de Quito, no cuentan con un nivel óptimo de implementación de prácticas de buen gobierno corporativo, a pesar de su importancia en el desarrollo de la gestión empresarial para minimizar el riesgo en la organización, mejorar el desempeño gerencial, e incrementar buenas prácticas empresariales.</a:t>
            </a:r>
          </a:p>
          <a:p>
            <a:pPr algn="just"/>
            <a:endParaRPr lang="es-EC" sz="1200" dirty="0">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317038" y="649863"/>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800" i="0" kern="0" dirty="0">
                <a:ln/>
                <a:solidFill>
                  <a:schemeClr val="accent4"/>
                </a:solidFill>
                <a:effectLst/>
                <a:latin typeface="Century Gothic" panose="020B0502020202020204" pitchFamily="34" charset="0"/>
              </a:rPr>
              <a:t>13. Conclusiones</a:t>
            </a:r>
            <a:endParaRPr lang="es-EC" sz="28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694005" y="1477279"/>
            <a:ext cx="5214425" cy="3902415"/>
          </a:xfrm>
          <a:prstGeom prst="rect">
            <a:avLst/>
          </a:prstGeom>
          <a:noFill/>
        </p:spPr>
        <p:txBody>
          <a:bodyPr wrap="square" rtlCol="0">
            <a:spAutoFit/>
          </a:bodyPr>
          <a:lstStyle/>
          <a:p>
            <a:pPr lvl="0" algn="just">
              <a:lnSpc>
                <a:spcPct val="200000"/>
              </a:lnSpc>
            </a:pPr>
            <a:r>
              <a:rPr lang="es-EC" sz="1400" dirty="0">
                <a:effectLst/>
                <a:latin typeface="Century Gothic" panose="020B0502020202020204" pitchFamily="34" charset="0"/>
                <a:ea typeface="Calibri" panose="020F0502020204030204" pitchFamily="34" charset="0"/>
                <a:cs typeface="Times New Roman" panose="02020603050405020304" pitchFamily="18" charset="0"/>
              </a:rPr>
              <a:t>5. El bajo nivel de competitividad que se evidenció en el presente estudio, se deben a las siguientes razones: proceso de planificación estratégica, planificación y proceso de producción, investigación y desarrollo, aprovisionamientos, infraestructura y gestión ambiental; categorizados como factores internos; sin embargo, es importante señalar que su baja competitividad también se debe a factores sistémicos que las empresas no pueden controlar. </a:t>
            </a:r>
          </a:p>
        </p:txBody>
      </p:sp>
      <p:sp>
        <p:nvSpPr>
          <p:cNvPr id="5" name="CuadroTexto 4">
            <a:extLst>
              <a:ext uri="{FF2B5EF4-FFF2-40B4-BE49-F238E27FC236}">
                <a16:creationId xmlns:a16="http://schemas.microsoft.com/office/drawing/2014/main" id="{CBFE49CF-9424-4563-8381-D1B6F430E1B9}"/>
              </a:ext>
            </a:extLst>
          </p:cNvPr>
          <p:cNvSpPr txBox="1"/>
          <p:nvPr/>
        </p:nvSpPr>
        <p:spPr>
          <a:xfrm>
            <a:off x="6283572" y="1261835"/>
            <a:ext cx="5026854" cy="4333302"/>
          </a:xfrm>
          <a:prstGeom prst="rect">
            <a:avLst/>
          </a:prstGeom>
          <a:noFill/>
        </p:spPr>
        <p:txBody>
          <a:bodyPr wrap="square">
            <a:spAutoFit/>
          </a:bodyPr>
          <a:lstStyle/>
          <a:p>
            <a:pPr lvl="0">
              <a:lnSpc>
                <a:spcPct val="200000"/>
              </a:lnSpc>
              <a:spcAft>
                <a:spcPts val="200"/>
              </a:spcAft>
            </a:pPr>
            <a:r>
              <a:rPr lang="es-EC" sz="1400" dirty="0">
                <a:effectLst/>
                <a:latin typeface="Century Gothic" panose="020B0502020202020204" pitchFamily="34" charset="0"/>
                <a:ea typeface="Calibri" panose="020F0502020204030204" pitchFamily="34" charset="0"/>
                <a:cs typeface="Times New Roman" panose="02020603050405020304" pitchFamily="18" charset="0"/>
              </a:rPr>
              <a:t>6. Mediante la aplicación de herramientas estadísticas, como el análisis correlacional de Pearson, se determinó las relaciones entre las variables estudiadas y, se puso en evidencia la poca influencia de implementar prácticas de buen gobierno corporativo para el fortalecimiento en la competitividad de las organizaciones objeto de estudio. Es por ello que, para las pymes textileras del D.M.Q., les es indiferente la implementación de dichas prácticas, ya que pueden ser competitivas sin la necesidad de aplicarlas.  </a:t>
            </a:r>
          </a:p>
        </p:txBody>
      </p:sp>
    </p:spTree>
    <p:extLst>
      <p:ext uri="{BB962C8B-B14F-4D97-AF65-F5344CB8AC3E}">
        <p14:creationId xmlns:p14="http://schemas.microsoft.com/office/powerpoint/2010/main" val="676724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504608" y="469917"/>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dirty="0">
                <a:ln/>
                <a:solidFill>
                  <a:schemeClr val="accent4"/>
                </a:solidFill>
                <a:effectLst/>
                <a:latin typeface="Century Gothic" panose="020B0502020202020204" pitchFamily="34" charset="0"/>
              </a:rPr>
              <a:t>13. Recomendaciones</a:t>
            </a:r>
            <a:endParaRPr lang="es-EC" sz="25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881575" y="1138725"/>
            <a:ext cx="5214425" cy="5078313"/>
          </a:xfrm>
          <a:prstGeom prst="rect">
            <a:avLst/>
          </a:prstGeom>
          <a:noFill/>
        </p:spPr>
        <p:txBody>
          <a:bodyPr wrap="square" rtlCol="0">
            <a:spAutoFit/>
          </a:bodyPr>
          <a:lstStyle/>
          <a:p>
            <a:pPr lvl="0">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1, Se exhorta a los investigadores que tengan como línea de investigación la de “economía, administración y política” que, consideren ampliar el desarrollo de los temas de gobierno corporativo y competitividad para incrementar la revisión de literatura en este tema. </a:t>
            </a:r>
          </a:p>
          <a:p>
            <a:pPr lvl="0">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2. Exhortar a la Superintendencia de Compañías, Valores y Seguros, institución que, junto a la Comisión de Integridad y Anticorrupción de la Cámara de Comercio Internacional y otras instituciones, creadoras el Código Orgánico de Gobierno Corporativo en 2020, promuevan la difusión del código y sus recomendaciones, para que las pymes tengan acceso a la información necesaria para la aplicación de estas prácticas en sus operaciones. </a:t>
            </a:r>
          </a:p>
          <a:p>
            <a:pPr algn="just"/>
            <a:endParaRPr lang="es-EC" sz="1200" dirty="0">
              <a:latin typeface="Century Gothic" panose="020B0502020202020204" pitchFamily="34" charset="0"/>
            </a:endParaRPr>
          </a:p>
        </p:txBody>
      </p:sp>
      <p:sp>
        <p:nvSpPr>
          <p:cNvPr id="5" name="CuadroTexto 4">
            <a:extLst>
              <a:ext uri="{FF2B5EF4-FFF2-40B4-BE49-F238E27FC236}">
                <a16:creationId xmlns:a16="http://schemas.microsoft.com/office/drawing/2014/main" id="{BB89F8DD-9105-43CE-9035-98C3D3392A8F}"/>
              </a:ext>
            </a:extLst>
          </p:cNvPr>
          <p:cNvSpPr txBox="1"/>
          <p:nvPr/>
        </p:nvSpPr>
        <p:spPr>
          <a:xfrm>
            <a:off x="6320304" y="1137224"/>
            <a:ext cx="5214423" cy="4096827"/>
          </a:xfrm>
          <a:prstGeom prst="rect">
            <a:avLst/>
          </a:prstGeom>
          <a:noFill/>
        </p:spPr>
        <p:txBody>
          <a:bodyPr wrap="square">
            <a:spAutoFit/>
          </a:bodyPr>
          <a:lstStyle/>
          <a:p>
            <a:pPr lvl="0">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3. Se sugiere a los gremios representantes de las pymes textileras quiteñas, instruir a sus representados sobre los beneficios que conlleva la aplicación de prácticas de gobierno corporativo en sus organizaciones.  </a:t>
            </a:r>
          </a:p>
          <a:p>
            <a:pPr lvl="0">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4. </a:t>
            </a:r>
            <a:r>
              <a:rPr lang="es-EC" sz="1200" dirty="0">
                <a:latin typeface="Century Gothic" panose="020B0502020202020204" pitchFamily="34" charset="0"/>
                <a:ea typeface="Calibri" panose="020F0502020204030204" pitchFamily="34" charset="0"/>
                <a:cs typeface="Times New Roman" panose="02020603050405020304" pitchFamily="18" charset="0"/>
              </a:rPr>
              <a:t>S</a:t>
            </a:r>
            <a:r>
              <a:rPr lang="es-EC" sz="1200" dirty="0">
                <a:effectLst/>
                <a:latin typeface="Century Gothic" panose="020B0502020202020204" pitchFamily="34" charset="0"/>
                <a:ea typeface="Calibri" panose="020F0502020204030204" pitchFamily="34" charset="0"/>
                <a:cs typeface="Times New Roman" panose="02020603050405020304" pitchFamily="18" charset="0"/>
              </a:rPr>
              <a:t>e recomienda a las pymes del sector textil del Distrito Metropolitano de Quito, tomen en consideración los parámetros del mapa de competitividad del BID, se evalúen y fortalezcan aquellos puntos donde presentan debilidad e implementen acciones correctivas y estrategias de mejora en aquellos componentes que presenten menor competitividad. </a:t>
            </a:r>
          </a:p>
        </p:txBody>
      </p:sp>
    </p:spTree>
    <p:extLst>
      <p:ext uri="{BB962C8B-B14F-4D97-AF65-F5344CB8AC3E}">
        <p14:creationId xmlns:p14="http://schemas.microsoft.com/office/powerpoint/2010/main" val="2916265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606208" y="629574"/>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dirty="0">
                <a:ln/>
                <a:solidFill>
                  <a:schemeClr val="accent4"/>
                </a:solidFill>
                <a:effectLst/>
                <a:latin typeface="Century Gothic" panose="020B0502020202020204" pitchFamily="34" charset="0"/>
              </a:rPr>
              <a:t>13. Recomendaciones</a:t>
            </a:r>
            <a:endParaRPr lang="es-EC" sz="25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727110" y="1592364"/>
            <a:ext cx="5228492" cy="2031325"/>
          </a:xfrm>
          <a:prstGeom prst="rect">
            <a:avLst/>
          </a:prstGeom>
          <a:noFill/>
        </p:spPr>
        <p:txBody>
          <a:bodyPr wrap="square" rtlCol="0">
            <a:spAutoFit/>
          </a:bodyPr>
          <a:lstStyle/>
          <a:p>
            <a:pPr lvl="0" algn="just">
              <a:lnSpc>
                <a:spcPct val="200000"/>
              </a:lnSpc>
            </a:pPr>
            <a:r>
              <a:rPr lang="es-EC" sz="1400" dirty="0">
                <a:effectLst/>
                <a:latin typeface="Century Gothic" panose="020B0502020202020204" pitchFamily="34" charset="0"/>
                <a:ea typeface="Calibri" panose="020F0502020204030204" pitchFamily="34" charset="0"/>
                <a:cs typeface="Times New Roman" panose="02020603050405020304" pitchFamily="18" charset="0"/>
              </a:rPr>
              <a:t>5. Se sugiere a las empresas textileras de Quito, aplicar prácticas de buen gobierno corporativo, con el fin de que su gobernanza mejore mediante de la toma de decisiones asertivas  </a:t>
            </a:r>
          </a:p>
          <a:p>
            <a:pPr algn="just"/>
            <a:endParaRPr lang="es-EC" sz="1400" dirty="0">
              <a:latin typeface="Century Gothic" panose="020B0502020202020204" pitchFamily="34" charset="0"/>
            </a:endParaRPr>
          </a:p>
        </p:txBody>
      </p:sp>
      <p:sp>
        <p:nvSpPr>
          <p:cNvPr id="5" name="CuadroTexto 4">
            <a:extLst>
              <a:ext uri="{FF2B5EF4-FFF2-40B4-BE49-F238E27FC236}">
                <a16:creationId xmlns:a16="http://schemas.microsoft.com/office/drawing/2014/main" id="{F605BBE2-FB35-4DF8-B9AB-1B1037022DA4}"/>
              </a:ext>
            </a:extLst>
          </p:cNvPr>
          <p:cNvSpPr txBox="1"/>
          <p:nvPr/>
        </p:nvSpPr>
        <p:spPr>
          <a:xfrm>
            <a:off x="6551916" y="1622628"/>
            <a:ext cx="4768947" cy="3040641"/>
          </a:xfrm>
          <a:prstGeom prst="rect">
            <a:avLst/>
          </a:prstGeom>
          <a:noFill/>
        </p:spPr>
        <p:txBody>
          <a:bodyPr wrap="square">
            <a:spAutoFit/>
          </a:bodyPr>
          <a:lstStyle/>
          <a:p>
            <a:pPr lvl="0" algn="just">
              <a:lnSpc>
                <a:spcPct val="200000"/>
              </a:lnSpc>
              <a:spcAft>
                <a:spcPts val="200"/>
              </a:spcAft>
            </a:pPr>
            <a:r>
              <a:rPr lang="es-EC" sz="1400" dirty="0">
                <a:effectLst/>
                <a:latin typeface="Century Gothic" panose="020B0502020202020204" pitchFamily="34" charset="0"/>
                <a:ea typeface="Calibri" panose="020F0502020204030204" pitchFamily="34" charset="0"/>
                <a:cs typeface="Times New Roman" panose="02020603050405020304" pitchFamily="18" charset="0"/>
              </a:rPr>
              <a:t>6. Como futuras líneas de investigación, se recomienda realizar investigaciones que asocien la variable de gobierno corporativo con una variable diferente a la competitividad, con el fin de que se encuentre aquella variable en la cual exista una influencia positiva al aplicar prácticas de gobierno corporativo.</a:t>
            </a:r>
          </a:p>
        </p:txBody>
      </p:sp>
    </p:spTree>
    <p:extLst>
      <p:ext uri="{BB962C8B-B14F-4D97-AF65-F5344CB8AC3E}">
        <p14:creationId xmlns:p14="http://schemas.microsoft.com/office/powerpoint/2010/main" val="263654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EBD1B3F-767D-41C4-B769-563608734CB6}"/>
              </a:ext>
            </a:extLst>
          </p:cNvPr>
          <p:cNvSpPr txBox="1">
            <a:spLocks/>
          </p:cNvSpPr>
          <p:nvPr/>
        </p:nvSpPr>
        <p:spPr>
          <a:xfrm>
            <a:off x="1797666" y="2768600"/>
            <a:ext cx="8596668" cy="1320800"/>
          </a:xfrm>
          <a:prstGeom prst="rect">
            <a:avLst/>
          </a:prstGeom>
        </p:spPr>
        <p:txBody>
          <a:bodyPr>
            <a:normAutofit/>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defTabSz="914400"/>
            <a:r>
              <a:rPr lang="es-EC" sz="7200" i="0" kern="0" dirty="0">
                <a:solidFill>
                  <a:schemeClr val="tx1"/>
                </a:solidFill>
                <a:latin typeface="Century Gothic" panose="020B0502020202020204" pitchFamily="34" charset="0"/>
              </a:rPr>
              <a:t>GRACIAS</a:t>
            </a:r>
          </a:p>
        </p:txBody>
      </p:sp>
    </p:spTree>
    <p:extLst>
      <p:ext uri="{BB962C8B-B14F-4D97-AF65-F5344CB8AC3E}">
        <p14:creationId xmlns:p14="http://schemas.microsoft.com/office/powerpoint/2010/main" val="4400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305;p20">
            <a:extLst>
              <a:ext uri="{FF2B5EF4-FFF2-40B4-BE49-F238E27FC236}">
                <a16:creationId xmlns:a16="http://schemas.microsoft.com/office/drawing/2014/main" id="{331C4263-04E4-428D-9611-83CF94B2FBAF}"/>
              </a:ext>
            </a:extLst>
          </p:cNvPr>
          <p:cNvGrpSpPr/>
          <p:nvPr/>
        </p:nvGrpSpPr>
        <p:grpSpPr>
          <a:xfrm>
            <a:off x="2355694" y="2937906"/>
            <a:ext cx="2223367" cy="1646557"/>
            <a:chOff x="4441599" y="2748263"/>
            <a:chExt cx="2223367" cy="1646557"/>
          </a:xfrm>
        </p:grpSpPr>
        <p:sp>
          <p:nvSpPr>
            <p:cNvPr id="69" name="Google Shape;306;p20">
              <a:extLst>
                <a:ext uri="{FF2B5EF4-FFF2-40B4-BE49-F238E27FC236}">
                  <a16:creationId xmlns:a16="http://schemas.microsoft.com/office/drawing/2014/main" id="{942F835C-C19F-41FC-8196-960DF16DA9D9}"/>
                </a:ext>
              </a:extLst>
            </p:cNvPr>
            <p:cNvSpPr txBox="1"/>
            <p:nvPr/>
          </p:nvSpPr>
          <p:spPr>
            <a:xfrm>
              <a:off x="4707234" y="3284013"/>
              <a:ext cx="1660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700" dirty="0">
                <a:solidFill>
                  <a:schemeClr val="accent3"/>
                </a:solidFill>
                <a:latin typeface="Century Gothic" panose="020B0502020202020204" pitchFamily="34" charset="0"/>
                <a:ea typeface="Fira Sans Extra Condensed Medium"/>
                <a:cs typeface="Fira Sans Extra Condensed Medium"/>
                <a:sym typeface="Fira Sans Extra Condensed Medium"/>
              </a:endParaRPr>
            </a:p>
          </p:txBody>
        </p:sp>
        <p:sp>
          <p:nvSpPr>
            <p:cNvPr id="70" name="Google Shape;307;p20">
              <a:extLst>
                <a:ext uri="{FF2B5EF4-FFF2-40B4-BE49-F238E27FC236}">
                  <a16:creationId xmlns:a16="http://schemas.microsoft.com/office/drawing/2014/main" id="{46A54DB2-D29E-4667-BC7A-392592048BD2}"/>
                </a:ext>
              </a:extLst>
            </p:cNvPr>
            <p:cNvSpPr/>
            <p:nvPr/>
          </p:nvSpPr>
          <p:spPr>
            <a:xfrm rot="-5400000">
              <a:off x="5348867" y="1971563"/>
              <a:ext cx="377400" cy="1930800"/>
            </a:xfrm>
            <a:prstGeom prst="round2SameRect">
              <a:avLst>
                <a:gd name="adj1" fmla="val 0"/>
                <a:gd name="adj2" fmla="val 0"/>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Century Gothic" panose="020B0502020202020204" pitchFamily="34" charset="0"/>
              </a:endParaRPr>
            </a:p>
          </p:txBody>
        </p:sp>
        <p:sp>
          <p:nvSpPr>
            <p:cNvPr id="71" name="Google Shape;308;p20">
              <a:extLst>
                <a:ext uri="{FF2B5EF4-FFF2-40B4-BE49-F238E27FC236}">
                  <a16:creationId xmlns:a16="http://schemas.microsoft.com/office/drawing/2014/main" id="{90F2B0F5-9B56-46B6-8BD7-F4B2DCDFB8EC}"/>
                </a:ext>
              </a:extLst>
            </p:cNvPr>
            <p:cNvSpPr txBox="1"/>
            <p:nvPr/>
          </p:nvSpPr>
          <p:spPr>
            <a:xfrm>
              <a:off x="4665113" y="3284013"/>
              <a:ext cx="1665300" cy="111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0" indent="-171450" rtl="0">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Factores internos que afectan la competitividad</a:t>
              </a:r>
              <a:endParaRPr sz="1200" dirty="0">
                <a:latin typeface="Century Gothic" panose="020B0502020202020204" pitchFamily="34" charset="0"/>
                <a:ea typeface="Roboto"/>
                <a:cs typeface="Roboto"/>
                <a:sym typeface="Roboto"/>
              </a:endParaRPr>
            </a:p>
          </p:txBody>
        </p:sp>
        <p:sp>
          <p:nvSpPr>
            <p:cNvPr id="72" name="Google Shape;309;p20">
              <a:extLst>
                <a:ext uri="{FF2B5EF4-FFF2-40B4-BE49-F238E27FC236}">
                  <a16:creationId xmlns:a16="http://schemas.microsoft.com/office/drawing/2014/main" id="{1EBC9A75-6027-4AB8-90BF-6AC9448D8A7A}"/>
                </a:ext>
              </a:extLst>
            </p:cNvPr>
            <p:cNvSpPr txBox="1"/>
            <p:nvPr/>
          </p:nvSpPr>
          <p:spPr>
            <a:xfrm>
              <a:off x="4441599" y="2748263"/>
              <a:ext cx="2223367"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Century Gothic" panose="020B0502020202020204" pitchFamily="34" charset="0"/>
                  <a:ea typeface="Fira Sans Extra Condensed Medium"/>
                  <a:cs typeface="Fira Sans Extra Condensed Medium"/>
                  <a:sym typeface="Fira Sans Extra Condensed Medium"/>
                </a:rPr>
                <a:t>Competitividad</a:t>
              </a:r>
              <a:endParaRPr sz="1700" dirty="0">
                <a:solidFill>
                  <a:srgbClr val="FFFFFF"/>
                </a:solidFill>
                <a:latin typeface="Century Gothic" panose="020B0502020202020204" pitchFamily="34" charset="0"/>
                <a:ea typeface="Fira Sans Extra Condensed Medium"/>
                <a:cs typeface="Fira Sans Extra Condensed Medium"/>
                <a:sym typeface="Fira Sans Extra Condensed Medium"/>
              </a:endParaRPr>
            </a:p>
          </p:txBody>
        </p:sp>
      </p:grpSp>
      <p:sp>
        <p:nvSpPr>
          <p:cNvPr id="28" name="Google Shape;328;p20">
            <a:extLst>
              <a:ext uri="{FF2B5EF4-FFF2-40B4-BE49-F238E27FC236}">
                <a16:creationId xmlns:a16="http://schemas.microsoft.com/office/drawing/2014/main" id="{5C06B488-38D1-4622-A4DA-7E66D8CB95E2}"/>
              </a:ext>
            </a:extLst>
          </p:cNvPr>
          <p:cNvSpPr txBox="1">
            <a:spLocks noGrp="1"/>
          </p:cNvSpPr>
          <p:nvPr/>
        </p:nvSpPr>
        <p:spPr>
          <a:xfrm>
            <a:off x="711545" y="917537"/>
            <a:ext cx="6539146"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sz="2000" b="1" dirty="0">
                <a:latin typeface="Century Gothic" panose="020B0502020202020204" pitchFamily="34" charset="0"/>
              </a:rPr>
              <a:t>1. Planteamiento del problema de investigación</a:t>
            </a:r>
            <a:endParaRPr sz="2000" b="1" dirty="0">
              <a:latin typeface="Century Gothic" panose="020B0502020202020204" pitchFamily="34" charset="0"/>
            </a:endParaRPr>
          </a:p>
        </p:txBody>
      </p:sp>
      <p:sp>
        <p:nvSpPr>
          <p:cNvPr id="86" name="Google Shape;306;p20">
            <a:extLst>
              <a:ext uri="{FF2B5EF4-FFF2-40B4-BE49-F238E27FC236}">
                <a16:creationId xmlns:a16="http://schemas.microsoft.com/office/drawing/2014/main" id="{47A2F391-938E-4D5D-9785-4BE1E0EB628A}"/>
              </a:ext>
            </a:extLst>
          </p:cNvPr>
          <p:cNvSpPr txBox="1"/>
          <p:nvPr/>
        </p:nvSpPr>
        <p:spPr>
          <a:xfrm>
            <a:off x="2672989" y="4838519"/>
            <a:ext cx="1660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EC" sz="1200" dirty="0">
                <a:solidFill>
                  <a:schemeClr val="accent3"/>
                </a:solidFill>
                <a:latin typeface="Century Gothic" panose="020B0502020202020204" pitchFamily="34" charset="0"/>
                <a:ea typeface="Fira Sans Extra Condensed Medium"/>
                <a:cs typeface="Fira Sans Extra Condensed Medium"/>
                <a:sym typeface="Fira Sans Extra Condensed Medium"/>
              </a:rPr>
              <a:t>Navarrete </a:t>
            </a:r>
            <a:r>
              <a:rPr lang="es-EC" sz="1200" dirty="0" err="1">
                <a:solidFill>
                  <a:schemeClr val="accent3"/>
                </a:solidFill>
                <a:latin typeface="Century Gothic" panose="020B0502020202020204" pitchFamily="34" charset="0"/>
                <a:ea typeface="Fira Sans Extra Condensed Medium"/>
                <a:cs typeface="Fira Sans Extra Condensed Medium"/>
                <a:sym typeface="Fira Sans Extra Condensed Medium"/>
              </a:rPr>
              <a:t>Marneou</a:t>
            </a:r>
            <a:r>
              <a:rPr lang="es-EC" sz="1200" dirty="0">
                <a:solidFill>
                  <a:schemeClr val="accent3"/>
                </a:solidFill>
                <a:latin typeface="Century Gothic" panose="020B0502020202020204" pitchFamily="34" charset="0"/>
                <a:ea typeface="Fira Sans Extra Condensed Medium"/>
                <a:cs typeface="Fira Sans Extra Condensed Medium"/>
                <a:sym typeface="Fira Sans Extra Condensed Medium"/>
              </a:rPr>
              <a:t> &amp; Sansores Guerrero (2011) </a:t>
            </a:r>
          </a:p>
        </p:txBody>
      </p:sp>
      <p:sp>
        <p:nvSpPr>
          <p:cNvPr id="123" name="Google Shape;429;p22">
            <a:extLst>
              <a:ext uri="{FF2B5EF4-FFF2-40B4-BE49-F238E27FC236}">
                <a16:creationId xmlns:a16="http://schemas.microsoft.com/office/drawing/2014/main" id="{C647DE9F-84C1-4DB0-9E1D-6B6B1DC9894F}"/>
              </a:ext>
            </a:extLst>
          </p:cNvPr>
          <p:cNvSpPr/>
          <p:nvPr/>
        </p:nvSpPr>
        <p:spPr>
          <a:xfrm>
            <a:off x="639218" y="2813504"/>
            <a:ext cx="1718740" cy="605157"/>
          </a:xfrm>
          <a:prstGeom prst="roundRect">
            <a:avLst>
              <a:gd name="adj" fmla="val 50000"/>
            </a:avLst>
          </a:prstGeom>
          <a:solidFill>
            <a:schemeClr val="accent1">
              <a:lumMod val="20000"/>
              <a:lumOff val="80000"/>
            </a:schemeClr>
          </a:solidFill>
          <a:ln>
            <a:solidFill>
              <a:schemeClr val="accent1">
                <a:lumMod val="20000"/>
                <a:lumOff val="8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1050" dirty="0">
                <a:solidFill>
                  <a:schemeClr val="tx1"/>
                </a:solidFill>
                <a:latin typeface="Century Gothic" panose="020B0502020202020204" pitchFamily="34" charset="0"/>
                <a:ea typeface="Fira Sans Extra Condensed Medium"/>
                <a:cs typeface="Fira Sans Extra Condensed Medium"/>
                <a:sym typeface="Fira Sans Extra Condensed Medium"/>
              </a:rPr>
              <a:t>Debilidad o inexistencia de </a:t>
            </a:r>
            <a:r>
              <a:rPr lang="en" sz="1050" b="1" dirty="0">
                <a:solidFill>
                  <a:schemeClr val="tx1"/>
                </a:solidFill>
                <a:latin typeface="Century Gothic" panose="020B0502020202020204" pitchFamily="34" charset="0"/>
                <a:ea typeface="Fira Sans Extra Condensed Medium"/>
                <a:cs typeface="Fira Sans Extra Condensed Medium"/>
                <a:sym typeface="Fira Sans Extra Condensed Medium"/>
              </a:rPr>
              <a:t>Gobierno Corporativo</a:t>
            </a:r>
            <a:endParaRPr sz="1050" b="1" dirty="0">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126" name="Google Shape;432;p22">
            <a:extLst>
              <a:ext uri="{FF2B5EF4-FFF2-40B4-BE49-F238E27FC236}">
                <a16:creationId xmlns:a16="http://schemas.microsoft.com/office/drawing/2014/main" id="{2947E548-955E-4E90-854A-156D461B4A64}"/>
              </a:ext>
            </a:extLst>
          </p:cNvPr>
          <p:cNvSpPr/>
          <p:nvPr/>
        </p:nvSpPr>
        <p:spPr>
          <a:xfrm>
            <a:off x="571871" y="3577010"/>
            <a:ext cx="1718740" cy="521411"/>
          </a:xfrm>
          <a:prstGeom prst="roundRect">
            <a:avLst>
              <a:gd name="adj" fmla="val 50000"/>
            </a:avLst>
          </a:prstGeom>
          <a:solidFill>
            <a:schemeClr val="accent2">
              <a:lumMod val="20000"/>
              <a:lumOff val="80000"/>
            </a:schemeClr>
          </a:solidFill>
          <a:ln>
            <a:solidFill>
              <a:schemeClr val="accent1">
                <a:lumMod val="20000"/>
                <a:lumOff val="8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1050" dirty="0">
                <a:solidFill>
                  <a:schemeClr val="tx1"/>
                </a:solidFill>
                <a:latin typeface="Century Gothic" panose="020B0502020202020204" pitchFamily="34" charset="0"/>
                <a:ea typeface="Fira Sans Extra Condensed Medium"/>
                <a:cs typeface="Fira Sans Extra Condensed Medium"/>
                <a:sym typeface="Fira Sans Extra Condensed Medium"/>
              </a:rPr>
              <a:t>Debilidad en gestión financiera</a:t>
            </a:r>
            <a:endParaRPr sz="1050" dirty="0">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132" name="Google Shape;438;p22">
            <a:extLst>
              <a:ext uri="{FF2B5EF4-FFF2-40B4-BE49-F238E27FC236}">
                <a16:creationId xmlns:a16="http://schemas.microsoft.com/office/drawing/2014/main" id="{A130760D-E8FF-4800-8DF7-91292B83684A}"/>
              </a:ext>
            </a:extLst>
          </p:cNvPr>
          <p:cNvSpPr/>
          <p:nvPr/>
        </p:nvSpPr>
        <p:spPr>
          <a:xfrm>
            <a:off x="650328" y="4231242"/>
            <a:ext cx="1718740" cy="558691"/>
          </a:xfrm>
          <a:prstGeom prst="roundRect">
            <a:avLst>
              <a:gd name="adj" fmla="val 50000"/>
            </a:avLst>
          </a:prstGeom>
          <a:solidFill>
            <a:schemeClr val="accent3">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s-EC" sz="1050" dirty="0">
                <a:solidFill>
                  <a:schemeClr val="tx1"/>
                </a:solidFill>
                <a:latin typeface="Century Gothic" panose="020B0502020202020204" pitchFamily="34" charset="0"/>
                <a:ea typeface="Fira Sans Extra Condensed Medium"/>
                <a:cs typeface="Fira Sans Extra Condensed Medium"/>
                <a:sym typeface="Fira Sans Extra Condensed Medium"/>
              </a:rPr>
              <a:t>Gestión de producción</a:t>
            </a:r>
          </a:p>
        </p:txBody>
      </p:sp>
      <p:sp>
        <p:nvSpPr>
          <p:cNvPr id="135" name="Google Shape;441;p22">
            <a:extLst>
              <a:ext uri="{FF2B5EF4-FFF2-40B4-BE49-F238E27FC236}">
                <a16:creationId xmlns:a16="http://schemas.microsoft.com/office/drawing/2014/main" id="{AA94A9C5-463D-4EDA-B66C-ACB12514D9C9}"/>
              </a:ext>
            </a:extLst>
          </p:cNvPr>
          <p:cNvSpPr/>
          <p:nvPr/>
        </p:nvSpPr>
        <p:spPr>
          <a:xfrm>
            <a:off x="571871" y="4925413"/>
            <a:ext cx="1718740" cy="627822"/>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1050" dirty="0">
                <a:solidFill>
                  <a:schemeClr val="tx1"/>
                </a:solidFill>
                <a:latin typeface="Century Gothic" panose="020B0502020202020204" pitchFamily="34" charset="0"/>
                <a:ea typeface="Fira Sans Extra Condensed Medium"/>
                <a:cs typeface="Fira Sans Extra Condensed Medium"/>
                <a:sym typeface="Fira Sans Extra Condensed Medium"/>
              </a:rPr>
              <a:t>Bajo nivel de innovación y desarrollo </a:t>
            </a:r>
            <a:endParaRPr sz="1050" dirty="0">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276" name="Google Shape;786;p29">
            <a:extLst>
              <a:ext uri="{FF2B5EF4-FFF2-40B4-BE49-F238E27FC236}">
                <a16:creationId xmlns:a16="http://schemas.microsoft.com/office/drawing/2014/main" id="{860D38AD-F167-4DD5-8120-F7031B3F1285}"/>
              </a:ext>
            </a:extLst>
          </p:cNvPr>
          <p:cNvSpPr txBox="1">
            <a:spLocks noGrp="1"/>
          </p:cNvSpPr>
          <p:nvPr/>
        </p:nvSpPr>
        <p:spPr>
          <a:xfrm>
            <a:off x="6295690" y="116656"/>
            <a:ext cx="5807064"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sz="2000" b="1" dirty="0">
                <a:latin typeface="Century Gothic" panose="020B0502020202020204" pitchFamily="34" charset="0"/>
              </a:rPr>
              <a:t>2. Determinación de variables</a:t>
            </a:r>
            <a:endParaRPr sz="2000" b="1" dirty="0">
              <a:latin typeface="Century Gothic" panose="020B0502020202020204" pitchFamily="34" charset="0"/>
            </a:endParaRPr>
          </a:p>
        </p:txBody>
      </p:sp>
      <p:grpSp>
        <p:nvGrpSpPr>
          <p:cNvPr id="278" name="Google Shape;792;p29">
            <a:extLst>
              <a:ext uri="{FF2B5EF4-FFF2-40B4-BE49-F238E27FC236}">
                <a16:creationId xmlns:a16="http://schemas.microsoft.com/office/drawing/2014/main" id="{21794623-E833-42AD-8BF5-9C47A16A965D}"/>
              </a:ext>
            </a:extLst>
          </p:cNvPr>
          <p:cNvGrpSpPr/>
          <p:nvPr/>
        </p:nvGrpSpPr>
        <p:grpSpPr>
          <a:xfrm>
            <a:off x="8008154" y="1595400"/>
            <a:ext cx="3834112" cy="538526"/>
            <a:chOff x="4524063" y="2001006"/>
            <a:chExt cx="3834112" cy="538526"/>
          </a:xfrm>
        </p:grpSpPr>
        <p:sp>
          <p:nvSpPr>
            <p:cNvPr id="279" name="Google Shape;793;p29">
              <a:extLst>
                <a:ext uri="{FF2B5EF4-FFF2-40B4-BE49-F238E27FC236}">
                  <a16:creationId xmlns:a16="http://schemas.microsoft.com/office/drawing/2014/main" id="{620F7E2B-8231-4B12-8E10-E3F52B1D483F}"/>
                </a:ext>
              </a:extLst>
            </p:cNvPr>
            <p:cNvSpPr/>
            <p:nvPr/>
          </p:nvSpPr>
          <p:spPr>
            <a:xfrm>
              <a:off x="4998849" y="2001006"/>
              <a:ext cx="1807073" cy="520330"/>
            </a:xfrm>
            <a:custGeom>
              <a:avLst/>
              <a:gdLst/>
              <a:ahLst/>
              <a:cxnLst/>
              <a:rect l="l" t="t" r="r" b="b"/>
              <a:pathLst>
                <a:path w="66116" h="15895" fill="none" extrusionOk="0">
                  <a:moveTo>
                    <a:pt x="0" y="15895"/>
                  </a:moveTo>
                  <a:lnTo>
                    <a:pt x="66116" y="15895"/>
                  </a:lnTo>
                  <a:lnTo>
                    <a:pt x="60436" y="7858"/>
                  </a:lnTo>
                  <a:lnTo>
                    <a:pt x="66116" y="0"/>
                  </a:lnTo>
                  <a:lnTo>
                    <a:pt x="0" y="0"/>
                  </a:lnTo>
                  <a:close/>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sz="1600" dirty="0">
                  <a:solidFill>
                    <a:schemeClr val="accent2"/>
                  </a:solidFill>
                  <a:latin typeface="Century Gothic" panose="020B0502020202020204" pitchFamily="34" charset="0"/>
                  <a:ea typeface="Fira Sans Extra Condensed Medium"/>
                  <a:cs typeface="Fira Sans Extra Condensed Medium"/>
                  <a:sym typeface="Fira Sans Extra Condensed Medium"/>
                </a:rPr>
                <a:t>Variable. Dependiente</a:t>
              </a:r>
              <a:endParaRPr sz="1200" dirty="0">
                <a:solidFill>
                  <a:schemeClr val="accent2"/>
                </a:solidFill>
                <a:latin typeface="Century Gothic" panose="020B0502020202020204" pitchFamily="34" charset="0"/>
              </a:endParaRPr>
            </a:p>
          </p:txBody>
        </p:sp>
        <p:sp>
          <p:nvSpPr>
            <p:cNvPr id="280" name="Google Shape;794;p29">
              <a:extLst>
                <a:ext uri="{FF2B5EF4-FFF2-40B4-BE49-F238E27FC236}">
                  <a16:creationId xmlns:a16="http://schemas.microsoft.com/office/drawing/2014/main" id="{16342DE0-3862-4E2B-90E9-112920ABC4AF}"/>
                </a:ext>
              </a:extLst>
            </p:cNvPr>
            <p:cNvSpPr/>
            <p:nvPr/>
          </p:nvSpPr>
          <p:spPr>
            <a:xfrm>
              <a:off x="4524063" y="2001006"/>
              <a:ext cx="560225" cy="538475"/>
            </a:xfrm>
            <a:custGeom>
              <a:avLst/>
              <a:gdLst/>
              <a:ahLst/>
              <a:cxnLst/>
              <a:rect l="l" t="t" r="r" b="b"/>
              <a:pathLst>
                <a:path w="22409" h="21539" extrusionOk="0">
                  <a:moveTo>
                    <a:pt x="1" y="0"/>
                  </a:moveTo>
                  <a:lnTo>
                    <a:pt x="1" y="21539"/>
                  </a:lnTo>
                  <a:lnTo>
                    <a:pt x="22408" y="21539"/>
                  </a:lnTo>
                  <a:lnTo>
                    <a:pt x="22408"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endParaRPr>
                <a:latin typeface="Century Gothic" panose="020B0502020202020204" pitchFamily="34" charset="0"/>
              </a:endParaRPr>
            </a:p>
          </p:txBody>
        </p:sp>
        <p:sp>
          <p:nvSpPr>
            <p:cNvPr id="281" name="Google Shape;795;p29">
              <a:extLst>
                <a:ext uri="{FF2B5EF4-FFF2-40B4-BE49-F238E27FC236}">
                  <a16:creationId xmlns:a16="http://schemas.microsoft.com/office/drawing/2014/main" id="{0C0B6927-921D-45D9-80B0-0BDA99852F46}"/>
                </a:ext>
              </a:extLst>
            </p:cNvPr>
            <p:cNvSpPr txBox="1"/>
            <p:nvPr/>
          </p:nvSpPr>
          <p:spPr>
            <a:xfrm>
              <a:off x="6730472" y="2004632"/>
              <a:ext cx="1627703" cy="53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sz="1200" b="1" dirty="0">
                  <a:latin typeface="Century Gothic" panose="020B0502020202020204" pitchFamily="34" charset="0"/>
                  <a:ea typeface="Roboto"/>
                  <a:cs typeface="Roboto"/>
                  <a:sym typeface="Roboto"/>
                </a:rPr>
                <a:t>Competitividad</a:t>
              </a:r>
              <a:endParaRPr sz="1200" b="1" dirty="0">
                <a:latin typeface="Century Gothic" panose="020B0502020202020204" pitchFamily="34" charset="0"/>
                <a:ea typeface="Roboto"/>
                <a:cs typeface="Roboto"/>
                <a:sym typeface="Roboto"/>
              </a:endParaRPr>
            </a:p>
          </p:txBody>
        </p:sp>
      </p:grpSp>
      <p:grpSp>
        <p:nvGrpSpPr>
          <p:cNvPr id="282" name="Google Shape;804;p29">
            <a:extLst>
              <a:ext uri="{FF2B5EF4-FFF2-40B4-BE49-F238E27FC236}">
                <a16:creationId xmlns:a16="http://schemas.microsoft.com/office/drawing/2014/main" id="{1FEABB27-ADDF-4F5C-947A-C954BE70FA08}"/>
              </a:ext>
            </a:extLst>
          </p:cNvPr>
          <p:cNvGrpSpPr/>
          <p:nvPr/>
        </p:nvGrpSpPr>
        <p:grpSpPr>
          <a:xfrm>
            <a:off x="8546014" y="775953"/>
            <a:ext cx="3060263" cy="550374"/>
            <a:chOff x="2262063" y="1355251"/>
            <a:chExt cx="3060263" cy="550374"/>
          </a:xfrm>
        </p:grpSpPr>
        <p:sp>
          <p:nvSpPr>
            <p:cNvPr id="283" name="Google Shape;805;p29">
              <a:extLst>
                <a:ext uri="{FF2B5EF4-FFF2-40B4-BE49-F238E27FC236}">
                  <a16:creationId xmlns:a16="http://schemas.microsoft.com/office/drawing/2014/main" id="{4C119D56-8C98-489A-8A09-55DED654C784}"/>
                </a:ext>
              </a:extLst>
            </p:cNvPr>
            <p:cNvSpPr/>
            <p:nvPr/>
          </p:nvSpPr>
          <p:spPr>
            <a:xfrm>
              <a:off x="2262063" y="1366850"/>
              <a:ext cx="1914762" cy="506465"/>
            </a:xfrm>
            <a:custGeom>
              <a:avLst/>
              <a:gdLst/>
              <a:ahLst/>
              <a:cxnLst/>
              <a:rect l="l" t="t" r="r" b="b"/>
              <a:pathLst>
                <a:path w="66116" h="15884" fill="none" extrusionOk="0">
                  <a:moveTo>
                    <a:pt x="66116" y="15884"/>
                  </a:moveTo>
                  <a:lnTo>
                    <a:pt x="1" y="15884"/>
                  </a:lnTo>
                  <a:lnTo>
                    <a:pt x="5680" y="7847"/>
                  </a:lnTo>
                  <a:lnTo>
                    <a:pt x="1" y="1"/>
                  </a:lnTo>
                  <a:lnTo>
                    <a:pt x="66116" y="1"/>
                  </a:lnTo>
                  <a:close/>
                </a:path>
              </a:pathLst>
            </a:custGeom>
            <a:noFill/>
            <a:ln w="9525"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 dirty="0">
                  <a:solidFill>
                    <a:schemeClr val="accent1"/>
                  </a:solidFill>
                  <a:latin typeface="Century Gothic" panose="020B0502020202020204" pitchFamily="34" charset="0"/>
                  <a:ea typeface="Fira Sans Extra Condensed Medium"/>
                  <a:cs typeface="Fira Sans Extra Condensed Medium"/>
                  <a:sym typeface="Fira Sans Extra Condensed Medium"/>
                </a:rPr>
                <a:t>Variable Independiente</a:t>
              </a:r>
              <a:endParaRPr sz="1100" dirty="0">
                <a:solidFill>
                  <a:schemeClr val="accent1"/>
                </a:solidFill>
                <a:latin typeface="Century Gothic" panose="020B0502020202020204" pitchFamily="34" charset="0"/>
              </a:endParaRPr>
            </a:p>
          </p:txBody>
        </p:sp>
        <p:sp>
          <p:nvSpPr>
            <p:cNvPr id="284" name="Google Shape;806;p29">
              <a:extLst>
                <a:ext uri="{FF2B5EF4-FFF2-40B4-BE49-F238E27FC236}">
                  <a16:creationId xmlns:a16="http://schemas.microsoft.com/office/drawing/2014/main" id="{5CB3C983-94B5-4798-9B86-3BE502D6C702}"/>
                </a:ext>
              </a:extLst>
            </p:cNvPr>
            <p:cNvSpPr/>
            <p:nvPr/>
          </p:nvSpPr>
          <p:spPr>
            <a:xfrm>
              <a:off x="4059738" y="1366850"/>
              <a:ext cx="560200" cy="538775"/>
            </a:xfrm>
            <a:custGeom>
              <a:avLst/>
              <a:gdLst/>
              <a:ahLst/>
              <a:cxnLst/>
              <a:rect l="l" t="t" r="r" b="b"/>
              <a:pathLst>
                <a:path w="22408" h="21551" extrusionOk="0">
                  <a:moveTo>
                    <a:pt x="0" y="0"/>
                  </a:moveTo>
                  <a:lnTo>
                    <a:pt x="0" y="21550"/>
                  </a:lnTo>
                  <a:lnTo>
                    <a:pt x="22408" y="21550"/>
                  </a:lnTo>
                  <a:lnTo>
                    <a:pt x="22408"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endParaRPr sz="1200">
                <a:solidFill>
                  <a:srgbClr val="FFFFFF"/>
                </a:solidFill>
                <a:latin typeface="Century Gothic" panose="020B0502020202020204" pitchFamily="34" charset="0"/>
                <a:ea typeface="Roboto"/>
                <a:cs typeface="Roboto"/>
                <a:sym typeface="Roboto"/>
              </a:endParaRPr>
            </a:p>
          </p:txBody>
        </p:sp>
        <p:sp>
          <p:nvSpPr>
            <p:cNvPr id="285" name="Google Shape;807;p29">
              <a:extLst>
                <a:ext uri="{FF2B5EF4-FFF2-40B4-BE49-F238E27FC236}">
                  <a16:creationId xmlns:a16="http://schemas.microsoft.com/office/drawing/2014/main" id="{63F19273-9A6A-4247-967F-9E8F2D012E2B}"/>
                </a:ext>
              </a:extLst>
            </p:cNvPr>
            <p:cNvSpPr txBox="1"/>
            <p:nvPr/>
          </p:nvSpPr>
          <p:spPr>
            <a:xfrm>
              <a:off x="3943675" y="1355251"/>
              <a:ext cx="1378651" cy="5303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b="1" dirty="0">
                  <a:latin typeface="Century Gothic" panose="020B0502020202020204" pitchFamily="34" charset="0"/>
                  <a:ea typeface="Roboto"/>
                  <a:cs typeface="Roboto"/>
                  <a:sym typeface="Roboto"/>
                </a:rPr>
                <a:t>Gobierno Corporativo</a:t>
              </a:r>
              <a:endParaRPr sz="1200" b="1" dirty="0">
                <a:latin typeface="Century Gothic" panose="020B0502020202020204" pitchFamily="34" charset="0"/>
                <a:ea typeface="Roboto"/>
                <a:cs typeface="Roboto"/>
                <a:sym typeface="Roboto"/>
              </a:endParaRPr>
            </a:p>
          </p:txBody>
        </p:sp>
      </p:grpSp>
      <p:sp>
        <p:nvSpPr>
          <p:cNvPr id="293" name="Google Shape;815;p29">
            <a:extLst>
              <a:ext uri="{FF2B5EF4-FFF2-40B4-BE49-F238E27FC236}">
                <a16:creationId xmlns:a16="http://schemas.microsoft.com/office/drawing/2014/main" id="{739E790A-445E-4378-99F1-2F8356227B08}"/>
              </a:ext>
            </a:extLst>
          </p:cNvPr>
          <p:cNvSpPr/>
          <p:nvPr/>
        </p:nvSpPr>
        <p:spPr>
          <a:xfrm>
            <a:off x="8138206" y="1693988"/>
            <a:ext cx="303598" cy="284632"/>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solidFill>
                <a:srgbClr val="435D74"/>
              </a:solidFill>
              <a:latin typeface="Century Gothic" panose="020B0502020202020204" pitchFamily="34" charset="0"/>
            </a:endParaRPr>
          </a:p>
        </p:txBody>
      </p:sp>
      <p:sp>
        <p:nvSpPr>
          <p:cNvPr id="300" name="Google Shape;1878;p35">
            <a:extLst>
              <a:ext uri="{FF2B5EF4-FFF2-40B4-BE49-F238E27FC236}">
                <a16:creationId xmlns:a16="http://schemas.microsoft.com/office/drawing/2014/main" id="{DB5015A8-B083-43DC-AE9E-DBB4C0FAB8D0}"/>
              </a:ext>
            </a:extLst>
          </p:cNvPr>
          <p:cNvSpPr/>
          <p:nvPr/>
        </p:nvSpPr>
        <p:spPr>
          <a:xfrm>
            <a:off x="8774030" y="2347338"/>
            <a:ext cx="2548006" cy="303598"/>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dirty="0">
                <a:latin typeface="Century Gothic" panose="020B0502020202020204" pitchFamily="34" charset="0"/>
                <a:ea typeface="Fira Sans Extra Condensed Medium"/>
                <a:cs typeface="Fira Sans Extra Condensed Medium"/>
                <a:sym typeface="Fira Sans Extra Condensed Medium"/>
              </a:rPr>
              <a:t>Planificación estratégica</a:t>
            </a:r>
            <a:endParaRPr sz="1200" dirty="0">
              <a:latin typeface="Century Gothic" panose="020B0502020202020204" pitchFamily="34" charset="0"/>
            </a:endParaRPr>
          </a:p>
        </p:txBody>
      </p:sp>
      <p:sp>
        <p:nvSpPr>
          <p:cNvPr id="301" name="Google Shape;1881;p35">
            <a:extLst>
              <a:ext uri="{FF2B5EF4-FFF2-40B4-BE49-F238E27FC236}">
                <a16:creationId xmlns:a16="http://schemas.microsoft.com/office/drawing/2014/main" id="{E175F098-3E53-4899-81F2-E917C8326C95}"/>
              </a:ext>
            </a:extLst>
          </p:cNvPr>
          <p:cNvSpPr/>
          <p:nvPr/>
        </p:nvSpPr>
        <p:spPr>
          <a:xfrm>
            <a:off x="8747424" y="2787930"/>
            <a:ext cx="2548006" cy="332449"/>
          </a:xfrm>
          <a:prstGeom prst="roundRect">
            <a:avLst>
              <a:gd name="adj" fmla="val 50000"/>
            </a:avLst>
          </a:pr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Century Gothic" panose="020B0502020202020204" pitchFamily="34" charset="0"/>
                <a:ea typeface="Fira Sans Extra Condensed Medium"/>
                <a:cs typeface="Fira Sans Extra Condensed Medium"/>
                <a:sym typeface="Fira Sans Extra Condensed Medium"/>
              </a:rPr>
              <a:t>Producción y compras- Cadena de valor</a:t>
            </a:r>
            <a:endParaRPr sz="1200" dirty="0">
              <a:latin typeface="Century Gothic" panose="020B0502020202020204" pitchFamily="34" charset="0"/>
            </a:endParaRPr>
          </a:p>
        </p:txBody>
      </p:sp>
      <p:sp>
        <p:nvSpPr>
          <p:cNvPr id="302" name="Google Shape;1884;p35">
            <a:extLst>
              <a:ext uri="{FF2B5EF4-FFF2-40B4-BE49-F238E27FC236}">
                <a16:creationId xmlns:a16="http://schemas.microsoft.com/office/drawing/2014/main" id="{0A6DC62A-D9B2-493E-A14A-F4B361C7FEAC}"/>
              </a:ext>
            </a:extLst>
          </p:cNvPr>
          <p:cNvSpPr/>
          <p:nvPr/>
        </p:nvSpPr>
        <p:spPr>
          <a:xfrm>
            <a:off x="8764005" y="3253084"/>
            <a:ext cx="2548006" cy="305042"/>
          </a:xfrm>
          <a:prstGeom prst="roundRect">
            <a:avLst>
              <a:gd name="adj" fmla="val 50000"/>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Century Gothic" panose="020B0502020202020204" pitchFamily="34" charset="0"/>
                <a:ea typeface="Fira Sans Extra Condensed Medium"/>
                <a:cs typeface="Fira Sans Extra Condensed Medium"/>
                <a:sym typeface="Fira Sans Extra Condensed Medium"/>
              </a:rPr>
              <a:t>Aseguramiento de la calidad</a:t>
            </a:r>
            <a:endParaRPr sz="1200" dirty="0">
              <a:latin typeface="Century Gothic" panose="020B0502020202020204" pitchFamily="34" charset="0"/>
            </a:endParaRPr>
          </a:p>
        </p:txBody>
      </p:sp>
      <p:sp>
        <p:nvSpPr>
          <p:cNvPr id="303" name="Google Shape;1887;p35">
            <a:extLst>
              <a:ext uri="{FF2B5EF4-FFF2-40B4-BE49-F238E27FC236}">
                <a16:creationId xmlns:a16="http://schemas.microsoft.com/office/drawing/2014/main" id="{D14DA495-D2AE-4E84-AEBA-8F8496038100}"/>
              </a:ext>
            </a:extLst>
          </p:cNvPr>
          <p:cNvSpPr/>
          <p:nvPr/>
        </p:nvSpPr>
        <p:spPr>
          <a:xfrm>
            <a:off x="8740180" y="4075380"/>
            <a:ext cx="2548006" cy="303598"/>
          </a:xfrm>
          <a:prstGeom prst="roundRect">
            <a:avLst>
              <a:gd name="adj" fmla="val 50000"/>
            </a:avLst>
          </a:pr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Century Gothic" panose="020B0502020202020204" pitchFamily="34" charset="0"/>
                <a:ea typeface="Fira Sans Extra Condensed Medium"/>
                <a:cs typeface="Fira Sans Extra Condensed Medium"/>
                <a:sym typeface="Fira Sans Extra Condensed Medium"/>
              </a:rPr>
              <a:t>Contabilidad y finanzas</a:t>
            </a:r>
            <a:endParaRPr sz="1200" dirty="0">
              <a:latin typeface="Century Gothic" panose="020B0502020202020204" pitchFamily="34" charset="0"/>
            </a:endParaRPr>
          </a:p>
        </p:txBody>
      </p:sp>
      <p:sp>
        <p:nvSpPr>
          <p:cNvPr id="304" name="Google Shape;1890;p35">
            <a:extLst>
              <a:ext uri="{FF2B5EF4-FFF2-40B4-BE49-F238E27FC236}">
                <a16:creationId xmlns:a16="http://schemas.microsoft.com/office/drawing/2014/main" id="{8140CF24-17BF-4ABC-A7E2-F16CCA93BD67}"/>
              </a:ext>
            </a:extLst>
          </p:cNvPr>
          <p:cNvSpPr/>
          <p:nvPr/>
        </p:nvSpPr>
        <p:spPr>
          <a:xfrm>
            <a:off x="8740180" y="4499968"/>
            <a:ext cx="2548006" cy="303598"/>
          </a:xfrm>
          <a:prstGeom prst="roundRect">
            <a:avLst>
              <a:gd name="adj" fmla="val 50000"/>
            </a:avLst>
          </a:pr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rPr>
              <a:t>Talento Humano</a:t>
            </a:r>
            <a:endParaRPr sz="1200" dirty="0">
              <a:latin typeface="Century Gothic" panose="020B0502020202020204" pitchFamily="34" charset="0"/>
            </a:endParaRPr>
          </a:p>
        </p:txBody>
      </p:sp>
      <p:sp>
        <p:nvSpPr>
          <p:cNvPr id="305" name="Google Shape;1893;p35">
            <a:extLst>
              <a:ext uri="{FF2B5EF4-FFF2-40B4-BE49-F238E27FC236}">
                <a16:creationId xmlns:a16="http://schemas.microsoft.com/office/drawing/2014/main" id="{7D653C38-892A-4B88-9C91-B4804456B6FA}"/>
              </a:ext>
            </a:extLst>
          </p:cNvPr>
          <p:cNvSpPr/>
          <p:nvPr/>
        </p:nvSpPr>
        <p:spPr>
          <a:xfrm>
            <a:off x="8764005" y="4935726"/>
            <a:ext cx="2548006" cy="303598"/>
          </a:xfrm>
          <a:prstGeom prst="roundRect">
            <a:avLst>
              <a:gd name="adj" fmla="val 50000"/>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Century Gothic" panose="020B0502020202020204" pitchFamily="34" charset="0"/>
                <a:ea typeface="Fira Sans Extra Condensed Medium"/>
                <a:cs typeface="Fira Sans Extra Condensed Medium"/>
                <a:sym typeface="Fira Sans Extra Condensed Medium"/>
              </a:rPr>
              <a:t>Gestión ambiental</a:t>
            </a:r>
            <a:endParaRPr sz="1200" dirty="0">
              <a:latin typeface="Century Gothic" panose="020B0502020202020204" pitchFamily="34" charset="0"/>
            </a:endParaRPr>
          </a:p>
        </p:txBody>
      </p:sp>
      <p:sp>
        <p:nvSpPr>
          <p:cNvPr id="306" name="Google Shape;1878;p35">
            <a:extLst>
              <a:ext uri="{FF2B5EF4-FFF2-40B4-BE49-F238E27FC236}">
                <a16:creationId xmlns:a16="http://schemas.microsoft.com/office/drawing/2014/main" id="{C9F1888E-4087-47AC-B5E0-D436D1050BC4}"/>
              </a:ext>
            </a:extLst>
          </p:cNvPr>
          <p:cNvSpPr/>
          <p:nvPr/>
        </p:nvSpPr>
        <p:spPr>
          <a:xfrm>
            <a:off x="8747424" y="5358527"/>
            <a:ext cx="2548006" cy="303598"/>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dirty="0">
                <a:latin typeface="Century Gothic" panose="020B0502020202020204" pitchFamily="34" charset="0"/>
                <a:ea typeface="Fira Sans Extra Condensed Medium"/>
                <a:cs typeface="Fira Sans Extra Condensed Medium"/>
                <a:sym typeface="Fira Sans Extra Condensed Medium"/>
              </a:rPr>
              <a:t>Sistemas de información</a:t>
            </a:r>
            <a:endParaRPr sz="1200" dirty="0">
              <a:latin typeface="Century Gothic" panose="020B0502020202020204" pitchFamily="34" charset="0"/>
            </a:endParaRPr>
          </a:p>
        </p:txBody>
      </p:sp>
      <p:grpSp>
        <p:nvGrpSpPr>
          <p:cNvPr id="88" name="Grupo 87">
            <a:extLst>
              <a:ext uri="{FF2B5EF4-FFF2-40B4-BE49-F238E27FC236}">
                <a16:creationId xmlns:a16="http://schemas.microsoft.com/office/drawing/2014/main" id="{F039D118-8BCB-460B-9880-80E84C7646CD}"/>
              </a:ext>
            </a:extLst>
          </p:cNvPr>
          <p:cNvGrpSpPr/>
          <p:nvPr/>
        </p:nvGrpSpPr>
        <p:grpSpPr>
          <a:xfrm>
            <a:off x="-101965" y="47197"/>
            <a:ext cx="4313818" cy="1071351"/>
            <a:chOff x="1332968" y="797205"/>
            <a:chExt cx="2483657" cy="1071351"/>
          </a:xfrm>
        </p:grpSpPr>
        <p:pic>
          <p:nvPicPr>
            <p:cNvPr id="89"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3">
              <a:alphaModFix/>
            </a:blip>
            <a:srcRect t="16734" r="8892" b="18300"/>
            <a:stretch/>
          </p:blipFill>
          <p:spPr>
            <a:xfrm>
              <a:off x="1332968" y="797205"/>
              <a:ext cx="2483657" cy="1071351"/>
            </a:xfrm>
            <a:prstGeom prst="rect">
              <a:avLst/>
            </a:prstGeom>
            <a:noFill/>
            <a:ln>
              <a:noFill/>
            </a:ln>
          </p:spPr>
        </p:pic>
        <p:sp>
          <p:nvSpPr>
            <p:cNvPr id="90" name="CuadroTexto 89">
              <a:extLst>
                <a:ext uri="{FF2B5EF4-FFF2-40B4-BE49-F238E27FC236}">
                  <a16:creationId xmlns:a16="http://schemas.microsoft.com/office/drawing/2014/main" id="{8C406CC3-9C61-481F-AB0D-27CDAD08535A}"/>
                </a:ext>
              </a:extLst>
            </p:cNvPr>
            <p:cNvSpPr txBox="1"/>
            <p:nvPr/>
          </p:nvSpPr>
          <p:spPr>
            <a:xfrm>
              <a:off x="1830108" y="1014340"/>
              <a:ext cx="1679549" cy="523220"/>
            </a:xfrm>
            <a:prstGeom prst="rect">
              <a:avLst/>
            </a:prstGeom>
            <a:noFill/>
          </p:spPr>
          <p:txBody>
            <a:bodyPr wrap="square" rtlCol="0">
              <a:spAutoFit/>
            </a:bodyPr>
            <a:lstStyle/>
            <a:p>
              <a:r>
                <a:rPr lang="es-ES" sz="2800" b="1" dirty="0">
                  <a:latin typeface="Century Gothic" panose="020B0502020202020204" pitchFamily="34" charset="0"/>
                </a:rPr>
                <a:t>Capítulo I</a:t>
              </a:r>
            </a:p>
          </p:txBody>
        </p:sp>
      </p:grpSp>
      <p:sp>
        <p:nvSpPr>
          <p:cNvPr id="97" name="Google Shape;1893;p35">
            <a:extLst>
              <a:ext uri="{FF2B5EF4-FFF2-40B4-BE49-F238E27FC236}">
                <a16:creationId xmlns:a16="http://schemas.microsoft.com/office/drawing/2014/main" id="{7D653C38-892A-4B88-9C91-B4804456B6FA}"/>
              </a:ext>
            </a:extLst>
          </p:cNvPr>
          <p:cNvSpPr/>
          <p:nvPr/>
        </p:nvSpPr>
        <p:spPr>
          <a:xfrm>
            <a:off x="8740180" y="3685916"/>
            <a:ext cx="2548006" cy="303598"/>
          </a:xfrm>
          <a:prstGeom prst="roundRect">
            <a:avLst>
              <a:gd name="adj" fmla="val 50000"/>
            </a:avLst>
          </a:prstGeom>
          <a:solidFill>
            <a:schemeClr val="accent3">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Century Gothic" panose="020B0502020202020204" pitchFamily="34" charset="0"/>
                <a:ea typeface="Fira Sans Extra Condensed Medium"/>
                <a:cs typeface="Fira Sans Extra Condensed Medium"/>
                <a:sym typeface="Fira Sans Extra Condensed Medium"/>
              </a:rPr>
              <a:t>Comercialización</a:t>
            </a:r>
            <a:endParaRPr sz="1200" dirty="0">
              <a:latin typeface="Century Gothic" panose="020B0502020202020204" pitchFamily="34" charset="0"/>
            </a:endParaRPr>
          </a:p>
        </p:txBody>
      </p:sp>
      <p:sp>
        <p:nvSpPr>
          <p:cNvPr id="9" name="Rectángulo 8"/>
          <p:cNvSpPr/>
          <p:nvPr/>
        </p:nvSpPr>
        <p:spPr>
          <a:xfrm>
            <a:off x="2026705" y="1686847"/>
            <a:ext cx="5032245" cy="5024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a:latin typeface="Century Gothic" panose="020B0502020202020204" pitchFamily="34" charset="0"/>
              </a:rPr>
              <a:t>Debilidad en la implementación de prácticas de </a:t>
            </a:r>
            <a:r>
              <a:rPr lang="es-EC" sz="1400" b="1" dirty="0">
                <a:solidFill>
                  <a:schemeClr val="accent2"/>
                </a:solidFill>
                <a:latin typeface="Century Gothic" panose="020B0502020202020204" pitchFamily="34" charset="0"/>
              </a:rPr>
              <a:t>Gobierno Corporativo </a:t>
            </a:r>
            <a:r>
              <a:rPr lang="es-EC" sz="1400" b="1" dirty="0">
                <a:latin typeface="Century Gothic" panose="020B0502020202020204" pitchFamily="34" charset="0"/>
              </a:rPr>
              <a:t>y baja </a:t>
            </a:r>
            <a:r>
              <a:rPr lang="es-EC" sz="1400" b="1" dirty="0">
                <a:solidFill>
                  <a:schemeClr val="accent2"/>
                </a:solidFill>
                <a:latin typeface="Century Gothic" panose="020B0502020202020204" pitchFamily="34" charset="0"/>
              </a:rPr>
              <a:t>Competitividad </a:t>
            </a:r>
            <a:r>
              <a:rPr lang="es-EC" sz="1400" b="1" dirty="0">
                <a:latin typeface="Century Gothic" panose="020B0502020202020204" pitchFamily="34" charset="0"/>
              </a:rPr>
              <a:t>en Pymes. </a:t>
            </a:r>
            <a:endParaRPr lang="en-US" sz="1400" b="1" dirty="0">
              <a:latin typeface="Century Gothic" panose="020B0502020202020204" pitchFamily="34" charset="0"/>
            </a:endParaRPr>
          </a:p>
        </p:txBody>
      </p:sp>
      <p:grpSp>
        <p:nvGrpSpPr>
          <p:cNvPr id="99" name="Google Shape;297;p20">
            <a:extLst>
              <a:ext uri="{FF2B5EF4-FFF2-40B4-BE49-F238E27FC236}">
                <a16:creationId xmlns:a16="http://schemas.microsoft.com/office/drawing/2014/main" id="{830AAD35-21F5-4EF0-AD8B-1270D7D0FBBF}"/>
              </a:ext>
            </a:extLst>
          </p:cNvPr>
          <p:cNvGrpSpPr/>
          <p:nvPr/>
        </p:nvGrpSpPr>
        <p:grpSpPr>
          <a:xfrm>
            <a:off x="4320031" y="2933782"/>
            <a:ext cx="1887240" cy="1750885"/>
            <a:chOff x="710297" y="2748263"/>
            <a:chExt cx="1930800" cy="1750885"/>
          </a:xfrm>
        </p:grpSpPr>
        <p:sp>
          <p:nvSpPr>
            <p:cNvPr id="100" name="Google Shape;298;p20">
              <a:extLst>
                <a:ext uri="{FF2B5EF4-FFF2-40B4-BE49-F238E27FC236}">
                  <a16:creationId xmlns:a16="http://schemas.microsoft.com/office/drawing/2014/main" id="{6D7B7C7B-2F0F-4491-AE6C-6F6E22FB8FA7}"/>
                </a:ext>
              </a:extLst>
            </p:cNvPr>
            <p:cNvSpPr txBox="1"/>
            <p:nvPr/>
          </p:nvSpPr>
          <p:spPr>
            <a:xfrm>
              <a:off x="840865" y="3284013"/>
              <a:ext cx="1669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1700" dirty="0">
                <a:solidFill>
                  <a:schemeClr val="accent1"/>
                </a:solidFill>
                <a:latin typeface="Century Gothic" panose="020B0502020202020204" pitchFamily="34" charset="0"/>
                <a:ea typeface="Fira Sans Extra Condensed Medium"/>
                <a:cs typeface="Fira Sans Extra Condensed Medium"/>
                <a:sym typeface="Fira Sans Extra Condensed Medium"/>
              </a:endParaRPr>
            </a:p>
          </p:txBody>
        </p:sp>
        <p:sp>
          <p:nvSpPr>
            <p:cNvPr id="101" name="Google Shape;299;p20">
              <a:extLst>
                <a:ext uri="{FF2B5EF4-FFF2-40B4-BE49-F238E27FC236}">
                  <a16:creationId xmlns:a16="http://schemas.microsoft.com/office/drawing/2014/main" id="{E13458CB-658E-4A7B-9F43-FA0F2D1B7483}"/>
                </a:ext>
              </a:extLst>
            </p:cNvPr>
            <p:cNvSpPr/>
            <p:nvPr/>
          </p:nvSpPr>
          <p:spPr>
            <a:xfrm rot="-5400000">
              <a:off x="1486997" y="1971563"/>
              <a:ext cx="377400" cy="19308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Century Gothic" panose="020B0502020202020204" pitchFamily="34" charset="0"/>
              </a:endParaRPr>
            </a:p>
          </p:txBody>
        </p:sp>
        <p:sp>
          <p:nvSpPr>
            <p:cNvPr id="102" name="Google Shape;300;p20">
              <a:extLst>
                <a:ext uri="{FF2B5EF4-FFF2-40B4-BE49-F238E27FC236}">
                  <a16:creationId xmlns:a16="http://schemas.microsoft.com/office/drawing/2014/main" id="{D83C12BE-2AB2-4258-8D43-7BCDEAEE6E39}"/>
                </a:ext>
              </a:extLst>
            </p:cNvPr>
            <p:cNvSpPr txBox="1"/>
            <p:nvPr/>
          </p:nvSpPr>
          <p:spPr>
            <a:xfrm>
              <a:off x="855570" y="3422123"/>
              <a:ext cx="1669800" cy="10770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lvl="0" indent="-171450" rtl="0">
                <a:spcBef>
                  <a:spcPts val="0"/>
                </a:spcBef>
                <a:spcAft>
                  <a:spcPts val="0"/>
                </a:spcAft>
                <a:buFont typeface="Arial" panose="020B0604020202020204" pitchFamily="34" charset="0"/>
                <a:buChar char="•"/>
              </a:pPr>
              <a:r>
                <a:rPr lang="en-US" sz="1200" dirty="0" err="1">
                  <a:latin typeface="Century Gothic" panose="020B0502020202020204" pitchFamily="34" charset="0"/>
                  <a:ea typeface="Roboto"/>
                  <a:cs typeface="Roboto"/>
                  <a:sym typeface="Roboto"/>
                </a:rPr>
                <a:t>Espina</a:t>
              </a:r>
              <a:r>
                <a:rPr lang="en-US" sz="1200" dirty="0">
                  <a:latin typeface="Century Gothic" panose="020B0502020202020204" pitchFamily="34" charset="0"/>
                  <a:ea typeface="Roboto"/>
                  <a:cs typeface="Roboto"/>
                  <a:sym typeface="Roboto"/>
                </a:rPr>
                <a:t> dorsal de las </a:t>
              </a:r>
              <a:r>
                <a:rPr lang="en-US" sz="1200" dirty="0" err="1">
                  <a:latin typeface="Century Gothic" panose="020B0502020202020204" pitchFamily="34" charset="0"/>
                  <a:ea typeface="Roboto"/>
                  <a:cs typeface="Roboto"/>
                  <a:sym typeface="Roboto"/>
                </a:rPr>
                <a:t>economías</a:t>
              </a:r>
              <a:endParaRPr lang="en-US" sz="1200" dirty="0">
                <a:latin typeface="Century Gothic" panose="020B0502020202020204" pitchFamily="34" charset="0"/>
                <a:ea typeface="Roboto"/>
                <a:cs typeface="Roboto"/>
                <a:sym typeface="Roboto"/>
              </a:endParaRPr>
            </a:p>
            <a:p>
              <a:pPr marL="171450" lvl="0" indent="-171450" rtl="0">
                <a:spcBef>
                  <a:spcPts val="0"/>
                </a:spcBef>
                <a:spcAft>
                  <a:spcPts val="0"/>
                </a:spcAft>
                <a:buFont typeface="Arial" panose="020B0604020202020204" pitchFamily="34" charset="0"/>
                <a:buChar char="•"/>
              </a:pPr>
              <a:r>
                <a:rPr lang="en-US" sz="1200" dirty="0">
                  <a:latin typeface="Century Gothic" panose="020B0502020202020204" pitchFamily="34" charset="0"/>
                  <a:ea typeface="Roboto"/>
                  <a:cs typeface="Roboto"/>
                  <a:sym typeface="Roboto"/>
                </a:rPr>
                <a:t>90% a </a:t>
              </a:r>
              <a:r>
                <a:rPr lang="en-US" sz="1200" dirty="0" err="1">
                  <a:latin typeface="Century Gothic" panose="020B0502020202020204" pitchFamily="34" charset="0"/>
                  <a:ea typeface="Roboto"/>
                  <a:cs typeface="Roboto"/>
                  <a:sym typeface="Roboto"/>
                </a:rPr>
                <a:t>nivel</a:t>
              </a:r>
              <a:r>
                <a:rPr lang="en-US" sz="1200" dirty="0">
                  <a:latin typeface="Century Gothic" panose="020B0502020202020204" pitchFamily="34" charset="0"/>
                  <a:ea typeface="Roboto"/>
                  <a:cs typeface="Roboto"/>
                  <a:sym typeface="Roboto"/>
                </a:rPr>
                <a:t> </a:t>
              </a:r>
              <a:r>
                <a:rPr lang="en-US" sz="1200" dirty="0" err="1">
                  <a:latin typeface="Century Gothic" panose="020B0502020202020204" pitchFamily="34" charset="0"/>
                  <a:ea typeface="Roboto"/>
                  <a:cs typeface="Roboto"/>
                  <a:sym typeface="Roboto"/>
                </a:rPr>
                <a:t>mundial</a:t>
              </a:r>
              <a:r>
                <a:rPr lang="en-US" sz="1200" dirty="0">
                  <a:latin typeface="Century Gothic" panose="020B0502020202020204" pitchFamily="34" charset="0"/>
                  <a:ea typeface="Roboto"/>
                  <a:cs typeface="Roboto"/>
                  <a:sym typeface="Roboto"/>
                </a:rPr>
                <a:t>, </a:t>
              </a:r>
              <a:r>
                <a:rPr lang="en-US" sz="1200" dirty="0" err="1">
                  <a:latin typeface="Century Gothic" panose="020B0502020202020204" pitchFamily="34" charset="0"/>
                  <a:ea typeface="Roboto"/>
                  <a:cs typeface="Roboto"/>
                  <a:sym typeface="Roboto"/>
                </a:rPr>
                <a:t>en</a:t>
              </a:r>
              <a:r>
                <a:rPr lang="en-US" sz="1200" dirty="0">
                  <a:latin typeface="Century Gothic" panose="020B0502020202020204" pitchFamily="34" charset="0"/>
                  <a:ea typeface="Roboto"/>
                  <a:cs typeface="Roboto"/>
                  <a:sym typeface="Roboto"/>
                </a:rPr>
                <a:t> Ecuador 95%. </a:t>
              </a:r>
            </a:p>
          </p:txBody>
        </p:sp>
        <p:sp>
          <p:nvSpPr>
            <p:cNvPr id="103" name="Google Shape;301;p20">
              <a:extLst>
                <a:ext uri="{FF2B5EF4-FFF2-40B4-BE49-F238E27FC236}">
                  <a16:creationId xmlns:a16="http://schemas.microsoft.com/office/drawing/2014/main" id="{3EE4D047-9A5E-40EC-B27D-EFA58BBD2876}"/>
                </a:ext>
              </a:extLst>
            </p:cNvPr>
            <p:cNvSpPr txBox="1"/>
            <p:nvPr/>
          </p:nvSpPr>
          <p:spPr>
            <a:xfrm>
              <a:off x="872365" y="2748263"/>
              <a:ext cx="1606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dirty="0">
                  <a:solidFill>
                    <a:srgbClr val="FFFFFF"/>
                  </a:solidFill>
                  <a:latin typeface="Century Gothic" panose="020B0502020202020204" pitchFamily="34" charset="0"/>
                  <a:ea typeface="Fira Sans Extra Condensed Medium"/>
                  <a:cs typeface="Fira Sans Extra Condensed Medium"/>
                  <a:sym typeface="Fira Sans Extra Condensed Medium"/>
                </a:rPr>
                <a:t>Pymes</a:t>
              </a:r>
              <a:endParaRPr sz="1700" dirty="0">
                <a:solidFill>
                  <a:srgbClr val="FFFFFF"/>
                </a:solidFill>
                <a:latin typeface="Century Gothic" panose="020B0502020202020204" pitchFamily="34" charset="0"/>
                <a:ea typeface="Fira Sans Extra Condensed Medium"/>
                <a:cs typeface="Fira Sans Extra Condensed Medium"/>
                <a:sym typeface="Fira Sans Extra Condensed Medium"/>
              </a:endParaRPr>
            </a:p>
          </p:txBody>
        </p:sp>
      </p:grpSp>
      <p:grpSp>
        <p:nvGrpSpPr>
          <p:cNvPr id="107" name="Google Shape;320;p20">
            <a:extLst>
              <a:ext uri="{FF2B5EF4-FFF2-40B4-BE49-F238E27FC236}">
                <a16:creationId xmlns:a16="http://schemas.microsoft.com/office/drawing/2014/main" id="{54731705-7E92-4DDF-9D75-115282431F75}"/>
              </a:ext>
            </a:extLst>
          </p:cNvPr>
          <p:cNvGrpSpPr/>
          <p:nvPr/>
        </p:nvGrpSpPr>
        <p:grpSpPr>
          <a:xfrm>
            <a:off x="6207406" y="2933782"/>
            <a:ext cx="1930800" cy="1621938"/>
            <a:chOff x="2641232" y="2748263"/>
            <a:chExt cx="1930800" cy="1621938"/>
          </a:xfrm>
        </p:grpSpPr>
        <p:sp>
          <p:nvSpPr>
            <p:cNvPr id="108" name="Google Shape;322;p20">
              <a:extLst>
                <a:ext uri="{FF2B5EF4-FFF2-40B4-BE49-F238E27FC236}">
                  <a16:creationId xmlns:a16="http://schemas.microsoft.com/office/drawing/2014/main" id="{FE60F94E-70E4-49C5-B85E-ED119D814341}"/>
                </a:ext>
              </a:extLst>
            </p:cNvPr>
            <p:cNvSpPr/>
            <p:nvPr/>
          </p:nvSpPr>
          <p:spPr>
            <a:xfrm rot="-5400000">
              <a:off x="3417932" y="1971563"/>
              <a:ext cx="377400" cy="1930800"/>
            </a:xfrm>
            <a:prstGeom prst="round2SameRect">
              <a:avLst>
                <a:gd name="adj1" fmla="val 0"/>
                <a:gd name="adj2" fmla="val 0"/>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Century Gothic" panose="020B0502020202020204" pitchFamily="34" charset="0"/>
              </a:endParaRPr>
            </a:p>
          </p:txBody>
        </p:sp>
        <p:sp>
          <p:nvSpPr>
            <p:cNvPr id="109" name="Google Shape;323;p20">
              <a:extLst>
                <a:ext uri="{FF2B5EF4-FFF2-40B4-BE49-F238E27FC236}">
                  <a16:creationId xmlns:a16="http://schemas.microsoft.com/office/drawing/2014/main" id="{313E7CE1-D1B5-4C7D-B7C3-EA3C7BE7E537}"/>
                </a:ext>
              </a:extLst>
            </p:cNvPr>
            <p:cNvSpPr txBox="1"/>
            <p:nvPr/>
          </p:nvSpPr>
          <p:spPr>
            <a:xfrm>
              <a:off x="2700955" y="3409521"/>
              <a:ext cx="1806032" cy="9606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 sz="1200" dirty="0">
                  <a:latin typeface="Century Gothic" panose="020B0502020202020204" pitchFamily="34" charset="0"/>
                  <a:ea typeface="Roboto"/>
                  <a:cs typeface="Roboto"/>
                  <a:sym typeface="Roboto"/>
                </a:rPr>
                <a:t>Generación de empleo </a:t>
              </a:r>
            </a:p>
            <a:p>
              <a:pPr marL="171450" lvl="0" indent="-171450" rtl="0">
                <a:spcBef>
                  <a:spcPts val="0"/>
                </a:spcBef>
                <a:spcAft>
                  <a:spcPts val="0"/>
                </a:spcAft>
                <a:buFont typeface="Arial" panose="020B0604020202020204" pitchFamily="34" charset="0"/>
                <a:buChar char="•"/>
              </a:pPr>
              <a:r>
                <a:rPr lang="en" sz="1200" b="1" dirty="0">
                  <a:latin typeface="Century Gothic" panose="020B0502020202020204" pitchFamily="34" charset="0"/>
                  <a:ea typeface="Roboto"/>
                  <a:cs typeface="Roboto"/>
                  <a:sym typeface="Roboto"/>
                </a:rPr>
                <a:t>Cierre de empresas dedicadas a esta actividad</a:t>
              </a:r>
            </a:p>
          </p:txBody>
        </p:sp>
        <p:sp>
          <p:nvSpPr>
            <p:cNvPr id="110" name="Google Shape;324;p20">
              <a:extLst>
                <a:ext uri="{FF2B5EF4-FFF2-40B4-BE49-F238E27FC236}">
                  <a16:creationId xmlns:a16="http://schemas.microsoft.com/office/drawing/2014/main" id="{DDF95DDA-A3AF-4F2E-9E77-86B31DEDEF11}"/>
                </a:ext>
              </a:extLst>
            </p:cNvPr>
            <p:cNvSpPr txBox="1"/>
            <p:nvPr/>
          </p:nvSpPr>
          <p:spPr>
            <a:xfrm>
              <a:off x="2803299" y="2748263"/>
              <a:ext cx="1606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EC" sz="1700" dirty="0">
                  <a:solidFill>
                    <a:srgbClr val="FFFFFF"/>
                  </a:solidFill>
                  <a:latin typeface="Century Gothic" panose="020B0502020202020204" pitchFamily="34" charset="0"/>
                  <a:ea typeface="Fira Sans Extra Condensed Medium"/>
                  <a:cs typeface="Fira Sans Extra Condensed Medium"/>
                  <a:sym typeface="Fira Sans Extra Condensed Medium"/>
                </a:rPr>
                <a:t>Sector Textil</a:t>
              </a:r>
              <a:endParaRPr sz="1700" dirty="0">
                <a:solidFill>
                  <a:srgbClr val="FFFFFF"/>
                </a:solidFill>
                <a:latin typeface="Century Gothic" panose="020B0502020202020204" pitchFamily="34" charset="0"/>
                <a:ea typeface="Fira Sans Extra Condensed Medium"/>
                <a:cs typeface="Fira Sans Extra Condensed Medium"/>
                <a:sym typeface="Fira Sans Extra Condensed Medium"/>
              </a:endParaRPr>
            </a:p>
          </p:txBody>
        </p:sp>
      </p:grpSp>
      <p:sp>
        <p:nvSpPr>
          <p:cNvPr id="140" name="Google Shape;306;p20">
            <a:extLst>
              <a:ext uri="{FF2B5EF4-FFF2-40B4-BE49-F238E27FC236}">
                <a16:creationId xmlns:a16="http://schemas.microsoft.com/office/drawing/2014/main" id="{EF49D0B2-1538-4CF4-A93B-66CCB5DF391C}"/>
              </a:ext>
            </a:extLst>
          </p:cNvPr>
          <p:cNvSpPr txBox="1"/>
          <p:nvPr/>
        </p:nvSpPr>
        <p:spPr>
          <a:xfrm>
            <a:off x="4459073" y="5050624"/>
            <a:ext cx="1660800"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dirty="0">
                <a:solidFill>
                  <a:schemeClr val="accent3"/>
                </a:solidFill>
                <a:latin typeface="Century Gothic" panose="020B0502020202020204" pitchFamily="34" charset="0"/>
                <a:ea typeface="Fira Sans Extra Condensed Medium"/>
                <a:cs typeface="Fira Sans Extra Condensed Medium"/>
                <a:sym typeface="Fira Sans Extra Condensed Medium"/>
              </a:rPr>
              <a:t>Problemas para permanecer en el mercado</a:t>
            </a:r>
            <a:endParaRPr sz="1200" dirty="0">
              <a:solidFill>
                <a:schemeClr val="accent3"/>
              </a:solidFill>
              <a:latin typeface="Century Gothic" panose="020B0502020202020204" pitchFamily="34" charset="0"/>
              <a:ea typeface="Fira Sans Extra Condensed Medium"/>
              <a:cs typeface="Fira Sans Extra Condensed Medium"/>
              <a:sym typeface="Fira Sans Extra Condensed Medium"/>
            </a:endParaRPr>
          </a:p>
        </p:txBody>
      </p:sp>
      <p:sp>
        <p:nvSpPr>
          <p:cNvPr id="141" name="Google Shape;306;p20">
            <a:extLst>
              <a:ext uri="{FF2B5EF4-FFF2-40B4-BE49-F238E27FC236}">
                <a16:creationId xmlns:a16="http://schemas.microsoft.com/office/drawing/2014/main" id="{D77A4A65-6572-4550-AC78-DECABF0667B4}"/>
              </a:ext>
            </a:extLst>
          </p:cNvPr>
          <p:cNvSpPr txBox="1"/>
          <p:nvPr/>
        </p:nvSpPr>
        <p:spPr>
          <a:xfrm>
            <a:off x="6016046" y="4981127"/>
            <a:ext cx="2263647" cy="37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200" dirty="0">
                <a:solidFill>
                  <a:schemeClr val="accent3"/>
                </a:solidFill>
                <a:latin typeface="Century Gothic" panose="020B0502020202020204" pitchFamily="34" charset="0"/>
                <a:ea typeface="Fira Sans Extra Condensed Medium"/>
                <a:cs typeface="Fira Sans Extra Condensed Medium"/>
                <a:sym typeface="Fira Sans Extra Condensed Medium"/>
              </a:rPr>
              <a:t>Afectación por tasas arencelarias</a:t>
            </a:r>
          </a:p>
          <a:p>
            <a:pPr marL="0" lvl="0" indent="0" algn="ctr" rtl="0">
              <a:spcBef>
                <a:spcPts val="0"/>
              </a:spcBef>
              <a:spcAft>
                <a:spcPts val="0"/>
              </a:spcAft>
              <a:buNone/>
            </a:pPr>
            <a:r>
              <a:rPr lang="en" sz="1200" dirty="0" smtClean="0">
                <a:solidFill>
                  <a:schemeClr val="accent3"/>
                </a:solidFill>
                <a:latin typeface="Century Gothic" panose="020B0502020202020204" pitchFamily="34" charset="0"/>
                <a:ea typeface="Fira Sans Extra Condensed Medium"/>
                <a:cs typeface="Fira Sans Extra Condensed Medium"/>
                <a:sym typeface="Fira Sans Extra Condensed Medium"/>
              </a:rPr>
              <a:t>Contrabando</a:t>
            </a:r>
            <a:endParaRPr sz="1200" dirty="0">
              <a:solidFill>
                <a:schemeClr val="accent3"/>
              </a:solidFill>
              <a:latin typeface="Century Gothic" panose="020B0502020202020204" pitchFamily="34" charset="0"/>
              <a:ea typeface="Fira Sans Extra Condensed Medium"/>
              <a:cs typeface="Fira Sans Extra Condensed Medium"/>
              <a:sym typeface="Fira Sans Extra Condensed Medium"/>
            </a:endParaRPr>
          </a:p>
        </p:txBody>
      </p:sp>
      <p:sp>
        <p:nvSpPr>
          <p:cNvPr id="10" name="Abrir llave 9"/>
          <p:cNvSpPr/>
          <p:nvPr/>
        </p:nvSpPr>
        <p:spPr>
          <a:xfrm>
            <a:off x="2216527" y="2641446"/>
            <a:ext cx="331178" cy="295483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 name="Flecha derecha 2"/>
          <p:cNvSpPr/>
          <p:nvPr/>
        </p:nvSpPr>
        <p:spPr>
          <a:xfrm>
            <a:off x="761508" y="1607215"/>
            <a:ext cx="1147305" cy="7062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b="1" dirty="0">
                <a:latin typeface="Century Gothic" panose="020B0502020202020204" pitchFamily="34" charset="0"/>
              </a:rPr>
              <a:t>Problema Central</a:t>
            </a:r>
            <a:endParaRPr lang="en-US" sz="1200" b="1" dirty="0">
              <a:latin typeface="Century Gothic" panose="020B0502020202020204" pitchFamily="34" charset="0"/>
            </a:endParaRPr>
          </a:p>
        </p:txBody>
      </p:sp>
    </p:spTree>
    <p:extLst>
      <p:ext uri="{BB962C8B-B14F-4D97-AF65-F5344CB8AC3E}">
        <p14:creationId xmlns:p14="http://schemas.microsoft.com/office/powerpoint/2010/main" val="15849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oogle Shape;1248;p29">
            <a:extLst>
              <a:ext uri="{FF2B5EF4-FFF2-40B4-BE49-F238E27FC236}">
                <a16:creationId xmlns:a16="http://schemas.microsoft.com/office/drawing/2014/main" id="{8312794A-6CB0-427F-8500-99627D5CCF8E}"/>
              </a:ext>
            </a:extLst>
          </p:cNvPr>
          <p:cNvGrpSpPr/>
          <p:nvPr/>
        </p:nvGrpSpPr>
        <p:grpSpPr>
          <a:xfrm>
            <a:off x="4053510" y="1227768"/>
            <a:ext cx="3650621" cy="2012283"/>
            <a:chOff x="2492316" y="931994"/>
            <a:chExt cx="3650621" cy="2012283"/>
          </a:xfrm>
        </p:grpSpPr>
        <p:sp>
          <p:nvSpPr>
            <p:cNvPr id="153" name="Google Shape;1249;p29">
              <a:extLst>
                <a:ext uri="{FF2B5EF4-FFF2-40B4-BE49-F238E27FC236}">
                  <a16:creationId xmlns:a16="http://schemas.microsoft.com/office/drawing/2014/main" id="{E1B1E9AF-8EF9-45F2-A1E6-CEE760107601}"/>
                </a:ext>
              </a:extLst>
            </p:cNvPr>
            <p:cNvSpPr/>
            <p:nvPr/>
          </p:nvSpPr>
          <p:spPr>
            <a:xfrm>
              <a:off x="4384627" y="1598824"/>
              <a:ext cx="1758310" cy="1345453"/>
            </a:xfrm>
            <a:custGeom>
              <a:avLst/>
              <a:gdLst/>
              <a:ahLst/>
              <a:cxnLst/>
              <a:rect l="l" t="t" r="r" b="b"/>
              <a:pathLst>
                <a:path w="89096" h="68176" extrusionOk="0">
                  <a:moveTo>
                    <a:pt x="45138" y="1"/>
                  </a:moveTo>
                  <a:cubicBezTo>
                    <a:pt x="32434" y="1"/>
                    <a:pt x="22087" y="10335"/>
                    <a:pt x="22087" y="23051"/>
                  </a:cubicBezTo>
                  <a:cubicBezTo>
                    <a:pt x="22087" y="28171"/>
                    <a:pt x="23754" y="33041"/>
                    <a:pt x="26826" y="37041"/>
                  </a:cubicBezTo>
                  <a:lnTo>
                    <a:pt x="1" y="63866"/>
                  </a:lnTo>
                  <a:lnTo>
                    <a:pt x="4323" y="68176"/>
                  </a:lnTo>
                  <a:lnTo>
                    <a:pt x="35517" y="36982"/>
                  </a:lnTo>
                  <a:cubicBezTo>
                    <a:pt x="31088" y="33934"/>
                    <a:pt x="28195" y="28826"/>
                    <a:pt x="28195" y="23051"/>
                  </a:cubicBezTo>
                  <a:cubicBezTo>
                    <a:pt x="28195" y="13693"/>
                    <a:pt x="35779" y="6109"/>
                    <a:pt x="45138" y="6109"/>
                  </a:cubicBezTo>
                  <a:cubicBezTo>
                    <a:pt x="54496" y="6109"/>
                    <a:pt x="62080" y="13693"/>
                    <a:pt x="62080" y="23051"/>
                  </a:cubicBezTo>
                  <a:cubicBezTo>
                    <a:pt x="62080" y="28826"/>
                    <a:pt x="59175" y="33934"/>
                    <a:pt x="54758" y="36982"/>
                  </a:cubicBezTo>
                  <a:lnTo>
                    <a:pt x="84773" y="67009"/>
                  </a:lnTo>
                  <a:lnTo>
                    <a:pt x="89095" y="62687"/>
                  </a:lnTo>
                  <a:lnTo>
                    <a:pt x="63449" y="37041"/>
                  </a:lnTo>
                  <a:cubicBezTo>
                    <a:pt x="66509" y="33041"/>
                    <a:pt x="68176" y="28171"/>
                    <a:pt x="68176" y="23051"/>
                  </a:cubicBezTo>
                  <a:cubicBezTo>
                    <a:pt x="68176" y="10335"/>
                    <a:pt x="57842" y="1"/>
                    <a:pt x="4513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54" name="Google Shape;1250;p29">
              <a:extLst>
                <a:ext uri="{FF2B5EF4-FFF2-40B4-BE49-F238E27FC236}">
                  <a16:creationId xmlns:a16="http://schemas.microsoft.com/office/drawing/2014/main" id="{D00F76FC-CDE6-4734-A34C-4BF19B13652F}"/>
                </a:ext>
              </a:extLst>
            </p:cNvPr>
            <p:cNvSpPr/>
            <p:nvPr/>
          </p:nvSpPr>
          <p:spPr>
            <a:xfrm>
              <a:off x="4941051" y="1719369"/>
              <a:ext cx="668760" cy="668503"/>
            </a:xfrm>
            <a:custGeom>
              <a:avLst/>
              <a:gdLst/>
              <a:ahLst/>
              <a:cxnLst/>
              <a:rect l="l" t="t" r="r" b="b"/>
              <a:pathLst>
                <a:path w="33887" h="33874" extrusionOk="0">
                  <a:moveTo>
                    <a:pt x="33886" y="16943"/>
                  </a:moveTo>
                  <a:cubicBezTo>
                    <a:pt x="33886" y="26290"/>
                    <a:pt x="26302" y="33874"/>
                    <a:pt x="16944" y="33874"/>
                  </a:cubicBezTo>
                  <a:cubicBezTo>
                    <a:pt x="7585" y="33874"/>
                    <a:pt x="1" y="26290"/>
                    <a:pt x="1" y="16943"/>
                  </a:cubicBezTo>
                  <a:cubicBezTo>
                    <a:pt x="1" y="7585"/>
                    <a:pt x="7585" y="1"/>
                    <a:pt x="16944" y="1"/>
                  </a:cubicBezTo>
                  <a:cubicBezTo>
                    <a:pt x="26302" y="1"/>
                    <a:pt x="33886" y="7585"/>
                    <a:pt x="33886" y="169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55" name="Google Shape;1251;p29">
              <a:extLst>
                <a:ext uri="{FF2B5EF4-FFF2-40B4-BE49-F238E27FC236}">
                  <a16:creationId xmlns:a16="http://schemas.microsoft.com/office/drawing/2014/main" id="{10DC40BA-85D3-4588-AC3E-AFEE8D558AE1}"/>
                </a:ext>
              </a:extLst>
            </p:cNvPr>
            <p:cNvSpPr/>
            <p:nvPr/>
          </p:nvSpPr>
          <p:spPr>
            <a:xfrm>
              <a:off x="4998403" y="1776464"/>
              <a:ext cx="554080" cy="554317"/>
            </a:xfrm>
            <a:custGeom>
              <a:avLst/>
              <a:gdLst/>
              <a:ahLst/>
              <a:cxnLst/>
              <a:rect l="l" t="t" r="r" b="b"/>
              <a:pathLst>
                <a:path w="28076" h="28088" extrusionOk="0">
                  <a:moveTo>
                    <a:pt x="14038" y="1"/>
                  </a:moveTo>
                  <a:cubicBezTo>
                    <a:pt x="6287" y="1"/>
                    <a:pt x="0" y="6287"/>
                    <a:pt x="0" y="14050"/>
                  </a:cubicBezTo>
                  <a:cubicBezTo>
                    <a:pt x="0" y="21801"/>
                    <a:pt x="6287" y="28088"/>
                    <a:pt x="14038" y="28088"/>
                  </a:cubicBezTo>
                  <a:cubicBezTo>
                    <a:pt x="21789" y="28088"/>
                    <a:pt x="28075" y="21801"/>
                    <a:pt x="28075" y="14050"/>
                  </a:cubicBezTo>
                  <a:cubicBezTo>
                    <a:pt x="28075" y="6287"/>
                    <a:pt x="21789"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56" name="Google Shape;1252;p29">
              <a:extLst>
                <a:ext uri="{FF2B5EF4-FFF2-40B4-BE49-F238E27FC236}">
                  <a16:creationId xmlns:a16="http://schemas.microsoft.com/office/drawing/2014/main" id="{E10680CC-AC23-479C-BEBE-2F06A67E1C1E}"/>
                </a:ext>
              </a:extLst>
            </p:cNvPr>
            <p:cNvSpPr txBox="1"/>
            <p:nvPr/>
          </p:nvSpPr>
          <p:spPr>
            <a:xfrm>
              <a:off x="2590290" y="1330868"/>
              <a:ext cx="2296409" cy="8778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Estructurar el marco teórico, referencial y conceptual de gobierno corporativo y la competitividad empresarial</a:t>
              </a:r>
              <a:endParaRPr sz="1200" dirty="0">
                <a:solidFill>
                  <a:srgbClr val="434343"/>
                </a:solidFill>
                <a:latin typeface="Century Gothic" panose="020B0502020202020204" pitchFamily="34" charset="0"/>
                <a:ea typeface="Roboto"/>
                <a:cs typeface="Roboto"/>
                <a:sym typeface="Roboto"/>
              </a:endParaRPr>
            </a:p>
          </p:txBody>
        </p:sp>
        <p:sp>
          <p:nvSpPr>
            <p:cNvPr id="157" name="Google Shape;1253;p29">
              <a:extLst>
                <a:ext uri="{FF2B5EF4-FFF2-40B4-BE49-F238E27FC236}">
                  <a16:creationId xmlns:a16="http://schemas.microsoft.com/office/drawing/2014/main" id="{E3713A4C-9458-4CE4-9FCB-1642D95AE281}"/>
                </a:ext>
              </a:extLst>
            </p:cNvPr>
            <p:cNvSpPr txBox="1"/>
            <p:nvPr/>
          </p:nvSpPr>
          <p:spPr>
            <a:xfrm>
              <a:off x="2492316" y="931994"/>
              <a:ext cx="2584112" cy="3015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700" b="1" dirty="0">
                  <a:solidFill>
                    <a:srgbClr val="434343"/>
                  </a:solidFill>
                  <a:latin typeface="Century Gothic" panose="020B0502020202020204" pitchFamily="34" charset="0"/>
                  <a:ea typeface="Fira Sans Extra Condensed Medium"/>
                  <a:cs typeface="Fira Sans Extra Condensed Medium"/>
                  <a:sym typeface="Fira Sans Extra Condensed Medium"/>
                </a:rPr>
                <a:t>Objetivo</a:t>
              </a:r>
              <a:r>
                <a:rPr lang="en" sz="1700" b="1" dirty="0">
                  <a:solidFill>
                    <a:srgbClr val="434343"/>
                  </a:solidFill>
                  <a:latin typeface="Century Gothic" panose="020B0502020202020204" pitchFamily="34" charset="0"/>
                  <a:ea typeface="Fira Sans Extra Condensed Medium"/>
                  <a:cs typeface="Fira Sans Extra Condensed Medium"/>
                  <a:sym typeface="Fira Sans Extra Condensed Medium"/>
                </a:rPr>
                <a:t> específico 1</a:t>
              </a:r>
              <a:endParaRPr sz="1700" b="1" dirty="0">
                <a:solidFill>
                  <a:srgbClr val="434343"/>
                </a:solidFill>
                <a:latin typeface="Century Gothic" panose="020B0502020202020204" pitchFamily="34" charset="0"/>
                <a:ea typeface="Fira Sans Extra Condensed Medium"/>
                <a:cs typeface="Fira Sans Extra Condensed Medium"/>
                <a:sym typeface="Fira Sans Extra Condensed Medium"/>
              </a:endParaRPr>
            </a:p>
          </p:txBody>
        </p:sp>
        <p:grpSp>
          <p:nvGrpSpPr>
            <p:cNvPr id="158" name="Google Shape;1254;p29">
              <a:extLst>
                <a:ext uri="{FF2B5EF4-FFF2-40B4-BE49-F238E27FC236}">
                  <a16:creationId xmlns:a16="http://schemas.microsoft.com/office/drawing/2014/main" id="{D8591F3E-51C8-46C0-93C8-253554BE2E44}"/>
                </a:ext>
              </a:extLst>
            </p:cNvPr>
            <p:cNvGrpSpPr/>
            <p:nvPr/>
          </p:nvGrpSpPr>
          <p:grpSpPr>
            <a:xfrm>
              <a:off x="5134594" y="1912779"/>
              <a:ext cx="281680" cy="281680"/>
              <a:chOff x="-57570350" y="3982600"/>
              <a:chExt cx="319800" cy="319800"/>
            </a:xfrm>
          </p:grpSpPr>
          <p:sp>
            <p:nvSpPr>
              <p:cNvPr id="159" name="Google Shape;1255;p29">
                <a:extLst>
                  <a:ext uri="{FF2B5EF4-FFF2-40B4-BE49-F238E27FC236}">
                    <a16:creationId xmlns:a16="http://schemas.microsoft.com/office/drawing/2014/main" id="{7FD2603F-E784-4188-ADAD-271618D8678F}"/>
                  </a:ext>
                </a:extLst>
              </p:cNvPr>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0" name="Google Shape;1256;p29">
                <a:extLst>
                  <a:ext uri="{FF2B5EF4-FFF2-40B4-BE49-F238E27FC236}">
                    <a16:creationId xmlns:a16="http://schemas.microsoft.com/office/drawing/2014/main" id="{A96A84C7-4923-43ED-B2AE-40B5F565488B}"/>
                  </a:ext>
                </a:extLst>
              </p:cNvPr>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1" name="Google Shape;1257;p29">
                <a:extLst>
                  <a:ext uri="{FF2B5EF4-FFF2-40B4-BE49-F238E27FC236}">
                    <a16:creationId xmlns:a16="http://schemas.microsoft.com/office/drawing/2014/main" id="{B4C108DE-17D1-45C9-B788-12E39815F022}"/>
                  </a:ext>
                </a:extLst>
              </p:cNvPr>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2" name="Google Shape;1258;p29">
                <a:extLst>
                  <a:ext uri="{FF2B5EF4-FFF2-40B4-BE49-F238E27FC236}">
                    <a16:creationId xmlns:a16="http://schemas.microsoft.com/office/drawing/2014/main" id="{44497F70-16BE-4896-99C1-D010DDEA89A3}"/>
                  </a:ext>
                </a:extLst>
              </p:cNvPr>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grpSp>
        <p:nvGrpSpPr>
          <p:cNvPr id="163" name="Google Shape;1259;p29">
            <a:extLst>
              <a:ext uri="{FF2B5EF4-FFF2-40B4-BE49-F238E27FC236}">
                <a16:creationId xmlns:a16="http://schemas.microsoft.com/office/drawing/2014/main" id="{D60C5FF5-D54A-4628-B06E-F78EE791A244}"/>
              </a:ext>
            </a:extLst>
          </p:cNvPr>
          <p:cNvGrpSpPr/>
          <p:nvPr/>
        </p:nvGrpSpPr>
        <p:grpSpPr>
          <a:xfrm>
            <a:off x="8118648" y="1206687"/>
            <a:ext cx="2416540" cy="2050297"/>
            <a:chOff x="5609812" y="886935"/>
            <a:chExt cx="2416540" cy="2050297"/>
          </a:xfrm>
        </p:grpSpPr>
        <p:sp>
          <p:nvSpPr>
            <p:cNvPr id="164" name="Google Shape;1260;p29">
              <a:extLst>
                <a:ext uri="{FF2B5EF4-FFF2-40B4-BE49-F238E27FC236}">
                  <a16:creationId xmlns:a16="http://schemas.microsoft.com/office/drawing/2014/main" id="{F26E272D-96A3-4709-80F1-65C1500CA8F7}"/>
                </a:ext>
              </a:extLst>
            </p:cNvPr>
            <p:cNvSpPr/>
            <p:nvPr/>
          </p:nvSpPr>
          <p:spPr>
            <a:xfrm>
              <a:off x="6464184" y="1598824"/>
              <a:ext cx="1338171" cy="1338408"/>
            </a:xfrm>
            <a:custGeom>
              <a:avLst/>
              <a:gdLst/>
              <a:ahLst/>
              <a:cxnLst/>
              <a:rect l="l" t="t" r="r" b="b"/>
              <a:pathLst>
                <a:path w="67807" h="67819" extrusionOk="0">
                  <a:moveTo>
                    <a:pt x="44768" y="1"/>
                  </a:moveTo>
                  <a:cubicBezTo>
                    <a:pt x="32052" y="1"/>
                    <a:pt x="21717" y="10335"/>
                    <a:pt x="21717" y="23051"/>
                  </a:cubicBezTo>
                  <a:lnTo>
                    <a:pt x="27825" y="23051"/>
                  </a:lnTo>
                  <a:cubicBezTo>
                    <a:pt x="27825" y="13693"/>
                    <a:pt x="35409" y="6109"/>
                    <a:pt x="44768" y="6109"/>
                  </a:cubicBezTo>
                  <a:cubicBezTo>
                    <a:pt x="54114" y="6109"/>
                    <a:pt x="61710" y="13693"/>
                    <a:pt x="61710" y="23051"/>
                  </a:cubicBezTo>
                  <a:cubicBezTo>
                    <a:pt x="61710" y="32398"/>
                    <a:pt x="54114" y="39982"/>
                    <a:pt x="44768" y="39982"/>
                  </a:cubicBezTo>
                  <a:cubicBezTo>
                    <a:pt x="38981" y="39982"/>
                    <a:pt x="33885" y="37089"/>
                    <a:pt x="30826" y="32672"/>
                  </a:cubicBezTo>
                  <a:lnTo>
                    <a:pt x="0" y="63497"/>
                  </a:lnTo>
                  <a:lnTo>
                    <a:pt x="4310" y="67819"/>
                  </a:lnTo>
                  <a:lnTo>
                    <a:pt x="30778" y="41351"/>
                  </a:lnTo>
                  <a:cubicBezTo>
                    <a:pt x="34767" y="44423"/>
                    <a:pt x="39636" y="46090"/>
                    <a:pt x="44768" y="46090"/>
                  </a:cubicBezTo>
                  <a:cubicBezTo>
                    <a:pt x="57472" y="46090"/>
                    <a:pt x="67806" y="35755"/>
                    <a:pt x="67806" y="23051"/>
                  </a:cubicBezTo>
                  <a:cubicBezTo>
                    <a:pt x="67806" y="10335"/>
                    <a:pt x="57472" y="1"/>
                    <a:pt x="4476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5" name="Google Shape;1261;p29">
              <a:extLst>
                <a:ext uri="{FF2B5EF4-FFF2-40B4-BE49-F238E27FC236}">
                  <a16:creationId xmlns:a16="http://schemas.microsoft.com/office/drawing/2014/main" id="{7B72F080-9E46-4409-8CB2-85D71A0C7F27}"/>
                </a:ext>
              </a:extLst>
            </p:cNvPr>
            <p:cNvSpPr/>
            <p:nvPr/>
          </p:nvSpPr>
          <p:spPr>
            <a:xfrm>
              <a:off x="7013326" y="1719369"/>
              <a:ext cx="668740" cy="668503"/>
            </a:xfrm>
            <a:custGeom>
              <a:avLst/>
              <a:gdLst/>
              <a:ahLst/>
              <a:cxnLst/>
              <a:rect l="l" t="t" r="r" b="b"/>
              <a:pathLst>
                <a:path w="33886" h="33874" extrusionOk="0">
                  <a:moveTo>
                    <a:pt x="16943" y="1"/>
                  </a:moveTo>
                  <a:cubicBezTo>
                    <a:pt x="7584" y="1"/>
                    <a:pt x="0" y="7585"/>
                    <a:pt x="0" y="16943"/>
                  </a:cubicBezTo>
                  <a:cubicBezTo>
                    <a:pt x="0" y="26290"/>
                    <a:pt x="7584" y="33874"/>
                    <a:pt x="16943" y="33874"/>
                  </a:cubicBezTo>
                  <a:cubicBezTo>
                    <a:pt x="26289" y="33874"/>
                    <a:pt x="33885" y="26290"/>
                    <a:pt x="33885" y="16943"/>
                  </a:cubicBezTo>
                  <a:cubicBezTo>
                    <a:pt x="33885" y="7585"/>
                    <a:pt x="26289" y="1"/>
                    <a:pt x="16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66" name="Google Shape;1262;p29">
              <a:extLst>
                <a:ext uri="{FF2B5EF4-FFF2-40B4-BE49-F238E27FC236}">
                  <a16:creationId xmlns:a16="http://schemas.microsoft.com/office/drawing/2014/main" id="{5EBDC0A9-B4C1-4DE4-A149-CDEDC5319EC0}"/>
                </a:ext>
              </a:extLst>
            </p:cNvPr>
            <p:cNvSpPr/>
            <p:nvPr/>
          </p:nvSpPr>
          <p:spPr>
            <a:xfrm>
              <a:off x="7070421" y="1776464"/>
              <a:ext cx="554317" cy="554317"/>
            </a:xfrm>
            <a:custGeom>
              <a:avLst/>
              <a:gdLst/>
              <a:ahLst/>
              <a:cxnLst/>
              <a:rect l="l" t="t" r="r" b="b"/>
              <a:pathLst>
                <a:path w="28088" h="28088" extrusionOk="0">
                  <a:moveTo>
                    <a:pt x="14050" y="1"/>
                  </a:moveTo>
                  <a:cubicBezTo>
                    <a:pt x="6287" y="1"/>
                    <a:pt x="0" y="6287"/>
                    <a:pt x="0" y="14050"/>
                  </a:cubicBezTo>
                  <a:cubicBezTo>
                    <a:pt x="0" y="21801"/>
                    <a:pt x="6287" y="28088"/>
                    <a:pt x="14050" y="28088"/>
                  </a:cubicBezTo>
                  <a:cubicBezTo>
                    <a:pt x="21801" y="28088"/>
                    <a:pt x="28087" y="21801"/>
                    <a:pt x="28087" y="14050"/>
                  </a:cubicBezTo>
                  <a:cubicBezTo>
                    <a:pt x="28087" y="6287"/>
                    <a:pt x="21801" y="1"/>
                    <a:pt x="14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8" name="Google Shape;1264;p29">
              <a:extLst>
                <a:ext uri="{FF2B5EF4-FFF2-40B4-BE49-F238E27FC236}">
                  <a16:creationId xmlns:a16="http://schemas.microsoft.com/office/drawing/2014/main" id="{8D7256D1-33DF-440C-8938-8291772DA05F}"/>
                </a:ext>
              </a:extLst>
            </p:cNvPr>
            <p:cNvSpPr txBox="1"/>
            <p:nvPr/>
          </p:nvSpPr>
          <p:spPr>
            <a:xfrm>
              <a:off x="5609812" y="886935"/>
              <a:ext cx="2416540" cy="7093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cs typeface="Times New Roman" panose="02020603050405020304" pitchFamily="18" charset="0"/>
                  <a:sym typeface="Roboto"/>
                </a:rPr>
                <a:t>Determinar el diagnóstico de la situación actual de las pymes </a:t>
              </a:r>
              <a:r>
                <a:rPr lang="es-EC" sz="1200" dirty="0" err="1" smtClean="0">
                  <a:latin typeface="Century Gothic" panose="020B0502020202020204" pitchFamily="34" charset="0"/>
                  <a:cs typeface="Times New Roman" panose="02020603050405020304" pitchFamily="18" charset="0"/>
                  <a:sym typeface="Roboto"/>
                </a:rPr>
                <a:t>textileras</a:t>
              </a:r>
              <a:endParaRPr lang="en-US" sz="1200" dirty="0">
                <a:latin typeface="Century Gothic" panose="020B0502020202020204" pitchFamily="34" charset="0"/>
                <a:cs typeface="Times New Roman" panose="02020603050405020304" pitchFamily="18" charset="0"/>
                <a:sym typeface="Roboto"/>
              </a:endParaRPr>
            </a:p>
          </p:txBody>
        </p:sp>
        <p:grpSp>
          <p:nvGrpSpPr>
            <p:cNvPr id="169" name="Google Shape;1265;p29">
              <a:extLst>
                <a:ext uri="{FF2B5EF4-FFF2-40B4-BE49-F238E27FC236}">
                  <a16:creationId xmlns:a16="http://schemas.microsoft.com/office/drawing/2014/main" id="{BD7C3C72-1D24-4453-BEE2-EF25D1E99C16}"/>
                </a:ext>
              </a:extLst>
            </p:cNvPr>
            <p:cNvGrpSpPr/>
            <p:nvPr/>
          </p:nvGrpSpPr>
          <p:grpSpPr>
            <a:xfrm>
              <a:off x="7207202" y="1913346"/>
              <a:ext cx="280975" cy="280535"/>
              <a:chOff x="-52043575" y="3983125"/>
              <a:chExt cx="319000" cy="318500"/>
            </a:xfrm>
          </p:grpSpPr>
          <p:sp>
            <p:nvSpPr>
              <p:cNvPr id="170" name="Google Shape;1266;p29">
                <a:extLst>
                  <a:ext uri="{FF2B5EF4-FFF2-40B4-BE49-F238E27FC236}">
                    <a16:creationId xmlns:a16="http://schemas.microsoft.com/office/drawing/2014/main" id="{209F2721-8540-4CCF-9BB3-951627EA2216}"/>
                  </a:ext>
                </a:extLst>
              </p:cNvPr>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1" name="Google Shape;1267;p29">
                <a:extLst>
                  <a:ext uri="{FF2B5EF4-FFF2-40B4-BE49-F238E27FC236}">
                    <a16:creationId xmlns:a16="http://schemas.microsoft.com/office/drawing/2014/main" id="{15212EBD-8B8E-4786-8F37-2BD26055B0E9}"/>
                  </a:ext>
                </a:extLst>
              </p:cNvPr>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2" name="Google Shape;1268;p29">
                <a:extLst>
                  <a:ext uri="{FF2B5EF4-FFF2-40B4-BE49-F238E27FC236}">
                    <a16:creationId xmlns:a16="http://schemas.microsoft.com/office/drawing/2014/main" id="{1ED50D94-E3B2-45CA-A40C-C397615DB8DE}"/>
                  </a:ext>
                </a:extLst>
              </p:cNvPr>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3" name="Google Shape;1269;p29">
                <a:extLst>
                  <a:ext uri="{FF2B5EF4-FFF2-40B4-BE49-F238E27FC236}">
                    <a16:creationId xmlns:a16="http://schemas.microsoft.com/office/drawing/2014/main" id="{BCF34624-4BAF-4ECC-9671-4FFA8806488B}"/>
                  </a:ext>
                </a:extLst>
              </p:cNvPr>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4" name="Google Shape;1270;p29">
                <a:extLst>
                  <a:ext uri="{FF2B5EF4-FFF2-40B4-BE49-F238E27FC236}">
                    <a16:creationId xmlns:a16="http://schemas.microsoft.com/office/drawing/2014/main" id="{FBD46142-3223-46C5-A15D-F521216CD81D}"/>
                  </a:ext>
                </a:extLst>
              </p:cNvPr>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5" name="Google Shape;1271;p29">
                <a:extLst>
                  <a:ext uri="{FF2B5EF4-FFF2-40B4-BE49-F238E27FC236}">
                    <a16:creationId xmlns:a16="http://schemas.microsoft.com/office/drawing/2014/main" id="{04994995-3B65-4A92-871E-3AE8CE868527}"/>
                  </a:ext>
                </a:extLst>
              </p:cNvPr>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6" name="Google Shape;1272;p29">
                <a:extLst>
                  <a:ext uri="{FF2B5EF4-FFF2-40B4-BE49-F238E27FC236}">
                    <a16:creationId xmlns:a16="http://schemas.microsoft.com/office/drawing/2014/main" id="{EF0EB46A-2374-4225-ADA7-53873641AED7}"/>
                  </a:ext>
                </a:extLst>
              </p:cNvPr>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7" name="Google Shape;1273;p29">
                <a:extLst>
                  <a:ext uri="{FF2B5EF4-FFF2-40B4-BE49-F238E27FC236}">
                    <a16:creationId xmlns:a16="http://schemas.microsoft.com/office/drawing/2014/main" id="{714E47AF-AC55-4D12-BB73-EACF6AF50B09}"/>
                  </a:ext>
                </a:extLst>
              </p:cNvPr>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8" name="Google Shape;1274;p29">
                <a:extLst>
                  <a:ext uri="{FF2B5EF4-FFF2-40B4-BE49-F238E27FC236}">
                    <a16:creationId xmlns:a16="http://schemas.microsoft.com/office/drawing/2014/main" id="{4604C7C6-713E-405F-BA6C-98336452BD8B}"/>
                  </a:ext>
                </a:extLst>
              </p:cNvPr>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grpSp>
        <p:nvGrpSpPr>
          <p:cNvPr id="179" name="Google Shape;1275;p29">
            <a:extLst>
              <a:ext uri="{FF2B5EF4-FFF2-40B4-BE49-F238E27FC236}">
                <a16:creationId xmlns:a16="http://schemas.microsoft.com/office/drawing/2014/main" id="{AFF55265-174A-405C-B08B-66C236402365}"/>
              </a:ext>
            </a:extLst>
          </p:cNvPr>
          <p:cNvGrpSpPr/>
          <p:nvPr/>
        </p:nvGrpSpPr>
        <p:grpSpPr>
          <a:xfrm>
            <a:off x="3677539" y="3334809"/>
            <a:ext cx="2949657" cy="2618053"/>
            <a:chOff x="2602826" y="2529097"/>
            <a:chExt cx="2949657" cy="2618053"/>
          </a:xfrm>
        </p:grpSpPr>
        <p:sp>
          <p:nvSpPr>
            <p:cNvPr id="180" name="Google Shape;1276;p29">
              <a:extLst>
                <a:ext uri="{FF2B5EF4-FFF2-40B4-BE49-F238E27FC236}">
                  <a16:creationId xmlns:a16="http://schemas.microsoft.com/office/drawing/2014/main" id="{CE933D7D-1874-45D9-81C3-09907CEE8D88}"/>
                </a:ext>
              </a:extLst>
            </p:cNvPr>
            <p:cNvSpPr/>
            <p:nvPr/>
          </p:nvSpPr>
          <p:spPr>
            <a:xfrm>
              <a:off x="3905052" y="2755384"/>
              <a:ext cx="668503" cy="668740"/>
            </a:xfrm>
            <a:custGeom>
              <a:avLst/>
              <a:gdLst/>
              <a:ahLst/>
              <a:cxnLst/>
              <a:rect l="l" t="t" r="r" b="b"/>
              <a:pathLst>
                <a:path w="33874" h="33886" extrusionOk="0">
                  <a:moveTo>
                    <a:pt x="16931" y="0"/>
                  </a:moveTo>
                  <a:cubicBezTo>
                    <a:pt x="7585" y="0"/>
                    <a:pt x="0" y="7585"/>
                    <a:pt x="0" y="16943"/>
                  </a:cubicBezTo>
                  <a:cubicBezTo>
                    <a:pt x="0" y="26301"/>
                    <a:pt x="7585" y="33885"/>
                    <a:pt x="16931" y="33885"/>
                  </a:cubicBezTo>
                  <a:cubicBezTo>
                    <a:pt x="26289" y="33885"/>
                    <a:pt x="33874" y="26301"/>
                    <a:pt x="33874" y="16943"/>
                  </a:cubicBezTo>
                  <a:cubicBezTo>
                    <a:pt x="33874" y="7585"/>
                    <a:pt x="26289" y="0"/>
                    <a:pt x="1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81" name="Google Shape;1277;p29">
              <a:extLst>
                <a:ext uri="{FF2B5EF4-FFF2-40B4-BE49-F238E27FC236}">
                  <a16:creationId xmlns:a16="http://schemas.microsoft.com/office/drawing/2014/main" id="{8BCF32C5-353D-41AA-BCAD-7104187C7CAE}"/>
                </a:ext>
              </a:extLst>
            </p:cNvPr>
            <p:cNvSpPr/>
            <p:nvPr/>
          </p:nvSpPr>
          <p:spPr>
            <a:xfrm>
              <a:off x="3962147"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7" y="21789"/>
                    <a:pt x="28087" y="14038"/>
                  </a:cubicBezTo>
                  <a:cubicBezTo>
                    <a:pt x="28087"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2" name="Google Shape;1278;p29">
              <a:extLst>
                <a:ext uri="{FF2B5EF4-FFF2-40B4-BE49-F238E27FC236}">
                  <a16:creationId xmlns:a16="http://schemas.microsoft.com/office/drawing/2014/main" id="{44880F5E-ADB1-48CB-A2DA-B9EE2681ECAB}"/>
                </a:ext>
              </a:extLst>
            </p:cNvPr>
            <p:cNvSpPr/>
            <p:nvPr/>
          </p:nvSpPr>
          <p:spPr>
            <a:xfrm>
              <a:off x="3784508" y="2529097"/>
              <a:ext cx="1015563" cy="1015563"/>
            </a:xfrm>
            <a:custGeom>
              <a:avLst/>
              <a:gdLst/>
              <a:ahLst/>
              <a:cxnLst/>
              <a:rect l="l" t="t" r="r" b="b"/>
              <a:pathLst>
                <a:path w="51460" h="51460" extrusionOk="0">
                  <a:moveTo>
                    <a:pt x="47137" y="1"/>
                  </a:moveTo>
                  <a:lnTo>
                    <a:pt x="32671" y="14467"/>
                  </a:lnTo>
                  <a:cubicBezTo>
                    <a:pt x="37088" y="17527"/>
                    <a:pt x="39982" y="22622"/>
                    <a:pt x="39982" y="28409"/>
                  </a:cubicBezTo>
                  <a:cubicBezTo>
                    <a:pt x="39982" y="37767"/>
                    <a:pt x="32397" y="45351"/>
                    <a:pt x="23039" y="45351"/>
                  </a:cubicBezTo>
                  <a:cubicBezTo>
                    <a:pt x="13693" y="45351"/>
                    <a:pt x="6108" y="37767"/>
                    <a:pt x="6108" y="28409"/>
                  </a:cubicBezTo>
                  <a:cubicBezTo>
                    <a:pt x="6108" y="19051"/>
                    <a:pt x="13693" y="11466"/>
                    <a:pt x="23039" y="11466"/>
                  </a:cubicBezTo>
                  <a:lnTo>
                    <a:pt x="23039" y="5358"/>
                  </a:lnTo>
                  <a:cubicBezTo>
                    <a:pt x="10335" y="5358"/>
                    <a:pt x="0" y="15705"/>
                    <a:pt x="0" y="28409"/>
                  </a:cubicBezTo>
                  <a:cubicBezTo>
                    <a:pt x="0" y="41113"/>
                    <a:pt x="10335" y="51459"/>
                    <a:pt x="23039" y="51459"/>
                  </a:cubicBezTo>
                  <a:cubicBezTo>
                    <a:pt x="35755" y="51459"/>
                    <a:pt x="46090" y="41113"/>
                    <a:pt x="46090" y="28409"/>
                  </a:cubicBezTo>
                  <a:cubicBezTo>
                    <a:pt x="46090" y="23289"/>
                    <a:pt x="44423" y="18419"/>
                    <a:pt x="41351" y="14419"/>
                  </a:cubicBezTo>
                  <a:lnTo>
                    <a:pt x="51459" y="4311"/>
                  </a:lnTo>
                  <a:lnTo>
                    <a:pt x="47137"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4" name="Google Shape;1280;p29">
              <a:extLst>
                <a:ext uri="{FF2B5EF4-FFF2-40B4-BE49-F238E27FC236}">
                  <a16:creationId xmlns:a16="http://schemas.microsoft.com/office/drawing/2014/main" id="{92C62293-8436-465D-8795-17B26C2830DE}"/>
                </a:ext>
              </a:extLst>
            </p:cNvPr>
            <p:cNvSpPr txBox="1"/>
            <p:nvPr/>
          </p:nvSpPr>
          <p:spPr>
            <a:xfrm>
              <a:off x="2602826" y="4081712"/>
              <a:ext cx="2949657" cy="106543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cs typeface="Times New Roman" panose="02020603050405020304" pitchFamily="18" charset="0"/>
                  <a:sym typeface="Roboto"/>
                </a:rPr>
                <a:t>Evaluar el nivel de implementación de prácticas de gobierno corporativo y determinar el nivel de competitividad en las Pymes </a:t>
              </a:r>
              <a:r>
                <a:rPr lang="es-EC" sz="1200" dirty="0" err="1">
                  <a:latin typeface="Century Gothic" panose="020B0502020202020204" pitchFamily="34" charset="0"/>
                  <a:cs typeface="Times New Roman" panose="02020603050405020304" pitchFamily="18" charset="0"/>
                  <a:sym typeface="Roboto"/>
                </a:rPr>
                <a:t>textileras</a:t>
              </a:r>
              <a:r>
                <a:rPr lang="es-EC" sz="1200" dirty="0">
                  <a:latin typeface="Century Gothic" panose="020B0502020202020204" pitchFamily="34" charset="0"/>
                  <a:cs typeface="Times New Roman" panose="02020603050405020304" pitchFamily="18" charset="0"/>
                  <a:sym typeface="Roboto"/>
                </a:rPr>
                <a:t> del Distrito Metropolitano de Quito</a:t>
              </a:r>
              <a:r>
                <a:rPr lang="es-EC" sz="1200" dirty="0">
                  <a:solidFill>
                    <a:srgbClr val="434343"/>
                  </a:solidFill>
                  <a:latin typeface="Century Gothic" panose="020B0502020202020204" pitchFamily="34" charset="0"/>
                  <a:ea typeface="Roboto"/>
                  <a:cs typeface="Roboto"/>
                  <a:sym typeface="Roboto"/>
                </a:rPr>
                <a:t>.</a:t>
              </a:r>
              <a:endParaRPr sz="1200" dirty="0">
                <a:solidFill>
                  <a:srgbClr val="434343"/>
                </a:solidFill>
                <a:latin typeface="Century Gothic" panose="020B0502020202020204" pitchFamily="34" charset="0"/>
                <a:ea typeface="Roboto"/>
                <a:cs typeface="Roboto"/>
                <a:sym typeface="Roboto"/>
              </a:endParaRPr>
            </a:p>
          </p:txBody>
        </p:sp>
        <p:grpSp>
          <p:nvGrpSpPr>
            <p:cNvPr id="185" name="Google Shape;1281;p29">
              <a:extLst>
                <a:ext uri="{FF2B5EF4-FFF2-40B4-BE49-F238E27FC236}">
                  <a16:creationId xmlns:a16="http://schemas.microsoft.com/office/drawing/2014/main" id="{91EE040D-10D5-4484-8213-A1347897003B}"/>
                </a:ext>
              </a:extLst>
            </p:cNvPr>
            <p:cNvGrpSpPr/>
            <p:nvPr/>
          </p:nvGrpSpPr>
          <p:grpSpPr>
            <a:xfrm>
              <a:off x="4099168" y="2949241"/>
              <a:ext cx="280293" cy="280997"/>
              <a:chOff x="-57959425" y="3982600"/>
              <a:chExt cx="318225" cy="319025"/>
            </a:xfrm>
          </p:grpSpPr>
          <p:sp>
            <p:nvSpPr>
              <p:cNvPr id="186" name="Google Shape;1282;p29">
                <a:extLst>
                  <a:ext uri="{FF2B5EF4-FFF2-40B4-BE49-F238E27FC236}">
                    <a16:creationId xmlns:a16="http://schemas.microsoft.com/office/drawing/2014/main" id="{FCCACADE-7CE4-446F-A0D8-60B6B4C14D15}"/>
                  </a:ext>
                </a:extLst>
              </p:cNvPr>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7" name="Google Shape;1283;p29">
                <a:extLst>
                  <a:ext uri="{FF2B5EF4-FFF2-40B4-BE49-F238E27FC236}">
                    <a16:creationId xmlns:a16="http://schemas.microsoft.com/office/drawing/2014/main" id="{9F05EFD9-3048-4032-BBD5-F2AB05A315C7}"/>
                  </a:ext>
                </a:extLst>
              </p:cNvPr>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8" name="Google Shape;1284;p29">
                <a:extLst>
                  <a:ext uri="{FF2B5EF4-FFF2-40B4-BE49-F238E27FC236}">
                    <a16:creationId xmlns:a16="http://schemas.microsoft.com/office/drawing/2014/main" id="{C6D7B259-8DDF-4391-BC13-1663D779521C}"/>
                  </a:ext>
                </a:extLst>
              </p:cNvPr>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9" name="Google Shape;1285;p29">
                <a:extLst>
                  <a:ext uri="{FF2B5EF4-FFF2-40B4-BE49-F238E27FC236}">
                    <a16:creationId xmlns:a16="http://schemas.microsoft.com/office/drawing/2014/main" id="{53AC50C7-EC7D-476B-B415-22A2CF863D14}"/>
                  </a:ext>
                </a:extLst>
              </p:cNvPr>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grpSp>
        <p:nvGrpSpPr>
          <p:cNvPr id="190" name="Google Shape;1286;p29">
            <a:extLst>
              <a:ext uri="{FF2B5EF4-FFF2-40B4-BE49-F238E27FC236}">
                <a16:creationId xmlns:a16="http://schemas.microsoft.com/office/drawing/2014/main" id="{324F2A6A-4157-41F2-AFA7-E89D9CDA3C09}"/>
              </a:ext>
            </a:extLst>
          </p:cNvPr>
          <p:cNvGrpSpPr/>
          <p:nvPr/>
        </p:nvGrpSpPr>
        <p:grpSpPr>
          <a:xfrm>
            <a:off x="7790921" y="3260308"/>
            <a:ext cx="2352503" cy="2322265"/>
            <a:chOff x="5749855" y="2528150"/>
            <a:chExt cx="2239173" cy="2322265"/>
          </a:xfrm>
        </p:grpSpPr>
        <p:sp>
          <p:nvSpPr>
            <p:cNvPr id="191" name="Google Shape;1287;p29">
              <a:extLst>
                <a:ext uri="{FF2B5EF4-FFF2-40B4-BE49-F238E27FC236}">
                  <a16:creationId xmlns:a16="http://schemas.microsoft.com/office/drawing/2014/main" id="{1D9CE478-FFEB-4B13-86E0-519E0E1B0523}"/>
                </a:ext>
              </a:extLst>
            </p:cNvPr>
            <p:cNvSpPr/>
            <p:nvPr/>
          </p:nvSpPr>
          <p:spPr>
            <a:xfrm>
              <a:off x="5977070" y="2755384"/>
              <a:ext cx="668740" cy="668740"/>
            </a:xfrm>
            <a:custGeom>
              <a:avLst/>
              <a:gdLst/>
              <a:ahLst/>
              <a:cxnLst/>
              <a:rect l="l" t="t" r="r" b="b"/>
              <a:pathLst>
                <a:path w="33886" h="33886" extrusionOk="0">
                  <a:moveTo>
                    <a:pt x="16943" y="0"/>
                  </a:moveTo>
                  <a:cubicBezTo>
                    <a:pt x="7585" y="0"/>
                    <a:pt x="1" y="7585"/>
                    <a:pt x="1" y="16943"/>
                  </a:cubicBezTo>
                  <a:cubicBezTo>
                    <a:pt x="1" y="26301"/>
                    <a:pt x="7585" y="33885"/>
                    <a:pt x="16943" y="33885"/>
                  </a:cubicBezTo>
                  <a:cubicBezTo>
                    <a:pt x="26302" y="33885"/>
                    <a:pt x="33886" y="26301"/>
                    <a:pt x="33886" y="16943"/>
                  </a:cubicBezTo>
                  <a:cubicBezTo>
                    <a:pt x="33886" y="7585"/>
                    <a:pt x="26302" y="0"/>
                    <a:pt x="1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92" name="Google Shape;1288;p29">
              <a:extLst>
                <a:ext uri="{FF2B5EF4-FFF2-40B4-BE49-F238E27FC236}">
                  <a16:creationId xmlns:a16="http://schemas.microsoft.com/office/drawing/2014/main" id="{FC86EC0C-C1AF-4631-AB41-D2DBD90E0B6C}"/>
                </a:ext>
              </a:extLst>
            </p:cNvPr>
            <p:cNvSpPr/>
            <p:nvPr/>
          </p:nvSpPr>
          <p:spPr>
            <a:xfrm>
              <a:off x="5749855" y="2528150"/>
              <a:ext cx="1118935" cy="1016510"/>
            </a:xfrm>
            <a:custGeom>
              <a:avLst/>
              <a:gdLst/>
              <a:ahLst/>
              <a:cxnLst/>
              <a:rect l="l" t="t" r="r" b="b"/>
              <a:pathLst>
                <a:path w="56698" h="51508" extrusionOk="0">
                  <a:moveTo>
                    <a:pt x="4310" y="1"/>
                  </a:moveTo>
                  <a:lnTo>
                    <a:pt x="0" y="4311"/>
                  </a:lnTo>
                  <a:lnTo>
                    <a:pt x="10156" y="14467"/>
                  </a:lnTo>
                  <a:cubicBezTo>
                    <a:pt x="7085" y="18467"/>
                    <a:pt x="5418" y="23337"/>
                    <a:pt x="5418" y="28457"/>
                  </a:cubicBezTo>
                  <a:cubicBezTo>
                    <a:pt x="5418" y="41161"/>
                    <a:pt x="15752" y="51507"/>
                    <a:pt x="28456" y="51507"/>
                  </a:cubicBezTo>
                  <a:cubicBezTo>
                    <a:pt x="41172" y="51507"/>
                    <a:pt x="51507" y="41161"/>
                    <a:pt x="51507" y="28457"/>
                  </a:cubicBezTo>
                  <a:cubicBezTo>
                    <a:pt x="51507" y="23337"/>
                    <a:pt x="49840" y="18467"/>
                    <a:pt x="46768" y="14467"/>
                  </a:cubicBezTo>
                  <a:lnTo>
                    <a:pt x="56698" y="4537"/>
                  </a:lnTo>
                  <a:lnTo>
                    <a:pt x="52388" y="215"/>
                  </a:lnTo>
                  <a:lnTo>
                    <a:pt x="38076" y="14515"/>
                  </a:lnTo>
                  <a:cubicBezTo>
                    <a:pt x="42506" y="17575"/>
                    <a:pt x="45399" y="22670"/>
                    <a:pt x="45399" y="28457"/>
                  </a:cubicBezTo>
                  <a:cubicBezTo>
                    <a:pt x="45399" y="37815"/>
                    <a:pt x="37815" y="45399"/>
                    <a:pt x="28456" y="45399"/>
                  </a:cubicBezTo>
                  <a:cubicBezTo>
                    <a:pt x="19098" y="45399"/>
                    <a:pt x="11514" y="37815"/>
                    <a:pt x="11514" y="28457"/>
                  </a:cubicBezTo>
                  <a:cubicBezTo>
                    <a:pt x="11514" y="22670"/>
                    <a:pt x="14419" y="17575"/>
                    <a:pt x="18836" y="14515"/>
                  </a:cubicBezTo>
                  <a:lnTo>
                    <a:pt x="4310"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3" name="Google Shape;1289;p29">
              <a:extLst>
                <a:ext uri="{FF2B5EF4-FFF2-40B4-BE49-F238E27FC236}">
                  <a16:creationId xmlns:a16="http://schemas.microsoft.com/office/drawing/2014/main" id="{3014BB02-FD48-4CFA-BDF3-C678E190DBB8}"/>
                </a:ext>
              </a:extLst>
            </p:cNvPr>
            <p:cNvSpPr/>
            <p:nvPr/>
          </p:nvSpPr>
          <p:spPr>
            <a:xfrm>
              <a:off x="6034402"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8" y="21789"/>
                    <a:pt x="28088" y="14038"/>
                  </a:cubicBezTo>
                  <a:cubicBezTo>
                    <a:pt x="28088"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5" name="Google Shape;1291;p29">
              <a:extLst>
                <a:ext uri="{FF2B5EF4-FFF2-40B4-BE49-F238E27FC236}">
                  <a16:creationId xmlns:a16="http://schemas.microsoft.com/office/drawing/2014/main" id="{7C6E555A-8F98-4C4D-A2D6-6E510E9ECB28}"/>
                </a:ext>
              </a:extLst>
            </p:cNvPr>
            <p:cNvSpPr txBox="1"/>
            <p:nvPr/>
          </p:nvSpPr>
          <p:spPr>
            <a:xfrm>
              <a:off x="5924866" y="4315515"/>
              <a:ext cx="2064162"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cs typeface="Times New Roman" panose="02020603050405020304" pitchFamily="18" charset="0"/>
                  <a:sym typeface="Roboto"/>
                </a:rPr>
                <a:t>Estructurar los resultados obtenidos para elaborar las conclusiones y recomendaciones derivadas de la investigación</a:t>
              </a:r>
              <a:endParaRPr sz="1200" dirty="0">
                <a:latin typeface="Century Gothic" panose="020B0502020202020204" pitchFamily="34" charset="0"/>
                <a:cs typeface="Times New Roman" panose="02020603050405020304" pitchFamily="18" charset="0"/>
                <a:sym typeface="Roboto"/>
              </a:endParaRPr>
            </a:p>
          </p:txBody>
        </p:sp>
        <p:grpSp>
          <p:nvGrpSpPr>
            <p:cNvPr id="196" name="Google Shape;1292;p29">
              <a:extLst>
                <a:ext uri="{FF2B5EF4-FFF2-40B4-BE49-F238E27FC236}">
                  <a16:creationId xmlns:a16="http://schemas.microsoft.com/office/drawing/2014/main" id="{6BD35F83-51F1-49A4-B313-EE20FB8B6EF5}"/>
                </a:ext>
              </a:extLst>
            </p:cNvPr>
            <p:cNvGrpSpPr/>
            <p:nvPr/>
          </p:nvGrpSpPr>
          <p:grpSpPr>
            <a:xfrm>
              <a:off x="6180095" y="2949285"/>
              <a:ext cx="262941" cy="280975"/>
              <a:chOff x="-53232900" y="3192625"/>
              <a:chExt cx="298525" cy="319000"/>
            </a:xfrm>
          </p:grpSpPr>
          <p:sp>
            <p:nvSpPr>
              <p:cNvPr id="197" name="Google Shape;1293;p29">
                <a:extLst>
                  <a:ext uri="{FF2B5EF4-FFF2-40B4-BE49-F238E27FC236}">
                    <a16:creationId xmlns:a16="http://schemas.microsoft.com/office/drawing/2014/main" id="{DE6589C8-6CAF-430A-87BA-9509141EE061}"/>
                  </a:ext>
                </a:extLst>
              </p:cNvPr>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8" name="Google Shape;1294;p29">
                <a:extLst>
                  <a:ext uri="{FF2B5EF4-FFF2-40B4-BE49-F238E27FC236}">
                    <a16:creationId xmlns:a16="http://schemas.microsoft.com/office/drawing/2014/main" id="{16B22471-1FEF-40C8-88BE-F0B2867CD47E}"/>
                  </a:ext>
                </a:extLst>
              </p:cNvPr>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9" name="Google Shape;1295;p29">
                <a:extLst>
                  <a:ext uri="{FF2B5EF4-FFF2-40B4-BE49-F238E27FC236}">
                    <a16:creationId xmlns:a16="http://schemas.microsoft.com/office/drawing/2014/main" id="{4457D0F4-481A-457A-ABDA-26101877599C}"/>
                  </a:ext>
                </a:extLst>
              </p:cNvPr>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0" name="Google Shape;1296;p29">
                <a:extLst>
                  <a:ext uri="{FF2B5EF4-FFF2-40B4-BE49-F238E27FC236}">
                    <a16:creationId xmlns:a16="http://schemas.microsoft.com/office/drawing/2014/main" id="{4BD976D9-CCBA-44B7-8EC0-1BF8C8DC1444}"/>
                  </a:ext>
                </a:extLst>
              </p:cNvPr>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1" name="Google Shape;1297;p29">
                <a:extLst>
                  <a:ext uri="{FF2B5EF4-FFF2-40B4-BE49-F238E27FC236}">
                    <a16:creationId xmlns:a16="http://schemas.microsoft.com/office/drawing/2014/main" id="{9ED0BEE9-1674-4730-AD8E-275D64552595}"/>
                  </a:ext>
                </a:extLst>
              </p:cNvPr>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2" name="Google Shape;1298;p29">
                <a:extLst>
                  <a:ext uri="{FF2B5EF4-FFF2-40B4-BE49-F238E27FC236}">
                    <a16:creationId xmlns:a16="http://schemas.microsoft.com/office/drawing/2014/main" id="{86D355EA-59F0-40C1-828C-0551DED57DF5}"/>
                  </a:ext>
                </a:extLst>
              </p:cNvPr>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3" name="Google Shape;1299;p29">
                <a:extLst>
                  <a:ext uri="{FF2B5EF4-FFF2-40B4-BE49-F238E27FC236}">
                    <a16:creationId xmlns:a16="http://schemas.microsoft.com/office/drawing/2014/main" id="{BF332D77-F3E4-4167-A73A-CE6FBB22891B}"/>
                  </a:ext>
                </a:extLst>
              </p:cNvPr>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4" name="Google Shape;1300;p29">
                <a:extLst>
                  <a:ext uri="{FF2B5EF4-FFF2-40B4-BE49-F238E27FC236}">
                    <a16:creationId xmlns:a16="http://schemas.microsoft.com/office/drawing/2014/main" id="{4D304534-5357-49AA-8D53-624332790495}"/>
                  </a:ext>
                </a:extLst>
              </p:cNvPr>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sp>
        <p:nvSpPr>
          <p:cNvPr id="205" name="Google Shape;786;p29">
            <a:extLst>
              <a:ext uri="{FF2B5EF4-FFF2-40B4-BE49-F238E27FC236}">
                <a16:creationId xmlns:a16="http://schemas.microsoft.com/office/drawing/2014/main" id="{54BD3560-EEDF-43C3-8C51-B43F859C002A}"/>
              </a:ext>
            </a:extLst>
          </p:cNvPr>
          <p:cNvSpPr txBox="1">
            <a:spLocks noGrp="1"/>
          </p:cNvSpPr>
          <p:nvPr/>
        </p:nvSpPr>
        <p:spPr>
          <a:xfrm>
            <a:off x="3691104" y="338694"/>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dirty="0">
                <a:latin typeface="Century Gothic" panose="020B0502020202020204" pitchFamily="34" charset="0"/>
              </a:rPr>
              <a:t>3. Objetivos</a:t>
            </a:r>
            <a:endParaRPr b="1" dirty="0">
              <a:latin typeface="Century Gothic" panose="020B0502020202020204" pitchFamily="34" charset="0"/>
            </a:endParaRPr>
          </a:p>
        </p:txBody>
      </p:sp>
      <p:sp>
        <p:nvSpPr>
          <p:cNvPr id="219" name="Google Shape;1253;p29">
            <a:extLst>
              <a:ext uri="{FF2B5EF4-FFF2-40B4-BE49-F238E27FC236}">
                <a16:creationId xmlns:a16="http://schemas.microsoft.com/office/drawing/2014/main" id="{B6F5FEF5-6CB4-4E9E-8FDC-6065DC792B0E}"/>
              </a:ext>
            </a:extLst>
          </p:cNvPr>
          <p:cNvSpPr txBox="1"/>
          <p:nvPr/>
        </p:nvSpPr>
        <p:spPr>
          <a:xfrm>
            <a:off x="3741559" y="4421441"/>
            <a:ext cx="2760686"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700" b="1" dirty="0">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3</a:t>
            </a:r>
          </a:p>
        </p:txBody>
      </p:sp>
      <p:sp>
        <p:nvSpPr>
          <p:cNvPr id="221" name="Google Shape;5343;p47">
            <a:extLst>
              <a:ext uri="{FF2B5EF4-FFF2-40B4-BE49-F238E27FC236}">
                <a16:creationId xmlns:a16="http://schemas.microsoft.com/office/drawing/2014/main" id="{E67E0AF8-37A2-4612-9602-7678EA2316E5}"/>
              </a:ext>
            </a:extLst>
          </p:cNvPr>
          <p:cNvSpPr txBox="1">
            <a:spLocks/>
          </p:cNvSpPr>
          <p:nvPr/>
        </p:nvSpPr>
        <p:spPr>
          <a:xfrm>
            <a:off x="708055" y="1972194"/>
            <a:ext cx="2370006" cy="414600"/>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defTabSz="914400">
              <a:spcBef>
                <a:spcPts val="0"/>
              </a:spcBef>
              <a:spcAft>
                <a:spcPts val="0"/>
              </a:spcAft>
              <a:buFontTx/>
              <a:buNone/>
            </a:pPr>
            <a:r>
              <a:rPr lang="es-EC" sz="1800" b="1" kern="0" dirty="0">
                <a:solidFill>
                  <a:schemeClr val="tx1"/>
                </a:solidFill>
                <a:latin typeface="Century Gothic" panose="020B0502020202020204" pitchFamily="34" charset="0"/>
              </a:rPr>
              <a:t>Objetivo General</a:t>
            </a:r>
          </a:p>
        </p:txBody>
      </p:sp>
      <p:sp>
        <p:nvSpPr>
          <p:cNvPr id="222" name="Google Shape;5344;p47">
            <a:extLst>
              <a:ext uri="{FF2B5EF4-FFF2-40B4-BE49-F238E27FC236}">
                <a16:creationId xmlns:a16="http://schemas.microsoft.com/office/drawing/2014/main" id="{1C0EB77A-CD03-499A-A590-898AC2C506C6}"/>
              </a:ext>
            </a:extLst>
          </p:cNvPr>
          <p:cNvSpPr txBox="1">
            <a:spLocks/>
          </p:cNvSpPr>
          <p:nvPr/>
        </p:nvSpPr>
        <p:spPr>
          <a:xfrm>
            <a:off x="3266590" y="302293"/>
            <a:ext cx="6642624" cy="563711"/>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defTabSz="914400">
              <a:spcBef>
                <a:spcPts val="0"/>
              </a:spcBef>
              <a:spcAft>
                <a:spcPts val="0"/>
              </a:spcAft>
              <a:buFontTx/>
              <a:buNone/>
            </a:pPr>
            <a:endParaRPr lang="en-US" sz="1450" kern="0" dirty="0">
              <a:solidFill>
                <a:schemeClr val="tx1"/>
              </a:solidFill>
              <a:latin typeface="Century Gothic" panose="020B0502020202020204" pitchFamily="34" charset="0"/>
            </a:endParaRPr>
          </a:p>
        </p:txBody>
      </p:sp>
      <p:sp>
        <p:nvSpPr>
          <p:cNvPr id="223" name="Google Shape;5354;p47">
            <a:extLst>
              <a:ext uri="{FF2B5EF4-FFF2-40B4-BE49-F238E27FC236}">
                <a16:creationId xmlns:a16="http://schemas.microsoft.com/office/drawing/2014/main" id="{873903F7-A304-41C3-88E9-9D57C047BD5A}"/>
              </a:ext>
            </a:extLst>
          </p:cNvPr>
          <p:cNvSpPr/>
          <p:nvPr/>
        </p:nvSpPr>
        <p:spPr>
          <a:xfrm>
            <a:off x="1546514" y="1234041"/>
            <a:ext cx="640800" cy="640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24" name="Google Shape;5355;p47">
            <a:extLst>
              <a:ext uri="{FF2B5EF4-FFF2-40B4-BE49-F238E27FC236}">
                <a16:creationId xmlns:a16="http://schemas.microsoft.com/office/drawing/2014/main" id="{DFEFBFC8-3870-4190-88D7-10EF8C72E31A}"/>
              </a:ext>
            </a:extLst>
          </p:cNvPr>
          <p:cNvSpPr/>
          <p:nvPr/>
        </p:nvSpPr>
        <p:spPr>
          <a:xfrm>
            <a:off x="1554824" y="1227768"/>
            <a:ext cx="640800" cy="6408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225" name="Google Shape;5364;p47">
            <a:extLst>
              <a:ext uri="{FF2B5EF4-FFF2-40B4-BE49-F238E27FC236}">
                <a16:creationId xmlns:a16="http://schemas.microsoft.com/office/drawing/2014/main" id="{5405076B-F396-457C-ACA5-26B61B6BD294}"/>
              </a:ext>
            </a:extLst>
          </p:cNvPr>
          <p:cNvGrpSpPr/>
          <p:nvPr/>
        </p:nvGrpSpPr>
        <p:grpSpPr>
          <a:xfrm>
            <a:off x="1719695" y="1350881"/>
            <a:ext cx="379671" cy="361906"/>
            <a:chOff x="6870193" y="2295620"/>
            <a:chExt cx="360356" cy="343462"/>
          </a:xfrm>
        </p:grpSpPr>
        <p:sp>
          <p:nvSpPr>
            <p:cNvPr id="226" name="Google Shape;5365;p47">
              <a:extLst>
                <a:ext uri="{FF2B5EF4-FFF2-40B4-BE49-F238E27FC236}">
                  <a16:creationId xmlns:a16="http://schemas.microsoft.com/office/drawing/2014/main" id="{10EEEA31-7DF2-4170-8337-BB7C6201A648}"/>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27" name="Google Shape;5366;p47">
              <a:extLst>
                <a:ext uri="{FF2B5EF4-FFF2-40B4-BE49-F238E27FC236}">
                  <a16:creationId xmlns:a16="http://schemas.microsoft.com/office/drawing/2014/main" id="{E91C97FF-80EE-41B8-81CB-473E2249BE1E}"/>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sp>
        <p:nvSpPr>
          <p:cNvPr id="229" name="CuadroTexto 228">
            <a:extLst>
              <a:ext uri="{FF2B5EF4-FFF2-40B4-BE49-F238E27FC236}">
                <a16:creationId xmlns:a16="http://schemas.microsoft.com/office/drawing/2014/main" id="{439D7CDD-AA96-4BAE-AF06-B7D14E59C356}"/>
              </a:ext>
            </a:extLst>
          </p:cNvPr>
          <p:cNvSpPr txBox="1"/>
          <p:nvPr/>
        </p:nvSpPr>
        <p:spPr>
          <a:xfrm>
            <a:off x="7517375" y="4333560"/>
            <a:ext cx="2760687" cy="369332"/>
          </a:xfrm>
          <a:prstGeom prst="rect">
            <a:avLst/>
          </a:prstGeom>
          <a:noFill/>
        </p:spPr>
        <p:txBody>
          <a:bodyPr wrap="square">
            <a:spAutoFit/>
          </a:bodyPr>
          <a:lstStyle/>
          <a:p>
            <a:pPr marL="0" lvl="0" indent="0" algn="ctr" rtl="0">
              <a:spcBef>
                <a:spcPts val="0"/>
              </a:spcBef>
              <a:spcAft>
                <a:spcPts val="0"/>
              </a:spcAft>
              <a:buNone/>
            </a:pPr>
            <a:r>
              <a:rPr lang="es-EC" sz="1800" b="1" dirty="0">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4</a:t>
            </a:r>
          </a:p>
        </p:txBody>
      </p:sp>
      <p:sp>
        <p:nvSpPr>
          <p:cNvPr id="231" name="CuadroTexto 230">
            <a:extLst>
              <a:ext uri="{FF2B5EF4-FFF2-40B4-BE49-F238E27FC236}">
                <a16:creationId xmlns:a16="http://schemas.microsoft.com/office/drawing/2014/main" id="{B74CD58E-C528-438A-8F61-0543BD452B53}"/>
              </a:ext>
            </a:extLst>
          </p:cNvPr>
          <p:cNvSpPr txBox="1"/>
          <p:nvPr/>
        </p:nvSpPr>
        <p:spPr>
          <a:xfrm>
            <a:off x="7926936" y="772416"/>
            <a:ext cx="3125969" cy="369332"/>
          </a:xfrm>
          <a:prstGeom prst="rect">
            <a:avLst/>
          </a:prstGeom>
          <a:noFill/>
        </p:spPr>
        <p:txBody>
          <a:bodyPr wrap="square">
            <a:spAutoFit/>
          </a:bodyPr>
          <a:lstStyle/>
          <a:p>
            <a:pPr marL="0" lvl="0" indent="0" algn="ctr" rtl="0">
              <a:spcBef>
                <a:spcPts val="0"/>
              </a:spcBef>
              <a:spcAft>
                <a:spcPts val="0"/>
              </a:spcAft>
              <a:buNone/>
            </a:pPr>
            <a:r>
              <a:rPr lang="es-EC" sz="1800" b="1" dirty="0">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2</a:t>
            </a:r>
          </a:p>
        </p:txBody>
      </p:sp>
      <p:grpSp>
        <p:nvGrpSpPr>
          <p:cNvPr id="232" name="Google Shape;289;p37">
            <a:extLst>
              <a:ext uri="{FF2B5EF4-FFF2-40B4-BE49-F238E27FC236}">
                <a16:creationId xmlns:a16="http://schemas.microsoft.com/office/drawing/2014/main" id="{31772302-1F9A-45A9-85AE-D447FAC0C8B2}"/>
              </a:ext>
            </a:extLst>
          </p:cNvPr>
          <p:cNvGrpSpPr/>
          <p:nvPr/>
        </p:nvGrpSpPr>
        <p:grpSpPr>
          <a:xfrm>
            <a:off x="293402" y="1992225"/>
            <a:ext cx="2686457" cy="3132264"/>
            <a:chOff x="-331425" y="1579700"/>
            <a:chExt cx="1880250" cy="1905825"/>
          </a:xfrm>
        </p:grpSpPr>
        <p:sp>
          <p:nvSpPr>
            <p:cNvPr id="233" name="Google Shape;290;p37">
              <a:extLst>
                <a:ext uri="{FF2B5EF4-FFF2-40B4-BE49-F238E27FC236}">
                  <a16:creationId xmlns:a16="http://schemas.microsoft.com/office/drawing/2014/main" id="{187CB7FC-84A5-4382-8E7D-19654A6545CE}"/>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34" name="Google Shape;291;p37">
              <a:extLst>
                <a:ext uri="{FF2B5EF4-FFF2-40B4-BE49-F238E27FC236}">
                  <a16:creationId xmlns:a16="http://schemas.microsoft.com/office/drawing/2014/main" id="{7177CDE3-19EA-4758-9AFD-170AEB786C0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lumMod val="40000"/>
                <a:lumOff val="60000"/>
              </a:schemeClr>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algn="ctr"/>
              <a:endParaRPr lang="es-EC" sz="1500" b="1" kern="0" dirty="0">
                <a:solidFill>
                  <a:schemeClr val="tx1"/>
                </a:solidFill>
                <a:latin typeface="Century Gothic" panose="020B0502020202020204" pitchFamily="34" charset="0"/>
              </a:endParaRPr>
            </a:p>
            <a:p>
              <a:pPr algn="ctr"/>
              <a:endParaRPr lang="es-EC" sz="1500" b="1" kern="0" dirty="0">
                <a:latin typeface="Century Gothic" panose="020B0502020202020204" pitchFamily="34" charset="0"/>
              </a:endParaRPr>
            </a:p>
            <a:p>
              <a:pPr algn="ctr"/>
              <a:r>
                <a:rPr lang="es-EC" sz="1500" b="1" kern="0" dirty="0">
                  <a:solidFill>
                    <a:schemeClr val="tx1"/>
                  </a:solidFill>
                  <a:latin typeface="Century Gothic" panose="020B0502020202020204" pitchFamily="34" charset="0"/>
                </a:rPr>
                <a:t>Analizar el Gobierno Corporativo y la Competitividad de las Pymes </a:t>
              </a:r>
              <a:r>
                <a:rPr lang="es-EC" sz="1500" b="1" kern="0" dirty="0" err="1">
                  <a:solidFill>
                    <a:schemeClr val="tx1"/>
                  </a:solidFill>
                  <a:latin typeface="Century Gothic" panose="020B0502020202020204" pitchFamily="34" charset="0"/>
                </a:rPr>
                <a:t>textileras</a:t>
              </a:r>
              <a:r>
                <a:rPr lang="es-EC" sz="1500" b="1" kern="0" dirty="0">
                  <a:solidFill>
                    <a:schemeClr val="tx1"/>
                  </a:solidFill>
                  <a:latin typeface="Century Gothic" panose="020B0502020202020204" pitchFamily="34" charset="0"/>
                </a:rPr>
                <a:t> del Distrito Metropolitano de Quito, periodo 2019-2020</a:t>
              </a:r>
              <a:endParaRPr lang="en-US" sz="1500" b="1" kern="0" dirty="0">
                <a:solidFill>
                  <a:schemeClr val="tx1"/>
                </a:solidFill>
                <a:latin typeface="Century Gothic" panose="020B0502020202020204" pitchFamily="34" charset="0"/>
              </a:endParaRPr>
            </a:p>
            <a:p>
              <a:pPr marL="0" lvl="0" indent="0" algn="l" rtl="0">
                <a:spcBef>
                  <a:spcPts val="0"/>
                </a:spcBef>
                <a:spcAft>
                  <a:spcPts val="0"/>
                </a:spcAft>
                <a:buNone/>
              </a:pPr>
              <a:endParaRPr sz="1500" b="1" dirty="0">
                <a:latin typeface="Century Gothic" panose="020B0502020202020204" pitchFamily="34" charset="0"/>
              </a:endParaRPr>
            </a:p>
          </p:txBody>
        </p:sp>
        <p:sp>
          <p:nvSpPr>
            <p:cNvPr id="235" name="Google Shape;292;p37">
              <a:extLst>
                <a:ext uri="{FF2B5EF4-FFF2-40B4-BE49-F238E27FC236}">
                  <a16:creationId xmlns:a16="http://schemas.microsoft.com/office/drawing/2014/main" id="{3DF06266-A5FE-42CE-AF10-CE2860EAB080}"/>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238" name="Google Shape;447;p45">
            <a:extLst>
              <a:ext uri="{FF2B5EF4-FFF2-40B4-BE49-F238E27FC236}">
                <a16:creationId xmlns:a16="http://schemas.microsoft.com/office/drawing/2014/main" id="{ECE57558-B1CB-44F5-9A06-A5E049B03F1B}"/>
              </a:ext>
            </a:extLst>
          </p:cNvPr>
          <p:cNvSpPr/>
          <p:nvPr/>
        </p:nvSpPr>
        <p:spPr>
          <a:xfrm>
            <a:off x="2929158" y="288158"/>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rgbClr val="414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Tree>
    <p:extLst>
      <p:ext uri="{BB962C8B-B14F-4D97-AF65-F5344CB8AC3E}">
        <p14:creationId xmlns:p14="http://schemas.microsoft.com/office/powerpoint/2010/main" val="29152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6;p29">
            <a:extLst>
              <a:ext uri="{FF2B5EF4-FFF2-40B4-BE49-F238E27FC236}">
                <a16:creationId xmlns:a16="http://schemas.microsoft.com/office/drawing/2014/main" id="{F7A3DED9-594E-4CCB-8AC7-8E9E429510D6}"/>
              </a:ext>
            </a:extLst>
          </p:cNvPr>
          <p:cNvSpPr txBox="1">
            <a:spLocks noGrp="1"/>
          </p:cNvSpPr>
          <p:nvPr/>
        </p:nvSpPr>
        <p:spPr>
          <a:xfrm>
            <a:off x="4072092" y="884742"/>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dirty="0">
                <a:latin typeface="Century Gothic" panose="020B0502020202020204" pitchFamily="34" charset="0"/>
              </a:rPr>
              <a:t>4.Hipótesis</a:t>
            </a:r>
            <a:endParaRPr b="1" dirty="0">
              <a:latin typeface="Century Gothic" panose="020B0502020202020204" pitchFamily="34" charset="0"/>
            </a:endParaRPr>
          </a:p>
        </p:txBody>
      </p:sp>
      <p:pic>
        <p:nvPicPr>
          <p:cNvPr id="5" name="Google Shape;446;p45">
            <a:extLst>
              <a:ext uri="{FF2B5EF4-FFF2-40B4-BE49-F238E27FC236}">
                <a16:creationId xmlns:a16="http://schemas.microsoft.com/office/drawing/2014/main" id="{4A5FEB8A-5C9E-4D36-A673-78D15968125D}"/>
              </a:ext>
            </a:extLst>
          </p:cNvPr>
          <p:cNvPicPr preferRelativeResize="0"/>
          <p:nvPr/>
        </p:nvPicPr>
        <p:blipFill>
          <a:blip r:embed="rId2">
            <a:alphaModFix amt="86000"/>
          </a:blip>
          <a:stretch>
            <a:fillRect/>
          </a:stretch>
        </p:blipFill>
        <p:spPr>
          <a:xfrm rot="729296">
            <a:off x="4940698" y="654788"/>
            <a:ext cx="2764337" cy="868148"/>
          </a:xfrm>
          <a:prstGeom prst="rect">
            <a:avLst/>
          </a:prstGeom>
          <a:noFill/>
          <a:ln>
            <a:noFill/>
          </a:ln>
        </p:spPr>
      </p:pic>
      <p:sp>
        <p:nvSpPr>
          <p:cNvPr id="6" name="Google Shape;448;p45">
            <a:extLst>
              <a:ext uri="{FF2B5EF4-FFF2-40B4-BE49-F238E27FC236}">
                <a16:creationId xmlns:a16="http://schemas.microsoft.com/office/drawing/2014/main" id="{674BB08D-F654-44B5-A7A5-E29DCA7335B9}"/>
              </a:ext>
            </a:extLst>
          </p:cNvPr>
          <p:cNvSpPr txBox="1">
            <a:spLocks/>
          </p:cNvSpPr>
          <p:nvPr/>
        </p:nvSpPr>
        <p:spPr>
          <a:xfrm>
            <a:off x="4631663" y="1972571"/>
            <a:ext cx="1554000" cy="716700"/>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defTabSz="914400">
              <a:spcBef>
                <a:spcPts val="0"/>
              </a:spcBef>
              <a:spcAft>
                <a:spcPts val="1600"/>
              </a:spcAft>
              <a:buFontTx/>
              <a:buNone/>
            </a:pPr>
            <a:r>
              <a:rPr lang="en-US" sz="1400" b="1" kern="0" dirty="0">
                <a:solidFill>
                  <a:schemeClr val="dk2"/>
                </a:solidFill>
                <a:latin typeface="Century Gothic" panose="020B0502020202020204" pitchFamily="34" charset="0"/>
              </a:rPr>
              <a:t>H1. </a:t>
            </a:r>
            <a:r>
              <a:rPr lang="en-US" sz="1400" b="1" kern="0" dirty="0" err="1">
                <a:solidFill>
                  <a:schemeClr val="dk2"/>
                </a:solidFill>
                <a:latin typeface="Century Gothic" panose="020B0502020202020204" pitchFamily="34" charset="0"/>
              </a:rPr>
              <a:t>Hipótesis</a:t>
            </a:r>
            <a:r>
              <a:rPr lang="en-US" sz="1400" b="1" kern="0" dirty="0">
                <a:solidFill>
                  <a:schemeClr val="dk2"/>
                </a:solidFill>
                <a:latin typeface="Century Gothic" panose="020B0502020202020204" pitchFamily="34" charset="0"/>
              </a:rPr>
              <a:t> </a:t>
            </a:r>
            <a:r>
              <a:rPr lang="en-US" sz="1400" b="1" kern="0" dirty="0" err="1">
                <a:solidFill>
                  <a:schemeClr val="dk2"/>
                </a:solidFill>
                <a:latin typeface="Century Gothic" panose="020B0502020202020204" pitchFamily="34" charset="0"/>
              </a:rPr>
              <a:t>alternativa</a:t>
            </a:r>
            <a:endParaRPr lang="en-US" sz="1400" b="1" kern="0" dirty="0">
              <a:solidFill>
                <a:schemeClr val="dk2"/>
              </a:solidFill>
              <a:latin typeface="Century Gothic" panose="020B0502020202020204" pitchFamily="34" charset="0"/>
            </a:endParaRPr>
          </a:p>
        </p:txBody>
      </p:sp>
      <p:sp>
        <p:nvSpPr>
          <p:cNvPr id="7" name="Google Shape;449;p45">
            <a:extLst>
              <a:ext uri="{FF2B5EF4-FFF2-40B4-BE49-F238E27FC236}">
                <a16:creationId xmlns:a16="http://schemas.microsoft.com/office/drawing/2014/main" id="{6D85B910-1173-44C6-8467-14775B0724AD}"/>
              </a:ext>
            </a:extLst>
          </p:cNvPr>
          <p:cNvSpPr txBox="1">
            <a:spLocks/>
          </p:cNvSpPr>
          <p:nvPr/>
        </p:nvSpPr>
        <p:spPr>
          <a:xfrm>
            <a:off x="6440913" y="1972571"/>
            <a:ext cx="1554000" cy="716700"/>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defTabSz="914400">
              <a:spcBef>
                <a:spcPts val="0"/>
              </a:spcBef>
              <a:spcAft>
                <a:spcPts val="1600"/>
              </a:spcAft>
              <a:buFontTx/>
              <a:buNone/>
            </a:pPr>
            <a:r>
              <a:rPr lang="es-EC" sz="1400" b="1" kern="0" dirty="0">
                <a:solidFill>
                  <a:schemeClr val="dk2"/>
                </a:solidFill>
                <a:latin typeface="Century Gothic" panose="020B0502020202020204" pitchFamily="34" charset="0"/>
              </a:rPr>
              <a:t>H0. Hipótesis Nula</a:t>
            </a:r>
          </a:p>
        </p:txBody>
      </p:sp>
      <p:pic>
        <p:nvPicPr>
          <p:cNvPr id="8" name="Google Shape;452;p45">
            <a:extLst>
              <a:ext uri="{FF2B5EF4-FFF2-40B4-BE49-F238E27FC236}">
                <a16:creationId xmlns:a16="http://schemas.microsoft.com/office/drawing/2014/main" id="{831FA0E3-7962-4EBE-8017-902DEC9730BA}"/>
              </a:ext>
            </a:extLst>
          </p:cNvPr>
          <p:cNvPicPr preferRelativeResize="0"/>
          <p:nvPr/>
        </p:nvPicPr>
        <p:blipFill>
          <a:blip r:embed="rId3">
            <a:alphaModFix amt="80000"/>
          </a:blip>
          <a:stretch>
            <a:fillRect/>
          </a:stretch>
        </p:blipFill>
        <p:spPr>
          <a:xfrm rot="3109567">
            <a:off x="6796022" y="1614722"/>
            <a:ext cx="539481" cy="250849"/>
          </a:xfrm>
          <a:prstGeom prst="rect">
            <a:avLst/>
          </a:prstGeom>
          <a:noFill/>
          <a:ln>
            <a:noFill/>
          </a:ln>
        </p:spPr>
      </p:pic>
      <p:pic>
        <p:nvPicPr>
          <p:cNvPr id="9" name="Google Shape;453;p45">
            <a:extLst>
              <a:ext uri="{FF2B5EF4-FFF2-40B4-BE49-F238E27FC236}">
                <a16:creationId xmlns:a16="http://schemas.microsoft.com/office/drawing/2014/main" id="{477C9692-4441-4703-9794-2B038B347736}"/>
              </a:ext>
            </a:extLst>
          </p:cNvPr>
          <p:cNvPicPr preferRelativeResize="0"/>
          <p:nvPr/>
        </p:nvPicPr>
        <p:blipFill>
          <a:blip r:embed="rId3">
            <a:alphaModFix amt="80000"/>
          </a:blip>
          <a:stretch>
            <a:fillRect/>
          </a:stretch>
        </p:blipFill>
        <p:spPr>
          <a:xfrm rot="-3109567" flipH="1">
            <a:off x="5233923" y="1614721"/>
            <a:ext cx="539481" cy="250849"/>
          </a:xfrm>
          <a:prstGeom prst="rect">
            <a:avLst/>
          </a:prstGeom>
          <a:noFill/>
          <a:ln>
            <a:noFill/>
          </a:ln>
        </p:spPr>
      </p:pic>
      <p:pic>
        <p:nvPicPr>
          <p:cNvPr id="10" name="Google Shape;572;p53">
            <a:extLst>
              <a:ext uri="{FF2B5EF4-FFF2-40B4-BE49-F238E27FC236}">
                <a16:creationId xmlns:a16="http://schemas.microsoft.com/office/drawing/2014/main" id="{24DE9EC5-B348-4295-94FB-DD2A620254E0}"/>
              </a:ext>
            </a:extLst>
          </p:cNvPr>
          <p:cNvPicPr preferRelativeResize="0"/>
          <p:nvPr/>
        </p:nvPicPr>
        <p:blipFill>
          <a:blip r:embed="rId4">
            <a:alphaModFix/>
          </a:blip>
          <a:stretch>
            <a:fillRect/>
          </a:stretch>
        </p:blipFill>
        <p:spPr>
          <a:xfrm rot="-5400000">
            <a:off x="2234640" y="2119781"/>
            <a:ext cx="3382158" cy="4519889"/>
          </a:xfrm>
          <a:prstGeom prst="rect">
            <a:avLst/>
          </a:prstGeom>
          <a:noFill/>
          <a:ln>
            <a:noFill/>
          </a:ln>
        </p:spPr>
      </p:pic>
      <p:sp>
        <p:nvSpPr>
          <p:cNvPr id="11" name="Google Shape;1291;p29">
            <a:extLst>
              <a:ext uri="{FF2B5EF4-FFF2-40B4-BE49-F238E27FC236}">
                <a16:creationId xmlns:a16="http://schemas.microsoft.com/office/drawing/2014/main" id="{8BFDAABE-FCB8-4A54-8BB8-27E1B67DCA00}"/>
              </a:ext>
            </a:extLst>
          </p:cNvPr>
          <p:cNvSpPr txBox="1"/>
          <p:nvPr/>
        </p:nvSpPr>
        <p:spPr>
          <a:xfrm>
            <a:off x="3156804" y="3197824"/>
            <a:ext cx="2565863" cy="23638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600" dirty="0">
                <a:latin typeface="Century Gothic" panose="020B0502020202020204" pitchFamily="34" charset="0"/>
                <a:cs typeface="Times New Roman" panose="02020603050405020304" pitchFamily="18" charset="0"/>
                <a:sym typeface="Roboto"/>
              </a:rPr>
              <a:t>Las prácticas del gobierno corporativo tienen una incidencia positiva </a:t>
            </a:r>
            <a:r>
              <a:rPr lang="es-EC" sz="1600" b="1" dirty="0">
                <a:latin typeface="Century Gothic" panose="020B0502020202020204" pitchFamily="34" charset="0"/>
                <a:cs typeface="Times New Roman" panose="02020603050405020304" pitchFamily="18" charset="0"/>
                <a:sym typeface="Roboto"/>
              </a:rPr>
              <a:t>significativa</a:t>
            </a:r>
            <a:r>
              <a:rPr lang="es-EC" sz="1600" dirty="0">
                <a:latin typeface="Century Gothic" panose="020B0502020202020204" pitchFamily="34" charset="0"/>
                <a:cs typeface="Times New Roman" panose="02020603050405020304" pitchFamily="18" charset="0"/>
                <a:sym typeface="Roboto"/>
              </a:rPr>
              <a:t> en la competitividad de las pymes </a:t>
            </a:r>
            <a:r>
              <a:rPr lang="es-EC" sz="1600" dirty="0" err="1">
                <a:latin typeface="Century Gothic" panose="020B0502020202020204" pitchFamily="34" charset="0"/>
                <a:cs typeface="Times New Roman" panose="02020603050405020304" pitchFamily="18" charset="0"/>
                <a:sym typeface="Roboto"/>
              </a:rPr>
              <a:t>textileras</a:t>
            </a:r>
            <a:r>
              <a:rPr lang="es-EC" sz="1600" dirty="0">
                <a:latin typeface="Century Gothic" panose="020B0502020202020204" pitchFamily="34" charset="0"/>
                <a:cs typeface="Times New Roman" panose="02020603050405020304" pitchFamily="18" charset="0"/>
                <a:sym typeface="Roboto"/>
              </a:rPr>
              <a:t> del Distrito Metropolitano de Quito.</a:t>
            </a:r>
            <a:endParaRPr sz="1600" dirty="0">
              <a:latin typeface="Century Gothic" panose="020B0502020202020204" pitchFamily="34" charset="0"/>
              <a:cs typeface="Times New Roman" panose="02020603050405020304" pitchFamily="18" charset="0"/>
              <a:sym typeface="Roboto"/>
            </a:endParaRPr>
          </a:p>
        </p:txBody>
      </p:sp>
      <p:pic>
        <p:nvPicPr>
          <p:cNvPr id="12" name="Google Shape;572;p53">
            <a:extLst>
              <a:ext uri="{FF2B5EF4-FFF2-40B4-BE49-F238E27FC236}">
                <a16:creationId xmlns:a16="http://schemas.microsoft.com/office/drawing/2014/main" id="{0DB624CD-28AC-4023-AABA-1C1A77EC2222}"/>
              </a:ext>
            </a:extLst>
          </p:cNvPr>
          <p:cNvPicPr preferRelativeResize="0"/>
          <p:nvPr/>
        </p:nvPicPr>
        <p:blipFill>
          <a:blip r:embed="rId4">
            <a:alphaModFix/>
          </a:blip>
          <a:stretch>
            <a:fillRect/>
          </a:stretch>
        </p:blipFill>
        <p:spPr>
          <a:xfrm rot="-5400000">
            <a:off x="6631047" y="2133999"/>
            <a:ext cx="3382158" cy="4491457"/>
          </a:xfrm>
          <a:prstGeom prst="rect">
            <a:avLst/>
          </a:prstGeom>
          <a:noFill/>
          <a:ln>
            <a:noFill/>
          </a:ln>
        </p:spPr>
      </p:pic>
      <p:sp>
        <p:nvSpPr>
          <p:cNvPr id="13" name="Google Shape;1291;p29">
            <a:extLst>
              <a:ext uri="{FF2B5EF4-FFF2-40B4-BE49-F238E27FC236}">
                <a16:creationId xmlns:a16="http://schemas.microsoft.com/office/drawing/2014/main" id="{24BB64A3-56C7-4678-AF06-05E0CF8A7CE3}"/>
              </a:ext>
            </a:extLst>
          </p:cNvPr>
          <p:cNvSpPr txBox="1"/>
          <p:nvPr/>
        </p:nvSpPr>
        <p:spPr>
          <a:xfrm>
            <a:off x="7471068" y="3181707"/>
            <a:ext cx="2574269" cy="247191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600" dirty="0">
                <a:latin typeface="Century Gothic" panose="020B0502020202020204" pitchFamily="34" charset="0"/>
                <a:cs typeface="Times New Roman" panose="02020603050405020304" pitchFamily="18" charset="0"/>
                <a:sym typeface="Roboto"/>
              </a:rPr>
              <a:t>La implementación de las prácticas de gobierno corporativo en pymes </a:t>
            </a:r>
            <a:r>
              <a:rPr lang="es-EC" sz="1600" dirty="0" err="1">
                <a:latin typeface="Century Gothic" panose="020B0502020202020204" pitchFamily="34" charset="0"/>
                <a:cs typeface="Times New Roman" panose="02020603050405020304" pitchFamily="18" charset="0"/>
                <a:sym typeface="Roboto"/>
              </a:rPr>
              <a:t>textileras</a:t>
            </a:r>
            <a:r>
              <a:rPr lang="es-EC" sz="1600" dirty="0">
                <a:latin typeface="Century Gothic" panose="020B0502020202020204" pitchFamily="34" charset="0"/>
                <a:cs typeface="Times New Roman" panose="02020603050405020304" pitchFamily="18" charset="0"/>
                <a:sym typeface="Roboto"/>
              </a:rPr>
              <a:t> del Distrito Metropolitano de Quito incide de manera positiva </a:t>
            </a:r>
            <a:r>
              <a:rPr lang="es-EC" sz="1600" b="1" dirty="0">
                <a:solidFill>
                  <a:schemeClr val="accent2"/>
                </a:solidFill>
                <a:latin typeface="Century Gothic" panose="020B0502020202020204" pitchFamily="34" charset="0"/>
                <a:cs typeface="Times New Roman" panose="02020603050405020304" pitchFamily="18" charset="0"/>
                <a:sym typeface="Roboto"/>
              </a:rPr>
              <a:t>no </a:t>
            </a:r>
            <a:r>
              <a:rPr lang="es-EC" sz="1600" b="1" dirty="0">
                <a:latin typeface="Century Gothic" panose="020B0502020202020204" pitchFamily="34" charset="0"/>
                <a:cs typeface="Times New Roman" panose="02020603050405020304" pitchFamily="18" charset="0"/>
                <a:sym typeface="Roboto"/>
              </a:rPr>
              <a:t>significativa </a:t>
            </a:r>
            <a:r>
              <a:rPr lang="es-EC" sz="1600" dirty="0">
                <a:latin typeface="Century Gothic" panose="020B0502020202020204" pitchFamily="34" charset="0"/>
                <a:cs typeface="Times New Roman" panose="02020603050405020304" pitchFamily="18" charset="0"/>
                <a:sym typeface="Roboto"/>
              </a:rPr>
              <a:t>en la competitividad en las mismas. </a:t>
            </a:r>
            <a:endParaRPr sz="1600" dirty="0">
              <a:latin typeface="Century Gothic" panose="020B0502020202020204" pitchFamily="34" charset="0"/>
              <a:cs typeface="Times New Roman" panose="02020603050405020304" pitchFamily="18" charset="0"/>
              <a:sym typeface="Roboto"/>
            </a:endParaRPr>
          </a:p>
        </p:txBody>
      </p:sp>
    </p:spTree>
    <p:extLst>
      <p:ext uri="{BB962C8B-B14F-4D97-AF65-F5344CB8AC3E}">
        <p14:creationId xmlns:p14="http://schemas.microsoft.com/office/powerpoint/2010/main" val="27974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633;p35">
            <a:extLst>
              <a:ext uri="{FF2B5EF4-FFF2-40B4-BE49-F238E27FC236}">
                <a16:creationId xmlns:a16="http://schemas.microsoft.com/office/drawing/2014/main" id="{044FDD34-3160-4995-A4C5-8489A7F77954}"/>
              </a:ext>
            </a:extLst>
          </p:cNvPr>
          <p:cNvCxnSpPr>
            <a:cxnSpLocks/>
          </p:cNvCxnSpPr>
          <p:nvPr/>
        </p:nvCxnSpPr>
        <p:spPr>
          <a:xfrm flipH="1">
            <a:off x="6089361" y="1656218"/>
            <a:ext cx="6639" cy="4252849"/>
          </a:xfrm>
          <a:prstGeom prst="straightConnector1">
            <a:avLst/>
          </a:prstGeom>
          <a:noFill/>
          <a:ln w="19050" cap="flat" cmpd="sng">
            <a:solidFill>
              <a:schemeClr val="dk1"/>
            </a:solidFill>
            <a:prstDash val="solid"/>
            <a:round/>
            <a:headEnd type="oval" w="med" len="med"/>
            <a:tailEnd type="oval" w="med" len="med"/>
          </a:ln>
        </p:spPr>
      </p:cxnSp>
      <p:grpSp>
        <p:nvGrpSpPr>
          <p:cNvPr id="5" name="Google Shape;1634;p35">
            <a:extLst>
              <a:ext uri="{FF2B5EF4-FFF2-40B4-BE49-F238E27FC236}">
                <a16:creationId xmlns:a16="http://schemas.microsoft.com/office/drawing/2014/main" id="{29955AC7-89A7-4BA8-A514-520DEFC3D879}"/>
              </a:ext>
            </a:extLst>
          </p:cNvPr>
          <p:cNvGrpSpPr/>
          <p:nvPr/>
        </p:nvGrpSpPr>
        <p:grpSpPr>
          <a:xfrm>
            <a:off x="239652" y="1722676"/>
            <a:ext cx="6022652" cy="984447"/>
            <a:chOff x="-1269164" y="1303287"/>
            <a:chExt cx="6022652" cy="892776"/>
          </a:xfrm>
        </p:grpSpPr>
        <p:sp>
          <p:nvSpPr>
            <p:cNvPr id="7" name="Google Shape;1636;p35">
              <a:extLst>
                <a:ext uri="{FF2B5EF4-FFF2-40B4-BE49-F238E27FC236}">
                  <a16:creationId xmlns:a16="http://schemas.microsoft.com/office/drawing/2014/main" id="{445BFE5B-CA41-4CCA-B91E-F2EEEAC6DF9A}"/>
                </a:ext>
              </a:extLst>
            </p:cNvPr>
            <p:cNvSpPr/>
            <p:nvPr/>
          </p:nvSpPr>
          <p:spPr>
            <a:xfrm>
              <a:off x="2906373" y="1453125"/>
              <a:ext cx="1319719" cy="572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lnSpc>
                  <a:spcPct val="150000"/>
                </a:lnSpc>
                <a:spcBef>
                  <a:spcPts val="0"/>
                </a:spcBef>
                <a:spcAft>
                  <a:spcPts val="0"/>
                </a:spcAft>
              </a:pPr>
              <a:r>
                <a:rPr lang="en" sz="1200" b="1" dirty="0">
                  <a:solidFill>
                    <a:schemeClr val="bg1"/>
                  </a:solidFill>
                  <a:latin typeface="Century Gothic" panose="020B0502020202020204" pitchFamily="34" charset="0"/>
                  <a:ea typeface="Fira Sans Extra Condensed Medium"/>
                  <a:cs typeface="Fira Sans Extra Condensed Medium"/>
                  <a:sym typeface="Fira Sans Extra Condensed Medium"/>
                </a:rPr>
                <a:t>Teoría de la Agencia</a:t>
              </a:r>
              <a:endParaRPr sz="1200" b="1" dirty="0">
                <a:solidFill>
                  <a:schemeClr val="bg1"/>
                </a:solidFill>
                <a:latin typeface="Century Gothic" panose="020B0502020202020204" pitchFamily="34" charset="0"/>
                <a:ea typeface="Fira Sans Extra Condensed Medium"/>
                <a:cs typeface="Fira Sans Extra Condensed Medium"/>
                <a:sym typeface="Fira Sans Extra Condensed Medium"/>
              </a:endParaRPr>
            </a:p>
          </p:txBody>
        </p:sp>
        <p:sp>
          <p:nvSpPr>
            <p:cNvPr id="8" name="Google Shape;1637;p35">
              <a:extLst>
                <a:ext uri="{FF2B5EF4-FFF2-40B4-BE49-F238E27FC236}">
                  <a16:creationId xmlns:a16="http://schemas.microsoft.com/office/drawing/2014/main" id="{45BE643C-8322-4CC7-B732-D6BA8F3B249A}"/>
                </a:ext>
              </a:extLst>
            </p:cNvPr>
            <p:cNvSpPr/>
            <p:nvPr/>
          </p:nvSpPr>
          <p:spPr>
            <a:xfrm>
              <a:off x="4390488" y="1568175"/>
              <a:ext cx="363000" cy="3630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lnSpc>
                  <a:spcPct val="150000"/>
                </a:lnSpc>
                <a:spcBef>
                  <a:spcPts val="0"/>
                </a:spcBef>
                <a:spcAft>
                  <a:spcPts val="0"/>
                </a:spcAft>
              </a:pPr>
              <a:r>
                <a:rPr lang="en" sz="1200" b="1" dirty="0">
                  <a:solidFill>
                    <a:schemeClr val="bg1"/>
                  </a:solidFill>
                  <a:latin typeface="Century Gothic" panose="020B0502020202020204" pitchFamily="34" charset="0"/>
                  <a:ea typeface="Fira Sans Extra Condensed SemiBold"/>
                  <a:cs typeface="Fira Sans Extra Condensed SemiBold"/>
                  <a:sym typeface="Fira Sans Extra Condensed SemiBold"/>
                </a:rPr>
                <a:t>1</a:t>
              </a:r>
              <a:endParaRPr sz="1200" b="1" dirty="0">
                <a:solidFill>
                  <a:schemeClr val="bg1"/>
                </a:solidFill>
                <a:latin typeface="Century Gothic" panose="020B0502020202020204" pitchFamily="34" charset="0"/>
                <a:ea typeface="Fira Sans Extra Condensed SemiBold"/>
                <a:cs typeface="Fira Sans Extra Condensed SemiBold"/>
                <a:sym typeface="Fira Sans Extra Condensed SemiBold"/>
              </a:endParaRPr>
            </a:p>
          </p:txBody>
        </p:sp>
        <p:sp>
          <p:nvSpPr>
            <p:cNvPr id="9" name="Google Shape;1638;p35">
              <a:extLst>
                <a:ext uri="{FF2B5EF4-FFF2-40B4-BE49-F238E27FC236}">
                  <a16:creationId xmlns:a16="http://schemas.microsoft.com/office/drawing/2014/main" id="{65F488B3-0478-4EDC-BA84-ADFF1020B176}"/>
                </a:ext>
              </a:extLst>
            </p:cNvPr>
            <p:cNvSpPr txBox="1"/>
            <p:nvPr/>
          </p:nvSpPr>
          <p:spPr>
            <a:xfrm>
              <a:off x="-1269164" y="1303287"/>
              <a:ext cx="4130517" cy="892776"/>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Jensen y </a:t>
              </a:r>
              <a:r>
                <a:rPr lang="es-EC" sz="1200" dirty="0" err="1">
                  <a:effectLst/>
                  <a:latin typeface="Century Gothic" panose="020B0502020202020204" pitchFamily="34" charset="0"/>
                  <a:ea typeface="Calibri" panose="020F0502020204030204" pitchFamily="34" charset="0"/>
                  <a:cs typeface="Times New Roman" panose="02020603050405020304" pitchFamily="18" charset="0"/>
                </a:rPr>
                <a:t>Meckling</a:t>
              </a:r>
              <a:r>
                <a:rPr lang="es-EC" sz="1200" dirty="0">
                  <a:effectLst/>
                  <a:latin typeface="Century Gothic" panose="020B0502020202020204" pitchFamily="34" charset="0"/>
                  <a:ea typeface="Calibri" panose="020F0502020204030204" pitchFamily="34" charset="0"/>
                  <a:cs typeface="Times New Roman" panose="02020603050405020304" pitchFamily="18" charset="0"/>
                </a:rPr>
                <a:t> en 1976 </a:t>
              </a:r>
            </a:p>
            <a:p>
              <a:pPr marL="171450" lvl="0" indent="-171450" algn="r"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Times New Roman" panose="02020603050405020304" pitchFamily="18" charset="0"/>
                  <a:sym typeface="Roboto"/>
                </a:rPr>
                <a:t>Dirigir proceso de toma de decisiones y mecanismos para separar propiedad y control</a:t>
              </a:r>
            </a:p>
          </p:txBody>
        </p:sp>
      </p:grpSp>
      <p:grpSp>
        <p:nvGrpSpPr>
          <p:cNvPr id="13" name="Google Shape;1642;p35">
            <a:extLst>
              <a:ext uri="{FF2B5EF4-FFF2-40B4-BE49-F238E27FC236}">
                <a16:creationId xmlns:a16="http://schemas.microsoft.com/office/drawing/2014/main" id="{455C380E-A6FD-4D98-BFBA-75B9B3BF443F}"/>
              </a:ext>
            </a:extLst>
          </p:cNvPr>
          <p:cNvGrpSpPr/>
          <p:nvPr/>
        </p:nvGrpSpPr>
        <p:grpSpPr>
          <a:xfrm>
            <a:off x="5907849" y="4194810"/>
            <a:ext cx="5211063" cy="1146677"/>
            <a:chOff x="4390500" y="3384225"/>
            <a:chExt cx="5211063" cy="1039899"/>
          </a:xfrm>
        </p:grpSpPr>
        <p:sp>
          <p:nvSpPr>
            <p:cNvPr id="15" name="Google Shape;1644;p35">
              <a:extLst>
                <a:ext uri="{FF2B5EF4-FFF2-40B4-BE49-F238E27FC236}">
                  <a16:creationId xmlns:a16="http://schemas.microsoft.com/office/drawing/2014/main" id="{1D6E4E60-2C48-403C-8A25-28E09D974F59}"/>
                </a:ext>
              </a:extLst>
            </p:cNvPr>
            <p:cNvSpPr/>
            <p:nvPr/>
          </p:nvSpPr>
          <p:spPr>
            <a:xfrm flipH="1">
              <a:off x="4917893" y="3384225"/>
              <a:ext cx="1348109" cy="552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200" b="1" dirty="0">
                  <a:latin typeface="Century Gothic" panose="020B0502020202020204" pitchFamily="34" charset="0"/>
                  <a:ea typeface="Fira Sans Extra Condensed Medium"/>
                  <a:cs typeface="Fira Sans Extra Condensed Medium"/>
                  <a:sym typeface="Fira Sans Extra Condensed Medium"/>
                </a:rPr>
                <a:t>Teoría de las competencias centrales</a:t>
              </a:r>
              <a:endParaRPr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16" name="Google Shape;1645;p35">
              <a:extLst>
                <a:ext uri="{FF2B5EF4-FFF2-40B4-BE49-F238E27FC236}">
                  <a16:creationId xmlns:a16="http://schemas.microsoft.com/office/drawing/2014/main" id="{21B97B09-FFC8-4094-9399-6F3A42F68442}"/>
                </a:ext>
              </a:extLst>
            </p:cNvPr>
            <p:cNvSpPr/>
            <p:nvPr/>
          </p:nvSpPr>
          <p:spPr>
            <a:xfrm flipH="1">
              <a:off x="4390500" y="3478875"/>
              <a:ext cx="363000" cy="3630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lnSpc>
                  <a:spcPct val="150000"/>
                </a:lnSpc>
                <a:spcBef>
                  <a:spcPts val="0"/>
                </a:spcBef>
                <a:spcAft>
                  <a:spcPts val="0"/>
                </a:spcAft>
              </a:pPr>
              <a:r>
                <a:rPr lang="en" sz="1200" b="1" dirty="0">
                  <a:latin typeface="Century Gothic" panose="020B0502020202020204" pitchFamily="34" charset="0"/>
                  <a:ea typeface="Fira Sans Extra Condensed SemiBold"/>
                  <a:cs typeface="Fira Sans Extra Condensed SemiBold"/>
                  <a:sym typeface="Fira Sans Extra Condensed SemiBold"/>
                </a:rPr>
                <a:t>4</a:t>
              </a:r>
              <a:endParaRPr sz="1200" b="1" dirty="0">
                <a:latin typeface="Century Gothic" panose="020B0502020202020204" pitchFamily="34" charset="0"/>
                <a:ea typeface="Fira Sans Extra Condensed SemiBold"/>
                <a:cs typeface="Fira Sans Extra Condensed SemiBold"/>
                <a:sym typeface="Fira Sans Extra Condensed SemiBold"/>
              </a:endParaRPr>
            </a:p>
          </p:txBody>
        </p:sp>
        <p:sp>
          <p:nvSpPr>
            <p:cNvPr id="17" name="Google Shape;1646;p35">
              <a:extLst>
                <a:ext uri="{FF2B5EF4-FFF2-40B4-BE49-F238E27FC236}">
                  <a16:creationId xmlns:a16="http://schemas.microsoft.com/office/drawing/2014/main" id="{786F84EE-9B89-4FB8-A1CF-4EB323CE0EFE}"/>
                </a:ext>
              </a:extLst>
            </p:cNvPr>
            <p:cNvSpPr txBox="1"/>
            <p:nvPr/>
          </p:nvSpPr>
          <p:spPr>
            <a:xfrm flipH="1">
              <a:off x="6448358" y="3448926"/>
              <a:ext cx="3153205" cy="975198"/>
            </a:xfrm>
            <a:prstGeom prst="rect">
              <a:avLst/>
            </a:prstGeom>
            <a:noFill/>
            <a:ln>
              <a:noFill/>
            </a:ln>
          </p:spPr>
          <p:txBody>
            <a:bodyPr spcFirstLastPara="1" wrap="square" lIns="91425" tIns="91425" rIns="91425" bIns="91425" anchor="ctr" anchorCtr="0">
              <a:noAutofit/>
            </a:bodyPr>
            <a:lstStyle/>
            <a:p>
              <a:pPr marL="171450" lvl="0" indent="-171450" rtl="0">
                <a:lnSpc>
                  <a:spcPct val="150000"/>
                </a:lnSpc>
                <a:spcBef>
                  <a:spcPts val="0"/>
                </a:spcBef>
                <a:spcAft>
                  <a:spcPts val="0"/>
                </a:spcAft>
                <a:buFont typeface="Arial" panose="020B0604020202020204" pitchFamily="34" charset="0"/>
                <a:buChar char="•"/>
              </a:pPr>
              <a:r>
                <a:rPr lang="en" sz="1200" dirty="0">
                  <a:latin typeface="Century Gothic" panose="020B0502020202020204" pitchFamily="34" charset="0"/>
                  <a:ea typeface="Roboto"/>
                  <a:cs typeface="Roboto"/>
                  <a:sym typeface="Roboto"/>
                </a:rPr>
                <a:t>Prahalad y Hamel 1990</a:t>
              </a:r>
            </a:p>
            <a:p>
              <a:pPr marL="171450" lvl="0" indent="-171450" rtl="0">
                <a:lnSpc>
                  <a:spcPct val="150000"/>
                </a:lnSpc>
                <a:spcBef>
                  <a:spcPts val="0"/>
                </a:spcBef>
                <a:spcAft>
                  <a:spcPts val="0"/>
                </a:spcAft>
                <a:buFont typeface="Arial" panose="020B0604020202020204" pitchFamily="34" charset="0"/>
                <a:buChar char="•"/>
              </a:pPr>
              <a:r>
                <a:rPr lang="en" sz="1200" dirty="0">
                  <a:latin typeface="Century Gothic" panose="020B0502020202020204" pitchFamily="34" charset="0"/>
                  <a:ea typeface="Roboto"/>
                  <a:cs typeface="Roboto"/>
                  <a:sym typeface="Roboto"/>
                </a:rPr>
                <a:t>Rediseñar la estructura empresarial</a:t>
              </a:r>
            </a:p>
            <a:p>
              <a:pPr marL="171450" lvl="0" indent="-171450"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Critica el enfoque generalizado en la importancia de los mercados y no en las capacidades internas</a:t>
              </a:r>
              <a:endParaRPr sz="1200" dirty="0">
                <a:latin typeface="Century Gothic" panose="020B0502020202020204" pitchFamily="34" charset="0"/>
                <a:ea typeface="Roboto"/>
                <a:cs typeface="Roboto"/>
                <a:sym typeface="Roboto"/>
              </a:endParaRPr>
            </a:p>
          </p:txBody>
        </p:sp>
        <p:grpSp>
          <p:nvGrpSpPr>
            <p:cNvPr id="18" name="Google Shape;1647;p35">
              <a:extLst>
                <a:ext uri="{FF2B5EF4-FFF2-40B4-BE49-F238E27FC236}">
                  <a16:creationId xmlns:a16="http://schemas.microsoft.com/office/drawing/2014/main" id="{E28ED9F3-4C67-4AE4-9EF6-BBDCFFDA9D3D}"/>
                </a:ext>
              </a:extLst>
            </p:cNvPr>
            <p:cNvGrpSpPr/>
            <p:nvPr/>
          </p:nvGrpSpPr>
          <p:grpSpPr>
            <a:xfrm>
              <a:off x="6417591" y="3587026"/>
              <a:ext cx="145084" cy="146713"/>
              <a:chOff x="-61268225" y="2024575"/>
              <a:chExt cx="142575" cy="144175"/>
            </a:xfrm>
          </p:grpSpPr>
          <p:sp>
            <p:nvSpPr>
              <p:cNvPr id="20" name="Google Shape;1649;p35">
                <a:extLst>
                  <a:ext uri="{FF2B5EF4-FFF2-40B4-BE49-F238E27FC236}">
                    <a16:creationId xmlns:a16="http://schemas.microsoft.com/office/drawing/2014/main" id="{72785B51-59C1-4223-B3A7-BA94AF77E3C3}"/>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21" name="Google Shape;1650;p35">
                <a:extLst>
                  <a:ext uri="{FF2B5EF4-FFF2-40B4-BE49-F238E27FC236}">
                    <a16:creationId xmlns:a16="http://schemas.microsoft.com/office/drawing/2014/main" id="{207F0954-4706-420E-89F4-E839B72EE5CC}"/>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22" name="Google Shape;1651;p35">
                <a:extLst>
                  <a:ext uri="{FF2B5EF4-FFF2-40B4-BE49-F238E27FC236}">
                    <a16:creationId xmlns:a16="http://schemas.microsoft.com/office/drawing/2014/main" id="{A5E5A5D3-98F8-443E-AC87-8DACC081D06A}"/>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200">
                  <a:latin typeface="Century Gothic" panose="020B0502020202020204" pitchFamily="34" charset="0"/>
                </a:endParaRPr>
              </a:p>
            </p:txBody>
          </p:sp>
        </p:grpSp>
      </p:grpSp>
      <p:grpSp>
        <p:nvGrpSpPr>
          <p:cNvPr id="23" name="Google Shape;1652;p35">
            <a:extLst>
              <a:ext uri="{FF2B5EF4-FFF2-40B4-BE49-F238E27FC236}">
                <a16:creationId xmlns:a16="http://schemas.microsoft.com/office/drawing/2014/main" id="{261B05D9-7235-497F-9A72-D97968C2D01A}"/>
              </a:ext>
            </a:extLst>
          </p:cNvPr>
          <p:cNvGrpSpPr/>
          <p:nvPr/>
        </p:nvGrpSpPr>
        <p:grpSpPr>
          <a:xfrm>
            <a:off x="248197" y="3231524"/>
            <a:ext cx="6022652" cy="1404595"/>
            <a:chOff x="-1269164" y="2568075"/>
            <a:chExt cx="6022652" cy="1273800"/>
          </a:xfrm>
        </p:grpSpPr>
        <p:sp>
          <p:nvSpPr>
            <p:cNvPr id="25" name="Google Shape;1654;p35">
              <a:extLst>
                <a:ext uri="{FF2B5EF4-FFF2-40B4-BE49-F238E27FC236}">
                  <a16:creationId xmlns:a16="http://schemas.microsoft.com/office/drawing/2014/main" id="{11CC035F-FC95-4FB8-8E18-CE0B54FA88D7}"/>
                </a:ext>
              </a:extLst>
            </p:cNvPr>
            <p:cNvSpPr/>
            <p:nvPr/>
          </p:nvSpPr>
          <p:spPr>
            <a:xfrm>
              <a:off x="2889270" y="2781525"/>
              <a:ext cx="1336820" cy="572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s-EC" sz="1200" b="1" dirty="0">
                  <a:latin typeface="Century Gothic" panose="020B0502020202020204" pitchFamily="34" charset="0"/>
                  <a:ea typeface="Fira Sans Extra Condensed Medium"/>
                  <a:cs typeface="Fira Sans Extra Condensed Medium"/>
                  <a:sym typeface="Fira Sans Extra Condensed Medium"/>
                </a:rPr>
                <a:t>Teoría de la Ventaja competitiva</a:t>
              </a:r>
              <a:endParaRPr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26" name="Google Shape;1655;p35">
              <a:extLst>
                <a:ext uri="{FF2B5EF4-FFF2-40B4-BE49-F238E27FC236}">
                  <a16:creationId xmlns:a16="http://schemas.microsoft.com/office/drawing/2014/main" id="{12DA4364-5966-41FB-8207-9E73081E60D3}"/>
                </a:ext>
              </a:extLst>
            </p:cNvPr>
            <p:cNvSpPr/>
            <p:nvPr/>
          </p:nvSpPr>
          <p:spPr>
            <a:xfrm>
              <a:off x="4390488" y="2841975"/>
              <a:ext cx="363000" cy="3630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200" b="1" dirty="0">
                  <a:latin typeface="Century Gothic" panose="020B0502020202020204" pitchFamily="34" charset="0"/>
                  <a:ea typeface="Fira Sans Extra Condensed SemiBold"/>
                  <a:cs typeface="Fira Sans Extra Condensed SemiBold"/>
                  <a:sym typeface="Fira Sans Extra Condensed SemiBold"/>
                </a:rPr>
                <a:t>3</a:t>
              </a:r>
              <a:endParaRPr sz="1200" b="1" dirty="0">
                <a:latin typeface="Century Gothic" panose="020B0502020202020204" pitchFamily="34" charset="0"/>
                <a:ea typeface="Fira Sans Extra Condensed SemiBold"/>
                <a:cs typeface="Fira Sans Extra Condensed SemiBold"/>
                <a:sym typeface="Fira Sans Extra Condensed SemiBold"/>
              </a:endParaRPr>
            </a:p>
          </p:txBody>
        </p:sp>
        <p:sp>
          <p:nvSpPr>
            <p:cNvPr id="27" name="Google Shape;1656;p35">
              <a:extLst>
                <a:ext uri="{FF2B5EF4-FFF2-40B4-BE49-F238E27FC236}">
                  <a16:creationId xmlns:a16="http://schemas.microsoft.com/office/drawing/2014/main" id="{3D9BD978-5230-4463-A2EF-0F927AE259DA}"/>
                </a:ext>
              </a:extLst>
            </p:cNvPr>
            <p:cNvSpPr txBox="1"/>
            <p:nvPr/>
          </p:nvSpPr>
          <p:spPr>
            <a:xfrm>
              <a:off x="-1269164" y="2568075"/>
              <a:ext cx="4084379" cy="1273800"/>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Porter 1990</a:t>
              </a:r>
            </a:p>
            <a:p>
              <a:pPr marL="171450" indent="-171450" algn="r">
                <a:lnSpc>
                  <a:spcPct val="150000"/>
                </a:lnSpc>
                <a:buFont typeface="Arial" panose="020B0604020202020204" pitchFamily="34" charset="0"/>
                <a:buChar char="•"/>
              </a:pPr>
              <a:r>
                <a:rPr lang="es-EC" sz="1200" dirty="0">
                  <a:latin typeface="Century Gothic" panose="020B0502020202020204" pitchFamily="34" charset="0"/>
                  <a:ea typeface="Roboto"/>
                  <a:cs typeface="Roboto"/>
                  <a:sym typeface="Roboto"/>
                </a:rPr>
                <a:t>Teoría estructuralista</a:t>
              </a:r>
            </a:p>
            <a:p>
              <a:pPr marL="171450" lvl="0" indent="-171450" algn="r"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L</a:t>
              </a:r>
              <a:r>
                <a:rPr lang="en" sz="1200" dirty="0">
                  <a:latin typeface="Century Gothic" panose="020B0502020202020204" pitchFamily="34" charset="0"/>
                  <a:ea typeface="Roboto"/>
                  <a:cs typeface="Roboto"/>
                  <a:sym typeface="Roboto"/>
                </a:rPr>
                <a:t>as empresas </a:t>
              </a:r>
              <a:r>
                <a:rPr lang="es-EC" sz="1200" dirty="0">
                  <a:latin typeface="Century Gothic" panose="020B0502020202020204" pitchFamily="34" charset="0"/>
                  <a:ea typeface="Roboto"/>
                  <a:cs typeface="Roboto"/>
                  <a:sym typeface="Roboto"/>
                </a:rPr>
                <a:t>buscan su posicionamiento en el mercado mediante ventaja o diferenciación</a:t>
              </a:r>
            </a:p>
          </p:txBody>
        </p:sp>
      </p:grpSp>
      <p:grpSp>
        <p:nvGrpSpPr>
          <p:cNvPr id="29" name="Google Shape;1658;p35">
            <a:extLst>
              <a:ext uri="{FF2B5EF4-FFF2-40B4-BE49-F238E27FC236}">
                <a16:creationId xmlns:a16="http://schemas.microsoft.com/office/drawing/2014/main" id="{92B330B8-2DA3-44EA-971A-1C411AE1A42A}"/>
              </a:ext>
            </a:extLst>
          </p:cNvPr>
          <p:cNvGrpSpPr/>
          <p:nvPr/>
        </p:nvGrpSpPr>
        <p:grpSpPr>
          <a:xfrm>
            <a:off x="5907849" y="2251545"/>
            <a:ext cx="5992399" cy="1184332"/>
            <a:chOff x="4390500" y="1763892"/>
            <a:chExt cx="5992399" cy="1074048"/>
          </a:xfrm>
        </p:grpSpPr>
        <p:sp>
          <p:nvSpPr>
            <p:cNvPr id="31" name="Google Shape;1660;p35">
              <a:extLst>
                <a:ext uri="{FF2B5EF4-FFF2-40B4-BE49-F238E27FC236}">
                  <a16:creationId xmlns:a16="http://schemas.microsoft.com/office/drawing/2014/main" id="{0F7C8CB3-AF66-4AE5-8707-380A3053C00F}"/>
                </a:ext>
              </a:extLst>
            </p:cNvPr>
            <p:cNvSpPr/>
            <p:nvPr/>
          </p:nvSpPr>
          <p:spPr>
            <a:xfrm flipH="1">
              <a:off x="4917896" y="2165630"/>
              <a:ext cx="1337674" cy="552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s-EC" sz="1200" b="1" dirty="0">
                  <a:latin typeface="Century Gothic" panose="020B0502020202020204" pitchFamily="34" charset="0"/>
                  <a:ea typeface="Fira Sans Extra Condensed Medium"/>
                  <a:cs typeface="Fira Sans Extra Condensed Medium"/>
                  <a:sym typeface="Fira Sans Extra Condensed Medium"/>
                </a:rPr>
                <a:t>Teoría de los </a:t>
              </a:r>
              <a:r>
                <a:rPr lang="es-EC" sz="1200" b="1" dirty="0" err="1">
                  <a:latin typeface="Century Gothic" panose="020B0502020202020204" pitchFamily="34" charset="0"/>
                  <a:ea typeface="Fira Sans Extra Condensed Medium"/>
                  <a:cs typeface="Fira Sans Extra Condensed Medium"/>
                  <a:sym typeface="Fira Sans Extra Condensed Medium"/>
                </a:rPr>
                <a:t>stakeholders</a:t>
              </a:r>
              <a:endParaRPr lang="es-EC"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32" name="Google Shape;1661;p35">
              <a:extLst>
                <a:ext uri="{FF2B5EF4-FFF2-40B4-BE49-F238E27FC236}">
                  <a16:creationId xmlns:a16="http://schemas.microsoft.com/office/drawing/2014/main" id="{B2FC1745-B4C5-43B8-84F3-ED41B1BE9356}"/>
                </a:ext>
              </a:extLst>
            </p:cNvPr>
            <p:cNvSpPr/>
            <p:nvPr/>
          </p:nvSpPr>
          <p:spPr>
            <a:xfrm flipH="1">
              <a:off x="4390500" y="2205075"/>
              <a:ext cx="363000" cy="3630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200" b="1" dirty="0">
                  <a:latin typeface="Century Gothic" panose="020B0502020202020204" pitchFamily="34" charset="0"/>
                  <a:ea typeface="Fira Sans Extra Condensed SemiBold"/>
                  <a:cs typeface="Fira Sans Extra Condensed SemiBold"/>
                  <a:sym typeface="Fira Sans Extra Condensed SemiBold"/>
                </a:rPr>
                <a:t>2</a:t>
              </a:r>
              <a:endParaRPr sz="1200" b="1" dirty="0">
                <a:latin typeface="Century Gothic" panose="020B0502020202020204" pitchFamily="34" charset="0"/>
                <a:ea typeface="Fira Sans Extra Condensed SemiBold"/>
                <a:cs typeface="Fira Sans Extra Condensed SemiBold"/>
                <a:sym typeface="Fira Sans Extra Condensed SemiBold"/>
              </a:endParaRPr>
            </a:p>
          </p:txBody>
        </p:sp>
        <p:sp>
          <p:nvSpPr>
            <p:cNvPr id="33" name="Google Shape;1662;p35">
              <a:extLst>
                <a:ext uri="{FF2B5EF4-FFF2-40B4-BE49-F238E27FC236}">
                  <a16:creationId xmlns:a16="http://schemas.microsoft.com/office/drawing/2014/main" id="{07D9659D-0ED7-45D2-A1A0-7786B9C89252}"/>
                </a:ext>
              </a:extLst>
            </p:cNvPr>
            <p:cNvSpPr txBox="1"/>
            <p:nvPr/>
          </p:nvSpPr>
          <p:spPr>
            <a:xfrm flipH="1">
              <a:off x="6417500" y="1763892"/>
              <a:ext cx="3965399" cy="1074048"/>
            </a:xfrm>
            <a:prstGeom prst="rect">
              <a:avLst/>
            </a:prstGeom>
            <a:noFill/>
            <a:ln>
              <a:noFill/>
            </a:ln>
          </p:spPr>
          <p:txBody>
            <a:bodyPr spcFirstLastPara="1" wrap="square" lIns="91425" tIns="91425" rIns="91425" bIns="91425" anchor="ctr" anchorCtr="0">
              <a:noAutofit/>
            </a:bodyPr>
            <a:lstStyle/>
            <a:p>
              <a:pPr marL="171450" lvl="0" indent="-171450" rtl="0">
                <a:lnSpc>
                  <a:spcPct val="150000"/>
                </a:lnSpc>
                <a:spcBef>
                  <a:spcPts val="0"/>
                </a:spcBef>
                <a:spcAft>
                  <a:spcPts val="0"/>
                </a:spcAft>
                <a:buFont typeface="Arial" panose="020B0604020202020204" pitchFamily="34" charset="0"/>
                <a:buChar char="•"/>
              </a:pPr>
              <a:r>
                <a:rPr lang="en" sz="1200" dirty="0">
                  <a:latin typeface="Century Gothic" panose="020B0502020202020204" pitchFamily="34" charset="0"/>
                  <a:ea typeface="Roboto"/>
                  <a:cs typeface="Roboto"/>
                  <a:sym typeface="Roboto"/>
                </a:rPr>
                <a:t>Freeman 1984</a:t>
              </a:r>
            </a:p>
            <a:p>
              <a:pPr marL="171450" lvl="0" indent="-171450"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“C</a:t>
              </a:r>
              <a:r>
                <a:rPr lang="en" sz="1200" dirty="0">
                  <a:latin typeface="Century Gothic" panose="020B0502020202020204" pitchFamily="34" charset="0"/>
                  <a:ea typeface="Roboto"/>
                  <a:cs typeface="Roboto"/>
                  <a:sym typeface="Roboto"/>
                </a:rPr>
                <a:t>ualquier persona que pueda afectar el desempeño de la empresa o la consecución de objetivos”</a:t>
              </a:r>
            </a:p>
            <a:p>
              <a:pPr marL="171450" lvl="0" indent="-171450"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A</a:t>
              </a:r>
              <a:r>
                <a:rPr lang="en" sz="1200" dirty="0">
                  <a:latin typeface="Century Gothic" panose="020B0502020202020204" pitchFamily="34" charset="0"/>
                  <a:ea typeface="Roboto"/>
                  <a:cs typeface="Roboto"/>
                  <a:sym typeface="Roboto"/>
                </a:rPr>
                <a:t>naliza la gestión empresarial y los intereses propios de la organización</a:t>
              </a:r>
            </a:p>
          </p:txBody>
        </p:sp>
      </p:grpSp>
      <p:grpSp>
        <p:nvGrpSpPr>
          <p:cNvPr id="37" name="Google Shape;1666;p35">
            <a:extLst>
              <a:ext uri="{FF2B5EF4-FFF2-40B4-BE49-F238E27FC236}">
                <a16:creationId xmlns:a16="http://schemas.microsoft.com/office/drawing/2014/main" id="{1A98A481-1FE4-48E9-AD17-B75C38050B7E}"/>
              </a:ext>
            </a:extLst>
          </p:cNvPr>
          <p:cNvGrpSpPr/>
          <p:nvPr/>
        </p:nvGrpSpPr>
        <p:grpSpPr>
          <a:xfrm>
            <a:off x="567324" y="5029273"/>
            <a:ext cx="5694980" cy="1045761"/>
            <a:chOff x="-941492" y="4041465"/>
            <a:chExt cx="5694980" cy="948380"/>
          </a:xfrm>
        </p:grpSpPr>
        <p:sp>
          <p:nvSpPr>
            <p:cNvPr id="39" name="Google Shape;1668;p35">
              <a:extLst>
                <a:ext uri="{FF2B5EF4-FFF2-40B4-BE49-F238E27FC236}">
                  <a16:creationId xmlns:a16="http://schemas.microsoft.com/office/drawing/2014/main" id="{86CE2F2D-FA8D-415D-AF65-6ED9070A2FCB}"/>
                </a:ext>
              </a:extLst>
            </p:cNvPr>
            <p:cNvSpPr/>
            <p:nvPr/>
          </p:nvSpPr>
          <p:spPr>
            <a:xfrm>
              <a:off x="2906373" y="4041465"/>
              <a:ext cx="1319719" cy="572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200" b="1" dirty="0">
                  <a:latin typeface="Century Gothic" panose="020B0502020202020204" pitchFamily="34" charset="0"/>
                  <a:ea typeface="Fira Sans Extra Condensed Medium"/>
                  <a:cs typeface="Fira Sans Extra Condensed Medium"/>
                  <a:sym typeface="Fira Sans Extra Condensed Medium"/>
                </a:rPr>
                <a:t>Teoría de Recursos y capacidades</a:t>
              </a:r>
              <a:endParaRPr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40" name="Google Shape;1669;p35">
              <a:extLst>
                <a:ext uri="{FF2B5EF4-FFF2-40B4-BE49-F238E27FC236}">
                  <a16:creationId xmlns:a16="http://schemas.microsoft.com/office/drawing/2014/main" id="{AB729F26-9227-45FC-901D-843219A4AC20}"/>
                </a:ext>
              </a:extLst>
            </p:cNvPr>
            <p:cNvSpPr/>
            <p:nvPr/>
          </p:nvSpPr>
          <p:spPr>
            <a:xfrm>
              <a:off x="4390488" y="4115775"/>
              <a:ext cx="363000" cy="36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r" rtl="0">
                <a:spcBef>
                  <a:spcPts val="0"/>
                </a:spcBef>
                <a:spcAft>
                  <a:spcPts val="0"/>
                </a:spcAft>
              </a:pPr>
              <a:r>
                <a:rPr lang="en" sz="1200" b="1" dirty="0">
                  <a:latin typeface="Century Gothic" panose="020B0502020202020204" pitchFamily="34" charset="0"/>
                  <a:ea typeface="Fira Sans Extra Condensed SemiBold"/>
                  <a:cs typeface="Fira Sans Extra Condensed SemiBold"/>
                  <a:sym typeface="Fira Sans Extra Condensed SemiBold"/>
                </a:rPr>
                <a:t>5</a:t>
              </a:r>
              <a:endParaRPr sz="1200" b="1" dirty="0">
                <a:latin typeface="Century Gothic" panose="020B0502020202020204" pitchFamily="34" charset="0"/>
                <a:ea typeface="Fira Sans Extra Condensed SemiBold"/>
                <a:cs typeface="Fira Sans Extra Condensed SemiBold"/>
                <a:sym typeface="Fira Sans Extra Condensed SemiBold"/>
              </a:endParaRPr>
            </a:p>
          </p:txBody>
        </p:sp>
        <p:sp>
          <p:nvSpPr>
            <p:cNvPr id="41" name="Google Shape;1670;p35">
              <a:extLst>
                <a:ext uri="{FF2B5EF4-FFF2-40B4-BE49-F238E27FC236}">
                  <a16:creationId xmlns:a16="http://schemas.microsoft.com/office/drawing/2014/main" id="{34816D42-1F5D-460B-8D88-0A9368802B0B}"/>
                </a:ext>
              </a:extLst>
            </p:cNvPr>
            <p:cNvSpPr txBox="1"/>
            <p:nvPr/>
          </p:nvSpPr>
          <p:spPr>
            <a:xfrm>
              <a:off x="-941492" y="4043505"/>
              <a:ext cx="3714316" cy="946340"/>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n" sz="1200" dirty="0">
                  <a:latin typeface="Century Gothic" panose="020B0502020202020204" pitchFamily="34" charset="0"/>
                  <a:ea typeface="Roboto"/>
                  <a:cs typeface="Roboto"/>
                  <a:sym typeface="Roboto"/>
                </a:rPr>
                <a:t>Enfoque contemporáneo </a:t>
              </a:r>
            </a:p>
            <a:p>
              <a:pPr marL="171450" lvl="0" indent="-171450" algn="r" rtl="0">
                <a:lnSpc>
                  <a:spcPct val="150000"/>
                </a:lnSpc>
                <a:spcBef>
                  <a:spcPts val="0"/>
                </a:spcBef>
                <a:spcAft>
                  <a:spcPts val="0"/>
                </a:spcAft>
                <a:buFont typeface="Arial" panose="020B0604020202020204" pitchFamily="34" charset="0"/>
                <a:buChar char="•"/>
              </a:pPr>
              <a:r>
                <a:rPr lang="es-EC" sz="1200" dirty="0">
                  <a:latin typeface="Century Gothic" panose="020B0502020202020204" pitchFamily="34" charset="0"/>
                  <a:ea typeface="Roboto"/>
                  <a:cs typeface="Roboto"/>
                  <a:sym typeface="Roboto"/>
                </a:rPr>
                <a:t>E</a:t>
              </a:r>
              <a:r>
                <a:rPr lang="en" sz="1200" dirty="0">
                  <a:latin typeface="Century Gothic" panose="020B0502020202020204" pitchFamily="34" charset="0"/>
                  <a:ea typeface="Roboto"/>
                  <a:cs typeface="Roboto"/>
                  <a:sym typeface="Roboto"/>
                </a:rPr>
                <a:t>sfuerzo empresarial debe enfocarse en potencializar recursos internos</a:t>
              </a:r>
            </a:p>
          </p:txBody>
        </p:sp>
        <p:grpSp>
          <p:nvGrpSpPr>
            <p:cNvPr id="42" name="Google Shape;1671;p35">
              <a:extLst>
                <a:ext uri="{FF2B5EF4-FFF2-40B4-BE49-F238E27FC236}">
                  <a16:creationId xmlns:a16="http://schemas.microsoft.com/office/drawing/2014/main" id="{F255C5BD-5918-4EF2-B7B9-5D641873D5A7}"/>
                </a:ext>
              </a:extLst>
            </p:cNvPr>
            <p:cNvGrpSpPr/>
            <p:nvPr/>
          </p:nvGrpSpPr>
          <p:grpSpPr>
            <a:xfrm>
              <a:off x="2492680" y="4142025"/>
              <a:ext cx="322463" cy="234450"/>
              <a:chOff x="6479471" y="2085411"/>
              <a:chExt cx="348835" cy="253624"/>
            </a:xfrm>
          </p:grpSpPr>
          <p:sp>
            <p:nvSpPr>
              <p:cNvPr id="43" name="Google Shape;1672;p35">
                <a:extLst>
                  <a:ext uri="{FF2B5EF4-FFF2-40B4-BE49-F238E27FC236}">
                    <a16:creationId xmlns:a16="http://schemas.microsoft.com/office/drawing/2014/main" id="{824DA299-4924-4385-9B86-F979867D91BE}"/>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grpSp>
            <p:nvGrpSpPr>
              <p:cNvPr id="44" name="Google Shape;1673;p35">
                <a:extLst>
                  <a:ext uri="{FF2B5EF4-FFF2-40B4-BE49-F238E27FC236}">
                    <a16:creationId xmlns:a16="http://schemas.microsoft.com/office/drawing/2014/main" id="{469ADB54-8113-4310-B744-8D6FE6025D44}"/>
                  </a:ext>
                </a:extLst>
              </p:cNvPr>
              <p:cNvGrpSpPr/>
              <p:nvPr/>
            </p:nvGrpSpPr>
            <p:grpSpPr>
              <a:xfrm>
                <a:off x="6526549" y="2085411"/>
                <a:ext cx="301757" cy="253624"/>
                <a:chOff x="-60212825" y="2310675"/>
                <a:chExt cx="274125" cy="230400"/>
              </a:xfrm>
            </p:grpSpPr>
            <p:sp>
              <p:nvSpPr>
                <p:cNvPr id="47" name="Google Shape;1676;p35">
                  <a:extLst>
                    <a:ext uri="{FF2B5EF4-FFF2-40B4-BE49-F238E27FC236}">
                      <a16:creationId xmlns:a16="http://schemas.microsoft.com/office/drawing/2014/main" id="{C490DF76-3D7E-4634-BC54-4FDAD3A595ED}"/>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48" name="Google Shape;1677;p35">
                  <a:extLst>
                    <a:ext uri="{FF2B5EF4-FFF2-40B4-BE49-F238E27FC236}">
                      <a16:creationId xmlns:a16="http://schemas.microsoft.com/office/drawing/2014/main" id="{44E4AB12-98CF-4F3E-BE4C-BE0303C5EC70}"/>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49" name="Google Shape;1678;p35">
                  <a:extLst>
                    <a:ext uri="{FF2B5EF4-FFF2-40B4-BE49-F238E27FC236}">
                      <a16:creationId xmlns:a16="http://schemas.microsoft.com/office/drawing/2014/main" id="{1F1F1E23-2E7B-4AB6-805A-3E77E26B33E2}"/>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50" name="Google Shape;1679;p35">
                  <a:extLst>
                    <a:ext uri="{FF2B5EF4-FFF2-40B4-BE49-F238E27FC236}">
                      <a16:creationId xmlns:a16="http://schemas.microsoft.com/office/drawing/2014/main" id="{C1BE33BC-D09D-47E0-9E95-2C1AC9F5621F}"/>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51" name="Google Shape;1680;p35">
                  <a:extLst>
                    <a:ext uri="{FF2B5EF4-FFF2-40B4-BE49-F238E27FC236}">
                      <a16:creationId xmlns:a16="http://schemas.microsoft.com/office/drawing/2014/main" id="{6A0AEA00-40C3-460F-A835-F198129867B8}"/>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grpSp>
        </p:grpSp>
      </p:grpSp>
      <p:pic>
        <p:nvPicPr>
          <p:cNvPr id="93"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2">
            <a:alphaModFix/>
          </a:blip>
          <a:srcRect t="16970" r="8892" b="21025"/>
          <a:stretch/>
        </p:blipFill>
        <p:spPr>
          <a:xfrm>
            <a:off x="2450252" y="705417"/>
            <a:ext cx="3595170" cy="1068472"/>
          </a:xfrm>
          <a:prstGeom prst="rect">
            <a:avLst/>
          </a:prstGeom>
          <a:noFill/>
          <a:ln>
            <a:noFill/>
          </a:ln>
        </p:spPr>
      </p:pic>
      <p:sp>
        <p:nvSpPr>
          <p:cNvPr id="97" name="Google Shape;1638;p35">
            <a:extLst>
              <a:ext uri="{FF2B5EF4-FFF2-40B4-BE49-F238E27FC236}">
                <a16:creationId xmlns:a16="http://schemas.microsoft.com/office/drawing/2014/main" id="{7481952B-7C50-4D6C-8CA5-F261F253E319}"/>
              </a:ext>
            </a:extLst>
          </p:cNvPr>
          <p:cNvSpPr txBox="1"/>
          <p:nvPr/>
        </p:nvSpPr>
        <p:spPr>
          <a:xfrm>
            <a:off x="3149871" y="926393"/>
            <a:ext cx="2195932" cy="5456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latin typeface="Century Gothic" panose="020B0502020202020204" pitchFamily="34" charset="0"/>
                <a:ea typeface="Roboto"/>
                <a:cs typeface="Roboto"/>
                <a:sym typeface="Roboto"/>
              </a:rPr>
              <a:t>Teorías de Soporte</a:t>
            </a:r>
            <a:endParaRPr sz="1600" b="1" dirty="0">
              <a:latin typeface="Century Gothic" panose="020B0502020202020204" pitchFamily="34" charset="0"/>
              <a:ea typeface="Roboto"/>
              <a:cs typeface="Roboto"/>
              <a:sym typeface="Roboto"/>
            </a:endParaRPr>
          </a:p>
        </p:txBody>
      </p:sp>
      <p:sp>
        <p:nvSpPr>
          <p:cNvPr id="98" name="Google Shape;786;p29">
            <a:extLst>
              <a:ext uri="{FF2B5EF4-FFF2-40B4-BE49-F238E27FC236}">
                <a16:creationId xmlns:a16="http://schemas.microsoft.com/office/drawing/2014/main" id="{A2254BCB-816F-44B0-93CA-D896FCD5513B}"/>
              </a:ext>
            </a:extLst>
          </p:cNvPr>
          <p:cNvSpPr txBox="1">
            <a:spLocks noGrp="1"/>
          </p:cNvSpPr>
          <p:nvPr/>
        </p:nvSpPr>
        <p:spPr>
          <a:xfrm>
            <a:off x="3640657" y="228935"/>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dirty="0">
                <a:latin typeface="Century Gothic" panose="020B0502020202020204" pitchFamily="34" charset="0"/>
              </a:rPr>
              <a:t>Capítulo II</a:t>
            </a:r>
            <a:endParaRPr b="1" dirty="0">
              <a:latin typeface="Century Gothic" panose="020B0502020202020204" pitchFamily="34" charset="0"/>
            </a:endParaRPr>
          </a:p>
        </p:txBody>
      </p:sp>
      <p:pic>
        <p:nvPicPr>
          <p:cNvPr id="46"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2">
            <a:alphaModFix/>
          </a:blip>
          <a:srcRect t="16970" r="8892" b="21025"/>
          <a:stretch/>
        </p:blipFill>
        <p:spPr>
          <a:xfrm>
            <a:off x="-304322" y="341182"/>
            <a:ext cx="3595170" cy="1068472"/>
          </a:xfrm>
          <a:prstGeom prst="rect">
            <a:avLst/>
          </a:prstGeom>
          <a:noFill/>
          <a:ln>
            <a:noFill/>
          </a:ln>
        </p:spPr>
      </p:pic>
      <p:sp>
        <p:nvSpPr>
          <p:cNvPr id="52" name="Google Shape;1638;p35">
            <a:extLst>
              <a:ext uri="{FF2B5EF4-FFF2-40B4-BE49-F238E27FC236}">
                <a16:creationId xmlns:a16="http://schemas.microsoft.com/office/drawing/2014/main" id="{7481952B-7C50-4D6C-8CA5-F261F253E319}"/>
              </a:ext>
            </a:extLst>
          </p:cNvPr>
          <p:cNvSpPr txBox="1"/>
          <p:nvPr/>
        </p:nvSpPr>
        <p:spPr>
          <a:xfrm>
            <a:off x="395297" y="562158"/>
            <a:ext cx="2195932" cy="5456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latin typeface="Century Gothic" panose="020B0502020202020204" pitchFamily="34" charset="0"/>
                <a:ea typeface="Roboto"/>
                <a:cs typeface="Roboto"/>
                <a:sym typeface="Roboto"/>
              </a:rPr>
              <a:t>5. Marco Teórico</a:t>
            </a:r>
            <a:endParaRPr sz="1600" b="1" dirty="0">
              <a:latin typeface="Century Gothic" panose="020B0502020202020204" pitchFamily="34" charset="0"/>
              <a:ea typeface="Roboto"/>
              <a:cs typeface="Roboto"/>
              <a:sym typeface="Roboto"/>
            </a:endParaRPr>
          </a:p>
        </p:txBody>
      </p:sp>
    </p:spTree>
    <p:extLst>
      <p:ext uri="{BB962C8B-B14F-4D97-AF65-F5344CB8AC3E}">
        <p14:creationId xmlns:p14="http://schemas.microsoft.com/office/powerpoint/2010/main" val="193836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37;p19">
            <a:extLst>
              <a:ext uri="{FF2B5EF4-FFF2-40B4-BE49-F238E27FC236}">
                <a16:creationId xmlns:a16="http://schemas.microsoft.com/office/drawing/2014/main" id="{56E12002-F87F-4E16-A465-108849C16A3F}"/>
              </a:ext>
            </a:extLst>
          </p:cNvPr>
          <p:cNvSpPr/>
          <p:nvPr/>
        </p:nvSpPr>
        <p:spPr>
          <a:xfrm>
            <a:off x="8560102" y="1786371"/>
            <a:ext cx="1513963" cy="48540"/>
          </a:xfrm>
          <a:custGeom>
            <a:avLst/>
            <a:gdLst/>
            <a:ahLst/>
            <a:cxnLst/>
            <a:rect l="l" t="t" r="r" b="b"/>
            <a:pathLst>
              <a:path w="67697" h="980" fill="none" extrusionOk="0">
                <a:moveTo>
                  <a:pt x="0" y="980"/>
                </a:moveTo>
                <a:cubicBezTo>
                  <a:pt x="6784" y="980"/>
                  <a:pt x="35981" y="1"/>
                  <a:pt x="40002" y="1"/>
                </a:cubicBezTo>
                <a:cubicBezTo>
                  <a:pt x="44023" y="1"/>
                  <a:pt x="51961" y="316"/>
                  <a:pt x="56332" y="351"/>
                </a:cubicBezTo>
                <a:cubicBezTo>
                  <a:pt x="59584" y="386"/>
                  <a:pt x="63430" y="595"/>
                  <a:pt x="67696" y="351"/>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7" name="Google Shape;438;p19">
            <a:extLst>
              <a:ext uri="{FF2B5EF4-FFF2-40B4-BE49-F238E27FC236}">
                <a16:creationId xmlns:a16="http://schemas.microsoft.com/office/drawing/2014/main" id="{BC502FCB-62A8-4280-903E-F0E906476CF5}"/>
              </a:ext>
            </a:extLst>
          </p:cNvPr>
          <p:cNvGrpSpPr/>
          <p:nvPr/>
        </p:nvGrpSpPr>
        <p:grpSpPr>
          <a:xfrm>
            <a:off x="673933" y="137200"/>
            <a:ext cx="2490923" cy="3683233"/>
            <a:chOff x="460547" y="1392430"/>
            <a:chExt cx="1471183" cy="3371875"/>
          </a:xfrm>
        </p:grpSpPr>
        <p:sp>
          <p:nvSpPr>
            <p:cNvPr id="8" name="Google Shape;439;p19">
              <a:extLst>
                <a:ext uri="{FF2B5EF4-FFF2-40B4-BE49-F238E27FC236}">
                  <a16:creationId xmlns:a16="http://schemas.microsoft.com/office/drawing/2014/main" id="{C0D57E03-E8DE-4466-B611-30B2BB07C0F5}"/>
                </a:ext>
              </a:extLst>
            </p:cNvPr>
            <p:cNvSpPr/>
            <p:nvPr/>
          </p:nvSpPr>
          <p:spPr>
            <a:xfrm>
              <a:off x="1195305" y="4172209"/>
              <a:ext cx="1666" cy="33488"/>
            </a:xfrm>
            <a:custGeom>
              <a:avLst/>
              <a:gdLst/>
              <a:ahLst/>
              <a:cxnLst/>
              <a:rect l="l" t="t" r="r" b="b"/>
              <a:pathLst>
                <a:path w="71" h="1610" fill="none" extrusionOk="0">
                  <a:moveTo>
                    <a:pt x="1" y="1"/>
                  </a:moveTo>
                  <a:cubicBezTo>
                    <a:pt x="1" y="840"/>
                    <a:pt x="71" y="770"/>
                    <a:pt x="1" y="1609"/>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9" name="Google Shape;440;p19">
              <a:extLst>
                <a:ext uri="{FF2B5EF4-FFF2-40B4-BE49-F238E27FC236}">
                  <a16:creationId xmlns:a16="http://schemas.microsoft.com/office/drawing/2014/main" id="{CAD0043C-0B1E-4E79-AA52-C76476A4C64A}"/>
                </a:ext>
              </a:extLst>
            </p:cNvPr>
            <p:cNvGrpSpPr/>
            <p:nvPr/>
          </p:nvGrpSpPr>
          <p:grpSpPr>
            <a:xfrm>
              <a:off x="460578" y="3129524"/>
              <a:ext cx="1470286" cy="1634781"/>
              <a:chOff x="464575" y="3129524"/>
              <a:chExt cx="1470286" cy="1634781"/>
            </a:xfrm>
          </p:grpSpPr>
          <p:sp>
            <p:nvSpPr>
              <p:cNvPr id="33" name="Google Shape;441;p19">
                <a:extLst>
                  <a:ext uri="{FF2B5EF4-FFF2-40B4-BE49-F238E27FC236}">
                    <a16:creationId xmlns:a16="http://schemas.microsoft.com/office/drawing/2014/main" id="{304F2BB8-F194-4EAF-8797-07685EB87919}"/>
                  </a:ext>
                </a:extLst>
              </p:cNvPr>
              <p:cNvSpPr/>
              <p:nvPr/>
            </p:nvSpPr>
            <p:spPr>
              <a:xfrm>
                <a:off x="1814782" y="3944574"/>
                <a:ext cx="7067" cy="177486"/>
              </a:xfrm>
              <a:custGeom>
                <a:avLst/>
                <a:gdLst/>
                <a:ahLst/>
                <a:cxnLst/>
                <a:rect l="l" t="t" r="r" b="b"/>
                <a:pathLst>
                  <a:path w="280" h="8533" fill="none" extrusionOk="0">
                    <a:moveTo>
                      <a:pt x="280" y="0"/>
                    </a:moveTo>
                    <a:cubicBezTo>
                      <a:pt x="0" y="3392"/>
                      <a:pt x="280" y="3042"/>
                      <a:pt x="280" y="8532"/>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34" name="Google Shape;442;p19">
                <a:extLst>
                  <a:ext uri="{FF2B5EF4-FFF2-40B4-BE49-F238E27FC236}">
                    <a16:creationId xmlns:a16="http://schemas.microsoft.com/office/drawing/2014/main" id="{464AC409-ABE2-4453-8A16-8744B8BF2493}"/>
                  </a:ext>
                </a:extLst>
              </p:cNvPr>
              <p:cNvSpPr/>
              <p:nvPr/>
            </p:nvSpPr>
            <p:spPr>
              <a:xfrm>
                <a:off x="464575" y="3175183"/>
                <a:ext cx="1426121" cy="1557192"/>
              </a:xfrm>
              <a:custGeom>
                <a:avLst/>
                <a:gdLst/>
                <a:ahLst/>
                <a:cxnLst/>
                <a:rect l="l" t="t" r="r" b="b"/>
                <a:pathLst>
                  <a:path w="56508" h="74865" extrusionOk="0">
                    <a:moveTo>
                      <a:pt x="7543" y="1"/>
                    </a:moveTo>
                    <a:cubicBezTo>
                      <a:pt x="4445" y="1"/>
                      <a:pt x="2145" y="148"/>
                      <a:pt x="1609" y="590"/>
                    </a:cubicBezTo>
                    <a:cubicBezTo>
                      <a:pt x="385" y="1569"/>
                      <a:pt x="735" y="10835"/>
                      <a:pt x="560" y="19996"/>
                    </a:cubicBezTo>
                    <a:cubicBezTo>
                      <a:pt x="420" y="29158"/>
                      <a:pt x="420" y="51082"/>
                      <a:pt x="560" y="55383"/>
                    </a:cubicBezTo>
                    <a:cubicBezTo>
                      <a:pt x="735" y="59684"/>
                      <a:pt x="1" y="72132"/>
                      <a:pt x="1050" y="73566"/>
                    </a:cubicBezTo>
                    <a:cubicBezTo>
                      <a:pt x="1893" y="74718"/>
                      <a:pt x="9832" y="74831"/>
                      <a:pt x="14458" y="74831"/>
                    </a:cubicBezTo>
                    <a:cubicBezTo>
                      <a:pt x="15586" y="74831"/>
                      <a:pt x="16517" y="74824"/>
                      <a:pt x="17100" y="74824"/>
                    </a:cubicBezTo>
                    <a:cubicBezTo>
                      <a:pt x="18515" y="74824"/>
                      <a:pt x="21706" y="74864"/>
                      <a:pt x="25009" y="74864"/>
                    </a:cubicBezTo>
                    <a:cubicBezTo>
                      <a:pt x="28641" y="74864"/>
                      <a:pt x="32408" y="74816"/>
                      <a:pt x="34093" y="74615"/>
                    </a:cubicBezTo>
                    <a:cubicBezTo>
                      <a:pt x="34780" y="74540"/>
                      <a:pt x="36094" y="74520"/>
                      <a:pt x="37746" y="74520"/>
                    </a:cubicBezTo>
                    <a:cubicBezTo>
                      <a:pt x="39762" y="74520"/>
                      <a:pt x="42281" y="74550"/>
                      <a:pt x="44774" y="74550"/>
                    </a:cubicBezTo>
                    <a:cubicBezTo>
                      <a:pt x="49816" y="74550"/>
                      <a:pt x="54753" y="74425"/>
                      <a:pt x="55214" y="73671"/>
                    </a:cubicBezTo>
                    <a:cubicBezTo>
                      <a:pt x="56123" y="72237"/>
                      <a:pt x="55948" y="59334"/>
                      <a:pt x="55913" y="51991"/>
                    </a:cubicBezTo>
                    <a:cubicBezTo>
                      <a:pt x="55878" y="42270"/>
                      <a:pt x="56263" y="28808"/>
                      <a:pt x="56402" y="21990"/>
                    </a:cubicBezTo>
                    <a:cubicBezTo>
                      <a:pt x="56507" y="15136"/>
                      <a:pt x="56228" y="1464"/>
                      <a:pt x="55493" y="555"/>
                    </a:cubicBezTo>
                    <a:cubicBezTo>
                      <a:pt x="55184" y="190"/>
                      <a:pt x="51861" y="61"/>
                      <a:pt x="47651" y="61"/>
                    </a:cubicBezTo>
                    <a:cubicBezTo>
                      <a:pt x="41383" y="61"/>
                      <a:pt x="33147" y="346"/>
                      <a:pt x="29967" y="555"/>
                    </a:cubicBezTo>
                    <a:cubicBezTo>
                      <a:pt x="29477" y="587"/>
                      <a:pt x="28849" y="601"/>
                      <a:pt x="28111" y="601"/>
                    </a:cubicBezTo>
                    <a:cubicBezTo>
                      <a:pt x="23291" y="601"/>
                      <a:pt x="13792" y="1"/>
                      <a:pt x="75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35" name="Google Shape;443;p19">
                <a:extLst>
                  <a:ext uri="{FF2B5EF4-FFF2-40B4-BE49-F238E27FC236}">
                    <a16:creationId xmlns:a16="http://schemas.microsoft.com/office/drawing/2014/main" id="{4B5E7F2F-CD52-40BD-B52E-F42246504D7E}"/>
                  </a:ext>
                </a:extLst>
              </p:cNvPr>
              <p:cNvSpPr/>
              <p:nvPr/>
            </p:nvSpPr>
            <p:spPr>
              <a:xfrm>
                <a:off x="507882" y="3207508"/>
                <a:ext cx="1426979" cy="1556797"/>
              </a:xfrm>
              <a:custGeom>
                <a:avLst/>
                <a:gdLst/>
                <a:ahLst/>
                <a:cxnLst/>
                <a:rect l="l" t="t" r="r" b="b"/>
                <a:pathLst>
                  <a:path w="56542" h="74846" extrusionOk="0">
                    <a:moveTo>
                      <a:pt x="7410" y="0"/>
                    </a:moveTo>
                    <a:cubicBezTo>
                      <a:pt x="4378" y="0"/>
                      <a:pt x="2137" y="143"/>
                      <a:pt x="1609" y="567"/>
                    </a:cubicBezTo>
                    <a:cubicBezTo>
                      <a:pt x="385" y="1546"/>
                      <a:pt x="734" y="10813"/>
                      <a:pt x="560" y="19974"/>
                    </a:cubicBezTo>
                    <a:cubicBezTo>
                      <a:pt x="420" y="29135"/>
                      <a:pt x="420" y="51094"/>
                      <a:pt x="560" y="55395"/>
                    </a:cubicBezTo>
                    <a:cubicBezTo>
                      <a:pt x="734" y="59696"/>
                      <a:pt x="0" y="72110"/>
                      <a:pt x="1049" y="73543"/>
                    </a:cubicBezTo>
                    <a:cubicBezTo>
                      <a:pt x="1892" y="74696"/>
                      <a:pt x="9832" y="74809"/>
                      <a:pt x="14457" y="74809"/>
                    </a:cubicBezTo>
                    <a:cubicBezTo>
                      <a:pt x="15585" y="74809"/>
                      <a:pt x="16516" y="74802"/>
                      <a:pt x="17099" y="74802"/>
                    </a:cubicBezTo>
                    <a:cubicBezTo>
                      <a:pt x="18585" y="74802"/>
                      <a:pt x="22038" y="74846"/>
                      <a:pt x="25522" y="74846"/>
                    </a:cubicBezTo>
                    <a:cubicBezTo>
                      <a:pt x="29005" y="74846"/>
                      <a:pt x="32519" y="74802"/>
                      <a:pt x="34128" y="74627"/>
                    </a:cubicBezTo>
                    <a:cubicBezTo>
                      <a:pt x="34853" y="74540"/>
                      <a:pt x="36280" y="74518"/>
                      <a:pt x="38064" y="74518"/>
                    </a:cubicBezTo>
                    <a:cubicBezTo>
                      <a:pt x="40026" y="74518"/>
                      <a:pt x="42419" y="74545"/>
                      <a:pt x="44789" y="74545"/>
                    </a:cubicBezTo>
                    <a:cubicBezTo>
                      <a:pt x="49823" y="74545"/>
                      <a:pt x="54753" y="74421"/>
                      <a:pt x="55213" y="73648"/>
                    </a:cubicBezTo>
                    <a:cubicBezTo>
                      <a:pt x="56122" y="72214"/>
                      <a:pt x="55947" y="59312"/>
                      <a:pt x="55947" y="51969"/>
                    </a:cubicBezTo>
                    <a:cubicBezTo>
                      <a:pt x="55912" y="42283"/>
                      <a:pt x="56297" y="28786"/>
                      <a:pt x="56402" y="21967"/>
                    </a:cubicBezTo>
                    <a:cubicBezTo>
                      <a:pt x="56542" y="15114"/>
                      <a:pt x="56227" y="1477"/>
                      <a:pt x="55493" y="532"/>
                    </a:cubicBezTo>
                    <a:cubicBezTo>
                      <a:pt x="55198" y="167"/>
                      <a:pt x="51877" y="39"/>
                      <a:pt x="47668" y="39"/>
                    </a:cubicBezTo>
                    <a:cubicBezTo>
                      <a:pt x="41400" y="39"/>
                      <a:pt x="33160" y="323"/>
                      <a:pt x="30002" y="532"/>
                    </a:cubicBezTo>
                    <a:cubicBezTo>
                      <a:pt x="29462" y="571"/>
                      <a:pt x="28758" y="588"/>
                      <a:pt x="27926" y="588"/>
                    </a:cubicBezTo>
                    <a:cubicBezTo>
                      <a:pt x="22992" y="588"/>
                      <a:pt x="13570" y="0"/>
                      <a:pt x="7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36" name="Google Shape;444;p19">
                <a:extLst>
                  <a:ext uri="{FF2B5EF4-FFF2-40B4-BE49-F238E27FC236}">
                    <a16:creationId xmlns:a16="http://schemas.microsoft.com/office/drawing/2014/main" id="{85DEE2F1-6A91-472B-9C08-B603B37B27C7}"/>
                  </a:ext>
                </a:extLst>
              </p:cNvPr>
              <p:cNvSpPr/>
              <p:nvPr/>
            </p:nvSpPr>
            <p:spPr>
              <a:xfrm>
                <a:off x="464575" y="3129524"/>
                <a:ext cx="1426121" cy="1607844"/>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3011"/>
                      <a:pt x="1050" y="74445"/>
                    </a:cubicBezTo>
                    <a:cubicBezTo>
                      <a:pt x="2099" y="75878"/>
                      <a:pt x="14127" y="75703"/>
                      <a:pt x="17100" y="75703"/>
                    </a:cubicBezTo>
                    <a:cubicBezTo>
                      <a:pt x="20072" y="75703"/>
                      <a:pt x="30877" y="75878"/>
                      <a:pt x="34093" y="75494"/>
                    </a:cubicBezTo>
                    <a:cubicBezTo>
                      <a:pt x="37310" y="75144"/>
                      <a:pt x="54339" y="75983"/>
                      <a:pt x="55214" y="74550"/>
                    </a:cubicBezTo>
                    <a:cubicBezTo>
                      <a:pt x="56123" y="73116"/>
                      <a:pt x="55948" y="60213"/>
                      <a:pt x="55913" y="52870"/>
                    </a:cubicBezTo>
                    <a:cubicBezTo>
                      <a:pt x="55878" y="43149"/>
                      <a:pt x="56263" y="29687"/>
                      <a:pt x="56402" y="22869"/>
                    </a:cubicBezTo>
                    <a:cubicBezTo>
                      <a:pt x="56507" y="16015"/>
                      <a:pt x="56228" y="2343"/>
                      <a:pt x="55493" y="1434"/>
                    </a:cubicBezTo>
                    <a:cubicBezTo>
                      <a:pt x="54724" y="525"/>
                      <a:pt x="35282" y="1084"/>
                      <a:pt x="29967" y="1434"/>
                    </a:cubicBezTo>
                    <a:cubicBezTo>
                      <a:pt x="24687" y="1784"/>
                      <a:pt x="3392" y="0"/>
                      <a:pt x="1609"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26" name="Google Shape;450;p19">
              <a:extLst>
                <a:ext uri="{FF2B5EF4-FFF2-40B4-BE49-F238E27FC236}">
                  <a16:creationId xmlns:a16="http://schemas.microsoft.com/office/drawing/2014/main" id="{ADC7F5D1-435F-4C5B-A20D-70C861351D7D}"/>
                </a:ext>
              </a:extLst>
            </p:cNvPr>
            <p:cNvSpPr/>
            <p:nvPr/>
          </p:nvSpPr>
          <p:spPr>
            <a:xfrm>
              <a:off x="1157464" y="1392430"/>
              <a:ext cx="159037" cy="258232"/>
            </a:xfrm>
            <a:custGeom>
              <a:avLst/>
              <a:gdLst/>
              <a:ahLst/>
              <a:cxnLst/>
              <a:rect l="l" t="t" r="r" b="b"/>
              <a:pathLst>
                <a:path w="7624" h="12415" extrusionOk="0">
                  <a:moveTo>
                    <a:pt x="7624" y="1"/>
                  </a:moveTo>
                  <a:lnTo>
                    <a:pt x="7624" y="1"/>
                  </a:lnTo>
                  <a:cubicBezTo>
                    <a:pt x="6854" y="1015"/>
                    <a:pt x="5386" y="2973"/>
                    <a:pt x="4861" y="3567"/>
                  </a:cubicBezTo>
                  <a:cubicBezTo>
                    <a:pt x="4372" y="4197"/>
                    <a:pt x="2519" y="6714"/>
                    <a:pt x="2239" y="7099"/>
                  </a:cubicBezTo>
                  <a:cubicBezTo>
                    <a:pt x="1924" y="7484"/>
                    <a:pt x="1" y="9582"/>
                    <a:pt x="246" y="9792"/>
                  </a:cubicBezTo>
                  <a:cubicBezTo>
                    <a:pt x="1050" y="10316"/>
                    <a:pt x="1924" y="10806"/>
                    <a:pt x="2868" y="11190"/>
                  </a:cubicBezTo>
                  <a:cubicBezTo>
                    <a:pt x="3952" y="11680"/>
                    <a:pt x="5736" y="12414"/>
                    <a:pt x="5875" y="12414"/>
                  </a:cubicBezTo>
                  <a:cubicBezTo>
                    <a:pt x="5876" y="12414"/>
                    <a:pt x="5877" y="12414"/>
                    <a:pt x="5878" y="12414"/>
                  </a:cubicBezTo>
                  <a:cubicBezTo>
                    <a:pt x="6020" y="12414"/>
                    <a:pt x="6401" y="9892"/>
                    <a:pt x="6505" y="9197"/>
                  </a:cubicBezTo>
                  <a:cubicBezTo>
                    <a:pt x="6680" y="8078"/>
                    <a:pt x="7029" y="5141"/>
                    <a:pt x="7169" y="4057"/>
                  </a:cubicBezTo>
                  <a:cubicBezTo>
                    <a:pt x="7414" y="2448"/>
                    <a:pt x="7484" y="1295"/>
                    <a:pt x="7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2" name="Google Shape;458;p19">
              <a:extLst>
                <a:ext uri="{FF2B5EF4-FFF2-40B4-BE49-F238E27FC236}">
                  <a16:creationId xmlns:a16="http://schemas.microsoft.com/office/drawing/2014/main" id="{5FF4ADFB-B47B-4D6E-8CE5-CCA62A6FA8C6}"/>
                </a:ext>
              </a:extLst>
            </p:cNvPr>
            <p:cNvGrpSpPr/>
            <p:nvPr/>
          </p:nvGrpSpPr>
          <p:grpSpPr>
            <a:xfrm>
              <a:off x="460547" y="2109575"/>
              <a:ext cx="1471183" cy="436717"/>
              <a:chOff x="457250" y="2109575"/>
              <a:chExt cx="1471183" cy="436717"/>
            </a:xfrm>
          </p:grpSpPr>
          <p:sp>
            <p:nvSpPr>
              <p:cNvPr id="19" name="Google Shape;459;p19">
                <a:extLst>
                  <a:ext uri="{FF2B5EF4-FFF2-40B4-BE49-F238E27FC236}">
                    <a16:creationId xmlns:a16="http://schemas.microsoft.com/office/drawing/2014/main" id="{3001DC42-9E0F-4CD0-A670-1A18FE14AD30}"/>
                  </a:ext>
                </a:extLst>
              </p:cNvPr>
              <p:cNvSpPr/>
              <p:nvPr/>
            </p:nvSpPr>
            <p:spPr>
              <a:xfrm>
                <a:off x="457250" y="2115753"/>
                <a:ext cx="1438358" cy="399069"/>
              </a:xfrm>
              <a:custGeom>
                <a:avLst/>
                <a:gdLst/>
                <a:ahLst/>
                <a:cxnLst/>
                <a:rect l="l" t="t" r="r" b="b"/>
                <a:pathLst>
                  <a:path w="61298" h="19186" extrusionOk="0">
                    <a:moveTo>
                      <a:pt x="43282" y="0"/>
                    </a:moveTo>
                    <a:cubicBezTo>
                      <a:pt x="39300" y="0"/>
                      <a:pt x="35144" y="46"/>
                      <a:pt x="31436" y="123"/>
                    </a:cubicBezTo>
                    <a:cubicBezTo>
                      <a:pt x="29652" y="167"/>
                      <a:pt x="27584" y="182"/>
                      <a:pt x="25380" y="182"/>
                    </a:cubicBezTo>
                    <a:cubicBezTo>
                      <a:pt x="21431" y="182"/>
                      <a:pt x="17048" y="136"/>
                      <a:pt x="13099" y="136"/>
                    </a:cubicBezTo>
                    <a:cubicBezTo>
                      <a:pt x="7200" y="136"/>
                      <a:pt x="2268" y="239"/>
                      <a:pt x="1190" y="752"/>
                    </a:cubicBezTo>
                    <a:cubicBezTo>
                      <a:pt x="1" y="1312"/>
                      <a:pt x="141" y="7815"/>
                      <a:pt x="281" y="10438"/>
                    </a:cubicBezTo>
                    <a:cubicBezTo>
                      <a:pt x="315" y="11417"/>
                      <a:pt x="106" y="16103"/>
                      <a:pt x="980" y="18375"/>
                    </a:cubicBezTo>
                    <a:cubicBezTo>
                      <a:pt x="1226" y="19016"/>
                      <a:pt x="4460" y="19186"/>
                      <a:pt x="9072" y="19186"/>
                    </a:cubicBezTo>
                    <a:cubicBezTo>
                      <a:pt x="14274" y="19186"/>
                      <a:pt x="21230" y="18970"/>
                      <a:pt x="27625" y="18970"/>
                    </a:cubicBezTo>
                    <a:cubicBezTo>
                      <a:pt x="31844" y="18970"/>
                      <a:pt x="39110" y="19079"/>
                      <a:pt x="45749" y="19079"/>
                    </a:cubicBezTo>
                    <a:cubicBezTo>
                      <a:pt x="52642" y="19079"/>
                      <a:pt x="58859" y="18961"/>
                      <a:pt x="60284" y="18480"/>
                    </a:cubicBezTo>
                    <a:cubicBezTo>
                      <a:pt x="61263" y="18166"/>
                      <a:pt x="61088" y="13585"/>
                      <a:pt x="61053" y="11137"/>
                    </a:cubicBezTo>
                    <a:cubicBezTo>
                      <a:pt x="61018" y="7885"/>
                      <a:pt x="61298" y="1836"/>
                      <a:pt x="60424" y="822"/>
                    </a:cubicBezTo>
                    <a:cubicBezTo>
                      <a:pt x="59943" y="221"/>
                      <a:pt x="52032" y="0"/>
                      <a:pt x="43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 name="Google Shape;460;p19">
                <a:extLst>
                  <a:ext uri="{FF2B5EF4-FFF2-40B4-BE49-F238E27FC236}">
                    <a16:creationId xmlns:a16="http://schemas.microsoft.com/office/drawing/2014/main" id="{69069AB2-F3BB-48E5-B4C6-00DB4000AB1B}"/>
                  </a:ext>
                </a:extLst>
              </p:cNvPr>
              <p:cNvSpPr/>
              <p:nvPr/>
            </p:nvSpPr>
            <p:spPr>
              <a:xfrm>
                <a:off x="490896" y="2143063"/>
                <a:ext cx="1437536" cy="403229"/>
              </a:xfrm>
              <a:custGeom>
                <a:avLst/>
                <a:gdLst/>
                <a:ahLst/>
                <a:cxnLst/>
                <a:rect l="l" t="t" r="r" b="b"/>
                <a:pathLst>
                  <a:path w="61263" h="19386" extrusionOk="0">
                    <a:moveTo>
                      <a:pt x="43319"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10" y="19207"/>
                      <a:pt x="4462" y="19385"/>
                      <a:pt x="9098" y="19385"/>
                    </a:cubicBezTo>
                    <a:cubicBezTo>
                      <a:pt x="1430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3" y="1852"/>
                      <a:pt x="60423" y="838"/>
                    </a:cubicBezTo>
                    <a:cubicBezTo>
                      <a:pt x="59920" y="238"/>
                      <a:pt x="52050" y="1"/>
                      <a:pt x="43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 name="Google Shape;461;p19">
                <a:extLst>
                  <a:ext uri="{FF2B5EF4-FFF2-40B4-BE49-F238E27FC236}">
                    <a16:creationId xmlns:a16="http://schemas.microsoft.com/office/drawing/2014/main" id="{343401DE-D8A3-4122-84A8-E48561A552D5}"/>
                  </a:ext>
                </a:extLst>
              </p:cNvPr>
              <p:cNvSpPr/>
              <p:nvPr/>
            </p:nvSpPr>
            <p:spPr>
              <a:xfrm>
                <a:off x="457250" y="2109575"/>
                <a:ext cx="1438358" cy="416770"/>
              </a:xfrm>
              <a:custGeom>
                <a:avLst/>
                <a:gdLst/>
                <a:ahLst/>
                <a:cxnLst/>
                <a:rect l="l" t="t" r="r" b="b"/>
                <a:pathLst>
                  <a:path w="61298" h="20037" fill="none" extrusionOk="0">
                    <a:moveTo>
                      <a:pt x="1190" y="1049"/>
                    </a:moveTo>
                    <a:cubicBezTo>
                      <a:pt x="1" y="1609"/>
                      <a:pt x="141" y="8112"/>
                      <a:pt x="281" y="10735"/>
                    </a:cubicBezTo>
                    <a:cubicBezTo>
                      <a:pt x="315" y="11714"/>
                      <a:pt x="106" y="16400"/>
                      <a:pt x="980" y="18672"/>
                    </a:cubicBezTo>
                    <a:cubicBezTo>
                      <a:pt x="1504" y="20036"/>
                      <a:pt x="15561" y="19267"/>
                      <a:pt x="27625" y="19267"/>
                    </a:cubicBezTo>
                    <a:cubicBezTo>
                      <a:pt x="36227" y="19267"/>
                      <a:pt x="57486" y="19721"/>
                      <a:pt x="60284" y="18777"/>
                    </a:cubicBezTo>
                    <a:cubicBezTo>
                      <a:pt x="61263" y="18463"/>
                      <a:pt x="61088" y="13882"/>
                      <a:pt x="61053" y="11434"/>
                    </a:cubicBezTo>
                    <a:cubicBezTo>
                      <a:pt x="61018" y="8182"/>
                      <a:pt x="61298" y="2133"/>
                      <a:pt x="60424" y="1119"/>
                    </a:cubicBezTo>
                    <a:cubicBezTo>
                      <a:pt x="59724" y="245"/>
                      <a:pt x="43290" y="175"/>
                      <a:pt x="31436" y="420"/>
                    </a:cubicBezTo>
                    <a:cubicBezTo>
                      <a:pt x="21680" y="664"/>
                      <a:pt x="3393" y="0"/>
                      <a:pt x="1190"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13" name="Google Shape;462;p19">
              <a:extLst>
                <a:ext uri="{FF2B5EF4-FFF2-40B4-BE49-F238E27FC236}">
                  <a16:creationId xmlns:a16="http://schemas.microsoft.com/office/drawing/2014/main" id="{1A88390A-0189-411E-814A-95CBF5EDD0E8}"/>
                </a:ext>
              </a:extLst>
            </p:cNvPr>
            <p:cNvGrpSpPr/>
            <p:nvPr/>
          </p:nvGrpSpPr>
          <p:grpSpPr>
            <a:xfrm>
              <a:off x="1108234" y="2764876"/>
              <a:ext cx="175808" cy="188240"/>
              <a:chOff x="1481980" y="2764876"/>
              <a:chExt cx="175808" cy="188240"/>
            </a:xfrm>
          </p:grpSpPr>
          <p:sp>
            <p:nvSpPr>
              <p:cNvPr id="16" name="Google Shape;463;p19">
                <a:extLst>
                  <a:ext uri="{FF2B5EF4-FFF2-40B4-BE49-F238E27FC236}">
                    <a16:creationId xmlns:a16="http://schemas.microsoft.com/office/drawing/2014/main" id="{9CD15D94-8E59-4E48-B391-776EC842FC09}"/>
                  </a:ext>
                </a:extLst>
              </p:cNvPr>
              <p:cNvSpPr/>
              <p:nvPr/>
            </p:nvSpPr>
            <p:spPr>
              <a:xfrm>
                <a:off x="1481980" y="2785718"/>
                <a:ext cx="155157" cy="147035"/>
              </a:xfrm>
              <a:custGeom>
                <a:avLst/>
                <a:gdLst/>
                <a:ahLst/>
                <a:cxnLst/>
                <a:rect l="l" t="t" r="r" b="b"/>
                <a:pathLst>
                  <a:path w="7438" h="7069" extrusionOk="0">
                    <a:moveTo>
                      <a:pt x="4514" y="1"/>
                    </a:moveTo>
                    <a:cubicBezTo>
                      <a:pt x="3820" y="1"/>
                      <a:pt x="305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88" y="1"/>
                      <a:pt x="45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7" name="Google Shape;464;p19">
                <a:extLst>
                  <a:ext uri="{FF2B5EF4-FFF2-40B4-BE49-F238E27FC236}">
                    <a16:creationId xmlns:a16="http://schemas.microsoft.com/office/drawing/2014/main" id="{F3FC8F9B-8354-4DBB-BA68-FECC8A40486D}"/>
                  </a:ext>
                </a:extLst>
              </p:cNvPr>
              <p:cNvSpPr/>
              <p:nvPr/>
            </p:nvSpPr>
            <p:spPr>
              <a:xfrm>
                <a:off x="1502402" y="2806081"/>
                <a:ext cx="155386" cy="147035"/>
              </a:xfrm>
              <a:custGeom>
                <a:avLst/>
                <a:gdLst/>
                <a:ahLst/>
                <a:cxnLst/>
                <a:rect l="l" t="t" r="r" b="b"/>
                <a:pathLst>
                  <a:path w="7449" h="7069" extrusionOk="0">
                    <a:moveTo>
                      <a:pt x="4528" y="1"/>
                    </a:moveTo>
                    <a:cubicBezTo>
                      <a:pt x="3837" y="1"/>
                      <a:pt x="3077" y="234"/>
                      <a:pt x="2308" y="747"/>
                    </a:cubicBezTo>
                    <a:cubicBezTo>
                      <a:pt x="0" y="2250"/>
                      <a:pt x="699" y="6446"/>
                      <a:pt x="3322" y="6971"/>
                    </a:cubicBezTo>
                    <a:cubicBezTo>
                      <a:pt x="3656" y="7037"/>
                      <a:pt x="3975" y="7069"/>
                      <a:pt x="4276" y="7069"/>
                    </a:cubicBezTo>
                    <a:cubicBezTo>
                      <a:pt x="6209" y="7069"/>
                      <a:pt x="7418" y="5734"/>
                      <a:pt x="7448" y="3404"/>
                    </a:cubicBezTo>
                    <a:cubicBezTo>
                      <a:pt x="7448" y="1353"/>
                      <a:pt x="6191" y="1"/>
                      <a:pt x="4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 name="Google Shape;465;p19">
                <a:extLst>
                  <a:ext uri="{FF2B5EF4-FFF2-40B4-BE49-F238E27FC236}">
                    <a16:creationId xmlns:a16="http://schemas.microsoft.com/office/drawing/2014/main" id="{D9A0CF6E-CD1E-4AB9-A100-DDC631AC0755}"/>
                  </a:ext>
                </a:extLst>
              </p:cNvPr>
              <p:cNvSpPr/>
              <p:nvPr/>
            </p:nvSpPr>
            <p:spPr>
              <a:xfrm>
                <a:off x="1481980" y="2764876"/>
                <a:ext cx="155365" cy="176030"/>
              </a:xfrm>
              <a:custGeom>
                <a:avLst/>
                <a:gdLst/>
                <a:ahLst/>
                <a:cxnLst/>
                <a:rect l="l" t="t" r="r" b="b"/>
                <a:pathLst>
                  <a:path w="7448" h="8463" fill="none" extrusionOk="0">
                    <a:moveTo>
                      <a:pt x="2273" y="1749"/>
                    </a:moveTo>
                    <a:cubicBezTo>
                      <a:pt x="0" y="3252"/>
                      <a:pt x="664" y="7448"/>
                      <a:pt x="3287" y="7973"/>
                    </a:cubicBezTo>
                    <a:cubicBezTo>
                      <a:pt x="5770" y="8462"/>
                      <a:pt x="7378" y="7098"/>
                      <a:pt x="7413" y="4406"/>
                    </a:cubicBezTo>
                    <a:cubicBezTo>
                      <a:pt x="7448" y="1504"/>
                      <a:pt x="4930" y="0"/>
                      <a:pt x="2273"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14" name="Google Shape;466;p19">
              <a:extLst>
                <a:ext uri="{FF2B5EF4-FFF2-40B4-BE49-F238E27FC236}">
                  <a16:creationId xmlns:a16="http://schemas.microsoft.com/office/drawing/2014/main" id="{4FA8A3EF-035A-4312-AB12-DAF8E8AECAFC}"/>
                </a:ext>
              </a:extLst>
            </p:cNvPr>
            <p:cNvSpPr txBox="1"/>
            <p:nvPr/>
          </p:nvSpPr>
          <p:spPr>
            <a:xfrm>
              <a:off x="543188" y="2153207"/>
              <a:ext cx="13059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Fira Sans Extra Condensed Medium"/>
                  <a:cs typeface="Fira Sans Extra Condensed Medium"/>
                  <a:sym typeface="Fira Sans Extra Condensed Medium"/>
                </a:rPr>
                <a:t>Villada, Lisset, 2014</a:t>
              </a:r>
              <a:endParaRPr sz="1200" dirty="0">
                <a:solidFill>
                  <a:srgbClr val="FFFFFF"/>
                </a:solidFill>
                <a:latin typeface="Century Gothic" panose="020B0502020202020204" pitchFamily="34" charset="0"/>
                <a:ea typeface="Fira Sans Extra Condensed Medium"/>
                <a:cs typeface="Fira Sans Extra Condensed Medium"/>
                <a:sym typeface="Fira Sans Extra Condensed Medium"/>
              </a:endParaRPr>
            </a:p>
          </p:txBody>
        </p:sp>
        <p:sp>
          <p:nvSpPr>
            <p:cNvPr id="15" name="Google Shape;467;p19">
              <a:extLst>
                <a:ext uri="{FF2B5EF4-FFF2-40B4-BE49-F238E27FC236}">
                  <a16:creationId xmlns:a16="http://schemas.microsoft.com/office/drawing/2014/main" id="{57ADD535-20A0-451F-AC35-552B0E22342F}"/>
                </a:ext>
              </a:extLst>
            </p:cNvPr>
            <p:cNvSpPr txBox="1"/>
            <p:nvPr/>
          </p:nvSpPr>
          <p:spPr>
            <a:xfrm>
              <a:off x="543188"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Roboto"/>
                  <a:cs typeface="Roboto"/>
                  <a:sym typeface="Roboto"/>
                </a:rPr>
                <a:t>Gobierno corporativo, mecanismo para generar esquemas de Competitividad e innovación en las pymes concentradas en Santiago de Cali: un estudio de casos</a:t>
              </a:r>
              <a:endParaRPr sz="1200" dirty="0">
                <a:solidFill>
                  <a:srgbClr val="FFFFFF"/>
                </a:solidFill>
                <a:latin typeface="Century Gothic" panose="020B0502020202020204" pitchFamily="34" charset="0"/>
                <a:ea typeface="Roboto"/>
                <a:cs typeface="Roboto"/>
                <a:sym typeface="Roboto"/>
              </a:endParaRPr>
            </a:p>
          </p:txBody>
        </p:sp>
      </p:grpSp>
      <p:grpSp>
        <p:nvGrpSpPr>
          <p:cNvPr id="37" name="Google Shape;468;p19">
            <a:extLst>
              <a:ext uri="{FF2B5EF4-FFF2-40B4-BE49-F238E27FC236}">
                <a16:creationId xmlns:a16="http://schemas.microsoft.com/office/drawing/2014/main" id="{E4A8AF3D-B6AA-42AF-83FF-676AC367D9BA}"/>
              </a:ext>
            </a:extLst>
          </p:cNvPr>
          <p:cNvGrpSpPr/>
          <p:nvPr/>
        </p:nvGrpSpPr>
        <p:grpSpPr>
          <a:xfrm>
            <a:off x="3655738" y="969513"/>
            <a:ext cx="2492513" cy="2900728"/>
            <a:chOff x="2709689" y="2109575"/>
            <a:chExt cx="1472123" cy="2655519"/>
          </a:xfrm>
        </p:grpSpPr>
        <p:sp>
          <p:nvSpPr>
            <p:cNvPr id="38" name="Google Shape;469;p19">
              <a:extLst>
                <a:ext uri="{FF2B5EF4-FFF2-40B4-BE49-F238E27FC236}">
                  <a16:creationId xmlns:a16="http://schemas.microsoft.com/office/drawing/2014/main" id="{7907D725-18D3-4F83-BB8A-7037E6BADD6B}"/>
                </a:ext>
              </a:extLst>
            </p:cNvPr>
            <p:cNvSpPr/>
            <p:nvPr/>
          </p:nvSpPr>
          <p:spPr>
            <a:xfrm>
              <a:off x="3368068" y="2785739"/>
              <a:ext cx="155365" cy="147534"/>
            </a:xfrm>
            <a:custGeom>
              <a:avLst/>
              <a:gdLst/>
              <a:ahLst/>
              <a:cxnLst/>
              <a:rect l="l" t="t" r="r" b="b"/>
              <a:pathLst>
                <a:path w="7448" h="7093" extrusionOk="0">
                  <a:moveTo>
                    <a:pt x="4524" y="1"/>
                  </a:moveTo>
                  <a:cubicBezTo>
                    <a:pt x="3835" y="1"/>
                    <a:pt x="3076" y="234"/>
                    <a:pt x="2308" y="746"/>
                  </a:cubicBezTo>
                  <a:cubicBezTo>
                    <a:pt x="0" y="2249"/>
                    <a:pt x="699" y="6445"/>
                    <a:pt x="3322" y="7005"/>
                  </a:cubicBezTo>
                  <a:cubicBezTo>
                    <a:pt x="3643" y="7063"/>
                    <a:pt x="3950" y="7092"/>
                    <a:pt x="4240" y="7092"/>
                  </a:cubicBezTo>
                  <a:cubicBezTo>
                    <a:pt x="6195" y="7092"/>
                    <a:pt x="7418" y="5782"/>
                    <a:pt x="7448" y="3438"/>
                  </a:cubicBezTo>
                  <a:cubicBezTo>
                    <a:pt x="7448" y="1361"/>
                    <a:pt x="6189" y="1"/>
                    <a:pt x="4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39" name="Google Shape;470;p19">
              <a:extLst>
                <a:ext uri="{FF2B5EF4-FFF2-40B4-BE49-F238E27FC236}">
                  <a16:creationId xmlns:a16="http://schemas.microsoft.com/office/drawing/2014/main" id="{8C54AD3A-7430-443A-ABB9-E6FC44EB74AB}"/>
                </a:ext>
              </a:extLst>
            </p:cNvPr>
            <p:cNvSpPr/>
            <p:nvPr/>
          </p:nvSpPr>
          <p:spPr>
            <a:xfrm>
              <a:off x="3368172" y="2806081"/>
              <a:ext cx="155157" cy="147035"/>
            </a:xfrm>
            <a:custGeom>
              <a:avLst/>
              <a:gdLst/>
              <a:ahLst/>
              <a:cxnLst/>
              <a:rect l="l" t="t" r="r" b="b"/>
              <a:pathLst>
                <a:path w="7438" h="7069" extrusionOk="0">
                  <a:moveTo>
                    <a:pt x="4515"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40" name="Google Shape;471;p19">
              <a:extLst>
                <a:ext uri="{FF2B5EF4-FFF2-40B4-BE49-F238E27FC236}">
                  <a16:creationId xmlns:a16="http://schemas.microsoft.com/office/drawing/2014/main" id="{3371ECDF-A72E-4291-8D1E-6B6734A498F7}"/>
                </a:ext>
              </a:extLst>
            </p:cNvPr>
            <p:cNvGrpSpPr/>
            <p:nvPr/>
          </p:nvGrpSpPr>
          <p:grpSpPr>
            <a:xfrm>
              <a:off x="2709689" y="3156900"/>
              <a:ext cx="1472123" cy="1608194"/>
              <a:chOff x="2690925" y="3156900"/>
              <a:chExt cx="1472123" cy="1608194"/>
            </a:xfrm>
          </p:grpSpPr>
          <p:sp>
            <p:nvSpPr>
              <p:cNvPr id="56" name="Google Shape;472;p19">
                <a:extLst>
                  <a:ext uri="{FF2B5EF4-FFF2-40B4-BE49-F238E27FC236}">
                    <a16:creationId xmlns:a16="http://schemas.microsoft.com/office/drawing/2014/main" id="{DE49CC3F-FF06-4EE4-BBE8-FEE42F29EA1B}"/>
                  </a:ext>
                </a:extLst>
              </p:cNvPr>
              <p:cNvSpPr/>
              <p:nvPr/>
            </p:nvSpPr>
            <p:spPr>
              <a:xfrm>
                <a:off x="2690925" y="3175183"/>
                <a:ext cx="1427957" cy="1557192"/>
              </a:xfrm>
              <a:custGeom>
                <a:avLst/>
                <a:gdLst/>
                <a:ahLst/>
                <a:cxnLst/>
                <a:rect l="l" t="t" r="r" b="b"/>
                <a:pathLst>
                  <a:path w="56508" h="74865" extrusionOk="0">
                    <a:moveTo>
                      <a:pt x="7536" y="1"/>
                    </a:moveTo>
                    <a:cubicBezTo>
                      <a:pt x="4442" y="1"/>
                      <a:pt x="2145" y="148"/>
                      <a:pt x="1609" y="590"/>
                    </a:cubicBezTo>
                    <a:cubicBezTo>
                      <a:pt x="350" y="1569"/>
                      <a:pt x="735" y="10835"/>
                      <a:pt x="560" y="19996"/>
                    </a:cubicBezTo>
                    <a:cubicBezTo>
                      <a:pt x="385" y="29158"/>
                      <a:pt x="420" y="51082"/>
                      <a:pt x="560" y="55383"/>
                    </a:cubicBezTo>
                    <a:cubicBezTo>
                      <a:pt x="700" y="59684"/>
                      <a:pt x="1" y="72097"/>
                      <a:pt x="1015" y="73566"/>
                    </a:cubicBezTo>
                    <a:cubicBezTo>
                      <a:pt x="1830" y="74718"/>
                      <a:pt x="9786" y="74831"/>
                      <a:pt x="14419" y="74831"/>
                    </a:cubicBezTo>
                    <a:cubicBezTo>
                      <a:pt x="15549" y="74831"/>
                      <a:pt x="16482" y="74824"/>
                      <a:pt x="17065"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57" name="Google Shape;473;p19">
                <a:extLst>
                  <a:ext uri="{FF2B5EF4-FFF2-40B4-BE49-F238E27FC236}">
                    <a16:creationId xmlns:a16="http://schemas.microsoft.com/office/drawing/2014/main" id="{E43A2106-F288-467E-BDDA-3BC9B5DD3177}"/>
                  </a:ext>
                </a:extLst>
              </p:cNvPr>
              <p:cNvSpPr/>
              <p:nvPr/>
            </p:nvSpPr>
            <p:spPr>
              <a:xfrm>
                <a:off x="2735090" y="3208235"/>
                <a:ext cx="1427957" cy="1556859"/>
              </a:xfrm>
              <a:custGeom>
                <a:avLst/>
                <a:gdLst/>
                <a:ahLst/>
                <a:cxnLst/>
                <a:rect l="l" t="t" r="r" b="b"/>
                <a:pathLst>
                  <a:path w="56508" h="74849" extrusionOk="0">
                    <a:moveTo>
                      <a:pt x="7513" y="1"/>
                    </a:moveTo>
                    <a:cubicBezTo>
                      <a:pt x="4431" y="1"/>
                      <a:pt x="2144" y="144"/>
                      <a:pt x="1609" y="574"/>
                    </a:cubicBezTo>
                    <a:cubicBezTo>
                      <a:pt x="351" y="1553"/>
                      <a:pt x="735" y="10820"/>
                      <a:pt x="560" y="19981"/>
                    </a:cubicBezTo>
                    <a:cubicBezTo>
                      <a:pt x="386" y="29142"/>
                      <a:pt x="421" y="51101"/>
                      <a:pt x="560"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80" y="74849"/>
                      <a:pt x="24990" y="74849"/>
                    </a:cubicBezTo>
                    <a:cubicBezTo>
                      <a:pt x="2863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368" y="21974"/>
                    </a:cubicBezTo>
                    <a:cubicBezTo>
                      <a:pt x="56508" y="15121"/>
                      <a:pt x="56193" y="1449"/>
                      <a:pt x="55459" y="539"/>
                    </a:cubicBezTo>
                    <a:cubicBezTo>
                      <a:pt x="55164" y="174"/>
                      <a:pt x="51843" y="46"/>
                      <a:pt x="47634" y="46"/>
                    </a:cubicBezTo>
                    <a:cubicBezTo>
                      <a:pt x="41366" y="46"/>
                      <a:pt x="33126" y="330"/>
                      <a:pt x="29968" y="539"/>
                    </a:cubicBezTo>
                    <a:cubicBezTo>
                      <a:pt x="29465" y="573"/>
                      <a:pt x="28819" y="587"/>
                      <a:pt x="28061" y="587"/>
                    </a:cubicBezTo>
                    <a:cubicBezTo>
                      <a:pt x="23208" y="587"/>
                      <a:pt x="13738" y="1"/>
                      <a:pt x="7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58" name="Google Shape;474;p19">
                <a:extLst>
                  <a:ext uri="{FF2B5EF4-FFF2-40B4-BE49-F238E27FC236}">
                    <a16:creationId xmlns:a16="http://schemas.microsoft.com/office/drawing/2014/main" id="{5B6C0FC1-BAFB-419F-8221-510C61632995}"/>
                  </a:ext>
                </a:extLst>
              </p:cNvPr>
              <p:cNvSpPr/>
              <p:nvPr/>
            </p:nvSpPr>
            <p:spPr>
              <a:xfrm>
                <a:off x="2690925" y="3156900"/>
                <a:ext cx="1427957" cy="1580467"/>
              </a:xfrm>
              <a:custGeom>
                <a:avLst/>
                <a:gdLst/>
                <a:ahLst/>
                <a:cxnLst/>
                <a:rect l="l" t="t" r="r" b="b"/>
                <a:pathLst>
                  <a:path w="56508" h="75984" fill="none" extrusionOk="0">
                    <a:moveTo>
                      <a:pt x="1609" y="1469"/>
                    </a:moveTo>
                    <a:cubicBezTo>
                      <a:pt x="350" y="2448"/>
                      <a:pt x="735" y="11714"/>
                      <a:pt x="560" y="20875"/>
                    </a:cubicBezTo>
                    <a:cubicBezTo>
                      <a:pt x="385" y="30037"/>
                      <a:pt x="420" y="51961"/>
                      <a:pt x="560" y="56262"/>
                    </a:cubicBezTo>
                    <a:cubicBezTo>
                      <a:pt x="700" y="60563"/>
                      <a:pt x="1" y="72976"/>
                      <a:pt x="1015" y="74445"/>
                    </a:cubicBezTo>
                    <a:cubicBezTo>
                      <a:pt x="2029" y="75878"/>
                      <a:pt x="14092" y="75703"/>
                      <a:pt x="17065"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43" name="Google Shape;483;p19">
              <a:extLst>
                <a:ext uri="{FF2B5EF4-FFF2-40B4-BE49-F238E27FC236}">
                  <a16:creationId xmlns:a16="http://schemas.microsoft.com/office/drawing/2014/main" id="{427AAB1C-A30F-49E1-8435-5A031C933559}"/>
                </a:ext>
              </a:extLst>
            </p:cNvPr>
            <p:cNvGrpSpPr/>
            <p:nvPr/>
          </p:nvGrpSpPr>
          <p:grpSpPr>
            <a:xfrm>
              <a:off x="2710159" y="2109575"/>
              <a:ext cx="1471183" cy="436717"/>
              <a:chOff x="2709793" y="2109575"/>
              <a:chExt cx="1471183" cy="436717"/>
            </a:xfrm>
          </p:grpSpPr>
          <p:sp>
            <p:nvSpPr>
              <p:cNvPr id="47" name="Google Shape;484;p19">
                <a:extLst>
                  <a:ext uri="{FF2B5EF4-FFF2-40B4-BE49-F238E27FC236}">
                    <a16:creationId xmlns:a16="http://schemas.microsoft.com/office/drawing/2014/main" id="{41A04ED9-044E-4D74-A9E0-6DB6EA011B5A}"/>
                  </a:ext>
                </a:extLst>
              </p:cNvPr>
              <p:cNvSpPr/>
              <p:nvPr/>
            </p:nvSpPr>
            <p:spPr>
              <a:xfrm>
                <a:off x="2709793" y="2115753"/>
                <a:ext cx="1437536" cy="399069"/>
              </a:xfrm>
              <a:custGeom>
                <a:avLst/>
                <a:gdLst/>
                <a:ahLst/>
                <a:cxnLst/>
                <a:rect l="l" t="t" r="r" b="b"/>
                <a:pathLst>
                  <a:path w="61263" h="19186" extrusionOk="0">
                    <a:moveTo>
                      <a:pt x="43264" y="0"/>
                    </a:moveTo>
                    <a:cubicBezTo>
                      <a:pt x="39280" y="0"/>
                      <a:pt x="35120" y="46"/>
                      <a:pt x="31401" y="123"/>
                    </a:cubicBezTo>
                    <a:cubicBezTo>
                      <a:pt x="29617" y="167"/>
                      <a:pt x="27550" y="182"/>
                      <a:pt x="25348" y="182"/>
                    </a:cubicBezTo>
                    <a:cubicBezTo>
                      <a:pt x="21402" y="182"/>
                      <a:pt x="17026" y="136"/>
                      <a:pt x="13082" y="136"/>
                    </a:cubicBezTo>
                    <a:cubicBezTo>
                      <a:pt x="7192" y="136"/>
                      <a:pt x="2268" y="239"/>
                      <a:pt x="1190" y="752"/>
                    </a:cubicBezTo>
                    <a:cubicBezTo>
                      <a:pt x="1" y="1312"/>
                      <a:pt x="141" y="7815"/>
                      <a:pt x="280" y="10438"/>
                    </a:cubicBezTo>
                    <a:cubicBezTo>
                      <a:pt x="315" y="11417"/>
                      <a:pt x="106" y="16103"/>
                      <a:pt x="945" y="18375"/>
                    </a:cubicBezTo>
                    <a:cubicBezTo>
                      <a:pt x="1191" y="19016"/>
                      <a:pt x="4433" y="19186"/>
                      <a:pt x="9053" y="19186"/>
                    </a:cubicBezTo>
                    <a:cubicBezTo>
                      <a:pt x="14264" y="19186"/>
                      <a:pt x="21229" y="18970"/>
                      <a:pt x="27625" y="18970"/>
                    </a:cubicBezTo>
                    <a:cubicBezTo>
                      <a:pt x="31827" y="18970"/>
                      <a:pt x="39093" y="19079"/>
                      <a:pt x="45735" y="19079"/>
                    </a:cubicBezTo>
                    <a:cubicBezTo>
                      <a:pt x="52633" y="19079"/>
                      <a:pt x="58859" y="18961"/>
                      <a:pt x="60284" y="18480"/>
                    </a:cubicBezTo>
                    <a:cubicBezTo>
                      <a:pt x="61228" y="18166"/>
                      <a:pt x="61088" y="13585"/>
                      <a:pt x="61053" y="11137"/>
                    </a:cubicBezTo>
                    <a:cubicBezTo>
                      <a:pt x="60983" y="7885"/>
                      <a:pt x="61263" y="1836"/>
                      <a:pt x="60424" y="822"/>
                    </a:cubicBezTo>
                    <a:cubicBezTo>
                      <a:pt x="59919" y="221"/>
                      <a:pt x="52016" y="0"/>
                      <a:pt x="43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48" name="Google Shape;485;p19">
                <a:extLst>
                  <a:ext uri="{FF2B5EF4-FFF2-40B4-BE49-F238E27FC236}">
                    <a16:creationId xmlns:a16="http://schemas.microsoft.com/office/drawing/2014/main" id="{75FA9465-4900-47D2-A473-B3162AC68D41}"/>
                  </a:ext>
                </a:extLst>
              </p:cNvPr>
              <p:cNvSpPr/>
              <p:nvPr/>
            </p:nvSpPr>
            <p:spPr>
              <a:xfrm>
                <a:off x="2743440" y="2143063"/>
                <a:ext cx="1437536" cy="403229"/>
              </a:xfrm>
              <a:custGeom>
                <a:avLst/>
                <a:gdLst/>
                <a:ahLst/>
                <a:cxnLst/>
                <a:rect l="l" t="t" r="r" b="b"/>
                <a:pathLst>
                  <a:path w="61263" h="19386" extrusionOk="0">
                    <a:moveTo>
                      <a:pt x="43318"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84" y="19270"/>
                      <a:pt x="45722" y="19270"/>
                    </a:cubicBezTo>
                    <a:cubicBezTo>
                      <a:pt x="52615" y="19270"/>
                      <a:pt x="58841" y="19152"/>
                      <a:pt x="60283" y="18671"/>
                    </a:cubicBezTo>
                    <a:cubicBezTo>
                      <a:pt x="61228" y="18356"/>
                      <a:pt x="61053" y="13741"/>
                      <a:pt x="61018" y="11258"/>
                    </a:cubicBezTo>
                    <a:cubicBezTo>
                      <a:pt x="60983" y="7971"/>
                      <a:pt x="61262" y="1852"/>
                      <a:pt x="60388" y="838"/>
                    </a:cubicBezTo>
                    <a:cubicBezTo>
                      <a:pt x="59909" y="238"/>
                      <a:pt x="52046" y="1"/>
                      <a:pt x="43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49" name="Google Shape;486;p19">
                <a:extLst>
                  <a:ext uri="{FF2B5EF4-FFF2-40B4-BE49-F238E27FC236}">
                    <a16:creationId xmlns:a16="http://schemas.microsoft.com/office/drawing/2014/main" id="{BE5B8EA5-78BD-4928-A539-F15300C565C9}"/>
                  </a:ext>
                </a:extLst>
              </p:cNvPr>
              <p:cNvSpPr/>
              <p:nvPr/>
            </p:nvSpPr>
            <p:spPr>
              <a:xfrm>
                <a:off x="2709793" y="2109575"/>
                <a:ext cx="1437536" cy="416770"/>
              </a:xfrm>
              <a:custGeom>
                <a:avLst/>
                <a:gdLst/>
                <a:ahLst/>
                <a:cxnLst/>
                <a:rect l="l" t="t" r="r" b="b"/>
                <a:pathLst>
                  <a:path w="61263" h="20037" fill="none" extrusionOk="0">
                    <a:moveTo>
                      <a:pt x="1190" y="1049"/>
                    </a:moveTo>
                    <a:cubicBezTo>
                      <a:pt x="1" y="1609"/>
                      <a:pt x="141" y="8112"/>
                      <a:pt x="280" y="10735"/>
                    </a:cubicBezTo>
                    <a:cubicBezTo>
                      <a:pt x="315" y="11714"/>
                      <a:pt x="106" y="16400"/>
                      <a:pt x="945" y="18672"/>
                    </a:cubicBezTo>
                    <a:cubicBezTo>
                      <a:pt x="1469" y="20036"/>
                      <a:pt x="15561" y="19267"/>
                      <a:pt x="27625" y="19267"/>
                    </a:cubicBezTo>
                    <a:cubicBezTo>
                      <a:pt x="36192" y="19267"/>
                      <a:pt x="57486" y="19721"/>
                      <a:pt x="60284" y="18777"/>
                    </a:cubicBezTo>
                    <a:cubicBezTo>
                      <a:pt x="61228" y="18463"/>
                      <a:pt x="61088" y="13882"/>
                      <a:pt x="61053" y="11434"/>
                    </a:cubicBezTo>
                    <a:cubicBezTo>
                      <a:pt x="60983" y="8182"/>
                      <a:pt x="61263" y="2133"/>
                      <a:pt x="60424" y="1119"/>
                    </a:cubicBezTo>
                    <a:cubicBezTo>
                      <a:pt x="59689" y="245"/>
                      <a:pt x="43290" y="175"/>
                      <a:pt x="31401" y="420"/>
                    </a:cubicBezTo>
                    <a:cubicBezTo>
                      <a:pt x="21645" y="664"/>
                      <a:pt x="3393" y="0"/>
                      <a:pt x="1190"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44" name="Google Shape;487;p19">
              <a:extLst>
                <a:ext uri="{FF2B5EF4-FFF2-40B4-BE49-F238E27FC236}">
                  <a16:creationId xmlns:a16="http://schemas.microsoft.com/office/drawing/2014/main" id="{B3044BB4-D921-4D38-BB9A-360913C30267}"/>
                </a:ext>
              </a:extLst>
            </p:cNvPr>
            <p:cNvSpPr/>
            <p:nvPr/>
          </p:nvSpPr>
          <p:spPr>
            <a:xfrm>
              <a:off x="3368068" y="2764876"/>
              <a:ext cx="155365" cy="176030"/>
            </a:xfrm>
            <a:custGeom>
              <a:avLst/>
              <a:gdLst/>
              <a:ahLst/>
              <a:cxnLst/>
              <a:rect l="l" t="t" r="r" b="b"/>
              <a:pathLst>
                <a:path w="7448" h="8463" fill="none" extrusionOk="0">
                  <a:moveTo>
                    <a:pt x="2308" y="1749"/>
                  </a:moveTo>
                  <a:cubicBezTo>
                    <a:pt x="0" y="3252"/>
                    <a:pt x="699" y="7448"/>
                    <a:pt x="3322" y="8008"/>
                  </a:cubicBezTo>
                  <a:cubicBezTo>
                    <a:pt x="5805" y="8462"/>
                    <a:pt x="7413" y="7133"/>
                    <a:pt x="7448" y="4441"/>
                  </a:cubicBezTo>
                  <a:cubicBezTo>
                    <a:pt x="7448" y="1504"/>
                    <a:pt x="4930" y="0"/>
                    <a:pt x="2308"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45" name="Google Shape;488;p19">
              <a:extLst>
                <a:ext uri="{FF2B5EF4-FFF2-40B4-BE49-F238E27FC236}">
                  <a16:creationId xmlns:a16="http://schemas.microsoft.com/office/drawing/2014/main" id="{61CEE6DE-B68F-4E1B-855B-CFA64FDE61BB}"/>
                </a:ext>
              </a:extLst>
            </p:cNvPr>
            <p:cNvSpPr txBox="1"/>
            <p:nvPr/>
          </p:nvSpPr>
          <p:spPr>
            <a:xfrm>
              <a:off x="2792801" y="2153207"/>
              <a:ext cx="13059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Fira Sans Extra Condensed Medium"/>
                  <a:cs typeface="Fira Sans Extra Condensed Medium"/>
                  <a:sym typeface="Fira Sans Extra Condensed Medium"/>
                </a:rPr>
                <a:t>García Jácome, Andrea, 2018</a:t>
              </a:r>
              <a:endParaRPr sz="1200" dirty="0">
                <a:solidFill>
                  <a:srgbClr val="FFFFFF"/>
                </a:solidFill>
                <a:latin typeface="Century Gothic" panose="020B0502020202020204" pitchFamily="34" charset="0"/>
                <a:ea typeface="Fira Sans Extra Condensed Medium"/>
                <a:cs typeface="Fira Sans Extra Condensed Medium"/>
                <a:sym typeface="Fira Sans Extra Condensed Medium"/>
              </a:endParaRPr>
            </a:p>
          </p:txBody>
        </p:sp>
        <p:sp>
          <p:nvSpPr>
            <p:cNvPr id="46" name="Google Shape;489;p19">
              <a:extLst>
                <a:ext uri="{FF2B5EF4-FFF2-40B4-BE49-F238E27FC236}">
                  <a16:creationId xmlns:a16="http://schemas.microsoft.com/office/drawing/2014/main" id="{8A86168D-8F25-4434-95E3-AC1868F7E1DE}"/>
                </a:ext>
              </a:extLst>
            </p:cNvPr>
            <p:cNvSpPr txBox="1"/>
            <p:nvPr/>
          </p:nvSpPr>
          <p:spPr>
            <a:xfrm>
              <a:off x="2792801"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Roboto"/>
                  <a:cs typeface="Roboto"/>
                  <a:sym typeface="Roboto"/>
                </a:rPr>
                <a:t>El gobierno corporativo en las pymes del sector textil de Carcelén industrial y la diversificación de alternativas de fuentes de financiamiento</a:t>
              </a:r>
              <a:endParaRPr lang="en-US" sz="1200" dirty="0">
                <a:solidFill>
                  <a:srgbClr val="FFFFFF"/>
                </a:solidFill>
                <a:latin typeface="Century Gothic" panose="020B0502020202020204" pitchFamily="34" charset="0"/>
                <a:ea typeface="Roboto"/>
                <a:cs typeface="Roboto"/>
                <a:sym typeface="Roboto"/>
              </a:endParaRPr>
            </a:p>
          </p:txBody>
        </p:sp>
      </p:grpSp>
      <p:grpSp>
        <p:nvGrpSpPr>
          <p:cNvPr id="59" name="Google Shape;490;p19">
            <a:extLst>
              <a:ext uri="{FF2B5EF4-FFF2-40B4-BE49-F238E27FC236}">
                <a16:creationId xmlns:a16="http://schemas.microsoft.com/office/drawing/2014/main" id="{FE440F5E-9F52-4EA9-9C46-13F3933D8F17}"/>
              </a:ext>
            </a:extLst>
          </p:cNvPr>
          <p:cNvGrpSpPr/>
          <p:nvPr/>
        </p:nvGrpSpPr>
        <p:grpSpPr>
          <a:xfrm>
            <a:off x="6553120" y="969515"/>
            <a:ext cx="2492505" cy="2900726"/>
            <a:chOff x="4959063" y="2109575"/>
            <a:chExt cx="1472118" cy="2655517"/>
          </a:xfrm>
        </p:grpSpPr>
        <p:sp>
          <p:nvSpPr>
            <p:cNvPr id="60" name="Google Shape;491;p19">
              <a:extLst>
                <a:ext uri="{FF2B5EF4-FFF2-40B4-BE49-F238E27FC236}">
                  <a16:creationId xmlns:a16="http://schemas.microsoft.com/office/drawing/2014/main" id="{5B48617D-119A-4DC0-89D1-DA4C032135D1}"/>
                </a:ext>
              </a:extLst>
            </p:cNvPr>
            <p:cNvSpPr/>
            <p:nvPr/>
          </p:nvSpPr>
          <p:spPr>
            <a:xfrm>
              <a:off x="5694699" y="4172209"/>
              <a:ext cx="845" cy="33488"/>
            </a:xfrm>
            <a:custGeom>
              <a:avLst/>
              <a:gdLst/>
              <a:ahLst/>
              <a:cxnLst/>
              <a:rect l="l" t="t" r="r" b="b"/>
              <a:pathLst>
                <a:path w="36" h="1610" fill="none" extrusionOk="0">
                  <a:moveTo>
                    <a:pt x="1" y="1"/>
                  </a:moveTo>
                  <a:cubicBezTo>
                    <a:pt x="36" y="560"/>
                    <a:pt x="36" y="1085"/>
                    <a:pt x="1" y="1609"/>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61" name="Google Shape;492;p19">
              <a:extLst>
                <a:ext uri="{FF2B5EF4-FFF2-40B4-BE49-F238E27FC236}">
                  <a16:creationId xmlns:a16="http://schemas.microsoft.com/office/drawing/2014/main" id="{4B22CA3E-26B4-41F1-B8BF-04DC7BB5CCBF}"/>
                </a:ext>
              </a:extLst>
            </p:cNvPr>
            <p:cNvSpPr/>
            <p:nvPr/>
          </p:nvSpPr>
          <p:spPr>
            <a:xfrm>
              <a:off x="5684535" y="2469579"/>
              <a:ext cx="21173" cy="21"/>
            </a:xfrm>
            <a:custGeom>
              <a:avLst/>
              <a:gdLst/>
              <a:ahLst/>
              <a:cxnLst/>
              <a:rect l="l" t="t" r="r" b="b"/>
              <a:pathLst>
                <a:path w="1015" h="1" fill="none" extrusionOk="0">
                  <a:moveTo>
                    <a:pt x="0" y="1"/>
                  </a:moveTo>
                  <a:lnTo>
                    <a:pt x="1014" y="1"/>
                  </a:ln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62" name="Google Shape;493;p19">
              <a:extLst>
                <a:ext uri="{FF2B5EF4-FFF2-40B4-BE49-F238E27FC236}">
                  <a16:creationId xmlns:a16="http://schemas.microsoft.com/office/drawing/2014/main" id="{67761DC6-780D-48A4-B978-7BF3E5159B9B}"/>
                </a:ext>
              </a:extLst>
            </p:cNvPr>
            <p:cNvSpPr/>
            <p:nvPr/>
          </p:nvSpPr>
          <p:spPr>
            <a:xfrm>
              <a:off x="5617533" y="2785718"/>
              <a:ext cx="155178" cy="147035"/>
            </a:xfrm>
            <a:custGeom>
              <a:avLst/>
              <a:gdLst/>
              <a:ahLst/>
              <a:cxnLst/>
              <a:rect l="l" t="t" r="r" b="b"/>
              <a:pathLst>
                <a:path w="7439" h="7069" extrusionOk="0">
                  <a:moveTo>
                    <a:pt x="4515" y="1"/>
                  </a:moveTo>
                  <a:cubicBezTo>
                    <a:pt x="3821" y="1"/>
                    <a:pt x="3053" y="234"/>
                    <a:pt x="2274" y="747"/>
                  </a:cubicBezTo>
                  <a:cubicBezTo>
                    <a:pt x="1" y="2250"/>
                    <a:pt x="665" y="6446"/>
                    <a:pt x="3323" y="6971"/>
                  </a:cubicBezTo>
                  <a:cubicBezTo>
                    <a:pt x="3652" y="7037"/>
                    <a:pt x="3967" y="7069"/>
                    <a:pt x="4266" y="7069"/>
                  </a:cubicBezTo>
                  <a:cubicBezTo>
                    <a:pt x="6183" y="7069"/>
                    <a:pt x="7414" y="5734"/>
                    <a:pt x="7414" y="3404"/>
                  </a:cubicBezTo>
                  <a:cubicBezTo>
                    <a:pt x="7439" y="1353"/>
                    <a:pt x="6189" y="1"/>
                    <a:pt x="4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63" name="Google Shape;494;p19">
              <a:extLst>
                <a:ext uri="{FF2B5EF4-FFF2-40B4-BE49-F238E27FC236}">
                  <a16:creationId xmlns:a16="http://schemas.microsoft.com/office/drawing/2014/main" id="{36BA23AA-41A3-4963-B771-DD6CE2F76145}"/>
                </a:ext>
              </a:extLst>
            </p:cNvPr>
            <p:cNvSpPr/>
            <p:nvPr/>
          </p:nvSpPr>
          <p:spPr>
            <a:xfrm>
              <a:off x="5617543" y="2806081"/>
              <a:ext cx="155157" cy="147035"/>
            </a:xfrm>
            <a:custGeom>
              <a:avLst/>
              <a:gdLst/>
              <a:ahLst/>
              <a:cxnLst/>
              <a:rect l="l" t="t" r="r" b="b"/>
              <a:pathLst>
                <a:path w="7438" h="7069" extrusionOk="0">
                  <a:moveTo>
                    <a:pt x="4499" y="1"/>
                  </a:moveTo>
                  <a:cubicBezTo>
                    <a:pt x="3805" y="1"/>
                    <a:pt x="304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70" y="1"/>
                    <a:pt x="44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64" name="Google Shape;495;p19">
              <a:extLst>
                <a:ext uri="{FF2B5EF4-FFF2-40B4-BE49-F238E27FC236}">
                  <a16:creationId xmlns:a16="http://schemas.microsoft.com/office/drawing/2014/main" id="{530F9FE0-9E7A-4172-9194-761EFBEB0D5E}"/>
                </a:ext>
              </a:extLst>
            </p:cNvPr>
            <p:cNvGrpSpPr/>
            <p:nvPr/>
          </p:nvGrpSpPr>
          <p:grpSpPr>
            <a:xfrm>
              <a:off x="4959063" y="3156898"/>
              <a:ext cx="1472118" cy="1608194"/>
              <a:chOff x="5013228" y="3156898"/>
              <a:chExt cx="1472118" cy="1608194"/>
            </a:xfrm>
          </p:grpSpPr>
          <p:sp>
            <p:nvSpPr>
              <p:cNvPr id="85" name="Google Shape;496;p19">
                <a:extLst>
                  <a:ext uri="{FF2B5EF4-FFF2-40B4-BE49-F238E27FC236}">
                    <a16:creationId xmlns:a16="http://schemas.microsoft.com/office/drawing/2014/main" id="{C800A6DF-EF1E-45FA-B6D0-1B43EE7ACF0B}"/>
                  </a:ext>
                </a:extLst>
              </p:cNvPr>
              <p:cNvSpPr/>
              <p:nvPr/>
            </p:nvSpPr>
            <p:spPr>
              <a:xfrm>
                <a:off x="6091201" y="3944574"/>
                <a:ext cx="6195" cy="177486"/>
              </a:xfrm>
              <a:custGeom>
                <a:avLst/>
                <a:gdLst/>
                <a:ahLst/>
                <a:cxnLst/>
                <a:rect l="l" t="t" r="r" b="b"/>
                <a:pathLst>
                  <a:path w="245" h="8533" fill="none" extrusionOk="0">
                    <a:moveTo>
                      <a:pt x="245" y="0"/>
                    </a:moveTo>
                    <a:cubicBezTo>
                      <a:pt x="0" y="3392"/>
                      <a:pt x="245" y="3042"/>
                      <a:pt x="245" y="8532"/>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6" name="Google Shape;497;p19">
                <a:extLst>
                  <a:ext uri="{FF2B5EF4-FFF2-40B4-BE49-F238E27FC236}">
                    <a16:creationId xmlns:a16="http://schemas.microsoft.com/office/drawing/2014/main" id="{DC8433BE-015F-420C-AB29-6B7572EB6FE4}"/>
                  </a:ext>
                </a:extLst>
              </p:cNvPr>
              <p:cNvSpPr/>
              <p:nvPr/>
            </p:nvSpPr>
            <p:spPr>
              <a:xfrm>
                <a:off x="5013228" y="3175181"/>
                <a:ext cx="1427920" cy="1557192"/>
              </a:xfrm>
              <a:custGeom>
                <a:avLst/>
                <a:gdLst/>
                <a:ahLst/>
                <a:cxnLst/>
                <a:rect l="l" t="t" r="r" b="b"/>
                <a:pathLst>
                  <a:path w="56473" h="74865" extrusionOk="0">
                    <a:moveTo>
                      <a:pt x="7508" y="1"/>
                    </a:moveTo>
                    <a:cubicBezTo>
                      <a:pt x="4410" y="1"/>
                      <a:pt x="2110" y="148"/>
                      <a:pt x="1574" y="590"/>
                    </a:cubicBezTo>
                    <a:cubicBezTo>
                      <a:pt x="350" y="1569"/>
                      <a:pt x="700" y="10835"/>
                      <a:pt x="525" y="19996"/>
                    </a:cubicBezTo>
                    <a:cubicBezTo>
                      <a:pt x="385" y="29158"/>
                      <a:pt x="385" y="51082"/>
                      <a:pt x="525" y="55383"/>
                    </a:cubicBezTo>
                    <a:cubicBezTo>
                      <a:pt x="700" y="59684"/>
                      <a:pt x="1" y="72097"/>
                      <a:pt x="1015" y="73566"/>
                    </a:cubicBezTo>
                    <a:cubicBezTo>
                      <a:pt x="1830" y="74718"/>
                      <a:pt x="9786" y="74831"/>
                      <a:pt x="14419" y="74831"/>
                    </a:cubicBezTo>
                    <a:cubicBezTo>
                      <a:pt x="15549" y="74831"/>
                      <a:pt x="16482" y="74824"/>
                      <a:pt x="17064" y="74824"/>
                    </a:cubicBezTo>
                    <a:cubicBezTo>
                      <a:pt x="18480" y="74824"/>
                      <a:pt x="21671" y="74864"/>
                      <a:pt x="24977" y="74864"/>
                    </a:cubicBezTo>
                    <a:cubicBezTo>
                      <a:pt x="28614" y="74864"/>
                      <a:pt x="32390" y="74816"/>
                      <a:pt x="34093" y="74615"/>
                    </a:cubicBezTo>
                    <a:cubicBezTo>
                      <a:pt x="34780" y="74540"/>
                      <a:pt x="36092" y="74520"/>
                      <a:pt x="37742" y="74520"/>
                    </a:cubicBezTo>
                    <a:cubicBezTo>
                      <a:pt x="39755" y="74520"/>
                      <a:pt x="42269" y="74550"/>
                      <a:pt x="44758" y="74550"/>
                    </a:cubicBezTo>
                    <a:cubicBezTo>
                      <a:pt x="49791" y="74550"/>
                      <a:pt x="54718" y="74425"/>
                      <a:pt x="55178" y="73671"/>
                    </a:cubicBezTo>
                    <a:cubicBezTo>
                      <a:pt x="56088" y="72237"/>
                      <a:pt x="55913" y="59334"/>
                      <a:pt x="55878" y="51991"/>
                    </a:cubicBezTo>
                    <a:cubicBezTo>
                      <a:pt x="55843" y="42270"/>
                      <a:pt x="56227" y="28808"/>
                      <a:pt x="56367" y="21990"/>
                    </a:cubicBezTo>
                    <a:cubicBezTo>
                      <a:pt x="56472" y="15136"/>
                      <a:pt x="56193" y="1464"/>
                      <a:pt x="55458" y="555"/>
                    </a:cubicBezTo>
                    <a:cubicBezTo>
                      <a:pt x="55149" y="190"/>
                      <a:pt x="51826" y="61"/>
                      <a:pt x="47616" y="61"/>
                    </a:cubicBezTo>
                    <a:cubicBezTo>
                      <a:pt x="41347" y="61"/>
                      <a:pt x="33112" y="346"/>
                      <a:pt x="29932" y="555"/>
                    </a:cubicBezTo>
                    <a:cubicBezTo>
                      <a:pt x="29442" y="587"/>
                      <a:pt x="28814" y="601"/>
                      <a:pt x="28076" y="601"/>
                    </a:cubicBezTo>
                    <a:cubicBezTo>
                      <a:pt x="23255" y="601"/>
                      <a:pt x="13757" y="1"/>
                      <a:pt x="75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7" name="Google Shape;498;p19">
                <a:extLst>
                  <a:ext uri="{FF2B5EF4-FFF2-40B4-BE49-F238E27FC236}">
                    <a16:creationId xmlns:a16="http://schemas.microsoft.com/office/drawing/2014/main" id="{663E7F68-2AFA-460E-9C8A-E180C0EFA167}"/>
                  </a:ext>
                </a:extLst>
              </p:cNvPr>
              <p:cNvSpPr/>
              <p:nvPr/>
            </p:nvSpPr>
            <p:spPr>
              <a:xfrm>
                <a:off x="5057427" y="3208232"/>
                <a:ext cx="1427920" cy="1556859"/>
              </a:xfrm>
              <a:custGeom>
                <a:avLst/>
                <a:gdLst/>
                <a:ahLst/>
                <a:cxnLst/>
                <a:rect l="l" t="t" r="r" b="b"/>
                <a:pathLst>
                  <a:path w="56473" h="74849" extrusionOk="0">
                    <a:moveTo>
                      <a:pt x="7485" y="1"/>
                    </a:moveTo>
                    <a:cubicBezTo>
                      <a:pt x="4399" y="1"/>
                      <a:pt x="2109" y="144"/>
                      <a:pt x="1574" y="574"/>
                    </a:cubicBezTo>
                    <a:cubicBezTo>
                      <a:pt x="351" y="1553"/>
                      <a:pt x="700" y="10820"/>
                      <a:pt x="525" y="19981"/>
                    </a:cubicBezTo>
                    <a:cubicBezTo>
                      <a:pt x="386" y="29142"/>
                      <a:pt x="386" y="51101"/>
                      <a:pt x="525"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72" y="74849"/>
                      <a:pt x="24978" y="74849"/>
                    </a:cubicBezTo>
                    <a:cubicBezTo>
                      <a:pt x="28615" y="74849"/>
                      <a:pt x="32390" y="74801"/>
                      <a:pt x="34094" y="74599"/>
                    </a:cubicBezTo>
                    <a:cubicBezTo>
                      <a:pt x="34780" y="74525"/>
                      <a:pt x="36093" y="74504"/>
                      <a:pt x="37742" y="74504"/>
                    </a:cubicBezTo>
                    <a:cubicBezTo>
                      <a:pt x="39755" y="74504"/>
                      <a:pt x="42270" y="74535"/>
                      <a:pt x="44758" y="74535"/>
                    </a:cubicBezTo>
                    <a:cubicBezTo>
                      <a:pt x="49791" y="74535"/>
                      <a:pt x="54719" y="74410"/>
                      <a:pt x="55179" y="73655"/>
                    </a:cubicBezTo>
                    <a:cubicBezTo>
                      <a:pt x="56088" y="72221"/>
                      <a:pt x="55913" y="59319"/>
                      <a:pt x="55878" y="51976"/>
                    </a:cubicBezTo>
                    <a:cubicBezTo>
                      <a:pt x="55843" y="42255"/>
                      <a:pt x="56228" y="28793"/>
                      <a:pt x="56368" y="21974"/>
                    </a:cubicBezTo>
                    <a:cubicBezTo>
                      <a:pt x="56473" y="15121"/>
                      <a:pt x="56193" y="1449"/>
                      <a:pt x="55459" y="539"/>
                    </a:cubicBezTo>
                    <a:cubicBezTo>
                      <a:pt x="55149" y="174"/>
                      <a:pt x="51827" y="46"/>
                      <a:pt x="47617" y="46"/>
                    </a:cubicBezTo>
                    <a:cubicBezTo>
                      <a:pt x="41348" y="46"/>
                      <a:pt x="33112" y="330"/>
                      <a:pt x="29933" y="539"/>
                    </a:cubicBezTo>
                    <a:cubicBezTo>
                      <a:pt x="29433" y="573"/>
                      <a:pt x="28790" y="587"/>
                      <a:pt x="28035" y="587"/>
                    </a:cubicBezTo>
                    <a:cubicBezTo>
                      <a:pt x="23195" y="587"/>
                      <a:pt x="13716" y="1"/>
                      <a:pt x="7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8" name="Google Shape;499;p19">
                <a:extLst>
                  <a:ext uri="{FF2B5EF4-FFF2-40B4-BE49-F238E27FC236}">
                    <a16:creationId xmlns:a16="http://schemas.microsoft.com/office/drawing/2014/main" id="{B7313207-B4C5-48FC-81D3-9567F1147514}"/>
                  </a:ext>
                </a:extLst>
              </p:cNvPr>
              <p:cNvSpPr/>
              <p:nvPr/>
            </p:nvSpPr>
            <p:spPr>
              <a:xfrm>
                <a:off x="5013228" y="3156898"/>
                <a:ext cx="1427920" cy="1580467"/>
              </a:xfrm>
              <a:custGeom>
                <a:avLst/>
                <a:gdLst/>
                <a:ahLst/>
                <a:cxnLst/>
                <a:rect l="l" t="t" r="r" b="b"/>
                <a:pathLst>
                  <a:path w="56473" h="75984" fill="none" extrusionOk="0">
                    <a:moveTo>
                      <a:pt x="1574" y="1469"/>
                    </a:moveTo>
                    <a:cubicBezTo>
                      <a:pt x="350" y="2448"/>
                      <a:pt x="700" y="11714"/>
                      <a:pt x="525" y="20875"/>
                    </a:cubicBezTo>
                    <a:cubicBezTo>
                      <a:pt x="385" y="30037"/>
                      <a:pt x="385" y="51961"/>
                      <a:pt x="525" y="56262"/>
                    </a:cubicBezTo>
                    <a:cubicBezTo>
                      <a:pt x="700" y="60563"/>
                      <a:pt x="1" y="72976"/>
                      <a:pt x="1015" y="74445"/>
                    </a:cubicBezTo>
                    <a:cubicBezTo>
                      <a:pt x="2029" y="75878"/>
                      <a:pt x="14092" y="75703"/>
                      <a:pt x="17064" y="75703"/>
                    </a:cubicBezTo>
                    <a:cubicBezTo>
                      <a:pt x="20037" y="75703"/>
                      <a:pt x="30841" y="75878"/>
                      <a:pt x="34093" y="75494"/>
                    </a:cubicBezTo>
                    <a:cubicBezTo>
                      <a:pt x="37310" y="75144"/>
                      <a:pt x="54304" y="75983"/>
                      <a:pt x="55178" y="74550"/>
                    </a:cubicBezTo>
                    <a:cubicBezTo>
                      <a:pt x="56088" y="73116"/>
                      <a:pt x="55913" y="60213"/>
                      <a:pt x="55878" y="52870"/>
                    </a:cubicBezTo>
                    <a:cubicBezTo>
                      <a:pt x="55843" y="43149"/>
                      <a:pt x="56227" y="29687"/>
                      <a:pt x="56367" y="22869"/>
                    </a:cubicBezTo>
                    <a:cubicBezTo>
                      <a:pt x="56472" y="16015"/>
                      <a:pt x="56193" y="2343"/>
                      <a:pt x="55458" y="1434"/>
                    </a:cubicBezTo>
                    <a:cubicBezTo>
                      <a:pt x="54689" y="525"/>
                      <a:pt x="35247" y="1084"/>
                      <a:pt x="29932" y="1434"/>
                    </a:cubicBezTo>
                    <a:cubicBezTo>
                      <a:pt x="24652" y="1784"/>
                      <a:pt x="3357" y="0"/>
                      <a:pt x="1574"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67" name="Google Shape;513;p19">
              <a:extLst>
                <a:ext uri="{FF2B5EF4-FFF2-40B4-BE49-F238E27FC236}">
                  <a16:creationId xmlns:a16="http://schemas.microsoft.com/office/drawing/2014/main" id="{5AFBD2DC-1AD6-40B7-88FD-7DE11E6D9751}"/>
                </a:ext>
              </a:extLst>
            </p:cNvPr>
            <p:cNvGrpSpPr/>
            <p:nvPr/>
          </p:nvGrpSpPr>
          <p:grpSpPr>
            <a:xfrm>
              <a:off x="4959941" y="2109575"/>
              <a:ext cx="1470361" cy="436717"/>
              <a:chOff x="4961539" y="2109575"/>
              <a:chExt cx="1470361" cy="436717"/>
            </a:xfrm>
          </p:grpSpPr>
          <p:sp>
            <p:nvSpPr>
              <p:cNvPr id="71" name="Google Shape;514;p19">
                <a:extLst>
                  <a:ext uri="{FF2B5EF4-FFF2-40B4-BE49-F238E27FC236}">
                    <a16:creationId xmlns:a16="http://schemas.microsoft.com/office/drawing/2014/main" id="{67F44D58-CCB1-4454-96E9-2839DCA4C03B}"/>
                  </a:ext>
                </a:extLst>
              </p:cNvPr>
              <p:cNvSpPr/>
              <p:nvPr/>
            </p:nvSpPr>
            <p:spPr>
              <a:xfrm>
                <a:off x="4961539" y="2115753"/>
                <a:ext cx="1436715" cy="399069"/>
              </a:xfrm>
              <a:custGeom>
                <a:avLst/>
                <a:gdLst/>
                <a:ahLst/>
                <a:cxnLst/>
                <a:rect l="l" t="t" r="r" b="b"/>
                <a:pathLst>
                  <a:path w="61228" h="19186" extrusionOk="0">
                    <a:moveTo>
                      <a:pt x="43236" y="0"/>
                    </a:moveTo>
                    <a:cubicBezTo>
                      <a:pt x="39248" y="0"/>
                      <a:pt x="35085" y="46"/>
                      <a:pt x="31366" y="123"/>
                    </a:cubicBezTo>
                    <a:cubicBezTo>
                      <a:pt x="29589" y="167"/>
                      <a:pt x="27526" y="182"/>
                      <a:pt x="25329" y="182"/>
                    </a:cubicBezTo>
                    <a:cubicBezTo>
                      <a:pt x="21390" y="182"/>
                      <a:pt x="17017" y="136"/>
                      <a:pt x="13073" y="136"/>
                    </a:cubicBezTo>
                    <a:cubicBezTo>
                      <a:pt x="7183" y="136"/>
                      <a:pt x="2250" y="239"/>
                      <a:pt x="1155" y="752"/>
                    </a:cubicBezTo>
                    <a:cubicBezTo>
                      <a:pt x="1" y="1312"/>
                      <a:pt x="106" y="7815"/>
                      <a:pt x="245" y="10438"/>
                    </a:cubicBezTo>
                    <a:cubicBezTo>
                      <a:pt x="315" y="11417"/>
                      <a:pt x="106" y="16103"/>
                      <a:pt x="945" y="18375"/>
                    </a:cubicBezTo>
                    <a:cubicBezTo>
                      <a:pt x="1191" y="19016"/>
                      <a:pt x="4433" y="19186"/>
                      <a:pt x="9049" y="19186"/>
                    </a:cubicBezTo>
                    <a:cubicBezTo>
                      <a:pt x="14257" y="19186"/>
                      <a:pt x="21213" y="18970"/>
                      <a:pt x="27590" y="18970"/>
                    </a:cubicBezTo>
                    <a:cubicBezTo>
                      <a:pt x="31809" y="18970"/>
                      <a:pt x="39075" y="19079"/>
                      <a:pt x="45714" y="19079"/>
                    </a:cubicBezTo>
                    <a:cubicBezTo>
                      <a:pt x="52607" y="19079"/>
                      <a:pt x="58824" y="18961"/>
                      <a:pt x="60249" y="18480"/>
                    </a:cubicBezTo>
                    <a:cubicBezTo>
                      <a:pt x="61228" y="18166"/>
                      <a:pt x="61053" y="13585"/>
                      <a:pt x="61018" y="11137"/>
                    </a:cubicBezTo>
                    <a:cubicBezTo>
                      <a:pt x="60983" y="7885"/>
                      <a:pt x="61228" y="1836"/>
                      <a:pt x="60389" y="822"/>
                    </a:cubicBezTo>
                    <a:cubicBezTo>
                      <a:pt x="59908" y="221"/>
                      <a:pt x="51996" y="0"/>
                      <a:pt x="43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2" name="Google Shape;515;p19">
                <a:extLst>
                  <a:ext uri="{FF2B5EF4-FFF2-40B4-BE49-F238E27FC236}">
                    <a16:creationId xmlns:a16="http://schemas.microsoft.com/office/drawing/2014/main" id="{FF4A5540-D900-4DAE-A897-E5311AB742F5}"/>
                  </a:ext>
                </a:extLst>
              </p:cNvPr>
              <p:cNvSpPr/>
              <p:nvPr/>
            </p:nvSpPr>
            <p:spPr>
              <a:xfrm>
                <a:off x="4994364" y="2143063"/>
                <a:ext cx="1437536" cy="403229"/>
              </a:xfrm>
              <a:custGeom>
                <a:avLst/>
                <a:gdLst/>
                <a:ahLst/>
                <a:cxnLst/>
                <a:rect l="l" t="t" r="r" b="b"/>
                <a:pathLst>
                  <a:path w="61263" h="19386" extrusionOk="0">
                    <a:moveTo>
                      <a:pt x="43319" y="1"/>
                    </a:moveTo>
                    <a:cubicBezTo>
                      <a:pt x="39318" y="1"/>
                      <a:pt x="35137" y="51"/>
                      <a:pt x="31401" y="138"/>
                    </a:cubicBezTo>
                    <a:cubicBezTo>
                      <a:pt x="29623"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27" y="19207"/>
                      <a:pt x="4479" y="19385"/>
                      <a:pt x="9112" y="19385"/>
                    </a:cubicBezTo>
                    <a:cubicBezTo>
                      <a:pt x="1431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2" y="1852"/>
                      <a:pt x="60423" y="838"/>
                    </a:cubicBezTo>
                    <a:cubicBezTo>
                      <a:pt x="59920" y="238"/>
                      <a:pt x="52050" y="1"/>
                      <a:pt x="4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3" name="Google Shape;516;p19">
                <a:extLst>
                  <a:ext uri="{FF2B5EF4-FFF2-40B4-BE49-F238E27FC236}">
                    <a16:creationId xmlns:a16="http://schemas.microsoft.com/office/drawing/2014/main" id="{C6BD6E14-2E7A-4EF6-99D3-252E6D273E1C}"/>
                  </a:ext>
                </a:extLst>
              </p:cNvPr>
              <p:cNvSpPr/>
              <p:nvPr/>
            </p:nvSpPr>
            <p:spPr>
              <a:xfrm>
                <a:off x="4961539" y="2109575"/>
                <a:ext cx="1436715" cy="416770"/>
              </a:xfrm>
              <a:custGeom>
                <a:avLst/>
                <a:gdLst/>
                <a:ahLst/>
                <a:cxnLst/>
                <a:rect l="l" t="t" r="r" b="b"/>
                <a:pathLst>
                  <a:path w="61228" h="20037" fill="none" extrusionOk="0">
                    <a:moveTo>
                      <a:pt x="1155" y="1049"/>
                    </a:moveTo>
                    <a:cubicBezTo>
                      <a:pt x="1" y="1609"/>
                      <a:pt x="106" y="8112"/>
                      <a:pt x="245" y="10735"/>
                    </a:cubicBezTo>
                    <a:cubicBezTo>
                      <a:pt x="315" y="11714"/>
                      <a:pt x="106" y="16400"/>
                      <a:pt x="945" y="18672"/>
                    </a:cubicBezTo>
                    <a:cubicBezTo>
                      <a:pt x="1469" y="20036"/>
                      <a:pt x="15561" y="19267"/>
                      <a:pt x="27590" y="19267"/>
                    </a:cubicBezTo>
                    <a:cubicBezTo>
                      <a:pt x="36191" y="19267"/>
                      <a:pt x="57451" y="19721"/>
                      <a:pt x="60249" y="18777"/>
                    </a:cubicBezTo>
                    <a:cubicBezTo>
                      <a:pt x="61228" y="18463"/>
                      <a:pt x="61053" y="13882"/>
                      <a:pt x="61018" y="11434"/>
                    </a:cubicBezTo>
                    <a:cubicBezTo>
                      <a:pt x="60983" y="8182"/>
                      <a:pt x="61228" y="2133"/>
                      <a:pt x="60389" y="1119"/>
                    </a:cubicBezTo>
                    <a:cubicBezTo>
                      <a:pt x="59689" y="245"/>
                      <a:pt x="43255" y="175"/>
                      <a:pt x="31366" y="420"/>
                    </a:cubicBezTo>
                    <a:cubicBezTo>
                      <a:pt x="21645" y="664"/>
                      <a:pt x="3392" y="0"/>
                      <a:pt x="1155"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68" name="Google Shape;517;p19">
              <a:extLst>
                <a:ext uri="{FF2B5EF4-FFF2-40B4-BE49-F238E27FC236}">
                  <a16:creationId xmlns:a16="http://schemas.microsoft.com/office/drawing/2014/main" id="{B88B40C4-5DDB-4E36-9F77-326AAD99EC36}"/>
                </a:ext>
              </a:extLst>
            </p:cNvPr>
            <p:cNvSpPr/>
            <p:nvPr/>
          </p:nvSpPr>
          <p:spPr>
            <a:xfrm>
              <a:off x="5617429" y="2764876"/>
              <a:ext cx="155386" cy="176030"/>
            </a:xfrm>
            <a:custGeom>
              <a:avLst/>
              <a:gdLst/>
              <a:ahLst/>
              <a:cxnLst/>
              <a:rect l="l" t="t" r="r" b="b"/>
              <a:pathLst>
                <a:path w="7449" h="8463" fill="none" extrusionOk="0">
                  <a:moveTo>
                    <a:pt x="2274" y="1749"/>
                  </a:moveTo>
                  <a:cubicBezTo>
                    <a:pt x="1" y="3252"/>
                    <a:pt x="665" y="7448"/>
                    <a:pt x="3323" y="7973"/>
                  </a:cubicBezTo>
                  <a:cubicBezTo>
                    <a:pt x="5771" y="8462"/>
                    <a:pt x="7414" y="7098"/>
                    <a:pt x="7414" y="4406"/>
                  </a:cubicBezTo>
                  <a:cubicBezTo>
                    <a:pt x="7449" y="1504"/>
                    <a:pt x="4931" y="0"/>
                    <a:pt x="2274"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69" name="Google Shape;518;p19">
              <a:extLst>
                <a:ext uri="{FF2B5EF4-FFF2-40B4-BE49-F238E27FC236}">
                  <a16:creationId xmlns:a16="http://schemas.microsoft.com/office/drawing/2014/main" id="{3926739F-CAF5-4657-B507-C95581DF10BF}"/>
                </a:ext>
              </a:extLst>
            </p:cNvPr>
            <p:cNvSpPr txBox="1"/>
            <p:nvPr/>
          </p:nvSpPr>
          <p:spPr>
            <a:xfrm>
              <a:off x="5042172" y="2153207"/>
              <a:ext cx="13059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Fira Sans Extra Condensed Medium"/>
                  <a:cs typeface="Fira Sans Extra Condensed Medium"/>
                  <a:sym typeface="Fira Sans Extra Condensed Medium"/>
                </a:rPr>
                <a:t>Saavedra García et al, 2013</a:t>
              </a:r>
            </a:p>
          </p:txBody>
        </p:sp>
        <p:sp>
          <p:nvSpPr>
            <p:cNvPr id="70" name="Google Shape;519;p19">
              <a:extLst>
                <a:ext uri="{FF2B5EF4-FFF2-40B4-BE49-F238E27FC236}">
                  <a16:creationId xmlns:a16="http://schemas.microsoft.com/office/drawing/2014/main" id="{330BB46E-7B1C-4031-B812-47CBABC6540B}"/>
                </a:ext>
              </a:extLst>
            </p:cNvPr>
            <p:cNvSpPr txBox="1"/>
            <p:nvPr/>
          </p:nvSpPr>
          <p:spPr>
            <a:xfrm>
              <a:off x="5042172"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Roboto"/>
                  <a:cs typeface="Roboto"/>
                  <a:sym typeface="Roboto"/>
                </a:rPr>
                <a:t>Determinación de la competitividad de la PYME en el nivel micro: El caso de del Distrito Federal, México</a:t>
              </a:r>
              <a:endParaRPr sz="1200" dirty="0">
                <a:solidFill>
                  <a:srgbClr val="FFFFFF"/>
                </a:solidFill>
                <a:latin typeface="Century Gothic" panose="020B0502020202020204" pitchFamily="34" charset="0"/>
                <a:ea typeface="Roboto"/>
                <a:cs typeface="Roboto"/>
                <a:sym typeface="Roboto"/>
              </a:endParaRPr>
            </a:p>
          </p:txBody>
        </p:sp>
      </p:grpSp>
      <p:grpSp>
        <p:nvGrpSpPr>
          <p:cNvPr id="89" name="Google Shape;520;p19">
            <a:extLst>
              <a:ext uri="{FF2B5EF4-FFF2-40B4-BE49-F238E27FC236}">
                <a16:creationId xmlns:a16="http://schemas.microsoft.com/office/drawing/2014/main" id="{B2B9ED55-6FF1-43FD-97D1-89A5153AEA3A}"/>
              </a:ext>
            </a:extLst>
          </p:cNvPr>
          <p:cNvGrpSpPr/>
          <p:nvPr/>
        </p:nvGrpSpPr>
        <p:grpSpPr>
          <a:xfrm>
            <a:off x="9293511" y="920576"/>
            <a:ext cx="2492512" cy="2900726"/>
            <a:chOff x="7211331" y="2109575"/>
            <a:chExt cx="1472122" cy="2655517"/>
          </a:xfrm>
        </p:grpSpPr>
        <p:sp>
          <p:nvSpPr>
            <p:cNvPr id="90" name="Google Shape;521;p19">
              <a:extLst>
                <a:ext uri="{FF2B5EF4-FFF2-40B4-BE49-F238E27FC236}">
                  <a16:creationId xmlns:a16="http://schemas.microsoft.com/office/drawing/2014/main" id="{1B2E9BE8-7A2E-4C6A-BE14-ED3D0F0509AD}"/>
                </a:ext>
              </a:extLst>
            </p:cNvPr>
            <p:cNvSpPr/>
            <p:nvPr/>
          </p:nvSpPr>
          <p:spPr>
            <a:xfrm>
              <a:off x="7869439" y="2785718"/>
              <a:ext cx="155908" cy="147035"/>
            </a:xfrm>
            <a:custGeom>
              <a:avLst/>
              <a:gdLst/>
              <a:ahLst/>
              <a:cxnLst/>
              <a:rect l="l" t="t" r="r" b="b"/>
              <a:pathLst>
                <a:path w="7474" h="7069" extrusionOk="0">
                  <a:moveTo>
                    <a:pt x="4535" y="1"/>
                  </a:moveTo>
                  <a:cubicBezTo>
                    <a:pt x="3841" y="1"/>
                    <a:pt x="3078" y="234"/>
                    <a:pt x="2309" y="747"/>
                  </a:cubicBezTo>
                  <a:cubicBezTo>
                    <a:pt x="1" y="2250"/>
                    <a:pt x="700" y="6446"/>
                    <a:pt x="3323" y="6971"/>
                  </a:cubicBezTo>
                  <a:cubicBezTo>
                    <a:pt x="3657" y="7037"/>
                    <a:pt x="3976" y="7069"/>
                    <a:pt x="4276" y="7069"/>
                  </a:cubicBezTo>
                  <a:cubicBezTo>
                    <a:pt x="6210" y="7069"/>
                    <a:pt x="7419" y="5734"/>
                    <a:pt x="7449" y="3404"/>
                  </a:cubicBezTo>
                  <a:cubicBezTo>
                    <a:pt x="7474" y="1353"/>
                    <a:pt x="6206" y="1"/>
                    <a:pt x="4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91" name="Google Shape;522;p19">
              <a:extLst>
                <a:ext uri="{FF2B5EF4-FFF2-40B4-BE49-F238E27FC236}">
                  <a16:creationId xmlns:a16="http://schemas.microsoft.com/office/drawing/2014/main" id="{7A3C77E9-0F50-40CD-BA49-757BE694824E}"/>
                </a:ext>
              </a:extLst>
            </p:cNvPr>
            <p:cNvSpPr/>
            <p:nvPr/>
          </p:nvSpPr>
          <p:spPr>
            <a:xfrm>
              <a:off x="7869814" y="2806081"/>
              <a:ext cx="155157" cy="147035"/>
            </a:xfrm>
            <a:custGeom>
              <a:avLst/>
              <a:gdLst/>
              <a:ahLst/>
              <a:cxnLst/>
              <a:rect l="l" t="t" r="r" b="b"/>
              <a:pathLst>
                <a:path w="7438" h="7069" extrusionOk="0">
                  <a:moveTo>
                    <a:pt x="4514"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92" name="Google Shape;523;p19">
              <a:extLst>
                <a:ext uri="{FF2B5EF4-FFF2-40B4-BE49-F238E27FC236}">
                  <a16:creationId xmlns:a16="http://schemas.microsoft.com/office/drawing/2014/main" id="{2EE8490C-EEEE-41A4-8B72-229DF4092488}"/>
                </a:ext>
              </a:extLst>
            </p:cNvPr>
            <p:cNvGrpSpPr/>
            <p:nvPr/>
          </p:nvGrpSpPr>
          <p:grpSpPr>
            <a:xfrm>
              <a:off x="7211331" y="3156898"/>
              <a:ext cx="1472122" cy="1608194"/>
              <a:chOff x="7267414" y="3156898"/>
              <a:chExt cx="1472122" cy="1608194"/>
            </a:xfrm>
          </p:grpSpPr>
          <p:sp>
            <p:nvSpPr>
              <p:cNvPr id="109" name="Google Shape;524;p19">
                <a:extLst>
                  <a:ext uri="{FF2B5EF4-FFF2-40B4-BE49-F238E27FC236}">
                    <a16:creationId xmlns:a16="http://schemas.microsoft.com/office/drawing/2014/main" id="{CE761C50-15C5-4E9B-B02F-61C7F68AA41B}"/>
                  </a:ext>
                </a:extLst>
              </p:cNvPr>
              <p:cNvSpPr/>
              <p:nvPr/>
            </p:nvSpPr>
            <p:spPr>
              <a:xfrm>
                <a:off x="7267414" y="3175181"/>
                <a:ext cx="1427957" cy="1557192"/>
              </a:xfrm>
              <a:custGeom>
                <a:avLst/>
                <a:gdLst/>
                <a:ahLst/>
                <a:cxnLst/>
                <a:rect l="l" t="t" r="r" b="b"/>
                <a:pathLst>
                  <a:path w="56508" h="74865" extrusionOk="0">
                    <a:moveTo>
                      <a:pt x="7536" y="1"/>
                    </a:moveTo>
                    <a:cubicBezTo>
                      <a:pt x="4442" y="1"/>
                      <a:pt x="2145" y="148"/>
                      <a:pt x="1609" y="590"/>
                    </a:cubicBezTo>
                    <a:cubicBezTo>
                      <a:pt x="385" y="1569"/>
                      <a:pt x="735" y="10835"/>
                      <a:pt x="560" y="19996"/>
                    </a:cubicBezTo>
                    <a:cubicBezTo>
                      <a:pt x="420" y="29158"/>
                      <a:pt x="420" y="51082"/>
                      <a:pt x="560" y="55383"/>
                    </a:cubicBezTo>
                    <a:cubicBezTo>
                      <a:pt x="735" y="59684"/>
                      <a:pt x="1" y="72097"/>
                      <a:pt x="1015" y="73566"/>
                    </a:cubicBezTo>
                    <a:cubicBezTo>
                      <a:pt x="1858" y="74718"/>
                      <a:pt x="9797" y="74831"/>
                      <a:pt x="14423" y="74831"/>
                    </a:cubicBezTo>
                    <a:cubicBezTo>
                      <a:pt x="15551" y="74831"/>
                      <a:pt x="16482" y="74824"/>
                      <a:pt x="17064"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10" name="Google Shape;525;p19">
                <a:extLst>
                  <a:ext uri="{FF2B5EF4-FFF2-40B4-BE49-F238E27FC236}">
                    <a16:creationId xmlns:a16="http://schemas.microsoft.com/office/drawing/2014/main" id="{D6381855-1E41-4FCF-9BC6-22702179CBF8}"/>
                  </a:ext>
                </a:extLst>
              </p:cNvPr>
              <p:cNvSpPr/>
              <p:nvPr/>
            </p:nvSpPr>
            <p:spPr>
              <a:xfrm>
                <a:off x="7311579" y="3208232"/>
                <a:ext cx="1427957" cy="1556859"/>
              </a:xfrm>
              <a:custGeom>
                <a:avLst/>
                <a:gdLst/>
                <a:ahLst/>
                <a:cxnLst/>
                <a:rect l="l" t="t" r="r" b="b"/>
                <a:pathLst>
                  <a:path w="56508" h="74849" extrusionOk="0">
                    <a:moveTo>
                      <a:pt x="7520" y="1"/>
                    </a:moveTo>
                    <a:cubicBezTo>
                      <a:pt x="4434" y="1"/>
                      <a:pt x="2144" y="144"/>
                      <a:pt x="1609" y="574"/>
                    </a:cubicBezTo>
                    <a:cubicBezTo>
                      <a:pt x="386" y="1553"/>
                      <a:pt x="735" y="10820"/>
                      <a:pt x="560" y="19981"/>
                    </a:cubicBezTo>
                    <a:cubicBezTo>
                      <a:pt x="421" y="29142"/>
                      <a:pt x="421" y="51101"/>
                      <a:pt x="560" y="55402"/>
                    </a:cubicBezTo>
                    <a:cubicBezTo>
                      <a:pt x="735" y="59703"/>
                      <a:pt x="1" y="72117"/>
                      <a:pt x="1015" y="73550"/>
                    </a:cubicBezTo>
                    <a:cubicBezTo>
                      <a:pt x="1858" y="74703"/>
                      <a:pt x="9798" y="74816"/>
                      <a:pt x="14441" y="74816"/>
                    </a:cubicBezTo>
                    <a:cubicBezTo>
                      <a:pt x="15574" y="74816"/>
                      <a:pt x="16510" y="74809"/>
                      <a:pt x="17100" y="74809"/>
                    </a:cubicBezTo>
                    <a:cubicBezTo>
                      <a:pt x="18515" y="74809"/>
                      <a:pt x="21707" y="74849"/>
                      <a:pt x="25009" y="74849"/>
                    </a:cubicBezTo>
                    <a:cubicBezTo>
                      <a:pt x="2864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403" y="21974"/>
                    </a:cubicBezTo>
                    <a:cubicBezTo>
                      <a:pt x="56508" y="15121"/>
                      <a:pt x="56228" y="1449"/>
                      <a:pt x="55459" y="539"/>
                    </a:cubicBezTo>
                    <a:cubicBezTo>
                      <a:pt x="55164" y="174"/>
                      <a:pt x="51849" y="46"/>
                      <a:pt x="47644" y="46"/>
                    </a:cubicBezTo>
                    <a:cubicBezTo>
                      <a:pt x="41383" y="46"/>
                      <a:pt x="33147" y="330"/>
                      <a:pt x="29968" y="539"/>
                    </a:cubicBezTo>
                    <a:cubicBezTo>
                      <a:pt x="29468" y="573"/>
                      <a:pt x="28825" y="587"/>
                      <a:pt x="28069" y="587"/>
                    </a:cubicBezTo>
                    <a:cubicBezTo>
                      <a:pt x="23230" y="587"/>
                      <a:pt x="13751" y="1"/>
                      <a:pt x="7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11" name="Google Shape;526;p19">
                <a:extLst>
                  <a:ext uri="{FF2B5EF4-FFF2-40B4-BE49-F238E27FC236}">
                    <a16:creationId xmlns:a16="http://schemas.microsoft.com/office/drawing/2014/main" id="{261959AC-1E01-497B-980C-9745A95F7459}"/>
                  </a:ext>
                </a:extLst>
              </p:cNvPr>
              <p:cNvSpPr/>
              <p:nvPr/>
            </p:nvSpPr>
            <p:spPr>
              <a:xfrm>
                <a:off x="7267414" y="3156898"/>
                <a:ext cx="1427957" cy="1580467"/>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2976"/>
                      <a:pt x="1015" y="74445"/>
                    </a:cubicBezTo>
                    <a:cubicBezTo>
                      <a:pt x="2064" y="75878"/>
                      <a:pt x="14092" y="75703"/>
                      <a:pt x="17064"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95" name="Google Shape;536;p19">
              <a:extLst>
                <a:ext uri="{FF2B5EF4-FFF2-40B4-BE49-F238E27FC236}">
                  <a16:creationId xmlns:a16="http://schemas.microsoft.com/office/drawing/2014/main" id="{A6E71B5B-DF5D-4A50-8019-90620611C8A4}"/>
                </a:ext>
              </a:extLst>
            </p:cNvPr>
            <p:cNvGrpSpPr/>
            <p:nvPr/>
          </p:nvGrpSpPr>
          <p:grpSpPr>
            <a:xfrm>
              <a:off x="7211801" y="2109575"/>
              <a:ext cx="1471183" cy="436717"/>
              <a:chOff x="7215725" y="2109575"/>
              <a:chExt cx="1471183" cy="436717"/>
            </a:xfrm>
          </p:grpSpPr>
          <p:sp>
            <p:nvSpPr>
              <p:cNvPr id="99" name="Google Shape;537;p19">
                <a:extLst>
                  <a:ext uri="{FF2B5EF4-FFF2-40B4-BE49-F238E27FC236}">
                    <a16:creationId xmlns:a16="http://schemas.microsoft.com/office/drawing/2014/main" id="{AC537815-8907-469D-8E72-344E42E0B51F}"/>
                  </a:ext>
                </a:extLst>
              </p:cNvPr>
              <p:cNvSpPr/>
              <p:nvPr/>
            </p:nvSpPr>
            <p:spPr>
              <a:xfrm>
                <a:off x="7215725" y="2115753"/>
                <a:ext cx="1437536" cy="399069"/>
              </a:xfrm>
              <a:custGeom>
                <a:avLst/>
                <a:gdLst/>
                <a:ahLst/>
                <a:cxnLst/>
                <a:rect l="l" t="t" r="r" b="b"/>
                <a:pathLst>
                  <a:path w="61263" h="19186" extrusionOk="0">
                    <a:moveTo>
                      <a:pt x="43264" y="0"/>
                    </a:moveTo>
                    <a:cubicBezTo>
                      <a:pt x="39280" y="0"/>
                      <a:pt x="35120" y="46"/>
                      <a:pt x="31401" y="123"/>
                    </a:cubicBezTo>
                    <a:cubicBezTo>
                      <a:pt x="29624" y="167"/>
                      <a:pt x="27560" y="182"/>
                      <a:pt x="25361" y="182"/>
                    </a:cubicBezTo>
                    <a:cubicBezTo>
                      <a:pt x="21419" y="182"/>
                      <a:pt x="17041" y="136"/>
                      <a:pt x="13095" y="136"/>
                    </a:cubicBezTo>
                    <a:cubicBezTo>
                      <a:pt x="7200" y="136"/>
                      <a:pt x="2268" y="239"/>
                      <a:pt x="1190" y="752"/>
                    </a:cubicBezTo>
                    <a:cubicBezTo>
                      <a:pt x="1" y="1312"/>
                      <a:pt x="141" y="7815"/>
                      <a:pt x="280" y="10438"/>
                    </a:cubicBezTo>
                    <a:cubicBezTo>
                      <a:pt x="315" y="11417"/>
                      <a:pt x="106" y="16103"/>
                      <a:pt x="980" y="18375"/>
                    </a:cubicBezTo>
                    <a:cubicBezTo>
                      <a:pt x="1210" y="19016"/>
                      <a:pt x="4443" y="19186"/>
                      <a:pt x="9058" y="19186"/>
                    </a:cubicBezTo>
                    <a:cubicBezTo>
                      <a:pt x="14264" y="19186"/>
                      <a:pt x="21229" y="18970"/>
                      <a:pt x="27625" y="18970"/>
                    </a:cubicBezTo>
                    <a:cubicBezTo>
                      <a:pt x="31844" y="18970"/>
                      <a:pt x="39110" y="19079"/>
                      <a:pt x="45749" y="19079"/>
                    </a:cubicBezTo>
                    <a:cubicBezTo>
                      <a:pt x="52642" y="19079"/>
                      <a:pt x="58859" y="18961"/>
                      <a:pt x="60284" y="18480"/>
                    </a:cubicBezTo>
                    <a:cubicBezTo>
                      <a:pt x="61228" y="18166"/>
                      <a:pt x="61088" y="13585"/>
                      <a:pt x="61053" y="11137"/>
                    </a:cubicBezTo>
                    <a:cubicBezTo>
                      <a:pt x="61018" y="7885"/>
                      <a:pt x="61263" y="1836"/>
                      <a:pt x="60424" y="822"/>
                    </a:cubicBezTo>
                    <a:cubicBezTo>
                      <a:pt x="59919" y="221"/>
                      <a:pt x="52016" y="0"/>
                      <a:pt x="43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00" name="Google Shape;538;p19">
                <a:extLst>
                  <a:ext uri="{FF2B5EF4-FFF2-40B4-BE49-F238E27FC236}">
                    <a16:creationId xmlns:a16="http://schemas.microsoft.com/office/drawing/2014/main" id="{66AC2114-73C8-44DD-9DDD-04F74C5D4E1B}"/>
                  </a:ext>
                </a:extLst>
              </p:cNvPr>
              <p:cNvSpPr/>
              <p:nvPr/>
            </p:nvSpPr>
            <p:spPr>
              <a:xfrm>
                <a:off x="7249371" y="2143063"/>
                <a:ext cx="1437536" cy="403229"/>
              </a:xfrm>
              <a:custGeom>
                <a:avLst/>
                <a:gdLst/>
                <a:ahLst/>
                <a:cxnLst/>
                <a:rect l="l" t="t" r="r" b="b"/>
                <a:pathLst>
                  <a:path w="61263" h="19386" extrusionOk="0">
                    <a:moveTo>
                      <a:pt x="43319" y="1"/>
                    </a:moveTo>
                    <a:cubicBezTo>
                      <a:pt x="39318" y="1"/>
                      <a:pt x="35137" y="51"/>
                      <a:pt x="31401" y="138"/>
                    </a:cubicBezTo>
                    <a:cubicBezTo>
                      <a:pt x="29617" y="183"/>
                      <a:pt x="27549" y="198"/>
                      <a:pt x="25348" y="198"/>
                    </a:cubicBezTo>
                    <a:cubicBezTo>
                      <a:pt x="21402" y="198"/>
                      <a:pt x="17025" y="151"/>
                      <a:pt x="13082" y="151"/>
                    </a:cubicBezTo>
                    <a:cubicBezTo>
                      <a:pt x="7191"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93" y="19270"/>
                      <a:pt x="45735" y="19270"/>
                    </a:cubicBezTo>
                    <a:cubicBezTo>
                      <a:pt x="52633" y="19270"/>
                      <a:pt x="58858" y="19152"/>
                      <a:pt x="60283" y="18671"/>
                    </a:cubicBezTo>
                    <a:cubicBezTo>
                      <a:pt x="61227" y="18356"/>
                      <a:pt x="61088" y="13741"/>
                      <a:pt x="61053" y="11258"/>
                    </a:cubicBezTo>
                    <a:cubicBezTo>
                      <a:pt x="60983" y="7971"/>
                      <a:pt x="61262" y="1852"/>
                      <a:pt x="60423" y="838"/>
                    </a:cubicBezTo>
                    <a:cubicBezTo>
                      <a:pt x="59920" y="238"/>
                      <a:pt x="52050" y="1"/>
                      <a:pt x="43319" y="1"/>
                    </a:cubicBezTo>
                    <a:close/>
                  </a:path>
                </a:pathLst>
              </a:custGeom>
              <a:solidFill>
                <a:schemeClr val="lt2"/>
              </a:solidFill>
              <a:ln>
                <a:noFill/>
              </a:ln>
            </p:spPr>
            <p:txBody>
              <a:bodyPr spcFirstLastPara="1" wrap="square" lIns="91425" tIns="91425" rIns="91425" bIns="91425" anchor="ctr" anchorCtr="0">
                <a:noAutofit/>
              </a:bodyPr>
              <a:lstStyle/>
              <a:p>
                <a:pPr algn="ctr"/>
                <a:r>
                  <a:rPr lang="pt-BR" sz="1200" dirty="0">
                    <a:latin typeface="Century Gothic" panose="020B0502020202020204" pitchFamily="34" charset="0"/>
                    <a:ea typeface="Fira Sans Extra Condensed Medium"/>
                    <a:cs typeface="Fira Sans Extra Condensed Medium"/>
                    <a:sym typeface="Fira Sans Extra Condensed Medium"/>
                  </a:rPr>
                  <a:t>Montoya </a:t>
                </a:r>
                <a:r>
                  <a:rPr lang="pt-BR" sz="1200" dirty="0" err="1">
                    <a:latin typeface="Century Gothic" panose="020B0502020202020204" pitchFamily="34" charset="0"/>
                    <a:ea typeface="Fira Sans Extra Condensed Medium"/>
                    <a:cs typeface="Fira Sans Extra Condensed Medium"/>
                    <a:sym typeface="Fira Sans Extra Condensed Medium"/>
                  </a:rPr>
                  <a:t>Henao</a:t>
                </a:r>
                <a:r>
                  <a:rPr lang="pt-BR" sz="1200" dirty="0">
                    <a:latin typeface="Century Gothic" panose="020B0502020202020204" pitchFamily="34" charset="0"/>
                    <a:ea typeface="Fira Sans Extra Condensed Medium"/>
                    <a:cs typeface="Fira Sans Extra Condensed Medium"/>
                    <a:sym typeface="Fira Sans Extra Condensed Medium"/>
                  </a:rPr>
                  <a:t> &amp; Silvestre Porras, 2008</a:t>
                </a:r>
              </a:p>
            </p:txBody>
          </p:sp>
          <p:sp>
            <p:nvSpPr>
              <p:cNvPr id="101" name="Google Shape;539;p19">
                <a:extLst>
                  <a:ext uri="{FF2B5EF4-FFF2-40B4-BE49-F238E27FC236}">
                    <a16:creationId xmlns:a16="http://schemas.microsoft.com/office/drawing/2014/main" id="{DB3027DF-E42F-46F8-BA6C-6B141A17208C}"/>
                  </a:ext>
                </a:extLst>
              </p:cNvPr>
              <p:cNvSpPr/>
              <p:nvPr/>
            </p:nvSpPr>
            <p:spPr>
              <a:xfrm>
                <a:off x="7215725" y="2109575"/>
                <a:ext cx="1437536" cy="416770"/>
              </a:xfrm>
              <a:custGeom>
                <a:avLst/>
                <a:gdLst/>
                <a:ahLst/>
                <a:cxnLst/>
                <a:rect l="l" t="t" r="r" b="b"/>
                <a:pathLst>
                  <a:path w="61263" h="20037" fill="none" extrusionOk="0">
                    <a:moveTo>
                      <a:pt x="1190" y="1049"/>
                    </a:moveTo>
                    <a:cubicBezTo>
                      <a:pt x="1" y="1609"/>
                      <a:pt x="141" y="8112"/>
                      <a:pt x="280" y="10735"/>
                    </a:cubicBezTo>
                    <a:cubicBezTo>
                      <a:pt x="315" y="11714"/>
                      <a:pt x="106" y="16400"/>
                      <a:pt x="980" y="18672"/>
                    </a:cubicBezTo>
                    <a:cubicBezTo>
                      <a:pt x="1469" y="20036"/>
                      <a:pt x="15561" y="19267"/>
                      <a:pt x="27625" y="19267"/>
                    </a:cubicBezTo>
                    <a:cubicBezTo>
                      <a:pt x="36226" y="19267"/>
                      <a:pt x="57486" y="19721"/>
                      <a:pt x="60284" y="18777"/>
                    </a:cubicBezTo>
                    <a:cubicBezTo>
                      <a:pt x="61228" y="18463"/>
                      <a:pt x="61088" y="13882"/>
                      <a:pt x="61053" y="11434"/>
                    </a:cubicBezTo>
                    <a:cubicBezTo>
                      <a:pt x="61018" y="8182"/>
                      <a:pt x="61263" y="2133"/>
                      <a:pt x="60424" y="1119"/>
                    </a:cubicBezTo>
                    <a:cubicBezTo>
                      <a:pt x="59689" y="245"/>
                      <a:pt x="43290" y="175"/>
                      <a:pt x="31401" y="420"/>
                    </a:cubicBezTo>
                    <a:cubicBezTo>
                      <a:pt x="21680" y="664"/>
                      <a:pt x="3392" y="0"/>
                      <a:pt x="1190"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96" name="Google Shape;540;p19">
              <a:extLst>
                <a:ext uri="{FF2B5EF4-FFF2-40B4-BE49-F238E27FC236}">
                  <a16:creationId xmlns:a16="http://schemas.microsoft.com/office/drawing/2014/main" id="{91FB0C9A-C98B-4CC8-A05C-11BAC9A3ADE4}"/>
                </a:ext>
              </a:extLst>
            </p:cNvPr>
            <p:cNvSpPr/>
            <p:nvPr/>
          </p:nvSpPr>
          <p:spPr>
            <a:xfrm>
              <a:off x="7869334" y="2764876"/>
              <a:ext cx="156116" cy="176030"/>
            </a:xfrm>
            <a:custGeom>
              <a:avLst/>
              <a:gdLst/>
              <a:ahLst/>
              <a:cxnLst/>
              <a:rect l="l" t="t" r="r" b="b"/>
              <a:pathLst>
                <a:path w="7484" h="8463" fill="none" extrusionOk="0">
                  <a:moveTo>
                    <a:pt x="2309" y="1749"/>
                  </a:moveTo>
                  <a:cubicBezTo>
                    <a:pt x="1" y="3252"/>
                    <a:pt x="700" y="7448"/>
                    <a:pt x="3323" y="7973"/>
                  </a:cubicBezTo>
                  <a:cubicBezTo>
                    <a:pt x="5805" y="8462"/>
                    <a:pt x="7414" y="7098"/>
                    <a:pt x="7449" y="4406"/>
                  </a:cubicBezTo>
                  <a:cubicBezTo>
                    <a:pt x="7484" y="1504"/>
                    <a:pt x="4931" y="0"/>
                    <a:pt x="2309"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98" name="Google Shape;542;p19">
              <a:extLst>
                <a:ext uri="{FF2B5EF4-FFF2-40B4-BE49-F238E27FC236}">
                  <a16:creationId xmlns:a16="http://schemas.microsoft.com/office/drawing/2014/main" id="{BEEEFE61-758F-41BE-A9DA-BF7D16439534}"/>
                </a:ext>
              </a:extLst>
            </p:cNvPr>
            <p:cNvSpPr txBox="1"/>
            <p:nvPr/>
          </p:nvSpPr>
          <p:spPr>
            <a:xfrm>
              <a:off x="7294442"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solidFill>
                    <a:srgbClr val="FFFFFF"/>
                  </a:solidFill>
                  <a:latin typeface="Century Gothic" panose="020B0502020202020204" pitchFamily="34" charset="0"/>
                  <a:ea typeface="Roboto"/>
                  <a:cs typeface="Roboto"/>
                  <a:sym typeface="Roboto"/>
                </a:rPr>
                <a:t>Aplicación del mapa de competitividad del BID a empresas del fondo emprender</a:t>
              </a:r>
              <a:endParaRPr sz="1200" dirty="0">
                <a:solidFill>
                  <a:srgbClr val="FFFFFF"/>
                </a:solidFill>
                <a:latin typeface="Century Gothic" panose="020B0502020202020204" pitchFamily="34" charset="0"/>
                <a:ea typeface="Roboto"/>
                <a:cs typeface="Roboto"/>
                <a:sym typeface="Roboto"/>
              </a:endParaRPr>
            </a:p>
          </p:txBody>
        </p:sp>
        <p:sp>
          <p:nvSpPr>
            <p:cNvPr id="114" name="Google Shape;541;p19">
              <a:extLst>
                <a:ext uri="{FF2B5EF4-FFF2-40B4-BE49-F238E27FC236}">
                  <a16:creationId xmlns:a16="http://schemas.microsoft.com/office/drawing/2014/main" id="{5FCB5BDD-2F1B-4A63-9B84-E1E8E501BF27}"/>
                </a:ext>
              </a:extLst>
            </p:cNvPr>
            <p:cNvSpPr txBox="1"/>
            <p:nvPr/>
          </p:nvSpPr>
          <p:spPr>
            <a:xfrm>
              <a:off x="7363173" y="2665364"/>
              <a:ext cx="13059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Century Gothic" panose="020B0502020202020204" pitchFamily="34" charset="0"/>
                <a:ea typeface="Fira Sans Extra Condensed Medium"/>
                <a:cs typeface="Fira Sans Extra Condensed Medium"/>
                <a:sym typeface="Fira Sans Extra Condensed Medium"/>
              </a:endParaRPr>
            </a:p>
          </p:txBody>
        </p:sp>
        <p:sp>
          <p:nvSpPr>
            <p:cNvPr id="115" name="Google Shape;542;p19">
              <a:extLst>
                <a:ext uri="{FF2B5EF4-FFF2-40B4-BE49-F238E27FC236}">
                  <a16:creationId xmlns:a16="http://schemas.microsoft.com/office/drawing/2014/main" id="{A297E1A4-85B6-4200-A5D3-56E65D57412E}"/>
                </a:ext>
              </a:extLst>
            </p:cNvPr>
            <p:cNvSpPr txBox="1"/>
            <p:nvPr/>
          </p:nvSpPr>
          <p:spPr>
            <a:xfrm>
              <a:off x="7294484"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Aplicación del mapa de competitividad del BID a empresas del fondo emprender</a:t>
              </a:r>
              <a:endParaRPr sz="1200" dirty="0">
                <a:latin typeface="Century Gothic" panose="020B0502020202020204" pitchFamily="34" charset="0"/>
                <a:ea typeface="Roboto"/>
                <a:cs typeface="Roboto"/>
                <a:sym typeface="Roboto"/>
              </a:endParaRPr>
            </a:p>
          </p:txBody>
        </p:sp>
      </p:grpSp>
      <p:sp>
        <p:nvSpPr>
          <p:cNvPr id="112" name="Google Shape;435;p19">
            <a:extLst>
              <a:ext uri="{FF2B5EF4-FFF2-40B4-BE49-F238E27FC236}">
                <a16:creationId xmlns:a16="http://schemas.microsoft.com/office/drawing/2014/main" id="{0A18B207-7981-4D53-8B57-13748FD7341B}"/>
              </a:ext>
            </a:extLst>
          </p:cNvPr>
          <p:cNvSpPr/>
          <p:nvPr/>
        </p:nvSpPr>
        <p:spPr>
          <a:xfrm>
            <a:off x="2596840" y="1683264"/>
            <a:ext cx="1511615" cy="48540"/>
          </a:xfrm>
          <a:custGeom>
            <a:avLst/>
            <a:gdLst/>
            <a:ahLst/>
            <a:cxnLst/>
            <a:rect l="l" t="t" r="r" b="b"/>
            <a:pathLst>
              <a:path w="67592" h="735" fill="none" extrusionOk="0">
                <a:moveTo>
                  <a:pt x="0" y="0"/>
                </a:moveTo>
                <a:cubicBezTo>
                  <a:pt x="6784" y="0"/>
                  <a:pt x="35876" y="140"/>
                  <a:pt x="39897" y="140"/>
                </a:cubicBezTo>
                <a:cubicBezTo>
                  <a:pt x="43919" y="140"/>
                  <a:pt x="51856" y="455"/>
                  <a:pt x="56227" y="490"/>
                </a:cubicBezTo>
                <a:cubicBezTo>
                  <a:pt x="59479" y="525"/>
                  <a:pt x="63290" y="734"/>
                  <a:pt x="67591"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13" name="Google Shape;436;p19">
            <a:extLst>
              <a:ext uri="{FF2B5EF4-FFF2-40B4-BE49-F238E27FC236}">
                <a16:creationId xmlns:a16="http://schemas.microsoft.com/office/drawing/2014/main" id="{88A86D42-D903-4344-AA24-6A0EFD6882DB}"/>
              </a:ext>
            </a:extLst>
          </p:cNvPr>
          <p:cNvSpPr/>
          <p:nvPr/>
        </p:nvSpPr>
        <p:spPr>
          <a:xfrm>
            <a:off x="5593854" y="1753518"/>
            <a:ext cx="1510855" cy="48540"/>
          </a:xfrm>
          <a:custGeom>
            <a:avLst/>
            <a:gdLst/>
            <a:ahLst/>
            <a:cxnLst/>
            <a:rect l="l" t="t" r="r" b="b"/>
            <a:pathLst>
              <a:path w="67558" h="735" fill="none" extrusionOk="0">
                <a:moveTo>
                  <a:pt x="1" y="0"/>
                </a:moveTo>
                <a:cubicBezTo>
                  <a:pt x="11960" y="594"/>
                  <a:pt x="35842" y="140"/>
                  <a:pt x="39863" y="140"/>
                </a:cubicBezTo>
                <a:cubicBezTo>
                  <a:pt x="43885" y="140"/>
                  <a:pt x="51857" y="455"/>
                  <a:pt x="56193" y="490"/>
                </a:cubicBezTo>
                <a:cubicBezTo>
                  <a:pt x="59480" y="525"/>
                  <a:pt x="63291" y="734"/>
                  <a:pt x="67557"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70" name="Google Shape;437;p19">
            <a:extLst>
              <a:ext uri="{FF2B5EF4-FFF2-40B4-BE49-F238E27FC236}">
                <a16:creationId xmlns:a16="http://schemas.microsoft.com/office/drawing/2014/main" id="{7673A92A-BD8E-4B66-BEA3-8E4804ADBE65}"/>
              </a:ext>
            </a:extLst>
          </p:cNvPr>
          <p:cNvSpPr/>
          <p:nvPr/>
        </p:nvSpPr>
        <p:spPr>
          <a:xfrm>
            <a:off x="8560102" y="1772304"/>
            <a:ext cx="1513963" cy="48540"/>
          </a:xfrm>
          <a:custGeom>
            <a:avLst/>
            <a:gdLst/>
            <a:ahLst/>
            <a:cxnLst/>
            <a:rect l="l" t="t" r="r" b="b"/>
            <a:pathLst>
              <a:path w="67697" h="980" fill="none" extrusionOk="0">
                <a:moveTo>
                  <a:pt x="0" y="980"/>
                </a:moveTo>
                <a:cubicBezTo>
                  <a:pt x="6784" y="980"/>
                  <a:pt x="35981" y="1"/>
                  <a:pt x="40002" y="1"/>
                </a:cubicBezTo>
                <a:cubicBezTo>
                  <a:pt x="44023" y="1"/>
                  <a:pt x="51961" y="316"/>
                  <a:pt x="56332" y="351"/>
                </a:cubicBezTo>
                <a:cubicBezTo>
                  <a:pt x="59584" y="386"/>
                  <a:pt x="63430" y="595"/>
                  <a:pt x="67696" y="351"/>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71" name="Google Shape;438;p19">
            <a:extLst>
              <a:ext uri="{FF2B5EF4-FFF2-40B4-BE49-F238E27FC236}">
                <a16:creationId xmlns:a16="http://schemas.microsoft.com/office/drawing/2014/main" id="{D51E9FB0-50BC-4ACA-A4BF-26B92D205485}"/>
              </a:ext>
            </a:extLst>
          </p:cNvPr>
          <p:cNvGrpSpPr/>
          <p:nvPr/>
        </p:nvGrpSpPr>
        <p:grpSpPr>
          <a:xfrm>
            <a:off x="673933" y="906499"/>
            <a:ext cx="2490923" cy="2899867"/>
            <a:chOff x="460547" y="2109575"/>
            <a:chExt cx="1471183" cy="2654730"/>
          </a:xfrm>
          <a:solidFill>
            <a:schemeClr val="accent2">
              <a:lumMod val="40000"/>
              <a:lumOff val="60000"/>
            </a:schemeClr>
          </a:solidFill>
        </p:grpSpPr>
        <p:sp>
          <p:nvSpPr>
            <p:cNvPr id="172" name="Google Shape;439;p19">
              <a:extLst>
                <a:ext uri="{FF2B5EF4-FFF2-40B4-BE49-F238E27FC236}">
                  <a16:creationId xmlns:a16="http://schemas.microsoft.com/office/drawing/2014/main" id="{D5109EEA-37DB-4EEC-86B9-BC0187816FB5}"/>
                </a:ext>
              </a:extLst>
            </p:cNvPr>
            <p:cNvSpPr/>
            <p:nvPr/>
          </p:nvSpPr>
          <p:spPr>
            <a:xfrm>
              <a:off x="1195305" y="4172209"/>
              <a:ext cx="1666" cy="33488"/>
            </a:xfrm>
            <a:custGeom>
              <a:avLst/>
              <a:gdLst/>
              <a:ahLst/>
              <a:cxnLst/>
              <a:rect l="l" t="t" r="r" b="b"/>
              <a:pathLst>
                <a:path w="71" h="1610" fill="none" extrusionOk="0">
                  <a:moveTo>
                    <a:pt x="1" y="1"/>
                  </a:moveTo>
                  <a:cubicBezTo>
                    <a:pt x="1" y="840"/>
                    <a:pt x="71" y="770"/>
                    <a:pt x="1" y="1609"/>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73" name="Google Shape;440;p19">
              <a:extLst>
                <a:ext uri="{FF2B5EF4-FFF2-40B4-BE49-F238E27FC236}">
                  <a16:creationId xmlns:a16="http://schemas.microsoft.com/office/drawing/2014/main" id="{2FC3F1A3-4BA3-41C6-B298-4379DF5DFBBB}"/>
                </a:ext>
              </a:extLst>
            </p:cNvPr>
            <p:cNvGrpSpPr/>
            <p:nvPr/>
          </p:nvGrpSpPr>
          <p:grpSpPr>
            <a:xfrm>
              <a:off x="460578" y="3129524"/>
              <a:ext cx="1470286" cy="1634781"/>
              <a:chOff x="464575" y="3129524"/>
              <a:chExt cx="1470286" cy="1634781"/>
            </a:xfrm>
            <a:grpFill/>
          </p:grpSpPr>
          <p:sp>
            <p:nvSpPr>
              <p:cNvPr id="185" name="Google Shape;441;p19">
                <a:extLst>
                  <a:ext uri="{FF2B5EF4-FFF2-40B4-BE49-F238E27FC236}">
                    <a16:creationId xmlns:a16="http://schemas.microsoft.com/office/drawing/2014/main" id="{17FAA448-2DA9-4C04-9F27-626BECA51158}"/>
                  </a:ext>
                </a:extLst>
              </p:cNvPr>
              <p:cNvSpPr/>
              <p:nvPr/>
            </p:nvSpPr>
            <p:spPr>
              <a:xfrm>
                <a:off x="1814782" y="3944574"/>
                <a:ext cx="7067" cy="177486"/>
              </a:xfrm>
              <a:custGeom>
                <a:avLst/>
                <a:gdLst/>
                <a:ahLst/>
                <a:cxnLst/>
                <a:rect l="l" t="t" r="r" b="b"/>
                <a:pathLst>
                  <a:path w="280" h="8533" fill="none" extrusionOk="0">
                    <a:moveTo>
                      <a:pt x="280" y="0"/>
                    </a:moveTo>
                    <a:cubicBezTo>
                      <a:pt x="0" y="3392"/>
                      <a:pt x="280" y="3042"/>
                      <a:pt x="280" y="8532"/>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6" name="Google Shape;442;p19">
                <a:extLst>
                  <a:ext uri="{FF2B5EF4-FFF2-40B4-BE49-F238E27FC236}">
                    <a16:creationId xmlns:a16="http://schemas.microsoft.com/office/drawing/2014/main" id="{367526F1-83FC-4365-9F38-0E9BD162544F}"/>
                  </a:ext>
                </a:extLst>
              </p:cNvPr>
              <p:cNvSpPr/>
              <p:nvPr/>
            </p:nvSpPr>
            <p:spPr>
              <a:xfrm>
                <a:off x="464575" y="3175183"/>
                <a:ext cx="1426121" cy="1557192"/>
              </a:xfrm>
              <a:custGeom>
                <a:avLst/>
                <a:gdLst/>
                <a:ahLst/>
                <a:cxnLst/>
                <a:rect l="l" t="t" r="r" b="b"/>
                <a:pathLst>
                  <a:path w="56508" h="74865" extrusionOk="0">
                    <a:moveTo>
                      <a:pt x="7543" y="1"/>
                    </a:moveTo>
                    <a:cubicBezTo>
                      <a:pt x="4445" y="1"/>
                      <a:pt x="2145" y="148"/>
                      <a:pt x="1609" y="590"/>
                    </a:cubicBezTo>
                    <a:cubicBezTo>
                      <a:pt x="385" y="1569"/>
                      <a:pt x="735" y="10835"/>
                      <a:pt x="560" y="19996"/>
                    </a:cubicBezTo>
                    <a:cubicBezTo>
                      <a:pt x="420" y="29158"/>
                      <a:pt x="420" y="51082"/>
                      <a:pt x="560" y="55383"/>
                    </a:cubicBezTo>
                    <a:cubicBezTo>
                      <a:pt x="735" y="59684"/>
                      <a:pt x="1" y="72132"/>
                      <a:pt x="1050" y="73566"/>
                    </a:cubicBezTo>
                    <a:cubicBezTo>
                      <a:pt x="1893" y="74718"/>
                      <a:pt x="9832" y="74831"/>
                      <a:pt x="14458" y="74831"/>
                    </a:cubicBezTo>
                    <a:cubicBezTo>
                      <a:pt x="15586" y="74831"/>
                      <a:pt x="16517" y="74824"/>
                      <a:pt x="17100" y="74824"/>
                    </a:cubicBezTo>
                    <a:cubicBezTo>
                      <a:pt x="18515" y="74824"/>
                      <a:pt x="21706" y="74864"/>
                      <a:pt x="25009" y="74864"/>
                    </a:cubicBezTo>
                    <a:cubicBezTo>
                      <a:pt x="28641" y="74864"/>
                      <a:pt x="32408" y="74816"/>
                      <a:pt x="34093" y="74615"/>
                    </a:cubicBezTo>
                    <a:cubicBezTo>
                      <a:pt x="34780" y="74540"/>
                      <a:pt x="36094" y="74520"/>
                      <a:pt x="37746" y="74520"/>
                    </a:cubicBezTo>
                    <a:cubicBezTo>
                      <a:pt x="39762" y="74520"/>
                      <a:pt x="42281" y="74550"/>
                      <a:pt x="44774" y="74550"/>
                    </a:cubicBezTo>
                    <a:cubicBezTo>
                      <a:pt x="49816" y="74550"/>
                      <a:pt x="54753" y="74425"/>
                      <a:pt x="55214" y="73671"/>
                    </a:cubicBezTo>
                    <a:cubicBezTo>
                      <a:pt x="56123" y="72237"/>
                      <a:pt x="55948" y="59334"/>
                      <a:pt x="55913" y="51991"/>
                    </a:cubicBezTo>
                    <a:cubicBezTo>
                      <a:pt x="55878" y="42270"/>
                      <a:pt x="56263" y="28808"/>
                      <a:pt x="56402" y="21990"/>
                    </a:cubicBezTo>
                    <a:cubicBezTo>
                      <a:pt x="56507" y="15136"/>
                      <a:pt x="56228" y="1464"/>
                      <a:pt x="55493" y="555"/>
                    </a:cubicBezTo>
                    <a:cubicBezTo>
                      <a:pt x="55184" y="190"/>
                      <a:pt x="51861" y="61"/>
                      <a:pt x="47651" y="61"/>
                    </a:cubicBezTo>
                    <a:cubicBezTo>
                      <a:pt x="41383" y="61"/>
                      <a:pt x="33147" y="346"/>
                      <a:pt x="29967" y="555"/>
                    </a:cubicBezTo>
                    <a:cubicBezTo>
                      <a:pt x="29477" y="587"/>
                      <a:pt x="28849" y="601"/>
                      <a:pt x="28111" y="601"/>
                    </a:cubicBezTo>
                    <a:cubicBezTo>
                      <a:pt x="23291" y="601"/>
                      <a:pt x="13792" y="1"/>
                      <a:pt x="7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7" name="Google Shape;443;p19">
                <a:extLst>
                  <a:ext uri="{FF2B5EF4-FFF2-40B4-BE49-F238E27FC236}">
                    <a16:creationId xmlns:a16="http://schemas.microsoft.com/office/drawing/2014/main" id="{CAC629DB-0FEC-423A-85B6-8F592F954879}"/>
                  </a:ext>
                </a:extLst>
              </p:cNvPr>
              <p:cNvSpPr/>
              <p:nvPr/>
            </p:nvSpPr>
            <p:spPr>
              <a:xfrm>
                <a:off x="507882" y="3207508"/>
                <a:ext cx="1426979" cy="1556797"/>
              </a:xfrm>
              <a:custGeom>
                <a:avLst/>
                <a:gdLst/>
                <a:ahLst/>
                <a:cxnLst/>
                <a:rect l="l" t="t" r="r" b="b"/>
                <a:pathLst>
                  <a:path w="56542" h="74846" extrusionOk="0">
                    <a:moveTo>
                      <a:pt x="7410" y="0"/>
                    </a:moveTo>
                    <a:cubicBezTo>
                      <a:pt x="4378" y="0"/>
                      <a:pt x="2137" y="143"/>
                      <a:pt x="1609" y="567"/>
                    </a:cubicBezTo>
                    <a:cubicBezTo>
                      <a:pt x="385" y="1546"/>
                      <a:pt x="734" y="10813"/>
                      <a:pt x="560" y="19974"/>
                    </a:cubicBezTo>
                    <a:cubicBezTo>
                      <a:pt x="420" y="29135"/>
                      <a:pt x="420" y="51094"/>
                      <a:pt x="560" y="55395"/>
                    </a:cubicBezTo>
                    <a:cubicBezTo>
                      <a:pt x="734" y="59696"/>
                      <a:pt x="0" y="72110"/>
                      <a:pt x="1049" y="73543"/>
                    </a:cubicBezTo>
                    <a:cubicBezTo>
                      <a:pt x="1892" y="74696"/>
                      <a:pt x="9832" y="74809"/>
                      <a:pt x="14457" y="74809"/>
                    </a:cubicBezTo>
                    <a:cubicBezTo>
                      <a:pt x="15585" y="74809"/>
                      <a:pt x="16516" y="74802"/>
                      <a:pt x="17099" y="74802"/>
                    </a:cubicBezTo>
                    <a:cubicBezTo>
                      <a:pt x="18585" y="74802"/>
                      <a:pt x="22038" y="74846"/>
                      <a:pt x="25522" y="74846"/>
                    </a:cubicBezTo>
                    <a:cubicBezTo>
                      <a:pt x="29005" y="74846"/>
                      <a:pt x="32519" y="74802"/>
                      <a:pt x="34128" y="74627"/>
                    </a:cubicBezTo>
                    <a:cubicBezTo>
                      <a:pt x="34853" y="74540"/>
                      <a:pt x="36280" y="74518"/>
                      <a:pt x="38064" y="74518"/>
                    </a:cubicBezTo>
                    <a:cubicBezTo>
                      <a:pt x="40026" y="74518"/>
                      <a:pt x="42419" y="74545"/>
                      <a:pt x="44789" y="74545"/>
                    </a:cubicBezTo>
                    <a:cubicBezTo>
                      <a:pt x="49823" y="74545"/>
                      <a:pt x="54753" y="74421"/>
                      <a:pt x="55213" y="73648"/>
                    </a:cubicBezTo>
                    <a:cubicBezTo>
                      <a:pt x="56122" y="72214"/>
                      <a:pt x="55947" y="59312"/>
                      <a:pt x="55947" y="51969"/>
                    </a:cubicBezTo>
                    <a:cubicBezTo>
                      <a:pt x="55912" y="42283"/>
                      <a:pt x="56297" y="28786"/>
                      <a:pt x="56402" y="21967"/>
                    </a:cubicBezTo>
                    <a:cubicBezTo>
                      <a:pt x="56542" y="15114"/>
                      <a:pt x="56227" y="1477"/>
                      <a:pt x="55493" y="532"/>
                    </a:cubicBezTo>
                    <a:cubicBezTo>
                      <a:pt x="55198" y="167"/>
                      <a:pt x="51877" y="39"/>
                      <a:pt x="47668" y="39"/>
                    </a:cubicBezTo>
                    <a:cubicBezTo>
                      <a:pt x="41400" y="39"/>
                      <a:pt x="33160" y="323"/>
                      <a:pt x="30002" y="532"/>
                    </a:cubicBezTo>
                    <a:cubicBezTo>
                      <a:pt x="29462" y="571"/>
                      <a:pt x="28758" y="588"/>
                      <a:pt x="27926" y="588"/>
                    </a:cubicBezTo>
                    <a:cubicBezTo>
                      <a:pt x="22992" y="588"/>
                      <a:pt x="13570" y="0"/>
                      <a:pt x="7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8" name="Google Shape;444;p19">
                <a:extLst>
                  <a:ext uri="{FF2B5EF4-FFF2-40B4-BE49-F238E27FC236}">
                    <a16:creationId xmlns:a16="http://schemas.microsoft.com/office/drawing/2014/main" id="{823EAD14-DDE8-480C-9354-12983FBA5446}"/>
                  </a:ext>
                </a:extLst>
              </p:cNvPr>
              <p:cNvSpPr/>
              <p:nvPr/>
            </p:nvSpPr>
            <p:spPr>
              <a:xfrm>
                <a:off x="464575" y="3129524"/>
                <a:ext cx="1426121" cy="1607844"/>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3011"/>
                      <a:pt x="1050" y="74445"/>
                    </a:cubicBezTo>
                    <a:cubicBezTo>
                      <a:pt x="2099" y="75878"/>
                      <a:pt x="14127" y="75703"/>
                      <a:pt x="17100" y="75703"/>
                    </a:cubicBezTo>
                    <a:cubicBezTo>
                      <a:pt x="20072" y="75703"/>
                      <a:pt x="30877" y="75878"/>
                      <a:pt x="34093" y="75494"/>
                    </a:cubicBezTo>
                    <a:cubicBezTo>
                      <a:pt x="37310" y="75144"/>
                      <a:pt x="54339" y="75983"/>
                      <a:pt x="55214" y="74550"/>
                    </a:cubicBezTo>
                    <a:cubicBezTo>
                      <a:pt x="56123" y="73116"/>
                      <a:pt x="55948" y="60213"/>
                      <a:pt x="55913" y="52870"/>
                    </a:cubicBezTo>
                    <a:cubicBezTo>
                      <a:pt x="55878" y="43149"/>
                      <a:pt x="56263" y="29687"/>
                      <a:pt x="56402" y="22869"/>
                    </a:cubicBezTo>
                    <a:cubicBezTo>
                      <a:pt x="56507" y="16015"/>
                      <a:pt x="56228" y="2343"/>
                      <a:pt x="55493" y="1434"/>
                    </a:cubicBezTo>
                    <a:cubicBezTo>
                      <a:pt x="54724" y="525"/>
                      <a:pt x="35282" y="1084"/>
                      <a:pt x="29967" y="1434"/>
                    </a:cubicBezTo>
                    <a:cubicBezTo>
                      <a:pt x="24687" y="1784"/>
                      <a:pt x="3392" y="0"/>
                      <a:pt x="1609"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175" name="Google Shape;458;p19">
              <a:extLst>
                <a:ext uri="{FF2B5EF4-FFF2-40B4-BE49-F238E27FC236}">
                  <a16:creationId xmlns:a16="http://schemas.microsoft.com/office/drawing/2014/main" id="{2878AA9A-CD20-4A51-850A-2CC8EA1DF673}"/>
                </a:ext>
              </a:extLst>
            </p:cNvPr>
            <p:cNvGrpSpPr/>
            <p:nvPr/>
          </p:nvGrpSpPr>
          <p:grpSpPr>
            <a:xfrm>
              <a:off x="460547" y="2109575"/>
              <a:ext cx="1471183" cy="436717"/>
              <a:chOff x="457250" y="2109575"/>
              <a:chExt cx="1471183" cy="436717"/>
            </a:xfrm>
            <a:grpFill/>
          </p:grpSpPr>
          <p:sp>
            <p:nvSpPr>
              <p:cNvPr id="182" name="Google Shape;459;p19">
                <a:extLst>
                  <a:ext uri="{FF2B5EF4-FFF2-40B4-BE49-F238E27FC236}">
                    <a16:creationId xmlns:a16="http://schemas.microsoft.com/office/drawing/2014/main" id="{33DB3E65-13FC-409D-9702-511E1ED0BFB4}"/>
                  </a:ext>
                </a:extLst>
              </p:cNvPr>
              <p:cNvSpPr/>
              <p:nvPr/>
            </p:nvSpPr>
            <p:spPr>
              <a:xfrm>
                <a:off x="457250" y="2115753"/>
                <a:ext cx="1438358" cy="399069"/>
              </a:xfrm>
              <a:custGeom>
                <a:avLst/>
                <a:gdLst/>
                <a:ahLst/>
                <a:cxnLst/>
                <a:rect l="l" t="t" r="r" b="b"/>
                <a:pathLst>
                  <a:path w="61298" h="19186" extrusionOk="0">
                    <a:moveTo>
                      <a:pt x="43282" y="0"/>
                    </a:moveTo>
                    <a:cubicBezTo>
                      <a:pt x="39300" y="0"/>
                      <a:pt x="35144" y="46"/>
                      <a:pt x="31436" y="123"/>
                    </a:cubicBezTo>
                    <a:cubicBezTo>
                      <a:pt x="29652" y="167"/>
                      <a:pt x="27584" y="182"/>
                      <a:pt x="25380" y="182"/>
                    </a:cubicBezTo>
                    <a:cubicBezTo>
                      <a:pt x="21431" y="182"/>
                      <a:pt x="17048" y="136"/>
                      <a:pt x="13099" y="136"/>
                    </a:cubicBezTo>
                    <a:cubicBezTo>
                      <a:pt x="7200" y="136"/>
                      <a:pt x="2268" y="239"/>
                      <a:pt x="1190" y="752"/>
                    </a:cubicBezTo>
                    <a:cubicBezTo>
                      <a:pt x="1" y="1312"/>
                      <a:pt x="141" y="7815"/>
                      <a:pt x="281" y="10438"/>
                    </a:cubicBezTo>
                    <a:cubicBezTo>
                      <a:pt x="315" y="11417"/>
                      <a:pt x="106" y="16103"/>
                      <a:pt x="980" y="18375"/>
                    </a:cubicBezTo>
                    <a:cubicBezTo>
                      <a:pt x="1226" y="19016"/>
                      <a:pt x="4460" y="19186"/>
                      <a:pt x="9072" y="19186"/>
                    </a:cubicBezTo>
                    <a:cubicBezTo>
                      <a:pt x="14274" y="19186"/>
                      <a:pt x="21230" y="18970"/>
                      <a:pt x="27625" y="18970"/>
                    </a:cubicBezTo>
                    <a:cubicBezTo>
                      <a:pt x="31844" y="18970"/>
                      <a:pt x="39110" y="19079"/>
                      <a:pt x="45749" y="19079"/>
                    </a:cubicBezTo>
                    <a:cubicBezTo>
                      <a:pt x="52642" y="19079"/>
                      <a:pt x="58859" y="18961"/>
                      <a:pt x="60284" y="18480"/>
                    </a:cubicBezTo>
                    <a:cubicBezTo>
                      <a:pt x="61263" y="18166"/>
                      <a:pt x="61088" y="13585"/>
                      <a:pt x="61053" y="11137"/>
                    </a:cubicBezTo>
                    <a:cubicBezTo>
                      <a:pt x="61018" y="7885"/>
                      <a:pt x="61298" y="1836"/>
                      <a:pt x="60424" y="822"/>
                    </a:cubicBezTo>
                    <a:cubicBezTo>
                      <a:pt x="59943" y="221"/>
                      <a:pt x="52032" y="0"/>
                      <a:pt x="43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3" name="Google Shape;460;p19">
                <a:extLst>
                  <a:ext uri="{FF2B5EF4-FFF2-40B4-BE49-F238E27FC236}">
                    <a16:creationId xmlns:a16="http://schemas.microsoft.com/office/drawing/2014/main" id="{5101BB83-DD32-405F-81C7-E20F54453563}"/>
                  </a:ext>
                </a:extLst>
              </p:cNvPr>
              <p:cNvSpPr/>
              <p:nvPr/>
            </p:nvSpPr>
            <p:spPr>
              <a:xfrm>
                <a:off x="490896" y="2143063"/>
                <a:ext cx="1437536" cy="403229"/>
              </a:xfrm>
              <a:custGeom>
                <a:avLst/>
                <a:gdLst/>
                <a:ahLst/>
                <a:cxnLst/>
                <a:rect l="l" t="t" r="r" b="b"/>
                <a:pathLst>
                  <a:path w="61263" h="19386" extrusionOk="0">
                    <a:moveTo>
                      <a:pt x="43319"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10" y="19207"/>
                      <a:pt x="4462" y="19385"/>
                      <a:pt x="9098" y="19385"/>
                    </a:cubicBezTo>
                    <a:cubicBezTo>
                      <a:pt x="1430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3" y="1852"/>
                      <a:pt x="60423" y="838"/>
                    </a:cubicBezTo>
                    <a:cubicBezTo>
                      <a:pt x="59920" y="238"/>
                      <a:pt x="52050" y="1"/>
                      <a:pt x="43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4" name="Google Shape;461;p19">
                <a:extLst>
                  <a:ext uri="{FF2B5EF4-FFF2-40B4-BE49-F238E27FC236}">
                    <a16:creationId xmlns:a16="http://schemas.microsoft.com/office/drawing/2014/main" id="{EDC65D9B-3CF2-4A15-8843-1D7D3306620A}"/>
                  </a:ext>
                </a:extLst>
              </p:cNvPr>
              <p:cNvSpPr/>
              <p:nvPr/>
            </p:nvSpPr>
            <p:spPr>
              <a:xfrm>
                <a:off x="457250" y="2109575"/>
                <a:ext cx="1438358" cy="416770"/>
              </a:xfrm>
              <a:custGeom>
                <a:avLst/>
                <a:gdLst/>
                <a:ahLst/>
                <a:cxnLst/>
                <a:rect l="l" t="t" r="r" b="b"/>
                <a:pathLst>
                  <a:path w="61298" h="20037" fill="none" extrusionOk="0">
                    <a:moveTo>
                      <a:pt x="1190" y="1049"/>
                    </a:moveTo>
                    <a:cubicBezTo>
                      <a:pt x="1" y="1609"/>
                      <a:pt x="141" y="8112"/>
                      <a:pt x="281" y="10735"/>
                    </a:cubicBezTo>
                    <a:cubicBezTo>
                      <a:pt x="315" y="11714"/>
                      <a:pt x="106" y="16400"/>
                      <a:pt x="980" y="18672"/>
                    </a:cubicBezTo>
                    <a:cubicBezTo>
                      <a:pt x="1504" y="20036"/>
                      <a:pt x="15561" y="19267"/>
                      <a:pt x="27625" y="19267"/>
                    </a:cubicBezTo>
                    <a:cubicBezTo>
                      <a:pt x="36227" y="19267"/>
                      <a:pt x="57486" y="19721"/>
                      <a:pt x="60284" y="18777"/>
                    </a:cubicBezTo>
                    <a:cubicBezTo>
                      <a:pt x="61263" y="18463"/>
                      <a:pt x="61088" y="13882"/>
                      <a:pt x="61053" y="11434"/>
                    </a:cubicBezTo>
                    <a:cubicBezTo>
                      <a:pt x="61018" y="8182"/>
                      <a:pt x="61298" y="2133"/>
                      <a:pt x="60424" y="1119"/>
                    </a:cubicBezTo>
                    <a:cubicBezTo>
                      <a:pt x="59724" y="245"/>
                      <a:pt x="43290" y="175"/>
                      <a:pt x="31436" y="420"/>
                    </a:cubicBezTo>
                    <a:cubicBezTo>
                      <a:pt x="21680" y="664"/>
                      <a:pt x="3393" y="0"/>
                      <a:pt x="1190"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176" name="Google Shape;462;p19">
              <a:extLst>
                <a:ext uri="{FF2B5EF4-FFF2-40B4-BE49-F238E27FC236}">
                  <a16:creationId xmlns:a16="http://schemas.microsoft.com/office/drawing/2014/main" id="{451BD4C2-4F82-4656-A25F-1275D247E23E}"/>
                </a:ext>
              </a:extLst>
            </p:cNvPr>
            <p:cNvGrpSpPr/>
            <p:nvPr/>
          </p:nvGrpSpPr>
          <p:grpSpPr>
            <a:xfrm>
              <a:off x="1108234" y="2764876"/>
              <a:ext cx="175808" cy="188240"/>
              <a:chOff x="1481980" y="2764876"/>
              <a:chExt cx="175808" cy="188240"/>
            </a:xfrm>
            <a:grpFill/>
          </p:grpSpPr>
          <p:sp>
            <p:nvSpPr>
              <p:cNvPr id="179" name="Google Shape;463;p19">
                <a:extLst>
                  <a:ext uri="{FF2B5EF4-FFF2-40B4-BE49-F238E27FC236}">
                    <a16:creationId xmlns:a16="http://schemas.microsoft.com/office/drawing/2014/main" id="{3E01A749-0FE3-452B-9677-B865CDFD19B6}"/>
                  </a:ext>
                </a:extLst>
              </p:cNvPr>
              <p:cNvSpPr/>
              <p:nvPr/>
            </p:nvSpPr>
            <p:spPr>
              <a:xfrm>
                <a:off x="1481980" y="2785718"/>
                <a:ext cx="155157" cy="147035"/>
              </a:xfrm>
              <a:custGeom>
                <a:avLst/>
                <a:gdLst/>
                <a:ahLst/>
                <a:cxnLst/>
                <a:rect l="l" t="t" r="r" b="b"/>
                <a:pathLst>
                  <a:path w="7438" h="7069" extrusionOk="0">
                    <a:moveTo>
                      <a:pt x="4514" y="1"/>
                    </a:moveTo>
                    <a:cubicBezTo>
                      <a:pt x="3820" y="1"/>
                      <a:pt x="305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88" y="1"/>
                      <a:pt x="4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0" name="Google Shape;464;p19">
                <a:extLst>
                  <a:ext uri="{FF2B5EF4-FFF2-40B4-BE49-F238E27FC236}">
                    <a16:creationId xmlns:a16="http://schemas.microsoft.com/office/drawing/2014/main" id="{BF865682-0DCA-439C-99A4-10ADC2CB1028}"/>
                  </a:ext>
                </a:extLst>
              </p:cNvPr>
              <p:cNvSpPr/>
              <p:nvPr/>
            </p:nvSpPr>
            <p:spPr>
              <a:xfrm>
                <a:off x="1502402" y="2806081"/>
                <a:ext cx="155386" cy="147035"/>
              </a:xfrm>
              <a:custGeom>
                <a:avLst/>
                <a:gdLst/>
                <a:ahLst/>
                <a:cxnLst/>
                <a:rect l="l" t="t" r="r" b="b"/>
                <a:pathLst>
                  <a:path w="7449" h="7069" extrusionOk="0">
                    <a:moveTo>
                      <a:pt x="4528" y="1"/>
                    </a:moveTo>
                    <a:cubicBezTo>
                      <a:pt x="3837" y="1"/>
                      <a:pt x="3077" y="234"/>
                      <a:pt x="2308" y="747"/>
                    </a:cubicBezTo>
                    <a:cubicBezTo>
                      <a:pt x="0" y="2250"/>
                      <a:pt x="699" y="6446"/>
                      <a:pt x="3322" y="6971"/>
                    </a:cubicBezTo>
                    <a:cubicBezTo>
                      <a:pt x="3656" y="7037"/>
                      <a:pt x="3975" y="7069"/>
                      <a:pt x="4276" y="7069"/>
                    </a:cubicBezTo>
                    <a:cubicBezTo>
                      <a:pt x="6209" y="7069"/>
                      <a:pt x="7418" y="5734"/>
                      <a:pt x="7448" y="3404"/>
                    </a:cubicBezTo>
                    <a:cubicBezTo>
                      <a:pt x="7448" y="1353"/>
                      <a:pt x="6191" y="1"/>
                      <a:pt x="45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81" name="Google Shape;465;p19">
                <a:extLst>
                  <a:ext uri="{FF2B5EF4-FFF2-40B4-BE49-F238E27FC236}">
                    <a16:creationId xmlns:a16="http://schemas.microsoft.com/office/drawing/2014/main" id="{6BD1812B-2D50-4487-A383-6760EF501545}"/>
                  </a:ext>
                </a:extLst>
              </p:cNvPr>
              <p:cNvSpPr/>
              <p:nvPr/>
            </p:nvSpPr>
            <p:spPr>
              <a:xfrm>
                <a:off x="1481980" y="2764876"/>
                <a:ext cx="155365" cy="176030"/>
              </a:xfrm>
              <a:custGeom>
                <a:avLst/>
                <a:gdLst/>
                <a:ahLst/>
                <a:cxnLst/>
                <a:rect l="l" t="t" r="r" b="b"/>
                <a:pathLst>
                  <a:path w="7448" h="8463" fill="none" extrusionOk="0">
                    <a:moveTo>
                      <a:pt x="2273" y="1749"/>
                    </a:moveTo>
                    <a:cubicBezTo>
                      <a:pt x="0" y="3252"/>
                      <a:pt x="664" y="7448"/>
                      <a:pt x="3287" y="7973"/>
                    </a:cubicBezTo>
                    <a:cubicBezTo>
                      <a:pt x="5770" y="8462"/>
                      <a:pt x="7378" y="7098"/>
                      <a:pt x="7413" y="4406"/>
                    </a:cubicBezTo>
                    <a:cubicBezTo>
                      <a:pt x="7448" y="1504"/>
                      <a:pt x="4930" y="0"/>
                      <a:pt x="2273"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177" name="Google Shape;466;p19">
              <a:extLst>
                <a:ext uri="{FF2B5EF4-FFF2-40B4-BE49-F238E27FC236}">
                  <a16:creationId xmlns:a16="http://schemas.microsoft.com/office/drawing/2014/main" id="{768A10AD-21DA-4286-A052-C1380D55DC7E}"/>
                </a:ext>
              </a:extLst>
            </p:cNvPr>
            <p:cNvSpPr txBox="1"/>
            <p:nvPr/>
          </p:nvSpPr>
          <p:spPr>
            <a:xfrm>
              <a:off x="543188" y="2153207"/>
              <a:ext cx="1305900" cy="340500"/>
            </a:xfrm>
            <a:prstGeom prst="rect">
              <a:avLst/>
            </a:prstGeom>
            <a:grpFill/>
            <a:ln>
              <a:noFill/>
            </a:ln>
          </p:spPr>
          <p:txBody>
            <a:bodyPr spcFirstLastPara="1" wrap="square" lIns="91425" tIns="91425" rIns="91425" bIns="91425" anchor="ctr" anchorCtr="0">
              <a:noAutofit/>
            </a:bodyPr>
            <a:lstStyle/>
            <a:p>
              <a:pPr lvl="0" algn="ctr"/>
              <a:r>
                <a:rPr lang="es-EC" sz="1200" b="1" dirty="0" err="1">
                  <a:latin typeface="Century Gothic" panose="020B0502020202020204" pitchFamily="34" charset="0"/>
                  <a:ea typeface="Fira Sans Extra Condensed Medium"/>
                  <a:cs typeface="Fira Sans Extra Condensed Medium"/>
                  <a:sym typeface="Fira Sans Extra Condensed Medium"/>
                </a:rPr>
                <a:t>Lisset</a:t>
              </a:r>
              <a:r>
                <a:rPr lang="es-EC" sz="1200" b="1" dirty="0">
                  <a:latin typeface="Century Gothic" panose="020B0502020202020204" pitchFamily="34" charset="0"/>
                  <a:ea typeface="Fira Sans Extra Condensed Medium"/>
                  <a:cs typeface="Fira Sans Extra Condensed Medium"/>
                  <a:sym typeface="Fira Sans Extra Condensed Medium"/>
                </a:rPr>
                <a:t> Villada, 2014</a:t>
              </a:r>
              <a:endParaRPr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178" name="Google Shape;467;p19">
              <a:extLst>
                <a:ext uri="{FF2B5EF4-FFF2-40B4-BE49-F238E27FC236}">
                  <a16:creationId xmlns:a16="http://schemas.microsoft.com/office/drawing/2014/main" id="{3686E1D6-FF58-4490-BC21-7AE588A599D9}"/>
                </a:ext>
              </a:extLst>
            </p:cNvPr>
            <p:cNvSpPr txBox="1"/>
            <p:nvPr/>
          </p:nvSpPr>
          <p:spPr>
            <a:xfrm>
              <a:off x="543188"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“Gobierno corporativo, mecanismo para generar esquemas de Competitividad e innovación en las pymes concentradas en Santiago de Cali: un estudio de casos”</a:t>
              </a:r>
              <a:endParaRPr sz="1200" dirty="0">
                <a:latin typeface="Century Gothic" panose="020B0502020202020204" pitchFamily="34" charset="0"/>
                <a:ea typeface="Roboto"/>
                <a:cs typeface="Roboto"/>
                <a:sym typeface="Roboto"/>
              </a:endParaRPr>
            </a:p>
          </p:txBody>
        </p:sp>
      </p:grpSp>
      <p:grpSp>
        <p:nvGrpSpPr>
          <p:cNvPr id="189" name="Google Shape;468;p19">
            <a:extLst>
              <a:ext uri="{FF2B5EF4-FFF2-40B4-BE49-F238E27FC236}">
                <a16:creationId xmlns:a16="http://schemas.microsoft.com/office/drawing/2014/main" id="{DF566EE9-B833-4994-94A0-2A1F60CB9E8F}"/>
              </a:ext>
            </a:extLst>
          </p:cNvPr>
          <p:cNvGrpSpPr/>
          <p:nvPr/>
        </p:nvGrpSpPr>
        <p:grpSpPr>
          <a:xfrm>
            <a:off x="3655738" y="955446"/>
            <a:ext cx="2492513" cy="2900728"/>
            <a:chOff x="2709689" y="2109575"/>
            <a:chExt cx="1472123" cy="2655519"/>
          </a:xfrm>
          <a:solidFill>
            <a:schemeClr val="accent3">
              <a:lumMod val="40000"/>
              <a:lumOff val="60000"/>
            </a:schemeClr>
          </a:solidFill>
        </p:grpSpPr>
        <p:sp>
          <p:nvSpPr>
            <p:cNvPr id="190" name="Google Shape;469;p19">
              <a:extLst>
                <a:ext uri="{FF2B5EF4-FFF2-40B4-BE49-F238E27FC236}">
                  <a16:creationId xmlns:a16="http://schemas.microsoft.com/office/drawing/2014/main" id="{FB773915-BDCB-4143-B51A-69213F2B678D}"/>
                </a:ext>
              </a:extLst>
            </p:cNvPr>
            <p:cNvSpPr/>
            <p:nvPr/>
          </p:nvSpPr>
          <p:spPr>
            <a:xfrm>
              <a:off x="3368068" y="2785739"/>
              <a:ext cx="155365" cy="147534"/>
            </a:xfrm>
            <a:custGeom>
              <a:avLst/>
              <a:gdLst/>
              <a:ahLst/>
              <a:cxnLst/>
              <a:rect l="l" t="t" r="r" b="b"/>
              <a:pathLst>
                <a:path w="7448" h="7093" extrusionOk="0">
                  <a:moveTo>
                    <a:pt x="4524" y="1"/>
                  </a:moveTo>
                  <a:cubicBezTo>
                    <a:pt x="3835" y="1"/>
                    <a:pt x="3076" y="234"/>
                    <a:pt x="2308" y="746"/>
                  </a:cubicBezTo>
                  <a:cubicBezTo>
                    <a:pt x="0" y="2249"/>
                    <a:pt x="699" y="6445"/>
                    <a:pt x="3322" y="7005"/>
                  </a:cubicBezTo>
                  <a:cubicBezTo>
                    <a:pt x="3643" y="7063"/>
                    <a:pt x="3950" y="7092"/>
                    <a:pt x="4240" y="7092"/>
                  </a:cubicBezTo>
                  <a:cubicBezTo>
                    <a:pt x="6195" y="7092"/>
                    <a:pt x="7418" y="5782"/>
                    <a:pt x="7448" y="3438"/>
                  </a:cubicBezTo>
                  <a:cubicBezTo>
                    <a:pt x="7448" y="1361"/>
                    <a:pt x="6189" y="1"/>
                    <a:pt x="4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1" name="Google Shape;470;p19">
              <a:extLst>
                <a:ext uri="{FF2B5EF4-FFF2-40B4-BE49-F238E27FC236}">
                  <a16:creationId xmlns:a16="http://schemas.microsoft.com/office/drawing/2014/main" id="{F8AF7F2E-5731-4929-BD76-30B07247466A}"/>
                </a:ext>
              </a:extLst>
            </p:cNvPr>
            <p:cNvSpPr/>
            <p:nvPr/>
          </p:nvSpPr>
          <p:spPr>
            <a:xfrm>
              <a:off x="3368172" y="2806081"/>
              <a:ext cx="155157" cy="147035"/>
            </a:xfrm>
            <a:custGeom>
              <a:avLst/>
              <a:gdLst/>
              <a:ahLst/>
              <a:cxnLst/>
              <a:rect l="l" t="t" r="r" b="b"/>
              <a:pathLst>
                <a:path w="7438" h="7069" extrusionOk="0">
                  <a:moveTo>
                    <a:pt x="4515"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92" name="Google Shape;471;p19">
              <a:extLst>
                <a:ext uri="{FF2B5EF4-FFF2-40B4-BE49-F238E27FC236}">
                  <a16:creationId xmlns:a16="http://schemas.microsoft.com/office/drawing/2014/main" id="{6B92F1B9-5028-4DBC-AC5D-DE5F945698C2}"/>
                </a:ext>
              </a:extLst>
            </p:cNvPr>
            <p:cNvGrpSpPr/>
            <p:nvPr/>
          </p:nvGrpSpPr>
          <p:grpSpPr>
            <a:xfrm>
              <a:off x="2709689" y="3156900"/>
              <a:ext cx="1472123" cy="1608194"/>
              <a:chOff x="2690925" y="3156900"/>
              <a:chExt cx="1472123" cy="1608194"/>
            </a:xfrm>
            <a:grpFill/>
          </p:grpSpPr>
          <p:sp>
            <p:nvSpPr>
              <p:cNvPr id="200" name="Google Shape;472;p19">
                <a:extLst>
                  <a:ext uri="{FF2B5EF4-FFF2-40B4-BE49-F238E27FC236}">
                    <a16:creationId xmlns:a16="http://schemas.microsoft.com/office/drawing/2014/main" id="{EA8BFFFC-2AD8-497A-8B27-96A177747AA3}"/>
                  </a:ext>
                </a:extLst>
              </p:cNvPr>
              <p:cNvSpPr/>
              <p:nvPr/>
            </p:nvSpPr>
            <p:spPr>
              <a:xfrm>
                <a:off x="2690925" y="3175183"/>
                <a:ext cx="1427957" cy="1557192"/>
              </a:xfrm>
              <a:custGeom>
                <a:avLst/>
                <a:gdLst/>
                <a:ahLst/>
                <a:cxnLst/>
                <a:rect l="l" t="t" r="r" b="b"/>
                <a:pathLst>
                  <a:path w="56508" h="74865" extrusionOk="0">
                    <a:moveTo>
                      <a:pt x="7536" y="1"/>
                    </a:moveTo>
                    <a:cubicBezTo>
                      <a:pt x="4442" y="1"/>
                      <a:pt x="2145" y="148"/>
                      <a:pt x="1609" y="590"/>
                    </a:cubicBezTo>
                    <a:cubicBezTo>
                      <a:pt x="350" y="1569"/>
                      <a:pt x="735" y="10835"/>
                      <a:pt x="560" y="19996"/>
                    </a:cubicBezTo>
                    <a:cubicBezTo>
                      <a:pt x="385" y="29158"/>
                      <a:pt x="420" y="51082"/>
                      <a:pt x="560" y="55383"/>
                    </a:cubicBezTo>
                    <a:cubicBezTo>
                      <a:pt x="700" y="59684"/>
                      <a:pt x="1" y="72097"/>
                      <a:pt x="1015" y="73566"/>
                    </a:cubicBezTo>
                    <a:cubicBezTo>
                      <a:pt x="1830" y="74718"/>
                      <a:pt x="9786" y="74831"/>
                      <a:pt x="14419" y="74831"/>
                    </a:cubicBezTo>
                    <a:cubicBezTo>
                      <a:pt x="15549" y="74831"/>
                      <a:pt x="16482" y="74824"/>
                      <a:pt x="17065"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1" name="Google Shape;473;p19">
                <a:extLst>
                  <a:ext uri="{FF2B5EF4-FFF2-40B4-BE49-F238E27FC236}">
                    <a16:creationId xmlns:a16="http://schemas.microsoft.com/office/drawing/2014/main" id="{1E6CF888-8F62-492E-A2EF-6E51687A9353}"/>
                  </a:ext>
                </a:extLst>
              </p:cNvPr>
              <p:cNvSpPr/>
              <p:nvPr/>
            </p:nvSpPr>
            <p:spPr>
              <a:xfrm>
                <a:off x="2735090" y="3208235"/>
                <a:ext cx="1427957" cy="1556859"/>
              </a:xfrm>
              <a:custGeom>
                <a:avLst/>
                <a:gdLst/>
                <a:ahLst/>
                <a:cxnLst/>
                <a:rect l="l" t="t" r="r" b="b"/>
                <a:pathLst>
                  <a:path w="56508" h="74849" extrusionOk="0">
                    <a:moveTo>
                      <a:pt x="7513" y="1"/>
                    </a:moveTo>
                    <a:cubicBezTo>
                      <a:pt x="4431" y="1"/>
                      <a:pt x="2144" y="144"/>
                      <a:pt x="1609" y="574"/>
                    </a:cubicBezTo>
                    <a:cubicBezTo>
                      <a:pt x="351" y="1553"/>
                      <a:pt x="735" y="10820"/>
                      <a:pt x="560" y="19981"/>
                    </a:cubicBezTo>
                    <a:cubicBezTo>
                      <a:pt x="386" y="29142"/>
                      <a:pt x="421" y="51101"/>
                      <a:pt x="560"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80" y="74849"/>
                      <a:pt x="24990" y="74849"/>
                    </a:cubicBezTo>
                    <a:cubicBezTo>
                      <a:pt x="2863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368" y="21974"/>
                    </a:cubicBezTo>
                    <a:cubicBezTo>
                      <a:pt x="56508" y="15121"/>
                      <a:pt x="56193" y="1449"/>
                      <a:pt x="55459" y="539"/>
                    </a:cubicBezTo>
                    <a:cubicBezTo>
                      <a:pt x="55164" y="174"/>
                      <a:pt x="51843" y="46"/>
                      <a:pt x="47634" y="46"/>
                    </a:cubicBezTo>
                    <a:cubicBezTo>
                      <a:pt x="41366" y="46"/>
                      <a:pt x="33126" y="330"/>
                      <a:pt x="29968" y="539"/>
                    </a:cubicBezTo>
                    <a:cubicBezTo>
                      <a:pt x="29465" y="573"/>
                      <a:pt x="28819" y="587"/>
                      <a:pt x="28061" y="587"/>
                    </a:cubicBezTo>
                    <a:cubicBezTo>
                      <a:pt x="23208" y="587"/>
                      <a:pt x="13738" y="1"/>
                      <a:pt x="7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2" name="Google Shape;474;p19">
                <a:extLst>
                  <a:ext uri="{FF2B5EF4-FFF2-40B4-BE49-F238E27FC236}">
                    <a16:creationId xmlns:a16="http://schemas.microsoft.com/office/drawing/2014/main" id="{4CB39390-9506-4B2C-ADF5-9A8557AD75E0}"/>
                  </a:ext>
                </a:extLst>
              </p:cNvPr>
              <p:cNvSpPr/>
              <p:nvPr/>
            </p:nvSpPr>
            <p:spPr>
              <a:xfrm>
                <a:off x="2690925" y="3156900"/>
                <a:ext cx="1427957" cy="1580467"/>
              </a:xfrm>
              <a:custGeom>
                <a:avLst/>
                <a:gdLst/>
                <a:ahLst/>
                <a:cxnLst/>
                <a:rect l="l" t="t" r="r" b="b"/>
                <a:pathLst>
                  <a:path w="56508" h="75984" fill="none" extrusionOk="0">
                    <a:moveTo>
                      <a:pt x="1609" y="1469"/>
                    </a:moveTo>
                    <a:cubicBezTo>
                      <a:pt x="350" y="2448"/>
                      <a:pt x="735" y="11714"/>
                      <a:pt x="560" y="20875"/>
                    </a:cubicBezTo>
                    <a:cubicBezTo>
                      <a:pt x="385" y="30037"/>
                      <a:pt x="420" y="51961"/>
                      <a:pt x="560" y="56262"/>
                    </a:cubicBezTo>
                    <a:cubicBezTo>
                      <a:pt x="700" y="60563"/>
                      <a:pt x="1" y="72976"/>
                      <a:pt x="1015" y="74445"/>
                    </a:cubicBezTo>
                    <a:cubicBezTo>
                      <a:pt x="2029" y="75878"/>
                      <a:pt x="14092" y="75703"/>
                      <a:pt x="17065"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193" name="Google Shape;483;p19">
              <a:extLst>
                <a:ext uri="{FF2B5EF4-FFF2-40B4-BE49-F238E27FC236}">
                  <a16:creationId xmlns:a16="http://schemas.microsoft.com/office/drawing/2014/main" id="{369C8EE0-6139-4929-A035-D685CCDD21D8}"/>
                </a:ext>
              </a:extLst>
            </p:cNvPr>
            <p:cNvGrpSpPr/>
            <p:nvPr/>
          </p:nvGrpSpPr>
          <p:grpSpPr>
            <a:xfrm>
              <a:off x="2710159" y="2109575"/>
              <a:ext cx="1471183" cy="436717"/>
              <a:chOff x="2709793" y="2109575"/>
              <a:chExt cx="1471183" cy="436717"/>
            </a:xfrm>
            <a:grpFill/>
          </p:grpSpPr>
          <p:sp>
            <p:nvSpPr>
              <p:cNvPr id="197" name="Google Shape;484;p19">
                <a:extLst>
                  <a:ext uri="{FF2B5EF4-FFF2-40B4-BE49-F238E27FC236}">
                    <a16:creationId xmlns:a16="http://schemas.microsoft.com/office/drawing/2014/main" id="{570B358D-2FB6-4125-8A63-A36E03D0650B}"/>
                  </a:ext>
                </a:extLst>
              </p:cNvPr>
              <p:cNvSpPr/>
              <p:nvPr/>
            </p:nvSpPr>
            <p:spPr>
              <a:xfrm>
                <a:off x="2709793" y="2115753"/>
                <a:ext cx="1437536" cy="399069"/>
              </a:xfrm>
              <a:custGeom>
                <a:avLst/>
                <a:gdLst/>
                <a:ahLst/>
                <a:cxnLst/>
                <a:rect l="l" t="t" r="r" b="b"/>
                <a:pathLst>
                  <a:path w="61263" h="19186" extrusionOk="0">
                    <a:moveTo>
                      <a:pt x="43264" y="0"/>
                    </a:moveTo>
                    <a:cubicBezTo>
                      <a:pt x="39280" y="0"/>
                      <a:pt x="35120" y="46"/>
                      <a:pt x="31401" y="123"/>
                    </a:cubicBezTo>
                    <a:cubicBezTo>
                      <a:pt x="29617" y="167"/>
                      <a:pt x="27550" y="182"/>
                      <a:pt x="25348" y="182"/>
                    </a:cubicBezTo>
                    <a:cubicBezTo>
                      <a:pt x="21402" y="182"/>
                      <a:pt x="17026" y="136"/>
                      <a:pt x="13082" y="136"/>
                    </a:cubicBezTo>
                    <a:cubicBezTo>
                      <a:pt x="7192" y="136"/>
                      <a:pt x="2268" y="239"/>
                      <a:pt x="1190" y="752"/>
                    </a:cubicBezTo>
                    <a:cubicBezTo>
                      <a:pt x="1" y="1312"/>
                      <a:pt x="141" y="7815"/>
                      <a:pt x="280" y="10438"/>
                    </a:cubicBezTo>
                    <a:cubicBezTo>
                      <a:pt x="315" y="11417"/>
                      <a:pt x="106" y="16103"/>
                      <a:pt x="945" y="18375"/>
                    </a:cubicBezTo>
                    <a:cubicBezTo>
                      <a:pt x="1191" y="19016"/>
                      <a:pt x="4433" y="19186"/>
                      <a:pt x="9053" y="19186"/>
                    </a:cubicBezTo>
                    <a:cubicBezTo>
                      <a:pt x="14264" y="19186"/>
                      <a:pt x="21229" y="18970"/>
                      <a:pt x="27625" y="18970"/>
                    </a:cubicBezTo>
                    <a:cubicBezTo>
                      <a:pt x="31827" y="18970"/>
                      <a:pt x="39093" y="19079"/>
                      <a:pt x="45735" y="19079"/>
                    </a:cubicBezTo>
                    <a:cubicBezTo>
                      <a:pt x="52633" y="19079"/>
                      <a:pt x="58859" y="18961"/>
                      <a:pt x="60284" y="18480"/>
                    </a:cubicBezTo>
                    <a:cubicBezTo>
                      <a:pt x="61228" y="18166"/>
                      <a:pt x="61088" y="13585"/>
                      <a:pt x="61053" y="11137"/>
                    </a:cubicBezTo>
                    <a:cubicBezTo>
                      <a:pt x="60983" y="7885"/>
                      <a:pt x="61263" y="1836"/>
                      <a:pt x="60424" y="822"/>
                    </a:cubicBezTo>
                    <a:cubicBezTo>
                      <a:pt x="59919" y="221"/>
                      <a:pt x="52016" y="0"/>
                      <a:pt x="43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8" name="Google Shape;485;p19">
                <a:extLst>
                  <a:ext uri="{FF2B5EF4-FFF2-40B4-BE49-F238E27FC236}">
                    <a16:creationId xmlns:a16="http://schemas.microsoft.com/office/drawing/2014/main" id="{18DD0A31-DC1C-4ABE-9A89-EE976F06AA5E}"/>
                  </a:ext>
                </a:extLst>
              </p:cNvPr>
              <p:cNvSpPr/>
              <p:nvPr/>
            </p:nvSpPr>
            <p:spPr>
              <a:xfrm>
                <a:off x="2743440" y="2143063"/>
                <a:ext cx="1437536" cy="403229"/>
              </a:xfrm>
              <a:custGeom>
                <a:avLst/>
                <a:gdLst/>
                <a:ahLst/>
                <a:cxnLst/>
                <a:rect l="l" t="t" r="r" b="b"/>
                <a:pathLst>
                  <a:path w="61263" h="19386" extrusionOk="0">
                    <a:moveTo>
                      <a:pt x="43318"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84" y="19270"/>
                      <a:pt x="45722" y="19270"/>
                    </a:cubicBezTo>
                    <a:cubicBezTo>
                      <a:pt x="52615" y="19270"/>
                      <a:pt x="58841" y="19152"/>
                      <a:pt x="60283" y="18671"/>
                    </a:cubicBezTo>
                    <a:cubicBezTo>
                      <a:pt x="61228" y="18356"/>
                      <a:pt x="61053" y="13741"/>
                      <a:pt x="61018" y="11258"/>
                    </a:cubicBezTo>
                    <a:cubicBezTo>
                      <a:pt x="60983" y="7971"/>
                      <a:pt x="61262" y="1852"/>
                      <a:pt x="60388" y="838"/>
                    </a:cubicBezTo>
                    <a:cubicBezTo>
                      <a:pt x="59909" y="238"/>
                      <a:pt x="52046" y="1"/>
                      <a:pt x="43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9" name="Google Shape;486;p19">
                <a:extLst>
                  <a:ext uri="{FF2B5EF4-FFF2-40B4-BE49-F238E27FC236}">
                    <a16:creationId xmlns:a16="http://schemas.microsoft.com/office/drawing/2014/main" id="{8CEC9603-F202-4C3C-8B5A-AC7735483944}"/>
                  </a:ext>
                </a:extLst>
              </p:cNvPr>
              <p:cNvSpPr/>
              <p:nvPr/>
            </p:nvSpPr>
            <p:spPr>
              <a:xfrm>
                <a:off x="2709793" y="2109575"/>
                <a:ext cx="1437536" cy="416770"/>
              </a:xfrm>
              <a:custGeom>
                <a:avLst/>
                <a:gdLst/>
                <a:ahLst/>
                <a:cxnLst/>
                <a:rect l="l" t="t" r="r" b="b"/>
                <a:pathLst>
                  <a:path w="61263" h="20037" fill="none" extrusionOk="0">
                    <a:moveTo>
                      <a:pt x="1190" y="1049"/>
                    </a:moveTo>
                    <a:cubicBezTo>
                      <a:pt x="1" y="1609"/>
                      <a:pt x="141" y="8112"/>
                      <a:pt x="280" y="10735"/>
                    </a:cubicBezTo>
                    <a:cubicBezTo>
                      <a:pt x="315" y="11714"/>
                      <a:pt x="106" y="16400"/>
                      <a:pt x="945" y="18672"/>
                    </a:cubicBezTo>
                    <a:cubicBezTo>
                      <a:pt x="1469" y="20036"/>
                      <a:pt x="15561" y="19267"/>
                      <a:pt x="27625" y="19267"/>
                    </a:cubicBezTo>
                    <a:cubicBezTo>
                      <a:pt x="36192" y="19267"/>
                      <a:pt x="57486" y="19721"/>
                      <a:pt x="60284" y="18777"/>
                    </a:cubicBezTo>
                    <a:cubicBezTo>
                      <a:pt x="61228" y="18463"/>
                      <a:pt x="61088" y="13882"/>
                      <a:pt x="61053" y="11434"/>
                    </a:cubicBezTo>
                    <a:cubicBezTo>
                      <a:pt x="60983" y="8182"/>
                      <a:pt x="61263" y="2133"/>
                      <a:pt x="60424" y="1119"/>
                    </a:cubicBezTo>
                    <a:cubicBezTo>
                      <a:pt x="59689" y="245"/>
                      <a:pt x="43290" y="175"/>
                      <a:pt x="31401" y="420"/>
                    </a:cubicBezTo>
                    <a:cubicBezTo>
                      <a:pt x="21645" y="664"/>
                      <a:pt x="3393" y="0"/>
                      <a:pt x="1190"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latin typeface="Century Gothic" panose="020B0502020202020204" pitchFamily="34" charset="0"/>
                </a:endParaRPr>
              </a:p>
            </p:txBody>
          </p:sp>
        </p:grpSp>
        <p:sp>
          <p:nvSpPr>
            <p:cNvPr id="194" name="Google Shape;487;p19">
              <a:extLst>
                <a:ext uri="{FF2B5EF4-FFF2-40B4-BE49-F238E27FC236}">
                  <a16:creationId xmlns:a16="http://schemas.microsoft.com/office/drawing/2014/main" id="{B8961C63-00D8-44E6-B0AE-BF7351E25A2C}"/>
                </a:ext>
              </a:extLst>
            </p:cNvPr>
            <p:cNvSpPr/>
            <p:nvPr/>
          </p:nvSpPr>
          <p:spPr>
            <a:xfrm>
              <a:off x="3368068" y="2764876"/>
              <a:ext cx="155365" cy="176030"/>
            </a:xfrm>
            <a:custGeom>
              <a:avLst/>
              <a:gdLst/>
              <a:ahLst/>
              <a:cxnLst/>
              <a:rect l="l" t="t" r="r" b="b"/>
              <a:pathLst>
                <a:path w="7448" h="8463" fill="none" extrusionOk="0">
                  <a:moveTo>
                    <a:pt x="2308" y="1749"/>
                  </a:moveTo>
                  <a:cubicBezTo>
                    <a:pt x="0" y="3252"/>
                    <a:pt x="699" y="7448"/>
                    <a:pt x="3322" y="8008"/>
                  </a:cubicBezTo>
                  <a:cubicBezTo>
                    <a:pt x="5805" y="8462"/>
                    <a:pt x="7413" y="7133"/>
                    <a:pt x="7448" y="4441"/>
                  </a:cubicBezTo>
                  <a:cubicBezTo>
                    <a:pt x="7448" y="1504"/>
                    <a:pt x="4930" y="0"/>
                    <a:pt x="2308"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5" name="Google Shape;488;p19">
              <a:extLst>
                <a:ext uri="{FF2B5EF4-FFF2-40B4-BE49-F238E27FC236}">
                  <a16:creationId xmlns:a16="http://schemas.microsoft.com/office/drawing/2014/main" id="{A4280787-E7E6-4BBB-9DAE-5A729E0B4E08}"/>
                </a:ext>
              </a:extLst>
            </p:cNvPr>
            <p:cNvSpPr txBox="1"/>
            <p:nvPr/>
          </p:nvSpPr>
          <p:spPr>
            <a:xfrm>
              <a:off x="2792801" y="2153207"/>
              <a:ext cx="1305900" cy="340500"/>
            </a:xfrm>
            <a:prstGeom prst="rect">
              <a:avLst/>
            </a:prstGeom>
            <a:grpFill/>
            <a:ln>
              <a:noFill/>
            </a:ln>
          </p:spPr>
          <p:txBody>
            <a:bodyPr spcFirstLastPara="1" wrap="square" lIns="91425" tIns="91425" rIns="91425" bIns="91425" anchor="ctr" anchorCtr="0">
              <a:noAutofit/>
            </a:bodyPr>
            <a:lstStyle/>
            <a:p>
              <a:pPr lvl="0" algn="ctr"/>
              <a:r>
                <a:rPr lang="es-EC" sz="1200" b="1" dirty="0">
                  <a:latin typeface="Century Gothic" panose="020B0502020202020204" pitchFamily="34" charset="0"/>
                  <a:ea typeface="Fira Sans Extra Condensed Medium"/>
                  <a:cs typeface="Fira Sans Extra Condensed Medium"/>
                  <a:sym typeface="Fira Sans Extra Condensed Medium"/>
                </a:rPr>
                <a:t>Andrea, García Jácome, 2018</a:t>
              </a:r>
              <a:endParaRPr sz="1200" b="1" dirty="0">
                <a:latin typeface="Century Gothic" panose="020B0502020202020204" pitchFamily="34" charset="0"/>
                <a:ea typeface="Fira Sans Extra Condensed Medium"/>
                <a:cs typeface="Fira Sans Extra Condensed Medium"/>
                <a:sym typeface="Fira Sans Extra Condensed Medium"/>
              </a:endParaRPr>
            </a:p>
          </p:txBody>
        </p:sp>
        <p:sp>
          <p:nvSpPr>
            <p:cNvPr id="196" name="Google Shape;489;p19">
              <a:extLst>
                <a:ext uri="{FF2B5EF4-FFF2-40B4-BE49-F238E27FC236}">
                  <a16:creationId xmlns:a16="http://schemas.microsoft.com/office/drawing/2014/main" id="{7743C12C-BC72-4E55-97A5-CD7AE61E6070}"/>
                </a:ext>
              </a:extLst>
            </p:cNvPr>
            <p:cNvSpPr txBox="1"/>
            <p:nvPr/>
          </p:nvSpPr>
          <p:spPr>
            <a:xfrm>
              <a:off x="2792801"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“El gobierno corporativo en las pymes del sector textil de Carcelén industrial y la diversificación de alternativas de fuentes de financiamiento”</a:t>
              </a:r>
              <a:endParaRPr lang="en-US" sz="1200" dirty="0">
                <a:latin typeface="Century Gothic" panose="020B0502020202020204" pitchFamily="34" charset="0"/>
                <a:ea typeface="Roboto"/>
                <a:cs typeface="Roboto"/>
                <a:sym typeface="Roboto"/>
              </a:endParaRPr>
            </a:p>
          </p:txBody>
        </p:sp>
      </p:grpSp>
      <p:grpSp>
        <p:nvGrpSpPr>
          <p:cNvPr id="203" name="Google Shape;490;p19">
            <a:extLst>
              <a:ext uri="{FF2B5EF4-FFF2-40B4-BE49-F238E27FC236}">
                <a16:creationId xmlns:a16="http://schemas.microsoft.com/office/drawing/2014/main" id="{2297ED68-A475-4BC1-97AA-F448537CB9C8}"/>
              </a:ext>
            </a:extLst>
          </p:cNvPr>
          <p:cNvGrpSpPr/>
          <p:nvPr/>
        </p:nvGrpSpPr>
        <p:grpSpPr>
          <a:xfrm>
            <a:off x="6553120" y="955448"/>
            <a:ext cx="2492505" cy="2900726"/>
            <a:chOff x="4959063" y="2109575"/>
            <a:chExt cx="1472118" cy="2655517"/>
          </a:xfrm>
          <a:solidFill>
            <a:schemeClr val="accent5">
              <a:lumMod val="40000"/>
              <a:lumOff val="60000"/>
            </a:schemeClr>
          </a:solidFill>
        </p:grpSpPr>
        <p:sp>
          <p:nvSpPr>
            <p:cNvPr id="204" name="Google Shape;491;p19">
              <a:extLst>
                <a:ext uri="{FF2B5EF4-FFF2-40B4-BE49-F238E27FC236}">
                  <a16:creationId xmlns:a16="http://schemas.microsoft.com/office/drawing/2014/main" id="{58F61C58-B809-4E82-8C32-88C7EB3E1D1B}"/>
                </a:ext>
              </a:extLst>
            </p:cNvPr>
            <p:cNvSpPr/>
            <p:nvPr/>
          </p:nvSpPr>
          <p:spPr>
            <a:xfrm>
              <a:off x="5694699" y="4172209"/>
              <a:ext cx="845" cy="33488"/>
            </a:xfrm>
            <a:custGeom>
              <a:avLst/>
              <a:gdLst/>
              <a:ahLst/>
              <a:cxnLst/>
              <a:rect l="l" t="t" r="r" b="b"/>
              <a:pathLst>
                <a:path w="36" h="1610" fill="none" extrusionOk="0">
                  <a:moveTo>
                    <a:pt x="1" y="1"/>
                  </a:moveTo>
                  <a:cubicBezTo>
                    <a:pt x="36" y="560"/>
                    <a:pt x="36" y="1085"/>
                    <a:pt x="1" y="1609"/>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5" name="Google Shape;492;p19">
              <a:extLst>
                <a:ext uri="{FF2B5EF4-FFF2-40B4-BE49-F238E27FC236}">
                  <a16:creationId xmlns:a16="http://schemas.microsoft.com/office/drawing/2014/main" id="{41C791C4-2243-4CA0-855C-83BBB868CEBA}"/>
                </a:ext>
              </a:extLst>
            </p:cNvPr>
            <p:cNvSpPr/>
            <p:nvPr/>
          </p:nvSpPr>
          <p:spPr>
            <a:xfrm>
              <a:off x="5684535" y="2469579"/>
              <a:ext cx="21173" cy="21"/>
            </a:xfrm>
            <a:custGeom>
              <a:avLst/>
              <a:gdLst/>
              <a:ahLst/>
              <a:cxnLst/>
              <a:rect l="l" t="t" r="r" b="b"/>
              <a:pathLst>
                <a:path w="1015" h="1" fill="none" extrusionOk="0">
                  <a:moveTo>
                    <a:pt x="0" y="1"/>
                  </a:moveTo>
                  <a:lnTo>
                    <a:pt x="1014" y="1"/>
                  </a:ln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6" name="Google Shape;493;p19">
              <a:extLst>
                <a:ext uri="{FF2B5EF4-FFF2-40B4-BE49-F238E27FC236}">
                  <a16:creationId xmlns:a16="http://schemas.microsoft.com/office/drawing/2014/main" id="{9BE119E7-8F09-414E-A8D3-7A37B0B9CCEA}"/>
                </a:ext>
              </a:extLst>
            </p:cNvPr>
            <p:cNvSpPr/>
            <p:nvPr/>
          </p:nvSpPr>
          <p:spPr>
            <a:xfrm>
              <a:off x="5617533" y="2785718"/>
              <a:ext cx="155178" cy="147035"/>
            </a:xfrm>
            <a:custGeom>
              <a:avLst/>
              <a:gdLst/>
              <a:ahLst/>
              <a:cxnLst/>
              <a:rect l="l" t="t" r="r" b="b"/>
              <a:pathLst>
                <a:path w="7439" h="7069" extrusionOk="0">
                  <a:moveTo>
                    <a:pt x="4515" y="1"/>
                  </a:moveTo>
                  <a:cubicBezTo>
                    <a:pt x="3821" y="1"/>
                    <a:pt x="3053" y="234"/>
                    <a:pt x="2274" y="747"/>
                  </a:cubicBezTo>
                  <a:cubicBezTo>
                    <a:pt x="1" y="2250"/>
                    <a:pt x="665" y="6446"/>
                    <a:pt x="3323" y="6971"/>
                  </a:cubicBezTo>
                  <a:cubicBezTo>
                    <a:pt x="3652" y="7037"/>
                    <a:pt x="3967" y="7069"/>
                    <a:pt x="4266" y="7069"/>
                  </a:cubicBezTo>
                  <a:cubicBezTo>
                    <a:pt x="6183" y="7069"/>
                    <a:pt x="7414" y="5734"/>
                    <a:pt x="7414" y="3404"/>
                  </a:cubicBezTo>
                  <a:cubicBezTo>
                    <a:pt x="7439" y="1353"/>
                    <a:pt x="6189"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7" name="Google Shape;494;p19">
              <a:extLst>
                <a:ext uri="{FF2B5EF4-FFF2-40B4-BE49-F238E27FC236}">
                  <a16:creationId xmlns:a16="http://schemas.microsoft.com/office/drawing/2014/main" id="{E81EB017-BD4D-4D02-8D39-9AF4BD798F5C}"/>
                </a:ext>
              </a:extLst>
            </p:cNvPr>
            <p:cNvSpPr/>
            <p:nvPr/>
          </p:nvSpPr>
          <p:spPr>
            <a:xfrm>
              <a:off x="5617543" y="2806081"/>
              <a:ext cx="155157" cy="147035"/>
            </a:xfrm>
            <a:custGeom>
              <a:avLst/>
              <a:gdLst/>
              <a:ahLst/>
              <a:cxnLst/>
              <a:rect l="l" t="t" r="r" b="b"/>
              <a:pathLst>
                <a:path w="7438" h="7069" extrusionOk="0">
                  <a:moveTo>
                    <a:pt x="4499" y="1"/>
                  </a:moveTo>
                  <a:cubicBezTo>
                    <a:pt x="3805" y="1"/>
                    <a:pt x="304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70" y="1"/>
                    <a:pt x="4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208" name="Google Shape;495;p19">
              <a:extLst>
                <a:ext uri="{FF2B5EF4-FFF2-40B4-BE49-F238E27FC236}">
                  <a16:creationId xmlns:a16="http://schemas.microsoft.com/office/drawing/2014/main" id="{0F06D1ED-61F3-4730-9F0F-F620230E2D1A}"/>
                </a:ext>
              </a:extLst>
            </p:cNvPr>
            <p:cNvGrpSpPr/>
            <p:nvPr/>
          </p:nvGrpSpPr>
          <p:grpSpPr>
            <a:xfrm>
              <a:off x="4959063" y="3156898"/>
              <a:ext cx="1472118" cy="1608194"/>
              <a:chOff x="5013228" y="3156898"/>
              <a:chExt cx="1472118" cy="1608194"/>
            </a:xfrm>
            <a:grpFill/>
          </p:grpSpPr>
          <p:sp>
            <p:nvSpPr>
              <p:cNvPr id="216" name="Google Shape;496;p19">
                <a:extLst>
                  <a:ext uri="{FF2B5EF4-FFF2-40B4-BE49-F238E27FC236}">
                    <a16:creationId xmlns:a16="http://schemas.microsoft.com/office/drawing/2014/main" id="{F1E416F1-776F-4599-BC74-37EC6C097792}"/>
                  </a:ext>
                </a:extLst>
              </p:cNvPr>
              <p:cNvSpPr/>
              <p:nvPr/>
            </p:nvSpPr>
            <p:spPr>
              <a:xfrm>
                <a:off x="6091201" y="3944574"/>
                <a:ext cx="6195" cy="177486"/>
              </a:xfrm>
              <a:custGeom>
                <a:avLst/>
                <a:gdLst/>
                <a:ahLst/>
                <a:cxnLst/>
                <a:rect l="l" t="t" r="r" b="b"/>
                <a:pathLst>
                  <a:path w="245" h="8533" fill="none" extrusionOk="0">
                    <a:moveTo>
                      <a:pt x="245" y="0"/>
                    </a:moveTo>
                    <a:cubicBezTo>
                      <a:pt x="0" y="3392"/>
                      <a:pt x="245" y="3042"/>
                      <a:pt x="245" y="8532"/>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7" name="Google Shape;497;p19">
                <a:extLst>
                  <a:ext uri="{FF2B5EF4-FFF2-40B4-BE49-F238E27FC236}">
                    <a16:creationId xmlns:a16="http://schemas.microsoft.com/office/drawing/2014/main" id="{6A77DF01-DCCF-4794-B4DD-6651A285B436}"/>
                  </a:ext>
                </a:extLst>
              </p:cNvPr>
              <p:cNvSpPr/>
              <p:nvPr/>
            </p:nvSpPr>
            <p:spPr>
              <a:xfrm>
                <a:off x="5013228" y="3175181"/>
                <a:ext cx="1427920" cy="1557192"/>
              </a:xfrm>
              <a:custGeom>
                <a:avLst/>
                <a:gdLst/>
                <a:ahLst/>
                <a:cxnLst/>
                <a:rect l="l" t="t" r="r" b="b"/>
                <a:pathLst>
                  <a:path w="56473" h="74865" extrusionOk="0">
                    <a:moveTo>
                      <a:pt x="7508" y="1"/>
                    </a:moveTo>
                    <a:cubicBezTo>
                      <a:pt x="4410" y="1"/>
                      <a:pt x="2110" y="148"/>
                      <a:pt x="1574" y="590"/>
                    </a:cubicBezTo>
                    <a:cubicBezTo>
                      <a:pt x="350" y="1569"/>
                      <a:pt x="700" y="10835"/>
                      <a:pt x="525" y="19996"/>
                    </a:cubicBezTo>
                    <a:cubicBezTo>
                      <a:pt x="385" y="29158"/>
                      <a:pt x="385" y="51082"/>
                      <a:pt x="525" y="55383"/>
                    </a:cubicBezTo>
                    <a:cubicBezTo>
                      <a:pt x="700" y="59684"/>
                      <a:pt x="1" y="72097"/>
                      <a:pt x="1015" y="73566"/>
                    </a:cubicBezTo>
                    <a:cubicBezTo>
                      <a:pt x="1830" y="74718"/>
                      <a:pt x="9786" y="74831"/>
                      <a:pt x="14419" y="74831"/>
                    </a:cubicBezTo>
                    <a:cubicBezTo>
                      <a:pt x="15549" y="74831"/>
                      <a:pt x="16482" y="74824"/>
                      <a:pt x="17064" y="74824"/>
                    </a:cubicBezTo>
                    <a:cubicBezTo>
                      <a:pt x="18480" y="74824"/>
                      <a:pt x="21671" y="74864"/>
                      <a:pt x="24977" y="74864"/>
                    </a:cubicBezTo>
                    <a:cubicBezTo>
                      <a:pt x="28614" y="74864"/>
                      <a:pt x="32390" y="74816"/>
                      <a:pt x="34093" y="74615"/>
                    </a:cubicBezTo>
                    <a:cubicBezTo>
                      <a:pt x="34780" y="74540"/>
                      <a:pt x="36092" y="74520"/>
                      <a:pt x="37742" y="74520"/>
                    </a:cubicBezTo>
                    <a:cubicBezTo>
                      <a:pt x="39755" y="74520"/>
                      <a:pt x="42269" y="74550"/>
                      <a:pt x="44758" y="74550"/>
                    </a:cubicBezTo>
                    <a:cubicBezTo>
                      <a:pt x="49791" y="74550"/>
                      <a:pt x="54718" y="74425"/>
                      <a:pt x="55178" y="73671"/>
                    </a:cubicBezTo>
                    <a:cubicBezTo>
                      <a:pt x="56088" y="72237"/>
                      <a:pt x="55913" y="59334"/>
                      <a:pt x="55878" y="51991"/>
                    </a:cubicBezTo>
                    <a:cubicBezTo>
                      <a:pt x="55843" y="42270"/>
                      <a:pt x="56227" y="28808"/>
                      <a:pt x="56367" y="21990"/>
                    </a:cubicBezTo>
                    <a:cubicBezTo>
                      <a:pt x="56472" y="15136"/>
                      <a:pt x="56193" y="1464"/>
                      <a:pt x="55458" y="555"/>
                    </a:cubicBezTo>
                    <a:cubicBezTo>
                      <a:pt x="55149" y="190"/>
                      <a:pt x="51826" y="61"/>
                      <a:pt x="47616" y="61"/>
                    </a:cubicBezTo>
                    <a:cubicBezTo>
                      <a:pt x="41347" y="61"/>
                      <a:pt x="33112" y="346"/>
                      <a:pt x="29932" y="555"/>
                    </a:cubicBezTo>
                    <a:cubicBezTo>
                      <a:pt x="29442" y="587"/>
                      <a:pt x="28814" y="601"/>
                      <a:pt x="28076" y="601"/>
                    </a:cubicBezTo>
                    <a:cubicBezTo>
                      <a:pt x="23255" y="601"/>
                      <a:pt x="13757" y="1"/>
                      <a:pt x="7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8" name="Google Shape;498;p19">
                <a:extLst>
                  <a:ext uri="{FF2B5EF4-FFF2-40B4-BE49-F238E27FC236}">
                    <a16:creationId xmlns:a16="http://schemas.microsoft.com/office/drawing/2014/main" id="{C02E43A1-CA8F-44D8-9D81-988F5F8314B0}"/>
                  </a:ext>
                </a:extLst>
              </p:cNvPr>
              <p:cNvSpPr/>
              <p:nvPr/>
            </p:nvSpPr>
            <p:spPr>
              <a:xfrm>
                <a:off x="5057427" y="3208232"/>
                <a:ext cx="1427920" cy="1556859"/>
              </a:xfrm>
              <a:custGeom>
                <a:avLst/>
                <a:gdLst/>
                <a:ahLst/>
                <a:cxnLst/>
                <a:rect l="l" t="t" r="r" b="b"/>
                <a:pathLst>
                  <a:path w="56473" h="74849" extrusionOk="0">
                    <a:moveTo>
                      <a:pt x="7485" y="1"/>
                    </a:moveTo>
                    <a:cubicBezTo>
                      <a:pt x="4399" y="1"/>
                      <a:pt x="2109" y="144"/>
                      <a:pt x="1574" y="574"/>
                    </a:cubicBezTo>
                    <a:cubicBezTo>
                      <a:pt x="351" y="1553"/>
                      <a:pt x="700" y="10820"/>
                      <a:pt x="525" y="19981"/>
                    </a:cubicBezTo>
                    <a:cubicBezTo>
                      <a:pt x="386" y="29142"/>
                      <a:pt x="386" y="51101"/>
                      <a:pt x="525"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72" y="74849"/>
                      <a:pt x="24978" y="74849"/>
                    </a:cubicBezTo>
                    <a:cubicBezTo>
                      <a:pt x="28615" y="74849"/>
                      <a:pt x="32390" y="74801"/>
                      <a:pt x="34094" y="74599"/>
                    </a:cubicBezTo>
                    <a:cubicBezTo>
                      <a:pt x="34780" y="74525"/>
                      <a:pt x="36093" y="74504"/>
                      <a:pt x="37742" y="74504"/>
                    </a:cubicBezTo>
                    <a:cubicBezTo>
                      <a:pt x="39755" y="74504"/>
                      <a:pt x="42270" y="74535"/>
                      <a:pt x="44758" y="74535"/>
                    </a:cubicBezTo>
                    <a:cubicBezTo>
                      <a:pt x="49791" y="74535"/>
                      <a:pt x="54719" y="74410"/>
                      <a:pt x="55179" y="73655"/>
                    </a:cubicBezTo>
                    <a:cubicBezTo>
                      <a:pt x="56088" y="72221"/>
                      <a:pt x="55913" y="59319"/>
                      <a:pt x="55878" y="51976"/>
                    </a:cubicBezTo>
                    <a:cubicBezTo>
                      <a:pt x="55843" y="42255"/>
                      <a:pt x="56228" y="28793"/>
                      <a:pt x="56368" y="21974"/>
                    </a:cubicBezTo>
                    <a:cubicBezTo>
                      <a:pt x="56473" y="15121"/>
                      <a:pt x="56193" y="1449"/>
                      <a:pt x="55459" y="539"/>
                    </a:cubicBezTo>
                    <a:cubicBezTo>
                      <a:pt x="55149" y="174"/>
                      <a:pt x="51827" y="46"/>
                      <a:pt x="47617" y="46"/>
                    </a:cubicBezTo>
                    <a:cubicBezTo>
                      <a:pt x="41348" y="46"/>
                      <a:pt x="33112" y="330"/>
                      <a:pt x="29933" y="539"/>
                    </a:cubicBezTo>
                    <a:cubicBezTo>
                      <a:pt x="29433" y="573"/>
                      <a:pt x="28790" y="587"/>
                      <a:pt x="28035" y="587"/>
                    </a:cubicBezTo>
                    <a:cubicBezTo>
                      <a:pt x="23195" y="587"/>
                      <a:pt x="13716" y="1"/>
                      <a:pt x="74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9" name="Google Shape;499;p19">
                <a:extLst>
                  <a:ext uri="{FF2B5EF4-FFF2-40B4-BE49-F238E27FC236}">
                    <a16:creationId xmlns:a16="http://schemas.microsoft.com/office/drawing/2014/main" id="{C07FBE1D-ECD5-40E6-AB17-9E47148D63D2}"/>
                  </a:ext>
                </a:extLst>
              </p:cNvPr>
              <p:cNvSpPr/>
              <p:nvPr/>
            </p:nvSpPr>
            <p:spPr>
              <a:xfrm>
                <a:off x="5013228" y="3156898"/>
                <a:ext cx="1427920" cy="1580467"/>
              </a:xfrm>
              <a:custGeom>
                <a:avLst/>
                <a:gdLst/>
                <a:ahLst/>
                <a:cxnLst/>
                <a:rect l="l" t="t" r="r" b="b"/>
                <a:pathLst>
                  <a:path w="56473" h="75984" fill="none" extrusionOk="0">
                    <a:moveTo>
                      <a:pt x="1574" y="1469"/>
                    </a:moveTo>
                    <a:cubicBezTo>
                      <a:pt x="350" y="2448"/>
                      <a:pt x="700" y="11714"/>
                      <a:pt x="525" y="20875"/>
                    </a:cubicBezTo>
                    <a:cubicBezTo>
                      <a:pt x="385" y="30037"/>
                      <a:pt x="385" y="51961"/>
                      <a:pt x="525" y="56262"/>
                    </a:cubicBezTo>
                    <a:cubicBezTo>
                      <a:pt x="700" y="60563"/>
                      <a:pt x="1" y="72976"/>
                      <a:pt x="1015" y="74445"/>
                    </a:cubicBezTo>
                    <a:cubicBezTo>
                      <a:pt x="2029" y="75878"/>
                      <a:pt x="14092" y="75703"/>
                      <a:pt x="17064" y="75703"/>
                    </a:cubicBezTo>
                    <a:cubicBezTo>
                      <a:pt x="20037" y="75703"/>
                      <a:pt x="30841" y="75878"/>
                      <a:pt x="34093" y="75494"/>
                    </a:cubicBezTo>
                    <a:cubicBezTo>
                      <a:pt x="37310" y="75144"/>
                      <a:pt x="54304" y="75983"/>
                      <a:pt x="55178" y="74550"/>
                    </a:cubicBezTo>
                    <a:cubicBezTo>
                      <a:pt x="56088" y="73116"/>
                      <a:pt x="55913" y="60213"/>
                      <a:pt x="55878" y="52870"/>
                    </a:cubicBezTo>
                    <a:cubicBezTo>
                      <a:pt x="55843" y="43149"/>
                      <a:pt x="56227" y="29687"/>
                      <a:pt x="56367" y="22869"/>
                    </a:cubicBezTo>
                    <a:cubicBezTo>
                      <a:pt x="56472" y="16015"/>
                      <a:pt x="56193" y="2343"/>
                      <a:pt x="55458" y="1434"/>
                    </a:cubicBezTo>
                    <a:cubicBezTo>
                      <a:pt x="54689" y="525"/>
                      <a:pt x="35247" y="1084"/>
                      <a:pt x="29932" y="1434"/>
                    </a:cubicBezTo>
                    <a:cubicBezTo>
                      <a:pt x="24652" y="1784"/>
                      <a:pt x="3357" y="0"/>
                      <a:pt x="1574"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209" name="Google Shape;513;p19">
              <a:extLst>
                <a:ext uri="{FF2B5EF4-FFF2-40B4-BE49-F238E27FC236}">
                  <a16:creationId xmlns:a16="http://schemas.microsoft.com/office/drawing/2014/main" id="{0D28570E-43E8-4615-A684-154D1B78C4F9}"/>
                </a:ext>
              </a:extLst>
            </p:cNvPr>
            <p:cNvGrpSpPr/>
            <p:nvPr/>
          </p:nvGrpSpPr>
          <p:grpSpPr>
            <a:xfrm>
              <a:off x="4959941" y="2109575"/>
              <a:ext cx="1470361" cy="436717"/>
              <a:chOff x="4961539" y="2109575"/>
              <a:chExt cx="1470361" cy="436717"/>
            </a:xfrm>
            <a:grpFill/>
          </p:grpSpPr>
          <p:sp>
            <p:nvSpPr>
              <p:cNvPr id="213" name="Google Shape;514;p19">
                <a:extLst>
                  <a:ext uri="{FF2B5EF4-FFF2-40B4-BE49-F238E27FC236}">
                    <a16:creationId xmlns:a16="http://schemas.microsoft.com/office/drawing/2014/main" id="{E5FB26CA-5DC4-47B9-BFB3-2A83BB64DC8D}"/>
                  </a:ext>
                </a:extLst>
              </p:cNvPr>
              <p:cNvSpPr/>
              <p:nvPr/>
            </p:nvSpPr>
            <p:spPr>
              <a:xfrm>
                <a:off x="4961539" y="2115753"/>
                <a:ext cx="1436715" cy="399069"/>
              </a:xfrm>
              <a:custGeom>
                <a:avLst/>
                <a:gdLst/>
                <a:ahLst/>
                <a:cxnLst/>
                <a:rect l="l" t="t" r="r" b="b"/>
                <a:pathLst>
                  <a:path w="61228" h="19186" extrusionOk="0">
                    <a:moveTo>
                      <a:pt x="43236" y="0"/>
                    </a:moveTo>
                    <a:cubicBezTo>
                      <a:pt x="39248" y="0"/>
                      <a:pt x="35085" y="46"/>
                      <a:pt x="31366" y="123"/>
                    </a:cubicBezTo>
                    <a:cubicBezTo>
                      <a:pt x="29589" y="167"/>
                      <a:pt x="27526" y="182"/>
                      <a:pt x="25329" y="182"/>
                    </a:cubicBezTo>
                    <a:cubicBezTo>
                      <a:pt x="21390" y="182"/>
                      <a:pt x="17017" y="136"/>
                      <a:pt x="13073" y="136"/>
                    </a:cubicBezTo>
                    <a:cubicBezTo>
                      <a:pt x="7183" y="136"/>
                      <a:pt x="2250" y="239"/>
                      <a:pt x="1155" y="752"/>
                    </a:cubicBezTo>
                    <a:cubicBezTo>
                      <a:pt x="1" y="1312"/>
                      <a:pt x="106" y="7815"/>
                      <a:pt x="245" y="10438"/>
                    </a:cubicBezTo>
                    <a:cubicBezTo>
                      <a:pt x="315" y="11417"/>
                      <a:pt x="106" y="16103"/>
                      <a:pt x="945" y="18375"/>
                    </a:cubicBezTo>
                    <a:cubicBezTo>
                      <a:pt x="1191" y="19016"/>
                      <a:pt x="4433" y="19186"/>
                      <a:pt x="9049" y="19186"/>
                    </a:cubicBezTo>
                    <a:cubicBezTo>
                      <a:pt x="14257" y="19186"/>
                      <a:pt x="21213" y="18970"/>
                      <a:pt x="27590" y="18970"/>
                    </a:cubicBezTo>
                    <a:cubicBezTo>
                      <a:pt x="31809" y="18970"/>
                      <a:pt x="39075" y="19079"/>
                      <a:pt x="45714" y="19079"/>
                    </a:cubicBezTo>
                    <a:cubicBezTo>
                      <a:pt x="52607" y="19079"/>
                      <a:pt x="58824" y="18961"/>
                      <a:pt x="60249" y="18480"/>
                    </a:cubicBezTo>
                    <a:cubicBezTo>
                      <a:pt x="61228" y="18166"/>
                      <a:pt x="61053" y="13585"/>
                      <a:pt x="61018" y="11137"/>
                    </a:cubicBezTo>
                    <a:cubicBezTo>
                      <a:pt x="60983" y="7885"/>
                      <a:pt x="61228" y="1836"/>
                      <a:pt x="60389" y="822"/>
                    </a:cubicBezTo>
                    <a:cubicBezTo>
                      <a:pt x="59908" y="221"/>
                      <a:pt x="51996" y="0"/>
                      <a:pt x="432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4" name="Google Shape;515;p19">
                <a:extLst>
                  <a:ext uri="{FF2B5EF4-FFF2-40B4-BE49-F238E27FC236}">
                    <a16:creationId xmlns:a16="http://schemas.microsoft.com/office/drawing/2014/main" id="{09440BE3-8CFC-44A4-A297-C7E5FF4690BC}"/>
                  </a:ext>
                </a:extLst>
              </p:cNvPr>
              <p:cNvSpPr/>
              <p:nvPr/>
            </p:nvSpPr>
            <p:spPr>
              <a:xfrm>
                <a:off x="4994364" y="2143063"/>
                <a:ext cx="1437536" cy="403229"/>
              </a:xfrm>
              <a:custGeom>
                <a:avLst/>
                <a:gdLst/>
                <a:ahLst/>
                <a:cxnLst/>
                <a:rect l="l" t="t" r="r" b="b"/>
                <a:pathLst>
                  <a:path w="61263" h="19386" extrusionOk="0">
                    <a:moveTo>
                      <a:pt x="43319" y="1"/>
                    </a:moveTo>
                    <a:cubicBezTo>
                      <a:pt x="39318" y="1"/>
                      <a:pt x="35137" y="51"/>
                      <a:pt x="31401" y="138"/>
                    </a:cubicBezTo>
                    <a:cubicBezTo>
                      <a:pt x="29623"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27" y="19207"/>
                      <a:pt x="4479" y="19385"/>
                      <a:pt x="9112" y="19385"/>
                    </a:cubicBezTo>
                    <a:cubicBezTo>
                      <a:pt x="1431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2" y="1852"/>
                      <a:pt x="60423" y="838"/>
                    </a:cubicBezTo>
                    <a:cubicBezTo>
                      <a:pt x="59920" y="238"/>
                      <a:pt x="52050" y="1"/>
                      <a:pt x="43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5" name="Google Shape;516;p19">
                <a:extLst>
                  <a:ext uri="{FF2B5EF4-FFF2-40B4-BE49-F238E27FC236}">
                    <a16:creationId xmlns:a16="http://schemas.microsoft.com/office/drawing/2014/main" id="{CFFC655D-5A04-4918-96DA-7B279C19853F}"/>
                  </a:ext>
                </a:extLst>
              </p:cNvPr>
              <p:cNvSpPr/>
              <p:nvPr/>
            </p:nvSpPr>
            <p:spPr>
              <a:xfrm>
                <a:off x="4961539" y="2109575"/>
                <a:ext cx="1436715" cy="416770"/>
              </a:xfrm>
              <a:custGeom>
                <a:avLst/>
                <a:gdLst/>
                <a:ahLst/>
                <a:cxnLst/>
                <a:rect l="l" t="t" r="r" b="b"/>
                <a:pathLst>
                  <a:path w="61228" h="20037" fill="none" extrusionOk="0">
                    <a:moveTo>
                      <a:pt x="1155" y="1049"/>
                    </a:moveTo>
                    <a:cubicBezTo>
                      <a:pt x="1" y="1609"/>
                      <a:pt x="106" y="8112"/>
                      <a:pt x="245" y="10735"/>
                    </a:cubicBezTo>
                    <a:cubicBezTo>
                      <a:pt x="315" y="11714"/>
                      <a:pt x="106" y="16400"/>
                      <a:pt x="945" y="18672"/>
                    </a:cubicBezTo>
                    <a:cubicBezTo>
                      <a:pt x="1469" y="20036"/>
                      <a:pt x="15561" y="19267"/>
                      <a:pt x="27590" y="19267"/>
                    </a:cubicBezTo>
                    <a:cubicBezTo>
                      <a:pt x="36191" y="19267"/>
                      <a:pt x="57451" y="19721"/>
                      <a:pt x="60249" y="18777"/>
                    </a:cubicBezTo>
                    <a:cubicBezTo>
                      <a:pt x="61228" y="18463"/>
                      <a:pt x="61053" y="13882"/>
                      <a:pt x="61018" y="11434"/>
                    </a:cubicBezTo>
                    <a:cubicBezTo>
                      <a:pt x="60983" y="8182"/>
                      <a:pt x="61228" y="2133"/>
                      <a:pt x="60389" y="1119"/>
                    </a:cubicBezTo>
                    <a:cubicBezTo>
                      <a:pt x="59689" y="245"/>
                      <a:pt x="43255" y="175"/>
                      <a:pt x="31366" y="420"/>
                    </a:cubicBezTo>
                    <a:cubicBezTo>
                      <a:pt x="21645" y="664"/>
                      <a:pt x="3392" y="0"/>
                      <a:pt x="1155"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sp>
          <p:nvSpPr>
            <p:cNvPr id="210" name="Google Shape;517;p19">
              <a:extLst>
                <a:ext uri="{FF2B5EF4-FFF2-40B4-BE49-F238E27FC236}">
                  <a16:creationId xmlns:a16="http://schemas.microsoft.com/office/drawing/2014/main" id="{EF38D963-A71B-4880-B767-86664553D2D5}"/>
                </a:ext>
              </a:extLst>
            </p:cNvPr>
            <p:cNvSpPr/>
            <p:nvPr/>
          </p:nvSpPr>
          <p:spPr>
            <a:xfrm>
              <a:off x="5617429" y="2764876"/>
              <a:ext cx="155386" cy="176030"/>
            </a:xfrm>
            <a:custGeom>
              <a:avLst/>
              <a:gdLst/>
              <a:ahLst/>
              <a:cxnLst/>
              <a:rect l="l" t="t" r="r" b="b"/>
              <a:pathLst>
                <a:path w="7449" h="8463" fill="none" extrusionOk="0">
                  <a:moveTo>
                    <a:pt x="2274" y="1749"/>
                  </a:moveTo>
                  <a:cubicBezTo>
                    <a:pt x="1" y="3252"/>
                    <a:pt x="665" y="7448"/>
                    <a:pt x="3323" y="7973"/>
                  </a:cubicBezTo>
                  <a:cubicBezTo>
                    <a:pt x="5771" y="8462"/>
                    <a:pt x="7414" y="7098"/>
                    <a:pt x="7414" y="4406"/>
                  </a:cubicBezTo>
                  <a:cubicBezTo>
                    <a:pt x="7449" y="1504"/>
                    <a:pt x="4931" y="0"/>
                    <a:pt x="2274"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11" name="Google Shape;518;p19">
              <a:extLst>
                <a:ext uri="{FF2B5EF4-FFF2-40B4-BE49-F238E27FC236}">
                  <a16:creationId xmlns:a16="http://schemas.microsoft.com/office/drawing/2014/main" id="{B993B5A5-A07E-4A4E-B73E-28186532DFC1}"/>
                </a:ext>
              </a:extLst>
            </p:cNvPr>
            <p:cNvSpPr txBox="1"/>
            <p:nvPr/>
          </p:nvSpPr>
          <p:spPr>
            <a:xfrm>
              <a:off x="5042172" y="2153207"/>
              <a:ext cx="1305900" cy="3405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dirty="0">
                  <a:latin typeface="Century Gothic" panose="020B0502020202020204" pitchFamily="34" charset="0"/>
                  <a:ea typeface="Fira Sans Extra Condensed Medium"/>
                  <a:cs typeface="Fira Sans Extra Condensed Medium"/>
                  <a:sym typeface="Fira Sans Extra Condensed Medium"/>
                </a:rPr>
                <a:t>Saavedra García, 2013</a:t>
              </a:r>
            </a:p>
          </p:txBody>
        </p:sp>
        <p:sp>
          <p:nvSpPr>
            <p:cNvPr id="212" name="Google Shape;519;p19">
              <a:extLst>
                <a:ext uri="{FF2B5EF4-FFF2-40B4-BE49-F238E27FC236}">
                  <a16:creationId xmlns:a16="http://schemas.microsoft.com/office/drawing/2014/main" id="{2F66679F-748D-454A-9C50-09D16ECD6675}"/>
                </a:ext>
              </a:extLst>
            </p:cNvPr>
            <p:cNvSpPr txBox="1"/>
            <p:nvPr/>
          </p:nvSpPr>
          <p:spPr>
            <a:xfrm>
              <a:off x="5042172"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“Determinación de la competitividad de la PYME en el nivel micro: El caso de del Distrito Federal, México”</a:t>
              </a:r>
              <a:endParaRPr sz="1200" dirty="0">
                <a:latin typeface="Century Gothic" panose="020B0502020202020204" pitchFamily="34" charset="0"/>
                <a:ea typeface="Roboto"/>
                <a:cs typeface="Roboto"/>
                <a:sym typeface="Roboto"/>
              </a:endParaRPr>
            </a:p>
          </p:txBody>
        </p:sp>
      </p:grpSp>
      <p:grpSp>
        <p:nvGrpSpPr>
          <p:cNvPr id="220" name="Google Shape;520;p19">
            <a:extLst>
              <a:ext uri="{FF2B5EF4-FFF2-40B4-BE49-F238E27FC236}">
                <a16:creationId xmlns:a16="http://schemas.microsoft.com/office/drawing/2014/main" id="{620D592F-59B3-4097-AC71-0F69E7A88684}"/>
              </a:ext>
            </a:extLst>
          </p:cNvPr>
          <p:cNvGrpSpPr/>
          <p:nvPr/>
        </p:nvGrpSpPr>
        <p:grpSpPr>
          <a:xfrm>
            <a:off x="9293511" y="906509"/>
            <a:ext cx="2492512" cy="2900726"/>
            <a:chOff x="7211331" y="2109575"/>
            <a:chExt cx="1472122" cy="2655517"/>
          </a:xfrm>
        </p:grpSpPr>
        <p:sp>
          <p:nvSpPr>
            <p:cNvPr id="221" name="Google Shape;521;p19">
              <a:extLst>
                <a:ext uri="{FF2B5EF4-FFF2-40B4-BE49-F238E27FC236}">
                  <a16:creationId xmlns:a16="http://schemas.microsoft.com/office/drawing/2014/main" id="{0DD29C31-BE3F-41AC-911D-D1C6C30B62D1}"/>
                </a:ext>
              </a:extLst>
            </p:cNvPr>
            <p:cNvSpPr/>
            <p:nvPr/>
          </p:nvSpPr>
          <p:spPr>
            <a:xfrm>
              <a:off x="7869439" y="2785718"/>
              <a:ext cx="155908" cy="147035"/>
            </a:xfrm>
            <a:custGeom>
              <a:avLst/>
              <a:gdLst/>
              <a:ahLst/>
              <a:cxnLst/>
              <a:rect l="l" t="t" r="r" b="b"/>
              <a:pathLst>
                <a:path w="7474" h="7069" extrusionOk="0">
                  <a:moveTo>
                    <a:pt x="4535" y="1"/>
                  </a:moveTo>
                  <a:cubicBezTo>
                    <a:pt x="3841" y="1"/>
                    <a:pt x="3078" y="234"/>
                    <a:pt x="2309" y="747"/>
                  </a:cubicBezTo>
                  <a:cubicBezTo>
                    <a:pt x="1" y="2250"/>
                    <a:pt x="700" y="6446"/>
                    <a:pt x="3323" y="6971"/>
                  </a:cubicBezTo>
                  <a:cubicBezTo>
                    <a:pt x="3657" y="7037"/>
                    <a:pt x="3976" y="7069"/>
                    <a:pt x="4276" y="7069"/>
                  </a:cubicBezTo>
                  <a:cubicBezTo>
                    <a:pt x="6210" y="7069"/>
                    <a:pt x="7419" y="5734"/>
                    <a:pt x="7449" y="3404"/>
                  </a:cubicBezTo>
                  <a:cubicBezTo>
                    <a:pt x="7474" y="1353"/>
                    <a:pt x="6206" y="1"/>
                    <a:pt x="4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22" name="Google Shape;522;p19">
              <a:extLst>
                <a:ext uri="{FF2B5EF4-FFF2-40B4-BE49-F238E27FC236}">
                  <a16:creationId xmlns:a16="http://schemas.microsoft.com/office/drawing/2014/main" id="{5B564B81-028F-43F6-AF7F-C4CE7DC013C9}"/>
                </a:ext>
              </a:extLst>
            </p:cNvPr>
            <p:cNvSpPr/>
            <p:nvPr/>
          </p:nvSpPr>
          <p:spPr>
            <a:xfrm>
              <a:off x="7869814" y="2806081"/>
              <a:ext cx="155157" cy="147035"/>
            </a:xfrm>
            <a:custGeom>
              <a:avLst/>
              <a:gdLst/>
              <a:ahLst/>
              <a:cxnLst/>
              <a:rect l="l" t="t" r="r" b="b"/>
              <a:pathLst>
                <a:path w="7438" h="7069" extrusionOk="0">
                  <a:moveTo>
                    <a:pt x="4514"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223" name="Google Shape;523;p19">
              <a:extLst>
                <a:ext uri="{FF2B5EF4-FFF2-40B4-BE49-F238E27FC236}">
                  <a16:creationId xmlns:a16="http://schemas.microsoft.com/office/drawing/2014/main" id="{FA344AAB-7212-49FC-B130-90F7086A59FD}"/>
                </a:ext>
              </a:extLst>
            </p:cNvPr>
            <p:cNvGrpSpPr/>
            <p:nvPr/>
          </p:nvGrpSpPr>
          <p:grpSpPr>
            <a:xfrm>
              <a:off x="7211331" y="3156898"/>
              <a:ext cx="1472122" cy="1608194"/>
              <a:chOff x="7267414" y="3156898"/>
              <a:chExt cx="1472122" cy="1608194"/>
            </a:xfrm>
          </p:grpSpPr>
          <p:sp>
            <p:nvSpPr>
              <p:cNvPr id="232" name="Google Shape;524;p19">
                <a:extLst>
                  <a:ext uri="{FF2B5EF4-FFF2-40B4-BE49-F238E27FC236}">
                    <a16:creationId xmlns:a16="http://schemas.microsoft.com/office/drawing/2014/main" id="{E0FC25F7-E65D-4B6A-BEAF-A94B9BEA9B04}"/>
                  </a:ext>
                </a:extLst>
              </p:cNvPr>
              <p:cNvSpPr/>
              <p:nvPr/>
            </p:nvSpPr>
            <p:spPr>
              <a:xfrm>
                <a:off x="7267414" y="3175181"/>
                <a:ext cx="1427957" cy="1557192"/>
              </a:xfrm>
              <a:custGeom>
                <a:avLst/>
                <a:gdLst/>
                <a:ahLst/>
                <a:cxnLst/>
                <a:rect l="l" t="t" r="r" b="b"/>
                <a:pathLst>
                  <a:path w="56508" h="74865" extrusionOk="0">
                    <a:moveTo>
                      <a:pt x="7536" y="1"/>
                    </a:moveTo>
                    <a:cubicBezTo>
                      <a:pt x="4442" y="1"/>
                      <a:pt x="2145" y="148"/>
                      <a:pt x="1609" y="590"/>
                    </a:cubicBezTo>
                    <a:cubicBezTo>
                      <a:pt x="385" y="1569"/>
                      <a:pt x="735" y="10835"/>
                      <a:pt x="560" y="19996"/>
                    </a:cubicBezTo>
                    <a:cubicBezTo>
                      <a:pt x="420" y="29158"/>
                      <a:pt x="420" y="51082"/>
                      <a:pt x="560" y="55383"/>
                    </a:cubicBezTo>
                    <a:cubicBezTo>
                      <a:pt x="735" y="59684"/>
                      <a:pt x="1" y="72097"/>
                      <a:pt x="1015" y="73566"/>
                    </a:cubicBezTo>
                    <a:cubicBezTo>
                      <a:pt x="1858" y="74718"/>
                      <a:pt x="9797" y="74831"/>
                      <a:pt x="14423" y="74831"/>
                    </a:cubicBezTo>
                    <a:cubicBezTo>
                      <a:pt x="15551" y="74831"/>
                      <a:pt x="16482" y="74824"/>
                      <a:pt x="17064"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3" name="Google Shape;525;p19">
                <a:extLst>
                  <a:ext uri="{FF2B5EF4-FFF2-40B4-BE49-F238E27FC236}">
                    <a16:creationId xmlns:a16="http://schemas.microsoft.com/office/drawing/2014/main" id="{4200CC45-FB4F-493B-8359-C2A6A2BDD2E6}"/>
                  </a:ext>
                </a:extLst>
              </p:cNvPr>
              <p:cNvSpPr/>
              <p:nvPr/>
            </p:nvSpPr>
            <p:spPr>
              <a:xfrm>
                <a:off x="7311579" y="3208232"/>
                <a:ext cx="1427957" cy="1556859"/>
              </a:xfrm>
              <a:custGeom>
                <a:avLst/>
                <a:gdLst/>
                <a:ahLst/>
                <a:cxnLst/>
                <a:rect l="l" t="t" r="r" b="b"/>
                <a:pathLst>
                  <a:path w="56508" h="74849" extrusionOk="0">
                    <a:moveTo>
                      <a:pt x="7520" y="1"/>
                    </a:moveTo>
                    <a:cubicBezTo>
                      <a:pt x="4434" y="1"/>
                      <a:pt x="2144" y="144"/>
                      <a:pt x="1609" y="574"/>
                    </a:cubicBezTo>
                    <a:cubicBezTo>
                      <a:pt x="386" y="1553"/>
                      <a:pt x="735" y="10820"/>
                      <a:pt x="560" y="19981"/>
                    </a:cubicBezTo>
                    <a:cubicBezTo>
                      <a:pt x="421" y="29142"/>
                      <a:pt x="421" y="51101"/>
                      <a:pt x="560" y="55402"/>
                    </a:cubicBezTo>
                    <a:cubicBezTo>
                      <a:pt x="735" y="59703"/>
                      <a:pt x="1" y="72117"/>
                      <a:pt x="1015" y="73550"/>
                    </a:cubicBezTo>
                    <a:cubicBezTo>
                      <a:pt x="1858" y="74703"/>
                      <a:pt x="9798" y="74816"/>
                      <a:pt x="14441" y="74816"/>
                    </a:cubicBezTo>
                    <a:cubicBezTo>
                      <a:pt x="15574" y="74816"/>
                      <a:pt x="16510" y="74809"/>
                      <a:pt x="17100" y="74809"/>
                    </a:cubicBezTo>
                    <a:cubicBezTo>
                      <a:pt x="18515" y="74809"/>
                      <a:pt x="21707" y="74849"/>
                      <a:pt x="25009" y="74849"/>
                    </a:cubicBezTo>
                    <a:cubicBezTo>
                      <a:pt x="2864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403" y="21974"/>
                    </a:cubicBezTo>
                    <a:cubicBezTo>
                      <a:pt x="56508" y="15121"/>
                      <a:pt x="56228" y="1449"/>
                      <a:pt x="55459" y="539"/>
                    </a:cubicBezTo>
                    <a:cubicBezTo>
                      <a:pt x="55164" y="174"/>
                      <a:pt x="51849" y="46"/>
                      <a:pt x="47644" y="46"/>
                    </a:cubicBezTo>
                    <a:cubicBezTo>
                      <a:pt x="41383" y="46"/>
                      <a:pt x="33147" y="330"/>
                      <a:pt x="29968" y="539"/>
                    </a:cubicBezTo>
                    <a:cubicBezTo>
                      <a:pt x="29468" y="573"/>
                      <a:pt x="28825" y="587"/>
                      <a:pt x="28069" y="587"/>
                    </a:cubicBezTo>
                    <a:cubicBezTo>
                      <a:pt x="23230" y="587"/>
                      <a:pt x="13751" y="1"/>
                      <a:pt x="7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4" name="Google Shape;526;p19">
                <a:extLst>
                  <a:ext uri="{FF2B5EF4-FFF2-40B4-BE49-F238E27FC236}">
                    <a16:creationId xmlns:a16="http://schemas.microsoft.com/office/drawing/2014/main" id="{243CA06A-A92A-4808-B630-36191EB0FBDB}"/>
                  </a:ext>
                </a:extLst>
              </p:cNvPr>
              <p:cNvSpPr/>
              <p:nvPr/>
            </p:nvSpPr>
            <p:spPr>
              <a:xfrm>
                <a:off x="7267414" y="3156898"/>
                <a:ext cx="1427957" cy="1580467"/>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2976"/>
                      <a:pt x="1015" y="74445"/>
                    </a:cubicBezTo>
                    <a:cubicBezTo>
                      <a:pt x="2064" y="75878"/>
                      <a:pt x="14092" y="75703"/>
                      <a:pt x="17064"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224" name="Google Shape;536;p19">
              <a:extLst>
                <a:ext uri="{FF2B5EF4-FFF2-40B4-BE49-F238E27FC236}">
                  <a16:creationId xmlns:a16="http://schemas.microsoft.com/office/drawing/2014/main" id="{80954862-1EB6-4F7B-B68A-634B4BC240FA}"/>
                </a:ext>
              </a:extLst>
            </p:cNvPr>
            <p:cNvGrpSpPr/>
            <p:nvPr/>
          </p:nvGrpSpPr>
          <p:grpSpPr>
            <a:xfrm>
              <a:off x="7211801" y="2109575"/>
              <a:ext cx="1471182" cy="436717"/>
              <a:chOff x="7215725" y="2109575"/>
              <a:chExt cx="1471182" cy="436717"/>
            </a:xfrm>
          </p:grpSpPr>
          <p:sp>
            <p:nvSpPr>
              <p:cNvPr id="229" name="Google Shape;537;p19">
                <a:extLst>
                  <a:ext uri="{FF2B5EF4-FFF2-40B4-BE49-F238E27FC236}">
                    <a16:creationId xmlns:a16="http://schemas.microsoft.com/office/drawing/2014/main" id="{F1AD07DA-CCC0-46E9-9702-90244ABA15EB}"/>
                  </a:ext>
                </a:extLst>
              </p:cNvPr>
              <p:cNvSpPr/>
              <p:nvPr/>
            </p:nvSpPr>
            <p:spPr>
              <a:xfrm>
                <a:off x="7215725" y="2115753"/>
                <a:ext cx="1437536" cy="399069"/>
              </a:xfrm>
              <a:custGeom>
                <a:avLst/>
                <a:gdLst/>
                <a:ahLst/>
                <a:cxnLst/>
                <a:rect l="l" t="t" r="r" b="b"/>
                <a:pathLst>
                  <a:path w="61263" h="19186" extrusionOk="0">
                    <a:moveTo>
                      <a:pt x="43264" y="0"/>
                    </a:moveTo>
                    <a:cubicBezTo>
                      <a:pt x="39280" y="0"/>
                      <a:pt x="35120" y="46"/>
                      <a:pt x="31401" y="123"/>
                    </a:cubicBezTo>
                    <a:cubicBezTo>
                      <a:pt x="29624" y="167"/>
                      <a:pt x="27560" y="182"/>
                      <a:pt x="25361" y="182"/>
                    </a:cubicBezTo>
                    <a:cubicBezTo>
                      <a:pt x="21419" y="182"/>
                      <a:pt x="17041" y="136"/>
                      <a:pt x="13095" y="136"/>
                    </a:cubicBezTo>
                    <a:cubicBezTo>
                      <a:pt x="7200" y="136"/>
                      <a:pt x="2268" y="239"/>
                      <a:pt x="1190" y="752"/>
                    </a:cubicBezTo>
                    <a:cubicBezTo>
                      <a:pt x="1" y="1312"/>
                      <a:pt x="141" y="7815"/>
                      <a:pt x="280" y="10438"/>
                    </a:cubicBezTo>
                    <a:cubicBezTo>
                      <a:pt x="315" y="11417"/>
                      <a:pt x="106" y="16103"/>
                      <a:pt x="980" y="18375"/>
                    </a:cubicBezTo>
                    <a:cubicBezTo>
                      <a:pt x="1210" y="19016"/>
                      <a:pt x="4443" y="19186"/>
                      <a:pt x="9058" y="19186"/>
                    </a:cubicBezTo>
                    <a:cubicBezTo>
                      <a:pt x="14264" y="19186"/>
                      <a:pt x="21229" y="18970"/>
                      <a:pt x="27625" y="18970"/>
                    </a:cubicBezTo>
                    <a:cubicBezTo>
                      <a:pt x="31844" y="18970"/>
                      <a:pt x="39110" y="19079"/>
                      <a:pt x="45749" y="19079"/>
                    </a:cubicBezTo>
                    <a:cubicBezTo>
                      <a:pt x="52642" y="19079"/>
                      <a:pt x="58859" y="18961"/>
                      <a:pt x="60284" y="18480"/>
                    </a:cubicBezTo>
                    <a:cubicBezTo>
                      <a:pt x="61228" y="18166"/>
                      <a:pt x="61088" y="13585"/>
                      <a:pt x="61053" y="11137"/>
                    </a:cubicBezTo>
                    <a:cubicBezTo>
                      <a:pt x="61018" y="7885"/>
                      <a:pt x="61263" y="1836"/>
                      <a:pt x="60424" y="822"/>
                    </a:cubicBezTo>
                    <a:cubicBezTo>
                      <a:pt x="59919" y="221"/>
                      <a:pt x="52016" y="0"/>
                      <a:pt x="43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0" name="Google Shape;538;p19">
                <a:extLst>
                  <a:ext uri="{FF2B5EF4-FFF2-40B4-BE49-F238E27FC236}">
                    <a16:creationId xmlns:a16="http://schemas.microsoft.com/office/drawing/2014/main" id="{A3953C96-3301-4C36-A1D9-BA0684130A3E}"/>
                  </a:ext>
                </a:extLst>
              </p:cNvPr>
              <p:cNvSpPr/>
              <p:nvPr/>
            </p:nvSpPr>
            <p:spPr>
              <a:xfrm>
                <a:off x="7249371" y="2143063"/>
                <a:ext cx="1437536" cy="403229"/>
              </a:xfrm>
              <a:custGeom>
                <a:avLst/>
                <a:gdLst/>
                <a:ahLst/>
                <a:cxnLst/>
                <a:rect l="l" t="t" r="r" b="b"/>
                <a:pathLst>
                  <a:path w="61263" h="19386" extrusionOk="0">
                    <a:moveTo>
                      <a:pt x="43319" y="1"/>
                    </a:moveTo>
                    <a:cubicBezTo>
                      <a:pt x="39318" y="1"/>
                      <a:pt x="35137" y="51"/>
                      <a:pt x="31401" y="138"/>
                    </a:cubicBezTo>
                    <a:cubicBezTo>
                      <a:pt x="29617" y="183"/>
                      <a:pt x="27549" y="198"/>
                      <a:pt x="25348" y="198"/>
                    </a:cubicBezTo>
                    <a:cubicBezTo>
                      <a:pt x="21402" y="198"/>
                      <a:pt x="17025" y="151"/>
                      <a:pt x="13082" y="151"/>
                    </a:cubicBezTo>
                    <a:cubicBezTo>
                      <a:pt x="7191"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93" y="19270"/>
                      <a:pt x="45735" y="19270"/>
                    </a:cubicBezTo>
                    <a:cubicBezTo>
                      <a:pt x="52633" y="19270"/>
                      <a:pt x="58858" y="19152"/>
                      <a:pt x="60283" y="18671"/>
                    </a:cubicBezTo>
                    <a:cubicBezTo>
                      <a:pt x="61227" y="18356"/>
                      <a:pt x="61088" y="13741"/>
                      <a:pt x="61053" y="11258"/>
                    </a:cubicBezTo>
                    <a:cubicBezTo>
                      <a:pt x="60983" y="7971"/>
                      <a:pt x="61262" y="1852"/>
                      <a:pt x="60423" y="838"/>
                    </a:cubicBezTo>
                    <a:cubicBezTo>
                      <a:pt x="59920" y="238"/>
                      <a:pt x="52050" y="1"/>
                      <a:pt x="43319" y="1"/>
                    </a:cubicBezTo>
                    <a:close/>
                  </a:path>
                </a:pathLst>
              </a:custGeom>
              <a:solidFill>
                <a:schemeClr val="lt2"/>
              </a:solidFill>
              <a:ln>
                <a:noFill/>
              </a:ln>
            </p:spPr>
            <p:txBody>
              <a:bodyPr spcFirstLastPara="1" wrap="square" lIns="91425" tIns="91425" rIns="91425" bIns="91425" anchor="ctr" anchorCtr="0">
                <a:noAutofit/>
              </a:bodyPr>
              <a:lstStyle/>
              <a:p>
                <a:pPr algn="ctr"/>
                <a:r>
                  <a:rPr lang="pt-BR" sz="1200" b="1" dirty="0">
                    <a:latin typeface="Century Gothic" panose="020B0502020202020204" pitchFamily="34" charset="0"/>
                    <a:ea typeface="Fira Sans Extra Condensed Medium"/>
                    <a:cs typeface="Fira Sans Extra Condensed Medium"/>
                    <a:sym typeface="Fira Sans Extra Condensed Medium"/>
                  </a:rPr>
                  <a:t>Montoya </a:t>
                </a:r>
                <a:r>
                  <a:rPr lang="pt-BR" sz="1200" b="1" dirty="0" err="1">
                    <a:latin typeface="Century Gothic" panose="020B0502020202020204" pitchFamily="34" charset="0"/>
                    <a:ea typeface="Fira Sans Extra Condensed Medium"/>
                    <a:cs typeface="Fira Sans Extra Condensed Medium"/>
                    <a:sym typeface="Fira Sans Extra Condensed Medium"/>
                  </a:rPr>
                  <a:t>Henao</a:t>
                </a:r>
                <a:r>
                  <a:rPr lang="pt-BR" sz="1200" b="1" dirty="0">
                    <a:latin typeface="Century Gothic" panose="020B0502020202020204" pitchFamily="34" charset="0"/>
                    <a:ea typeface="Fira Sans Extra Condensed Medium"/>
                    <a:cs typeface="Fira Sans Extra Condensed Medium"/>
                    <a:sym typeface="Fira Sans Extra Condensed Medium"/>
                  </a:rPr>
                  <a:t> &amp; Silvestre Porras, 2018</a:t>
                </a:r>
              </a:p>
            </p:txBody>
          </p:sp>
          <p:sp>
            <p:nvSpPr>
              <p:cNvPr id="231" name="Google Shape;539;p19">
                <a:extLst>
                  <a:ext uri="{FF2B5EF4-FFF2-40B4-BE49-F238E27FC236}">
                    <a16:creationId xmlns:a16="http://schemas.microsoft.com/office/drawing/2014/main" id="{76C6B4CA-CFC8-4D0A-95B9-D9EC7D50CF9A}"/>
                  </a:ext>
                </a:extLst>
              </p:cNvPr>
              <p:cNvSpPr/>
              <p:nvPr/>
            </p:nvSpPr>
            <p:spPr>
              <a:xfrm>
                <a:off x="7215725" y="2109575"/>
                <a:ext cx="1437536" cy="416770"/>
              </a:xfrm>
              <a:custGeom>
                <a:avLst/>
                <a:gdLst/>
                <a:ahLst/>
                <a:cxnLst/>
                <a:rect l="l" t="t" r="r" b="b"/>
                <a:pathLst>
                  <a:path w="61263" h="20037" fill="none" extrusionOk="0">
                    <a:moveTo>
                      <a:pt x="1190" y="1049"/>
                    </a:moveTo>
                    <a:cubicBezTo>
                      <a:pt x="1" y="1609"/>
                      <a:pt x="141" y="8112"/>
                      <a:pt x="280" y="10735"/>
                    </a:cubicBezTo>
                    <a:cubicBezTo>
                      <a:pt x="315" y="11714"/>
                      <a:pt x="106" y="16400"/>
                      <a:pt x="980" y="18672"/>
                    </a:cubicBezTo>
                    <a:cubicBezTo>
                      <a:pt x="1469" y="20036"/>
                      <a:pt x="15561" y="19267"/>
                      <a:pt x="27625" y="19267"/>
                    </a:cubicBezTo>
                    <a:cubicBezTo>
                      <a:pt x="36226" y="19267"/>
                      <a:pt x="57486" y="19721"/>
                      <a:pt x="60284" y="18777"/>
                    </a:cubicBezTo>
                    <a:cubicBezTo>
                      <a:pt x="61228" y="18463"/>
                      <a:pt x="61088" y="13882"/>
                      <a:pt x="61053" y="11434"/>
                    </a:cubicBezTo>
                    <a:cubicBezTo>
                      <a:pt x="61018" y="8182"/>
                      <a:pt x="61263" y="2133"/>
                      <a:pt x="60424" y="1119"/>
                    </a:cubicBezTo>
                    <a:cubicBezTo>
                      <a:pt x="59689" y="245"/>
                      <a:pt x="43290" y="175"/>
                      <a:pt x="31401" y="420"/>
                    </a:cubicBezTo>
                    <a:cubicBezTo>
                      <a:pt x="21680" y="664"/>
                      <a:pt x="3392" y="0"/>
                      <a:pt x="1190"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dirty="0">
                  <a:latin typeface="Century Gothic" panose="020B0502020202020204" pitchFamily="34" charset="0"/>
                </a:endParaRPr>
              </a:p>
            </p:txBody>
          </p:sp>
        </p:grpSp>
        <p:sp>
          <p:nvSpPr>
            <p:cNvPr id="225" name="Google Shape;540;p19">
              <a:extLst>
                <a:ext uri="{FF2B5EF4-FFF2-40B4-BE49-F238E27FC236}">
                  <a16:creationId xmlns:a16="http://schemas.microsoft.com/office/drawing/2014/main" id="{BFED2D6E-88D5-4337-AD6D-C2E0FD4D971F}"/>
                </a:ext>
              </a:extLst>
            </p:cNvPr>
            <p:cNvSpPr/>
            <p:nvPr/>
          </p:nvSpPr>
          <p:spPr>
            <a:xfrm>
              <a:off x="7869334" y="2764876"/>
              <a:ext cx="156116" cy="176030"/>
            </a:xfrm>
            <a:custGeom>
              <a:avLst/>
              <a:gdLst/>
              <a:ahLst/>
              <a:cxnLst/>
              <a:rect l="l" t="t" r="r" b="b"/>
              <a:pathLst>
                <a:path w="7484" h="8463" fill="none" extrusionOk="0">
                  <a:moveTo>
                    <a:pt x="2309" y="1749"/>
                  </a:moveTo>
                  <a:cubicBezTo>
                    <a:pt x="1" y="3252"/>
                    <a:pt x="700" y="7448"/>
                    <a:pt x="3323" y="7973"/>
                  </a:cubicBezTo>
                  <a:cubicBezTo>
                    <a:pt x="5805" y="8462"/>
                    <a:pt x="7414" y="7098"/>
                    <a:pt x="7449" y="4406"/>
                  </a:cubicBezTo>
                  <a:cubicBezTo>
                    <a:pt x="7484" y="1504"/>
                    <a:pt x="4931" y="0"/>
                    <a:pt x="2309"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26" name="Google Shape;542;p19">
              <a:extLst>
                <a:ext uri="{FF2B5EF4-FFF2-40B4-BE49-F238E27FC236}">
                  <a16:creationId xmlns:a16="http://schemas.microsoft.com/office/drawing/2014/main" id="{F40B5370-ADCA-4B41-99DD-29654CDCE8C3}"/>
                </a:ext>
              </a:extLst>
            </p:cNvPr>
            <p:cNvSpPr txBox="1"/>
            <p:nvPr/>
          </p:nvSpPr>
          <p:spPr>
            <a:xfrm>
              <a:off x="7294442"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Aplicación del mapa de competitividad del BID a empresas del fondo emprender</a:t>
              </a:r>
              <a:endParaRPr sz="1200" dirty="0">
                <a:latin typeface="Century Gothic" panose="020B0502020202020204" pitchFamily="34" charset="0"/>
                <a:ea typeface="Roboto"/>
                <a:cs typeface="Roboto"/>
                <a:sym typeface="Roboto"/>
              </a:endParaRPr>
            </a:p>
          </p:txBody>
        </p:sp>
        <p:sp>
          <p:nvSpPr>
            <p:cNvPr id="227" name="Google Shape;541;p19">
              <a:extLst>
                <a:ext uri="{FF2B5EF4-FFF2-40B4-BE49-F238E27FC236}">
                  <a16:creationId xmlns:a16="http://schemas.microsoft.com/office/drawing/2014/main" id="{B9C5C066-0BFA-4D48-BBDF-3D7C5780E0C0}"/>
                </a:ext>
              </a:extLst>
            </p:cNvPr>
            <p:cNvSpPr txBox="1"/>
            <p:nvPr/>
          </p:nvSpPr>
          <p:spPr>
            <a:xfrm>
              <a:off x="7363173" y="2665364"/>
              <a:ext cx="13059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Century Gothic" panose="020B0502020202020204" pitchFamily="34" charset="0"/>
                <a:ea typeface="Fira Sans Extra Condensed Medium"/>
                <a:cs typeface="Fira Sans Extra Condensed Medium"/>
                <a:sym typeface="Fira Sans Extra Condensed Medium"/>
              </a:endParaRPr>
            </a:p>
          </p:txBody>
        </p:sp>
        <p:sp>
          <p:nvSpPr>
            <p:cNvPr id="228" name="Google Shape;542;p19">
              <a:extLst>
                <a:ext uri="{FF2B5EF4-FFF2-40B4-BE49-F238E27FC236}">
                  <a16:creationId xmlns:a16="http://schemas.microsoft.com/office/drawing/2014/main" id="{B8FFFA21-FB4D-4D16-9526-142157F42BA2}"/>
                </a:ext>
              </a:extLst>
            </p:cNvPr>
            <p:cNvSpPr txBox="1"/>
            <p:nvPr/>
          </p:nvSpPr>
          <p:spPr>
            <a:xfrm>
              <a:off x="7294484"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dirty="0">
                  <a:latin typeface="Century Gothic" panose="020B0502020202020204" pitchFamily="34" charset="0"/>
                  <a:ea typeface="Roboto"/>
                  <a:cs typeface="Roboto"/>
                  <a:sym typeface="Roboto"/>
                </a:rPr>
                <a:t>Aplicación del mapa de competitividad del BID a empresas del fondo emprender</a:t>
              </a:r>
              <a:endParaRPr sz="1200" dirty="0">
                <a:latin typeface="Century Gothic" panose="020B0502020202020204" pitchFamily="34" charset="0"/>
                <a:ea typeface="Roboto"/>
                <a:cs typeface="Roboto"/>
                <a:sym typeface="Roboto"/>
              </a:endParaRPr>
            </a:p>
          </p:txBody>
        </p:sp>
      </p:grpSp>
      <p:sp>
        <p:nvSpPr>
          <p:cNvPr id="235" name="Google Shape;435;p19">
            <a:extLst>
              <a:ext uri="{FF2B5EF4-FFF2-40B4-BE49-F238E27FC236}">
                <a16:creationId xmlns:a16="http://schemas.microsoft.com/office/drawing/2014/main" id="{587CB28F-0F26-4CF4-9727-2297D70D578D}"/>
              </a:ext>
            </a:extLst>
          </p:cNvPr>
          <p:cNvSpPr/>
          <p:nvPr/>
        </p:nvSpPr>
        <p:spPr>
          <a:xfrm>
            <a:off x="2596840" y="1669197"/>
            <a:ext cx="1511615" cy="48540"/>
          </a:xfrm>
          <a:custGeom>
            <a:avLst/>
            <a:gdLst/>
            <a:ahLst/>
            <a:cxnLst/>
            <a:rect l="l" t="t" r="r" b="b"/>
            <a:pathLst>
              <a:path w="67592" h="735" fill="none" extrusionOk="0">
                <a:moveTo>
                  <a:pt x="0" y="0"/>
                </a:moveTo>
                <a:cubicBezTo>
                  <a:pt x="6784" y="0"/>
                  <a:pt x="35876" y="140"/>
                  <a:pt x="39897" y="140"/>
                </a:cubicBezTo>
                <a:cubicBezTo>
                  <a:pt x="43919" y="140"/>
                  <a:pt x="51856" y="455"/>
                  <a:pt x="56227" y="490"/>
                </a:cubicBezTo>
                <a:cubicBezTo>
                  <a:pt x="59479" y="525"/>
                  <a:pt x="63290" y="734"/>
                  <a:pt x="67591"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6" name="Google Shape;436;p19">
            <a:extLst>
              <a:ext uri="{FF2B5EF4-FFF2-40B4-BE49-F238E27FC236}">
                <a16:creationId xmlns:a16="http://schemas.microsoft.com/office/drawing/2014/main" id="{E4254050-81F1-46AB-8EE3-250768BF119D}"/>
              </a:ext>
            </a:extLst>
          </p:cNvPr>
          <p:cNvSpPr/>
          <p:nvPr/>
        </p:nvSpPr>
        <p:spPr>
          <a:xfrm>
            <a:off x="5593854" y="1739451"/>
            <a:ext cx="1510855" cy="48540"/>
          </a:xfrm>
          <a:custGeom>
            <a:avLst/>
            <a:gdLst/>
            <a:ahLst/>
            <a:cxnLst/>
            <a:rect l="l" t="t" r="r" b="b"/>
            <a:pathLst>
              <a:path w="67558" h="735" fill="none" extrusionOk="0">
                <a:moveTo>
                  <a:pt x="1" y="0"/>
                </a:moveTo>
                <a:cubicBezTo>
                  <a:pt x="11960" y="594"/>
                  <a:pt x="35842" y="140"/>
                  <a:pt x="39863" y="140"/>
                </a:cubicBezTo>
                <a:cubicBezTo>
                  <a:pt x="43885" y="140"/>
                  <a:pt x="51857" y="455"/>
                  <a:pt x="56193" y="490"/>
                </a:cubicBezTo>
                <a:cubicBezTo>
                  <a:pt x="59480" y="525"/>
                  <a:pt x="63291" y="734"/>
                  <a:pt x="67557"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9" name="Rectángulo: esquinas redondeadas 238">
            <a:extLst>
              <a:ext uri="{FF2B5EF4-FFF2-40B4-BE49-F238E27FC236}">
                <a16:creationId xmlns:a16="http://schemas.microsoft.com/office/drawing/2014/main" id="{C2E9931C-B948-42CD-A086-73C19EE713CC}"/>
              </a:ext>
            </a:extLst>
          </p:cNvPr>
          <p:cNvSpPr/>
          <p:nvPr/>
        </p:nvSpPr>
        <p:spPr>
          <a:xfrm>
            <a:off x="6578311" y="4089733"/>
            <a:ext cx="2500656" cy="1596233"/>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1200" dirty="0">
                <a:solidFill>
                  <a:schemeClr val="tx1"/>
                </a:solidFill>
                <a:latin typeface="Century Gothic" panose="020B0502020202020204" pitchFamily="34" charset="0"/>
              </a:rPr>
              <a:t>Competitividad es primordial para el “desarrollo, crecimiento y sustentabilidad” de cualquier pyme</a:t>
            </a:r>
            <a:endParaRPr lang="es-EC" sz="1200" dirty="0">
              <a:solidFill>
                <a:schemeClr val="tx1"/>
              </a:solidFill>
              <a:latin typeface="Century Gothic" panose="020B0502020202020204" pitchFamily="34" charset="0"/>
            </a:endParaRPr>
          </a:p>
        </p:txBody>
      </p:sp>
      <p:sp>
        <p:nvSpPr>
          <p:cNvPr id="240" name="Rectángulo: esquinas redondeadas 239">
            <a:extLst>
              <a:ext uri="{FF2B5EF4-FFF2-40B4-BE49-F238E27FC236}">
                <a16:creationId xmlns:a16="http://schemas.microsoft.com/office/drawing/2014/main" id="{F34257EA-4A30-454F-83BF-751954FCCD95}"/>
              </a:ext>
            </a:extLst>
          </p:cNvPr>
          <p:cNvSpPr/>
          <p:nvPr/>
        </p:nvSpPr>
        <p:spPr>
          <a:xfrm>
            <a:off x="9293511" y="4062061"/>
            <a:ext cx="2560623" cy="1574601"/>
          </a:xfrm>
          <a:prstGeom prst="roundRect">
            <a:avLst/>
          </a:prstGeom>
          <a:solidFill>
            <a:schemeClr val="tx2">
              <a:lumMod val="10000"/>
              <a:lumOff val="9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1200" dirty="0">
                <a:solidFill>
                  <a:schemeClr val="tx1"/>
                </a:solidFill>
                <a:latin typeface="Century Gothic" panose="020B0502020202020204" pitchFamily="34" charset="0"/>
              </a:rPr>
              <a:t>Importancia de la herramienta del BID.</a:t>
            </a:r>
          </a:p>
          <a:p>
            <a:pPr marL="171450" indent="-171450">
              <a:buFont typeface="Arial" panose="020B0604020202020204" pitchFamily="34" charset="0"/>
              <a:buChar char="•"/>
            </a:pPr>
            <a:endParaRPr lang="es-ES" sz="1200" dirty="0">
              <a:solidFill>
                <a:schemeClr val="tx1"/>
              </a:solidFill>
              <a:latin typeface="Century Gothic" panose="020B0502020202020204" pitchFamily="34" charset="0"/>
            </a:endParaRPr>
          </a:p>
          <a:p>
            <a:pPr marL="171450" indent="-171450">
              <a:buFont typeface="Arial" panose="020B0604020202020204" pitchFamily="34" charset="0"/>
              <a:buChar char="•"/>
            </a:pPr>
            <a:r>
              <a:rPr lang="es-ES" sz="1200" dirty="0">
                <a:solidFill>
                  <a:schemeClr val="tx1"/>
                </a:solidFill>
                <a:latin typeface="Century Gothic" panose="020B0502020202020204" pitchFamily="34" charset="0"/>
              </a:rPr>
              <a:t>Obtención de las directrices para la aplicación del mapa de competitividad del BID</a:t>
            </a:r>
            <a:endParaRPr lang="es-EC" sz="1200" dirty="0">
              <a:solidFill>
                <a:schemeClr val="tx1"/>
              </a:solidFill>
              <a:latin typeface="Century Gothic" panose="020B0502020202020204" pitchFamily="34" charset="0"/>
            </a:endParaRPr>
          </a:p>
        </p:txBody>
      </p:sp>
      <p:sp>
        <p:nvSpPr>
          <p:cNvPr id="241" name="Rectángulo: esquinas redondeadas 240">
            <a:extLst>
              <a:ext uri="{FF2B5EF4-FFF2-40B4-BE49-F238E27FC236}">
                <a16:creationId xmlns:a16="http://schemas.microsoft.com/office/drawing/2014/main" id="{EFBAA7C8-8FFF-4C93-BD33-C5A6F57C4CEC}"/>
              </a:ext>
            </a:extLst>
          </p:cNvPr>
          <p:cNvSpPr/>
          <p:nvPr/>
        </p:nvSpPr>
        <p:spPr>
          <a:xfrm>
            <a:off x="679498" y="4123390"/>
            <a:ext cx="2560623" cy="157460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C" sz="1200" dirty="0">
                <a:solidFill>
                  <a:schemeClr val="tx1"/>
                </a:solidFill>
                <a:latin typeface="Century Gothic" panose="020B0502020202020204" pitchFamily="34" charset="0"/>
                <a:cs typeface="Times New Roman" panose="02020603050405020304" pitchFamily="18" charset="0"/>
              </a:rPr>
              <a:t>Mejorar procesos productivos mediante fortalecimiento de recursos internos </a:t>
            </a:r>
            <a:endParaRPr lang="es-EC" sz="1200" dirty="0">
              <a:solidFill>
                <a:schemeClr val="tx1"/>
              </a:solidFill>
              <a:latin typeface="Century Gothic" panose="020B0502020202020204" pitchFamily="34" charset="0"/>
            </a:endParaRPr>
          </a:p>
        </p:txBody>
      </p:sp>
      <p:sp>
        <p:nvSpPr>
          <p:cNvPr id="242" name="Rectángulo: esquinas redondeadas 241">
            <a:extLst>
              <a:ext uri="{FF2B5EF4-FFF2-40B4-BE49-F238E27FC236}">
                <a16:creationId xmlns:a16="http://schemas.microsoft.com/office/drawing/2014/main" id="{F92CC77C-CD35-4F47-82FA-16A43B837992}"/>
              </a:ext>
            </a:extLst>
          </p:cNvPr>
          <p:cNvSpPr/>
          <p:nvPr/>
        </p:nvSpPr>
        <p:spPr>
          <a:xfrm>
            <a:off x="3598921" y="4124341"/>
            <a:ext cx="2560623" cy="157460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1200" dirty="0">
                <a:solidFill>
                  <a:schemeClr val="tx1"/>
                </a:solidFill>
                <a:latin typeface="Century Gothic" panose="020B0502020202020204" pitchFamily="34" charset="0"/>
              </a:rPr>
              <a:t>Indiferencia en aprobar financiamiento para pymes con practicas de G.C. </a:t>
            </a:r>
            <a:endParaRPr lang="es-EC" sz="1200" dirty="0">
              <a:solidFill>
                <a:schemeClr val="tx1"/>
              </a:solidFill>
              <a:latin typeface="Century Gothic" panose="020B0502020202020204" pitchFamily="34" charset="0"/>
            </a:endParaRPr>
          </a:p>
        </p:txBody>
      </p:sp>
      <p:pic>
        <p:nvPicPr>
          <p:cNvPr id="150"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3">
            <a:alphaModFix/>
          </a:blip>
          <a:srcRect t="16970" r="8892" b="21025"/>
          <a:stretch/>
        </p:blipFill>
        <p:spPr>
          <a:xfrm>
            <a:off x="-345789" y="0"/>
            <a:ext cx="3944709" cy="1068472"/>
          </a:xfrm>
          <a:prstGeom prst="rect">
            <a:avLst/>
          </a:prstGeom>
          <a:noFill/>
          <a:ln>
            <a:noFill/>
          </a:ln>
        </p:spPr>
      </p:pic>
      <p:sp>
        <p:nvSpPr>
          <p:cNvPr id="151" name="Google Shape;1638;p35">
            <a:extLst>
              <a:ext uri="{FF2B5EF4-FFF2-40B4-BE49-F238E27FC236}">
                <a16:creationId xmlns:a16="http://schemas.microsoft.com/office/drawing/2014/main" id="{7481952B-7C50-4D6C-8CA5-F261F253E319}"/>
              </a:ext>
            </a:extLst>
          </p:cNvPr>
          <p:cNvSpPr txBox="1"/>
          <p:nvPr/>
        </p:nvSpPr>
        <p:spPr>
          <a:xfrm>
            <a:off x="350305" y="248272"/>
            <a:ext cx="2889816" cy="5456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Century Gothic" panose="020B0502020202020204" pitchFamily="34" charset="0"/>
                <a:ea typeface="Roboto"/>
                <a:cs typeface="Roboto"/>
                <a:sym typeface="Roboto"/>
              </a:rPr>
              <a:t>6. Marco Referencial</a:t>
            </a:r>
            <a:endParaRPr sz="2000" b="1" dirty="0">
              <a:latin typeface="Century Gothic" panose="020B0502020202020204" pitchFamily="34" charset="0"/>
              <a:ea typeface="Roboto"/>
              <a:cs typeface="Roboto"/>
              <a:sym typeface="Roboto"/>
            </a:endParaRPr>
          </a:p>
        </p:txBody>
      </p:sp>
    </p:spTree>
    <p:extLst>
      <p:ext uri="{BB962C8B-B14F-4D97-AF65-F5344CB8AC3E}">
        <p14:creationId xmlns:p14="http://schemas.microsoft.com/office/powerpoint/2010/main" val="36363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8A1DB03-67ED-4DDD-B13C-87C440EFCEBE}"/>
              </a:ext>
            </a:extLst>
          </p:cNvPr>
          <p:cNvGrpSpPr/>
          <p:nvPr/>
        </p:nvGrpSpPr>
        <p:grpSpPr>
          <a:xfrm>
            <a:off x="172646" y="354731"/>
            <a:ext cx="7100924" cy="3290491"/>
            <a:chOff x="-5572" y="882849"/>
            <a:chExt cx="7631306" cy="4137603"/>
          </a:xfrm>
        </p:grpSpPr>
        <p:sp>
          <p:nvSpPr>
            <p:cNvPr id="20" name="Google Shape;125;p16">
              <a:extLst>
                <a:ext uri="{FF2B5EF4-FFF2-40B4-BE49-F238E27FC236}">
                  <a16:creationId xmlns:a16="http://schemas.microsoft.com/office/drawing/2014/main" id="{05BDE669-21B5-446C-8E87-4F0D2D237CF3}"/>
                </a:ext>
              </a:extLst>
            </p:cNvPr>
            <p:cNvSpPr/>
            <p:nvPr/>
          </p:nvSpPr>
          <p:spPr>
            <a:xfrm>
              <a:off x="7558688" y="1282010"/>
              <a:ext cx="67046" cy="245654"/>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nvGrpSpPr>
            <p:cNvPr id="26" name="Google Shape;131;p16">
              <a:extLst>
                <a:ext uri="{FF2B5EF4-FFF2-40B4-BE49-F238E27FC236}">
                  <a16:creationId xmlns:a16="http://schemas.microsoft.com/office/drawing/2014/main" id="{068A7D9E-44D7-4A01-AFD7-ADF3AA8FF36A}"/>
                </a:ext>
              </a:extLst>
            </p:cNvPr>
            <p:cNvGrpSpPr/>
            <p:nvPr/>
          </p:nvGrpSpPr>
          <p:grpSpPr>
            <a:xfrm>
              <a:off x="-5572" y="1283556"/>
              <a:ext cx="3758849" cy="3695980"/>
              <a:chOff x="685796" y="1220188"/>
              <a:chExt cx="2179550" cy="2522076"/>
            </a:xfrm>
          </p:grpSpPr>
          <p:grpSp>
            <p:nvGrpSpPr>
              <p:cNvPr id="27" name="Google Shape;132;p16">
                <a:extLst>
                  <a:ext uri="{FF2B5EF4-FFF2-40B4-BE49-F238E27FC236}">
                    <a16:creationId xmlns:a16="http://schemas.microsoft.com/office/drawing/2014/main" id="{F1955770-1968-4783-9789-A6424574C287}"/>
                  </a:ext>
                </a:extLst>
              </p:cNvPr>
              <p:cNvGrpSpPr/>
              <p:nvPr/>
            </p:nvGrpSpPr>
            <p:grpSpPr>
              <a:xfrm>
                <a:off x="685796" y="1220188"/>
                <a:ext cx="2179550" cy="2522076"/>
                <a:chOff x="4386721" y="1217320"/>
                <a:chExt cx="2179550" cy="2522076"/>
              </a:xfrm>
            </p:grpSpPr>
            <p:sp>
              <p:nvSpPr>
                <p:cNvPr id="39" name="Google Shape;133;p16">
                  <a:extLst>
                    <a:ext uri="{FF2B5EF4-FFF2-40B4-BE49-F238E27FC236}">
                      <a16:creationId xmlns:a16="http://schemas.microsoft.com/office/drawing/2014/main" id="{0A282FC0-A408-464B-AC40-58D08D3FEE6D}"/>
                    </a:ext>
                  </a:extLst>
                </p:cNvPr>
                <p:cNvSpPr/>
                <p:nvPr/>
              </p:nvSpPr>
              <p:spPr>
                <a:xfrm>
                  <a:off x="4395840" y="1480396"/>
                  <a:ext cx="2145208" cy="2249903"/>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0" name="Google Shape;134;p16">
                  <a:extLst>
                    <a:ext uri="{FF2B5EF4-FFF2-40B4-BE49-F238E27FC236}">
                      <a16:creationId xmlns:a16="http://schemas.microsoft.com/office/drawing/2014/main" id="{640E559E-9569-484E-AE6A-5C066FF837FC}"/>
                    </a:ext>
                  </a:extLst>
                </p:cNvPr>
                <p:cNvSpPr/>
                <p:nvPr/>
              </p:nvSpPr>
              <p:spPr>
                <a:xfrm>
                  <a:off x="4587615" y="1366821"/>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1" name="Google Shape;135;p16">
                  <a:extLst>
                    <a:ext uri="{FF2B5EF4-FFF2-40B4-BE49-F238E27FC236}">
                      <a16:creationId xmlns:a16="http://schemas.microsoft.com/office/drawing/2014/main" id="{E80781BB-F885-4695-8C0D-90203C66EF55}"/>
                    </a:ext>
                  </a:extLst>
                </p:cNvPr>
                <p:cNvSpPr/>
                <p:nvPr/>
              </p:nvSpPr>
              <p:spPr>
                <a:xfrm>
                  <a:off x="4576535" y="1359535"/>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2" name="Google Shape;136;p16">
                  <a:extLst>
                    <a:ext uri="{FF2B5EF4-FFF2-40B4-BE49-F238E27FC236}">
                      <a16:creationId xmlns:a16="http://schemas.microsoft.com/office/drawing/2014/main" id="{B070E4F3-9CA3-4481-ACCF-DE5207B540C5}"/>
                    </a:ext>
                  </a:extLst>
                </p:cNvPr>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3" name="Google Shape;137;p16">
                  <a:extLst>
                    <a:ext uri="{FF2B5EF4-FFF2-40B4-BE49-F238E27FC236}">
                      <a16:creationId xmlns:a16="http://schemas.microsoft.com/office/drawing/2014/main" id="{006079DD-60B4-43ED-A557-6F643B1B2DA1}"/>
                    </a:ext>
                  </a:extLst>
                </p:cNvPr>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4" name="Google Shape;138;p16">
                  <a:extLst>
                    <a:ext uri="{FF2B5EF4-FFF2-40B4-BE49-F238E27FC236}">
                      <a16:creationId xmlns:a16="http://schemas.microsoft.com/office/drawing/2014/main" id="{0FDC90CA-9F11-40C4-9BEF-D631F60405BD}"/>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5" name="Google Shape;139;p16">
                  <a:extLst>
                    <a:ext uri="{FF2B5EF4-FFF2-40B4-BE49-F238E27FC236}">
                      <a16:creationId xmlns:a16="http://schemas.microsoft.com/office/drawing/2014/main" id="{98C9A956-A01A-4206-9230-FC2AF9BEBD11}"/>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6" name="Google Shape;140;p16">
                  <a:extLst>
                    <a:ext uri="{FF2B5EF4-FFF2-40B4-BE49-F238E27FC236}">
                      <a16:creationId xmlns:a16="http://schemas.microsoft.com/office/drawing/2014/main" id="{2911958F-0B60-4CAA-ABF4-FE2D29A93712}"/>
                    </a:ext>
                  </a:extLst>
                </p:cNvPr>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7" name="Google Shape;141;p16">
                  <a:extLst>
                    <a:ext uri="{FF2B5EF4-FFF2-40B4-BE49-F238E27FC236}">
                      <a16:creationId xmlns:a16="http://schemas.microsoft.com/office/drawing/2014/main" id="{3AD4737B-4597-4C61-AF23-8A3D5364A0A7}"/>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8" name="Google Shape;142;p16">
                  <a:extLst>
                    <a:ext uri="{FF2B5EF4-FFF2-40B4-BE49-F238E27FC236}">
                      <a16:creationId xmlns:a16="http://schemas.microsoft.com/office/drawing/2014/main" id="{B86AFB9C-829E-458C-9062-24579EBEB4C5}"/>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9" name="Google Shape;143;p16">
                  <a:extLst>
                    <a:ext uri="{FF2B5EF4-FFF2-40B4-BE49-F238E27FC236}">
                      <a16:creationId xmlns:a16="http://schemas.microsoft.com/office/drawing/2014/main" id="{A3E07A04-386C-4B24-82F2-A26F03D471EB}"/>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0" name="Google Shape;144;p16">
                  <a:extLst>
                    <a:ext uri="{FF2B5EF4-FFF2-40B4-BE49-F238E27FC236}">
                      <a16:creationId xmlns:a16="http://schemas.microsoft.com/office/drawing/2014/main" id="{BE07AA2A-64B4-4AA0-8674-FEA6C51AB88C}"/>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1" name="Google Shape;145;p16">
                  <a:extLst>
                    <a:ext uri="{FF2B5EF4-FFF2-40B4-BE49-F238E27FC236}">
                      <a16:creationId xmlns:a16="http://schemas.microsoft.com/office/drawing/2014/main" id="{65C94352-53B3-4814-9BDC-2AB4D1043523}"/>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2" name="Google Shape;146;p16">
                  <a:extLst>
                    <a:ext uri="{FF2B5EF4-FFF2-40B4-BE49-F238E27FC236}">
                      <a16:creationId xmlns:a16="http://schemas.microsoft.com/office/drawing/2014/main" id="{C3B7845B-C53B-4F19-B647-8A4F03E1972B}"/>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3" name="Google Shape;147;p16">
                  <a:extLst>
                    <a:ext uri="{FF2B5EF4-FFF2-40B4-BE49-F238E27FC236}">
                      <a16:creationId xmlns:a16="http://schemas.microsoft.com/office/drawing/2014/main" id="{D37A91BB-56BE-4508-BC05-BF4F31B38971}"/>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4" name="Google Shape;148;p16">
                  <a:extLst>
                    <a:ext uri="{FF2B5EF4-FFF2-40B4-BE49-F238E27FC236}">
                      <a16:creationId xmlns:a16="http://schemas.microsoft.com/office/drawing/2014/main" id="{D0EBBBA8-9195-441F-886B-CFD04A0003C8}"/>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5" name="Google Shape;149;p16">
                  <a:extLst>
                    <a:ext uri="{FF2B5EF4-FFF2-40B4-BE49-F238E27FC236}">
                      <a16:creationId xmlns:a16="http://schemas.microsoft.com/office/drawing/2014/main" id="{2341F38E-FA76-40D4-B4D5-FF2CFCEC6B2C}"/>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30" name="Google Shape;159;p16">
                <a:extLst>
                  <a:ext uri="{FF2B5EF4-FFF2-40B4-BE49-F238E27FC236}">
                    <a16:creationId xmlns:a16="http://schemas.microsoft.com/office/drawing/2014/main" id="{93A0113D-543D-4DDB-BCB5-7D8C75DF1E73}"/>
                  </a:ext>
                </a:extLst>
              </p:cNvPr>
              <p:cNvSpPr txBox="1"/>
              <p:nvPr/>
            </p:nvSpPr>
            <p:spPr>
              <a:xfrm>
                <a:off x="941750" y="2018796"/>
                <a:ext cx="1675800" cy="997500"/>
              </a:xfrm>
              <a:prstGeom prst="rect">
                <a:avLst/>
              </a:prstGeom>
              <a:noFill/>
              <a:ln>
                <a:noFill/>
              </a:ln>
            </p:spPr>
            <p:txBody>
              <a:bodyPr spcFirstLastPara="1" wrap="square" lIns="91425" tIns="91425" rIns="91425" bIns="91425" anchor="ctr" anchorCtr="0">
                <a:noAutofit/>
              </a:bodyPr>
              <a:lstStyle/>
              <a:p>
                <a:pPr lvl="0"/>
                <a:r>
                  <a:rPr lang="es-ES" sz="1200" dirty="0">
                    <a:solidFill>
                      <a:srgbClr val="FFFFFF"/>
                    </a:solidFill>
                    <a:latin typeface="Century Gothic" panose="020B0502020202020204" pitchFamily="34" charset="0"/>
                    <a:ea typeface="Roboto"/>
                    <a:cs typeface="Roboto"/>
                    <a:sym typeface="Roboto"/>
                  </a:rPr>
                  <a:t>Necesidad de un sistema de control en organizaciones complejas.</a:t>
                </a:r>
              </a:p>
              <a:p>
                <a:pPr lvl="0"/>
                <a:r>
                  <a:rPr lang="es-ES" sz="1200" dirty="0">
                    <a:solidFill>
                      <a:srgbClr val="FFFFFF"/>
                    </a:solidFill>
                    <a:latin typeface="Century Gothic" panose="020B0502020202020204" pitchFamily="34" charset="0"/>
                    <a:ea typeface="Roboto"/>
                    <a:cs typeface="Roboto"/>
                    <a:sym typeface="Roboto"/>
                  </a:rPr>
                  <a:t>1992 Reporte Cadbury </a:t>
                </a:r>
              </a:p>
              <a:p>
                <a:pPr lvl="0"/>
                <a:r>
                  <a:rPr lang="es-ES" sz="1200" dirty="0">
                    <a:solidFill>
                      <a:srgbClr val="FFFFFF"/>
                    </a:solidFill>
                    <a:latin typeface="Century Gothic" panose="020B0502020202020204" pitchFamily="34" charset="0"/>
                    <a:ea typeface="Roboto"/>
                    <a:cs typeface="Roboto"/>
                    <a:sym typeface="Roboto"/>
                  </a:rPr>
                  <a:t>444 versiones de códigos, recomendaciones y reportes de gobierno corporativo</a:t>
                </a:r>
              </a:p>
            </p:txBody>
          </p:sp>
          <p:sp>
            <p:nvSpPr>
              <p:cNvPr id="31" name="Google Shape;160;p16">
                <a:extLst>
                  <a:ext uri="{FF2B5EF4-FFF2-40B4-BE49-F238E27FC236}">
                    <a16:creationId xmlns:a16="http://schemas.microsoft.com/office/drawing/2014/main" id="{C3272213-37AB-4058-9F14-F08DA2B4A38D}"/>
                  </a:ext>
                </a:extLst>
              </p:cNvPr>
              <p:cNvSpPr txBox="1"/>
              <p:nvPr/>
            </p:nvSpPr>
            <p:spPr>
              <a:xfrm>
                <a:off x="1019625" y="1407275"/>
                <a:ext cx="912900" cy="37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231F20"/>
                    </a:solidFill>
                    <a:latin typeface="Century Gothic" panose="020B0502020202020204" pitchFamily="34" charset="0"/>
                    <a:ea typeface="Fira Sans Extra Condensed Medium"/>
                    <a:cs typeface="Fira Sans Extra Condensed Medium"/>
                    <a:sym typeface="Fira Sans Extra Condensed Medium"/>
                  </a:rPr>
                  <a:t>Gobierno Corporativo</a:t>
                </a:r>
                <a:endParaRPr sz="1600" b="1" dirty="0">
                  <a:solidFill>
                    <a:srgbClr val="231F20"/>
                  </a:solidFill>
                  <a:latin typeface="Century Gothic" panose="020B0502020202020204" pitchFamily="34" charset="0"/>
                </a:endParaRPr>
              </a:p>
            </p:txBody>
          </p:sp>
        </p:grpSp>
        <p:grpSp>
          <p:nvGrpSpPr>
            <p:cNvPr id="56" name="Google Shape;161;p16">
              <a:extLst>
                <a:ext uri="{FF2B5EF4-FFF2-40B4-BE49-F238E27FC236}">
                  <a16:creationId xmlns:a16="http://schemas.microsoft.com/office/drawing/2014/main" id="{816C2EB3-450C-4E4D-90DB-84F8EDA182AE}"/>
                </a:ext>
              </a:extLst>
            </p:cNvPr>
            <p:cNvGrpSpPr/>
            <p:nvPr/>
          </p:nvGrpSpPr>
          <p:grpSpPr>
            <a:xfrm>
              <a:off x="3723437" y="882849"/>
              <a:ext cx="3758848" cy="4137603"/>
              <a:chOff x="3478160" y="918832"/>
              <a:chExt cx="2179550" cy="2823432"/>
            </a:xfrm>
          </p:grpSpPr>
          <p:grpSp>
            <p:nvGrpSpPr>
              <p:cNvPr id="58" name="Google Shape;165;p16">
                <a:extLst>
                  <a:ext uri="{FF2B5EF4-FFF2-40B4-BE49-F238E27FC236}">
                    <a16:creationId xmlns:a16="http://schemas.microsoft.com/office/drawing/2014/main" id="{95CAF56A-AED4-485B-ACFD-1794E3E9BEF8}"/>
                  </a:ext>
                </a:extLst>
              </p:cNvPr>
              <p:cNvGrpSpPr/>
              <p:nvPr/>
            </p:nvGrpSpPr>
            <p:grpSpPr>
              <a:xfrm>
                <a:off x="3478160" y="1220188"/>
                <a:ext cx="2179550" cy="2522076"/>
                <a:chOff x="4386721" y="1217320"/>
                <a:chExt cx="2179550" cy="2522076"/>
              </a:xfrm>
            </p:grpSpPr>
            <p:sp>
              <p:nvSpPr>
                <p:cNvPr id="67" name="Google Shape;166;p16">
                  <a:extLst>
                    <a:ext uri="{FF2B5EF4-FFF2-40B4-BE49-F238E27FC236}">
                      <a16:creationId xmlns:a16="http://schemas.microsoft.com/office/drawing/2014/main" id="{C665CD90-537B-4BA6-9EA0-763A90ABBE98}"/>
                    </a:ext>
                  </a:extLst>
                </p:cNvPr>
                <p:cNvSpPr/>
                <p:nvPr/>
              </p:nvSpPr>
              <p:spPr>
                <a:xfrm>
                  <a:off x="4421063" y="1437939"/>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8" name="Google Shape;167;p16">
                  <a:extLst>
                    <a:ext uri="{FF2B5EF4-FFF2-40B4-BE49-F238E27FC236}">
                      <a16:creationId xmlns:a16="http://schemas.microsoft.com/office/drawing/2014/main" id="{396894E4-F37C-41B9-B3C6-7B48F5126F71}"/>
                    </a:ext>
                  </a:extLst>
                </p:cNvPr>
                <p:cNvSpPr/>
                <p:nvPr/>
              </p:nvSpPr>
              <p:spPr>
                <a:xfrm>
                  <a:off x="4587615" y="1366821"/>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9" name="Google Shape;168;p16">
                  <a:extLst>
                    <a:ext uri="{FF2B5EF4-FFF2-40B4-BE49-F238E27FC236}">
                      <a16:creationId xmlns:a16="http://schemas.microsoft.com/office/drawing/2014/main" id="{74FA4CF4-5750-4B56-9DF9-32A52C77395A}"/>
                    </a:ext>
                  </a:extLst>
                </p:cNvPr>
                <p:cNvSpPr/>
                <p:nvPr/>
              </p:nvSpPr>
              <p:spPr>
                <a:xfrm>
                  <a:off x="4576535" y="1359535"/>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0" name="Google Shape;169;p16">
                  <a:extLst>
                    <a:ext uri="{FF2B5EF4-FFF2-40B4-BE49-F238E27FC236}">
                      <a16:creationId xmlns:a16="http://schemas.microsoft.com/office/drawing/2014/main" id="{C2DD9093-0736-46C6-B19D-9F030D8FBA1A}"/>
                    </a:ext>
                  </a:extLst>
                </p:cNvPr>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1" name="Google Shape;170;p16">
                  <a:extLst>
                    <a:ext uri="{FF2B5EF4-FFF2-40B4-BE49-F238E27FC236}">
                      <a16:creationId xmlns:a16="http://schemas.microsoft.com/office/drawing/2014/main" id="{3A47A9B8-E991-4B4A-971A-04D38ECA99ED}"/>
                    </a:ext>
                  </a:extLst>
                </p:cNvPr>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2" name="Google Shape;171;p16">
                  <a:extLst>
                    <a:ext uri="{FF2B5EF4-FFF2-40B4-BE49-F238E27FC236}">
                      <a16:creationId xmlns:a16="http://schemas.microsoft.com/office/drawing/2014/main" id="{935BA8F3-9CB7-4E47-B451-0832E4341CEF}"/>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3" name="Google Shape;172;p16">
                  <a:extLst>
                    <a:ext uri="{FF2B5EF4-FFF2-40B4-BE49-F238E27FC236}">
                      <a16:creationId xmlns:a16="http://schemas.microsoft.com/office/drawing/2014/main" id="{17CE76FF-E3EE-4404-AE71-CF63EDAFC248}"/>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4" name="Google Shape;173;p16">
                  <a:extLst>
                    <a:ext uri="{FF2B5EF4-FFF2-40B4-BE49-F238E27FC236}">
                      <a16:creationId xmlns:a16="http://schemas.microsoft.com/office/drawing/2014/main" id="{60820E9A-8C49-426E-BC1A-8FE85D2A8682}"/>
                    </a:ext>
                  </a:extLst>
                </p:cNvPr>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5" name="Google Shape;174;p16">
                  <a:extLst>
                    <a:ext uri="{FF2B5EF4-FFF2-40B4-BE49-F238E27FC236}">
                      <a16:creationId xmlns:a16="http://schemas.microsoft.com/office/drawing/2014/main" id="{F4451289-4ACB-4027-AE9E-5154EB44EDD2}"/>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6" name="Google Shape;175;p16">
                  <a:extLst>
                    <a:ext uri="{FF2B5EF4-FFF2-40B4-BE49-F238E27FC236}">
                      <a16:creationId xmlns:a16="http://schemas.microsoft.com/office/drawing/2014/main" id="{7ED915AF-57A1-4760-BFC9-39CF888B50D7}"/>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7" name="Google Shape;176;p16">
                  <a:extLst>
                    <a:ext uri="{FF2B5EF4-FFF2-40B4-BE49-F238E27FC236}">
                      <a16:creationId xmlns:a16="http://schemas.microsoft.com/office/drawing/2014/main" id="{47D68A93-99C0-478C-B394-5805A71D0FD6}"/>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8" name="Google Shape;177;p16">
                  <a:extLst>
                    <a:ext uri="{FF2B5EF4-FFF2-40B4-BE49-F238E27FC236}">
                      <a16:creationId xmlns:a16="http://schemas.microsoft.com/office/drawing/2014/main" id="{FD8019DF-D785-477F-BA6E-DDD83FFBB3F6}"/>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9" name="Google Shape;178;p16">
                  <a:extLst>
                    <a:ext uri="{FF2B5EF4-FFF2-40B4-BE49-F238E27FC236}">
                      <a16:creationId xmlns:a16="http://schemas.microsoft.com/office/drawing/2014/main" id="{5A9D3441-A8C9-4F69-8114-72510747C764}"/>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0" name="Google Shape;179;p16">
                  <a:extLst>
                    <a:ext uri="{FF2B5EF4-FFF2-40B4-BE49-F238E27FC236}">
                      <a16:creationId xmlns:a16="http://schemas.microsoft.com/office/drawing/2014/main" id="{C49C6E3A-26A3-4DEE-90BD-2DEFAA1A77EE}"/>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1" name="Google Shape;180;p16">
                  <a:extLst>
                    <a:ext uri="{FF2B5EF4-FFF2-40B4-BE49-F238E27FC236}">
                      <a16:creationId xmlns:a16="http://schemas.microsoft.com/office/drawing/2014/main" id="{06872529-4455-41F9-980D-2C8668B47962}"/>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2" name="Google Shape;181;p16">
                  <a:extLst>
                    <a:ext uri="{FF2B5EF4-FFF2-40B4-BE49-F238E27FC236}">
                      <a16:creationId xmlns:a16="http://schemas.microsoft.com/office/drawing/2014/main" id="{57F03809-D7B4-46B2-BEB1-95561CDBAE04}"/>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3" name="Google Shape;182;p16">
                  <a:extLst>
                    <a:ext uri="{FF2B5EF4-FFF2-40B4-BE49-F238E27FC236}">
                      <a16:creationId xmlns:a16="http://schemas.microsoft.com/office/drawing/2014/main" id="{21548C99-61FB-47AE-8BF9-0C42FD07F4E4}"/>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165" name="Google Shape;187;p16">
                <a:extLst>
                  <a:ext uri="{FF2B5EF4-FFF2-40B4-BE49-F238E27FC236}">
                    <a16:creationId xmlns:a16="http://schemas.microsoft.com/office/drawing/2014/main" id="{F0706478-0D9E-4396-BA5E-BC0239F4580B}"/>
                  </a:ext>
                </a:extLst>
              </p:cNvPr>
              <p:cNvSpPr/>
              <p:nvPr/>
            </p:nvSpPr>
            <p:spPr>
              <a:xfrm>
                <a:off x="4762237" y="918832"/>
                <a:ext cx="670913" cy="242910"/>
              </a:xfrm>
              <a:custGeom>
                <a:avLst/>
                <a:gdLst/>
                <a:ahLst/>
                <a:cxnLst/>
                <a:rect l="l" t="t" r="r" b="b"/>
                <a:pathLst>
                  <a:path w="31122" h="11268" extrusionOk="0">
                    <a:moveTo>
                      <a:pt x="24662" y="0"/>
                    </a:moveTo>
                    <a:cubicBezTo>
                      <a:pt x="21583" y="0"/>
                      <a:pt x="18509" y="130"/>
                      <a:pt x="15447" y="373"/>
                    </a:cubicBezTo>
                    <a:cubicBezTo>
                      <a:pt x="7383" y="1024"/>
                      <a:pt x="1" y="1446"/>
                      <a:pt x="1" y="1446"/>
                    </a:cubicBezTo>
                    <a:lnTo>
                      <a:pt x="1" y="11267"/>
                    </a:lnTo>
                    <a:lnTo>
                      <a:pt x="30894" y="11267"/>
                    </a:lnTo>
                    <a:lnTo>
                      <a:pt x="31122" y="8015"/>
                    </a:lnTo>
                    <a:lnTo>
                      <a:pt x="30244" y="146"/>
                    </a:lnTo>
                    <a:cubicBezTo>
                      <a:pt x="28383" y="48"/>
                      <a:pt x="26521" y="0"/>
                      <a:pt x="24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Century Gothic" panose="020B0502020202020204" pitchFamily="34" charset="0"/>
                    <a:ea typeface="Fira Sans Extra Condensed Medium"/>
                    <a:cs typeface="Fira Sans Extra Condensed Medium"/>
                    <a:sym typeface="Fira Sans Extra Condensed Medium"/>
                  </a:rPr>
                  <a:t>1999</a:t>
                </a:r>
                <a:endParaRPr dirty="0">
                  <a:latin typeface="Century Gothic" panose="020B0502020202020204" pitchFamily="34" charset="0"/>
                </a:endParaRPr>
              </a:p>
            </p:txBody>
          </p:sp>
        </p:grpSp>
      </p:grpSp>
      <p:grpSp>
        <p:nvGrpSpPr>
          <p:cNvPr id="3" name="Google Shape;121;p16">
            <a:extLst>
              <a:ext uri="{FF2B5EF4-FFF2-40B4-BE49-F238E27FC236}">
                <a16:creationId xmlns:a16="http://schemas.microsoft.com/office/drawing/2014/main" id="{5123383C-9303-46F6-A0AF-2CDDF381EA69}"/>
              </a:ext>
            </a:extLst>
          </p:cNvPr>
          <p:cNvGrpSpPr/>
          <p:nvPr/>
        </p:nvGrpSpPr>
        <p:grpSpPr>
          <a:xfrm rot="2942429">
            <a:off x="7194338" y="1427838"/>
            <a:ext cx="1157844" cy="772594"/>
            <a:chOff x="473690" y="3806031"/>
            <a:chExt cx="1421545" cy="436453"/>
          </a:xfrm>
        </p:grpSpPr>
        <p:sp>
          <p:nvSpPr>
            <p:cNvPr id="5" name="Google Shape;122;p16">
              <a:extLst>
                <a:ext uri="{FF2B5EF4-FFF2-40B4-BE49-F238E27FC236}">
                  <a16:creationId xmlns:a16="http://schemas.microsoft.com/office/drawing/2014/main" id="{6ABA23BB-ADB5-4495-9051-8164E0136C0E}"/>
                </a:ext>
              </a:extLst>
            </p:cNvPr>
            <p:cNvSpPr/>
            <p:nvPr/>
          </p:nvSpPr>
          <p:spPr>
            <a:xfrm>
              <a:off x="495226" y="3819806"/>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8" name="Google Shape;123;p16">
              <a:extLst>
                <a:ext uri="{FF2B5EF4-FFF2-40B4-BE49-F238E27FC236}">
                  <a16:creationId xmlns:a16="http://schemas.microsoft.com/office/drawing/2014/main" id="{5F29A2F2-B2E1-4C51-9791-09AD796F2ADF}"/>
                </a:ext>
              </a:extLst>
            </p:cNvPr>
            <p:cNvSpPr/>
            <p:nvPr/>
          </p:nvSpPr>
          <p:spPr>
            <a:xfrm>
              <a:off x="473690" y="3806031"/>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9" name="Google Shape;124;p16">
              <a:extLst>
                <a:ext uri="{FF2B5EF4-FFF2-40B4-BE49-F238E27FC236}">
                  <a16:creationId xmlns:a16="http://schemas.microsoft.com/office/drawing/2014/main" id="{8FE16429-7DA3-48D2-B295-17D96753A886}"/>
                </a:ext>
              </a:extLst>
            </p:cNvPr>
            <p:cNvSpPr/>
            <p:nvPr/>
          </p:nvSpPr>
          <p:spPr>
            <a:xfrm>
              <a:off x="474897" y="4052498"/>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2" name="Google Shape;125;p16">
              <a:extLst>
                <a:ext uri="{FF2B5EF4-FFF2-40B4-BE49-F238E27FC236}">
                  <a16:creationId xmlns:a16="http://schemas.microsoft.com/office/drawing/2014/main" id="{05BDE669-21B5-446C-8E87-4F0D2D237CF3}"/>
                </a:ext>
              </a:extLst>
            </p:cNvPr>
            <p:cNvSpPr/>
            <p:nvPr/>
          </p:nvSpPr>
          <p:spPr>
            <a:xfrm>
              <a:off x="531701" y="4070843"/>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3" name="Google Shape;126;p16">
              <a:extLst>
                <a:ext uri="{FF2B5EF4-FFF2-40B4-BE49-F238E27FC236}">
                  <a16:creationId xmlns:a16="http://schemas.microsoft.com/office/drawing/2014/main" id="{344FC50C-7144-495F-943D-C262AFDC5D5B}"/>
                </a:ext>
              </a:extLst>
            </p:cNvPr>
            <p:cNvSpPr/>
            <p:nvPr/>
          </p:nvSpPr>
          <p:spPr>
            <a:xfrm>
              <a:off x="520642" y="3957127"/>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4" name="Google Shape;127;p16">
              <a:extLst>
                <a:ext uri="{FF2B5EF4-FFF2-40B4-BE49-F238E27FC236}">
                  <a16:creationId xmlns:a16="http://schemas.microsoft.com/office/drawing/2014/main" id="{7ECB20C3-6F03-4BC9-A213-5DE3F72A2359}"/>
                </a:ext>
              </a:extLst>
            </p:cNvPr>
            <p:cNvSpPr/>
            <p:nvPr/>
          </p:nvSpPr>
          <p:spPr>
            <a:xfrm>
              <a:off x="1780937" y="3873592"/>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5" name="Google Shape;128;p16">
              <a:extLst>
                <a:ext uri="{FF2B5EF4-FFF2-40B4-BE49-F238E27FC236}">
                  <a16:creationId xmlns:a16="http://schemas.microsoft.com/office/drawing/2014/main" id="{155FC998-A11F-43F4-9AD0-734665B09CDF}"/>
                </a:ext>
              </a:extLst>
            </p:cNvPr>
            <p:cNvSpPr/>
            <p:nvPr/>
          </p:nvSpPr>
          <p:spPr>
            <a:xfrm>
              <a:off x="1603583" y="4063535"/>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6" name="Google Shape;129;p16">
              <a:extLst>
                <a:ext uri="{FF2B5EF4-FFF2-40B4-BE49-F238E27FC236}">
                  <a16:creationId xmlns:a16="http://schemas.microsoft.com/office/drawing/2014/main" id="{E853AD02-3744-440C-A8E6-297231AEF4DF}"/>
                </a:ext>
              </a:extLst>
            </p:cNvPr>
            <p:cNvSpPr/>
            <p:nvPr/>
          </p:nvSpPr>
          <p:spPr>
            <a:xfrm>
              <a:off x="583611" y="3897392"/>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7" name="Google Shape;130;p16">
              <a:extLst>
                <a:ext uri="{FF2B5EF4-FFF2-40B4-BE49-F238E27FC236}">
                  <a16:creationId xmlns:a16="http://schemas.microsoft.com/office/drawing/2014/main" id="{4C47E3E9-B579-463C-9323-BCABDDFC7871}"/>
                </a:ext>
              </a:extLst>
            </p:cNvPr>
            <p:cNvSpPr/>
            <p:nvPr/>
          </p:nvSpPr>
          <p:spPr>
            <a:xfrm>
              <a:off x="684113" y="3946370"/>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pic>
        <p:nvPicPr>
          <p:cNvPr id="116"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2">
            <a:alphaModFix/>
          </a:blip>
          <a:srcRect t="16970" r="8892" b="21025"/>
          <a:stretch/>
        </p:blipFill>
        <p:spPr>
          <a:xfrm>
            <a:off x="-69308" y="-194458"/>
            <a:ext cx="3398919" cy="1023770"/>
          </a:xfrm>
          <a:prstGeom prst="rect">
            <a:avLst/>
          </a:prstGeom>
          <a:noFill/>
          <a:ln>
            <a:noFill/>
          </a:ln>
        </p:spPr>
      </p:pic>
      <p:sp>
        <p:nvSpPr>
          <p:cNvPr id="117" name="Google Shape;1638;p35">
            <a:extLst>
              <a:ext uri="{FF2B5EF4-FFF2-40B4-BE49-F238E27FC236}">
                <a16:creationId xmlns:a16="http://schemas.microsoft.com/office/drawing/2014/main" id="{7481952B-7C50-4D6C-8CA5-F261F253E319}"/>
              </a:ext>
            </a:extLst>
          </p:cNvPr>
          <p:cNvSpPr txBox="1"/>
          <p:nvPr/>
        </p:nvSpPr>
        <p:spPr>
          <a:xfrm>
            <a:off x="635087" y="-6139"/>
            <a:ext cx="2076062" cy="5714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latin typeface="Century Gothic" panose="020B0502020202020204" pitchFamily="34" charset="0"/>
                <a:ea typeface="Roboto"/>
                <a:cs typeface="Roboto"/>
                <a:sym typeface="Roboto"/>
              </a:rPr>
              <a:t>Marco Conceptual</a:t>
            </a:r>
            <a:endParaRPr sz="1600" b="1" dirty="0">
              <a:latin typeface="Century Gothic" panose="020B0502020202020204" pitchFamily="34" charset="0"/>
              <a:ea typeface="Roboto"/>
              <a:cs typeface="Roboto"/>
              <a:sym typeface="Roboto"/>
            </a:endParaRPr>
          </a:p>
        </p:txBody>
      </p:sp>
      <p:pic>
        <p:nvPicPr>
          <p:cNvPr id="129" name="Imagen 128"/>
          <p:cNvPicPr/>
          <p:nvPr/>
        </p:nvPicPr>
        <p:blipFill rotWithShape="1">
          <a:blip r:embed="rId3"/>
          <a:srcRect l="6897" t="21461" r="5994" b="11127"/>
          <a:stretch/>
        </p:blipFill>
        <p:spPr bwMode="auto">
          <a:xfrm>
            <a:off x="7312419" y="2673105"/>
            <a:ext cx="4341207" cy="1777909"/>
          </a:xfrm>
          <a:prstGeom prst="rect">
            <a:avLst/>
          </a:prstGeom>
          <a:ln>
            <a:noFill/>
          </a:ln>
          <a:extLst>
            <a:ext uri="{53640926-AAD7-44D8-BBD7-CCE9431645EC}">
              <a14:shadowObscured xmlns:a14="http://schemas.microsoft.com/office/drawing/2010/main"/>
            </a:ext>
          </a:extLst>
        </p:spPr>
      </p:pic>
      <p:sp>
        <p:nvSpPr>
          <p:cNvPr id="163" name="Google Shape;184;p16">
            <a:extLst>
              <a:ext uri="{FF2B5EF4-FFF2-40B4-BE49-F238E27FC236}">
                <a16:creationId xmlns:a16="http://schemas.microsoft.com/office/drawing/2014/main" id="{A7A82944-AC76-4C4F-8D73-536FF05A1722}"/>
              </a:ext>
            </a:extLst>
          </p:cNvPr>
          <p:cNvSpPr txBox="1"/>
          <p:nvPr/>
        </p:nvSpPr>
        <p:spPr>
          <a:xfrm>
            <a:off x="4013436" y="852063"/>
            <a:ext cx="1574386" cy="553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231F20"/>
                </a:solidFill>
                <a:latin typeface="Century Gothic" panose="020B0502020202020204" pitchFamily="34" charset="0"/>
                <a:sym typeface="Fira Sans Extra Condensed Medium"/>
              </a:rPr>
              <a:t>Finalidad</a:t>
            </a:r>
            <a:endParaRPr lang="es-EC" sz="1600" b="1" dirty="0">
              <a:solidFill>
                <a:srgbClr val="231F20"/>
              </a:solidFill>
              <a:latin typeface="Century Gothic" panose="020B0502020202020204" pitchFamily="34" charset="0"/>
            </a:endParaRPr>
          </a:p>
        </p:txBody>
      </p:sp>
      <p:sp>
        <p:nvSpPr>
          <p:cNvPr id="164" name="Google Shape;159;p16">
            <a:extLst>
              <a:ext uri="{FF2B5EF4-FFF2-40B4-BE49-F238E27FC236}">
                <a16:creationId xmlns:a16="http://schemas.microsoft.com/office/drawing/2014/main" id="{86779926-98C7-4FF2-BB78-C03AA08D389C}"/>
              </a:ext>
            </a:extLst>
          </p:cNvPr>
          <p:cNvSpPr txBox="1"/>
          <p:nvPr/>
        </p:nvSpPr>
        <p:spPr>
          <a:xfrm>
            <a:off x="3809999" y="1460500"/>
            <a:ext cx="2837155" cy="1524080"/>
          </a:xfrm>
          <a:prstGeom prst="rect">
            <a:avLst/>
          </a:prstGeom>
          <a:noFill/>
          <a:ln>
            <a:noFill/>
          </a:ln>
        </p:spPr>
        <p:txBody>
          <a:bodyPr spcFirstLastPara="1" wrap="square" lIns="91425" tIns="91425" rIns="91425" bIns="91425" anchor="ctr" anchorCtr="0">
            <a:noAutofit/>
          </a:bodyPr>
          <a:lstStyle/>
          <a:p>
            <a:pPr lvl="0" algn="ctr"/>
            <a:r>
              <a:rPr lang="es-ES" sz="1200" dirty="0">
                <a:solidFill>
                  <a:srgbClr val="FFFFFF"/>
                </a:solidFill>
                <a:latin typeface="Century Gothic" panose="020B0502020202020204" pitchFamily="34" charset="0"/>
                <a:ea typeface="Roboto"/>
                <a:cs typeface="Roboto"/>
                <a:sym typeface="Roboto"/>
              </a:rPr>
              <a:t>Transparencia</a:t>
            </a:r>
          </a:p>
          <a:p>
            <a:pPr lvl="0" algn="ctr"/>
            <a:r>
              <a:rPr lang="es-ES" sz="1200" dirty="0">
                <a:solidFill>
                  <a:srgbClr val="FFFFFF"/>
                </a:solidFill>
                <a:latin typeface="Century Gothic" panose="020B0502020202020204" pitchFamily="34" charset="0"/>
                <a:ea typeface="Roboto"/>
                <a:cs typeface="Roboto"/>
                <a:sym typeface="Roboto"/>
              </a:rPr>
              <a:t>Eficiencia</a:t>
            </a:r>
          </a:p>
          <a:p>
            <a:pPr lvl="0" algn="ctr"/>
            <a:r>
              <a:rPr lang="es-ES" sz="1200" dirty="0">
                <a:solidFill>
                  <a:srgbClr val="FFFFFF"/>
                </a:solidFill>
                <a:latin typeface="Century Gothic" panose="020B0502020202020204" pitchFamily="34" charset="0"/>
                <a:ea typeface="Roboto"/>
                <a:cs typeface="Roboto"/>
                <a:sym typeface="Roboto"/>
              </a:rPr>
              <a:t>Ambiente de confianza</a:t>
            </a:r>
          </a:p>
          <a:p>
            <a:pPr lvl="0" algn="ctr"/>
            <a:r>
              <a:rPr lang="es-ES" sz="1200" dirty="0">
                <a:solidFill>
                  <a:srgbClr val="FFFFFF"/>
                </a:solidFill>
                <a:latin typeface="Century Gothic" panose="020B0502020202020204" pitchFamily="34" charset="0"/>
                <a:ea typeface="Roboto"/>
                <a:cs typeface="Roboto"/>
                <a:sym typeface="Roboto"/>
              </a:rPr>
              <a:t>Estabilidad Financiera</a:t>
            </a:r>
          </a:p>
          <a:p>
            <a:pPr lvl="0" algn="ctr"/>
            <a:r>
              <a:rPr lang="es-ES" sz="1200" dirty="0">
                <a:solidFill>
                  <a:srgbClr val="FFFFFF"/>
                </a:solidFill>
                <a:latin typeface="Century Gothic" panose="020B0502020202020204" pitchFamily="34" charset="0"/>
                <a:ea typeface="Roboto"/>
                <a:cs typeface="Roboto"/>
                <a:sym typeface="Roboto"/>
              </a:rPr>
              <a:t>Crecimiento y desarrollo</a:t>
            </a:r>
          </a:p>
        </p:txBody>
      </p:sp>
      <p:sp>
        <p:nvSpPr>
          <p:cNvPr id="86" name="Rectángulo 85"/>
          <p:cNvSpPr/>
          <p:nvPr/>
        </p:nvSpPr>
        <p:spPr>
          <a:xfrm>
            <a:off x="365924" y="4331804"/>
            <a:ext cx="2538122"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400" dirty="0">
                <a:latin typeface="Century Gothic" panose="020B0502020202020204" pitchFamily="34" charset="0"/>
                <a:ea typeface="Calibri" panose="020F0502020204030204" pitchFamily="34" charset="0"/>
                <a:cs typeface="Times New Roman" panose="02020603050405020304" pitchFamily="18" charset="0"/>
              </a:rPr>
              <a:t>Guía de Buen Gobierno para Pymes elaborada por el Consejo General de Economistas y </a:t>
            </a:r>
            <a:r>
              <a:rPr lang="es-EC" sz="14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CEPYME</a:t>
            </a:r>
            <a:endParaRPr lang="en-US" sz="1400" b="1" dirty="0">
              <a:solidFill>
                <a:schemeClr val="accent2"/>
              </a:solidFill>
              <a:latin typeface="Century Gothic" panose="020B0502020202020204" pitchFamily="34" charset="0"/>
            </a:endParaRPr>
          </a:p>
        </p:txBody>
      </p:sp>
      <p:sp>
        <p:nvSpPr>
          <p:cNvPr id="87" name="Rectángulo 86"/>
          <p:cNvSpPr/>
          <p:nvPr/>
        </p:nvSpPr>
        <p:spPr>
          <a:xfrm>
            <a:off x="3188130" y="4418474"/>
            <a:ext cx="2983014"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entury Gothic" panose="020B0502020202020204" pitchFamily="34" charset="0"/>
                <a:ea typeface="Calibri" panose="020F0502020204030204" pitchFamily="34" charset="0"/>
                <a:cs typeface="Times New Roman" panose="02020603050405020304" pitchFamily="18" charset="0"/>
              </a:rPr>
              <a:t>Instrumento basado en los principios establecidos por la </a:t>
            </a:r>
            <a:r>
              <a:rPr lang="es-EC" sz="1400" b="1" dirty="0">
                <a:latin typeface="Century Gothic" panose="020B0502020202020204" pitchFamily="34" charset="0"/>
                <a:ea typeface="Calibri" panose="020F0502020204030204" pitchFamily="34" charset="0"/>
                <a:cs typeface="Times New Roman" panose="02020603050405020304" pitchFamily="18" charset="0"/>
              </a:rPr>
              <a:t>OCDE</a:t>
            </a:r>
            <a:r>
              <a:rPr lang="es-EC" sz="1400" dirty="0">
                <a:latin typeface="Century Gothic" panose="020B0502020202020204" pitchFamily="34" charset="0"/>
                <a:ea typeface="Calibri" panose="020F0502020204030204" pitchFamily="34" charset="0"/>
                <a:cs typeface="Times New Roman" panose="02020603050405020304" pitchFamily="18" charset="0"/>
              </a:rPr>
              <a:t> </a:t>
            </a:r>
          </a:p>
          <a:p>
            <a:pPr algn="ctr"/>
            <a:r>
              <a:rPr lang="es-EC" sz="1400" dirty="0">
                <a:latin typeface="Century Gothic" panose="020B0502020202020204" pitchFamily="34" charset="0"/>
                <a:ea typeface="Calibri" panose="020F0502020204030204" pitchFamily="34" charset="0"/>
                <a:cs typeface="Times New Roman" panose="02020603050405020304" pitchFamily="18" charset="0"/>
              </a:rPr>
              <a:t>Cumple el rol de conductor para que así las pymes más allá de generar valor, logren </a:t>
            </a:r>
            <a:r>
              <a:rPr lang="es-EC" sz="1400" b="1" dirty="0">
                <a:latin typeface="Century Gothic" panose="020B0502020202020204" pitchFamily="34" charset="0"/>
                <a:ea typeface="Calibri" panose="020F0502020204030204" pitchFamily="34" charset="0"/>
                <a:cs typeface="Times New Roman" panose="02020603050405020304" pitchFamily="18" charset="0"/>
              </a:rPr>
              <a:t>sostenibilidad económica, social y ambiental </a:t>
            </a:r>
            <a:endParaRPr lang="en-US" sz="1400" b="1" dirty="0">
              <a:latin typeface="Century Gothic" panose="020B0502020202020204" pitchFamily="34" charset="0"/>
            </a:endParaRPr>
          </a:p>
        </p:txBody>
      </p:sp>
      <p:sp>
        <p:nvSpPr>
          <p:cNvPr id="88" name="Rectángulo 87"/>
          <p:cNvSpPr/>
          <p:nvPr/>
        </p:nvSpPr>
        <p:spPr>
          <a:xfrm>
            <a:off x="774139" y="5524473"/>
            <a:ext cx="1797957"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Century Gothic" panose="020B0502020202020204" pitchFamily="34" charset="0"/>
                <a:ea typeface="Calibri" panose="020F0502020204030204" pitchFamily="34" charset="0"/>
                <a:cs typeface="Times New Roman" panose="02020603050405020304" pitchFamily="18" charset="0"/>
              </a:rPr>
              <a:t>12 principios</a:t>
            </a:r>
            <a:endParaRPr lang="en-US" sz="1400" dirty="0">
              <a:latin typeface="Century Gothic" panose="020B0502020202020204" pitchFamily="34" charset="0"/>
            </a:endParaRPr>
          </a:p>
        </p:txBody>
      </p:sp>
      <p:grpSp>
        <p:nvGrpSpPr>
          <p:cNvPr id="104" name="Google Shape;111;p16">
            <a:extLst>
              <a:ext uri="{FF2B5EF4-FFF2-40B4-BE49-F238E27FC236}">
                <a16:creationId xmlns:a16="http://schemas.microsoft.com/office/drawing/2014/main" id="{87C998AB-E9B5-4974-B71D-D4E8AED461F5}"/>
              </a:ext>
            </a:extLst>
          </p:cNvPr>
          <p:cNvGrpSpPr/>
          <p:nvPr/>
        </p:nvGrpSpPr>
        <p:grpSpPr>
          <a:xfrm>
            <a:off x="2668867" y="3844655"/>
            <a:ext cx="1106194" cy="585451"/>
            <a:chOff x="473690" y="3806031"/>
            <a:chExt cx="1421545" cy="436453"/>
          </a:xfrm>
        </p:grpSpPr>
        <p:sp>
          <p:nvSpPr>
            <p:cNvPr id="105" name="Google Shape;112;p16">
              <a:extLst>
                <a:ext uri="{FF2B5EF4-FFF2-40B4-BE49-F238E27FC236}">
                  <a16:creationId xmlns:a16="http://schemas.microsoft.com/office/drawing/2014/main" id="{27236FC0-CC81-4C89-9E3C-52A07D8DC138}"/>
                </a:ext>
              </a:extLst>
            </p:cNvPr>
            <p:cNvSpPr/>
            <p:nvPr/>
          </p:nvSpPr>
          <p:spPr>
            <a:xfrm>
              <a:off x="495226" y="3819806"/>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06" name="Google Shape;113;p16">
              <a:extLst>
                <a:ext uri="{FF2B5EF4-FFF2-40B4-BE49-F238E27FC236}">
                  <a16:creationId xmlns:a16="http://schemas.microsoft.com/office/drawing/2014/main" id="{BCFF067D-A85D-40E6-949F-2057D8B76F48}"/>
                </a:ext>
              </a:extLst>
            </p:cNvPr>
            <p:cNvSpPr/>
            <p:nvPr/>
          </p:nvSpPr>
          <p:spPr>
            <a:xfrm>
              <a:off x="473690" y="3806031"/>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07" name="Google Shape;114;p16">
              <a:extLst>
                <a:ext uri="{FF2B5EF4-FFF2-40B4-BE49-F238E27FC236}">
                  <a16:creationId xmlns:a16="http://schemas.microsoft.com/office/drawing/2014/main" id="{3BD20E49-FE72-4DDC-9397-69DE13FCE1AB}"/>
                </a:ext>
              </a:extLst>
            </p:cNvPr>
            <p:cNvSpPr/>
            <p:nvPr/>
          </p:nvSpPr>
          <p:spPr>
            <a:xfrm>
              <a:off x="474897" y="4052498"/>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08" name="Google Shape;115;p16">
              <a:extLst>
                <a:ext uri="{FF2B5EF4-FFF2-40B4-BE49-F238E27FC236}">
                  <a16:creationId xmlns:a16="http://schemas.microsoft.com/office/drawing/2014/main" id="{B6939ED0-4B5E-4ACD-8D5D-82705405A15D}"/>
                </a:ext>
              </a:extLst>
            </p:cNvPr>
            <p:cNvSpPr/>
            <p:nvPr/>
          </p:nvSpPr>
          <p:spPr>
            <a:xfrm>
              <a:off x="531701" y="4070843"/>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09" name="Google Shape;116;p16">
              <a:extLst>
                <a:ext uri="{FF2B5EF4-FFF2-40B4-BE49-F238E27FC236}">
                  <a16:creationId xmlns:a16="http://schemas.microsoft.com/office/drawing/2014/main" id="{5DBFBEAA-C5C1-42E8-A3FD-983016566781}"/>
                </a:ext>
              </a:extLst>
            </p:cNvPr>
            <p:cNvSpPr/>
            <p:nvPr/>
          </p:nvSpPr>
          <p:spPr>
            <a:xfrm>
              <a:off x="520642" y="3957127"/>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0" name="Google Shape;117;p16">
              <a:extLst>
                <a:ext uri="{FF2B5EF4-FFF2-40B4-BE49-F238E27FC236}">
                  <a16:creationId xmlns:a16="http://schemas.microsoft.com/office/drawing/2014/main" id="{1BFF5197-8917-4863-A227-3DED0CACB39B}"/>
                </a:ext>
              </a:extLst>
            </p:cNvPr>
            <p:cNvSpPr/>
            <p:nvPr/>
          </p:nvSpPr>
          <p:spPr>
            <a:xfrm>
              <a:off x="1780937" y="3873592"/>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1" name="Google Shape;118;p16">
              <a:extLst>
                <a:ext uri="{FF2B5EF4-FFF2-40B4-BE49-F238E27FC236}">
                  <a16:creationId xmlns:a16="http://schemas.microsoft.com/office/drawing/2014/main" id="{023556C9-A32C-45F1-ACE0-2E78378451AA}"/>
                </a:ext>
              </a:extLst>
            </p:cNvPr>
            <p:cNvSpPr/>
            <p:nvPr/>
          </p:nvSpPr>
          <p:spPr>
            <a:xfrm>
              <a:off x="1603583" y="4063535"/>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2" name="Google Shape;119;p16">
              <a:extLst>
                <a:ext uri="{FF2B5EF4-FFF2-40B4-BE49-F238E27FC236}">
                  <a16:creationId xmlns:a16="http://schemas.microsoft.com/office/drawing/2014/main" id="{3C946F29-803E-4D2F-A05A-C90BDAD1FF2B}"/>
                </a:ext>
              </a:extLst>
            </p:cNvPr>
            <p:cNvSpPr/>
            <p:nvPr/>
          </p:nvSpPr>
          <p:spPr>
            <a:xfrm>
              <a:off x="583611" y="3897392"/>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3" name="Google Shape;120;p16">
              <a:extLst>
                <a:ext uri="{FF2B5EF4-FFF2-40B4-BE49-F238E27FC236}">
                  <a16:creationId xmlns:a16="http://schemas.microsoft.com/office/drawing/2014/main" id="{355322E8-9642-4220-A281-C08CEB607595}"/>
                </a:ext>
              </a:extLst>
            </p:cNvPr>
            <p:cNvSpPr/>
            <p:nvPr/>
          </p:nvSpPr>
          <p:spPr>
            <a:xfrm>
              <a:off x="684113" y="3946370"/>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grpSp>
      <p:grpSp>
        <p:nvGrpSpPr>
          <p:cNvPr id="114" name="Google Shape;111;p16">
            <a:extLst>
              <a:ext uri="{FF2B5EF4-FFF2-40B4-BE49-F238E27FC236}">
                <a16:creationId xmlns:a16="http://schemas.microsoft.com/office/drawing/2014/main" id="{87C998AB-E9B5-4974-B71D-D4E8AED461F5}"/>
              </a:ext>
            </a:extLst>
          </p:cNvPr>
          <p:cNvGrpSpPr/>
          <p:nvPr/>
        </p:nvGrpSpPr>
        <p:grpSpPr>
          <a:xfrm rot="9497377" flipH="1">
            <a:off x="6582812" y="4949122"/>
            <a:ext cx="923023" cy="559742"/>
            <a:chOff x="473690" y="3806031"/>
            <a:chExt cx="1421545" cy="436453"/>
          </a:xfrm>
        </p:grpSpPr>
        <p:sp>
          <p:nvSpPr>
            <p:cNvPr id="115" name="Google Shape;112;p16">
              <a:extLst>
                <a:ext uri="{FF2B5EF4-FFF2-40B4-BE49-F238E27FC236}">
                  <a16:creationId xmlns:a16="http://schemas.microsoft.com/office/drawing/2014/main" id="{27236FC0-CC81-4C89-9E3C-52A07D8DC138}"/>
                </a:ext>
              </a:extLst>
            </p:cNvPr>
            <p:cNvSpPr/>
            <p:nvPr/>
          </p:nvSpPr>
          <p:spPr>
            <a:xfrm>
              <a:off x="495226" y="3819806"/>
              <a:ext cx="1381793" cy="405173"/>
            </a:xfrm>
            <a:custGeom>
              <a:avLst/>
              <a:gdLst/>
              <a:ahLst/>
              <a:cxnLst/>
              <a:rect l="l" t="t" r="r" b="b"/>
              <a:pathLst>
                <a:path w="64098" h="18795" extrusionOk="0">
                  <a:moveTo>
                    <a:pt x="34281" y="1"/>
                  </a:moveTo>
                  <a:cubicBezTo>
                    <a:pt x="33292" y="1"/>
                    <a:pt x="32282" y="31"/>
                    <a:pt x="31252" y="95"/>
                  </a:cubicBezTo>
                  <a:cubicBezTo>
                    <a:pt x="14115" y="1136"/>
                    <a:pt x="4196" y="7152"/>
                    <a:pt x="2895" y="8323"/>
                  </a:cubicBezTo>
                  <a:cubicBezTo>
                    <a:pt x="1594" y="9494"/>
                    <a:pt x="1" y="11185"/>
                    <a:pt x="1" y="11185"/>
                  </a:cubicBezTo>
                  <a:lnTo>
                    <a:pt x="4846" y="11965"/>
                  </a:lnTo>
                  <a:lnTo>
                    <a:pt x="2375" y="18794"/>
                  </a:lnTo>
                  <a:cubicBezTo>
                    <a:pt x="7838" y="14989"/>
                    <a:pt x="13822" y="11998"/>
                    <a:pt x="20163" y="9884"/>
                  </a:cubicBezTo>
                  <a:cubicBezTo>
                    <a:pt x="26411" y="7808"/>
                    <a:pt x="32533" y="7186"/>
                    <a:pt x="37658" y="7186"/>
                  </a:cubicBezTo>
                  <a:cubicBezTo>
                    <a:pt x="41202" y="7186"/>
                    <a:pt x="44269" y="7484"/>
                    <a:pt x="46569" y="7803"/>
                  </a:cubicBezTo>
                  <a:cubicBezTo>
                    <a:pt x="52195" y="8583"/>
                    <a:pt x="58992" y="11185"/>
                    <a:pt x="58862" y="11575"/>
                  </a:cubicBezTo>
                  <a:cubicBezTo>
                    <a:pt x="58731" y="11998"/>
                    <a:pt x="56130" y="12778"/>
                    <a:pt x="54666" y="13949"/>
                  </a:cubicBezTo>
                  <a:cubicBezTo>
                    <a:pt x="53236" y="15120"/>
                    <a:pt x="54536" y="16160"/>
                    <a:pt x="56780" y="16290"/>
                  </a:cubicBezTo>
                  <a:cubicBezTo>
                    <a:pt x="56843" y="16294"/>
                    <a:pt x="56909" y="16296"/>
                    <a:pt x="56977" y="16296"/>
                  </a:cubicBezTo>
                  <a:cubicBezTo>
                    <a:pt x="59279" y="16296"/>
                    <a:pt x="64097" y="14209"/>
                    <a:pt x="64097" y="14209"/>
                  </a:cubicBezTo>
                  <a:lnTo>
                    <a:pt x="64097" y="9754"/>
                  </a:lnTo>
                  <a:cubicBezTo>
                    <a:pt x="64097" y="5410"/>
                    <a:pt x="63718" y="3197"/>
                    <a:pt x="62461" y="3197"/>
                  </a:cubicBezTo>
                  <a:cubicBezTo>
                    <a:pt x="62392" y="3197"/>
                    <a:pt x="62319" y="3204"/>
                    <a:pt x="62244" y="3217"/>
                  </a:cubicBezTo>
                  <a:cubicBezTo>
                    <a:pt x="60813" y="3478"/>
                    <a:pt x="59902" y="7412"/>
                    <a:pt x="59902" y="7412"/>
                  </a:cubicBezTo>
                  <a:cubicBezTo>
                    <a:pt x="59902" y="7412"/>
                    <a:pt x="49733" y="1"/>
                    <a:pt x="3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8" name="Google Shape;113;p16">
              <a:extLst>
                <a:ext uri="{FF2B5EF4-FFF2-40B4-BE49-F238E27FC236}">
                  <a16:creationId xmlns:a16="http://schemas.microsoft.com/office/drawing/2014/main" id="{BCFF067D-A85D-40E6-949F-2057D8B76F48}"/>
                </a:ext>
              </a:extLst>
            </p:cNvPr>
            <p:cNvSpPr/>
            <p:nvPr/>
          </p:nvSpPr>
          <p:spPr>
            <a:xfrm>
              <a:off x="473690" y="3806031"/>
              <a:ext cx="1354781" cy="260328"/>
            </a:xfrm>
            <a:custGeom>
              <a:avLst/>
              <a:gdLst/>
              <a:ahLst/>
              <a:cxnLst/>
              <a:rect l="l" t="t" r="r" b="b"/>
              <a:pathLst>
                <a:path w="62845" h="12076" extrusionOk="0">
                  <a:moveTo>
                    <a:pt x="32930" y="0"/>
                  </a:moveTo>
                  <a:cubicBezTo>
                    <a:pt x="26025" y="0"/>
                    <a:pt x="19134" y="1151"/>
                    <a:pt x="12707" y="3726"/>
                  </a:cubicBezTo>
                  <a:cubicBezTo>
                    <a:pt x="8284" y="5515"/>
                    <a:pt x="3894" y="7889"/>
                    <a:pt x="350" y="11141"/>
                  </a:cubicBezTo>
                  <a:cubicBezTo>
                    <a:pt x="0" y="11463"/>
                    <a:pt x="340" y="12075"/>
                    <a:pt x="744" y="12075"/>
                  </a:cubicBezTo>
                  <a:cubicBezTo>
                    <a:pt x="828" y="12075"/>
                    <a:pt x="916" y="12048"/>
                    <a:pt x="1000" y="11986"/>
                  </a:cubicBezTo>
                  <a:cubicBezTo>
                    <a:pt x="4284" y="9515"/>
                    <a:pt x="7601" y="7271"/>
                    <a:pt x="11374" y="5580"/>
                  </a:cubicBezTo>
                  <a:cubicBezTo>
                    <a:pt x="15179" y="3856"/>
                    <a:pt x="19211" y="2653"/>
                    <a:pt x="23341" y="1970"/>
                  </a:cubicBezTo>
                  <a:cubicBezTo>
                    <a:pt x="26647" y="1423"/>
                    <a:pt x="29983" y="1151"/>
                    <a:pt x="33315" y="1151"/>
                  </a:cubicBezTo>
                  <a:cubicBezTo>
                    <a:pt x="39290" y="1151"/>
                    <a:pt x="45253" y="2026"/>
                    <a:pt x="51015" y="3759"/>
                  </a:cubicBezTo>
                  <a:cubicBezTo>
                    <a:pt x="55340" y="5027"/>
                    <a:pt x="59080" y="7043"/>
                    <a:pt x="62169" y="10393"/>
                  </a:cubicBezTo>
                  <a:cubicBezTo>
                    <a:pt x="62241" y="10449"/>
                    <a:pt x="62321" y="10473"/>
                    <a:pt x="62397" y="10473"/>
                  </a:cubicBezTo>
                  <a:cubicBezTo>
                    <a:pt x="62634" y="10473"/>
                    <a:pt x="62845" y="10240"/>
                    <a:pt x="62722" y="9970"/>
                  </a:cubicBezTo>
                  <a:cubicBezTo>
                    <a:pt x="60674" y="6783"/>
                    <a:pt x="57194" y="4767"/>
                    <a:pt x="53779" y="3434"/>
                  </a:cubicBezTo>
                  <a:cubicBezTo>
                    <a:pt x="49617" y="1840"/>
                    <a:pt x="45097" y="995"/>
                    <a:pt x="40706" y="474"/>
                  </a:cubicBezTo>
                  <a:cubicBezTo>
                    <a:pt x="38128" y="163"/>
                    <a:pt x="35528" y="0"/>
                    <a:pt x="329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19" name="Google Shape;114;p16">
              <a:extLst>
                <a:ext uri="{FF2B5EF4-FFF2-40B4-BE49-F238E27FC236}">
                  <a16:creationId xmlns:a16="http://schemas.microsoft.com/office/drawing/2014/main" id="{3BD20E49-FE72-4DDC-9397-69DE13FCE1AB}"/>
                </a:ext>
              </a:extLst>
            </p:cNvPr>
            <p:cNvSpPr/>
            <p:nvPr/>
          </p:nvSpPr>
          <p:spPr>
            <a:xfrm>
              <a:off x="474897" y="4052498"/>
              <a:ext cx="132536" cy="33091"/>
            </a:xfrm>
            <a:custGeom>
              <a:avLst/>
              <a:gdLst/>
              <a:ahLst/>
              <a:cxnLst/>
              <a:rect l="l" t="t" r="r" b="b"/>
              <a:pathLst>
                <a:path w="6148" h="1535" extrusionOk="0">
                  <a:moveTo>
                    <a:pt x="456" y="0"/>
                  </a:moveTo>
                  <a:cubicBezTo>
                    <a:pt x="66" y="0"/>
                    <a:pt x="1" y="521"/>
                    <a:pt x="359" y="651"/>
                  </a:cubicBezTo>
                  <a:cubicBezTo>
                    <a:pt x="1334" y="846"/>
                    <a:pt x="2342" y="1041"/>
                    <a:pt x="3318" y="1236"/>
                  </a:cubicBezTo>
                  <a:cubicBezTo>
                    <a:pt x="3962" y="1365"/>
                    <a:pt x="4607" y="1535"/>
                    <a:pt x="5252" y="1535"/>
                  </a:cubicBezTo>
                  <a:cubicBezTo>
                    <a:pt x="5420" y="1535"/>
                    <a:pt x="5588" y="1523"/>
                    <a:pt x="5757" y="1496"/>
                  </a:cubicBezTo>
                  <a:cubicBezTo>
                    <a:pt x="6082" y="1399"/>
                    <a:pt x="6147" y="976"/>
                    <a:pt x="5854" y="813"/>
                  </a:cubicBezTo>
                  <a:cubicBezTo>
                    <a:pt x="5106" y="326"/>
                    <a:pt x="4196" y="326"/>
                    <a:pt x="3318" y="196"/>
                  </a:cubicBezTo>
                  <a:cubicBezTo>
                    <a:pt x="2375" y="65"/>
                    <a:pt x="1399" y="0"/>
                    <a:pt x="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0" name="Google Shape;115;p16">
              <a:extLst>
                <a:ext uri="{FF2B5EF4-FFF2-40B4-BE49-F238E27FC236}">
                  <a16:creationId xmlns:a16="http://schemas.microsoft.com/office/drawing/2014/main" id="{B6939ED0-4B5E-4ACD-8D5D-82705405A15D}"/>
                </a:ext>
              </a:extLst>
            </p:cNvPr>
            <p:cNvSpPr/>
            <p:nvPr/>
          </p:nvSpPr>
          <p:spPr>
            <a:xfrm>
              <a:off x="531701" y="4070843"/>
              <a:ext cx="77823" cy="167631"/>
            </a:xfrm>
            <a:custGeom>
              <a:avLst/>
              <a:gdLst/>
              <a:ahLst/>
              <a:cxnLst/>
              <a:rect l="l" t="t" r="r" b="b"/>
              <a:pathLst>
                <a:path w="3610" h="7776" extrusionOk="0">
                  <a:moveTo>
                    <a:pt x="3209" y="1"/>
                  </a:moveTo>
                  <a:cubicBezTo>
                    <a:pt x="3110" y="1"/>
                    <a:pt x="3014" y="48"/>
                    <a:pt x="2959" y="158"/>
                  </a:cubicBezTo>
                  <a:cubicBezTo>
                    <a:pt x="2211" y="1328"/>
                    <a:pt x="1756" y="2727"/>
                    <a:pt x="1236" y="3995"/>
                  </a:cubicBezTo>
                  <a:cubicBezTo>
                    <a:pt x="813" y="5003"/>
                    <a:pt x="0" y="6304"/>
                    <a:pt x="33" y="7409"/>
                  </a:cubicBezTo>
                  <a:cubicBezTo>
                    <a:pt x="55" y="7630"/>
                    <a:pt x="241" y="7776"/>
                    <a:pt x="440" y="7776"/>
                  </a:cubicBezTo>
                  <a:cubicBezTo>
                    <a:pt x="534" y="7776"/>
                    <a:pt x="632" y="7743"/>
                    <a:pt x="715" y="7670"/>
                  </a:cubicBezTo>
                  <a:cubicBezTo>
                    <a:pt x="1463" y="6857"/>
                    <a:pt x="1789" y="5426"/>
                    <a:pt x="2179" y="4385"/>
                  </a:cubicBezTo>
                  <a:cubicBezTo>
                    <a:pt x="2667" y="3117"/>
                    <a:pt x="3317" y="1783"/>
                    <a:pt x="3545" y="418"/>
                  </a:cubicBezTo>
                  <a:cubicBezTo>
                    <a:pt x="3609" y="181"/>
                    <a:pt x="3403" y="1"/>
                    <a:pt x="32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1" name="Google Shape;116;p16">
              <a:extLst>
                <a:ext uri="{FF2B5EF4-FFF2-40B4-BE49-F238E27FC236}">
                  <a16:creationId xmlns:a16="http://schemas.microsoft.com/office/drawing/2014/main" id="{5DBFBEAA-C5C1-42E8-A3FD-983016566781}"/>
                </a:ext>
              </a:extLst>
            </p:cNvPr>
            <p:cNvSpPr/>
            <p:nvPr/>
          </p:nvSpPr>
          <p:spPr>
            <a:xfrm>
              <a:off x="520642" y="3957127"/>
              <a:ext cx="1267107" cy="285357"/>
            </a:xfrm>
            <a:custGeom>
              <a:avLst/>
              <a:gdLst/>
              <a:ahLst/>
              <a:cxnLst/>
              <a:rect l="l" t="t" r="r" b="b"/>
              <a:pathLst>
                <a:path w="58778" h="13237" extrusionOk="0">
                  <a:moveTo>
                    <a:pt x="35735" y="1"/>
                  </a:moveTo>
                  <a:cubicBezTo>
                    <a:pt x="27398" y="1"/>
                    <a:pt x="19471" y="2482"/>
                    <a:pt x="11830" y="5725"/>
                  </a:cubicBezTo>
                  <a:cubicBezTo>
                    <a:pt x="7732" y="7449"/>
                    <a:pt x="3765" y="9465"/>
                    <a:pt x="383" y="12424"/>
                  </a:cubicBezTo>
                  <a:cubicBezTo>
                    <a:pt x="0" y="12730"/>
                    <a:pt x="358" y="13237"/>
                    <a:pt x="750" y="13237"/>
                  </a:cubicBezTo>
                  <a:cubicBezTo>
                    <a:pt x="857" y="13237"/>
                    <a:pt x="968" y="13198"/>
                    <a:pt x="1066" y="13107"/>
                  </a:cubicBezTo>
                  <a:cubicBezTo>
                    <a:pt x="3928" y="10636"/>
                    <a:pt x="7342" y="8880"/>
                    <a:pt x="10789" y="7384"/>
                  </a:cubicBezTo>
                  <a:cubicBezTo>
                    <a:pt x="14431" y="5790"/>
                    <a:pt x="18139" y="4392"/>
                    <a:pt x="21943" y="3254"/>
                  </a:cubicBezTo>
                  <a:cubicBezTo>
                    <a:pt x="26628" y="1848"/>
                    <a:pt x="31333" y="1220"/>
                    <a:pt x="36067" y="1220"/>
                  </a:cubicBezTo>
                  <a:cubicBezTo>
                    <a:pt x="39549" y="1220"/>
                    <a:pt x="43046" y="1560"/>
                    <a:pt x="46561" y="2181"/>
                  </a:cubicBezTo>
                  <a:cubicBezTo>
                    <a:pt x="50593" y="2896"/>
                    <a:pt x="54528" y="3872"/>
                    <a:pt x="58138" y="5855"/>
                  </a:cubicBezTo>
                  <a:cubicBezTo>
                    <a:pt x="58181" y="5879"/>
                    <a:pt x="58225" y="5890"/>
                    <a:pt x="58270" y="5890"/>
                  </a:cubicBezTo>
                  <a:cubicBezTo>
                    <a:pt x="58530" y="5890"/>
                    <a:pt x="58778" y="5529"/>
                    <a:pt x="58528" y="5335"/>
                  </a:cubicBezTo>
                  <a:lnTo>
                    <a:pt x="58528" y="5335"/>
                  </a:lnTo>
                  <a:lnTo>
                    <a:pt x="58528" y="5367"/>
                  </a:lnTo>
                  <a:cubicBezTo>
                    <a:pt x="55764" y="3156"/>
                    <a:pt x="52187" y="2148"/>
                    <a:pt x="48772" y="1465"/>
                  </a:cubicBezTo>
                  <a:cubicBezTo>
                    <a:pt x="44610" y="555"/>
                    <a:pt x="40350" y="67"/>
                    <a:pt x="36057" y="2"/>
                  </a:cubicBezTo>
                  <a:cubicBezTo>
                    <a:pt x="35949" y="1"/>
                    <a:pt x="35842" y="1"/>
                    <a:pt x="3573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2" name="Google Shape;117;p16">
              <a:extLst>
                <a:ext uri="{FF2B5EF4-FFF2-40B4-BE49-F238E27FC236}">
                  <a16:creationId xmlns:a16="http://schemas.microsoft.com/office/drawing/2014/main" id="{1BFF5197-8917-4863-A227-3DED0CACB39B}"/>
                </a:ext>
              </a:extLst>
            </p:cNvPr>
            <p:cNvSpPr/>
            <p:nvPr/>
          </p:nvSpPr>
          <p:spPr>
            <a:xfrm>
              <a:off x="1780937" y="3873592"/>
              <a:ext cx="114298" cy="257612"/>
            </a:xfrm>
            <a:custGeom>
              <a:avLst/>
              <a:gdLst/>
              <a:ahLst/>
              <a:cxnLst/>
              <a:rect l="l" t="t" r="r" b="b"/>
              <a:pathLst>
                <a:path w="5302" h="11950" extrusionOk="0">
                  <a:moveTo>
                    <a:pt x="2777" y="0"/>
                  </a:moveTo>
                  <a:cubicBezTo>
                    <a:pt x="2071" y="0"/>
                    <a:pt x="1383" y="780"/>
                    <a:pt x="1042" y="1340"/>
                  </a:cubicBezTo>
                  <a:cubicBezTo>
                    <a:pt x="294" y="2608"/>
                    <a:pt x="1" y="4137"/>
                    <a:pt x="261" y="5600"/>
                  </a:cubicBezTo>
                  <a:cubicBezTo>
                    <a:pt x="276" y="5705"/>
                    <a:pt x="353" y="5748"/>
                    <a:pt x="438" y="5748"/>
                  </a:cubicBezTo>
                  <a:cubicBezTo>
                    <a:pt x="537" y="5748"/>
                    <a:pt x="649" y="5688"/>
                    <a:pt x="684" y="5600"/>
                  </a:cubicBezTo>
                  <a:cubicBezTo>
                    <a:pt x="1009" y="4657"/>
                    <a:pt x="1042" y="3649"/>
                    <a:pt x="1399" y="2706"/>
                  </a:cubicBezTo>
                  <a:cubicBezTo>
                    <a:pt x="1497" y="2381"/>
                    <a:pt x="1659" y="2088"/>
                    <a:pt x="1822" y="1828"/>
                  </a:cubicBezTo>
                  <a:cubicBezTo>
                    <a:pt x="1963" y="1602"/>
                    <a:pt x="2398" y="1108"/>
                    <a:pt x="2744" y="1108"/>
                  </a:cubicBezTo>
                  <a:cubicBezTo>
                    <a:pt x="2797" y="1108"/>
                    <a:pt x="2848" y="1119"/>
                    <a:pt x="2895" y="1145"/>
                  </a:cubicBezTo>
                  <a:cubicBezTo>
                    <a:pt x="3253" y="1373"/>
                    <a:pt x="3513" y="3064"/>
                    <a:pt x="3578" y="3389"/>
                  </a:cubicBezTo>
                  <a:cubicBezTo>
                    <a:pt x="4229" y="6023"/>
                    <a:pt x="4391" y="8787"/>
                    <a:pt x="4033" y="11486"/>
                  </a:cubicBezTo>
                  <a:cubicBezTo>
                    <a:pt x="4001" y="11795"/>
                    <a:pt x="4229" y="11950"/>
                    <a:pt x="4477" y="11950"/>
                  </a:cubicBezTo>
                  <a:cubicBezTo>
                    <a:pt x="4724" y="11950"/>
                    <a:pt x="4993" y="11795"/>
                    <a:pt x="5042" y="11486"/>
                  </a:cubicBezTo>
                  <a:cubicBezTo>
                    <a:pt x="5302" y="9405"/>
                    <a:pt x="5302" y="7291"/>
                    <a:pt x="5009" y="5210"/>
                  </a:cubicBezTo>
                  <a:cubicBezTo>
                    <a:pt x="4846" y="4267"/>
                    <a:pt x="4651" y="3356"/>
                    <a:pt x="4391" y="2446"/>
                  </a:cubicBezTo>
                  <a:cubicBezTo>
                    <a:pt x="4196" y="1796"/>
                    <a:pt x="4001" y="787"/>
                    <a:pt x="3481" y="300"/>
                  </a:cubicBezTo>
                  <a:cubicBezTo>
                    <a:pt x="3252" y="88"/>
                    <a:pt x="3014" y="0"/>
                    <a:pt x="277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3" name="Google Shape;118;p16">
              <a:extLst>
                <a:ext uri="{FF2B5EF4-FFF2-40B4-BE49-F238E27FC236}">
                  <a16:creationId xmlns:a16="http://schemas.microsoft.com/office/drawing/2014/main" id="{023556C9-A32C-45F1-ACE0-2E78378451AA}"/>
                </a:ext>
              </a:extLst>
            </p:cNvPr>
            <p:cNvSpPr/>
            <p:nvPr/>
          </p:nvSpPr>
          <p:spPr>
            <a:xfrm>
              <a:off x="1603583" y="4063535"/>
              <a:ext cx="289819" cy="109491"/>
            </a:xfrm>
            <a:custGeom>
              <a:avLst/>
              <a:gdLst/>
              <a:ahLst/>
              <a:cxnLst/>
              <a:rect l="l" t="t" r="r" b="b"/>
              <a:pathLst>
                <a:path w="13444" h="5079" extrusionOk="0">
                  <a:moveTo>
                    <a:pt x="6645" y="0"/>
                  </a:moveTo>
                  <a:cubicBezTo>
                    <a:pt x="6621" y="0"/>
                    <a:pt x="6595" y="3"/>
                    <a:pt x="6569" y="9"/>
                  </a:cubicBezTo>
                  <a:cubicBezTo>
                    <a:pt x="5431" y="301"/>
                    <a:pt x="1" y="3098"/>
                    <a:pt x="2342" y="4561"/>
                  </a:cubicBezTo>
                  <a:cubicBezTo>
                    <a:pt x="2993" y="4955"/>
                    <a:pt x="3869" y="5079"/>
                    <a:pt x="4747" y="5079"/>
                  </a:cubicBezTo>
                  <a:cubicBezTo>
                    <a:pt x="5537" y="5079"/>
                    <a:pt x="6329" y="4979"/>
                    <a:pt x="6960" y="4887"/>
                  </a:cubicBezTo>
                  <a:cubicBezTo>
                    <a:pt x="9008" y="4529"/>
                    <a:pt x="11025" y="3911"/>
                    <a:pt x="12943" y="3098"/>
                  </a:cubicBezTo>
                  <a:cubicBezTo>
                    <a:pt x="13443" y="2892"/>
                    <a:pt x="13305" y="2128"/>
                    <a:pt x="12841" y="2128"/>
                  </a:cubicBezTo>
                  <a:cubicBezTo>
                    <a:pt x="12792" y="2128"/>
                    <a:pt x="12739" y="2136"/>
                    <a:pt x="12683" y="2155"/>
                  </a:cubicBezTo>
                  <a:cubicBezTo>
                    <a:pt x="10220" y="3019"/>
                    <a:pt x="7694" y="3977"/>
                    <a:pt x="5074" y="3977"/>
                  </a:cubicBezTo>
                  <a:cubicBezTo>
                    <a:pt x="5030" y="3977"/>
                    <a:pt x="4987" y="3977"/>
                    <a:pt x="4944" y="3976"/>
                  </a:cubicBezTo>
                  <a:cubicBezTo>
                    <a:pt x="4878" y="3976"/>
                    <a:pt x="4760" y="3979"/>
                    <a:pt x="4612" y="3979"/>
                  </a:cubicBezTo>
                  <a:cubicBezTo>
                    <a:pt x="4019" y="3979"/>
                    <a:pt x="2947" y="3937"/>
                    <a:pt x="2895" y="3521"/>
                  </a:cubicBezTo>
                  <a:cubicBezTo>
                    <a:pt x="2895" y="3326"/>
                    <a:pt x="4293" y="2350"/>
                    <a:pt x="4423" y="2253"/>
                  </a:cubicBezTo>
                  <a:cubicBezTo>
                    <a:pt x="5236" y="1635"/>
                    <a:pt x="6082" y="1147"/>
                    <a:pt x="6862" y="464"/>
                  </a:cubicBezTo>
                  <a:cubicBezTo>
                    <a:pt x="7040" y="286"/>
                    <a:pt x="6894" y="0"/>
                    <a:pt x="6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4" name="Google Shape;119;p16">
              <a:extLst>
                <a:ext uri="{FF2B5EF4-FFF2-40B4-BE49-F238E27FC236}">
                  <a16:creationId xmlns:a16="http://schemas.microsoft.com/office/drawing/2014/main" id="{3C946F29-803E-4D2F-A05A-C90BDAD1FF2B}"/>
                </a:ext>
              </a:extLst>
            </p:cNvPr>
            <p:cNvSpPr/>
            <p:nvPr/>
          </p:nvSpPr>
          <p:spPr>
            <a:xfrm>
              <a:off x="583611" y="3897392"/>
              <a:ext cx="301740" cy="144090"/>
            </a:xfrm>
            <a:custGeom>
              <a:avLst/>
              <a:gdLst/>
              <a:ahLst/>
              <a:cxnLst/>
              <a:rect l="l" t="t" r="r" b="b"/>
              <a:pathLst>
                <a:path w="13997" h="6684" extrusionOk="0">
                  <a:moveTo>
                    <a:pt x="13779" y="0"/>
                  </a:moveTo>
                  <a:cubicBezTo>
                    <a:pt x="13761" y="0"/>
                    <a:pt x="13742" y="3"/>
                    <a:pt x="13722" y="9"/>
                  </a:cubicBezTo>
                  <a:cubicBezTo>
                    <a:pt x="8844" y="757"/>
                    <a:pt x="4096" y="3391"/>
                    <a:pt x="161" y="6285"/>
                  </a:cubicBezTo>
                  <a:cubicBezTo>
                    <a:pt x="1" y="6419"/>
                    <a:pt x="104" y="6684"/>
                    <a:pt x="272" y="6684"/>
                  </a:cubicBezTo>
                  <a:cubicBezTo>
                    <a:pt x="309" y="6684"/>
                    <a:pt x="348" y="6672"/>
                    <a:pt x="389" y="6643"/>
                  </a:cubicBezTo>
                  <a:cubicBezTo>
                    <a:pt x="2372" y="5309"/>
                    <a:pt x="4486" y="4106"/>
                    <a:pt x="6698" y="3098"/>
                  </a:cubicBezTo>
                  <a:cubicBezTo>
                    <a:pt x="9006" y="1992"/>
                    <a:pt x="11445" y="1277"/>
                    <a:pt x="13819" y="366"/>
                  </a:cubicBezTo>
                  <a:cubicBezTo>
                    <a:pt x="13997" y="278"/>
                    <a:pt x="13959" y="0"/>
                    <a:pt x="1377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sp>
          <p:nvSpPr>
            <p:cNvPr id="125" name="Google Shape;120;p16">
              <a:extLst>
                <a:ext uri="{FF2B5EF4-FFF2-40B4-BE49-F238E27FC236}">
                  <a16:creationId xmlns:a16="http://schemas.microsoft.com/office/drawing/2014/main" id="{355322E8-9642-4220-A281-C08CEB607595}"/>
                </a:ext>
              </a:extLst>
            </p:cNvPr>
            <p:cNvSpPr/>
            <p:nvPr/>
          </p:nvSpPr>
          <p:spPr>
            <a:xfrm>
              <a:off x="684113" y="3946370"/>
              <a:ext cx="150514" cy="67173"/>
            </a:xfrm>
            <a:custGeom>
              <a:avLst/>
              <a:gdLst/>
              <a:ahLst/>
              <a:cxnLst/>
              <a:rect l="l" t="t" r="r" b="b"/>
              <a:pathLst>
                <a:path w="6982" h="3116" extrusionOk="0">
                  <a:moveTo>
                    <a:pt x="6639" y="0"/>
                  </a:moveTo>
                  <a:cubicBezTo>
                    <a:pt x="6613" y="0"/>
                    <a:pt x="6585" y="4"/>
                    <a:pt x="6556" y="13"/>
                  </a:cubicBezTo>
                  <a:cubicBezTo>
                    <a:pt x="4214" y="436"/>
                    <a:pt x="2003" y="1444"/>
                    <a:pt x="84" y="2875"/>
                  </a:cubicBezTo>
                  <a:cubicBezTo>
                    <a:pt x="0" y="2959"/>
                    <a:pt x="61" y="3115"/>
                    <a:pt x="184" y="3115"/>
                  </a:cubicBezTo>
                  <a:cubicBezTo>
                    <a:pt x="203" y="3115"/>
                    <a:pt x="224" y="3111"/>
                    <a:pt x="247" y="3102"/>
                  </a:cubicBezTo>
                  <a:cubicBezTo>
                    <a:pt x="1320" y="2680"/>
                    <a:pt x="2328" y="2094"/>
                    <a:pt x="3401" y="1671"/>
                  </a:cubicBezTo>
                  <a:cubicBezTo>
                    <a:pt x="4474" y="1249"/>
                    <a:pt x="5613" y="956"/>
                    <a:pt x="6686" y="501"/>
                  </a:cubicBezTo>
                  <a:cubicBezTo>
                    <a:pt x="6982" y="412"/>
                    <a:pt x="6901" y="0"/>
                    <a:pt x="663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Century Gothic" panose="020B0502020202020204" pitchFamily="34" charset="0"/>
              </a:endParaRPr>
            </a:p>
          </p:txBody>
        </p:sp>
      </p:grpSp>
    </p:spTree>
    <p:extLst>
      <p:ext uri="{BB962C8B-B14F-4D97-AF65-F5344CB8AC3E}">
        <p14:creationId xmlns:p14="http://schemas.microsoft.com/office/powerpoint/2010/main" val="342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ekly Mindme Planner by Slidesgo">
  <a:themeElements>
    <a:clrScheme name="Simple Light">
      <a:dk1>
        <a:srgbClr val="000000"/>
      </a:dk1>
      <a:lt1>
        <a:srgbClr val="FFFFFF"/>
      </a:lt1>
      <a:dk2>
        <a:srgbClr val="595959"/>
      </a:dk2>
      <a:lt2>
        <a:srgbClr val="EEEEEE"/>
      </a:lt2>
      <a:accent1>
        <a:srgbClr val="42A067"/>
      </a:accent1>
      <a:accent2>
        <a:srgbClr val="03D668"/>
      </a:accent2>
      <a:accent3>
        <a:srgbClr val="166847"/>
      </a:accent3>
      <a:accent4>
        <a:srgbClr val="89E7B6"/>
      </a:accent4>
      <a:accent5>
        <a:srgbClr val="53E987"/>
      </a:accent5>
      <a:accent6>
        <a:srgbClr val="1CD98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2046</TotalTime>
  <Words>2687</Words>
  <Application>Microsoft Office PowerPoint</Application>
  <PresentationFormat>Panorámica</PresentationFormat>
  <Paragraphs>435</Paragraphs>
  <Slides>36</Slides>
  <Notes>8</Notes>
  <HiddenSlides>0</HiddenSlides>
  <MMClips>0</MMClips>
  <ScaleCrop>false</ScaleCrop>
  <HeadingPairs>
    <vt:vector size="8" baseType="variant">
      <vt:variant>
        <vt:lpstr>Fuentes usadas</vt:lpstr>
      </vt:variant>
      <vt:variant>
        <vt:i4>19</vt:i4>
      </vt: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58" baseType="lpstr">
      <vt:lpstr>Alegreya</vt:lpstr>
      <vt:lpstr>Arial</vt:lpstr>
      <vt:lpstr>Calibri</vt:lpstr>
      <vt:lpstr>Century Gothic</vt:lpstr>
      <vt:lpstr>Chau Philomene One</vt:lpstr>
      <vt:lpstr>Comic Sans MS</vt:lpstr>
      <vt:lpstr>Ebrima</vt:lpstr>
      <vt:lpstr>Fira Sans Extra Condensed</vt:lpstr>
      <vt:lpstr>Fira Sans Extra Condensed Medium</vt:lpstr>
      <vt:lpstr>Fira Sans Extra Condensed SemiBold</vt:lpstr>
      <vt:lpstr>Lucida Calligraphy</vt:lpstr>
      <vt:lpstr>Montserrat SemiBold</vt:lpstr>
      <vt:lpstr>Open Sans</vt:lpstr>
      <vt:lpstr>Roboto</vt:lpstr>
      <vt:lpstr>Roboto Light</vt:lpstr>
      <vt:lpstr>Sue Ellen Francisco</vt:lpstr>
      <vt:lpstr>Symbol</vt:lpstr>
      <vt:lpstr>Times New Roman</vt:lpstr>
      <vt:lpstr>Verdana</vt:lpstr>
      <vt:lpstr>Tema13</vt:lpstr>
      <vt:lpstr>Weekly Mindme Planner by Slidesgo</vt:lpstr>
      <vt:lpstr>CorelDRAW</vt:lpstr>
      <vt:lpstr>Presentación de PowerPoint</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METODOLOGÍA</vt:lpstr>
      <vt:lpstr>Presentación de PowerPoint</vt:lpstr>
      <vt:lpstr>8. INSTRUMENTO DE RECOLECCIÓN DE DATOS</vt:lpstr>
      <vt:lpstr>9. Validación de instrumentos</vt:lpstr>
      <vt:lpstr>10. Muestra</vt:lpstr>
      <vt:lpstr>11. Base de datos o sistema estadístico</vt:lpstr>
      <vt:lpstr>12.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dc:creator>
  <cp:lastModifiedBy>Yesenia Hidalgo</cp:lastModifiedBy>
  <cp:revision>101</cp:revision>
  <cp:lastPrinted>2021-03-30T16:02:51Z</cp:lastPrinted>
  <dcterms:created xsi:type="dcterms:W3CDTF">2017-07-03T13:47:25Z</dcterms:created>
  <dcterms:modified xsi:type="dcterms:W3CDTF">2021-04-28T01:36:53Z</dcterms:modified>
</cp:coreProperties>
</file>