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7" r:id="rId4"/>
    <p:sldId id="266" r:id="rId5"/>
    <p:sldId id="260" r:id="rId6"/>
    <p:sldId id="268" r:id="rId7"/>
    <p:sldId id="269" r:id="rId8"/>
    <p:sldId id="261" r:id="rId9"/>
    <p:sldId id="270" r:id="rId10"/>
    <p:sldId id="274" r:id="rId11"/>
    <p:sldId id="273" r:id="rId12"/>
    <p:sldId id="276" r:id="rId13"/>
    <p:sldId id="262" r:id="rId14"/>
    <p:sldId id="277" r:id="rId15"/>
    <p:sldId id="271" r:id="rId16"/>
    <p:sldId id="278" r:id="rId17"/>
    <p:sldId id="280" r:id="rId18"/>
    <p:sldId id="272" r:id="rId19"/>
    <p:sldId id="279" r:id="rId20"/>
    <p:sldId id="287" r:id="rId21"/>
    <p:sldId id="282" r:id="rId22"/>
    <p:sldId id="293" r:id="rId23"/>
    <p:sldId id="292" r:id="rId24"/>
    <p:sldId id="263" r:id="rId25"/>
    <p:sldId id="283" r:id="rId26"/>
    <p:sldId id="284" r:id="rId27"/>
    <p:sldId id="285" r:id="rId28"/>
    <p:sldId id="264" r:id="rId29"/>
    <p:sldId id="289" r:id="rId30"/>
    <p:sldId id="290" r:id="rId31"/>
    <p:sldId id="265" r:id="rId32"/>
    <p:sldId id="294" r:id="rId33"/>
    <p:sldId id="286" r:id="rId3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ECA7F1-5110-9C45-9483-F3C4499F9B6D}" v="24" dt="2021-04-11T02:12:14.6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39"/>
    <p:restoredTop sz="96344"/>
  </p:normalViewPr>
  <p:slideViewPr>
    <p:cSldViewPr snapToGrid="0" snapToObjects="1">
      <p:cViewPr varScale="1">
        <p:scale>
          <a:sx n="141" d="100"/>
          <a:sy n="141" d="100"/>
        </p:scale>
        <p:origin x="200" y="5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ndo Mayorga" userId="27b955d0778474bd" providerId="LiveId" clId="{DEECA7F1-5110-9C45-9483-F3C4499F9B6D}"/>
    <pc:docChg chg="undo custSel modSld">
      <pc:chgData name="Fernando Mayorga" userId="27b955d0778474bd" providerId="LiveId" clId="{DEECA7F1-5110-9C45-9483-F3C4499F9B6D}" dt="2021-04-11T02:13:39.964" v="416" actId="1076"/>
      <pc:docMkLst>
        <pc:docMk/>
      </pc:docMkLst>
      <pc:sldChg chg="modSp mod">
        <pc:chgData name="Fernando Mayorga" userId="27b955d0778474bd" providerId="LiveId" clId="{DEECA7F1-5110-9C45-9483-F3C4499F9B6D}" dt="2021-04-09T17:36:28.295" v="1" actId="20577"/>
        <pc:sldMkLst>
          <pc:docMk/>
          <pc:sldMk cId="2108615249" sldId="256"/>
        </pc:sldMkLst>
        <pc:spChg chg="mod">
          <ac:chgData name="Fernando Mayorga" userId="27b955d0778474bd" providerId="LiveId" clId="{DEECA7F1-5110-9C45-9483-F3C4499F9B6D}" dt="2021-04-09T17:36:28.295" v="1" actId="20577"/>
          <ac:spMkLst>
            <pc:docMk/>
            <pc:sldMk cId="2108615249" sldId="256"/>
            <ac:spMk id="10" creationId="{CE369548-2C5F-454A-89C5-70B43EA7828D}"/>
          </ac:spMkLst>
        </pc:spChg>
      </pc:sldChg>
      <pc:sldChg chg="modSp mod">
        <pc:chgData name="Fernando Mayorga" userId="27b955d0778474bd" providerId="LiveId" clId="{DEECA7F1-5110-9C45-9483-F3C4499F9B6D}" dt="2021-04-09T23:31:04.312" v="6" actId="1036"/>
        <pc:sldMkLst>
          <pc:docMk/>
          <pc:sldMk cId="1764436607" sldId="266"/>
        </pc:sldMkLst>
        <pc:picChg chg="mod">
          <ac:chgData name="Fernando Mayorga" userId="27b955d0778474bd" providerId="LiveId" clId="{DEECA7F1-5110-9C45-9483-F3C4499F9B6D}" dt="2021-04-09T23:31:04.312" v="6" actId="1036"/>
          <ac:picMkLst>
            <pc:docMk/>
            <pc:sldMk cId="1764436607" sldId="266"/>
            <ac:picMk id="5" creationId="{7B6B72ED-4ACB-2645-A806-7A27635CD2EA}"/>
          </ac:picMkLst>
        </pc:picChg>
      </pc:sldChg>
      <pc:sldChg chg="modSp mod">
        <pc:chgData name="Fernando Mayorga" userId="27b955d0778474bd" providerId="LiveId" clId="{DEECA7F1-5110-9C45-9483-F3C4499F9B6D}" dt="2021-04-11T01:33:50.277" v="85" actId="1076"/>
        <pc:sldMkLst>
          <pc:docMk/>
          <pc:sldMk cId="648323758" sldId="270"/>
        </pc:sldMkLst>
        <pc:spChg chg="mod">
          <ac:chgData name="Fernando Mayorga" userId="27b955d0778474bd" providerId="LiveId" clId="{DEECA7F1-5110-9C45-9483-F3C4499F9B6D}" dt="2021-04-11T01:33:50.277" v="85" actId="1076"/>
          <ac:spMkLst>
            <pc:docMk/>
            <pc:sldMk cId="648323758" sldId="270"/>
            <ac:spMk id="16" creationId="{5C53040B-D406-6345-9A85-D946010C44D3}"/>
          </ac:spMkLst>
        </pc:spChg>
        <pc:picChg chg="mod">
          <ac:chgData name="Fernando Mayorga" userId="27b955d0778474bd" providerId="LiveId" clId="{DEECA7F1-5110-9C45-9483-F3C4499F9B6D}" dt="2021-04-11T01:33:45.699" v="84" actId="14100"/>
          <ac:picMkLst>
            <pc:docMk/>
            <pc:sldMk cId="648323758" sldId="270"/>
            <ac:picMk id="9" creationId="{D154022A-27CB-6842-9869-26FBC99BF837}"/>
          </ac:picMkLst>
        </pc:picChg>
      </pc:sldChg>
      <pc:sldChg chg="addSp delSp modSp mod">
        <pc:chgData name="Fernando Mayorga" userId="27b955d0778474bd" providerId="LiveId" clId="{DEECA7F1-5110-9C45-9483-F3C4499F9B6D}" dt="2021-04-11T01:43:02.709" v="138" actId="1076"/>
        <pc:sldMkLst>
          <pc:docMk/>
          <pc:sldMk cId="2022660295" sldId="271"/>
        </pc:sldMkLst>
        <pc:spChg chg="add mod">
          <ac:chgData name="Fernando Mayorga" userId="27b955d0778474bd" providerId="LiveId" clId="{DEECA7F1-5110-9C45-9483-F3C4499F9B6D}" dt="2021-04-11T01:37:40.218" v="98" actId="1582"/>
          <ac:spMkLst>
            <pc:docMk/>
            <pc:sldMk cId="2022660295" sldId="271"/>
            <ac:spMk id="2" creationId="{329758C1-2AD8-894A-89EA-523CCD48A601}"/>
          </ac:spMkLst>
        </pc:spChg>
        <pc:spChg chg="add mod">
          <ac:chgData name="Fernando Mayorga" userId="27b955d0778474bd" providerId="LiveId" clId="{DEECA7F1-5110-9C45-9483-F3C4499F9B6D}" dt="2021-04-11T01:38:45.353" v="115" actId="1076"/>
          <ac:spMkLst>
            <pc:docMk/>
            <pc:sldMk cId="2022660295" sldId="271"/>
            <ac:spMk id="3" creationId="{797448A8-168F-A348-BDC2-3A889BADD547}"/>
          </ac:spMkLst>
        </pc:spChg>
        <pc:spChg chg="add mod">
          <ac:chgData name="Fernando Mayorga" userId="27b955d0778474bd" providerId="LiveId" clId="{DEECA7F1-5110-9C45-9483-F3C4499F9B6D}" dt="2021-04-11T01:43:02.709" v="138" actId="1076"/>
          <ac:spMkLst>
            <pc:docMk/>
            <pc:sldMk cId="2022660295" sldId="271"/>
            <ac:spMk id="4" creationId="{A9FE6FC5-64F2-E444-B52E-6714E24F88E6}"/>
          </ac:spMkLst>
        </pc:spChg>
        <pc:graphicFrameChg chg="mod">
          <ac:chgData name="Fernando Mayorga" userId="27b955d0778474bd" providerId="LiveId" clId="{DEECA7F1-5110-9C45-9483-F3C4499F9B6D}" dt="2021-04-11T01:38:52.662" v="117" actId="403"/>
          <ac:graphicFrameMkLst>
            <pc:docMk/>
            <pc:sldMk cId="2022660295" sldId="271"/>
            <ac:graphicFrameMk id="13" creationId="{C9936CEE-C90A-4847-B054-1889736098D0}"/>
          </ac:graphicFrameMkLst>
        </pc:graphicFrameChg>
        <pc:picChg chg="add mod">
          <ac:chgData name="Fernando Mayorga" userId="27b955d0778474bd" providerId="LiveId" clId="{DEECA7F1-5110-9C45-9483-F3C4499F9B6D}" dt="2021-04-11T01:42:21.496" v="120" actId="1076"/>
          <ac:picMkLst>
            <pc:docMk/>
            <pc:sldMk cId="2022660295" sldId="271"/>
            <ac:picMk id="12" creationId="{2E2CBC85-44FC-A340-965C-09DADF736019}"/>
          </ac:picMkLst>
        </pc:picChg>
        <pc:picChg chg="mod">
          <ac:chgData name="Fernando Mayorga" userId="27b955d0778474bd" providerId="LiveId" clId="{DEECA7F1-5110-9C45-9483-F3C4499F9B6D}" dt="2021-04-11T01:42:10.265" v="119" actId="1076"/>
          <ac:picMkLst>
            <pc:docMk/>
            <pc:sldMk cId="2022660295" sldId="271"/>
            <ac:picMk id="33" creationId="{6732B113-C5B2-B148-8BA0-D79F7FD7F817}"/>
          </ac:picMkLst>
        </pc:picChg>
        <pc:picChg chg="del">
          <ac:chgData name="Fernando Mayorga" userId="27b955d0778474bd" providerId="LiveId" clId="{DEECA7F1-5110-9C45-9483-F3C4499F9B6D}" dt="2021-04-09T23:50:28.278" v="74" actId="21"/>
          <ac:picMkLst>
            <pc:docMk/>
            <pc:sldMk cId="2022660295" sldId="271"/>
            <ac:picMk id="35" creationId="{795A6376-8D7E-6D47-B90C-3BE941A72D13}"/>
          </ac:picMkLst>
        </pc:picChg>
      </pc:sldChg>
      <pc:sldChg chg="addSp modSp mod">
        <pc:chgData name="Fernando Mayorga" userId="27b955d0778474bd" providerId="LiveId" clId="{DEECA7F1-5110-9C45-9483-F3C4499F9B6D}" dt="2021-04-11T01:50:26.351" v="177" actId="1076"/>
        <pc:sldMkLst>
          <pc:docMk/>
          <pc:sldMk cId="2422653893" sldId="272"/>
        </pc:sldMkLst>
        <pc:picChg chg="add mod modCrop">
          <ac:chgData name="Fernando Mayorga" userId="27b955d0778474bd" providerId="LiveId" clId="{DEECA7F1-5110-9C45-9483-F3C4499F9B6D}" dt="2021-04-11T01:50:26.351" v="177" actId="1076"/>
          <ac:picMkLst>
            <pc:docMk/>
            <pc:sldMk cId="2422653893" sldId="272"/>
            <ac:picMk id="8" creationId="{DFA7050B-665B-AD4D-90D9-6FD101E7D9DB}"/>
          </ac:picMkLst>
        </pc:picChg>
        <pc:picChg chg="add mod modCrop">
          <ac:chgData name="Fernando Mayorga" userId="27b955d0778474bd" providerId="LiveId" clId="{DEECA7F1-5110-9C45-9483-F3C4499F9B6D}" dt="2021-04-11T01:50:22.278" v="176" actId="1076"/>
          <ac:picMkLst>
            <pc:docMk/>
            <pc:sldMk cId="2422653893" sldId="272"/>
            <ac:picMk id="9" creationId="{AEE7B646-CFCD-AF4B-A793-607286506D28}"/>
          </ac:picMkLst>
        </pc:picChg>
        <pc:picChg chg="mod modCrop">
          <ac:chgData name="Fernando Mayorga" userId="27b955d0778474bd" providerId="LiveId" clId="{DEECA7F1-5110-9C45-9483-F3C4499F9B6D}" dt="2021-04-11T01:48:51.729" v="164" actId="1076"/>
          <ac:picMkLst>
            <pc:docMk/>
            <pc:sldMk cId="2422653893" sldId="272"/>
            <ac:picMk id="22" creationId="{76E01458-A051-6D4E-A41D-B74C7574378A}"/>
          </ac:picMkLst>
        </pc:picChg>
        <pc:picChg chg="mod modCrop">
          <ac:chgData name="Fernando Mayorga" userId="27b955d0778474bd" providerId="LiveId" clId="{DEECA7F1-5110-9C45-9483-F3C4499F9B6D}" dt="2021-04-11T01:50:10.144" v="175" actId="1076"/>
          <ac:picMkLst>
            <pc:docMk/>
            <pc:sldMk cId="2422653893" sldId="272"/>
            <ac:picMk id="23" creationId="{3F2DF20C-D3CE-6B46-B72C-F22684FCC100}"/>
          </ac:picMkLst>
        </pc:picChg>
      </pc:sldChg>
      <pc:sldChg chg="addSp modSp mod">
        <pc:chgData name="Fernando Mayorga" userId="27b955d0778474bd" providerId="LiveId" clId="{DEECA7F1-5110-9C45-9483-F3C4499F9B6D}" dt="2021-04-09T23:45:51.512" v="60" actId="1076"/>
        <pc:sldMkLst>
          <pc:docMk/>
          <pc:sldMk cId="1936343005" sldId="278"/>
        </pc:sldMkLst>
        <pc:spChg chg="add mod">
          <ac:chgData name="Fernando Mayorga" userId="27b955d0778474bd" providerId="LiveId" clId="{DEECA7F1-5110-9C45-9483-F3C4499F9B6D}" dt="2021-04-09T23:41:42.281" v="21" actId="1076"/>
          <ac:spMkLst>
            <pc:docMk/>
            <pc:sldMk cId="1936343005" sldId="278"/>
            <ac:spMk id="2" creationId="{C23C076A-6F02-FC4E-B6DF-15DAA289421A}"/>
          </ac:spMkLst>
        </pc:spChg>
        <pc:spChg chg="add mod">
          <ac:chgData name="Fernando Mayorga" userId="27b955d0778474bd" providerId="LiveId" clId="{DEECA7F1-5110-9C45-9483-F3C4499F9B6D}" dt="2021-04-09T23:43:07.880" v="43" actId="1076"/>
          <ac:spMkLst>
            <pc:docMk/>
            <pc:sldMk cId="1936343005" sldId="278"/>
            <ac:spMk id="3" creationId="{8357841A-D958-FD43-8885-D2E1CFD75BE5}"/>
          </ac:spMkLst>
        </pc:spChg>
        <pc:spChg chg="add mod">
          <ac:chgData name="Fernando Mayorga" userId="27b955d0778474bd" providerId="LiveId" clId="{DEECA7F1-5110-9C45-9483-F3C4499F9B6D}" dt="2021-04-09T23:44:30.286" v="53" actId="208"/>
          <ac:spMkLst>
            <pc:docMk/>
            <pc:sldMk cId="1936343005" sldId="278"/>
            <ac:spMk id="12" creationId="{096403DC-FB7A-AB41-B3DD-4F18D96ADA5F}"/>
          </ac:spMkLst>
        </pc:spChg>
        <pc:picChg chg="mod">
          <ac:chgData name="Fernando Mayorga" userId="27b955d0778474bd" providerId="LiveId" clId="{DEECA7F1-5110-9C45-9483-F3C4499F9B6D}" dt="2021-04-09T23:45:51.512" v="60" actId="1076"/>
          <ac:picMkLst>
            <pc:docMk/>
            <pc:sldMk cId="1936343005" sldId="278"/>
            <ac:picMk id="15" creationId="{652C0170-8B2A-3A4D-8C0C-67DC44AE4EDF}"/>
          </ac:picMkLst>
        </pc:picChg>
        <pc:picChg chg="mod">
          <ac:chgData name="Fernando Mayorga" userId="27b955d0778474bd" providerId="LiveId" clId="{DEECA7F1-5110-9C45-9483-F3C4499F9B6D}" dt="2021-04-09T23:41:24.491" v="19" actId="166"/>
          <ac:picMkLst>
            <pc:docMk/>
            <pc:sldMk cId="1936343005" sldId="278"/>
            <ac:picMk id="19" creationId="{8FA8E280-1446-8E4C-AFA6-EC3A7A1EC249}"/>
          </ac:picMkLst>
        </pc:picChg>
        <pc:picChg chg="mod">
          <ac:chgData name="Fernando Mayorga" userId="27b955d0778474bd" providerId="LiveId" clId="{DEECA7F1-5110-9C45-9483-F3C4499F9B6D}" dt="2021-04-09T23:45:39.304" v="58" actId="1076"/>
          <ac:picMkLst>
            <pc:docMk/>
            <pc:sldMk cId="1936343005" sldId="278"/>
            <ac:picMk id="21" creationId="{A5F8775B-D25C-9544-B443-FDDB2135B96E}"/>
          </ac:picMkLst>
        </pc:picChg>
      </pc:sldChg>
      <pc:sldChg chg="addSp modSp mod">
        <pc:chgData name="Fernando Mayorga" userId="27b955d0778474bd" providerId="LiveId" clId="{DEECA7F1-5110-9C45-9483-F3C4499F9B6D}" dt="2021-04-11T01:53:00.336" v="189" actId="3062"/>
        <pc:sldMkLst>
          <pc:docMk/>
          <pc:sldMk cId="23844186" sldId="279"/>
        </pc:sldMkLst>
        <pc:spChg chg="add mod">
          <ac:chgData name="Fernando Mayorga" userId="27b955d0778474bd" providerId="LiveId" clId="{DEECA7F1-5110-9C45-9483-F3C4499F9B6D}" dt="2021-04-11T01:53:00.336" v="189" actId="3062"/>
          <ac:spMkLst>
            <pc:docMk/>
            <pc:sldMk cId="23844186" sldId="279"/>
            <ac:spMk id="2" creationId="{E4659778-400F-A941-BED7-DDBC98F32E34}"/>
          </ac:spMkLst>
        </pc:spChg>
      </pc:sldChg>
      <pc:sldChg chg="addSp delSp modSp mod">
        <pc:chgData name="Fernando Mayorga" userId="27b955d0778474bd" providerId="LiveId" clId="{DEECA7F1-5110-9C45-9483-F3C4499F9B6D}" dt="2021-04-11T01:45:55.967" v="146" actId="1076"/>
        <pc:sldMkLst>
          <pc:docMk/>
          <pc:sldMk cId="282366180" sldId="280"/>
        </pc:sldMkLst>
        <pc:picChg chg="add mod modCrop">
          <ac:chgData name="Fernando Mayorga" userId="27b955d0778474bd" providerId="LiveId" clId="{DEECA7F1-5110-9C45-9483-F3C4499F9B6D}" dt="2021-04-09T23:49:56.040" v="72" actId="1076"/>
          <ac:picMkLst>
            <pc:docMk/>
            <pc:sldMk cId="282366180" sldId="280"/>
            <ac:picMk id="8" creationId="{5759C2BA-D307-2A4F-B15A-B9A71C852070}"/>
          </ac:picMkLst>
        </pc:picChg>
        <pc:picChg chg="add mod modCrop">
          <ac:chgData name="Fernando Mayorga" userId="27b955d0778474bd" providerId="LiveId" clId="{DEECA7F1-5110-9C45-9483-F3C4499F9B6D}" dt="2021-04-09T23:49:46.961" v="70" actId="1076"/>
          <ac:picMkLst>
            <pc:docMk/>
            <pc:sldMk cId="282366180" sldId="280"/>
            <ac:picMk id="9" creationId="{E1574E34-9C45-1C4D-9C60-A7E490C0CBC4}"/>
          </ac:picMkLst>
        </pc:picChg>
        <pc:picChg chg="add mod modCrop">
          <ac:chgData name="Fernando Mayorga" userId="27b955d0778474bd" providerId="LiveId" clId="{DEECA7F1-5110-9C45-9483-F3C4499F9B6D}" dt="2021-04-11T01:45:40.917" v="144" actId="1076"/>
          <ac:picMkLst>
            <pc:docMk/>
            <pc:sldMk cId="282366180" sldId="280"/>
            <ac:picMk id="10" creationId="{6D1B5110-81DF-7D44-9969-B27C90E8DC4C}"/>
          </ac:picMkLst>
        </pc:picChg>
        <pc:picChg chg="mod modCrop">
          <ac:chgData name="Fernando Mayorga" userId="27b955d0778474bd" providerId="LiveId" clId="{DEECA7F1-5110-9C45-9483-F3C4499F9B6D}" dt="2021-04-11T01:45:55.967" v="146" actId="1076"/>
          <ac:picMkLst>
            <pc:docMk/>
            <pc:sldMk cId="282366180" sldId="280"/>
            <ac:picMk id="15" creationId="{F552366E-FD60-9645-AF03-2D2DE70B5560}"/>
          </ac:picMkLst>
        </pc:picChg>
        <pc:picChg chg="del mod modCrop">
          <ac:chgData name="Fernando Mayorga" userId="27b955d0778474bd" providerId="LiveId" clId="{DEECA7F1-5110-9C45-9483-F3C4499F9B6D}" dt="2021-04-09T23:50:44.576" v="76" actId="21"/>
          <ac:picMkLst>
            <pc:docMk/>
            <pc:sldMk cId="282366180" sldId="280"/>
            <ac:picMk id="21" creationId="{7DF50B21-6515-EB44-8E36-49A1FAB52AA7}"/>
          </ac:picMkLst>
        </pc:picChg>
      </pc:sldChg>
      <pc:sldChg chg="modSp mod">
        <pc:chgData name="Fernando Mayorga" userId="27b955d0778474bd" providerId="LiveId" clId="{DEECA7F1-5110-9C45-9483-F3C4499F9B6D}" dt="2021-04-11T01:55:35.930" v="192" actId="1038"/>
        <pc:sldMkLst>
          <pc:docMk/>
          <pc:sldMk cId="105240861" sldId="282"/>
        </pc:sldMkLst>
        <pc:graphicFrameChg chg="mod">
          <ac:chgData name="Fernando Mayorga" userId="27b955d0778474bd" providerId="LiveId" clId="{DEECA7F1-5110-9C45-9483-F3C4499F9B6D}" dt="2021-04-11T01:55:35.930" v="192" actId="1038"/>
          <ac:graphicFrameMkLst>
            <pc:docMk/>
            <pc:sldMk cId="105240861" sldId="282"/>
            <ac:graphicFrameMk id="14" creationId="{306E851F-76F8-AE46-A546-3910A629AAC3}"/>
          </ac:graphicFrameMkLst>
        </pc:graphicFrameChg>
      </pc:sldChg>
      <pc:sldChg chg="addSp delSp modSp mod">
        <pc:chgData name="Fernando Mayorga" userId="27b955d0778474bd" providerId="LiveId" clId="{DEECA7F1-5110-9C45-9483-F3C4499F9B6D}" dt="2021-04-11T02:12:29.136" v="409" actId="1076"/>
        <pc:sldMkLst>
          <pc:docMk/>
          <pc:sldMk cId="3501551339" sldId="284"/>
        </pc:sldMkLst>
        <pc:spChg chg="add del mod">
          <ac:chgData name="Fernando Mayorga" userId="27b955d0778474bd" providerId="LiveId" clId="{DEECA7F1-5110-9C45-9483-F3C4499F9B6D}" dt="2021-04-11T02:03:05.181" v="258" actId="21"/>
          <ac:spMkLst>
            <pc:docMk/>
            <pc:sldMk cId="3501551339" sldId="284"/>
            <ac:spMk id="2" creationId="{D00DE8C8-047F-374B-93D9-787AF353F511}"/>
          </ac:spMkLst>
        </pc:spChg>
        <pc:spChg chg="add del mod">
          <ac:chgData name="Fernando Mayorga" userId="27b955d0778474bd" providerId="LiveId" clId="{DEECA7F1-5110-9C45-9483-F3C4499F9B6D}" dt="2021-04-11T02:12:00.440" v="403" actId="21"/>
          <ac:spMkLst>
            <pc:docMk/>
            <pc:sldMk cId="3501551339" sldId="284"/>
            <ac:spMk id="3" creationId="{C7680D7C-0534-384A-878E-6C562A832FA4}"/>
          </ac:spMkLst>
        </pc:spChg>
        <pc:spChg chg="add mod">
          <ac:chgData name="Fernando Mayorga" userId="27b955d0778474bd" providerId="LiveId" clId="{DEECA7F1-5110-9C45-9483-F3C4499F9B6D}" dt="2021-04-11T02:04:32.820" v="263" actId="1582"/>
          <ac:spMkLst>
            <pc:docMk/>
            <pc:sldMk cId="3501551339" sldId="284"/>
            <ac:spMk id="10" creationId="{E146D0A3-1801-8D4A-879F-C0DCF8F195E8}"/>
          </ac:spMkLst>
        </pc:spChg>
        <pc:spChg chg="add mod">
          <ac:chgData name="Fernando Mayorga" userId="27b955d0778474bd" providerId="LiveId" clId="{DEECA7F1-5110-9C45-9483-F3C4499F9B6D}" dt="2021-04-11T02:12:29.136" v="409" actId="1076"/>
          <ac:spMkLst>
            <pc:docMk/>
            <pc:sldMk cId="3501551339" sldId="284"/>
            <ac:spMk id="12" creationId="{6F930FDF-DA87-0642-BE1F-1DB46E5ECD3C}"/>
          </ac:spMkLst>
        </pc:spChg>
        <pc:spChg chg="add">
          <ac:chgData name="Fernando Mayorga" userId="27b955d0778474bd" providerId="LiveId" clId="{DEECA7F1-5110-9C45-9483-F3C4499F9B6D}" dt="2021-04-11T02:03:49.609" v="259" actId="26606"/>
          <ac:spMkLst>
            <pc:docMk/>
            <pc:sldMk cId="3501551339" sldId="284"/>
            <ac:spMk id="14" creationId="{69D184B2-2226-4E31-BCCB-444330767440}"/>
          </ac:spMkLst>
        </pc:spChg>
        <pc:spChg chg="add">
          <ac:chgData name="Fernando Mayorga" userId="27b955d0778474bd" providerId="LiveId" clId="{DEECA7F1-5110-9C45-9483-F3C4499F9B6D}" dt="2021-04-11T02:03:49.609" v="259" actId="26606"/>
          <ac:spMkLst>
            <pc:docMk/>
            <pc:sldMk cId="3501551339" sldId="284"/>
            <ac:spMk id="16" creationId="{1AC4D4E3-486A-464A-8EC8-D44881097267}"/>
          </ac:spMkLst>
        </pc:spChg>
        <pc:spChg chg="add">
          <ac:chgData name="Fernando Mayorga" userId="27b955d0778474bd" providerId="LiveId" clId="{DEECA7F1-5110-9C45-9483-F3C4499F9B6D}" dt="2021-04-11T02:03:49.609" v="259" actId="26606"/>
          <ac:spMkLst>
            <pc:docMk/>
            <pc:sldMk cId="3501551339" sldId="284"/>
            <ac:spMk id="18" creationId="{864DE13E-58EB-4475-B79C-0D4FC651239B}"/>
          </ac:spMkLst>
        </pc:spChg>
        <pc:picChg chg="mod modCrop">
          <ac:chgData name="Fernando Mayorga" userId="27b955d0778474bd" providerId="LiveId" clId="{DEECA7F1-5110-9C45-9483-F3C4499F9B6D}" dt="2021-04-11T02:04:47.881" v="265" actId="1076"/>
          <ac:picMkLst>
            <pc:docMk/>
            <pc:sldMk cId="3501551339" sldId="284"/>
            <ac:picMk id="5" creationId="{20C529B4-D8F6-434C-ABDD-FF1248E416DB}"/>
          </ac:picMkLst>
        </pc:picChg>
        <pc:picChg chg="del mod modCrop">
          <ac:chgData name="Fernando Mayorga" userId="27b955d0778474bd" providerId="LiveId" clId="{DEECA7F1-5110-9C45-9483-F3C4499F9B6D}" dt="2021-04-11T02:11:37.121" v="398" actId="21"/>
          <ac:picMkLst>
            <pc:docMk/>
            <pc:sldMk cId="3501551339" sldId="284"/>
            <ac:picMk id="9" creationId="{CE48D513-75FF-2B4F-B344-69F4BC47DC5E}"/>
          </ac:picMkLst>
        </pc:picChg>
        <pc:picChg chg="add mod">
          <ac:chgData name="Fernando Mayorga" userId="27b955d0778474bd" providerId="LiveId" clId="{DEECA7F1-5110-9C45-9483-F3C4499F9B6D}" dt="2021-04-11T02:11:58.306" v="402" actId="1076"/>
          <ac:picMkLst>
            <pc:docMk/>
            <pc:sldMk cId="3501551339" sldId="284"/>
            <ac:picMk id="11" creationId="{438C7821-45FB-0E40-AEFE-DED8FF69D63A}"/>
          </ac:picMkLst>
        </pc:picChg>
        <pc:cxnChg chg="add">
          <ac:chgData name="Fernando Mayorga" userId="27b955d0778474bd" providerId="LiveId" clId="{DEECA7F1-5110-9C45-9483-F3C4499F9B6D}" dt="2021-04-11T02:03:49.609" v="259" actId="26606"/>
          <ac:cxnSpMkLst>
            <pc:docMk/>
            <pc:sldMk cId="3501551339" sldId="284"/>
            <ac:cxnSpMk id="20" creationId="{02E9B2EE-76CA-47F3-9977-3F2FCB7FD252}"/>
          </ac:cxnSpMkLst>
        </pc:cxnChg>
      </pc:sldChg>
      <pc:sldChg chg="addSp delSp modSp mod">
        <pc:chgData name="Fernando Mayorga" userId="27b955d0778474bd" providerId="LiveId" clId="{DEECA7F1-5110-9C45-9483-F3C4499F9B6D}" dt="2021-04-11T02:13:39.964" v="416" actId="1076"/>
        <pc:sldMkLst>
          <pc:docMk/>
          <pc:sldMk cId="1384313532" sldId="285"/>
        </pc:sldMkLst>
        <pc:spChg chg="add del mod">
          <ac:chgData name="Fernando Mayorga" userId="27b955d0778474bd" providerId="LiveId" clId="{DEECA7F1-5110-9C45-9483-F3C4499F9B6D}" dt="2021-04-11T02:12:10.399" v="406" actId="21"/>
          <ac:spMkLst>
            <pc:docMk/>
            <pc:sldMk cId="1384313532" sldId="285"/>
            <ac:spMk id="2" creationId="{2B4BEC9A-9AD7-5B4A-BD3B-5875C99C2692}"/>
          </ac:spMkLst>
        </pc:spChg>
        <pc:spChg chg="add mod">
          <ac:chgData name="Fernando Mayorga" userId="27b955d0778474bd" providerId="LiveId" clId="{DEECA7F1-5110-9C45-9483-F3C4499F9B6D}" dt="2021-04-11T02:10:30.895" v="397" actId="1582"/>
          <ac:spMkLst>
            <pc:docMk/>
            <pc:sldMk cId="1384313532" sldId="285"/>
            <ac:spMk id="3" creationId="{E96AE6AC-5435-9F4C-A78F-CCBD60FB8F6F}"/>
          </ac:spMkLst>
        </pc:spChg>
        <pc:spChg chg="add del">
          <ac:chgData name="Fernando Mayorga" userId="27b955d0778474bd" providerId="LiveId" clId="{DEECA7F1-5110-9C45-9483-F3C4499F9B6D}" dt="2021-04-11T02:08:12.611" v="308" actId="26606"/>
          <ac:spMkLst>
            <pc:docMk/>
            <pc:sldMk cId="1384313532" sldId="285"/>
            <ac:spMk id="11" creationId="{A9F529C3-C941-49FD-8C67-82F134F64BDB}"/>
          </ac:spMkLst>
        </pc:spChg>
        <pc:spChg chg="add del">
          <ac:chgData name="Fernando Mayorga" userId="27b955d0778474bd" providerId="LiveId" clId="{DEECA7F1-5110-9C45-9483-F3C4499F9B6D}" dt="2021-04-11T02:08:12.611" v="308" actId="26606"/>
          <ac:spMkLst>
            <pc:docMk/>
            <pc:sldMk cId="1384313532" sldId="285"/>
            <ac:spMk id="13" creationId="{20586029-32A0-47E5-9AEC-AE3ABA6B94D0}"/>
          </ac:spMkLst>
        </pc:spChg>
        <pc:spChg chg="add mod">
          <ac:chgData name="Fernando Mayorga" userId="27b955d0778474bd" providerId="LiveId" clId="{DEECA7F1-5110-9C45-9483-F3C4499F9B6D}" dt="2021-04-11T02:12:41.853" v="410" actId="1076"/>
          <ac:spMkLst>
            <pc:docMk/>
            <pc:sldMk cId="1384313532" sldId="285"/>
            <ac:spMk id="16" creationId="{6E5D86B7-9D5E-4543-9D77-7677891B632C}"/>
          </ac:spMkLst>
        </pc:spChg>
        <pc:spChg chg="add">
          <ac:chgData name="Fernando Mayorga" userId="27b955d0778474bd" providerId="LiveId" clId="{DEECA7F1-5110-9C45-9483-F3C4499F9B6D}" dt="2021-04-11T02:08:12.619" v="309" actId="26606"/>
          <ac:spMkLst>
            <pc:docMk/>
            <pc:sldMk cId="1384313532" sldId="285"/>
            <ac:spMk id="18" creationId="{69D184B2-2226-4E31-BCCB-444330767440}"/>
          </ac:spMkLst>
        </pc:spChg>
        <pc:spChg chg="add">
          <ac:chgData name="Fernando Mayorga" userId="27b955d0778474bd" providerId="LiveId" clId="{DEECA7F1-5110-9C45-9483-F3C4499F9B6D}" dt="2021-04-11T02:08:12.619" v="309" actId="26606"/>
          <ac:spMkLst>
            <pc:docMk/>
            <pc:sldMk cId="1384313532" sldId="285"/>
            <ac:spMk id="19" creationId="{1AC4D4E3-486A-464A-8EC8-D44881097267}"/>
          </ac:spMkLst>
        </pc:spChg>
        <pc:spChg chg="add">
          <ac:chgData name="Fernando Mayorga" userId="27b955d0778474bd" providerId="LiveId" clId="{DEECA7F1-5110-9C45-9483-F3C4499F9B6D}" dt="2021-04-11T02:08:12.619" v="309" actId="26606"/>
          <ac:spMkLst>
            <pc:docMk/>
            <pc:sldMk cId="1384313532" sldId="285"/>
            <ac:spMk id="20" creationId="{864DE13E-58EB-4475-B79C-0D4FC651239B}"/>
          </ac:spMkLst>
        </pc:spChg>
        <pc:picChg chg="mod modCrop">
          <ac:chgData name="Fernando Mayorga" userId="27b955d0778474bd" providerId="LiveId" clId="{DEECA7F1-5110-9C45-9483-F3C4499F9B6D}" dt="2021-04-11T02:13:39.964" v="416" actId="1076"/>
          <ac:picMkLst>
            <pc:docMk/>
            <pc:sldMk cId="1384313532" sldId="285"/>
            <ac:picMk id="4" creationId="{F630A339-DF65-244A-8217-2B278F7DBA71}"/>
          </ac:picMkLst>
        </pc:picChg>
        <pc:picChg chg="del mod ord modCrop">
          <ac:chgData name="Fernando Mayorga" userId="27b955d0778474bd" providerId="LiveId" clId="{DEECA7F1-5110-9C45-9483-F3C4499F9B6D}" dt="2021-04-11T02:11:45.806" v="400" actId="21"/>
          <ac:picMkLst>
            <pc:docMk/>
            <pc:sldMk cId="1384313532" sldId="285"/>
            <ac:picMk id="6" creationId="{B9BA7D2D-1526-2C45-AEF8-25608A8EAA27}"/>
          </ac:picMkLst>
        </pc:picChg>
        <pc:picChg chg="add mod">
          <ac:chgData name="Fernando Mayorga" userId="27b955d0778474bd" providerId="LiveId" clId="{DEECA7F1-5110-9C45-9483-F3C4499F9B6D}" dt="2021-04-11T02:13:00.817" v="412" actId="1076"/>
          <ac:picMkLst>
            <pc:docMk/>
            <pc:sldMk cId="1384313532" sldId="285"/>
            <ac:picMk id="14" creationId="{2CE08937-00FE-4042-8849-CFDA50DC7AEF}"/>
          </ac:picMkLst>
        </pc:picChg>
        <pc:cxnChg chg="add del">
          <ac:chgData name="Fernando Mayorga" userId="27b955d0778474bd" providerId="LiveId" clId="{DEECA7F1-5110-9C45-9483-F3C4499F9B6D}" dt="2021-04-11T02:08:12.611" v="308" actId="26606"/>
          <ac:cxnSpMkLst>
            <pc:docMk/>
            <pc:sldMk cId="1384313532" sldId="285"/>
            <ac:cxnSpMk id="15" creationId="{8C730EAB-A532-4295-A302-FB4B90DB9F5E}"/>
          </ac:cxnSpMkLst>
        </pc:cxnChg>
        <pc:cxnChg chg="add">
          <ac:chgData name="Fernando Mayorga" userId="27b955d0778474bd" providerId="LiveId" clId="{DEECA7F1-5110-9C45-9483-F3C4499F9B6D}" dt="2021-04-11T02:08:12.619" v="309" actId="26606"/>
          <ac:cxnSpMkLst>
            <pc:docMk/>
            <pc:sldMk cId="1384313532" sldId="285"/>
            <ac:cxnSpMk id="17" creationId="{02E9B2EE-76CA-47F3-9977-3F2FCB7FD252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7b955d0778474bd/TESIS%20ARCHIVOS/Encuestas/Graduados/gr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rnanditomayorga/Downloads/Libro2(Recuperado%20automa&#769;ticamente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Situación Laboral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09-A14B-9127-7E14C2E678E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09-A14B-9127-7E14C2E678E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09-A14B-9127-7E14C2E678E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809-A14B-9127-7E14C2E678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[gr.xls]Hoja1!$A$2:$A$5</c:f>
              <c:strCache>
                <c:ptCount val="4"/>
                <c:pt idx="0">
                  <c:v>Inatividad</c:v>
                </c:pt>
                <c:pt idx="1">
                  <c:v>Recien graduado</c:v>
                </c:pt>
                <c:pt idx="2">
                  <c:v>Desempleados</c:v>
                </c:pt>
                <c:pt idx="3">
                  <c:v>Trabajando</c:v>
                </c:pt>
              </c:strCache>
            </c:strRef>
          </c:cat>
          <c:val>
            <c:numRef>
              <c:f>[gr.xls]Hoja1!$C$2:$C$5</c:f>
              <c:numCache>
                <c:formatCode>0%</c:formatCode>
                <c:ptCount val="4"/>
                <c:pt idx="0">
                  <c:v>5.027932960893855E-2</c:v>
                </c:pt>
                <c:pt idx="1">
                  <c:v>8.9385474860335198E-2</c:v>
                </c:pt>
                <c:pt idx="2">
                  <c:v>0.30726256983240224</c:v>
                </c:pt>
                <c:pt idx="3">
                  <c:v>0.55307262569832405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809-A14B-9127-7E14C2E678E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5D3-E342-BDF3-EB81F1B81E0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5D3-E342-BDF3-EB81F1B81E0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5D3-E342-BDF3-EB81F1B81E0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5D3-E342-BDF3-EB81F1B81E0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Hoja1!$A$3:$A$6</c:f>
              <c:strCache>
                <c:ptCount val="4"/>
                <c:pt idx="0">
                  <c:v>Formación específica</c:v>
                </c:pt>
                <c:pt idx="1">
                  <c:v>Aptitudes TICs</c:v>
                </c:pt>
                <c:pt idx="2">
                  <c:v>Aptitudes de Creación e Innovación</c:v>
                </c:pt>
                <c:pt idx="3">
                  <c:v>Formación Profesional</c:v>
                </c:pt>
              </c:strCache>
            </c:strRef>
          </c:cat>
          <c:val>
            <c:numRef>
              <c:f>Hoja1!$C$3:$C$6</c:f>
              <c:numCache>
                <c:formatCode>0%</c:formatCode>
                <c:ptCount val="4"/>
                <c:pt idx="0">
                  <c:v>0.58695652173913049</c:v>
                </c:pt>
                <c:pt idx="1">
                  <c:v>2.1739130434782608E-2</c:v>
                </c:pt>
                <c:pt idx="2">
                  <c:v>0.13043478260869565</c:v>
                </c:pt>
                <c:pt idx="3">
                  <c:v>0.2608695652173913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5D3-E342-BDF3-EB81F1B81E0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D53-C746-B07B-FDB1B55B3D9A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D53-C746-B07B-FDB1B55B3D9A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D53-C746-B07B-FDB1B55B3D9A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D53-C746-B07B-FDB1B55B3D9A}"/>
              </c:ext>
            </c:extLst>
          </c:dPt>
          <c:dPt>
            <c:idx val="4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D53-C746-B07B-FDB1B55B3D9A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D53-C746-B07B-FDB1B55B3D9A}"/>
              </c:ext>
            </c:extLst>
          </c:dPt>
          <c:dLbls>
            <c:dLbl>
              <c:idx val="3"/>
              <c:layout>
                <c:manualLayout>
                  <c:x val="6.342798215341687E-2"/>
                  <c:y val="-0.1604132676846841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53-C746-B07B-FDB1B55B3D9A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Hoja1!$A$9:$A$14</c:f>
              <c:strCache>
                <c:ptCount val="6"/>
                <c:pt idx="0">
                  <c:v>Formación específica Turística</c:v>
                </c:pt>
                <c:pt idx="1">
                  <c:v>Formación específica Hotelera</c:v>
                </c:pt>
                <c:pt idx="2">
                  <c:v>Formación específica Gastronómica</c:v>
                </c:pt>
                <c:pt idx="3">
                  <c:v>Aptitudes TICs</c:v>
                </c:pt>
                <c:pt idx="4">
                  <c:v>Aptitudes de Creación e Innovación</c:v>
                </c:pt>
                <c:pt idx="5">
                  <c:v>Formación Profesional</c:v>
                </c:pt>
              </c:strCache>
            </c:strRef>
          </c:cat>
          <c:val>
            <c:numRef>
              <c:f>Hoja1!$C$9:$C$14</c:f>
              <c:numCache>
                <c:formatCode>0%</c:formatCode>
                <c:ptCount val="6"/>
                <c:pt idx="0">
                  <c:v>0.31481481481481483</c:v>
                </c:pt>
                <c:pt idx="1">
                  <c:v>5.5555555555555552E-2</c:v>
                </c:pt>
                <c:pt idx="2">
                  <c:v>0.16666666666666666</c:v>
                </c:pt>
                <c:pt idx="3">
                  <c:v>3.7037037037037035E-2</c:v>
                </c:pt>
                <c:pt idx="4">
                  <c:v>7.407407407407407E-2</c:v>
                </c:pt>
                <c:pt idx="5">
                  <c:v>0.35185185185185186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D53-C746-B07B-FDB1B55B3D9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Hoja3!$B$1</c:f>
              <c:strCache>
                <c:ptCount val="1"/>
                <c:pt idx="0">
                  <c:v>Calificación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numRef>
              <c:f>Hoja3!$A$2:$A$27</c:f>
              <c:numCache>
                <c:formatCode>General</c:formatCode>
                <c:ptCount val="2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</c:numCache>
            </c:numRef>
          </c:cat>
          <c:val>
            <c:numRef>
              <c:f>Hoja3!$B$2:$B$27</c:f>
              <c:numCache>
                <c:formatCode>0.00%</c:formatCode>
                <c:ptCount val="26"/>
                <c:pt idx="0">
                  <c:v>0.52</c:v>
                </c:pt>
                <c:pt idx="1">
                  <c:v>0.72222222222222221</c:v>
                </c:pt>
                <c:pt idx="2">
                  <c:v>0.78378378378378377</c:v>
                </c:pt>
                <c:pt idx="3">
                  <c:v>0.75058823529411767</c:v>
                </c:pt>
                <c:pt idx="4">
                  <c:v>0.62060606060606061</c:v>
                </c:pt>
                <c:pt idx="5">
                  <c:v>0.53596287703016243</c:v>
                </c:pt>
                <c:pt idx="6">
                  <c:v>0.50657894736842113</c:v>
                </c:pt>
                <c:pt idx="7">
                  <c:v>0.59777777777777774</c:v>
                </c:pt>
                <c:pt idx="8">
                  <c:v>0.54954954954954949</c:v>
                </c:pt>
                <c:pt idx="9">
                  <c:v>0.80921052631578949</c:v>
                </c:pt>
                <c:pt idx="10">
                  <c:v>0.78678038379530912</c:v>
                </c:pt>
                <c:pt idx="11">
                  <c:v>0.86111111111111116</c:v>
                </c:pt>
                <c:pt idx="12">
                  <c:v>0.52025586353944553</c:v>
                </c:pt>
                <c:pt idx="13">
                  <c:v>0.55771428571428572</c:v>
                </c:pt>
                <c:pt idx="14">
                  <c:v>0.68615751789976132</c:v>
                </c:pt>
                <c:pt idx="15">
                  <c:v>0.66216216216216206</c:v>
                </c:pt>
                <c:pt idx="16">
                  <c:v>0.54584221748400852</c:v>
                </c:pt>
                <c:pt idx="17">
                  <c:v>0.76444444444444448</c:v>
                </c:pt>
                <c:pt idx="18">
                  <c:v>0.58233890214797124</c:v>
                </c:pt>
                <c:pt idx="19">
                  <c:v>0.5714285714285714</c:v>
                </c:pt>
                <c:pt idx="20">
                  <c:v>0.58514285714285719</c:v>
                </c:pt>
                <c:pt idx="21">
                  <c:v>0.55555555555555558</c:v>
                </c:pt>
                <c:pt idx="22">
                  <c:v>0.50715990453460613</c:v>
                </c:pt>
                <c:pt idx="23">
                  <c:v>0.63451776649746194</c:v>
                </c:pt>
                <c:pt idx="24">
                  <c:v>0.51500000000000001</c:v>
                </c:pt>
                <c:pt idx="25">
                  <c:v>0.58064516129032262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D0-0349-86C6-1E32F3E8DC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19100271"/>
        <c:axId val="819429199"/>
      </c:barChart>
      <c:lineChart>
        <c:grouping val="standard"/>
        <c:varyColors val="0"/>
        <c:ser>
          <c:idx val="1"/>
          <c:order val="1"/>
          <c:tx>
            <c:strRef>
              <c:f>Hoja3!$C$1</c:f>
              <c:strCache>
                <c:ptCount val="1"/>
                <c:pt idx="0">
                  <c:v>Media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Hoja3!$A$2:$A$27</c:f>
              <c:numCache>
                <c:formatCode>General</c:formatCode>
                <c:ptCount val="2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</c:numCache>
            </c:numRef>
          </c:cat>
          <c:val>
            <c:numRef>
              <c:f>Hoja3!$C$2:$C$27</c:f>
              <c:numCache>
                <c:formatCode>0.00%</c:formatCode>
                <c:ptCount val="26"/>
                <c:pt idx="0">
                  <c:v>0.62988281250000011</c:v>
                </c:pt>
                <c:pt idx="1">
                  <c:v>0.62988281250000011</c:v>
                </c:pt>
                <c:pt idx="2">
                  <c:v>0.62988281250000011</c:v>
                </c:pt>
                <c:pt idx="3">
                  <c:v>0.62988281250000011</c:v>
                </c:pt>
                <c:pt idx="4">
                  <c:v>0.62988281250000011</c:v>
                </c:pt>
                <c:pt idx="5">
                  <c:v>0.62988281250000011</c:v>
                </c:pt>
                <c:pt idx="6">
                  <c:v>0.62988281250000011</c:v>
                </c:pt>
                <c:pt idx="7">
                  <c:v>0.62988281250000011</c:v>
                </c:pt>
                <c:pt idx="8">
                  <c:v>0.62988281250000011</c:v>
                </c:pt>
                <c:pt idx="9">
                  <c:v>0.62988281250000011</c:v>
                </c:pt>
                <c:pt idx="10">
                  <c:v>0.62988281250000011</c:v>
                </c:pt>
                <c:pt idx="11">
                  <c:v>0.62988281250000011</c:v>
                </c:pt>
                <c:pt idx="12">
                  <c:v>0.62988281250000011</c:v>
                </c:pt>
                <c:pt idx="13">
                  <c:v>0.62988281250000011</c:v>
                </c:pt>
                <c:pt idx="14">
                  <c:v>0.62988281250000011</c:v>
                </c:pt>
                <c:pt idx="15">
                  <c:v>0.62988281250000011</c:v>
                </c:pt>
                <c:pt idx="16">
                  <c:v>0.62988281250000011</c:v>
                </c:pt>
                <c:pt idx="17">
                  <c:v>0.62988281250000011</c:v>
                </c:pt>
                <c:pt idx="18">
                  <c:v>0.62988281250000011</c:v>
                </c:pt>
                <c:pt idx="19">
                  <c:v>0.62988281250000011</c:v>
                </c:pt>
                <c:pt idx="20">
                  <c:v>0.62988281250000011</c:v>
                </c:pt>
                <c:pt idx="21">
                  <c:v>0.62988281250000011</c:v>
                </c:pt>
                <c:pt idx="22">
                  <c:v>0.62988281250000011</c:v>
                </c:pt>
                <c:pt idx="23">
                  <c:v>0.62988281250000011</c:v>
                </c:pt>
                <c:pt idx="24">
                  <c:v>0.62988281250000011</c:v>
                </c:pt>
                <c:pt idx="25">
                  <c:v>0.62988281250000011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2D0-0349-86C6-1E32F3E8DC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9100271"/>
        <c:axId val="819429199"/>
      </c:lineChart>
      <c:catAx>
        <c:axId val="819100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19429199"/>
        <c:crosses val="autoZero"/>
        <c:auto val="1"/>
        <c:lblAlgn val="ctr"/>
        <c:lblOffset val="100"/>
        <c:noMultiLvlLbl val="0"/>
      </c:catAx>
      <c:valAx>
        <c:axId val="819429199"/>
        <c:scaling>
          <c:orientation val="minMax"/>
          <c:max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191002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777777777777523E-3"/>
                  <c:y val="-5.704687955672207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64-5541-8034-3690A393B754}"/>
                </c:ext>
              </c:extLst>
            </c:dLbl>
            <c:dLbl>
              <c:idx val="1"/>
              <c:layout>
                <c:manualLayout>
                  <c:x val="2.777777777777676E-3"/>
                  <c:y val="-7.7667687372411781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64-5541-8034-3690A393B754}"/>
                </c:ext>
              </c:extLst>
            </c:dLbl>
            <c:dLbl>
              <c:idx val="2"/>
              <c:layout>
                <c:manualLayout>
                  <c:x val="-1.0185067526415994E-16"/>
                  <c:y val="-8.4128390201224854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64-5541-8034-3690A393B7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(Hoja1!$B$2,Hoja1!$B$18,Hoja1!$B$27)</c:f>
              <c:strCache>
                <c:ptCount val="3"/>
                <c:pt idx="0">
                  <c:v>INSTRUMENTALES</c:v>
                </c:pt>
                <c:pt idx="1">
                  <c:v>INTERPERSONALES</c:v>
                </c:pt>
                <c:pt idx="2">
                  <c:v>SISTÉMICAS</c:v>
                </c:pt>
              </c:strCache>
            </c:strRef>
          </c:cat>
          <c:val>
            <c:numRef>
              <c:f>(Hoja1!$E$2,Hoja1!$E$18,Hoja1!$E$27)</c:f>
              <c:numCache>
                <c:formatCode>General</c:formatCode>
                <c:ptCount val="3"/>
                <c:pt idx="0" formatCode="0.00">
                  <c:v>6.63</c:v>
                </c:pt>
                <c:pt idx="1">
                  <c:v>6.7375000000000007</c:v>
                </c:pt>
                <c:pt idx="2">
                  <c:v>5.6749999999999998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64-5541-8034-3690A393B754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(Hoja1!$B$2,Hoja1!$B$18,Hoja1!$B$27)</c:f>
              <c:strCache>
                <c:ptCount val="3"/>
                <c:pt idx="0">
                  <c:v>INSTRUMENTALES</c:v>
                </c:pt>
                <c:pt idx="1">
                  <c:v>INTERPERSONALES</c:v>
                </c:pt>
                <c:pt idx="2">
                  <c:v>SISTÉMICAS</c:v>
                </c:pt>
              </c:strCache>
            </c:strRef>
          </c:cat>
          <c:val>
            <c:numRef>
              <c:f>(Hoja1!$F$2,Hoja1!$F$18,Hoja1!$F$27)</c:f>
              <c:numCache>
                <c:formatCode>General</c:formatCode>
                <c:ptCount val="3"/>
                <c:pt idx="0" formatCode="0.00">
                  <c:v>3.37</c:v>
                </c:pt>
                <c:pt idx="1">
                  <c:v>3.2624999999999993</c:v>
                </c:pt>
                <c:pt idx="2">
                  <c:v>4.3250000000000002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64-5541-8034-3690A393B7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60365231"/>
        <c:axId val="1960366879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(Hoja1!$B$2,Hoja1!$B$18,Hoja1!$B$27)</c15:sqref>
                        </c15:formulaRef>
                      </c:ext>
                    </c:extLst>
                    <c:strCache>
                      <c:ptCount val="3"/>
                      <c:pt idx="0">
                        <c:v>INSTRUMENTALES</c:v>
                      </c:pt>
                      <c:pt idx="1">
                        <c:v>INTERPERSONALES</c:v>
                      </c:pt>
                      <c:pt idx="2">
                        <c:v>SISTÉMICAS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(Hoja1!$C$2,Hoja1!$C$18,Hoja1!$C$27)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8E64-5541-8034-3690A393B754}"/>
                  </c:ext>
                </c:extLst>
              </c15:ser>
            </c15:filteredBarSeries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(Hoja1!$B$2,Hoja1!$B$18,Hoja1!$B$27)</c15:sqref>
                        </c15:formulaRef>
                      </c:ext>
                    </c:extLst>
                    <c:strCache>
                      <c:ptCount val="3"/>
                      <c:pt idx="0">
                        <c:v>INSTRUMENTALES</c:v>
                      </c:pt>
                      <c:pt idx="1">
                        <c:v>INTERPERSONALES</c:v>
                      </c:pt>
                      <c:pt idx="2">
                        <c:v>SISTÉMICAS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(Hoja1!$D$2,Hoja1!$D$18,Hoja1!$D$27)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8E64-5541-8034-3690A393B754}"/>
                  </c:ext>
                </c:extLst>
              </c15:ser>
            </c15:filteredBarSeries>
          </c:ext>
        </c:extLst>
      </c:barChart>
      <c:catAx>
        <c:axId val="1960365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60366879"/>
        <c:crosses val="autoZero"/>
        <c:auto val="1"/>
        <c:lblAlgn val="ctr"/>
        <c:lblOffset val="100"/>
        <c:noMultiLvlLbl val="0"/>
      </c:catAx>
      <c:valAx>
        <c:axId val="1960366879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60365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invertIfNegative val="1"/>
          <c:dPt>
            <c:idx val="0"/>
            <c:invertIfNegative val="1"/>
            <c:bubble3D val="0"/>
            <c:spPr>
              <a:solidFill>
                <a:srgbClr val="4980BA"/>
              </a:solidFill>
            </c:spPr>
            <c:extLst>
              <c:ext xmlns:c16="http://schemas.microsoft.com/office/drawing/2014/chart" uri="{C3380CC4-5D6E-409C-BE32-E72D297353CC}">
                <c16:uniqueId val="{00000001-502D-3C48-8FE3-E61118DA81A8}"/>
              </c:ext>
            </c:extLst>
          </c:dPt>
          <c:dPt>
            <c:idx val="1"/>
            <c:invertIfNegative val="1"/>
            <c:bubble3D val="0"/>
            <c:spPr>
              <a:solidFill>
                <a:srgbClr val="C6514E"/>
              </a:solidFill>
            </c:spPr>
            <c:extLst>
              <c:ext xmlns:c16="http://schemas.microsoft.com/office/drawing/2014/chart" uri="{C3380CC4-5D6E-409C-BE32-E72D297353CC}">
                <c16:uniqueId val="{00000003-502D-3C48-8FE3-E61118DA81A8}"/>
              </c:ext>
            </c:extLst>
          </c:dPt>
          <c:dPt>
            <c:idx val="2"/>
            <c:invertIfNegative val="1"/>
            <c:bubble3D val="0"/>
            <c:spPr>
              <a:solidFill>
                <a:srgbClr val="96B95D"/>
              </a:solidFill>
            </c:spPr>
            <c:extLst>
              <c:ext xmlns:c16="http://schemas.microsoft.com/office/drawing/2014/chart" uri="{C3380CC4-5D6E-409C-BE32-E72D297353CC}">
                <c16:uniqueId val="{00000005-502D-3C48-8FE3-E61118DA81A8}"/>
              </c:ext>
            </c:extLst>
          </c:dPt>
          <c:dPt>
            <c:idx val="3"/>
            <c:invertIfNegative val="1"/>
            <c:bubble3D val="0"/>
            <c:spPr>
              <a:solidFill>
                <a:srgbClr val="81649F"/>
              </a:solidFill>
            </c:spPr>
            <c:extLst>
              <c:ext xmlns:c16="http://schemas.microsoft.com/office/drawing/2014/chart" uri="{C3380CC4-5D6E-409C-BE32-E72D297353CC}">
                <c16:uniqueId val="{00000007-502D-3C48-8FE3-E61118DA81A8}"/>
              </c:ext>
            </c:extLst>
          </c:dPt>
          <c:dPt>
            <c:idx val="4"/>
            <c:invertIfNegative val="1"/>
            <c:bubble3D val="0"/>
            <c:spPr>
              <a:solidFill>
                <a:srgbClr val="38ABC4"/>
              </a:solidFill>
            </c:spPr>
            <c:extLst>
              <c:ext xmlns:c16="http://schemas.microsoft.com/office/drawing/2014/chart" uri="{C3380CC4-5D6E-409C-BE32-E72D297353CC}">
                <c16:uniqueId val="{00000009-502D-3C48-8FE3-E61118DA81A8}"/>
              </c:ext>
            </c:extLst>
          </c:dPt>
          <c:dPt>
            <c:idx val="5"/>
            <c:invertIfNegative val="1"/>
            <c:bubble3D val="0"/>
            <c:spPr>
              <a:solidFill>
                <a:srgbClr val="4980BA"/>
              </a:solidFill>
            </c:spPr>
            <c:extLst>
              <c:ext xmlns:c16="http://schemas.microsoft.com/office/drawing/2014/chart" uri="{C3380CC4-5D6E-409C-BE32-E72D297353CC}">
                <c16:uniqueId val="{0000000B-502D-3C48-8FE3-E61118DA81A8}"/>
              </c:ext>
            </c:extLst>
          </c:dPt>
          <c:dPt>
            <c:idx val="6"/>
            <c:invertIfNegative val="1"/>
            <c:bubble3D val="0"/>
            <c:spPr>
              <a:solidFill>
                <a:srgbClr val="C6514E"/>
              </a:solidFill>
            </c:spPr>
            <c:extLst>
              <c:ext xmlns:c16="http://schemas.microsoft.com/office/drawing/2014/chart" uri="{C3380CC4-5D6E-409C-BE32-E72D297353CC}">
                <c16:uniqueId val="{0000000D-502D-3C48-8FE3-E61118DA81A8}"/>
              </c:ext>
            </c:extLst>
          </c:dPt>
          <c:dPt>
            <c:idx val="7"/>
            <c:invertIfNegative val="1"/>
            <c:bubble3D val="0"/>
            <c:spPr>
              <a:solidFill>
                <a:srgbClr val="96B95D"/>
              </a:solidFill>
            </c:spPr>
            <c:extLst>
              <c:ext xmlns:c16="http://schemas.microsoft.com/office/drawing/2014/chart" uri="{C3380CC4-5D6E-409C-BE32-E72D297353CC}">
                <c16:uniqueId val="{0000000F-502D-3C48-8FE3-E61118DA81A8}"/>
              </c:ext>
            </c:extLst>
          </c:dPt>
          <c:dPt>
            <c:idx val="8"/>
            <c:invertIfNegative val="1"/>
            <c:bubble3D val="0"/>
            <c:spPr>
              <a:solidFill>
                <a:srgbClr val="81649F"/>
              </a:solidFill>
            </c:spPr>
            <c:extLst>
              <c:ext xmlns:c16="http://schemas.microsoft.com/office/drawing/2014/chart" uri="{C3380CC4-5D6E-409C-BE32-E72D297353CC}">
                <c16:uniqueId val="{00000011-502D-3C48-8FE3-E61118DA81A8}"/>
              </c:ext>
            </c:extLst>
          </c:dPt>
          <c:dPt>
            <c:idx val="9"/>
            <c:invertIfNegative val="1"/>
            <c:bubble3D val="0"/>
            <c:spPr>
              <a:solidFill>
                <a:srgbClr val="38ABC4"/>
              </a:solidFill>
            </c:spPr>
            <c:extLst>
              <c:ext xmlns:c16="http://schemas.microsoft.com/office/drawing/2014/chart" uri="{C3380CC4-5D6E-409C-BE32-E72D297353CC}">
                <c16:uniqueId val="{00000013-502D-3C48-8FE3-E61118DA81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1. Competencias Digitales y Tecnológicas</c:v>
                </c:pt>
                <c:pt idx="1">
                  <c:v>2. Liderazgo </c:v>
                </c:pt>
                <c:pt idx="2">
                  <c:v>3. Trabajo en equipo</c:v>
                </c:pt>
                <c:pt idx="3">
                  <c:v>4. Inteligencia emocional</c:v>
                </c:pt>
                <c:pt idx="4">
                  <c:v>5. Capacidad de Adaptación</c:v>
                </c:pt>
                <c:pt idx="5">
                  <c:v>6. Creatividad e Innovación</c:v>
                </c:pt>
                <c:pt idx="6">
                  <c:v>7. Pensamiento Crítico</c:v>
                </c:pt>
                <c:pt idx="7">
                  <c:v>8. Proactividad</c:v>
                </c:pt>
                <c:pt idx="8">
                  <c:v>9. Ética laboral</c:v>
                </c:pt>
                <c:pt idx="9">
                  <c:v>10. Competencias propias de la carrera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9</c:v>
                </c:pt>
                <c:pt idx="1">
                  <c:v>8.5</c:v>
                </c:pt>
                <c:pt idx="2">
                  <c:v>8</c:v>
                </c:pt>
                <c:pt idx="3">
                  <c:v>8.8800000000000008</c:v>
                </c:pt>
                <c:pt idx="4">
                  <c:v>8.5</c:v>
                </c:pt>
                <c:pt idx="5">
                  <c:v>9.5</c:v>
                </c:pt>
                <c:pt idx="6">
                  <c:v>8.8800000000000008</c:v>
                </c:pt>
                <c:pt idx="7">
                  <c:v>8.8800000000000008</c:v>
                </c:pt>
                <c:pt idx="8">
                  <c:v>8.6199999999999992</c:v>
                </c:pt>
                <c:pt idx="9">
                  <c:v>8.75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02D-3C48-8FE3-E61118DA81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7451136"/>
        <c:axId val="66437120"/>
      </c:barChart>
      <c:catAx>
        <c:axId val="674511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808080"/>
            </a:solidFill>
          </a:ln>
        </c:spPr>
        <c:txPr>
          <a:bodyPr/>
          <a:lstStyle/>
          <a:p>
            <a:pPr>
              <a:defRPr sz="1200"/>
            </a:pPr>
            <a:endParaRPr lang="es-EC"/>
          </a:p>
        </c:txPr>
        <c:crossAx val="66437120"/>
        <c:crosses val="autoZero"/>
        <c:auto val="1"/>
        <c:lblAlgn val="ctr"/>
        <c:lblOffset val="100"/>
        <c:noMultiLvlLbl val="1"/>
      </c:catAx>
      <c:valAx>
        <c:axId val="66437120"/>
        <c:scaling>
          <c:orientation val="minMax"/>
        </c:scaling>
        <c:delete val="0"/>
        <c:axPos val="l"/>
        <c:majorGridlines>
          <c:spPr>
            <a:ln>
              <a:solidFill>
                <a:srgbClr val="D8D8D8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s-EC"/>
          </a:p>
        </c:txPr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dirty="0"/>
              <a:t>PUCE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E14-EC44-9C87-8B6EF08D02E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E14-EC44-9C87-8B6EF08D02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E14-EC44-9C87-8B6EF08D02E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E14-EC44-9C87-8B6EF08D02E3}"/>
              </c:ext>
            </c:extLst>
          </c:dPt>
          <c:dLbls>
            <c:dLbl>
              <c:idx val="1"/>
              <c:layout>
                <c:manualLayout>
                  <c:x val="7.7748479833549405E-2"/>
                  <c:y val="-0.1350213089818750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14-EC44-9C87-8B6EF08D02E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Hoja1!$A$96:$A$99</c:f>
              <c:strCache>
                <c:ptCount val="4"/>
                <c:pt idx="0">
                  <c:v>Formación específica</c:v>
                </c:pt>
                <c:pt idx="1">
                  <c:v>Aptitudes TICs</c:v>
                </c:pt>
                <c:pt idx="2">
                  <c:v>Aptitudes de Creación e Innovación</c:v>
                </c:pt>
                <c:pt idx="3">
                  <c:v>Formación Profesional</c:v>
                </c:pt>
              </c:strCache>
            </c:strRef>
          </c:cat>
          <c:val>
            <c:numRef>
              <c:f>Hoja1!$C$96:$C$99</c:f>
              <c:numCache>
                <c:formatCode>0%</c:formatCode>
                <c:ptCount val="4"/>
                <c:pt idx="0">
                  <c:v>0.57499999999999996</c:v>
                </c:pt>
                <c:pt idx="1">
                  <c:v>2.5000000000000001E-2</c:v>
                </c:pt>
                <c:pt idx="2">
                  <c:v>0.05</c:v>
                </c:pt>
                <c:pt idx="3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14-EC44-9C87-8B6EF08D02E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dirty="0"/>
              <a:t>UTE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C4B-FB46-A6B3-188C00AA720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C4B-FB46-A6B3-188C00AA720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C4B-FB46-A6B3-188C00AA720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C4B-FB46-A6B3-188C00AA720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Hoja1!$A$21:$A$24</c:f>
              <c:strCache>
                <c:ptCount val="4"/>
                <c:pt idx="0">
                  <c:v>Formación específica</c:v>
                </c:pt>
                <c:pt idx="1">
                  <c:v>Aptitudes TICs</c:v>
                </c:pt>
                <c:pt idx="2">
                  <c:v>Aptitudes de Creación e Innovación</c:v>
                </c:pt>
                <c:pt idx="3">
                  <c:v>Formación Profesional</c:v>
                </c:pt>
              </c:strCache>
            </c:strRef>
          </c:cat>
          <c:val>
            <c:numRef>
              <c:f>Hoja1!$C$21:$C$24</c:f>
              <c:numCache>
                <c:formatCode>0%</c:formatCode>
                <c:ptCount val="4"/>
                <c:pt idx="0">
                  <c:v>0.57999999999999996</c:v>
                </c:pt>
                <c:pt idx="1">
                  <c:v>0.04</c:v>
                </c:pt>
                <c:pt idx="2">
                  <c:v>0.16</c:v>
                </c:pt>
                <c:pt idx="3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C4B-FB46-A6B3-188C00AA720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dirty="0"/>
              <a:t>UDLA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CA1-124C-B8AB-E4A20F4F422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CA1-124C-B8AB-E4A20F4F422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CA1-124C-B8AB-E4A20F4F422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CA1-124C-B8AB-E4A20F4F422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Hoja1!$A$51:$A$54</c:f>
              <c:strCache>
                <c:ptCount val="4"/>
                <c:pt idx="0">
                  <c:v>Formación específica</c:v>
                </c:pt>
                <c:pt idx="1">
                  <c:v>Aptitudes TICs</c:v>
                </c:pt>
                <c:pt idx="2">
                  <c:v>Aptitudes de Creación e Innovación</c:v>
                </c:pt>
                <c:pt idx="3">
                  <c:v>Formación Profesional</c:v>
                </c:pt>
              </c:strCache>
            </c:strRef>
          </c:cat>
          <c:val>
            <c:numRef>
              <c:f>Hoja1!$C$51:$C$54</c:f>
              <c:numCache>
                <c:formatCode>0%</c:formatCode>
                <c:ptCount val="4"/>
                <c:pt idx="0">
                  <c:v>0.3125</c:v>
                </c:pt>
                <c:pt idx="1">
                  <c:v>6.25E-2</c:v>
                </c:pt>
                <c:pt idx="2">
                  <c:v>0.14583333333333334</c:v>
                </c:pt>
                <c:pt idx="3">
                  <c:v>0.47916666666666669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A1-124C-B8AB-E4A20F4F422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dirty="0"/>
              <a:t>ESPOCH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21F-004D-BCAD-E450A7AFC0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21F-004D-BCAD-E450A7AFC0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21F-004D-BCAD-E450A7AFC0A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21F-004D-BCAD-E450A7AFC0A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Hoja1!$A$65:$A$68</c:f>
              <c:strCache>
                <c:ptCount val="4"/>
                <c:pt idx="0">
                  <c:v>Formación específica</c:v>
                </c:pt>
                <c:pt idx="1">
                  <c:v>Aptitudes TICs</c:v>
                </c:pt>
                <c:pt idx="2">
                  <c:v>Aptitudes de Creación e Innovación</c:v>
                </c:pt>
                <c:pt idx="3">
                  <c:v>Formación Profesional</c:v>
                </c:pt>
              </c:strCache>
            </c:strRef>
          </c:cat>
          <c:val>
            <c:numRef>
              <c:f>Hoja1!$C$65:$C$68</c:f>
              <c:numCache>
                <c:formatCode>0%</c:formatCode>
                <c:ptCount val="4"/>
                <c:pt idx="0">
                  <c:v>0.66666666666666663</c:v>
                </c:pt>
                <c:pt idx="1">
                  <c:v>4.4444444444444446E-2</c:v>
                </c:pt>
                <c:pt idx="2">
                  <c:v>8.8888888888888892E-2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1F-004D-BCAD-E450A7AFC0A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dirty="0"/>
              <a:t>UCE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414-3049-A440-E25AAFCF888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414-3049-A440-E25AAFCF888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414-3049-A440-E25AAFCF888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414-3049-A440-E25AAFCF8888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14-3049-A440-E25AAFCF888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Hoja1!$A$80:$A$83</c:f>
              <c:strCache>
                <c:ptCount val="4"/>
                <c:pt idx="0">
                  <c:v>Formación específica</c:v>
                </c:pt>
                <c:pt idx="1">
                  <c:v>Aptitudes TICs</c:v>
                </c:pt>
                <c:pt idx="2">
                  <c:v>Aptitudes de Creación e Innovación</c:v>
                </c:pt>
                <c:pt idx="3">
                  <c:v>Formación Profesional</c:v>
                </c:pt>
              </c:strCache>
            </c:strRef>
          </c:cat>
          <c:val>
            <c:numRef>
              <c:f>Hoja1!$C$80:$C$83</c:f>
              <c:numCache>
                <c:formatCode>0%</c:formatCode>
                <c:ptCount val="4"/>
                <c:pt idx="0">
                  <c:v>0.52941176470588236</c:v>
                </c:pt>
                <c:pt idx="1">
                  <c:v>0</c:v>
                </c:pt>
                <c:pt idx="2">
                  <c:v>0.13725490196078433</c:v>
                </c:pt>
                <c:pt idx="3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14-3049-A440-E25AAFCF88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dirty="0"/>
              <a:t>UDET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B19-7540-ABC3-106D993698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B19-7540-ABC3-106D993698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B19-7540-ABC3-106D9936989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B19-7540-ABC3-106D9936989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Hoja1!$A$36:$A$39</c:f>
              <c:strCache>
                <c:ptCount val="4"/>
                <c:pt idx="0">
                  <c:v>Formación específica</c:v>
                </c:pt>
                <c:pt idx="1">
                  <c:v>Aptitudes TICs</c:v>
                </c:pt>
                <c:pt idx="2">
                  <c:v>Aptitudes de Creación e Innovación</c:v>
                </c:pt>
                <c:pt idx="3">
                  <c:v>Formación Profesional</c:v>
                </c:pt>
              </c:strCache>
            </c:strRef>
          </c:cat>
          <c:val>
            <c:numRef>
              <c:f>Hoja1!$C$36:$C$39</c:f>
              <c:numCache>
                <c:formatCode>0%</c:formatCode>
                <c:ptCount val="4"/>
                <c:pt idx="0">
                  <c:v>0.29629629629629628</c:v>
                </c:pt>
                <c:pt idx="1">
                  <c:v>7.407407407407407E-2</c:v>
                </c:pt>
                <c:pt idx="2">
                  <c:v>0.12962962962962962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B19-7540-ABC3-106D9936989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E47E71-8C7D-3E4D-AE14-82F7C48C09A6}" type="doc">
      <dgm:prSet loTypeId="urn:microsoft.com/office/officeart/2008/layout/IncreasingCircleProcess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MX"/>
        </a:p>
      </dgm:t>
    </dgm:pt>
    <dgm:pt modelId="{0F8C1EDF-1E7E-274D-8BD8-C75F00294AE8}">
      <dgm:prSet phldrT="[Texto]" phldr="0"/>
      <dgm:spPr/>
      <dgm:t>
        <a:bodyPr/>
        <a:lstStyle/>
        <a:p>
          <a:r>
            <a:rPr lang="es-MX" dirty="0"/>
            <a:t>Enfoque</a:t>
          </a:r>
        </a:p>
      </dgm:t>
    </dgm:pt>
    <dgm:pt modelId="{22C35254-D63A-D347-99BC-DB7E414370CB}" type="parTrans" cxnId="{1463BB79-D7B9-7E46-A6E7-233C38B74ACA}">
      <dgm:prSet/>
      <dgm:spPr/>
      <dgm:t>
        <a:bodyPr/>
        <a:lstStyle/>
        <a:p>
          <a:endParaRPr lang="es-MX"/>
        </a:p>
      </dgm:t>
    </dgm:pt>
    <dgm:pt modelId="{CE7D99C3-B89B-EE4C-9FD7-86DB2AF2741A}" type="sibTrans" cxnId="{1463BB79-D7B9-7E46-A6E7-233C38B74ACA}">
      <dgm:prSet/>
      <dgm:spPr/>
      <dgm:t>
        <a:bodyPr/>
        <a:lstStyle/>
        <a:p>
          <a:endParaRPr lang="es-MX"/>
        </a:p>
      </dgm:t>
    </dgm:pt>
    <dgm:pt modelId="{89B36489-7683-3B40-9B17-A16F42C09461}">
      <dgm:prSet phldrT="[Texto]" phldr="0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s-MX" dirty="0"/>
            <a:t>- Mixto</a:t>
          </a:r>
        </a:p>
      </dgm:t>
    </dgm:pt>
    <dgm:pt modelId="{CF75DBE8-97F4-144B-9719-286033DDD0FC}" type="parTrans" cxnId="{573473FA-46D1-B24E-89C5-9A380B0E83F1}">
      <dgm:prSet/>
      <dgm:spPr/>
      <dgm:t>
        <a:bodyPr/>
        <a:lstStyle/>
        <a:p>
          <a:endParaRPr lang="es-MX"/>
        </a:p>
      </dgm:t>
    </dgm:pt>
    <dgm:pt modelId="{08C72811-0414-CE46-BFC8-525B23F56FB4}" type="sibTrans" cxnId="{573473FA-46D1-B24E-89C5-9A380B0E83F1}">
      <dgm:prSet/>
      <dgm:spPr/>
      <dgm:t>
        <a:bodyPr/>
        <a:lstStyle/>
        <a:p>
          <a:endParaRPr lang="es-MX"/>
        </a:p>
      </dgm:t>
    </dgm:pt>
    <dgm:pt modelId="{1FBAF50D-8FF1-9A40-8511-CD523899258F}">
      <dgm:prSet phldrT="[Texto]" phldr="0"/>
      <dgm:spPr/>
      <dgm:t>
        <a:bodyPr/>
        <a:lstStyle/>
        <a:p>
          <a:r>
            <a:rPr lang="es-MX" dirty="0"/>
            <a:t>Tipología</a:t>
          </a:r>
        </a:p>
      </dgm:t>
    </dgm:pt>
    <dgm:pt modelId="{BAC9EBF7-55BE-1641-8031-F519C4190499}" type="parTrans" cxnId="{E9FC0D5D-5416-BF41-9AB2-EE9108FCD2BD}">
      <dgm:prSet/>
      <dgm:spPr/>
      <dgm:t>
        <a:bodyPr/>
        <a:lstStyle/>
        <a:p>
          <a:endParaRPr lang="es-MX"/>
        </a:p>
      </dgm:t>
    </dgm:pt>
    <dgm:pt modelId="{58736A6F-77C1-9143-841E-7284DE345574}" type="sibTrans" cxnId="{E9FC0D5D-5416-BF41-9AB2-EE9108FCD2BD}">
      <dgm:prSet/>
      <dgm:spPr/>
      <dgm:t>
        <a:bodyPr/>
        <a:lstStyle/>
        <a:p>
          <a:endParaRPr lang="es-MX"/>
        </a:p>
      </dgm:t>
    </dgm:pt>
    <dgm:pt modelId="{C0DB9C54-4D12-F54E-B6FD-F70C23CC5F51}">
      <dgm:prSet phldrT="[Texto]" phldr="0"/>
      <dgm:spPr/>
      <dgm:t>
        <a:bodyPr/>
        <a:lstStyle/>
        <a:p>
          <a:r>
            <a:rPr lang="es-MX" dirty="0"/>
            <a:t>- Exploratoria</a:t>
          </a:r>
        </a:p>
        <a:p>
          <a:r>
            <a:rPr lang="es-MX" dirty="0"/>
            <a:t>- Descriptiva</a:t>
          </a:r>
        </a:p>
        <a:p>
          <a:r>
            <a:rPr lang="es-MX" dirty="0"/>
            <a:t>- Correlacional</a:t>
          </a:r>
        </a:p>
      </dgm:t>
    </dgm:pt>
    <dgm:pt modelId="{63DCAAC4-A35B-5045-A065-8D139B578829}" type="parTrans" cxnId="{32D207F3-B0BF-794A-8CB4-7CC0486771DB}">
      <dgm:prSet/>
      <dgm:spPr/>
      <dgm:t>
        <a:bodyPr/>
        <a:lstStyle/>
        <a:p>
          <a:endParaRPr lang="es-MX"/>
        </a:p>
      </dgm:t>
    </dgm:pt>
    <dgm:pt modelId="{25CEB56E-AE67-A04D-B05A-871BDD8C2138}" type="sibTrans" cxnId="{32D207F3-B0BF-794A-8CB4-7CC0486771DB}">
      <dgm:prSet/>
      <dgm:spPr/>
      <dgm:t>
        <a:bodyPr/>
        <a:lstStyle/>
        <a:p>
          <a:endParaRPr lang="es-MX"/>
        </a:p>
      </dgm:t>
    </dgm:pt>
    <dgm:pt modelId="{82DE8CDB-7839-1446-86BF-054615A21387}">
      <dgm:prSet phldrT="[Texto]" phldr="0"/>
      <dgm:spPr/>
      <dgm:t>
        <a:bodyPr/>
        <a:lstStyle/>
        <a:p>
          <a:r>
            <a:rPr lang="es-MX" dirty="0"/>
            <a:t>Instrumento</a:t>
          </a:r>
        </a:p>
      </dgm:t>
    </dgm:pt>
    <dgm:pt modelId="{EB4979FA-4DD0-624C-8BC5-291E5E08DB1B}" type="parTrans" cxnId="{E686A4FC-F885-654A-9238-D8E666736384}">
      <dgm:prSet/>
      <dgm:spPr/>
      <dgm:t>
        <a:bodyPr/>
        <a:lstStyle/>
        <a:p>
          <a:endParaRPr lang="es-MX"/>
        </a:p>
      </dgm:t>
    </dgm:pt>
    <dgm:pt modelId="{3442FB69-C65B-3848-A738-3DB5F750B0DC}" type="sibTrans" cxnId="{E686A4FC-F885-654A-9238-D8E666736384}">
      <dgm:prSet/>
      <dgm:spPr/>
      <dgm:t>
        <a:bodyPr/>
        <a:lstStyle/>
        <a:p>
          <a:endParaRPr lang="es-MX"/>
        </a:p>
      </dgm:t>
    </dgm:pt>
    <dgm:pt modelId="{81D70866-293F-8F4F-A2EF-52BA9C4EF13F}">
      <dgm:prSet phldrT="[Texto]" phldr="0"/>
      <dgm:spPr/>
      <dgm:t>
        <a:bodyPr/>
        <a:lstStyle/>
        <a:p>
          <a:r>
            <a:rPr lang="es-MX" dirty="0"/>
            <a:t>- Encuestas</a:t>
          </a:r>
        </a:p>
        <a:p>
          <a:r>
            <a:rPr lang="es-MX" dirty="0"/>
            <a:t>- Entrevistas</a:t>
          </a:r>
        </a:p>
      </dgm:t>
    </dgm:pt>
    <dgm:pt modelId="{25877DB6-39AF-F74B-852F-327BC47C4AD8}" type="parTrans" cxnId="{C9B07248-D4FD-9142-A986-267C1D2094C3}">
      <dgm:prSet/>
      <dgm:spPr/>
      <dgm:t>
        <a:bodyPr/>
        <a:lstStyle/>
        <a:p>
          <a:endParaRPr lang="es-MX"/>
        </a:p>
      </dgm:t>
    </dgm:pt>
    <dgm:pt modelId="{B4C6FFDA-F24E-D041-A8AF-00D23F27CF46}" type="sibTrans" cxnId="{C9B07248-D4FD-9142-A986-267C1D2094C3}">
      <dgm:prSet/>
      <dgm:spPr/>
      <dgm:t>
        <a:bodyPr/>
        <a:lstStyle/>
        <a:p>
          <a:endParaRPr lang="es-MX"/>
        </a:p>
      </dgm:t>
    </dgm:pt>
    <dgm:pt modelId="{C6CADA23-5166-C443-B4B6-60AA604D5471}" type="pres">
      <dgm:prSet presAssocID="{5DE47E71-8C7D-3E4D-AE14-82F7C48C09A6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F6447997-A896-7649-8516-D4E8B669B589}" type="pres">
      <dgm:prSet presAssocID="{0F8C1EDF-1E7E-274D-8BD8-C75F00294AE8}" presName="composite" presStyleCnt="0"/>
      <dgm:spPr/>
    </dgm:pt>
    <dgm:pt modelId="{C84FC3C1-F538-DD42-801D-61CF255FE988}" type="pres">
      <dgm:prSet presAssocID="{0F8C1EDF-1E7E-274D-8BD8-C75F00294AE8}" presName="BackAccent" presStyleLbl="bgShp" presStyleIdx="0" presStyleCnt="3"/>
      <dgm:spPr/>
    </dgm:pt>
    <dgm:pt modelId="{728129CD-B1B1-E340-A856-3F347133DB38}" type="pres">
      <dgm:prSet presAssocID="{0F8C1EDF-1E7E-274D-8BD8-C75F00294AE8}" presName="Accent" presStyleLbl="alignNode1" presStyleIdx="0" presStyleCnt="3"/>
      <dgm:spPr/>
    </dgm:pt>
    <dgm:pt modelId="{F7D698A0-4C59-2B41-8B33-2DCF6117988D}" type="pres">
      <dgm:prSet presAssocID="{0F8C1EDF-1E7E-274D-8BD8-C75F00294AE8}" presName="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A8135FF4-3BBD-8349-9602-1FE685F7FF33}" type="pres">
      <dgm:prSet presAssocID="{0F8C1EDF-1E7E-274D-8BD8-C75F00294AE8}" presName="Parent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4BB20B3D-5C17-2B40-B82D-AE09AD87AB98}" type="pres">
      <dgm:prSet presAssocID="{CE7D99C3-B89B-EE4C-9FD7-86DB2AF2741A}" presName="sibTrans" presStyleCnt="0"/>
      <dgm:spPr/>
    </dgm:pt>
    <dgm:pt modelId="{458343A9-6D7F-CF46-91EB-9769518ED595}" type="pres">
      <dgm:prSet presAssocID="{1FBAF50D-8FF1-9A40-8511-CD523899258F}" presName="composite" presStyleCnt="0"/>
      <dgm:spPr/>
    </dgm:pt>
    <dgm:pt modelId="{969AA879-44E9-194C-AD13-72511B276226}" type="pres">
      <dgm:prSet presAssocID="{1FBAF50D-8FF1-9A40-8511-CD523899258F}" presName="BackAccent" presStyleLbl="bgShp" presStyleIdx="1" presStyleCnt="3"/>
      <dgm:spPr/>
    </dgm:pt>
    <dgm:pt modelId="{DB79AF00-728F-7940-A0AE-E625F4221FC6}" type="pres">
      <dgm:prSet presAssocID="{1FBAF50D-8FF1-9A40-8511-CD523899258F}" presName="Accent" presStyleLbl="alignNode1" presStyleIdx="1" presStyleCnt="3"/>
      <dgm:spPr/>
    </dgm:pt>
    <dgm:pt modelId="{503BCEFE-6B01-EA4E-B235-A4E3EA58492D}" type="pres">
      <dgm:prSet presAssocID="{1FBAF50D-8FF1-9A40-8511-CD523899258F}" presName="Child" presStyleLbl="revTx" presStyleIdx="2" presStyleCnt="6" custScaleX="145863">
        <dgm:presLayoutVars>
          <dgm:chMax val="0"/>
          <dgm:chPref val="0"/>
          <dgm:bulletEnabled val="1"/>
        </dgm:presLayoutVars>
      </dgm:prSet>
      <dgm:spPr/>
    </dgm:pt>
    <dgm:pt modelId="{B94FDF04-59CD-0D40-9F8B-ED636EAE3760}" type="pres">
      <dgm:prSet presAssocID="{1FBAF50D-8FF1-9A40-8511-CD523899258F}" presName="Parent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91446CBE-E420-E244-AE08-C444C29F8EC6}" type="pres">
      <dgm:prSet presAssocID="{58736A6F-77C1-9143-841E-7284DE345574}" presName="sibTrans" presStyleCnt="0"/>
      <dgm:spPr/>
    </dgm:pt>
    <dgm:pt modelId="{CBC41B9A-51D5-A24A-80C6-8C669C172432}" type="pres">
      <dgm:prSet presAssocID="{82DE8CDB-7839-1446-86BF-054615A21387}" presName="composite" presStyleCnt="0"/>
      <dgm:spPr/>
    </dgm:pt>
    <dgm:pt modelId="{07AE89EE-3F65-244E-AB5E-9E80E9363452}" type="pres">
      <dgm:prSet presAssocID="{82DE8CDB-7839-1446-86BF-054615A21387}" presName="BackAccent" presStyleLbl="bgShp" presStyleIdx="2" presStyleCnt="3"/>
      <dgm:spPr/>
    </dgm:pt>
    <dgm:pt modelId="{55A46549-AB46-354A-9845-2DC29BC5DB7F}" type="pres">
      <dgm:prSet presAssocID="{82DE8CDB-7839-1446-86BF-054615A21387}" presName="Accent" presStyleLbl="alignNode1" presStyleIdx="2" presStyleCnt="3"/>
      <dgm:spPr/>
    </dgm:pt>
    <dgm:pt modelId="{2D71DEB3-C928-C144-922F-C750B7DE4EA8}" type="pres">
      <dgm:prSet presAssocID="{82DE8CDB-7839-1446-86BF-054615A21387}" presName="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58DEAFB2-E3E0-9743-B2CB-E5A9620B7EC2}" type="pres">
      <dgm:prSet presAssocID="{82DE8CDB-7839-1446-86BF-054615A21387}" presName="Parent" presStyleLbl="revTx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5A97DA10-C6C7-B744-A382-C8C98D9DB163}" type="presOf" srcId="{C0DB9C54-4D12-F54E-B6FD-F70C23CC5F51}" destId="{503BCEFE-6B01-EA4E-B235-A4E3EA58492D}" srcOrd="0" destOrd="0" presId="urn:microsoft.com/office/officeart/2008/layout/IncreasingCircleProcess"/>
    <dgm:cxn modelId="{04262D25-4232-1E4C-A857-C2BC20D7090D}" type="presOf" srcId="{82DE8CDB-7839-1446-86BF-054615A21387}" destId="{58DEAFB2-E3E0-9743-B2CB-E5A9620B7EC2}" srcOrd="0" destOrd="0" presId="urn:microsoft.com/office/officeart/2008/layout/IncreasingCircleProcess"/>
    <dgm:cxn modelId="{E4E90E2D-BCDC-0E4A-B65E-8DFB1260144D}" type="presOf" srcId="{5DE47E71-8C7D-3E4D-AE14-82F7C48C09A6}" destId="{C6CADA23-5166-C443-B4B6-60AA604D5471}" srcOrd="0" destOrd="0" presId="urn:microsoft.com/office/officeart/2008/layout/IncreasingCircleProcess"/>
    <dgm:cxn modelId="{C9B07248-D4FD-9142-A986-267C1D2094C3}" srcId="{82DE8CDB-7839-1446-86BF-054615A21387}" destId="{81D70866-293F-8F4F-A2EF-52BA9C4EF13F}" srcOrd="0" destOrd="0" parTransId="{25877DB6-39AF-F74B-852F-327BC47C4AD8}" sibTransId="{B4C6FFDA-F24E-D041-A8AF-00D23F27CF46}"/>
    <dgm:cxn modelId="{B74D744D-1CF9-3D4F-A3A0-BF1000FA5028}" type="presOf" srcId="{1FBAF50D-8FF1-9A40-8511-CD523899258F}" destId="{B94FDF04-59CD-0D40-9F8B-ED636EAE3760}" srcOrd="0" destOrd="0" presId="urn:microsoft.com/office/officeart/2008/layout/IncreasingCircleProcess"/>
    <dgm:cxn modelId="{E9FC0D5D-5416-BF41-9AB2-EE9108FCD2BD}" srcId="{5DE47E71-8C7D-3E4D-AE14-82F7C48C09A6}" destId="{1FBAF50D-8FF1-9A40-8511-CD523899258F}" srcOrd="1" destOrd="0" parTransId="{BAC9EBF7-55BE-1641-8031-F519C4190499}" sibTransId="{58736A6F-77C1-9143-841E-7284DE345574}"/>
    <dgm:cxn modelId="{1463BB79-D7B9-7E46-A6E7-233C38B74ACA}" srcId="{5DE47E71-8C7D-3E4D-AE14-82F7C48C09A6}" destId="{0F8C1EDF-1E7E-274D-8BD8-C75F00294AE8}" srcOrd="0" destOrd="0" parTransId="{22C35254-D63A-D347-99BC-DB7E414370CB}" sibTransId="{CE7D99C3-B89B-EE4C-9FD7-86DB2AF2741A}"/>
    <dgm:cxn modelId="{C6BF7D7A-EFA4-F64C-B6DE-E2EF440C6196}" type="presOf" srcId="{0F8C1EDF-1E7E-274D-8BD8-C75F00294AE8}" destId="{A8135FF4-3BBD-8349-9602-1FE685F7FF33}" srcOrd="0" destOrd="0" presId="urn:microsoft.com/office/officeart/2008/layout/IncreasingCircleProcess"/>
    <dgm:cxn modelId="{11B2119E-4254-8D4A-A52F-B7BAFF654C83}" type="presOf" srcId="{89B36489-7683-3B40-9B17-A16F42C09461}" destId="{F7D698A0-4C59-2B41-8B33-2DCF6117988D}" srcOrd="0" destOrd="0" presId="urn:microsoft.com/office/officeart/2008/layout/IncreasingCircleProcess"/>
    <dgm:cxn modelId="{B41536BC-E5AC-7A4A-A0A5-84FDC9D02A99}" type="presOf" srcId="{81D70866-293F-8F4F-A2EF-52BA9C4EF13F}" destId="{2D71DEB3-C928-C144-922F-C750B7DE4EA8}" srcOrd="0" destOrd="0" presId="urn:microsoft.com/office/officeart/2008/layout/IncreasingCircleProcess"/>
    <dgm:cxn modelId="{32D207F3-B0BF-794A-8CB4-7CC0486771DB}" srcId="{1FBAF50D-8FF1-9A40-8511-CD523899258F}" destId="{C0DB9C54-4D12-F54E-B6FD-F70C23CC5F51}" srcOrd="0" destOrd="0" parTransId="{63DCAAC4-A35B-5045-A065-8D139B578829}" sibTransId="{25CEB56E-AE67-A04D-B05A-871BDD8C2138}"/>
    <dgm:cxn modelId="{573473FA-46D1-B24E-89C5-9A380B0E83F1}" srcId="{0F8C1EDF-1E7E-274D-8BD8-C75F00294AE8}" destId="{89B36489-7683-3B40-9B17-A16F42C09461}" srcOrd="0" destOrd="0" parTransId="{CF75DBE8-97F4-144B-9719-286033DDD0FC}" sibTransId="{08C72811-0414-CE46-BFC8-525B23F56FB4}"/>
    <dgm:cxn modelId="{E686A4FC-F885-654A-9238-D8E666736384}" srcId="{5DE47E71-8C7D-3E4D-AE14-82F7C48C09A6}" destId="{82DE8CDB-7839-1446-86BF-054615A21387}" srcOrd="2" destOrd="0" parTransId="{EB4979FA-4DD0-624C-8BC5-291E5E08DB1B}" sibTransId="{3442FB69-C65B-3848-A738-3DB5F750B0DC}"/>
    <dgm:cxn modelId="{66A9F5C6-355F-3741-932B-30998310B219}" type="presParOf" srcId="{C6CADA23-5166-C443-B4B6-60AA604D5471}" destId="{F6447997-A896-7649-8516-D4E8B669B589}" srcOrd="0" destOrd="0" presId="urn:microsoft.com/office/officeart/2008/layout/IncreasingCircleProcess"/>
    <dgm:cxn modelId="{479E88D0-24B6-1343-91E0-84AD090DE13D}" type="presParOf" srcId="{F6447997-A896-7649-8516-D4E8B669B589}" destId="{C84FC3C1-F538-DD42-801D-61CF255FE988}" srcOrd="0" destOrd="0" presId="urn:microsoft.com/office/officeart/2008/layout/IncreasingCircleProcess"/>
    <dgm:cxn modelId="{AA045183-8DA8-E845-9D17-21F08DA579DC}" type="presParOf" srcId="{F6447997-A896-7649-8516-D4E8B669B589}" destId="{728129CD-B1B1-E340-A856-3F347133DB38}" srcOrd="1" destOrd="0" presId="urn:microsoft.com/office/officeart/2008/layout/IncreasingCircleProcess"/>
    <dgm:cxn modelId="{A2D4B165-63FF-DA4B-A050-B945799EDA9D}" type="presParOf" srcId="{F6447997-A896-7649-8516-D4E8B669B589}" destId="{F7D698A0-4C59-2B41-8B33-2DCF6117988D}" srcOrd="2" destOrd="0" presId="urn:microsoft.com/office/officeart/2008/layout/IncreasingCircleProcess"/>
    <dgm:cxn modelId="{705D6D05-C934-D04D-AE4C-BF781FF3AC39}" type="presParOf" srcId="{F6447997-A896-7649-8516-D4E8B669B589}" destId="{A8135FF4-3BBD-8349-9602-1FE685F7FF33}" srcOrd="3" destOrd="0" presId="urn:microsoft.com/office/officeart/2008/layout/IncreasingCircleProcess"/>
    <dgm:cxn modelId="{D9D3F118-A8BD-2345-B2B1-585A637D9DDD}" type="presParOf" srcId="{C6CADA23-5166-C443-B4B6-60AA604D5471}" destId="{4BB20B3D-5C17-2B40-B82D-AE09AD87AB98}" srcOrd="1" destOrd="0" presId="urn:microsoft.com/office/officeart/2008/layout/IncreasingCircleProcess"/>
    <dgm:cxn modelId="{42ED2002-74F4-1D4E-A867-7EF5BD10ED12}" type="presParOf" srcId="{C6CADA23-5166-C443-B4B6-60AA604D5471}" destId="{458343A9-6D7F-CF46-91EB-9769518ED595}" srcOrd="2" destOrd="0" presId="urn:microsoft.com/office/officeart/2008/layout/IncreasingCircleProcess"/>
    <dgm:cxn modelId="{339E09F4-5514-ED4F-ADC3-6505006A23E6}" type="presParOf" srcId="{458343A9-6D7F-CF46-91EB-9769518ED595}" destId="{969AA879-44E9-194C-AD13-72511B276226}" srcOrd="0" destOrd="0" presId="urn:microsoft.com/office/officeart/2008/layout/IncreasingCircleProcess"/>
    <dgm:cxn modelId="{ED54A936-E585-B14C-B94B-BCB4F046159E}" type="presParOf" srcId="{458343A9-6D7F-CF46-91EB-9769518ED595}" destId="{DB79AF00-728F-7940-A0AE-E625F4221FC6}" srcOrd="1" destOrd="0" presId="urn:microsoft.com/office/officeart/2008/layout/IncreasingCircleProcess"/>
    <dgm:cxn modelId="{3AB748A8-228D-A841-AC92-17DD3E96E234}" type="presParOf" srcId="{458343A9-6D7F-CF46-91EB-9769518ED595}" destId="{503BCEFE-6B01-EA4E-B235-A4E3EA58492D}" srcOrd="2" destOrd="0" presId="urn:microsoft.com/office/officeart/2008/layout/IncreasingCircleProcess"/>
    <dgm:cxn modelId="{45BB5352-2118-3446-AE32-962612D5ACAD}" type="presParOf" srcId="{458343A9-6D7F-CF46-91EB-9769518ED595}" destId="{B94FDF04-59CD-0D40-9F8B-ED636EAE3760}" srcOrd="3" destOrd="0" presId="urn:microsoft.com/office/officeart/2008/layout/IncreasingCircleProcess"/>
    <dgm:cxn modelId="{660A1EA8-13C8-3A4A-9742-D2C186742815}" type="presParOf" srcId="{C6CADA23-5166-C443-B4B6-60AA604D5471}" destId="{91446CBE-E420-E244-AE08-C444C29F8EC6}" srcOrd="3" destOrd="0" presId="urn:microsoft.com/office/officeart/2008/layout/IncreasingCircleProcess"/>
    <dgm:cxn modelId="{96683C38-8EC2-174E-AA09-93EA65EBE866}" type="presParOf" srcId="{C6CADA23-5166-C443-B4B6-60AA604D5471}" destId="{CBC41B9A-51D5-A24A-80C6-8C669C172432}" srcOrd="4" destOrd="0" presId="urn:microsoft.com/office/officeart/2008/layout/IncreasingCircleProcess"/>
    <dgm:cxn modelId="{318E182F-0C09-3D43-8569-FDEA3081DA9F}" type="presParOf" srcId="{CBC41B9A-51D5-A24A-80C6-8C669C172432}" destId="{07AE89EE-3F65-244E-AB5E-9E80E9363452}" srcOrd="0" destOrd="0" presId="urn:microsoft.com/office/officeart/2008/layout/IncreasingCircleProcess"/>
    <dgm:cxn modelId="{0E39ED41-C1E1-AD4F-A249-CC14DAE177CA}" type="presParOf" srcId="{CBC41B9A-51D5-A24A-80C6-8C669C172432}" destId="{55A46549-AB46-354A-9845-2DC29BC5DB7F}" srcOrd="1" destOrd="0" presId="urn:microsoft.com/office/officeart/2008/layout/IncreasingCircleProcess"/>
    <dgm:cxn modelId="{77A46F0E-A1B7-B040-8A93-BEFAD0EC1C57}" type="presParOf" srcId="{CBC41B9A-51D5-A24A-80C6-8C669C172432}" destId="{2D71DEB3-C928-C144-922F-C750B7DE4EA8}" srcOrd="2" destOrd="0" presId="urn:microsoft.com/office/officeart/2008/layout/IncreasingCircleProcess"/>
    <dgm:cxn modelId="{AD39210E-68BF-E742-8EA7-7218A0DD9378}" type="presParOf" srcId="{CBC41B9A-51D5-A24A-80C6-8C669C172432}" destId="{58DEAFB2-E3E0-9743-B2CB-E5A9620B7EC2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D6CCD9-3A2D-4C9E-A7AD-30F24CB59F0A}" type="doc">
      <dgm:prSet loTypeId="urn:microsoft.com/office/officeart/2005/8/layout/h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8AB1DC8-DB10-45BD-8224-34237B8EFA2F}">
      <dgm:prSet phldrT="[Texto]" custT="1"/>
      <dgm:spPr/>
      <dgm:t>
        <a:bodyPr/>
        <a:lstStyle/>
        <a:p>
          <a:r>
            <a:rPr lang="es-ES" sz="2800" dirty="0"/>
            <a:t>Profesionales</a:t>
          </a:r>
        </a:p>
      </dgm:t>
    </dgm:pt>
    <dgm:pt modelId="{0E18A04F-A2DD-47E1-A135-987C70BB7E49}" type="parTrans" cxnId="{ECF76430-CFDA-4A2B-BDE2-4D7A745D030B}">
      <dgm:prSet/>
      <dgm:spPr/>
      <dgm:t>
        <a:bodyPr/>
        <a:lstStyle/>
        <a:p>
          <a:endParaRPr lang="es-ES"/>
        </a:p>
      </dgm:t>
    </dgm:pt>
    <dgm:pt modelId="{395E3EF4-2647-41F0-82DE-7431FDD334EF}" type="sibTrans" cxnId="{ECF76430-CFDA-4A2B-BDE2-4D7A745D030B}">
      <dgm:prSet/>
      <dgm:spPr/>
      <dgm:t>
        <a:bodyPr/>
        <a:lstStyle/>
        <a:p>
          <a:endParaRPr lang="es-ES"/>
        </a:p>
      </dgm:t>
    </dgm:pt>
    <dgm:pt modelId="{193F9E1B-F5ED-48B0-B732-CFAC55D73382}">
      <dgm:prSet phldrT="[Texto]"/>
      <dgm:spPr/>
      <dgm:t>
        <a:bodyPr/>
        <a:lstStyle/>
        <a:p>
          <a:r>
            <a:rPr lang="es-EC" b="1" dirty="0"/>
            <a:t>N= </a:t>
          </a:r>
          <a:r>
            <a:rPr lang="es-EC" b="0" dirty="0"/>
            <a:t>tamaño de la población 320 </a:t>
          </a:r>
          <a:endParaRPr lang="es-ES" b="0" dirty="0"/>
        </a:p>
      </dgm:t>
    </dgm:pt>
    <dgm:pt modelId="{BDBA9EF2-6206-4D64-B1D8-63BC23AF13BF}" type="parTrans" cxnId="{A394686F-87B1-423D-80B9-DC0DC6250FDE}">
      <dgm:prSet/>
      <dgm:spPr/>
      <dgm:t>
        <a:bodyPr/>
        <a:lstStyle/>
        <a:p>
          <a:endParaRPr lang="es-ES"/>
        </a:p>
      </dgm:t>
    </dgm:pt>
    <dgm:pt modelId="{FD05E0EB-0D82-4025-A2B4-12AA1212D2AB}" type="sibTrans" cxnId="{A394686F-87B1-423D-80B9-DC0DC6250FDE}">
      <dgm:prSet/>
      <dgm:spPr/>
      <dgm:t>
        <a:bodyPr/>
        <a:lstStyle/>
        <a:p>
          <a:endParaRPr lang="es-ES"/>
        </a:p>
      </dgm:t>
    </dgm:pt>
    <dgm:pt modelId="{3B2FC74E-90FF-4704-93F3-6876DAB631D4}">
      <dgm:prSet phldrT="[Texto]"/>
      <dgm:spPr/>
      <dgm:t>
        <a:bodyPr/>
        <a:lstStyle/>
        <a:p>
          <a:r>
            <a:rPr lang="es-EC" b="1" dirty="0"/>
            <a:t>z= </a:t>
          </a:r>
          <a:r>
            <a:rPr lang="es-EC" b="0" dirty="0"/>
            <a:t>nivel de confianza: 1,96 (confianza 95%)</a:t>
          </a:r>
          <a:endParaRPr lang="es-ES" b="0" dirty="0"/>
        </a:p>
      </dgm:t>
    </dgm:pt>
    <dgm:pt modelId="{53E9156C-80B3-4C62-92C9-D69A861E0E90}" type="parTrans" cxnId="{B9BAC84D-C591-43C4-9907-739E18F7F8EC}">
      <dgm:prSet/>
      <dgm:spPr/>
      <dgm:t>
        <a:bodyPr/>
        <a:lstStyle/>
        <a:p>
          <a:endParaRPr lang="es-ES"/>
        </a:p>
      </dgm:t>
    </dgm:pt>
    <dgm:pt modelId="{C5F1AEBD-4123-4A7F-BC9B-211EDC76B31C}" type="sibTrans" cxnId="{B9BAC84D-C591-43C4-9907-739E18F7F8EC}">
      <dgm:prSet/>
      <dgm:spPr/>
      <dgm:t>
        <a:bodyPr/>
        <a:lstStyle/>
        <a:p>
          <a:endParaRPr lang="es-ES"/>
        </a:p>
      </dgm:t>
    </dgm:pt>
    <dgm:pt modelId="{4092625E-90A5-45AF-97F5-DE83CEECAAA3}">
      <dgm:prSet phldrT="[Texto]" custT="1"/>
      <dgm:spPr/>
      <dgm:t>
        <a:bodyPr/>
        <a:lstStyle/>
        <a:p>
          <a:r>
            <a:rPr lang="es-ES" sz="3200" dirty="0"/>
            <a:t>Empresas</a:t>
          </a:r>
        </a:p>
      </dgm:t>
    </dgm:pt>
    <dgm:pt modelId="{177BCFBB-6616-455B-9FB9-16477038BE2F}" type="parTrans" cxnId="{081FF558-4FC7-4F81-B741-C3052752A014}">
      <dgm:prSet/>
      <dgm:spPr/>
      <dgm:t>
        <a:bodyPr/>
        <a:lstStyle/>
        <a:p>
          <a:endParaRPr lang="es-ES"/>
        </a:p>
      </dgm:t>
    </dgm:pt>
    <dgm:pt modelId="{10EAF800-24CE-4832-9B6D-334E7185EF5C}" type="sibTrans" cxnId="{081FF558-4FC7-4F81-B741-C3052752A014}">
      <dgm:prSet/>
      <dgm:spPr/>
      <dgm:t>
        <a:bodyPr/>
        <a:lstStyle/>
        <a:p>
          <a:endParaRPr lang="es-ES"/>
        </a:p>
      </dgm:t>
    </dgm:pt>
    <dgm:pt modelId="{6D8A679A-3393-43CB-AA71-8988D4F977F1}">
      <dgm:prSet phldrT="[Texto]"/>
      <dgm:spPr/>
      <dgm:t>
        <a:bodyPr/>
        <a:lstStyle/>
        <a:p>
          <a:r>
            <a:rPr lang="es-ES" dirty="0"/>
            <a:t>3 actividad turística (agencias de viajes)</a:t>
          </a:r>
        </a:p>
      </dgm:t>
    </dgm:pt>
    <dgm:pt modelId="{AFB29009-7C81-4ADB-820C-4C8CAE0C9644}" type="parTrans" cxnId="{6CFD2D74-AE76-45BF-928B-5E54C3EEECDE}">
      <dgm:prSet/>
      <dgm:spPr/>
      <dgm:t>
        <a:bodyPr/>
        <a:lstStyle/>
        <a:p>
          <a:endParaRPr lang="es-ES"/>
        </a:p>
      </dgm:t>
    </dgm:pt>
    <dgm:pt modelId="{88C92D58-4482-46FC-A703-4E7070D2FCD4}" type="sibTrans" cxnId="{6CFD2D74-AE76-45BF-928B-5E54C3EEECDE}">
      <dgm:prSet/>
      <dgm:spPr/>
      <dgm:t>
        <a:bodyPr/>
        <a:lstStyle/>
        <a:p>
          <a:endParaRPr lang="es-ES"/>
        </a:p>
      </dgm:t>
    </dgm:pt>
    <dgm:pt modelId="{4682BF20-7C1B-4089-9D50-83E7DE16B1D5}">
      <dgm:prSet phldrT="[Texto]"/>
      <dgm:spPr/>
      <dgm:t>
        <a:bodyPr/>
        <a:lstStyle/>
        <a:p>
          <a:r>
            <a:rPr lang="es-EC" b="1" dirty="0"/>
            <a:t>p= </a:t>
          </a:r>
          <a:r>
            <a:rPr lang="es-EC" b="0" dirty="0"/>
            <a:t>proporcion esperada: 5%= 0.5 </a:t>
          </a:r>
          <a:endParaRPr lang="es-ES" b="0" dirty="0"/>
        </a:p>
      </dgm:t>
    </dgm:pt>
    <dgm:pt modelId="{6FC349BC-89F5-4D4D-BCB7-B39098893880}" type="parTrans" cxnId="{FE572C87-A3F1-4A17-A090-F71D88404D1B}">
      <dgm:prSet/>
      <dgm:spPr/>
      <dgm:t>
        <a:bodyPr/>
        <a:lstStyle/>
        <a:p>
          <a:endParaRPr lang="es-ES"/>
        </a:p>
      </dgm:t>
    </dgm:pt>
    <dgm:pt modelId="{38147547-DB45-404E-985A-4FC20006DF05}" type="sibTrans" cxnId="{FE572C87-A3F1-4A17-A090-F71D88404D1B}">
      <dgm:prSet/>
      <dgm:spPr/>
      <dgm:t>
        <a:bodyPr/>
        <a:lstStyle/>
        <a:p>
          <a:endParaRPr lang="es-ES"/>
        </a:p>
      </dgm:t>
    </dgm:pt>
    <dgm:pt modelId="{F0B49A82-AA83-4914-A0A8-BE9885128B63}">
      <dgm:prSet/>
      <dgm:spPr/>
      <dgm:t>
        <a:bodyPr/>
        <a:lstStyle/>
        <a:p>
          <a:r>
            <a:rPr lang="es-EC" b="1" dirty="0"/>
            <a:t>q= </a:t>
          </a:r>
          <a:r>
            <a:rPr lang="es-EC" b="0" dirty="0"/>
            <a:t>probabilidad de fracaso: 1 - p</a:t>
          </a:r>
        </a:p>
      </dgm:t>
    </dgm:pt>
    <dgm:pt modelId="{0DB35FC9-A752-43BE-BE4F-93E79A42BA4C}" type="parTrans" cxnId="{AF898EDF-41A1-461B-84FF-B90D89586DB4}">
      <dgm:prSet/>
      <dgm:spPr/>
      <dgm:t>
        <a:bodyPr/>
        <a:lstStyle/>
        <a:p>
          <a:endParaRPr lang="es-ES"/>
        </a:p>
      </dgm:t>
    </dgm:pt>
    <dgm:pt modelId="{0CBD8F18-C4B7-41E7-BE05-00871A55025A}" type="sibTrans" cxnId="{AF898EDF-41A1-461B-84FF-B90D89586DB4}">
      <dgm:prSet/>
      <dgm:spPr/>
      <dgm:t>
        <a:bodyPr/>
        <a:lstStyle/>
        <a:p>
          <a:endParaRPr lang="es-ES"/>
        </a:p>
      </dgm:t>
    </dgm:pt>
    <dgm:pt modelId="{A8338CAF-6D20-4430-BE98-2C63EC1C2467}">
      <dgm:prSet/>
      <dgm:spPr/>
      <dgm:t>
        <a:bodyPr/>
        <a:lstStyle/>
        <a:p>
          <a:r>
            <a:rPr lang="es-EC" b="1" dirty="0"/>
            <a:t>e= </a:t>
          </a:r>
          <a:r>
            <a:rPr lang="es-EC" b="0" dirty="0"/>
            <a:t>margen de error: 5%= 0.05</a:t>
          </a:r>
        </a:p>
      </dgm:t>
    </dgm:pt>
    <dgm:pt modelId="{2C78B701-7E93-437F-A91B-3301F008004B}" type="parTrans" cxnId="{77C789CE-A2AE-4AF2-8C13-EF89F040E933}">
      <dgm:prSet/>
      <dgm:spPr/>
      <dgm:t>
        <a:bodyPr/>
        <a:lstStyle/>
        <a:p>
          <a:endParaRPr lang="es-ES"/>
        </a:p>
      </dgm:t>
    </dgm:pt>
    <dgm:pt modelId="{35B17C52-ED9D-41FB-B298-42E71AE970EE}" type="sibTrans" cxnId="{77C789CE-A2AE-4AF2-8C13-EF89F040E933}">
      <dgm:prSet/>
      <dgm:spPr/>
      <dgm:t>
        <a:bodyPr/>
        <a:lstStyle/>
        <a:p>
          <a:endParaRPr lang="es-ES"/>
        </a:p>
      </dgm:t>
    </dgm:pt>
    <dgm:pt modelId="{A348F950-37B3-4E9A-8A40-875C6E1F859B}">
      <dgm:prSet/>
      <dgm:spPr/>
      <dgm:t>
        <a:bodyPr/>
        <a:lstStyle/>
        <a:p>
          <a:r>
            <a:rPr lang="es-EC" b="1" dirty="0"/>
            <a:t>n= 177</a:t>
          </a:r>
          <a:endParaRPr lang="es-EC" dirty="0"/>
        </a:p>
      </dgm:t>
    </dgm:pt>
    <dgm:pt modelId="{6A54DB85-3D77-4BCC-8DBC-853B8A33214E}" type="parTrans" cxnId="{7E8B6AB4-0F37-4112-AF3E-7EFF252C98EE}">
      <dgm:prSet/>
      <dgm:spPr/>
      <dgm:t>
        <a:bodyPr/>
        <a:lstStyle/>
        <a:p>
          <a:endParaRPr lang="es-ES"/>
        </a:p>
      </dgm:t>
    </dgm:pt>
    <dgm:pt modelId="{76980678-B238-4FED-BC9A-D23A2D7C2F2C}" type="sibTrans" cxnId="{7E8B6AB4-0F37-4112-AF3E-7EFF252C98EE}">
      <dgm:prSet/>
      <dgm:spPr/>
      <dgm:t>
        <a:bodyPr/>
        <a:lstStyle/>
        <a:p>
          <a:endParaRPr lang="es-ES"/>
        </a:p>
      </dgm:t>
    </dgm:pt>
    <dgm:pt modelId="{C1A7023F-83EF-0944-AF20-49AECF714A5B}">
      <dgm:prSet phldrT="[Texto]"/>
      <dgm:spPr/>
      <dgm:t>
        <a:bodyPr/>
        <a:lstStyle/>
        <a:p>
          <a:r>
            <a:rPr lang="es-ES" dirty="0"/>
            <a:t>2 actividad hotelera</a:t>
          </a:r>
        </a:p>
      </dgm:t>
    </dgm:pt>
    <dgm:pt modelId="{0FCFD5D0-6694-104C-8A03-F1F0A9EBA34A}" type="parTrans" cxnId="{6CF1B0E4-AFBC-F848-872C-145F87E3225A}">
      <dgm:prSet/>
      <dgm:spPr/>
      <dgm:t>
        <a:bodyPr/>
        <a:lstStyle/>
        <a:p>
          <a:endParaRPr lang="es-MX"/>
        </a:p>
      </dgm:t>
    </dgm:pt>
    <dgm:pt modelId="{202B364A-0E39-A941-8B5C-705CD73FC822}" type="sibTrans" cxnId="{6CF1B0E4-AFBC-F848-872C-145F87E3225A}">
      <dgm:prSet/>
      <dgm:spPr/>
      <dgm:t>
        <a:bodyPr/>
        <a:lstStyle/>
        <a:p>
          <a:endParaRPr lang="es-MX"/>
        </a:p>
      </dgm:t>
    </dgm:pt>
    <dgm:pt modelId="{7601BB1D-ACDD-1145-BCE5-2B9851A985F4}">
      <dgm:prSet phldrT="[Texto]"/>
      <dgm:spPr/>
      <dgm:t>
        <a:bodyPr/>
        <a:lstStyle/>
        <a:p>
          <a:r>
            <a:rPr lang="es-ES" dirty="0"/>
            <a:t>2 actividad gastronómica</a:t>
          </a:r>
        </a:p>
      </dgm:t>
    </dgm:pt>
    <dgm:pt modelId="{0AF976AF-90A4-1C48-96EF-53B68BD5652E}" type="parTrans" cxnId="{DCC39F25-3104-964D-8702-122A2D541CE3}">
      <dgm:prSet/>
      <dgm:spPr/>
      <dgm:t>
        <a:bodyPr/>
        <a:lstStyle/>
        <a:p>
          <a:endParaRPr lang="es-MX"/>
        </a:p>
      </dgm:t>
    </dgm:pt>
    <dgm:pt modelId="{FCF02B6E-73AA-D244-B555-8FDF0DA60235}" type="sibTrans" cxnId="{DCC39F25-3104-964D-8702-122A2D541CE3}">
      <dgm:prSet/>
      <dgm:spPr/>
      <dgm:t>
        <a:bodyPr/>
        <a:lstStyle/>
        <a:p>
          <a:endParaRPr lang="es-MX"/>
        </a:p>
      </dgm:t>
    </dgm:pt>
    <dgm:pt modelId="{F30AE1F6-A601-764C-AA41-07C031F8193D}">
      <dgm:prSet phldrT="[Texto]"/>
      <dgm:spPr/>
      <dgm:t>
        <a:bodyPr/>
        <a:lstStyle/>
        <a:p>
          <a:r>
            <a:rPr lang="es-ES" dirty="0"/>
            <a:t>2 No relacionadas al Sector Turístico</a:t>
          </a:r>
        </a:p>
      </dgm:t>
    </dgm:pt>
    <dgm:pt modelId="{074944D5-5487-2C45-8D28-CC42C14FC34C}" type="parTrans" cxnId="{4B27B265-48C8-A943-8ABB-2901F658C7B2}">
      <dgm:prSet/>
      <dgm:spPr/>
      <dgm:t>
        <a:bodyPr/>
        <a:lstStyle/>
        <a:p>
          <a:endParaRPr lang="es-MX"/>
        </a:p>
      </dgm:t>
    </dgm:pt>
    <dgm:pt modelId="{4AB106CA-5F24-4047-A093-10AFF9729DF2}" type="sibTrans" cxnId="{4B27B265-48C8-A943-8ABB-2901F658C7B2}">
      <dgm:prSet/>
      <dgm:spPr/>
      <dgm:t>
        <a:bodyPr/>
        <a:lstStyle/>
        <a:p>
          <a:endParaRPr lang="es-MX"/>
        </a:p>
      </dgm:t>
    </dgm:pt>
    <dgm:pt modelId="{9EF9369C-113A-46A0-A330-474442DF2368}" type="pres">
      <dgm:prSet presAssocID="{25D6CCD9-3A2D-4C9E-A7AD-30F24CB59F0A}" presName="Name0" presStyleCnt="0">
        <dgm:presLayoutVars>
          <dgm:dir/>
          <dgm:animLvl val="lvl"/>
          <dgm:resizeHandles val="exact"/>
        </dgm:presLayoutVars>
      </dgm:prSet>
      <dgm:spPr/>
    </dgm:pt>
    <dgm:pt modelId="{752F9718-E5E9-4E19-9583-650A185FFB74}" type="pres">
      <dgm:prSet presAssocID="{78AB1DC8-DB10-45BD-8224-34237B8EFA2F}" presName="composite" presStyleCnt="0"/>
      <dgm:spPr/>
    </dgm:pt>
    <dgm:pt modelId="{E2FFC2A7-609A-4C8B-AC0F-CE315EECB4CC}" type="pres">
      <dgm:prSet presAssocID="{78AB1DC8-DB10-45BD-8224-34237B8EFA2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664F226E-C088-42DD-B816-374AB4CC3FDF}" type="pres">
      <dgm:prSet presAssocID="{78AB1DC8-DB10-45BD-8224-34237B8EFA2F}" presName="desTx" presStyleLbl="alignAccFollowNode1" presStyleIdx="0" presStyleCnt="2">
        <dgm:presLayoutVars>
          <dgm:bulletEnabled val="1"/>
        </dgm:presLayoutVars>
      </dgm:prSet>
      <dgm:spPr/>
    </dgm:pt>
    <dgm:pt modelId="{98C20105-3206-49D9-BD39-97A464BB90BE}" type="pres">
      <dgm:prSet presAssocID="{395E3EF4-2647-41F0-82DE-7431FDD334EF}" presName="space" presStyleCnt="0"/>
      <dgm:spPr/>
    </dgm:pt>
    <dgm:pt modelId="{708D4514-4AE6-4A9B-A468-6DE3EABB298E}" type="pres">
      <dgm:prSet presAssocID="{4092625E-90A5-45AF-97F5-DE83CEECAAA3}" presName="composite" presStyleCnt="0"/>
      <dgm:spPr/>
    </dgm:pt>
    <dgm:pt modelId="{3E8B8FD7-E2C1-4CB0-AB9C-A61173D7FAE1}" type="pres">
      <dgm:prSet presAssocID="{4092625E-90A5-45AF-97F5-DE83CEECAAA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D3785D75-500D-4898-AF21-4092BEFE62F7}" type="pres">
      <dgm:prSet presAssocID="{4092625E-90A5-45AF-97F5-DE83CEECAAA3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9B90C50C-8852-4FDE-A385-ABE3BA39D5DC}" type="presOf" srcId="{4682BF20-7C1B-4089-9D50-83E7DE16B1D5}" destId="{664F226E-C088-42DD-B816-374AB4CC3FDF}" srcOrd="0" destOrd="2" presId="urn:microsoft.com/office/officeart/2005/8/layout/hList1"/>
    <dgm:cxn modelId="{5898A624-2D29-4C18-A2B2-1471EBCAE48D}" type="presOf" srcId="{25D6CCD9-3A2D-4C9E-A7AD-30F24CB59F0A}" destId="{9EF9369C-113A-46A0-A330-474442DF2368}" srcOrd="0" destOrd="0" presId="urn:microsoft.com/office/officeart/2005/8/layout/hList1"/>
    <dgm:cxn modelId="{DCC39F25-3104-964D-8702-122A2D541CE3}" srcId="{4092625E-90A5-45AF-97F5-DE83CEECAAA3}" destId="{7601BB1D-ACDD-1145-BCE5-2B9851A985F4}" srcOrd="2" destOrd="0" parTransId="{0AF976AF-90A4-1C48-96EF-53B68BD5652E}" sibTransId="{FCF02B6E-73AA-D244-B555-8FDF0DA60235}"/>
    <dgm:cxn modelId="{CD364E29-8A8A-4CBC-9DAD-41AA09F4D4FA}" type="presOf" srcId="{F0B49A82-AA83-4914-A0A8-BE9885128B63}" destId="{664F226E-C088-42DD-B816-374AB4CC3FDF}" srcOrd="0" destOrd="3" presId="urn:microsoft.com/office/officeart/2005/8/layout/hList1"/>
    <dgm:cxn modelId="{28E8EC2B-0710-43DB-9FFD-87D0090D948E}" type="presOf" srcId="{4092625E-90A5-45AF-97F5-DE83CEECAAA3}" destId="{3E8B8FD7-E2C1-4CB0-AB9C-A61173D7FAE1}" srcOrd="0" destOrd="0" presId="urn:microsoft.com/office/officeart/2005/8/layout/hList1"/>
    <dgm:cxn modelId="{ECF76430-CFDA-4A2B-BDE2-4D7A745D030B}" srcId="{25D6CCD9-3A2D-4C9E-A7AD-30F24CB59F0A}" destId="{78AB1DC8-DB10-45BD-8224-34237B8EFA2F}" srcOrd="0" destOrd="0" parTransId="{0E18A04F-A2DD-47E1-A135-987C70BB7E49}" sibTransId="{395E3EF4-2647-41F0-82DE-7431FDD334EF}"/>
    <dgm:cxn modelId="{1E26E931-4BA5-AE4D-BC10-AD5311B58B7E}" type="presOf" srcId="{F30AE1F6-A601-764C-AA41-07C031F8193D}" destId="{D3785D75-500D-4898-AF21-4092BEFE62F7}" srcOrd="0" destOrd="3" presId="urn:microsoft.com/office/officeart/2005/8/layout/hList1"/>
    <dgm:cxn modelId="{3797A139-BF72-466F-931B-945C7F25B19E}" type="presOf" srcId="{3B2FC74E-90FF-4704-93F3-6876DAB631D4}" destId="{664F226E-C088-42DD-B816-374AB4CC3FDF}" srcOrd="0" destOrd="1" presId="urn:microsoft.com/office/officeart/2005/8/layout/hList1"/>
    <dgm:cxn modelId="{B9BAC84D-C591-43C4-9907-739E18F7F8EC}" srcId="{78AB1DC8-DB10-45BD-8224-34237B8EFA2F}" destId="{3B2FC74E-90FF-4704-93F3-6876DAB631D4}" srcOrd="1" destOrd="0" parTransId="{53E9156C-80B3-4C62-92C9-D69A861E0E90}" sibTransId="{C5F1AEBD-4123-4A7F-BC9B-211EDC76B31C}"/>
    <dgm:cxn modelId="{0FBBF04D-8DB2-4CE2-BB66-E612F04CFF02}" type="presOf" srcId="{78AB1DC8-DB10-45BD-8224-34237B8EFA2F}" destId="{E2FFC2A7-609A-4C8B-AC0F-CE315EECB4CC}" srcOrd="0" destOrd="0" presId="urn:microsoft.com/office/officeart/2005/8/layout/hList1"/>
    <dgm:cxn modelId="{081FF558-4FC7-4F81-B741-C3052752A014}" srcId="{25D6CCD9-3A2D-4C9E-A7AD-30F24CB59F0A}" destId="{4092625E-90A5-45AF-97F5-DE83CEECAAA3}" srcOrd="1" destOrd="0" parTransId="{177BCFBB-6616-455B-9FB9-16477038BE2F}" sibTransId="{10EAF800-24CE-4832-9B6D-334E7185EF5C}"/>
    <dgm:cxn modelId="{0230B35B-19F8-41E5-8A22-905E787ABA63}" type="presOf" srcId="{6D8A679A-3393-43CB-AA71-8988D4F977F1}" destId="{D3785D75-500D-4898-AF21-4092BEFE62F7}" srcOrd="0" destOrd="0" presId="urn:microsoft.com/office/officeart/2005/8/layout/hList1"/>
    <dgm:cxn modelId="{4B27B265-48C8-A943-8ABB-2901F658C7B2}" srcId="{4092625E-90A5-45AF-97F5-DE83CEECAAA3}" destId="{F30AE1F6-A601-764C-AA41-07C031F8193D}" srcOrd="3" destOrd="0" parTransId="{074944D5-5487-2C45-8D28-CC42C14FC34C}" sibTransId="{4AB106CA-5F24-4047-A093-10AFF9729DF2}"/>
    <dgm:cxn modelId="{A394686F-87B1-423D-80B9-DC0DC6250FDE}" srcId="{78AB1DC8-DB10-45BD-8224-34237B8EFA2F}" destId="{193F9E1B-F5ED-48B0-B732-CFAC55D73382}" srcOrd="0" destOrd="0" parTransId="{BDBA9EF2-6206-4D64-B1D8-63BC23AF13BF}" sibTransId="{FD05E0EB-0D82-4025-A2B4-12AA1212D2AB}"/>
    <dgm:cxn modelId="{6CFD2D74-AE76-45BF-928B-5E54C3EEECDE}" srcId="{4092625E-90A5-45AF-97F5-DE83CEECAAA3}" destId="{6D8A679A-3393-43CB-AA71-8988D4F977F1}" srcOrd="0" destOrd="0" parTransId="{AFB29009-7C81-4ADB-820C-4C8CAE0C9644}" sibTransId="{88C92D58-4482-46FC-A703-4E7070D2FCD4}"/>
    <dgm:cxn modelId="{FE572C87-A3F1-4A17-A090-F71D88404D1B}" srcId="{78AB1DC8-DB10-45BD-8224-34237B8EFA2F}" destId="{4682BF20-7C1B-4089-9D50-83E7DE16B1D5}" srcOrd="2" destOrd="0" parTransId="{6FC349BC-89F5-4D4D-BCB7-B39098893880}" sibTransId="{38147547-DB45-404E-985A-4FC20006DF05}"/>
    <dgm:cxn modelId="{A43ABC87-F90B-8747-B8CF-6010C7E1DB72}" type="presOf" srcId="{C1A7023F-83EF-0944-AF20-49AECF714A5B}" destId="{D3785D75-500D-4898-AF21-4092BEFE62F7}" srcOrd="0" destOrd="1" presId="urn:microsoft.com/office/officeart/2005/8/layout/hList1"/>
    <dgm:cxn modelId="{7E8B6AB4-0F37-4112-AF3E-7EFF252C98EE}" srcId="{78AB1DC8-DB10-45BD-8224-34237B8EFA2F}" destId="{A348F950-37B3-4E9A-8A40-875C6E1F859B}" srcOrd="5" destOrd="0" parTransId="{6A54DB85-3D77-4BCC-8DBC-853B8A33214E}" sibTransId="{76980678-B238-4FED-BC9A-D23A2D7C2F2C}"/>
    <dgm:cxn modelId="{36EA44C7-4817-4CF5-BA39-3EA12A733D87}" type="presOf" srcId="{A348F950-37B3-4E9A-8A40-875C6E1F859B}" destId="{664F226E-C088-42DD-B816-374AB4CC3FDF}" srcOrd="0" destOrd="5" presId="urn:microsoft.com/office/officeart/2005/8/layout/hList1"/>
    <dgm:cxn modelId="{77C789CE-A2AE-4AF2-8C13-EF89F040E933}" srcId="{78AB1DC8-DB10-45BD-8224-34237B8EFA2F}" destId="{A8338CAF-6D20-4430-BE98-2C63EC1C2467}" srcOrd="4" destOrd="0" parTransId="{2C78B701-7E93-437F-A91B-3301F008004B}" sibTransId="{35B17C52-ED9D-41FB-B298-42E71AE970EE}"/>
    <dgm:cxn modelId="{EAE7FDD3-3F23-4B30-87A4-8639EC02E0CE}" type="presOf" srcId="{A8338CAF-6D20-4430-BE98-2C63EC1C2467}" destId="{664F226E-C088-42DD-B816-374AB4CC3FDF}" srcOrd="0" destOrd="4" presId="urn:microsoft.com/office/officeart/2005/8/layout/hList1"/>
    <dgm:cxn modelId="{A0DEF1D8-4111-BD4B-9A49-A1B78716C566}" type="presOf" srcId="{7601BB1D-ACDD-1145-BCE5-2B9851A985F4}" destId="{D3785D75-500D-4898-AF21-4092BEFE62F7}" srcOrd="0" destOrd="2" presId="urn:microsoft.com/office/officeart/2005/8/layout/hList1"/>
    <dgm:cxn modelId="{AF898EDF-41A1-461B-84FF-B90D89586DB4}" srcId="{78AB1DC8-DB10-45BD-8224-34237B8EFA2F}" destId="{F0B49A82-AA83-4914-A0A8-BE9885128B63}" srcOrd="3" destOrd="0" parTransId="{0DB35FC9-A752-43BE-BE4F-93E79A42BA4C}" sibTransId="{0CBD8F18-C4B7-41E7-BE05-00871A55025A}"/>
    <dgm:cxn modelId="{6CF1B0E4-AFBC-F848-872C-145F87E3225A}" srcId="{4092625E-90A5-45AF-97F5-DE83CEECAAA3}" destId="{C1A7023F-83EF-0944-AF20-49AECF714A5B}" srcOrd="1" destOrd="0" parTransId="{0FCFD5D0-6694-104C-8A03-F1F0A9EBA34A}" sibTransId="{202B364A-0E39-A941-8B5C-705CD73FC822}"/>
    <dgm:cxn modelId="{9A197AFC-7477-4C3C-86B9-83109C3AD23A}" type="presOf" srcId="{193F9E1B-F5ED-48B0-B732-CFAC55D73382}" destId="{664F226E-C088-42DD-B816-374AB4CC3FDF}" srcOrd="0" destOrd="0" presId="urn:microsoft.com/office/officeart/2005/8/layout/hList1"/>
    <dgm:cxn modelId="{E119725B-A8A7-48F5-B719-01000679B349}" type="presParOf" srcId="{9EF9369C-113A-46A0-A330-474442DF2368}" destId="{752F9718-E5E9-4E19-9583-650A185FFB74}" srcOrd="0" destOrd="0" presId="urn:microsoft.com/office/officeart/2005/8/layout/hList1"/>
    <dgm:cxn modelId="{ED1B1761-34BD-4BFE-9FD8-A11332BF41D0}" type="presParOf" srcId="{752F9718-E5E9-4E19-9583-650A185FFB74}" destId="{E2FFC2A7-609A-4C8B-AC0F-CE315EECB4CC}" srcOrd="0" destOrd="0" presId="urn:microsoft.com/office/officeart/2005/8/layout/hList1"/>
    <dgm:cxn modelId="{E608D057-F6B1-461E-9A01-652B5D68BBE3}" type="presParOf" srcId="{752F9718-E5E9-4E19-9583-650A185FFB74}" destId="{664F226E-C088-42DD-B816-374AB4CC3FDF}" srcOrd="1" destOrd="0" presId="urn:microsoft.com/office/officeart/2005/8/layout/hList1"/>
    <dgm:cxn modelId="{DE623CA8-6AB0-4AEC-A330-C48682AB343A}" type="presParOf" srcId="{9EF9369C-113A-46A0-A330-474442DF2368}" destId="{98C20105-3206-49D9-BD39-97A464BB90BE}" srcOrd="1" destOrd="0" presId="urn:microsoft.com/office/officeart/2005/8/layout/hList1"/>
    <dgm:cxn modelId="{2957F195-9A10-4966-A7F4-4B2DDFB4AB99}" type="presParOf" srcId="{9EF9369C-113A-46A0-A330-474442DF2368}" destId="{708D4514-4AE6-4A9B-A468-6DE3EABB298E}" srcOrd="2" destOrd="0" presId="urn:microsoft.com/office/officeart/2005/8/layout/hList1"/>
    <dgm:cxn modelId="{49ED5F68-9A72-4B61-B494-C8BA9C1639CD}" type="presParOf" srcId="{708D4514-4AE6-4A9B-A468-6DE3EABB298E}" destId="{3E8B8FD7-E2C1-4CB0-AB9C-A61173D7FAE1}" srcOrd="0" destOrd="0" presId="urn:microsoft.com/office/officeart/2005/8/layout/hList1"/>
    <dgm:cxn modelId="{6AAB4CA9-B112-409F-B967-09E3E212A3AB}" type="presParOf" srcId="{708D4514-4AE6-4A9B-A468-6DE3EABB298E}" destId="{D3785D75-500D-4898-AF21-4092BEFE62F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C57C68-AF9B-BA4B-9F9E-36E90E9AEEC6}" type="doc">
      <dgm:prSet loTypeId="urn:microsoft.com/office/officeart/2005/8/layout/arrow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B8B9BEF-E668-4947-94A4-FFADA5EF6F11}">
      <dgm:prSet phldrT="[Texto]" phldr="0"/>
      <dgm:spPr/>
      <dgm:t>
        <a:bodyPr/>
        <a:lstStyle/>
        <a:p>
          <a:r>
            <a:rPr lang="es-MX" dirty="0"/>
            <a:t>81.7%</a:t>
          </a:r>
        </a:p>
      </dgm:t>
    </dgm:pt>
    <dgm:pt modelId="{46B04607-0028-BD4D-9D8C-34F0A1B64482}" type="parTrans" cxnId="{F9909360-01A8-784E-8DEB-A955F8D2DDDD}">
      <dgm:prSet/>
      <dgm:spPr/>
      <dgm:t>
        <a:bodyPr/>
        <a:lstStyle/>
        <a:p>
          <a:endParaRPr lang="es-MX"/>
        </a:p>
      </dgm:t>
    </dgm:pt>
    <dgm:pt modelId="{A48C889C-2848-234B-B742-8630F9AE72A8}" type="sibTrans" cxnId="{F9909360-01A8-784E-8DEB-A955F8D2DDDD}">
      <dgm:prSet/>
      <dgm:spPr/>
      <dgm:t>
        <a:bodyPr/>
        <a:lstStyle/>
        <a:p>
          <a:endParaRPr lang="es-MX"/>
        </a:p>
      </dgm:t>
    </dgm:pt>
    <dgm:pt modelId="{62CF9CC5-93C7-0C45-8D10-FE6ABA11D5C5}">
      <dgm:prSet phldrT="[Texto]" phldr="0"/>
      <dgm:spPr/>
      <dgm:t>
        <a:bodyPr/>
        <a:lstStyle/>
        <a:p>
          <a:r>
            <a:rPr lang="es-MX" dirty="0"/>
            <a:t>18.3%</a:t>
          </a:r>
        </a:p>
      </dgm:t>
    </dgm:pt>
    <dgm:pt modelId="{9E109442-6F41-E84A-8B40-4F39C7ECB7AC}" type="parTrans" cxnId="{299E61E0-BF87-1843-AEA0-7763D74D0049}">
      <dgm:prSet/>
      <dgm:spPr/>
      <dgm:t>
        <a:bodyPr/>
        <a:lstStyle/>
        <a:p>
          <a:endParaRPr lang="es-MX"/>
        </a:p>
      </dgm:t>
    </dgm:pt>
    <dgm:pt modelId="{79ADD4C4-F6EC-0244-A4A4-49B2C17247C5}" type="sibTrans" cxnId="{299E61E0-BF87-1843-AEA0-7763D74D0049}">
      <dgm:prSet/>
      <dgm:spPr/>
      <dgm:t>
        <a:bodyPr/>
        <a:lstStyle/>
        <a:p>
          <a:endParaRPr lang="es-MX"/>
        </a:p>
      </dgm:t>
    </dgm:pt>
    <dgm:pt modelId="{7128902F-A6BE-1D4F-9D36-84EAECA9445F}" type="pres">
      <dgm:prSet presAssocID="{BAC57C68-AF9B-BA4B-9F9E-36E90E9AEEC6}" presName="compositeShape" presStyleCnt="0">
        <dgm:presLayoutVars>
          <dgm:chMax val="2"/>
          <dgm:dir/>
          <dgm:resizeHandles val="exact"/>
        </dgm:presLayoutVars>
      </dgm:prSet>
      <dgm:spPr/>
    </dgm:pt>
    <dgm:pt modelId="{151E9218-3507-D84C-8F34-01DF5BCC89F2}" type="pres">
      <dgm:prSet presAssocID="{CB8B9BEF-E668-4947-94A4-FFADA5EF6F11}" presName="upArrow" presStyleLbl="node1" presStyleIdx="0" presStyleCnt="2"/>
      <dgm:spPr>
        <a:solidFill>
          <a:srgbClr val="C00000"/>
        </a:solidFill>
      </dgm:spPr>
    </dgm:pt>
    <dgm:pt modelId="{9C53CE07-D07D-E142-82AA-7022C19DAEFC}" type="pres">
      <dgm:prSet presAssocID="{CB8B9BEF-E668-4947-94A4-FFADA5EF6F11}" presName="upArrowText" presStyleLbl="revTx" presStyleIdx="0" presStyleCnt="2">
        <dgm:presLayoutVars>
          <dgm:chMax val="0"/>
          <dgm:bulletEnabled val="1"/>
        </dgm:presLayoutVars>
      </dgm:prSet>
      <dgm:spPr/>
    </dgm:pt>
    <dgm:pt modelId="{B55E0C29-06BB-1045-8430-95D55F23F3B0}" type="pres">
      <dgm:prSet presAssocID="{62CF9CC5-93C7-0C45-8D10-FE6ABA11D5C5}" presName="downArrow" presStyleLbl="node1" presStyleIdx="1" presStyleCnt="2"/>
      <dgm:spPr>
        <a:solidFill>
          <a:schemeClr val="accent6"/>
        </a:solidFill>
      </dgm:spPr>
    </dgm:pt>
    <dgm:pt modelId="{AFF7A2F8-CA87-524F-9CC9-8891091D2D1A}" type="pres">
      <dgm:prSet presAssocID="{62CF9CC5-93C7-0C45-8D10-FE6ABA11D5C5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2382A014-2491-DB42-8F0F-336FA363658A}" type="presOf" srcId="{BAC57C68-AF9B-BA4B-9F9E-36E90E9AEEC6}" destId="{7128902F-A6BE-1D4F-9D36-84EAECA9445F}" srcOrd="0" destOrd="0" presId="urn:microsoft.com/office/officeart/2005/8/layout/arrow4"/>
    <dgm:cxn modelId="{C75E6F17-BFDA-F546-9190-A3A1F0F76DE7}" type="presOf" srcId="{62CF9CC5-93C7-0C45-8D10-FE6ABA11D5C5}" destId="{AFF7A2F8-CA87-524F-9CC9-8891091D2D1A}" srcOrd="0" destOrd="0" presId="urn:microsoft.com/office/officeart/2005/8/layout/arrow4"/>
    <dgm:cxn modelId="{F9909360-01A8-784E-8DEB-A955F8D2DDDD}" srcId="{BAC57C68-AF9B-BA4B-9F9E-36E90E9AEEC6}" destId="{CB8B9BEF-E668-4947-94A4-FFADA5EF6F11}" srcOrd="0" destOrd="0" parTransId="{46B04607-0028-BD4D-9D8C-34F0A1B64482}" sibTransId="{A48C889C-2848-234B-B742-8630F9AE72A8}"/>
    <dgm:cxn modelId="{1D1FE2AC-C1D7-7641-A1DF-EFA2A1FC8E0F}" type="presOf" srcId="{CB8B9BEF-E668-4947-94A4-FFADA5EF6F11}" destId="{9C53CE07-D07D-E142-82AA-7022C19DAEFC}" srcOrd="0" destOrd="0" presId="urn:microsoft.com/office/officeart/2005/8/layout/arrow4"/>
    <dgm:cxn modelId="{299E61E0-BF87-1843-AEA0-7763D74D0049}" srcId="{BAC57C68-AF9B-BA4B-9F9E-36E90E9AEEC6}" destId="{62CF9CC5-93C7-0C45-8D10-FE6ABA11D5C5}" srcOrd="1" destOrd="0" parTransId="{9E109442-6F41-E84A-8B40-4F39C7ECB7AC}" sibTransId="{79ADD4C4-F6EC-0244-A4A4-49B2C17247C5}"/>
    <dgm:cxn modelId="{0406EC06-6376-634B-98EF-CB1E716E2CD7}" type="presParOf" srcId="{7128902F-A6BE-1D4F-9D36-84EAECA9445F}" destId="{151E9218-3507-D84C-8F34-01DF5BCC89F2}" srcOrd="0" destOrd="0" presId="urn:microsoft.com/office/officeart/2005/8/layout/arrow4"/>
    <dgm:cxn modelId="{4E0C5BD7-61E3-3640-87B8-9A8D1AD24DE4}" type="presParOf" srcId="{7128902F-A6BE-1D4F-9D36-84EAECA9445F}" destId="{9C53CE07-D07D-E142-82AA-7022C19DAEFC}" srcOrd="1" destOrd="0" presId="urn:microsoft.com/office/officeart/2005/8/layout/arrow4"/>
    <dgm:cxn modelId="{4EC7B8FF-BEAD-9843-9E2E-107415CBC138}" type="presParOf" srcId="{7128902F-A6BE-1D4F-9D36-84EAECA9445F}" destId="{B55E0C29-06BB-1045-8430-95D55F23F3B0}" srcOrd="2" destOrd="0" presId="urn:microsoft.com/office/officeart/2005/8/layout/arrow4"/>
    <dgm:cxn modelId="{4ADAF788-045E-B54E-A442-3B334E7BC992}" type="presParOf" srcId="{7128902F-A6BE-1D4F-9D36-84EAECA9445F}" destId="{AFF7A2F8-CA87-524F-9CC9-8891091D2D1A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4FC3C1-F538-DD42-801D-61CF255FE988}">
      <dsp:nvSpPr>
        <dsp:cNvPr id="0" name=""/>
        <dsp:cNvSpPr/>
      </dsp:nvSpPr>
      <dsp:spPr>
        <a:xfrm>
          <a:off x="1899" y="0"/>
          <a:ext cx="643128" cy="64312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129CD-B1B1-E340-A856-3F347133DB38}">
      <dsp:nvSpPr>
        <dsp:cNvPr id="0" name=""/>
        <dsp:cNvSpPr/>
      </dsp:nvSpPr>
      <dsp:spPr>
        <a:xfrm>
          <a:off x="66212" y="64312"/>
          <a:ext cx="514502" cy="514502"/>
        </a:xfrm>
        <a:prstGeom prst="chord">
          <a:avLst>
            <a:gd name="adj1" fmla="val 1168272"/>
            <a:gd name="adj2" fmla="val 963172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698A0-4C59-2B41-8B33-2DCF6117988D}">
      <dsp:nvSpPr>
        <dsp:cNvPr id="0" name=""/>
        <dsp:cNvSpPr/>
      </dsp:nvSpPr>
      <dsp:spPr>
        <a:xfrm>
          <a:off x="779012" y="643128"/>
          <a:ext cx="1902587" cy="2706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2700" kern="1200" dirty="0"/>
            <a:t>- Mixto</a:t>
          </a:r>
        </a:p>
      </dsp:txBody>
      <dsp:txXfrm>
        <a:off x="779012" y="643128"/>
        <a:ext cx="1902587" cy="2706497"/>
      </dsp:txXfrm>
    </dsp:sp>
    <dsp:sp modelId="{A8135FF4-3BBD-8349-9602-1FE685F7FF33}">
      <dsp:nvSpPr>
        <dsp:cNvPr id="0" name=""/>
        <dsp:cNvSpPr/>
      </dsp:nvSpPr>
      <dsp:spPr>
        <a:xfrm>
          <a:off x="779012" y="0"/>
          <a:ext cx="1902587" cy="643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Enfoque</a:t>
          </a:r>
        </a:p>
      </dsp:txBody>
      <dsp:txXfrm>
        <a:off x="779012" y="0"/>
        <a:ext cx="1902587" cy="643128"/>
      </dsp:txXfrm>
    </dsp:sp>
    <dsp:sp modelId="{969AA879-44E9-194C-AD13-72511B276226}">
      <dsp:nvSpPr>
        <dsp:cNvPr id="0" name=""/>
        <dsp:cNvSpPr/>
      </dsp:nvSpPr>
      <dsp:spPr>
        <a:xfrm>
          <a:off x="2815585" y="0"/>
          <a:ext cx="643128" cy="64312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9AF00-728F-7940-A0AE-E625F4221FC6}">
      <dsp:nvSpPr>
        <dsp:cNvPr id="0" name=""/>
        <dsp:cNvSpPr/>
      </dsp:nvSpPr>
      <dsp:spPr>
        <a:xfrm>
          <a:off x="2879897" y="64312"/>
          <a:ext cx="514502" cy="514502"/>
        </a:xfrm>
        <a:prstGeom prst="chord">
          <a:avLst>
            <a:gd name="adj1" fmla="val 20431728"/>
            <a:gd name="adj2" fmla="val 1196827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3BCEFE-6B01-EA4E-B235-A4E3EA58492D}">
      <dsp:nvSpPr>
        <dsp:cNvPr id="0" name=""/>
        <dsp:cNvSpPr/>
      </dsp:nvSpPr>
      <dsp:spPr>
        <a:xfrm>
          <a:off x="3156406" y="643128"/>
          <a:ext cx="2775170" cy="2706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66040" rIns="66040" bIns="6604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- Exploratoria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- Descriptiva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- Correlacional</a:t>
          </a:r>
        </a:p>
      </dsp:txBody>
      <dsp:txXfrm>
        <a:off x="3156406" y="643128"/>
        <a:ext cx="2775170" cy="2706497"/>
      </dsp:txXfrm>
    </dsp:sp>
    <dsp:sp modelId="{B94FDF04-59CD-0D40-9F8B-ED636EAE3760}">
      <dsp:nvSpPr>
        <dsp:cNvPr id="0" name=""/>
        <dsp:cNvSpPr/>
      </dsp:nvSpPr>
      <dsp:spPr>
        <a:xfrm>
          <a:off x="3592698" y="0"/>
          <a:ext cx="1902587" cy="643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Tipología</a:t>
          </a:r>
        </a:p>
      </dsp:txBody>
      <dsp:txXfrm>
        <a:off x="3592698" y="0"/>
        <a:ext cx="1902587" cy="643128"/>
      </dsp:txXfrm>
    </dsp:sp>
    <dsp:sp modelId="{07AE89EE-3F65-244E-AB5E-9E80E9363452}">
      <dsp:nvSpPr>
        <dsp:cNvPr id="0" name=""/>
        <dsp:cNvSpPr/>
      </dsp:nvSpPr>
      <dsp:spPr>
        <a:xfrm>
          <a:off x="6065561" y="0"/>
          <a:ext cx="643128" cy="64312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A46549-AB46-354A-9845-2DC29BC5DB7F}">
      <dsp:nvSpPr>
        <dsp:cNvPr id="0" name=""/>
        <dsp:cNvSpPr/>
      </dsp:nvSpPr>
      <dsp:spPr>
        <a:xfrm>
          <a:off x="6129874" y="64312"/>
          <a:ext cx="514502" cy="514502"/>
        </a:xfrm>
        <a:prstGeom prst="chord">
          <a:avLst>
            <a:gd name="adj1" fmla="val 162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1DEB3-C928-C144-922F-C750B7DE4EA8}">
      <dsp:nvSpPr>
        <dsp:cNvPr id="0" name=""/>
        <dsp:cNvSpPr/>
      </dsp:nvSpPr>
      <dsp:spPr>
        <a:xfrm>
          <a:off x="6842675" y="643128"/>
          <a:ext cx="1902587" cy="2706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66040" rIns="66040" bIns="6604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- Encuestas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- Entrevistas</a:t>
          </a:r>
        </a:p>
      </dsp:txBody>
      <dsp:txXfrm>
        <a:off x="6842675" y="643128"/>
        <a:ext cx="1902587" cy="2706497"/>
      </dsp:txXfrm>
    </dsp:sp>
    <dsp:sp modelId="{58DEAFB2-E3E0-9743-B2CB-E5A9620B7EC2}">
      <dsp:nvSpPr>
        <dsp:cNvPr id="0" name=""/>
        <dsp:cNvSpPr/>
      </dsp:nvSpPr>
      <dsp:spPr>
        <a:xfrm>
          <a:off x="6842675" y="0"/>
          <a:ext cx="1902587" cy="643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Instrumento</a:t>
          </a:r>
        </a:p>
      </dsp:txBody>
      <dsp:txXfrm>
        <a:off x="6842675" y="0"/>
        <a:ext cx="1902587" cy="6431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FC2A7-609A-4C8B-AC0F-CE315EECB4CC}">
      <dsp:nvSpPr>
        <dsp:cNvPr id="0" name=""/>
        <dsp:cNvSpPr/>
      </dsp:nvSpPr>
      <dsp:spPr>
        <a:xfrm>
          <a:off x="36" y="57808"/>
          <a:ext cx="3447672" cy="7223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Profesionales</a:t>
          </a:r>
        </a:p>
      </dsp:txBody>
      <dsp:txXfrm>
        <a:off x="36" y="57808"/>
        <a:ext cx="3447672" cy="722390"/>
      </dsp:txXfrm>
    </dsp:sp>
    <dsp:sp modelId="{664F226E-C088-42DD-B816-374AB4CC3FDF}">
      <dsp:nvSpPr>
        <dsp:cNvPr id="0" name=""/>
        <dsp:cNvSpPr/>
      </dsp:nvSpPr>
      <dsp:spPr>
        <a:xfrm>
          <a:off x="36" y="780199"/>
          <a:ext cx="3447672" cy="209992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b="1" kern="1200" dirty="0"/>
            <a:t>N= </a:t>
          </a:r>
          <a:r>
            <a:rPr lang="es-EC" sz="1700" b="0" kern="1200" dirty="0"/>
            <a:t>tamaño de la población 320 </a:t>
          </a:r>
          <a:endParaRPr lang="es-ES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b="1" kern="1200" dirty="0"/>
            <a:t>z= </a:t>
          </a:r>
          <a:r>
            <a:rPr lang="es-EC" sz="1700" b="0" kern="1200" dirty="0"/>
            <a:t>nivel de confianza: 1,96 (confianza 95%)</a:t>
          </a:r>
          <a:endParaRPr lang="es-ES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b="1" kern="1200" dirty="0"/>
            <a:t>p= </a:t>
          </a:r>
          <a:r>
            <a:rPr lang="es-EC" sz="1700" b="0" kern="1200" dirty="0"/>
            <a:t>proporcion esperada: 5%= 0.5 </a:t>
          </a:r>
          <a:endParaRPr lang="es-ES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b="1" kern="1200" dirty="0"/>
            <a:t>q= </a:t>
          </a:r>
          <a:r>
            <a:rPr lang="es-EC" sz="1700" b="0" kern="1200" dirty="0"/>
            <a:t>probabilidad de fracaso: 1 - p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b="1" kern="1200" dirty="0"/>
            <a:t>e= </a:t>
          </a:r>
          <a:r>
            <a:rPr lang="es-EC" sz="1700" b="0" kern="1200" dirty="0"/>
            <a:t>margen de error: 5%= 0.05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b="1" kern="1200" dirty="0"/>
            <a:t>n= 177</a:t>
          </a:r>
          <a:endParaRPr lang="es-EC" sz="1700" kern="1200" dirty="0"/>
        </a:p>
      </dsp:txBody>
      <dsp:txXfrm>
        <a:off x="36" y="780199"/>
        <a:ext cx="3447672" cy="2099925"/>
      </dsp:txXfrm>
    </dsp:sp>
    <dsp:sp modelId="{3E8B8FD7-E2C1-4CB0-AB9C-A61173D7FAE1}">
      <dsp:nvSpPr>
        <dsp:cNvPr id="0" name=""/>
        <dsp:cNvSpPr/>
      </dsp:nvSpPr>
      <dsp:spPr>
        <a:xfrm>
          <a:off x="3930383" y="57808"/>
          <a:ext cx="3447672" cy="72239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Empresas</a:t>
          </a:r>
        </a:p>
      </dsp:txBody>
      <dsp:txXfrm>
        <a:off x="3930383" y="57808"/>
        <a:ext cx="3447672" cy="722390"/>
      </dsp:txXfrm>
    </dsp:sp>
    <dsp:sp modelId="{D3785D75-500D-4898-AF21-4092BEFE62F7}">
      <dsp:nvSpPr>
        <dsp:cNvPr id="0" name=""/>
        <dsp:cNvSpPr/>
      </dsp:nvSpPr>
      <dsp:spPr>
        <a:xfrm>
          <a:off x="3930383" y="780199"/>
          <a:ext cx="3447672" cy="2099925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/>
            <a:t>3 actividad turística (agencias de viajes)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/>
            <a:t>2 actividad hotelera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/>
            <a:t>2 actividad gastronómica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/>
            <a:t>2 No relacionadas al Sector Turístico</a:t>
          </a:r>
        </a:p>
      </dsp:txBody>
      <dsp:txXfrm>
        <a:off x="3930383" y="780199"/>
        <a:ext cx="3447672" cy="20999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1E9218-3507-D84C-8F34-01DF5BCC89F2}">
      <dsp:nvSpPr>
        <dsp:cNvPr id="0" name=""/>
        <dsp:cNvSpPr/>
      </dsp:nvSpPr>
      <dsp:spPr>
        <a:xfrm>
          <a:off x="801" y="0"/>
          <a:ext cx="481180" cy="779237"/>
        </a:xfrm>
        <a:prstGeom prst="upArrow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53CE07-D07D-E142-82AA-7022C19DAEFC}">
      <dsp:nvSpPr>
        <dsp:cNvPr id="0" name=""/>
        <dsp:cNvSpPr/>
      </dsp:nvSpPr>
      <dsp:spPr>
        <a:xfrm>
          <a:off x="496418" y="0"/>
          <a:ext cx="816549" cy="779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0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81.7%</a:t>
          </a:r>
        </a:p>
      </dsp:txBody>
      <dsp:txXfrm>
        <a:off x="496418" y="0"/>
        <a:ext cx="816549" cy="779237"/>
      </dsp:txXfrm>
    </dsp:sp>
    <dsp:sp modelId="{B55E0C29-06BB-1045-8430-95D55F23F3B0}">
      <dsp:nvSpPr>
        <dsp:cNvPr id="0" name=""/>
        <dsp:cNvSpPr/>
      </dsp:nvSpPr>
      <dsp:spPr>
        <a:xfrm>
          <a:off x="145156" y="844173"/>
          <a:ext cx="481180" cy="779237"/>
        </a:xfrm>
        <a:prstGeom prst="downArrow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F7A2F8-CA87-524F-9CC9-8891091D2D1A}">
      <dsp:nvSpPr>
        <dsp:cNvPr id="0" name=""/>
        <dsp:cNvSpPr/>
      </dsp:nvSpPr>
      <dsp:spPr>
        <a:xfrm>
          <a:off x="640772" y="844173"/>
          <a:ext cx="816549" cy="779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0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18.3%</a:t>
          </a:r>
        </a:p>
      </dsp:txBody>
      <dsp:txXfrm>
        <a:off x="640772" y="844173"/>
        <a:ext cx="816549" cy="779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0.67062</cdr:x>
      <cdr:y>0.87818</cdr:y>
    </cdr:from>
    <cdr:to>
      <cdr:x>1</cdr:x>
      <cdr:y>1</cdr:y>
    </cdr:to>
    <cdr:pic>
      <cdr:nvPicPr>
        <cdr:cNvPr id="2" name="Imagen 1">
          <a:extLst xmlns:a="http://schemas.openxmlformats.org/drawingml/2006/main">
            <a:ext uri="{FF2B5EF4-FFF2-40B4-BE49-F238E27FC236}">
              <a16:creationId xmlns:a16="http://schemas.microsoft.com/office/drawing/2014/main" id="{D6E8AA64-3343-D44E-A6B2-1460D818608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385201" y="2412356"/>
          <a:ext cx="1171524" cy="334653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439107-A55F-0347-8CD7-982E60C93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415D577-86C6-D745-B774-3409FB869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74642C-D32A-C14D-BE53-5B565533A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B17F-4F80-5141-9D8D-A07D48D2EFAE}" type="datetimeFigureOut">
              <a:rPr lang="es-EC" smtClean="0"/>
              <a:t>10/4/21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6A32A1-0B46-5B4C-890D-D3581742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50FB0F-9189-5940-A278-6DCEEBB06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D5BD4-E5FB-114A-B639-7E41438E21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59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D8F99E-518B-BD45-9A43-FD7604607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2E01C81-2C36-9748-B49F-8C1A05707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5A9EB3-67B9-C643-9DE9-94B5C2703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B17F-4F80-5141-9D8D-A07D48D2EFAE}" type="datetimeFigureOut">
              <a:rPr lang="es-EC" smtClean="0"/>
              <a:t>10/4/21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BC93AC-2B89-1C48-B2FB-76AEE93E6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95FE74-7807-4D4D-BE71-61EA4653D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D5BD4-E5FB-114A-B639-7E41438E21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7002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B02ED2B-0943-A24D-82B4-7E8263569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0744E5-06F9-A842-BFFE-9ED90A334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FE503C-055C-8C41-B58C-3A95DC07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B17F-4F80-5141-9D8D-A07D48D2EFAE}" type="datetimeFigureOut">
              <a:rPr lang="es-EC" smtClean="0"/>
              <a:t>10/4/21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FEF46A-5F28-4145-8925-D539648FD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097796-EC78-B244-BAF5-054C1291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D5BD4-E5FB-114A-B639-7E41438E21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15355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0F9118-A181-2948-AE0F-E3D435E8B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15E692-5E76-6E48-B49D-ECB519F92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05B5DA-7F5C-5740-B929-7FA02902D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B17F-4F80-5141-9D8D-A07D48D2EFAE}" type="datetimeFigureOut">
              <a:rPr lang="es-EC" smtClean="0"/>
              <a:t>10/4/21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D06FC3-ACD9-604C-BB88-3DFC1744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D4F889-393C-5E47-A9B7-C04EC4508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D5BD4-E5FB-114A-B639-7E41438E21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81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839873-4D6F-5C4B-AA38-395047B39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9ED018-FCC5-7445-9C04-562A421C9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EC6546-B78B-DD4F-8DD2-E8526DF78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B17F-4F80-5141-9D8D-A07D48D2EFAE}" type="datetimeFigureOut">
              <a:rPr lang="es-EC" smtClean="0"/>
              <a:t>10/4/21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03CB1F-F52A-0547-B938-EC9A9928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B611CD-39B3-F745-B8FA-5B461E5A6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D5BD4-E5FB-114A-B639-7E41438E21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1370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5DECD-F647-C549-A82C-9AF0558F7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88E428-570C-6548-B8E9-298BD722E5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E7A2DFD-C3A8-514D-89F8-CBD978F6B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AADE1D-3722-4242-A4BA-CA81AFDB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B17F-4F80-5141-9D8D-A07D48D2EFAE}" type="datetimeFigureOut">
              <a:rPr lang="es-EC" smtClean="0"/>
              <a:t>10/4/21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671B52-1A3F-A942-B99A-DA58E6C5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988385-C4CA-6A47-9F77-5391D97CB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D5BD4-E5FB-114A-B639-7E41438E21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1323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96F130-6E22-B94A-BB36-163323A6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0F5ACA-F8B4-6149-8D0D-9CDD8BE29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215401-3213-B941-9040-7DC540B87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9608B89-350D-C94A-9455-2316E75979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0D155B6-C39A-F34F-BAE9-5739193F2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198E057-956F-5843-AC9D-6066F95D8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B17F-4F80-5141-9D8D-A07D48D2EFAE}" type="datetimeFigureOut">
              <a:rPr lang="es-EC" smtClean="0"/>
              <a:t>10/4/21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EF1BE23-A8B0-9E4E-B698-E22FC98D3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8A911AC-A715-0140-A96B-48F6DDBEA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D5BD4-E5FB-114A-B639-7E41438E21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633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4783A2-6FF6-284E-AE1F-329FF5315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C980F6-F3BA-E646-9CC5-72F460517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B17F-4F80-5141-9D8D-A07D48D2EFAE}" type="datetimeFigureOut">
              <a:rPr lang="es-EC" smtClean="0"/>
              <a:t>10/4/21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25A4B54-F44C-8F42-A050-6EE5F44D2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557879-98AB-D246-97E5-8B95DE858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D5BD4-E5FB-114A-B639-7E41438E21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26553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5C01BB-5E76-404E-A86C-ADDB8BE5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B17F-4F80-5141-9D8D-A07D48D2EFAE}" type="datetimeFigureOut">
              <a:rPr lang="es-EC" smtClean="0"/>
              <a:t>10/4/21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8475743-B617-4A4D-8E08-07D220458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5C14F45-36D8-9B47-B4FE-A2E9693B4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D5BD4-E5FB-114A-B639-7E41438E21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394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088CB3-E737-D74C-B643-6DE7E121D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96216D-38B9-534C-85B7-C4A004FC0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7939555-8591-3544-B338-CC2047048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8F6B8C-3FE3-AE4A-9107-181D0F9CB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B17F-4F80-5141-9D8D-A07D48D2EFAE}" type="datetimeFigureOut">
              <a:rPr lang="es-EC" smtClean="0"/>
              <a:t>10/4/21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201004-FCF0-B44D-AF35-DF6E025B5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936305-CC1A-0545-880A-B44B65C79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D5BD4-E5FB-114A-B639-7E41438E21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12485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FD7298-01E1-564E-B6C0-1F31C2014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3C66551-CBC9-0D46-A93A-B683D6DA7D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2D1A39-8457-2F40-9F62-D59F0607A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6839F7-F228-3B44-B9B1-ABED2D921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B17F-4F80-5141-9D8D-A07D48D2EFAE}" type="datetimeFigureOut">
              <a:rPr lang="es-EC" smtClean="0"/>
              <a:t>10/4/21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EA4E89-DA38-2545-BA45-96DD9C2E0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A86BB8-0FAB-9249-A0C5-18DEDB9BC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D5BD4-E5FB-114A-B639-7E41438E21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360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FDF8EA3-0A50-3945-85B3-4E7585CE7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6C1A2F-751F-774F-8702-0684DAA01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30E9FB-2F5E-D140-911D-2623BEA925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AB17F-4F80-5141-9D8D-A07D48D2EFAE}" type="datetimeFigureOut">
              <a:rPr lang="es-EC" smtClean="0"/>
              <a:t>10/4/21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B8E515-A262-3D47-A350-4D388A3EE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F3D5BE-50F9-1246-9BDB-0B134C85F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D5BD4-E5FB-114A-B639-7E41438E21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162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12" Type="http://schemas.openxmlformats.org/officeDocument/2006/relationships/diagramColors" Target="../diagrams/colors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8.emf"/><Relationship Id="rId7" Type="http://schemas.openxmlformats.org/officeDocument/2006/relationships/diagramColors" Target="../diagrams/colors3.xm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9.emf"/><Relationship Id="rId4" Type="http://schemas.openxmlformats.org/officeDocument/2006/relationships/diagramData" Target="../diagrams/data3.xml"/><Relationship Id="rId9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emf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12" Type="http://schemas.openxmlformats.org/officeDocument/2006/relationships/image" Target="../media/image3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11" Type="http://schemas.openxmlformats.org/officeDocument/2006/relationships/image" Target="../media/image36.png"/><Relationship Id="rId5" Type="http://schemas.openxmlformats.org/officeDocument/2006/relationships/chart" Target="../charts/chart7.xml"/><Relationship Id="rId10" Type="http://schemas.openxmlformats.org/officeDocument/2006/relationships/image" Target="../media/image35.jpeg"/><Relationship Id="rId4" Type="http://schemas.openxmlformats.org/officeDocument/2006/relationships/chart" Target="../charts/chart6.xml"/><Relationship Id="rId9" Type="http://schemas.openxmlformats.org/officeDocument/2006/relationships/image" Target="../media/image34.jpeg"/><Relationship Id="rId1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D125D9-30A7-1949-B2DE-5EEA32F084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3FF7CA-9C5F-2A40-9752-160EE3DFC1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4E4B9C8-FE6F-8048-BE17-F879FCD0F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Resultado de imagen para logo espe">
            <a:extLst>
              <a:ext uri="{FF2B5EF4-FFF2-40B4-BE49-F238E27FC236}">
                <a16:creationId xmlns:a16="http://schemas.microsoft.com/office/drawing/2014/main" id="{6E671DD9-7B8F-8E41-BAE5-C73971068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29" y="13841"/>
            <a:ext cx="1308295" cy="118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para turismo espe">
            <a:extLst>
              <a:ext uri="{FF2B5EF4-FFF2-40B4-BE49-F238E27FC236}">
                <a16:creationId xmlns:a16="http://schemas.microsoft.com/office/drawing/2014/main" id="{764985B6-74F6-BC4E-BF9E-287B41C7D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117326"/>
            <a:ext cx="1146247" cy="112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7AF2982-2E15-5E46-9A76-775998AD622A}"/>
              </a:ext>
            </a:extLst>
          </p:cNvPr>
          <p:cNvSpPr/>
          <p:nvPr/>
        </p:nvSpPr>
        <p:spPr>
          <a:xfrm>
            <a:off x="4356243" y="79675"/>
            <a:ext cx="3873357" cy="126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6" name="Picture 2" descr="ESPE | Sede Latacunga">
            <a:extLst>
              <a:ext uri="{FF2B5EF4-FFF2-40B4-BE49-F238E27FC236}">
                <a16:creationId xmlns:a16="http://schemas.microsoft.com/office/drawing/2014/main" id="{EE8B478B-0AAE-DF45-8093-48B43212C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r="33764"/>
          <a:stretch/>
        </p:blipFill>
        <p:spPr bwMode="auto">
          <a:xfrm>
            <a:off x="4934390" y="211084"/>
            <a:ext cx="2753474" cy="100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E369548-2C5F-454A-89C5-70B43EA7828D}"/>
              </a:ext>
            </a:extLst>
          </p:cNvPr>
          <p:cNvSpPr txBox="1"/>
          <p:nvPr/>
        </p:nvSpPr>
        <p:spPr>
          <a:xfrm>
            <a:off x="1612899" y="1971795"/>
            <a:ext cx="997888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_tradnl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Proyecto de Titulación Previo a la Obtención del Título de </a:t>
            </a:r>
          </a:p>
          <a:p>
            <a:pPr algn="ctr">
              <a:lnSpc>
                <a:spcPct val="90000"/>
              </a:lnSpc>
            </a:pPr>
            <a:r>
              <a:rPr lang="es-ES_tradnl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Ingeniero en Administración Turística Y Hotelera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CA4341F-C36E-7744-ACF4-3A2AE295B96D}"/>
              </a:ext>
            </a:extLst>
          </p:cNvPr>
          <p:cNvSpPr/>
          <p:nvPr/>
        </p:nvSpPr>
        <p:spPr>
          <a:xfrm>
            <a:off x="1695527" y="1346745"/>
            <a:ext cx="9813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DEPARTAMENTO</a:t>
            </a:r>
            <a:r>
              <a:rPr lang="es-EC" sz="2400" dirty="0"/>
              <a:t> </a:t>
            </a: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CIENCIAS ECONÓMICAS, ADMINISTRATIVAS Y DEL COMERCIO 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1B8551D-5B55-7F46-BA29-0F3BA9138E70}"/>
              </a:ext>
            </a:extLst>
          </p:cNvPr>
          <p:cNvSpPr txBox="1">
            <a:spLocks/>
          </p:cNvSpPr>
          <p:nvPr/>
        </p:nvSpPr>
        <p:spPr>
          <a:xfrm>
            <a:off x="1944578" y="2980963"/>
            <a:ext cx="9144000" cy="621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_tradnl" sz="18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lang="es-E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Estudio del impacto de las competencias profesionales de los graduados de la carrera de Ingeniería en Administración Turística y Hotelera de la UFA - ESPE y su relación con la empleabilidad post-pandemia COVID-19</a:t>
            </a:r>
            <a:r>
              <a:rPr lang="es-ES_tradnl" sz="18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73BDCC0D-0AB8-5247-B7DE-3FB99C715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516" y="3890177"/>
            <a:ext cx="7848125" cy="194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_tradnl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Investigador:</a:t>
            </a:r>
          </a:p>
          <a:p>
            <a:pPr algn="ctr" eaLnBrk="0" hangingPunct="0"/>
            <a:r>
              <a:rPr lang="es-ES_tradnl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Luis Fernando, Mayorga Cardenas</a:t>
            </a:r>
          </a:p>
          <a:p>
            <a:pPr algn="ctr" eaLnBrk="0" hangingPunct="0"/>
            <a:r>
              <a:rPr lang="es-ES_tradnl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Directora:</a:t>
            </a:r>
          </a:p>
          <a:p>
            <a:pPr algn="ctr" eaLnBrk="0" hangingPunct="0"/>
            <a:r>
              <a:rPr lang="es-ES_tradnl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Msc</a:t>
            </a:r>
            <a:r>
              <a:rPr lang="es-ES_tradnl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Giomara Del Carmen, Troya Santillán</a:t>
            </a:r>
          </a:p>
          <a:p>
            <a:pPr algn="ctr" eaLnBrk="0" hangingPunct="0"/>
            <a:endParaRPr lang="es-ES_tradnl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s-ES_tradnl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</a:p>
          <a:p>
            <a:pPr algn="ctr" eaLnBrk="0" hangingPunct="0"/>
            <a:r>
              <a:rPr lang="es-ES_tradnl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108615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25AB4A0-AE70-8944-9338-9FF38F322D8F}"/>
              </a:ext>
            </a:extLst>
          </p:cNvPr>
          <p:cNvSpPr txBox="1"/>
          <p:nvPr/>
        </p:nvSpPr>
        <p:spPr>
          <a:xfrm>
            <a:off x="11763910" y="12328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9EA9ED7-6C50-324F-8D70-7A9225E47CD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78" y="1232899"/>
            <a:ext cx="9590443" cy="5328012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33B3F63-122A-2A4E-9ECA-EA23F25762CA}"/>
              </a:ext>
            </a:extLst>
          </p:cNvPr>
          <p:cNvSpPr/>
          <p:nvPr/>
        </p:nvSpPr>
        <p:spPr>
          <a:xfrm>
            <a:off x="2007454" y="309569"/>
            <a:ext cx="84568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Dinámica de la Empleabilidad</a:t>
            </a:r>
          </a:p>
        </p:txBody>
      </p:sp>
    </p:spTree>
    <p:extLst>
      <p:ext uri="{BB962C8B-B14F-4D97-AF65-F5344CB8AC3E}">
        <p14:creationId xmlns:p14="http://schemas.microsoft.com/office/powerpoint/2010/main" val="775783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EA395C5-CACB-6547-8C26-418BE0BB9C1B}"/>
              </a:ext>
            </a:extLst>
          </p:cNvPr>
          <p:cNvSpPr/>
          <p:nvPr/>
        </p:nvSpPr>
        <p:spPr>
          <a:xfrm>
            <a:off x="3475367" y="2515739"/>
            <a:ext cx="5035161" cy="929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  <a:ea typeface="+mj-ea"/>
                <a:cs typeface="+mj-cs"/>
              </a:rPr>
              <a:t>MARCO METODOLÓGICO</a:t>
            </a:r>
          </a:p>
        </p:txBody>
      </p:sp>
      <p:pic>
        <p:nvPicPr>
          <p:cNvPr id="13" name="Marcador de contenido 3">
            <a:extLst>
              <a:ext uri="{FF2B5EF4-FFF2-40B4-BE49-F238E27FC236}">
                <a16:creationId xmlns:a16="http://schemas.microsoft.com/office/drawing/2014/main" id="{A5528E38-2C7A-BE42-8C15-A17DB765B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28" r="55193" b="88228"/>
          <a:stretch/>
        </p:blipFill>
        <p:spPr>
          <a:xfrm>
            <a:off x="2484211" y="320211"/>
            <a:ext cx="7217274" cy="1261968"/>
          </a:xfrm>
          <a:prstGeom prst="rect">
            <a:avLst/>
          </a:prstGeom>
        </p:spPr>
      </p:pic>
      <p:pic>
        <p:nvPicPr>
          <p:cNvPr id="5" name="Picture 2" descr="Resultado de imagen para turismo espe">
            <a:extLst>
              <a:ext uri="{FF2B5EF4-FFF2-40B4-BE49-F238E27FC236}">
                <a16:creationId xmlns:a16="http://schemas.microsoft.com/office/drawing/2014/main" id="{FE3389FA-EC73-4B4A-92A3-6A0A4B4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46491" y="4216889"/>
            <a:ext cx="1344851" cy="131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Resultado de imagen para logo espe">
            <a:extLst>
              <a:ext uri="{FF2B5EF4-FFF2-40B4-BE49-F238E27FC236}">
                <a16:creationId xmlns:a16="http://schemas.microsoft.com/office/drawing/2014/main" id="{2ECEBC5B-CEA6-F843-8276-F06E3700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0" y="318045"/>
            <a:ext cx="1312007" cy="118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DBD48F1-8A6D-584B-BA39-1441B18011C4}"/>
              </a:ext>
            </a:extLst>
          </p:cNvPr>
          <p:cNvSpPr/>
          <p:nvPr/>
        </p:nvSpPr>
        <p:spPr>
          <a:xfrm>
            <a:off x="658510" y="4516273"/>
            <a:ext cx="6096000" cy="173400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Aft>
                <a:spcPts val="1500"/>
              </a:spcAft>
            </a:pPr>
            <a:r>
              <a:rPr lang="es-EC" dirty="0">
                <a:solidFill>
                  <a:srgbClr val="222222"/>
                </a:solidFill>
                <a:latin typeface="brandon-grotesque"/>
              </a:rPr>
              <a:t>“Únicamente aquellos que se atreven a tener grandes fracasos, terminan consiguiendo grandes éxitos”</a:t>
            </a:r>
          </a:p>
          <a:p>
            <a:pPr algn="r" fontAlgn="base">
              <a:spcAft>
                <a:spcPts val="1500"/>
              </a:spcAft>
            </a:pPr>
            <a:r>
              <a:rPr lang="es-EC" dirty="0">
                <a:solidFill>
                  <a:srgbClr val="222222"/>
                </a:solidFill>
                <a:latin typeface="brandon-grotesque"/>
              </a:rPr>
              <a:t>Robert F. Kennedy</a:t>
            </a:r>
          </a:p>
          <a:p>
            <a:pPr>
              <a:lnSpc>
                <a:spcPct val="200000"/>
              </a:lnSpc>
              <a:spcAft>
                <a:spcPts val="750"/>
              </a:spcAft>
            </a:pPr>
            <a:endParaRPr lang="es-EC" sz="1600" b="1" i="1" dirty="0">
              <a:solidFill>
                <a:srgbClr val="525252"/>
              </a:solidFill>
              <a:effectLst/>
              <a:latin typeface="Helvetica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132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25AB4A0-AE70-8944-9338-9FF38F322D8F}"/>
              </a:ext>
            </a:extLst>
          </p:cNvPr>
          <p:cNvSpPr txBox="1"/>
          <p:nvPr/>
        </p:nvSpPr>
        <p:spPr>
          <a:xfrm>
            <a:off x="11763910" y="12328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93816DC-879E-3345-88BE-BC7C221F3B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9077964"/>
              </p:ext>
            </p:extLst>
          </p:nvPr>
        </p:nvGraphicFramePr>
        <p:xfrm>
          <a:off x="520304" y="342559"/>
          <a:ext cx="874716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Rectángulo redondeado 33">
            <a:extLst>
              <a:ext uri="{FF2B5EF4-FFF2-40B4-BE49-F238E27FC236}">
                <a16:creationId xmlns:a16="http://schemas.microsoft.com/office/drawing/2014/main" id="{C725A111-7DA4-044D-8FC6-8060854DBB65}"/>
              </a:ext>
            </a:extLst>
          </p:cNvPr>
          <p:cNvSpPr/>
          <p:nvPr/>
        </p:nvSpPr>
        <p:spPr>
          <a:xfrm>
            <a:off x="8726073" y="2261168"/>
            <a:ext cx="2591029" cy="133596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EC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Procedimiento para tratamiento y análisis de información </a:t>
            </a:r>
          </a:p>
        </p:txBody>
      </p:sp>
      <p:pic>
        <p:nvPicPr>
          <p:cNvPr id="9218" name="Picture 2" descr="QuestionPro-vertical-L-color - AMA San Diego">
            <a:extLst>
              <a:ext uri="{FF2B5EF4-FFF2-40B4-BE49-F238E27FC236}">
                <a16:creationId xmlns:a16="http://schemas.microsoft.com/office/drawing/2014/main" id="{F946F586-FAB2-1845-9FD0-9211DF249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929" y="3436403"/>
            <a:ext cx="271780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BM SPSS : Origen de IBM SPSS">
            <a:extLst>
              <a:ext uri="{FF2B5EF4-FFF2-40B4-BE49-F238E27FC236}">
                <a16:creationId xmlns:a16="http://schemas.microsoft.com/office/drawing/2014/main" id="{211D09F8-14DB-6D46-A5FC-D4126E395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050" y="4144947"/>
            <a:ext cx="1683061" cy="171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Diagrama 24">
            <a:extLst>
              <a:ext uri="{FF2B5EF4-FFF2-40B4-BE49-F238E27FC236}">
                <a16:creationId xmlns:a16="http://schemas.microsoft.com/office/drawing/2014/main" id="{AB00508D-FB5A-AA4F-BEAB-0E660B5AEA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3880171"/>
              </p:ext>
            </p:extLst>
          </p:nvPr>
        </p:nvGraphicFramePr>
        <p:xfrm>
          <a:off x="170889" y="2738594"/>
          <a:ext cx="7378092" cy="2937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037976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EA395C5-CACB-6547-8C26-418BE0BB9C1B}"/>
              </a:ext>
            </a:extLst>
          </p:cNvPr>
          <p:cNvSpPr/>
          <p:nvPr/>
        </p:nvSpPr>
        <p:spPr>
          <a:xfrm>
            <a:off x="3297180" y="2301183"/>
            <a:ext cx="5035161" cy="929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  <a:ea typeface="+mj-ea"/>
                <a:cs typeface="+mj-cs"/>
              </a:rPr>
              <a:t>ANÁLISIS DE DATOS</a:t>
            </a:r>
          </a:p>
        </p:txBody>
      </p:sp>
      <p:pic>
        <p:nvPicPr>
          <p:cNvPr id="13" name="Marcador de contenido 3">
            <a:extLst>
              <a:ext uri="{FF2B5EF4-FFF2-40B4-BE49-F238E27FC236}">
                <a16:creationId xmlns:a16="http://schemas.microsoft.com/office/drawing/2014/main" id="{A5528E38-2C7A-BE42-8C15-A17DB765B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28" r="55193" b="88228"/>
          <a:stretch/>
        </p:blipFill>
        <p:spPr>
          <a:xfrm>
            <a:off x="2484211" y="318044"/>
            <a:ext cx="7217274" cy="1261968"/>
          </a:xfrm>
          <a:prstGeom prst="rect">
            <a:avLst/>
          </a:prstGeom>
        </p:spPr>
      </p:pic>
      <p:pic>
        <p:nvPicPr>
          <p:cNvPr id="5" name="Picture 2" descr="Resultado de imagen para turismo espe">
            <a:extLst>
              <a:ext uri="{FF2B5EF4-FFF2-40B4-BE49-F238E27FC236}">
                <a16:creationId xmlns:a16="http://schemas.microsoft.com/office/drawing/2014/main" id="{FE3389FA-EC73-4B4A-92A3-6A0A4B4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3760" y="4252184"/>
            <a:ext cx="1308761" cy="127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Resultado de imagen para logo espe">
            <a:extLst>
              <a:ext uri="{FF2B5EF4-FFF2-40B4-BE49-F238E27FC236}">
                <a16:creationId xmlns:a16="http://schemas.microsoft.com/office/drawing/2014/main" id="{2ECEBC5B-CEA6-F843-8276-F06E3700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69" y="425953"/>
            <a:ext cx="1276254" cy="115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28A21C7-13E8-414E-B074-632C8F87FF0A}"/>
              </a:ext>
            </a:extLst>
          </p:cNvPr>
          <p:cNvSpPr/>
          <p:nvPr/>
        </p:nvSpPr>
        <p:spPr>
          <a:xfrm>
            <a:off x="596464" y="4569968"/>
            <a:ext cx="6096000" cy="111569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Aft>
                <a:spcPts val="1500"/>
              </a:spcAft>
            </a:pPr>
            <a:r>
              <a:rPr lang="es-EC" dirty="0">
                <a:solidFill>
                  <a:srgbClr val="222222"/>
                </a:solidFill>
                <a:latin typeface="brandon-grotesque"/>
              </a:rPr>
              <a:t>“El secreto de un gran negocio consiste en saber algo más que nadie sabe.”</a:t>
            </a:r>
          </a:p>
          <a:p>
            <a:pPr algn="r" fontAlgn="base">
              <a:spcAft>
                <a:spcPts val="1500"/>
              </a:spcAft>
            </a:pPr>
            <a:r>
              <a:rPr lang="es-EC" dirty="0">
                <a:solidFill>
                  <a:srgbClr val="222222"/>
                </a:solidFill>
                <a:latin typeface="brandon-grotesque"/>
              </a:rPr>
              <a:t>Aristóteles Onassis</a:t>
            </a:r>
          </a:p>
        </p:txBody>
      </p:sp>
    </p:spTree>
    <p:extLst>
      <p:ext uri="{BB962C8B-B14F-4D97-AF65-F5344CB8AC3E}">
        <p14:creationId xmlns:p14="http://schemas.microsoft.com/office/powerpoint/2010/main" val="4261146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BA82480-04FE-2B42-8419-2129D9475820}"/>
              </a:ext>
            </a:extLst>
          </p:cNvPr>
          <p:cNvSpPr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PROFESIONALES</a:t>
            </a:r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id="{12AE9EC3-6E6D-1A4A-9FFD-A08774A603F2}"/>
              </a:ext>
            </a:extLst>
          </p:cNvPr>
          <p:cNvPicPr/>
          <p:nvPr/>
        </p:nvPicPr>
        <p:blipFill rotWithShape="1">
          <a:blip r:embed="rId2"/>
          <a:srcRect l="16634" r="15970" b="12525"/>
          <a:stretch/>
        </p:blipFill>
        <p:spPr>
          <a:xfrm>
            <a:off x="7192375" y="2426817"/>
            <a:ext cx="4106693" cy="3997637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n 36">
            <a:extLst>
              <a:ext uri="{FF2B5EF4-FFF2-40B4-BE49-F238E27FC236}">
                <a16:creationId xmlns:a16="http://schemas.microsoft.com/office/drawing/2014/main" id="{E313D94F-A560-3444-BDD2-4C07E2E0667A}"/>
              </a:ext>
            </a:extLst>
          </p:cNvPr>
          <p:cNvPicPr/>
          <p:nvPr/>
        </p:nvPicPr>
        <p:blipFill rotWithShape="1">
          <a:blip r:embed="rId3"/>
          <a:srcRect l="5976" t="4447" r="5623" b="17053"/>
          <a:stretch/>
        </p:blipFill>
        <p:spPr>
          <a:xfrm>
            <a:off x="546351" y="2514783"/>
            <a:ext cx="5455917" cy="363363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25AB4A0-AE70-8944-9338-9FF38F322D8F}"/>
              </a:ext>
            </a:extLst>
          </p:cNvPr>
          <p:cNvSpPr txBox="1"/>
          <p:nvPr/>
        </p:nvSpPr>
        <p:spPr>
          <a:xfrm>
            <a:off x="11763910" y="12328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15077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6" name="Rectangle 127">
            <a:extLst>
              <a:ext uri="{FF2B5EF4-FFF2-40B4-BE49-F238E27FC236}">
                <a16:creationId xmlns:a16="http://schemas.microsoft.com/office/drawing/2014/main" id="{56651B3B-2F8A-4E48-BEA0-5D35421C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2B1747B-9A22-A849-8859-DABA0742BF2F}"/>
              </a:ext>
            </a:extLst>
          </p:cNvPr>
          <p:cNvPicPr/>
          <p:nvPr/>
        </p:nvPicPr>
        <p:blipFill rotWithShape="1">
          <a:blip r:embed="rId2"/>
          <a:srcRect l="1304" t="3413" r="3752" b="5231"/>
          <a:stretch/>
        </p:blipFill>
        <p:spPr>
          <a:xfrm>
            <a:off x="155256" y="2935619"/>
            <a:ext cx="5655609" cy="3791054"/>
          </a:xfrm>
          <a:prstGeom prst="rect">
            <a:avLst/>
          </a:prstGeom>
        </p:spPr>
      </p:pic>
      <p:sp>
        <p:nvSpPr>
          <p:cNvPr id="147" name="Rectangle 129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7"/>
            <a:ext cx="7566298" cy="82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6732B113-C5B2-B148-8BA0-D79F7FD7F817}"/>
              </a:ext>
            </a:extLst>
          </p:cNvPr>
          <p:cNvPicPr/>
          <p:nvPr/>
        </p:nvPicPr>
        <p:blipFill rotWithShape="1">
          <a:blip r:embed="rId3"/>
          <a:srcRect l="5700" t="10012" r="7928" b="21316"/>
          <a:stretch/>
        </p:blipFill>
        <p:spPr bwMode="auto">
          <a:xfrm>
            <a:off x="7649109" y="558277"/>
            <a:ext cx="4470702" cy="277113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8" name="Rectangle 131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82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33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5AB4A0-AE70-8944-9338-9FF38F322D8F}"/>
              </a:ext>
            </a:extLst>
          </p:cNvPr>
          <p:cNvSpPr txBox="1"/>
          <p:nvPr/>
        </p:nvSpPr>
        <p:spPr>
          <a:xfrm>
            <a:off x="11763910" y="12328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graphicFrame>
        <p:nvGraphicFramePr>
          <p:cNvPr id="97" name="Diagrama 96">
            <a:extLst>
              <a:ext uri="{FF2B5EF4-FFF2-40B4-BE49-F238E27FC236}">
                <a16:creationId xmlns:a16="http://schemas.microsoft.com/office/drawing/2014/main" id="{DF4BF0B6-11C3-0641-BA37-095C46FE29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8162201"/>
              </p:ext>
            </p:extLst>
          </p:nvPr>
        </p:nvGraphicFramePr>
        <p:xfrm>
          <a:off x="6107918" y="3945276"/>
          <a:ext cx="1458124" cy="1623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C9936CEE-C90A-4847-B054-1889736098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00320"/>
              </p:ext>
            </p:extLst>
          </p:nvPr>
        </p:nvGraphicFramePr>
        <p:xfrm>
          <a:off x="1593378" y="-50198"/>
          <a:ext cx="4514540" cy="2885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2E2CBC85-44FC-A340-965C-09DADF736019}"/>
              </a:ext>
            </a:extLst>
          </p:cNvPr>
          <p:cNvPicPr/>
          <p:nvPr/>
        </p:nvPicPr>
        <p:blipFill rotWithShape="1">
          <a:blip r:embed="rId10"/>
          <a:srcRect l="6847" t="18795" r="7180" b="25452"/>
          <a:stretch/>
        </p:blipFill>
        <p:spPr bwMode="auto">
          <a:xfrm>
            <a:off x="7755922" y="4357181"/>
            <a:ext cx="4363889" cy="249493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errar llave 1">
            <a:extLst>
              <a:ext uri="{FF2B5EF4-FFF2-40B4-BE49-F238E27FC236}">
                <a16:creationId xmlns:a16="http://schemas.microsoft.com/office/drawing/2014/main" id="{329758C1-2AD8-894A-89EA-523CCD48A601}"/>
              </a:ext>
            </a:extLst>
          </p:cNvPr>
          <p:cNvSpPr/>
          <p:nvPr/>
        </p:nvSpPr>
        <p:spPr>
          <a:xfrm rot="20294932">
            <a:off x="4646269" y="315852"/>
            <a:ext cx="353085" cy="148479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97448A8-168F-A348-BDC2-3A889BADD547}"/>
              </a:ext>
            </a:extLst>
          </p:cNvPr>
          <p:cNvSpPr/>
          <p:nvPr/>
        </p:nvSpPr>
        <p:spPr>
          <a:xfrm>
            <a:off x="5041398" y="773005"/>
            <a:ext cx="54053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40%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FE6FC5-64F2-E444-B52E-6714E24F88E6}"/>
              </a:ext>
            </a:extLst>
          </p:cNvPr>
          <p:cNvSpPr txBox="1"/>
          <p:nvPr/>
        </p:nvSpPr>
        <p:spPr>
          <a:xfrm>
            <a:off x="9263328" y="4043521"/>
            <a:ext cx="1242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/>
              <a:t>Remuneración</a:t>
            </a:r>
          </a:p>
        </p:txBody>
      </p:sp>
    </p:spTree>
    <p:extLst>
      <p:ext uri="{BB962C8B-B14F-4D97-AF65-F5344CB8AC3E}">
        <p14:creationId xmlns:p14="http://schemas.microsoft.com/office/powerpoint/2010/main" val="2022660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5F8775B-D25C-9544-B443-FDDB2135B96E}"/>
              </a:ext>
            </a:extLst>
          </p:cNvPr>
          <p:cNvPicPr/>
          <p:nvPr/>
        </p:nvPicPr>
        <p:blipFill rotWithShape="1">
          <a:blip r:embed="rId2"/>
          <a:srcRect l="4178" t="8834" r="13827" b="24008"/>
          <a:stretch/>
        </p:blipFill>
        <p:spPr bwMode="auto">
          <a:xfrm>
            <a:off x="546790" y="567579"/>
            <a:ext cx="4009414" cy="255211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52C0170-8B2A-3A4D-8C0C-67DC44AE4EDF}"/>
              </a:ext>
            </a:extLst>
          </p:cNvPr>
          <p:cNvPicPr/>
          <p:nvPr/>
        </p:nvPicPr>
        <p:blipFill rotWithShape="1">
          <a:blip r:embed="rId3"/>
          <a:srcRect l="6327" t="9620" r="6806" b="25169"/>
          <a:stretch/>
        </p:blipFill>
        <p:spPr bwMode="auto">
          <a:xfrm>
            <a:off x="487356" y="3795760"/>
            <a:ext cx="4128281" cy="249466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25AB4A0-AE70-8944-9338-9FF38F322D8F}"/>
              </a:ext>
            </a:extLst>
          </p:cNvPr>
          <p:cNvSpPr txBox="1"/>
          <p:nvPr/>
        </p:nvSpPr>
        <p:spPr>
          <a:xfrm>
            <a:off x="11763910" y="12328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FA8E280-1446-8E4C-AFA6-EC3A7A1EC249}"/>
              </a:ext>
            </a:extLst>
          </p:cNvPr>
          <p:cNvPicPr/>
          <p:nvPr/>
        </p:nvPicPr>
        <p:blipFill rotWithShape="1">
          <a:blip r:embed="rId4"/>
          <a:srcRect l="5104" t="5694" r="8030" b="24063"/>
          <a:stretch/>
        </p:blipFill>
        <p:spPr bwMode="auto">
          <a:xfrm>
            <a:off x="5475415" y="1268731"/>
            <a:ext cx="5752210" cy="39960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Abrir llave 1">
            <a:extLst>
              <a:ext uri="{FF2B5EF4-FFF2-40B4-BE49-F238E27FC236}">
                <a16:creationId xmlns:a16="http://schemas.microsoft.com/office/drawing/2014/main" id="{C23C076A-6F02-FC4E-B6DF-15DAA289421A}"/>
              </a:ext>
            </a:extLst>
          </p:cNvPr>
          <p:cNvSpPr/>
          <p:nvPr/>
        </p:nvSpPr>
        <p:spPr>
          <a:xfrm rot="6704143">
            <a:off x="7651305" y="549233"/>
            <a:ext cx="919747" cy="41148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357841A-D958-FD43-8885-D2E1CFD75BE5}"/>
              </a:ext>
            </a:extLst>
          </p:cNvPr>
          <p:cNvSpPr/>
          <p:nvPr/>
        </p:nvSpPr>
        <p:spPr>
          <a:xfrm>
            <a:off x="7218096" y="1763255"/>
            <a:ext cx="9721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66%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96403DC-FB7A-AB41-B3DD-4F18D96ADA5F}"/>
              </a:ext>
            </a:extLst>
          </p:cNvPr>
          <p:cNvSpPr/>
          <p:nvPr/>
        </p:nvSpPr>
        <p:spPr>
          <a:xfrm>
            <a:off x="8520914" y="2030292"/>
            <a:ext cx="9721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3200" b="1" cap="none" spc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63%</a:t>
            </a:r>
          </a:p>
        </p:txBody>
      </p:sp>
    </p:spTree>
    <p:extLst>
      <p:ext uri="{BB962C8B-B14F-4D97-AF65-F5344CB8AC3E}">
        <p14:creationId xmlns:p14="http://schemas.microsoft.com/office/powerpoint/2010/main" val="1936343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552366E-FD60-9645-AF03-2D2DE70B5560}"/>
              </a:ext>
            </a:extLst>
          </p:cNvPr>
          <p:cNvPicPr/>
          <p:nvPr/>
        </p:nvPicPr>
        <p:blipFill rotWithShape="1">
          <a:blip r:embed="rId2"/>
          <a:srcRect l="6698" t="19131" r="7853" b="23827"/>
          <a:stretch/>
        </p:blipFill>
        <p:spPr bwMode="auto">
          <a:xfrm>
            <a:off x="559096" y="2072156"/>
            <a:ext cx="5293952" cy="271368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25AB4A0-AE70-8944-9338-9FF38F322D8F}"/>
              </a:ext>
            </a:extLst>
          </p:cNvPr>
          <p:cNvSpPr txBox="1"/>
          <p:nvPr/>
        </p:nvSpPr>
        <p:spPr>
          <a:xfrm>
            <a:off x="11763910" y="12328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759C2BA-D307-2A4F-B15A-B9A71C852070}"/>
              </a:ext>
            </a:extLst>
          </p:cNvPr>
          <p:cNvPicPr/>
          <p:nvPr/>
        </p:nvPicPr>
        <p:blipFill rotWithShape="1">
          <a:blip r:embed="rId2"/>
          <a:srcRect l="6698" t="3926" r="7853" b="83681"/>
          <a:stretch/>
        </p:blipFill>
        <p:spPr bwMode="auto">
          <a:xfrm>
            <a:off x="641180" y="852012"/>
            <a:ext cx="5129784" cy="557986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1574E34-9C45-1C4D-9C60-A7E490C0CBC4}"/>
              </a:ext>
            </a:extLst>
          </p:cNvPr>
          <p:cNvPicPr/>
          <p:nvPr/>
        </p:nvPicPr>
        <p:blipFill rotWithShape="1">
          <a:blip r:embed="rId3"/>
          <a:srcRect l="6847" t="4319" r="7180" b="83043"/>
          <a:stretch/>
        </p:blipFill>
        <p:spPr bwMode="auto">
          <a:xfrm>
            <a:off x="6421035" y="852012"/>
            <a:ext cx="5129784" cy="565553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D1B5110-81DF-7D44-9969-B27C90E8DC4C}"/>
              </a:ext>
            </a:extLst>
          </p:cNvPr>
          <p:cNvPicPr/>
          <p:nvPr/>
        </p:nvPicPr>
        <p:blipFill rotWithShape="1">
          <a:blip r:embed="rId4"/>
          <a:srcRect l="21889" t="15189" r="19804" b="23066"/>
          <a:stretch/>
        </p:blipFill>
        <p:spPr bwMode="auto">
          <a:xfrm>
            <a:off x="6760968" y="1897625"/>
            <a:ext cx="4449917" cy="325924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366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4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3F2DF20C-D3CE-6B46-B72C-F22684FCC100}"/>
              </a:ext>
            </a:extLst>
          </p:cNvPr>
          <p:cNvPicPr/>
          <p:nvPr/>
        </p:nvPicPr>
        <p:blipFill rotWithShape="1">
          <a:blip r:embed="rId2"/>
          <a:srcRect l="6136" t="18054" r="8444" b="14401"/>
          <a:stretch/>
        </p:blipFill>
        <p:spPr bwMode="auto">
          <a:xfrm>
            <a:off x="6383516" y="2025712"/>
            <a:ext cx="5204821" cy="302385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76E01458-A051-6D4E-A41D-B74C7574378A}"/>
              </a:ext>
            </a:extLst>
          </p:cNvPr>
          <p:cNvPicPr/>
          <p:nvPr/>
        </p:nvPicPr>
        <p:blipFill rotWithShape="1">
          <a:blip r:embed="rId3"/>
          <a:srcRect l="3209" t="19742" r="11195" b="12821"/>
          <a:stretch/>
        </p:blipFill>
        <p:spPr bwMode="auto">
          <a:xfrm>
            <a:off x="641181" y="2025712"/>
            <a:ext cx="5129375" cy="280657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25AB4A0-AE70-8944-9338-9FF38F322D8F}"/>
              </a:ext>
            </a:extLst>
          </p:cNvPr>
          <p:cNvSpPr txBox="1"/>
          <p:nvPr/>
        </p:nvSpPr>
        <p:spPr>
          <a:xfrm>
            <a:off x="11763910" y="12328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FA7050B-665B-AD4D-90D9-6FD101E7D9DB}"/>
              </a:ext>
            </a:extLst>
          </p:cNvPr>
          <p:cNvPicPr/>
          <p:nvPr/>
        </p:nvPicPr>
        <p:blipFill rotWithShape="1">
          <a:blip r:embed="rId3"/>
          <a:srcRect l="18739" t="5621" r="24609" b="84966"/>
          <a:stretch/>
        </p:blipFill>
        <p:spPr bwMode="auto">
          <a:xfrm>
            <a:off x="1600351" y="1036698"/>
            <a:ext cx="2906162" cy="362138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EE7B646-CFCD-AF4B-A793-607286506D28}"/>
              </a:ext>
            </a:extLst>
          </p:cNvPr>
          <p:cNvPicPr/>
          <p:nvPr/>
        </p:nvPicPr>
        <p:blipFill rotWithShape="1">
          <a:blip r:embed="rId2"/>
          <a:srcRect l="11585" t="4515" r="11798" b="84540"/>
          <a:stretch/>
        </p:blipFill>
        <p:spPr bwMode="auto">
          <a:xfrm>
            <a:off x="7069638" y="939258"/>
            <a:ext cx="3930322" cy="421063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2653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666F8CD5-A33F-304E-ABDE-256A1CA69A39}"/>
              </a:ext>
            </a:extLst>
          </p:cNvPr>
          <p:cNvPicPr/>
          <p:nvPr/>
        </p:nvPicPr>
        <p:blipFill rotWithShape="1">
          <a:blip r:embed="rId2"/>
          <a:srcRect l="3211" t="3921" r="9611" b="20851"/>
          <a:stretch/>
        </p:blipFill>
        <p:spPr bwMode="auto">
          <a:xfrm>
            <a:off x="299771" y="1870614"/>
            <a:ext cx="3915963" cy="262674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394DCBC-66E1-2E45-95FB-A58A7C5E787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83989" y="1715030"/>
            <a:ext cx="5943240" cy="396711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25AB4A0-AE70-8944-9338-9FF38F322D8F}"/>
              </a:ext>
            </a:extLst>
          </p:cNvPr>
          <p:cNvSpPr txBox="1"/>
          <p:nvPr/>
        </p:nvSpPr>
        <p:spPr>
          <a:xfrm>
            <a:off x="11763910" y="12328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4659778-400F-A941-BED7-DDBC98F32E34}"/>
              </a:ext>
            </a:extLst>
          </p:cNvPr>
          <p:cNvSpPr/>
          <p:nvPr/>
        </p:nvSpPr>
        <p:spPr>
          <a:xfrm>
            <a:off x="5896359" y="-82184"/>
            <a:ext cx="2988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Empresas</a:t>
            </a:r>
          </a:p>
        </p:txBody>
      </p:sp>
    </p:spTree>
    <p:extLst>
      <p:ext uri="{BB962C8B-B14F-4D97-AF65-F5344CB8AC3E}">
        <p14:creationId xmlns:p14="http://schemas.microsoft.com/office/powerpoint/2010/main" val="23844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EA395C5-CACB-6547-8C26-418BE0BB9C1B}"/>
              </a:ext>
            </a:extLst>
          </p:cNvPr>
          <p:cNvSpPr/>
          <p:nvPr/>
        </p:nvSpPr>
        <p:spPr>
          <a:xfrm>
            <a:off x="3575267" y="2240883"/>
            <a:ext cx="5035161" cy="929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  <a:ea typeface="+mj-ea"/>
                <a:cs typeface="+mj-cs"/>
              </a:rPr>
              <a:t>PLANTEAMIENTO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  <a:ea typeface="+mj-ea"/>
                <a:cs typeface="+mj-cs"/>
              </a:rPr>
              <a:t>DEL PROBLEMA</a:t>
            </a:r>
          </a:p>
        </p:txBody>
      </p:sp>
      <p:pic>
        <p:nvPicPr>
          <p:cNvPr id="13" name="Marcador de contenido 3">
            <a:extLst>
              <a:ext uri="{FF2B5EF4-FFF2-40B4-BE49-F238E27FC236}">
                <a16:creationId xmlns:a16="http://schemas.microsoft.com/office/drawing/2014/main" id="{A5528E38-2C7A-BE42-8C15-A17DB765B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28" r="55193" b="88228"/>
          <a:stretch/>
        </p:blipFill>
        <p:spPr>
          <a:xfrm>
            <a:off x="2519614" y="318044"/>
            <a:ext cx="7217274" cy="1261968"/>
          </a:xfrm>
          <a:prstGeom prst="rect">
            <a:avLst/>
          </a:prstGeom>
        </p:spPr>
      </p:pic>
      <p:pic>
        <p:nvPicPr>
          <p:cNvPr id="5" name="Picture 2" descr="Resultado de imagen para turismo espe">
            <a:extLst>
              <a:ext uri="{FF2B5EF4-FFF2-40B4-BE49-F238E27FC236}">
                <a16:creationId xmlns:a16="http://schemas.microsoft.com/office/drawing/2014/main" id="{FE3389FA-EC73-4B4A-92A3-6A0A4B4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28641" y="4087906"/>
            <a:ext cx="1330652" cy="130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Resultado de imagen para logo espe">
            <a:extLst>
              <a:ext uri="{FF2B5EF4-FFF2-40B4-BE49-F238E27FC236}">
                <a16:creationId xmlns:a16="http://schemas.microsoft.com/office/drawing/2014/main" id="{2ECEBC5B-CEA6-F843-8276-F06E3700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18" y="412349"/>
            <a:ext cx="1333337" cy="120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971F324-256A-1C43-8135-5F7FA6B8B484}"/>
              </a:ext>
            </a:extLst>
          </p:cNvPr>
          <p:cNvSpPr/>
          <p:nvPr/>
        </p:nvSpPr>
        <p:spPr>
          <a:xfrm>
            <a:off x="932707" y="39199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b="0" i="0" dirty="0">
                <a:solidFill>
                  <a:srgbClr val="222222"/>
                </a:solidFill>
                <a:effectLst/>
                <a:latin typeface="brandon-grotesque"/>
              </a:rPr>
              <a:t>"El turismo es uno de los </a:t>
            </a:r>
            <a:r>
              <a:rPr lang="es-EC" b="1" i="0" dirty="0">
                <a:solidFill>
                  <a:srgbClr val="222222"/>
                </a:solidFill>
                <a:effectLst/>
                <a:latin typeface="brandon-grotesque"/>
              </a:rPr>
              <a:t>sectores económicos más importantes</a:t>
            </a:r>
            <a:r>
              <a:rPr lang="es-EC" b="0" i="0" dirty="0">
                <a:solidFill>
                  <a:srgbClr val="222222"/>
                </a:solidFill>
                <a:effectLst/>
                <a:latin typeface="brandon-grotesque"/>
              </a:rPr>
              <a:t> del mundo. Da empleo a una de cada diez personas en la Tierra y proporciona sustento a cientos de millones más"</a:t>
            </a:r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F1CB03-E0CF-5C40-99D3-1D78C9A07A15}"/>
              </a:ext>
            </a:extLst>
          </p:cNvPr>
          <p:cNvSpPr/>
          <p:nvPr/>
        </p:nvSpPr>
        <p:spPr>
          <a:xfrm>
            <a:off x="1770103" y="50498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C" b="0" i="0" dirty="0">
                <a:solidFill>
                  <a:srgbClr val="222222"/>
                </a:solidFill>
                <a:effectLst/>
                <a:latin typeface="brandon-grotesque"/>
              </a:rPr>
              <a:t>António Guterres,</a:t>
            </a:r>
            <a:br>
              <a:rPr lang="es-EC" dirty="0"/>
            </a:br>
            <a:r>
              <a:rPr lang="es-EC" b="0" i="0" dirty="0">
                <a:solidFill>
                  <a:srgbClr val="222222"/>
                </a:solidFill>
                <a:effectLst/>
                <a:latin typeface="brandon-grotesque"/>
              </a:rPr>
              <a:t>Secretario General de las Naciones Unidas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81010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821A140E-A8E1-8D43-B2C0-F415766E0A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211441"/>
              </p:ext>
            </p:extLst>
          </p:nvPr>
        </p:nvGraphicFramePr>
        <p:xfrm>
          <a:off x="3362558" y="1046964"/>
          <a:ext cx="5466875" cy="3251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0E29A2FD-63C6-E24A-A73D-79ACD7C56F3E}"/>
              </a:ext>
            </a:extLst>
          </p:cNvPr>
          <p:cNvSpPr/>
          <p:nvPr/>
        </p:nvSpPr>
        <p:spPr>
          <a:xfrm>
            <a:off x="1152177" y="0"/>
            <a:ext cx="9887643" cy="923330"/>
          </a:xfrm>
          <a:prstGeom prst="rect">
            <a:avLst/>
          </a:prstGeom>
          <a:solidFill>
            <a:schemeClr val="accent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Nivel General de las Competencias</a:t>
            </a:r>
            <a:endParaRPr lang="es-MX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Los Estudiantes Que Estudian Para Los Exámenes De Ingreso A La Universidad  Estudian Mucho, Clipart De Estudiante, Estudiante Universitario,  Matemáticas PNG y PSD para Descargar Gratis | Pngtree">
            <a:extLst>
              <a:ext uri="{FF2B5EF4-FFF2-40B4-BE49-F238E27FC236}">
                <a16:creationId xmlns:a16="http://schemas.microsoft.com/office/drawing/2014/main" id="{C8C17C8A-61A9-9843-9CDE-BA03BF52C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95" y="2002751"/>
            <a:ext cx="2671674" cy="2671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Misión">
            <a:extLst>
              <a:ext uri="{FF2B5EF4-FFF2-40B4-BE49-F238E27FC236}">
                <a16:creationId xmlns:a16="http://schemas.microsoft.com/office/drawing/2014/main" id="{55B908B3-F047-3541-A15F-E1A0B0E15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60" y="4422197"/>
            <a:ext cx="2509273" cy="2239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Travelinn, cada vez más comprometida con los agentes de viajes – Inversión  Turística">
            <a:extLst>
              <a:ext uri="{FF2B5EF4-FFF2-40B4-BE49-F238E27FC236}">
                <a16:creationId xmlns:a16="http://schemas.microsoft.com/office/drawing/2014/main" id="{A0139003-028C-464A-B729-EAC3548D5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1" r="18820"/>
          <a:stretch/>
        </p:blipFill>
        <p:spPr bwMode="auto">
          <a:xfrm>
            <a:off x="9077325" y="1780597"/>
            <a:ext cx="3000103" cy="264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2836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New shape">
            <a:extLst>
              <a:ext uri="{FF2B5EF4-FFF2-40B4-BE49-F238E27FC236}">
                <a16:creationId xmlns:a16="http://schemas.microsoft.com/office/drawing/2014/main" id="{A35F4622-4F0F-4A4B-AF76-E35DBC496C7C}"/>
              </a:ext>
            </a:extLst>
          </p:cNvPr>
          <p:cNvSpPr/>
          <p:nvPr/>
        </p:nvSpPr>
        <p:spPr>
          <a:xfrm>
            <a:off x="2127250" y="26975"/>
            <a:ext cx="7937500" cy="127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>
                <a:solidFill>
                  <a:srgbClr val="000000"/>
                </a:solidFill>
              </a:rPr>
              <a:t>Competencias que se deberían desarrollar con mayor interés en los futuros profesionales del sector turístico para afrontar la pandemia por el COVID-19</a:t>
            </a:r>
          </a:p>
        </p:txBody>
      </p:sp>
      <p:graphicFrame>
        <p:nvGraphicFramePr>
          <p:cNvPr id="14" name="ChartObject">
            <a:extLst>
              <a:ext uri="{FF2B5EF4-FFF2-40B4-BE49-F238E27FC236}">
                <a16:creationId xmlns:a16="http://schemas.microsoft.com/office/drawing/2014/main" id="{306E851F-76F8-AE46-A546-3910A629AA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6191998"/>
              </p:ext>
            </p:extLst>
          </p:nvPr>
        </p:nvGraphicFramePr>
        <p:xfrm>
          <a:off x="1537422" y="1352056"/>
          <a:ext cx="9135261" cy="4892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240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559009D-2E8F-5D41-B417-702FCB1EA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3732862"/>
              </p:ext>
            </p:extLst>
          </p:nvPr>
        </p:nvGraphicFramePr>
        <p:xfrm>
          <a:off x="-1" y="-9524"/>
          <a:ext cx="3883844" cy="3021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A07E0DF-D956-034D-B95D-E3F20D7D4A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3814761"/>
              </p:ext>
            </p:extLst>
          </p:nvPr>
        </p:nvGraphicFramePr>
        <p:xfrm>
          <a:off x="0" y="3894951"/>
          <a:ext cx="3883843" cy="2963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2C33601-321A-EC47-8B7E-1756CC9CDF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0543538"/>
              </p:ext>
            </p:extLst>
          </p:nvPr>
        </p:nvGraphicFramePr>
        <p:xfrm>
          <a:off x="4181053" y="-9524"/>
          <a:ext cx="3856869" cy="3021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EF94CEE8-608B-ED48-A9E3-2B9F2957B7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1034415"/>
              </p:ext>
            </p:extLst>
          </p:nvPr>
        </p:nvGraphicFramePr>
        <p:xfrm>
          <a:off x="4253484" y="3904474"/>
          <a:ext cx="3712007" cy="2963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C3F03204-E344-B840-981B-D993B1570A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5611117"/>
              </p:ext>
            </p:extLst>
          </p:nvPr>
        </p:nvGraphicFramePr>
        <p:xfrm>
          <a:off x="8335132" y="0"/>
          <a:ext cx="3856868" cy="301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FCCDD6EF-1B7A-E146-A46E-043E3CCBFC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1036552"/>
              </p:ext>
            </p:extLst>
          </p:nvPr>
        </p:nvGraphicFramePr>
        <p:xfrm>
          <a:off x="8335133" y="3894951"/>
          <a:ext cx="3856868" cy="2963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26" name="Picture 2" descr="Estudiar en PUCE - Pontificia Universidad Católica del Ecuador -  Cursosycarreras.com.ec">
            <a:extLst>
              <a:ext uri="{FF2B5EF4-FFF2-40B4-BE49-F238E27FC236}">
                <a16:creationId xmlns:a16="http://schemas.microsoft.com/office/drawing/2014/main" id="{B0A8BC11-0E1C-024F-9CD7-B252C9219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674" y="2482775"/>
            <a:ext cx="622169" cy="52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ASES BIBLIOTECA EN EVALUACIÓN">
            <a:extLst>
              <a:ext uri="{FF2B5EF4-FFF2-40B4-BE49-F238E27FC236}">
                <a16:creationId xmlns:a16="http://schemas.microsoft.com/office/drawing/2014/main" id="{90200E2C-9A56-224E-97A9-6A0C520F4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855" y="6166013"/>
            <a:ext cx="691987" cy="69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9AE0BB85-C43C-0449-8ED0-5003D9F21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753" y="2389075"/>
            <a:ext cx="622169" cy="62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ESPOCH-CER">
            <a:extLst>
              <a:ext uri="{FF2B5EF4-FFF2-40B4-BE49-F238E27FC236}">
                <a16:creationId xmlns:a16="http://schemas.microsoft.com/office/drawing/2014/main" id="{D9871087-3119-8B4D-B220-CD17DE28B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93" y="6166013"/>
            <a:ext cx="702629" cy="70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A42CBB6D-ED30-4940-AA87-385B80F3A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371" y="2308615"/>
            <a:ext cx="702629" cy="70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3667193-BA7A-F343-B303-CD259F1279B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20" t="59687" r="41586" b="21339"/>
          <a:stretch/>
        </p:blipFill>
        <p:spPr>
          <a:xfrm>
            <a:off x="3226784" y="3027353"/>
            <a:ext cx="2434497" cy="80329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F779D7B-B2FD-0C4E-815D-5406D2CA62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720" t="77319" r="21772"/>
          <a:stretch/>
        </p:blipFill>
        <p:spPr>
          <a:xfrm>
            <a:off x="6294309" y="2975603"/>
            <a:ext cx="3712007" cy="9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12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9B23152-E192-B845-A432-85878F2323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9496715"/>
              </p:ext>
            </p:extLst>
          </p:nvPr>
        </p:nvGraphicFramePr>
        <p:xfrm>
          <a:off x="228600" y="228600"/>
          <a:ext cx="5789613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A64198FF-D817-054A-92D6-FC5B103C2F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752120"/>
              </p:ext>
            </p:extLst>
          </p:nvPr>
        </p:nvGraphicFramePr>
        <p:xfrm>
          <a:off x="6097588" y="228600"/>
          <a:ext cx="5789613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C8720DD0-0910-2648-AB16-8FB7F59C516E}"/>
              </a:ext>
            </a:extLst>
          </p:cNvPr>
          <p:cNvSpPr/>
          <p:nvPr/>
        </p:nvSpPr>
        <p:spPr>
          <a:xfrm>
            <a:off x="2602726" y="5039023"/>
            <a:ext cx="6830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Comparación Curricular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6BAC5FE-731B-D44E-9F5B-894719DF7A81}"/>
              </a:ext>
            </a:extLst>
          </p:cNvPr>
          <p:cNvSpPr/>
          <p:nvPr/>
        </p:nvSpPr>
        <p:spPr>
          <a:xfrm>
            <a:off x="7603739" y="138450"/>
            <a:ext cx="305782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Ingeniería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27AD597-03AC-FF46-9240-ED4C46427A2C}"/>
              </a:ext>
            </a:extLst>
          </p:cNvPr>
          <p:cNvSpPr/>
          <p:nvPr/>
        </p:nvSpPr>
        <p:spPr>
          <a:xfrm>
            <a:off x="1682804" y="138450"/>
            <a:ext cx="305782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Licenciatura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79EF473-356F-A246-8C53-D718F668AAC6}"/>
              </a:ext>
            </a:extLst>
          </p:cNvPr>
          <p:cNvSpPr/>
          <p:nvPr/>
        </p:nvSpPr>
        <p:spPr>
          <a:xfrm>
            <a:off x="4338535" y="309358"/>
            <a:ext cx="30578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061310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EA395C5-CACB-6547-8C26-418BE0BB9C1B}"/>
              </a:ext>
            </a:extLst>
          </p:cNvPr>
          <p:cNvSpPr/>
          <p:nvPr/>
        </p:nvSpPr>
        <p:spPr>
          <a:xfrm>
            <a:off x="3575267" y="2301183"/>
            <a:ext cx="5035161" cy="929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  <a:ea typeface="+mj-ea"/>
                <a:cs typeface="+mj-cs"/>
              </a:rPr>
              <a:t>CARACTERIZACIÓN</a:t>
            </a:r>
          </a:p>
        </p:txBody>
      </p:sp>
      <p:pic>
        <p:nvPicPr>
          <p:cNvPr id="13" name="Marcador de contenido 3">
            <a:extLst>
              <a:ext uri="{FF2B5EF4-FFF2-40B4-BE49-F238E27FC236}">
                <a16:creationId xmlns:a16="http://schemas.microsoft.com/office/drawing/2014/main" id="{A5528E38-2C7A-BE42-8C15-A17DB765B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28" r="55193" b="88228"/>
          <a:stretch/>
        </p:blipFill>
        <p:spPr>
          <a:xfrm>
            <a:off x="2484211" y="318045"/>
            <a:ext cx="7217274" cy="1261968"/>
          </a:xfrm>
          <a:prstGeom prst="rect">
            <a:avLst/>
          </a:prstGeom>
        </p:spPr>
      </p:pic>
      <p:pic>
        <p:nvPicPr>
          <p:cNvPr id="5" name="Picture 2" descr="Resultado de imagen para turismo espe">
            <a:extLst>
              <a:ext uri="{FF2B5EF4-FFF2-40B4-BE49-F238E27FC236}">
                <a16:creationId xmlns:a16="http://schemas.microsoft.com/office/drawing/2014/main" id="{FE3389FA-EC73-4B4A-92A3-6A0A4B4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5715" y="4193939"/>
            <a:ext cx="1344851" cy="131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Resultado de imagen para logo espe">
            <a:extLst>
              <a:ext uri="{FF2B5EF4-FFF2-40B4-BE49-F238E27FC236}">
                <a16:creationId xmlns:a16="http://schemas.microsoft.com/office/drawing/2014/main" id="{2ECEBC5B-CEA6-F843-8276-F06E3700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0" y="350985"/>
            <a:ext cx="1312007" cy="118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5C7FAF6-F227-9045-8241-649EEC50B41B}"/>
              </a:ext>
            </a:extLst>
          </p:cNvPr>
          <p:cNvSpPr/>
          <p:nvPr/>
        </p:nvSpPr>
        <p:spPr>
          <a:xfrm>
            <a:off x="739737" y="4193939"/>
            <a:ext cx="6096000" cy="150041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ts val="3000"/>
              </a:spcBef>
              <a:spcAft>
                <a:spcPts val="1500"/>
              </a:spcAft>
            </a:pPr>
            <a:r>
              <a:rPr lang="es-EC" dirty="0"/>
              <a:t>“La calidad nunca es un accidente, siempre es resultado de un esfuerzo de la inteligencia”. </a:t>
            </a:r>
          </a:p>
          <a:p>
            <a:pPr algn="r" fontAlgn="base">
              <a:spcBef>
                <a:spcPts val="3000"/>
              </a:spcBef>
              <a:spcAft>
                <a:spcPts val="1500"/>
              </a:spcAft>
            </a:pPr>
            <a:r>
              <a:rPr lang="es-EC" dirty="0"/>
              <a:t>John Ruskiin</a:t>
            </a:r>
          </a:p>
        </p:txBody>
      </p:sp>
    </p:spTree>
    <p:extLst>
      <p:ext uri="{BB962C8B-B14F-4D97-AF65-F5344CB8AC3E}">
        <p14:creationId xmlns:p14="http://schemas.microsoft.com/office/powerpoint/2010/main" val="3392356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A853AA7-7F32-794E-B15A-88D8444F2C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2460078"/>
              </p:ext>
            </p:extLst>
          </p:nvPr>
        </p:nvGraphicFramePr>
        <p:xfrm>
          <a:off x="1476375" y="642938"/>
          <a:ext cx="9239250" cy="3529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ACED2A3-B970-7446-89BA-E7AA9271C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137333"/>
              </p:ext>
            </p:extLst>
          </p:nvPr>
        </p:nvGraphicFramePr>
        <p:xfrm>
          <a:off x="1201456" y="4171951"/>
          <a:ext cx="9789088" cy="2574000"/>
        </p:xfrm>
        <a:graphic>
          <a:graphicData uri="http://schemas.openxmlformats.org/drawingml/2006/table">
            <a:tbl>
              <a:tblPr firstRow="1" firstCol="1">
                <a:tableStyleId>{C083E6E3-FA7D-4D7B-A595-EF9225AFEA82}</a:tableStyleId>
              </a:tblPr>
              <a:tblGrid>
                <a:gridCol w="451518">
                  <a:extLst>
                    <a:ext uri="{9D8B030D-6E8A-4147-A177-3AD203B41FA5}">
                      <a16:colId xmlns:a16="http://schemas.microsoft.com/office/drawing/2014/main" val="3103577818"/>
                    </a:ext>
                  </a:extLst>
                </a:gridCol>
                <a:gridCol w="4813047">
                  <a:extLst>
                    <a:ext uri="{9D8B030D-6E8A-4147-A177-3AD203B41FA5}">
                      <a16:colId xmlns:a16="http://schemas.microsoft.com/office/drawing/2014/main" val="4249650684"/>
                    </a:ext>
                  </a:extLst>
                </a:gridCol>
                <a:gridCol w="467264">
                  <a:extLst>
                    <a:ext uri="{9D8B030D-6E8A-4147-A177-3AD203B41FA5}">
                      <a16:colId xmlns:a16="http://schemas.microsoft.com/office/drawing/2014/main" val="3904785495"/>
                    </a:ext>
                  </a:extLst>
                </a:gridCol>
                <a:gridCol w="4057259">
                  <a:extLst>
                    <a:ext uri="{9D8B030D-6E8A-4147-A177-3AD203B41FA5}">
                      <a16:colId xmlns:a16="http://schemas.microsoft.com/office/drawing/2014/main" val="2311365450"/>
                    </a:ext>
                  </a:extLst>
                </a:gridCol>
              </a:tblGrid>
              <a:tr h="19800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 dirty="0">
                          <a:effectLst/>
                        </a:rPr>
                        <a:t>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u="none" strike="noStrike" dirty="0">
                          <a:effectLst/>
                          <a:highlight>
                            <a:srgbClr val="FFFF00"/>
                          </a:highlight>
                        </a:rPr>
                        <a:t>Dominio de las competencias propias de la carrera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u="none" strike="noStrike" dirty="0">
                          <a:effectLst/>
                        </a:rPr>
                        <a:t>14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u="none" strike="noStrike" dirty="0">
                          <a:effectLst/>
                          <a:highlight>
                            <a:srgbClr val="FFFF00"/>
                          </a:highlight>
                        </a:rPr>
                        <a:t>Trabajo en equipo interdisciplinario.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7252913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Comunicación Oral.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u="none" strike="noStrike">
                          <a:effectLst/>
                        </a:rPr>
                        <a:t>15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Adaptabilidad multicultural.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81589111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Comunicación Escrita.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u="none" strike="noStrike">
                          <a:effectLst/>
                        </a:rPr>
                        <a:t>16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Habilidades interpersonales.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extLst>
                  <a:ext uri="{0D108BD9-81ED-4DB2-BD59-A6C34878D82A}">
                    <a16:rowId xmlns:a16="http://schemas.microsoft.com/office/drawing/2014/main" val="1998175917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Comunicación de idioma extranjero hablado.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u="none" strike="noStrike">
                          <a:effectLst/>
                        </a:rPr>
                        <a:t>17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Responsabilidad en el trabajo</a:t>
                      </a:r>
                      <a:r>
                        <a:rPr lang="es-EC" sz="1200" u="none" strike="noStrike" dirty="0">
                          <a:effectLst/>
                        </a:rPr>
                        <a:t>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extLst>
                  <a:ext uri="{0D108BD9-81ED-4DB2-BD59-A6C34878D82A}">
                    <a16:rowId xmlns:a16="http://schemas.microsoft.com/office/drawing/2014/main" val="1476009644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Comunicación de idioma extranjero escrito.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u="none" strike="noStrike">
                          <a:effectLst/>
                        </a:rPr>
                        <a:t>18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Responsabilidad Ambiental.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extLst>
                  <a:ext uri="{0D108BD9-81ED-4DB2-BD59-A6C34878D82A}">
                    <a16:rowId xmlns:a16="http://schemas.microsoft.com/office/drawing/2014/main" val="4175849368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6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Análisis crítico.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u="none" strike="noStrike">
                          <a:effectLst/>
                        </a:rPr>
                        <a:t>19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Adaptabilidad a nuevas situaciones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extLst>
                  <a:ext uri="{0D108BD9-81ED-4DB2-BD59-A6C34878D82A}">
                    <a16:rowId xmlns:a16="http://schemas.microsoft.com/office/drawing/2014/main" val="1054959551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7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Resolución de problemas.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u="none" strike="noStrike">
                          <a:effectLst/>
                        </a:rPr>
                        <a:t>20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Capacidad creativa.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extLst>
                  <a:ext uri="{0D108BD9-81ED-4DB2-BD59-A6C34878D82A}">
                    <a16:rowId xmlns:a16="http://schemas.microsoft.com/office/drawing/2014/main" val="3925541599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8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Planificación y Organización.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u="none" strike="noStrike">
                          <a:effectLst/>
                        </a:rPr>
                        <a:t>21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Capacidad Innovación.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extLst>
                  <a:ext uri="{0D108BD9-81ED-4DB2-BD59-A6C34878D82A}">
                    <a16:rowId xmlns:a16="http://schemas.microsoft.com/office/drawing/2014/main" val="461414662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9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Capacidad de trabajar bajo presión.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u="none" strike="noStrike">
                          <a:effectLst/>
                        </a:rPr>
                        <a:t>22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Motivación por el mejoramiento de la calidad.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extLst>
                  <a:ext uri="{0D108BD9-81ED-4DB2-BD59-A6C34878D82A}">
                    <a16:rowId xmlns:a16="http://schemas.microsoft.com/office/drawing/2014/main" val="155750280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10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Habilidades de Tecnología de la Información y Comunicación (TIC).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u="none" strike="noStrike">
                          <a:effectLst/>
                        </a:rPr>
                        <a:t>23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Iniciativa personal.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extLst>
                  <a:ext uri="{0D108BD9-81ED-4DB2-BD59-A6C34878D82A}">
                    <a16:rowId xmlns:a16="http://schemas.microsoft.com/office/drawing/2014/main" val="2648622357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11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Ética laboral.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u="none" strike="noStrike">
                          <a:effectLst/>
                        </a:rPr>
                        <a:t>24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Capacidad de aprendizaje autónomo.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extLst>
                  <a:ext uri="{0D108BD9-81ED-4DB2-BD59-A6C34878D82A}">
                    <a16:rowId xmlns:a16="http://schemas.microsoft.com/office/drawing/2014/main" val="3330148341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12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Responsabilidad social.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u="none" strike="noStrike" dirty="0">
                          <a:effectLst/>
                        </a:rPr>
                        <a:t>25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Independencia laboral.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extLst>
                  <a:ext uri="{0D108BD9-81ED-4DB2-BD59-A6C34878D82A}">
                    <a16:rowId xmlns:a16="http://schemas.microsoft.com/office/drawing/2014/main" val="201524485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13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Trabajo en equipo.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u="none" strike="noStrike">
                          <a:effectLst/>
                        </a:rPr>
                        <a:t>26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Liderazgo.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006" marR="3006" marT="3006" marB="0" anchor="b"/>
                </a:tc>
                <a:extLst>
                  <a:ext uri="{0D108BD9-81ED-4DB2-BD59-A6C34878D82A}">
                    <a16:rowId xmlns:a16="http://schemas.microsoft.com/office/drawing/2014/main" val="2000696083"/>
                  </a:ext>
                </a:extLst>
              </a:tr>
            </a:tbl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C5442D2E-715D-9F45-9D12-0C81A1C32B39}"/>
              </a:ext>
            </a:extLst>
          </p:cNvPr>
          <p:cNvSpPr/>
          <p:nvPr/>
        </p:nvSpPr>
        <p:spPr>
          <a:xfrm>
            <a:off x="2684232" y="0"/>
            <a:ext cx="6823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Calificación de Indicadores</a:t>
            </a:r>
          </a:p>
        </p:txBody>
      </p:sp>
    </p:spTree>
    <p:extLst>
      <p:ext uri="{BB962C8B-B14F-4D97-AF65-F5344CB8AC3E}">
        <p14:creationId xmlns:p14="http://schemas.microsoft.com/office/powerpoint/2010/main" val="425646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0C529B4-D8F6-434C-ABDD-FF1248E416DB}"/>
              </a:ext>
            </a:extLst>
          </p:cNvPr>
          <p:cNvPicPr/>
          <p:nvPr/>
        </p:nvPicPr>
        <p:blipFill rotWithShape="1">
          <a:blip r:embed="rId2"/>
          <a:srcRect t="9537"/>
          <a:stretch/>
        </p:blipFill>
        <p:spPr>
          <a:xfrm>
            <a:off x="816776" y="1724658"/>
            <a:ext cx="5103554" cy="381053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E146D0A3-1801-8D4A-879F-C0DCF8F195E8}"/>
              </a:ext>
            </a:extLst>
          </p:cNvPr>
          <p:cNvSpPr txBox="1"/>
          <p:nvPr/>
        </p:nvSpPr>
        <p:spPr>
          <a:xfrm>
            <a:off x="1583864" y="1020599"/>
            <a:ext cx="373057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C" dirty="0"/>
              <a:t>Situación Laboral por Nivel de Estudio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38C7821-45FB-0E40-AEFE-DED8FF69D63A}"/>
              </a:ext>
            </a:extLst>
          </p:cNvPr>
          <p:cNvPicPr/>
          <p:nvPr/>
        </p:nvPicPr>
        <p:blipFill rotWithShape="1">
          <a:blip r:embed="rId3"/>
          <a:srcRect t="7394"/>
          <a:stretch/>
        </p:blipFill>
        <p:spPr>
          <a:xfrm>
            <a:off x="6200139" y="1621375"/>
            <a:ext cx="5371751" cy="359675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F930FDF-DA87-0642-BE1F-1DB46E5ECD3C}"/>
              </a:ext>
            </a:extLst>
          </p:cNvPr>
          <p:cNvSpPr txBox="1"/>
          <p:nvPr/>
        </p:nvSpPr>
        <p:spPr>
          <a:xfrm>
            <a:off x="6768286" y="1020599"/>
            <a:ext cx="423545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C" dirty="0"/>
              <a:t>Tiempo de Desempleo por Nivel de Estudio</a:t>
            </a:r>
          </a:p>
        </p:txBody>
      </p:sp>
    </p:spTree>
    <p:extLst>
      <p:ext uri="{BB962C8B-B14F-4D97-AF65-F5344CB8AC3E}">
        <p14:creationId xmlns:p14="http://schemas.microsoft.com/office/powerpoint/2010/main" val="3501551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F630A339-DF65-244A-8217-2B278F7DBA71}"/>
              </a:ext>
            </a:extLst>
          </p:cNvPr>
          <p:cNvPicPr/>
          <p:nvPr/>
        </p:nvPicPr>
        <p:blipFill rotWithShape="1">
          <a:blip r:embed="rId2"/>
          <a:srcRect t="10789" r="3069"/>
          <a:stretch/>
        </p:blipFill>
        <p:spPr>
          <a:xfrm>
            <a:off x="6178588" y="2019409"/>
            <a:ext cx="5156615" cy="264005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96AE6AC-5435-9F4C-A78F-CCBD60FB8F6F}"/>
              </a:ext>
            </a:extLst>
          </p:cNvPr>
          <p:cNvSpPr txBox="1"/>
          <p:nvPr/>
        </p:nvSpPr>
        <p:spPr>
          <a:xfrm>
            <a:off x="7003019" y="1082411"/>
            <a:ext cx="350775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C" dirty="0"/>
              <a:t>Nivel de Estudio por Puesto Laboral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CE08937-00FE-4042-8849-CFDA50DC7AEF}"/>
              </a:ext>
            </a:extLst>
          </p:cNvPr>
          <p:cNvPicPr/>
          <p:nvPr/>
        </p:nvPicPr>
        <p:blipFill rotWithShape="1">
          <a:blip r:embed="rId3"/>
          <a:srcRect t="8928"/>
          <a:stretch/>
        </p:blipFill>
        <p:spPr>
          <a:xfrm>
            <a:off x="719270" y="2158122"/>
            <a:ext cx="5357371" cy="283365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E5D86B7-9D5E-4543-9D77-7677891B632C}"/>
              </a:ext>
            </a:extLst>
          </p:cNvPr>
          <p:cNvSpPr txBox="1"/>
          <p:nvPr/>
        </p:nvSpPr>
        <p:spPr>
          <a:xfrm>
            <a:off x="1681226" y="1082411"/>
            <a:ext cx="348448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C" dirty="0"/>
              <a:t>Remuneración por Nivel de Estudio</a:t>
            </a:r>
          </a:p>
        </p:txBody>
      </p:sp>
    </p:spTree>
    <p:extLst>
      <p:ext uri="{BB962C8B-B14F-4D97-AF65-F5344CB8AC3E}">
        <p14:creationId xmlns:p14="http://schemas.microsoft.com/office/powerpoint/2010/main" val="1384313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EA395C5-CACB-6547-8C26-418BE0BB9C1B}"/>
              </a:ext>
            </a:extLst>
          </p:cNvPr>
          <p:cNvSpPr/>
          <p:nvPr/>
        </p:nvSpPr>
        <p:spPr>
          <a:xfrm>
            <a:off x="3592771" y="2301183"/>
            <a:ext cx="5035161" cy="929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  <a:ea typeface="+mj-ea"/>
                <a:cs typeface="+mj-cs"/>
              </a:rPr>
              <a:t>CONCLUSIONES</a:t>
            </a:r>
          </a:p>
        </p:txBody>
      </p:sp>
      <p:pic>
        <p:nvPicPr>
          <p:cNvPr id="13" name="Marcador de contenido 3">
            <a:extLst>
              <a:ext uri="{FF2B5EF4-FFF2-40B4-BE49-F238E27FC236}">
                <a16:creationId xmlns:a16="http://schemas.microsoft.com/office/drawing/2014/main" id="{A5528E38-2C7A-BE42-8C15-A17DB765B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28" r="55193" b="88228"/>
          <a:stretch/>
        </p:blipFill>
        <p:spPr>
          <a:xfrm>
            <a:off x="2501715" y="318044"/>
            <a:ext cx="7217274" cy="1261968"/>
          </a:xfrm>
          <a:prstGeom prst="rect">
            <a:avLst/>
          </a:prstGeom>
        </p:spPr>
      </p:pic>
      <p:pic>
        <p:nvPicPr>
          <p:cNvPr id="5" name="Picture 2" descr="Resultado de imagen para turismo espe">
            <a:extLst>
              <a:ext uri="{FF2B5EF4-FFF2-40B4-BE49-F238E27FC236}">
                <a16:creationId xmlns:a16="http://schemas.microsoft.com/office/drawing/2014/main" id="{FE3389FA-EC73-4B4A-92A3-6A0A4B4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48755" y="4176230"/>
            <a:ext cx="1418770" cy="138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Resultado de imagen para logo espe">
            <a:extLst>
              <a:ext uri="{FF2B5EF4-FFF2-40B4-BE49-F238E27FC236}">
                <a16:creationId xmlns:a16="http://schemas.microsoft.com/office/drawing/2014/main" id="{2ECEBC5B-CEA6-F843-8276-F06E3700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0" y="402516"/>
            <a:ext cx="1312007" cy="118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C231754-5F01-4C4A-9600-2252ADA95F17}"/>
              </a:ext>
            </a:extLst>
          </p:cNvPr>
          <p:cNvSpPr/>
          <p:nvPr/>
        </p:nvSpPr>
        <p:spPr>
          <a:xfrm>
            <a:off x="668594" y="4573239"/>
            <a:ext cx="6096000" cy="158504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Aft>
                <a:spcPts val="1500"/>
              </a:spcAft>
            </a:pPr>
            <a:r>
              <a:rPr lang="es-EC" dirty="0">
                <a:solidFill>
                  <a:srgbClr val="222222"/>
                </a:solidFill>
                <a:latin typeface="brandon-grotesque"/>
              </a:rPr>
              <a:t>“El éxito no está en vencer siempre sino en no desanimarse nunca”. </a:t>
            </a:r>
          </a:p>
          <a:p>
            <a:pPr algn="r" fontAlgn="base">
              <a:spcAft>
                <a:spcPts val="1500"/>
              </a:spcAft>
            </a:pPr>
            <a:r>
              <a:rPr lang="es-EC" dirty="0">
                <a:solidFill>
                  <a:srgbClr val="222222"/>
                </a:solidFill>
                <a:latin typeface="brandon-grotesque"/>
              </a:rPr>
              <a:t>Napoleón Bonaparte.</a:t>
            </a:r>
          </a:p>
          <a:p>
            <a:pPr fontAlgn="base">
              <a:spcAft>
                <a:spcPts val="1500"/>
              </a:spcAft>
            </a:pPr>
            <a:r>
              <a:rPr lang="es-EC" dirty="0">
                <a:solidFill>
                  <a:srgbClr val="222222"/>
                </a:solidFill>
                <a:latin typeface="brandon-grotesque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32157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0EA70073-3085-E949-8D36-C3D852FA9048}"/>
              </a:ext>
            </a:extLst>
          </p:cNvPr>
          <p:cNvSpPr txBox="1"/>
          <p:nvPr/>
        </p:nvSpPr>
        <p:spPr>
          <a:xfrm>
            <a:off x="3091912" y="5579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1F3E452-CA0E-EB45-8AF0-0024F1DC82BB}"/>
              </a:ext>
            </a:extLst>
          </p:cNvPr>
          <p:cNvGrpSpPr/>
          <p:nvPr/>
        </p:nvGrpSpPr>
        <p:grpSpPr>
          <a:xfrm>
            <a:off x="312870" y="885160"/>
            <a:ext cx="11376211" cy="1645916"/>
            <a:chOff x="312870" y="885160"/>
            <a:chExt cx="11376211" cy="1645916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F5839D37-A178-FD48-A9F8-2BE18B424021}"/>
                </a:ext>
              </a:extLst>
            </p:cNvPr>
            <p:cNvSpPr/>
            <p:nvPr/>
          </p:nvSpPr>
          <p:spPr>
            <a:xfrm rot="16200000">
              <a:off x="5609494" y="-3556260"/>
              <a:ext cx="1636393" cy="10522780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" name="Flecha: pentágono 6">
              <a:extLst>
                <a:ext uri="{FF2B5EF4-FFF2-40B4-BE49-F238E27FC236}">
                  <a16:creationId xmlns:a16="http://schemas.microsoft.com/office/drawing/2014/main" id="{1EBF1035-BF68-9B49-AE02-15D9E75BEB52}"/>
                </a:ext>
              </a:extLst>
            </p:cNvPr>
            <p:cNvSpPr/>
            <p:nvPr/>
          </p:nvSpPr>
          <p:spPr>
            <a:xfrm>
              <a:off x="486047" y="885160"/>
              <a:ext cx="1287138" cy="1645916"/>
            </a:xfrm>
            <a:custGeom>
              <a:avLst/>
              <a:gdLst>
                <a:gd name="connsiteX0" fmla="*/ 0 w 1181103"/>
                <a:gd name="connsiteY0" fmla="*/ 0 h 2133598"/>
                <a:gd name="connsiteX1" fmla="*/ 590552 w 1181103"/>
                <a:gd name="connsiteY1" fmla="*/ 0 h 2133598"/>
                <a:gd name="connsiteX2" fmla="*/ 1181103 w 1181103"/>
                <a:gd name="connsiteY2" fmla="*/ 1066799 h 2133598"/>
                <a:gd name="connsiteX3" fmla="*/ 590552 w 1181103"/>
                <a:gd name="connsiteY3" fmla="*/ 2133598 h 2133598"/>
                <a:gd name="connsiteX4" fmla="*/ 0 w 1181103"/>
                <a:gd name="connsiteY4" fmla="*/ 2133598 h 2133598"/>
                <a:gd name="connsiteX5" fmla="*/ 0 w 1181103"/>
                <a:gd name="connsiteY5" fmla="*/ 0 h 2133598"/>
                <a:gd name="connsiteX0" fmla="*/ 0 w 1181103"/>
                <a:gd name="connsiteY0" fmla="*/ 9526 h 2143124"/>
                <a:gd name="connsiteX1" fmla="*/ 904880 w 1181103"/>
                <a:gd name="connsiteY1" fmla="*/ 0 h 2143124"/>
                <a:gd name="connsiteX2" fmla="*/ 1181103 w 1181103"/>
                <a:gd name="connsiteY2" fmla="*/ 1076325 h 2143124"/>
                <a:gd name="connsiteX3" fmla="*/ 590552 w 1181103"/>
                <a:gd name="connsiteY3" fmla="*/ 2143124 h 2143124"/>
                <a:gd name="connsiteX4" fmla="*/ 0 w 1181103"/>
                <a:gd name="connsiteY4" fmla="*/ 2143124 h 2143124"/>
                <a:gd name="connsiteX5" fmla="*/ 0 w 1181103"/>
                <a:gd name="connsiteY5" fmla="*/ 9526 h 2143124"/>
                <a:gd name="connsiteX0" fmla="*/ 0 w 1181103"/>
                <a:gd name="connsiteY0" fmla="*/ 9526 h 2143124"/>
                <a:gd name="connsiteX1" fmla="*/ 904880 w 1181103"/>
                <a:gd name="connsiteY1" fmla="*/ 0 h 2143124"/>
                <a:gd name="connsiteX2" fmla="*/ 1181103 w 1181103"/>
                <a:gd name="connsiteY2" fmla="*/ 1076325 h 2143124"/>
                <a:gd name="connsiteX3" fmla="*/ 923930 w 1181103"/>
                <a:gd name="connsiteY3" fmla="*/ 2133599 h 2143124"/>
                <a:gd name="connsiteX4" fmla="*/ 0 w 1181103"/>
                <a:gd name="connsiteY4" fmla="*/ 2143124 h 2143124"/>
                <a:gd name="connsiteX5" fmla="*/ 0 w 1181103"/>
                <a:gd name="connsiteY5" fmla="*/ 9526 h 214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1103" h="2143124">
                  <a:moveTo>
                    <a:pt x="0" y="9526"/>
                  </a:moveTo>
                  <a:lnTo>
                    <a:pt x="904880" y="0"/>
                  </a:lnTo>
                  <a:lnTo>
                    <a:pt x="1181103" y="1076325"/>
                  </a:lnTo>
                  <a:lnTo>
                    <a:pt x="923930" y="2133599"/>
                  </a:lnTo>
                  <a:lnTo>
                    <a:pt x="0" y="2143124"/>
                  </a:lnTo>
                  <a:lnTo>
                    <a:pt x="0" y="9526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4294D14D-9EF2-074C-8F05-B196F86D97DD}"/>
                </a:ext>
              </a:extLst>
            </p:cNvPr>
            <p:cNvSpPr txBox="1"/>
            <p:nvPr/>
          </p:nvSpPr>
          <p:spPr>
            <a:xfrm>
              <a:off x="312870" y="1427148"/>
              <a:ext cx="16334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Competencias post-covid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87F7A5B3-79F4-6C4E-A64E-7A9F68B17B3E}"/>
                </a:ext>
              </a:extLst>
            </p:cNvPr>
            <p:cNvSpPr txBox="1"/>
            <p:nvPr/>
          </p:nvSpPr>
          <p:spPr>
            <a:xfrm>
              <a:off x="1818814" y="905004"/>
              <a:ext cx="98618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s-ES" sz="1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Los empleadores indicaron las competencias fundamentales en los profesionales para afrontar la crisis turística ocasionada por la pandemia COVID-19, dentro de las cuales las más sobresalientes son la </a:t>
              </a:r>
              <a:r>
                <a:rPr lang="es-ES" sz="1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es-ES" sz="1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reatividad e Innovación, así como las Competencias </a:t>
              </a:r>
              <a:r>
                <a:rPr lang="es-ES" sz="1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r>
                <a:rPr lang="es-ES" sz="1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igitales y Tecnológicas que ayudarán el desarrollo de sus actividades y que de esta forma se genere oportunidades de negocio que contribuyan a la reactivación del sector.</a:t>
              </a:r>
              <a:endParaRPr lang="es-EC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2BBA4769-3750-A544-AED0-5D37DA69CE47}"/>
              </a:ext>
            </a:extLst>
          </p:cNvPr>
          <p:cNvGrpSpPr/>
          <p:nvPr/>
        </p:nvGrpSpPr>
        <p:grpSpPr>
          <a:xfrm>
            <a:off x="161427" y="2988385"/>
            <a:ext cx="11527657" cy="2862461"/>
            <a:chOff x="161427" y="2988385"/>
            <a:chExt cx="11527657" cy="2862461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F51D4431-D745-8846-82E6-8B92789D71E6}"/>
                </a:ext>
              </a:extLst>
            </p:cNvPr>
            <p:cNvSpPr/>
            <p:nvPr/>
          </p:nvSpPr>
          <p:spPr>
            <a:xfrm rot="16200000">
              <a:off x="5001663" y="-838543"/>
              <a:ext cx="2860494" cy="10514349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" name="Flecha: pentágono 6">
              <a:extLst>
                <a:ext uri="{FF2B5EF4-FFF2-40B4-BE49-F238E27FC236}">
                  <a16:creationId xmlns:a16="http://schemas.microsoft.com/office/drawing/2014/main" id="{5EA860E0-B3D6-3642-BF7B-7345C3697CEE}"/>
                </a:ext>
              </a:extLst>
            </p:cNvPr>
            <p:cNvSpPr/>
            <p:nvPr/>
          </p:nvSpPr>
          <p:spPr>
            <a:xfrm>
              <a:off x="502911" y="2990351"/>
              <a:ext cx="1287138" cy="2860495"/>
            </a:xfrm>
            <a:custGeom>
              <a:avLst/>
              <a:gdLst>
                <a:gd name="connsiteX0" fmla="*/ 0 w 1181103"/>
                <a:gd name="connsiteY0" fmla="*/ 0 h 2133598"/>
                <a:gd name="connsiteX1" fmla="*/ 590552 w 1181103"/>
                <a:gd name="connsiteY1" fmla="*/ 0 h 2133598"/>
                <a:gd name="connsiteX2" fmla="*/ 1181103 w 1181103"/>
                <a:gd name="connsiteY2" fmla="*/ 1066799 h 2133598"/>
                <a:gd name="connsiteX3" fmla="*/ 590552 w 1181103"/>
                <a:gd name="connsiteY3" fmla="*/ 2133598 h 2133598"/>
                <a:gd name="connsiteX4" fmla="*/ 0 w 1181103"/>
                <a:gd name="connsiteY4" fmla="*/ 2133598 h 2133598"/>
                <a:gd name="connsiteX5" fmla="*/ 0 w 1181103"/>
                <a:gd name="connsiteY5" fmla="*/ 0 h 2133598"/>
                <a:gd name="connsiteX0" fmla="*/ 0 w 1181103"/>
                <a:gd name="connsiteY0" fmla="*/ 9526 h 2143124"/>
                <a:gd name="connsiteX1" fmla="*/ 904880 w 1181103"/>
                <a:gd name="connsiteY1" fmla="*/ 0 h 2143124"/>
                <a:gd name="connsiteX2" fmla="*/ 1181103 w 1181103"/>
                <a:gd name="connsiteY2" fmla="*/ 1076325 h 2143124"/>
                <a:gd name="connsiteX3" fmla="*/ 590552 w 1181103"/>
                <a:gd name="connsiteY3" fmla="*/ 2143124 h 2143124"/>
                <a:gd name="connsiteX4" fmla="*/ 0 w 1181103"/>
                <a:gd name="connsiteY4" fmla="*/ 2143124 h 2143124"/>
                <a:gd name="connsiteX5" fmla="*/ 0 w 1181103"/>
                <a:gd name="connsiteY5" fmla="*/ 9526 h 2143124"/>
                <a:gd name="connsiteX0" fmla="*/ 0 w 1181103"/>
                <a:gd name="connsiteY0" fmla="*/ 9526 h 2143124"/>
                <a:gd name="connsiteX1" fmla="*/ 904880 w 1181103"/>
                <a:gd name="connsiteY1" fmla="*/ 0 h 2143124"/>
                <a:gd name="connsiteX2" fmla="*/ 1181103 w 1181103"/>
                <a:gd name="connsiteY2" fmla="*/ 1076325 h 2143124"/>
                <a:gd name="connsiteX3" fmla="*/ 923930 w 1181103"/>
                <a:gd name="connsiteY3" fmla="*/ 2133599 h 2143124"/>
                <a:gd name="connsiteX4" fmla="*/ 0 w 1181103"/>
                <a:gd name="connsiteY4" fmla="*/ 2143124 h 2143124"/>
                <a:gd name="connsiteX5" fmla="*/ 0 w 1181103"/>
                <a:gd name="connsiteY5" fmla="*/ 9526 h 214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1103" h="2143124">
                  <a:moveTo>
                    <a:pt x="0" y="9526"/>
                  </a:moveTo>
                  <a:lnTo>
                    <a:pt x="904880" y="0"/>
                  </a:lnTo>
                  <a:lnTo>
                    <a:pt x="1181103" y="1076325"/>
                  </a:lnTo>
                  <a:lnTo>
                    <a:pt x="923930" y="2133599"/>
                  </a:lnTo>
                  <a:lnTo>
                    <a:pt x="0" y="2143124"/>
                  </a:lnTo>
                  <a:lnTo>
                    <a:pt x="0" y="9526"/>
                  </a:ln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3AA63BB4-33BA-D945-85AF-DD69511C839F}"/>
                </a:ext>
              </a:extLst>
            </p:cNvPr>
            <p:cNvSpPr txBox="1"/>
            <p:nvPr/>
          </p:nvSpPr>
          <p:spPr>
            <a:xfrm>
              <a:off x="161427" y="4303255"/>
              <a:ext cx="2026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Empleabilidad</a:t>
              </a:r>
              <a:endParaRPr lang="es-EC" sz="14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1A3D4170-305A-DA44-A5BB-60A308F43084}"/>
                </a:ext>
              </a:extLst>
            </p:cNvPr>
            <p:cNvSpPr txBox="1"/>
            <p:nvPr/>
          </p:nvSpPr>
          <p:spPr>
            <a:xfrm>
              <a:off x="1781617" y="3079803"/>
              <a:ext cx="990746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s-ES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El nivel de inserción de los profesionales indica que alrededor del 29% ya contaban con un trabajo previo a su graduación principalmente relacionados con el sector gastronómico y 17% de profesionales tardaron de 1 a 2 meses en conseguir trabajo. Por otro lado, la empleabilidad de los profesionales es de un 55%, 31% están desempleados, 9% son recién graduados que están buscando trabajo y un 5% están en inactividad. Del grupo de desempleados el 81.7% indica que perdieron su trabajo por motivo de la pandemia. El 9% de los recién graduados y el 31% de desempleados no encuentran trabajo debido a la falta de oportunidades que se han agudizado a partir del confinamiento por la pandemia de COVID 19.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s-E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s-ES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 remuneración del 43% de los profesionales que se encuentra trabajando se encontraba en un rango de $400 a $600 dólares antes del confinamiento y el 55% de los que se encuentran laborando manifestaron que sus ingresos disminuyeron, por tanto, estas condiciones dificultan el acceso a cursos de capacitación o especializaciones de cuarto nivel.</a:t>
              </a:r>
              <a:endParaRPr lang="es-EC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489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FEAC3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0993431-8ABF-874D-AEB5-F0DD03277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15" y="1339519"/>
            <a:ext cx="5641848" cy="4160861"/>
          </a:xfrm>
          <a:prstGeom prst="rect">
            <a:avLst/>
          </a:prstGeom>
          <a:ln w="12700">
            <a:noFill/>
          </a:ln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00D9F341-9BAB-D941-B3CF-F550A3FD9C98}"/>
              </a:ext>
            </a:extLst>
          </p:cNvPr>
          <p:cNvSpPr/>
          <p:nvPr/>
        </p:nvSpPr>
        <p:spPr>
          <a:xfrm>
            <a:off x="8242658" y="2751187"/>
            <a:ext cx="2529224" cy="1113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rgbClr val="FEAC34"/>
              </a:buClr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Turismo Mundial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rgbClr val="FEAC34"/>
              </a:buClr>
            </a:pP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2020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5AB4A0-AE70-8944-9338-9FF38F322D8F}"/>
              </a:ext>
            </a:extLst>
          </p:cNvPr>
          <p:cNvSpPr txBox="1"/>
          <p:nvPr/>
        </p:nvSpPr>
        <p:spPr>
          <a:xfrm>
            <a:off x="11763910" y="12328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C915402-0B27-4A4B-A60E-0BA5A51E2408}"/>
              </a:ext>
            </a:extLst>
          </p:cNvPr>
          <p:cNvSpPr/>
          <p:nvPr/>
        </p:nvSpPr>
        <p:spPr>
          <a:xfrm>
            <a:off x="7858588" y="436508"/>
            <a:ext cx="3030265" cy="20772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s-EC" sz="2000"/>
              <a:t>Perdida estimada de </a:t>
            </a:r>
          </a:p>
          <a:p>
            <a:pPr algn="ctr">
              <a:spcAft>
                <a:spcPts val="600"/>
              </a:spcAft>
            </a:pPr>
            <a:r>
              <a:rPr lang="es-EC" sz="2800" b="1"/>
              <a:t>1,3 billones de dólares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3CA9925-25C4-C14F-B127-05B8B1934589}"/>
              </a:ext>
            </a:extLst>
          </p:cNvPr>
          <p:cNvSpPr/>
          <p:nvPr/>
        </p:nvSpPr>
        <p:spPr>
          <a:xfrm>
            <a:off x="7678003" y="4040582"/>
            <a:ext cx="3658533" cy="1113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s-EC" dirty="0"/>
              <a:t>Riesgo de </a:t>
            </a:r>
          </a:p>
          <a:p>
            <a:pPr algn="ctr">
              <a:spcAft>
                <a:spcPts val="600"/>
              </a:spcAft>
            </a:pPr>
            <a:r>
              <a:rPr lang="es-EC" sz="2000" b="1" dirty="0"/>
              <a:t>100-120 millones </a:t>
            </a:r>
            <a:r>
              <a:rPr lang="es-EC" dirty="0"/>
              <a:t>de empleos turísticos directos</a:t>
            </a:r>
          </a:p>
        </p:txBody>
      </p:sp>
    </p:spTree>
    <p:extLst>
      <p:ext uri="{BB962C8B-B14F-4D97-AF65-F5344CB8AC3E}">
        <p14:creationId xmlns:p14="http://schemas.microsoft.com/office/powerpoint/2010/main" val="2533452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E339460-FF84-B247-8EDD-B167BFE875AF}"/>
              </a:ext>
            </a:extLst>
          </p:cNvPr>
          <p:cNvSpPr/>
          <p:nvPr/>
        </p:nvSpPr>
        <p:spPr>
          <a:xfrm rot="16200000">
            <a:off x="4809777" y="-487280"/>
            <a:ext cx="3129798" cy="1053121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 sz="12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es-EC" sz="12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es-EC" sz="12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es-EC" sz="12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es-EC" sz="12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es-EC" sz="12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Flecha: pentágono 6">
            <a:extLst>
              <a:ext uri="{FF2B5EF4-FFF2-40B4-BE49-F238E27FC236}">
                <a16:creationId xmlns:a16="http://schemas.microsoft.com/office/drawing/2014/main" id="{4EE50872-0247-7A46-B51D-337116A2CE36}"/>
              </a:ext>
            </a:extLst>
          </p:cNvPr>
          <p:cNvSpPr/>
          <p:nvPr/>
        </p:nvSpPr>
        <p:spPr>
          <a:xfrm>
            <a:off x="437245" y="3203904"/>
            <a:ext cx="1295571" cy="3139321"/>
          </a:xfrm>
          <a:custGeom>
            <a:avLst/>
            <a:gdLst>
              <a:gd name="connsiteX0" fmla="*/ 0 w 1181103"/>
              <a:gd name="connsiteY0" fmla="*/ 0 h 2133598"/>
              <a:gd name="connsiteX1" fmla="*/ 590552 w 1181103"/>
              <a:gd name="connsiteY1" fmla="*/ 0 h 2133598"/>
              <a:gd name="connsiteX2" fmla="*/ 1181103 w 1181103"/>
              <a:gd name="connsiteY2" fmla="*/ 1066799 h 2133598"/>
              <a:gd name="connsiteX3" fmla="*/ 590552 w 1181103"/>
              <a:gd name="connsiteY3" fmla="*/ 2133598 h 2133598"/>
              <a:gd name="connsiteX4" fmla="*/ 0 w 1181103"/>
              <a:gd name="connsiteY4" fmla="*/ 2133598 h 2133598"/>
              <a:gd name="connsiteX5" fmla="*/ 0 w 1181103"/>
              <a:gd name="connsiteY5" fmla="*/ 0 h 2133598"/>
              <a:gd name="connsiteX0" fmla="*/ 0 w 1181103"/>
              <a:gd name="connsiteY0" fmla="*/ 9526 h 2143124"/>
              <a:gd name="connsiteX1" fmla="*/ 904880 w 1181103"/>
              <a:gd name="connsiteY1" fmla="*/ 0 h 2143124"/>
              <a:gd name="connsiteX2" fmla="*/ 1181103 w 1181103"/>
              <a:gd name="connsiteY2" fmla="*/ 1076325 h 2143124"/>
              <a:gd name="connsiteX3" fmla="*/ 590552 w 1181103"/>
              <a:gd name="connsiteY3" fmla="*/ 2143124 h 2143124"/>
              <a:gd name="connsiteX4" fmla="*/ 0 w 1181103"/>
              <a:gd name="connsiteY4" fmla="*/ 2143124 h 2143124"/>
              <a:gd name="connsiteX5" fmla="*/ 0 w 1181103"/>
              <a:gd name="connsiteY5" fmla="*/ 9526 h 2143124"/>
              <a:gd name="connsiteX0" fmla="*/ 0 w 1181103"/>
              <a:gd name="connsiteY0" fmla="*/ 9526 h 2143124"/>
              <a:gd name="connsiteX1" fmla="*/ 904880 w 1181103"/>
              <a:gd name="connsiteY1" fmla="*/ 0 h 2143124"/>
              <a:gd name="connsiteX2" fmla="*/ 1181103 w 1181103"/>
              <a:gd name="connsiteY2" fmla="*/ 1076325 h 2143124"/>
              <a:gd name="connsiteX3" fmla="*/ 923930 w 1181103"/>
              <a:gd name="connsiteY3" fmla="*/ 2133599 h 2143124"/>
              <a:gd name="connsiteX4" fmla="*/ 0 w 1181103"/>
              <a:gd name="connsiteY4" fmla="*/ 2143124 h 2143124"/>
              <a:gd name="connsiteX5" fmla="*/ 0 w 1181103"/>
              <a:gd name="connsiteY5" fmla="*/ 9526 h 21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1103" h="2143124">
                <a:moveTo>
                  <a:pt x="0" y="9526"/>
                </a:moveTo>
                <a:lnTo>
                  <a:pt x="904880" y="0"/>
                </a:lnTo>
                <a:lnTo>
                  <a:pt x="1181103" y="1076325"/>
                </a:lnTo>
                <a:lnTo>
                  <a:pt x="923930" y="2133599"/>
                </a:lnTo>
                <a:lnTo>
                  <a:pt x="0" y="2143124"/>
                </a:lnTo>
                <a:lnTo>
                  <a:pt x="0" y="9526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E4AB97-843A-3348-9119-41839079BDE9}"/>
              </a:ext>
            </a:extLst>
          </p:cNvPr>
          <p:cNvSpPr txBox="1"/>
          <p:nvPr/>
        </p:nvSpPr>
        <p:spPr>
          <a:xfrm>
            <a:off x="71726" y="4373456"/>
            <a:ext cx="202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Programa </a:t>
            </a:r>
          </a:p>
          <a:p>
            <a:pPr algn="ctr"/>
            <a:r>
              <a:rPr lang="es-EC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académico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2336B877-0A8F-714C-9BDC-ED9516F50E83}"/>
              </a:ext>
            </a:extLst>
          </p:cNvPr>
          <p:cNvGrpSpPr/>
          <p:nvPr/>
        </p:nvGrpSpPr>
        <p:grpSpPr>
          <a:xfrm>
            <a:off x="71726" y="666182"/>
            <a:ext cx="11568554" cy="1645916"/>
            <a:chOff x="71726" y="666182"/>
            <a:chExt cx="11568554" cy="1645916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1AC877B1-5D61-2C44-A151-624BBF3CAE11}"/>
                </a:ext>
              </a:extLst>
            </p:cNvPr>
            <p:cNvSpPr/>
            <p:nvPr/>
          </p:nvSpPr>
          <p:spPr>
            <a:xfrm rot="16200000">
              <a:off x="5708268" y="-3624676"/>
              <a:ext cx="1636393" cy="10227630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" name="Flecha: pentágono 6">
              <a:extLst>
                <a:ext uri="{FF2B5EF4-FFF2-40B4-BE49-F238E27FC236}">
                  <a16:creationId xmlns:a16="http://schemas.microsoft.com/office/drawing/2014/main" id="{2279C3CE-CE62-BA4F-8B89-7C21C1B6F3D1}"/>
                </a:ext>
              </a:extLst>
            </p:cNvPr>
            <p:cNvSpPr/>
            <p:nvPr/>
          </p:nvSpPr>
          <p:spPr>
            <a:xfrm>
              <a:off x="437245" y="666182"/>
              <a:ext cx="1295571" cy="1645916"/>
            </a:xfrm>
            <a:custGeom>
              <a:avLst/>
              <a:gdLst>
                <a:gd name="connsiteX0" fmla="*/ 0 w 1181103"/>
                <a:gd name="connsiteY0" fmla="*/ 0 h 2133598"/>
                <a:gd name="connsiteX1" fmla="*/ 590552 w 1181103"/>
                <a:gd name="connsiteY1" fmla="*/ 0 h 2133598"/>
                <a:gd name="connsiteX2" fmla="*/ 1181103 w 1181103"/>
                <a:gd name="connsiteY2" fmla="*/ 1066799 h 2133598"/>
                <a:gd name="connsiteX3" fmla="*/ 590552 w 1181103"/>
                <a:gd name="connsiteY3" fmla="*/ 2133598 h 2133598"/>
                <a:gd name="connsiteX4" fmla="*/ 0 w 1181103"/>
                <a:gd name="connsiteY4" fmla="*/ 2133598 h 2133598"/>
                <a:gd name="connsiteX5" fmla="*/ 0 w 1181103"/>
                <a:gd name="connsiteY5" fmla="*/ 0 h 2133598"/>
                <a:gd name="connsiteX0" fmla="*/ 0 w 1181103"/>
                <a:gd name="connsiteY0" fmla="*/ 9526 h 2143124"/>
                <a:gd name="connsiteX1" fmla="*/ 904880 w 1181103"/>
                <a:gd name="connsiteY1" fmla="*/ 0 h 2143124"/>
                <a:gd name="connsiteX2" fmla="*/ 1181103 w 1181103"/>
                <a:gd name="connsiteY2" fmla="*/ 1076325 h 2143124"/>
                <a:gd name="connsiteX3" fmla="*/ 590552 w 1181103"/>
                <a:gd name="connsiteY3" fmla="*/ 2143124 h 2143124"/>
                <a:gd name="connsiteX4" fmla="*/ 0 w 1181103"/>
                <a:gd name="connsiteY4" fmla="*/ 2143124 h 2143124"/>
                <a:gd name="connsiteX5" fmla="*/ 0 w 1181103"/>
                <a:gd name="connsiteY5" fmla="*/ 9526 h 2143124"/>
                <a:gd name="connsiteX0" fmla="*/ 0 w 1181103"/>
                <a:gd name="connsiteY0" fmla="*/ 9526 h 2143124"/>
                <a:gd name="connsiteX1" fmla="*/ 904880 w 1181103"/>
                <a:gd name="connsiteY1" fmla="*/ 0 h 2143124"/>
                <a:gd name="connsiteX2" fmla="*/ 1181103 w 1181103"/>
                <a:gd name="connsiteY2" fmla="*/ 1076325 h 2143124"/>
                <a:gd name="connsiteX3" fmla="*/ 923930 w 1181103"/>
                <a:gd name="connsiteY3" fmla="*/ 2133599 h 2143124"/>
                <a:gd name="connsiteX4" fmla="*/ 0 w 1181103"/>
                <a:gd name="connsiteY4" fmla="*/ 2143124 h 2143124"/>
                <a:gd name="connsiteX5" fmla="*/ 0 w 1181103"/>
                <a:gd name="connsiteY5" fmla="*/ 9526 h 214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1103" h="2143124">
                  <a:moveTo>
                    <a:pt x="0" y="9526"/>
                  </a:moveTo>
                  <a:lnTo>
                    <a:pt x="904880" y="0"/>
                  </a:lnTo>
                  <a:lnTo>
                    <a:pt x="1181103" y="1076325"/>
                  </a:lnTo>
                  <a:lnTo>
                    <a:pt x="923930" y="2133599"/>
                  </a:lnTo>
                  <a:lnTo>
                    <a:pt x="0" y="2143124"/>
                  </a:lnTo>
                  <a:lnTo>
                    <a:pt x="0" y="9526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91112098-CABF-E24B-80F1-EADC189031B9}"/>
                </a:ext>
              </a:extLst>
            </p:cNvPr>
            <p:cNvSpPr txBox="1"/>
            <p:nvPr/>
          </p:nvSpPr>
          <p:spPr>
            <a:xfrm>
              <a:off x="71726" y="1335250"/>
              <a:ext cx="2026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Caracterización</a:t>
              </a:r>
              <a:endParaRPr lang="es-EC" sz="14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B6BBCE67-76BF-FD4C-AFB1-619AFEAB419F}"/>
                </a:ext>
              </a:extLst>
            </p:cNvPr>
            <p:cNvSpPr txBox="1"/>
            <p:nvPr/>
          </p:nvSpPr>
          <p:spPr>
            <a:xfrm>
              <a:off x="1666198" y="766102"/>
              <a:ext cx="997408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 caracterización de los niveles de competencias de los profesionales de la carrera de Ingeniería en Administración Turística y Hotelera UFA-ESPE determina que el 61.54% de las competencias no alcanzan al nivel óptimo (63%) requerido por los empleadores de acuerdo con la inserción laboral en el primer empleo.</a:t>
              </a:r>
              <a:endPara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s-EC" dirty="0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6A9436CD-8273-6245-9FFA-954DA2CAB3D2}"/>
              </a:ext>
            </a:extLst>
          </p:cNvPr>
          <p:cNvSpPr txBox="1"/>
          <p:nvPr/>
        </p:nvSpPr>
        <p:spPr>
          <a:xfrm>
            <a:off x="1732816" y="3299913"/>
            <a:ext cx="98338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/>
              <a:t>El programa académico de licenciatura comparado con el de ingeniería, se ha rediseñado enfocándose en mejorar las competencias específicas en turismo, al igual que las competencias en creación e innovación. A pesar de que las competencias Digitales y Tecnológicas bajaron, se puede concluir que el rediseño del programa está medianamente acorde a las necesidades actuales del sector turístico post-pandemia.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/>
              <a:t>En comparación con los diferentes programas académicos en turismo de las Instituciones de Educación Superior, la malla curricular de la Licenciatura en Turismo de la UFA-ESPE se encuentra equilibrada para la formación de los futuros profesionales, aunque es de primacía enfocarse en aumentar el desarrollo de las competencias Digitales y Tecnológicas orientadas a la actividad turística.</a:t>
            </a:r>
          </a:p>
        </p:txBody>
      </p:sp>
    </p:spTree>
    <p:extLst>
      <p:ext uri="{BB962C8B-B14F-4D97-AF65-F5344CB8AC3E}">
        <p14:creationId xmlns:p14="http://schemas.microsoft.com/office/powerpoint/2010/main" val="3479131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EA395C5-CACB-6547-8C26-418BE0BB9C1B}"/>
              </a:ext>
            </a:extLst>
          </p:cNvPr>
          <p:cNvSpPr/>
          <p:nvPr/>
        </p:nvSpPr>
        <p:spPr>
          <a:xfrm>
            <a:off x="3488346" y="2301183"/>
            <a:ext cx="5244012" cy="929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  <a:ea typeface="+mj-ea"/>
                <a:cs typeface="+mj-cs"/>
              </a:rPr>
              <a:t>RECOMENDACIONES</a:t>
            </a:r>
          </a:p>
        </p:txBody>
      </p:sp>
      <p:pic>
        <p:nvPicPr>
          <p:cNvPr id="13" name="Marcador de contenido 3">
            <a:extLst>
              <a:ext uri="{FF2B5EF4-FFF2-40B4-BE49-F238E27FC236}">
                <a16:creationId xmlns:a16="http://schemas.microsoft.com/office/drawing/2014/main" id="{A5528E38-2C7A-BE42-8C15-A17DB765B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28" r="55193" b="88228"/>
          <a:stretch/>
        </p:blipFill>
        <p:spPr>
          <a:xfrm>
            <a:off x="2501715" y="318044"/>
            <a:ext cx="7217274" cy="1261968"/>
          </a:xfrm>
          <a:prstGeom prst="rect">
            <a:avLst/>
          </a:prstGeom>
        </p:spPr>
      </p:pic>
      <p:pic>
        <p:nvPicPr>
          <p:cNvPr id="5" name="Picture 2" descr="Resultado de imagen para turismo espe">
            <a:extLst>
              <a:ext uri="{FF2B5EF4-FFF2-40B4-BE49-F238E27FC236}">
                <a16:creationId xmlns:a16="http://schemas.microsoft.com/office/drawing/2014/main" id="{FE3389FA-EC73-4B4A-92A3-6A0A4B4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93278" y="4105269"/>
            <a:ext cx="1458985" cy="142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Resultado de imagen para logo espe">
            <a:extLst>
              <a:ext uri="{FF2B5EF4-FFF2-40B4-BE49-F238E27FC236}">
                <a16:creationId xmlns:a16="http://schemas.microsoft.com/office/drawing/2014/main" id="{2ECEBC5B-CEA6-F843-8276-F06E3700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5" y="412349"/>
            <a:ext cx="1333337" cy="120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F5DFB84-9B79-614E-85FC-433BCE69031D}"/>
              </a:ext>
            </a:extLst>
          </p:cNvPr>
          <p:cNvSpPr/>
          <p:nvPr/>
        </p:nvSpPr>
        <p:spPr>
          <a:xfrm>
            <a:off x="739737" y="4729221"/>
            <a:ext cx="6096000" cy="83869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Aft>
                <a:spcPts val="1500"/>
              </a:spcAft>
            </a:pPr>
            <a:r>
              <a:rPr lang="es-EC" dirty="0">
                <a:solidFill>
                  <a:srgbClr val="222222"/>
                </a:solidFill>
                <a:latin typeface="brandon-grotesque"/>
              </a:rPr>
              <a:t>“Si quieres progresar, haz que progrese alguien más”</a:t>
            </a:r>
          </a:p>
          <a:p>
            <a:pPr algn="r" fontAlgn="base">
              <a:spcAft>
                <a:spcPts val="1500"/>
              </a:spcAft>
            </a:pPr>
            <a:r>
              <a:rPr lang="es-EC" dirty="0">
                <a:solidFill>
                  <a:srgbClr val="222222"/>
                </a:solidFill>
                <a:latin typeface="brandon-grotesque"/>
              </a:rPr>
              <a:t>Booker T. Washington.</a:t>
            </a:r>
          </a:p>
        </p:txBody>
      </p:sp>
    </p:spTree>
    <p:extLst>
      <p:ext uri="{BB962C8B-B14F-4D97-AF65-F5344CB8AC3E}">
        <p14:creationId xmlns:p14="http://schemas.microsoft.com/office/powerpoint/2010/main" val="4263505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93A191A1-DEBE-644E-887D-5331B331DEF6}"/>
              </a:ext>
            </a:extLst>
          </p:cNvPr>
          <p:cNvGrpSpPr/>
          <p:nvPr/>
        </p:nvGrpSpPr>
        <p:grpSpPr>
          <a:xfrm>
            <a:off x="437245" y="243433"/>
            <a:ext cx="11203035" cy="1645916"/>
            <a:chOff x="437245" y="666182"/>
            <a:chExt cx="11203035" cy="1645916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DDCFE18F-FCDA-4F46-A542-ED86A995DE7E}"/>
                </a:ext>
              </a:extLst>
            </p:cNvPr>
            <p:cNvSpPr/>
            <p:nvPr/>
          </p:nvSpPr>
          <p:spPr>
            <a:xfrm rot="16200000">
              <a:off x="5708268" y="-3624676"/>
              <a:ext cx="1636393" cy="10227630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" name="Flecha: pentágono 6">
              <a:extLst>
                <a:ext uri="{FF2B5EF4-FFF2-40B4-BE49-F238E27FC236}">
                  <a16:creationId xmlns:a16="http://schemas.microsoft.com/office/drawing/2014/main" id="{FFD2FACE-3AB1-074B-AA9D-1FB69876FB67}"/>
                </a:ext>
              </a:extLst>
            </p:cNvPr>
            <p:cNvSpPr/>
            <p:nvPr/>
          </p:nvSpPr>
          <p:spPr>
            <a:xfrm>
              <a:off x="437245" y="666182"/>
              <a:ext cx="1295571" cy="1645916"/>
            </a:xfrm>
            <a:custGeom>
              <a:avLst/>
              <a:gdLst>
                <a:gd name="connsiteX0" fmla="*/ 0 w 1181103"/>
                <a:gd name="connsiteY0" fmla="*/ 0 h 2133598"/>
                <a:gd name="connsiteX1" fmla="*/ 590552 w 1181103"/>
                <a:gd name="connsiteY1" fmla="*/ 0 h 2133598"/>
                <a:gd name="connsiteX2" fmla="*/ 1181103 w 1181103"/>
                <a:gd name="connsiteY2" fmla="*/ 1066799 h 2133598"/>
                <a:gd name="connsiteX3" fmla="*/ 590552 w 1181103"/>
                <a:gd name="connsiteY3" fmla="*/ 2133598 h 2133598"/>
                <a:gd name="connsiteX4" fmla="*/ 0 w 1181103"/>
                <a:gd name="connsiteY4" fmla="*/ 2133598 h 2133598"/>
                <a:gd name="connsiteX5" fmla="*/ 0 w 1181103"/>
                <a:gd name="connsiteY5" fmla="*/ 0 h 2133598"/>
                <a:gd name="connsiteX0" fmla="*/ 0 w 1181103"/>
                <a:gd name="connsiteY0" fmla="*/ 9526 h 2143124"/>
                <a:gd name="connsiteX1" fmla="*/ 904880 w 1181103"/>
                <a:gd name="connsiteY1" fmla="*/ 0 h 2143124"/>
                <a:gd name="connsiteX2" fmla="*/ 1181103 w 1181103"/>
                <a:gd name="connsiteY2" fmla="*/ 1076325 h 2143124"/>
                <a:gd name="connsiteX3" fmla="*/ 590552 w 1181103"/>
                <a:gd name="connsiteY3" fmla="*/ 2143124 h 2143124"/>
                <a:gd name="connsiteX4" fmla="*/ 0 w 1181103"/>
                <a:gd name="connsiteY4" fmla="*/ 2143124 h 2143124"/>
                <a:gd name="connsiteX5" fmla="*/ 0 w 1181103"/>
                <a:gd name="connsiteY5" fmla="*/ 9526 h 2143124"/>
                <a:gd name="connsiteX0" fmla="*/ 0 w 1181103"/>
                <a:gd name="connsiteY0" fmla="*/ 9526 h 2143124"/>
                <a:gd name="connsiteX1" fmla="*/ 904880 w 1181103"/>
                <a:gd name="connsiteY1" fmla="*/ 0 h 2143124"/>
                <a:gd name="connsiteX2" fmla="*/ 1181103 w 1181103"/>
                <a:gd name="connsiteY2" fmla="*/ 1076325 h 2143124"/>
                <a:gd name="connsiteX3" fmla="*/ 923930 w 1181103"/>
                <a:gd name="connsiteY3" fmla="*/ 2133599 h 2143124"/>
                <a:gd name="connsiteX4" fmla="*/ 0 w 1181103"/>
                <a:gd name="connsiteY4" fmla="*/ 2143124 h 2143124"/>
                <a:gd name="connsiteX5" fmla="*/ 0 w 1181103"/>
                <a:gd name="connsiteY5" fmla="*/ 9526 h 214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1103" h="2143124">
                  <a:moveTo>
                    <a:pt x="0" y="9526"/>
                  </a:moveTo>
                  <a:lnTo>
                    <a:pt x="904880" y="0"/>
                  </a:lnTo>
                  <a:lnTo>
                    <a:pt x="1181103" y="1076325"/>
                  </a:lnTo>
                  <a:lnTo>
                    <a:pt x="923930" y="2133599"/>
                  </a:lnTo>
                  <a:lnTo>
                    <a:pt x="0" y="2143124"/>
                  </a:lnTo>
                  <a:lnTo>
                    <a:pt x="0" y="9526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E4098BDB-2D02-6B4A-868F-F16171BA34DD}"/>
                </a:ext>
              </a:extLst>
            </p:cNvPr>
            <p:cNvSpPr txBox="1"/>
            <p:nvPr/>
          </p:nvSpPr>
          <p:spPr>
            <a:xfrm>
              <a:off x="1666198" y="766102"/>
              <a:ext cx="997408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Viabilizar el desarrollo de cursos, seminarios o talleres para estudiantes y graduados que se enfoquen en el desarrollo de competencias aplicables en el ámbito laboral post pandemia, con la finalidad de que los participantes puedan adaptarse con mayor facilidad a la nueva normalidad.</a:t>
              </a:r>
              <a:endPara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s-EC" dirty="0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F6C7228-766B-D745-9296-49B335175938}"/>
              </a:ext>
            </a:extLst>
          </p:cNvPr>
          <p:cNvGrpSpPr/>
          <p:nvPr/>
        </p:nvGrpSpPr>
        <p:grpSpPr>
          <a:xfrm>
            <a:off x="437245" y="3677076"/>
            <a:ext cx="11203038" cy="1296338"/>
            <a:chOff x="437245" y="3203904"/>
            <a:chExt cx="11203038" cy="1296338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0078588D-C333-0540-ADE6-EA81983E591D}"/>
                </a:ext>
              </a:extLst>
            </p:cNvPr>
            <p:cNvSpPr/>
            <p:nvPr/>
          </p:nvSpPr>
          <p:spPr>
            <a:xfrm rot="16200000">
              <a:off x="5871237" y="-1548739"/>
              <a:ext cx="1006881" cy="10531211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1" name="Flecha: pentágono 6">
              <a:extLst>
                <a:ext uri="{FF2B5EF4-FFF2-40B4-BE49-F238E27FC236}">
                  <a16:creationId xmlns:a16="http://schemas.microsoft.com/office/drawing/2014/main" id="{DFF27EC9-FC59-C642-B5DE-459180668E04}"/>
                </a:ext>
              </a:extLst>
            </p:cNvPr>
            <p:cNvSpPr/>
            <p:nvPr/>
          </p:nvSpPr>
          <p:spPr>
            <a:xfrm>
              <a:off x="437245" y="3203904"/>
              <a:ext cx="1295571" cy="1016403"/>
            </a:xfrm>
            <a:custGeom>
              <a:avLst/>
              <a:gdLst>
                <a:gd name="connsiteX0" fmla="*/ 0 w 1181103"/>
                <a:gd name="connsiteY0" fmla="*/ 0 h 2133598"/>
                <a:gd name="connsiteX1" fmla="*/ 590552 w 1181103"/>
                <a:gd name="connsiteY1" fmla="*/ 0 h 2133598"/>
                <a:gd name="connsiteX2" fmla="*/ 1181103 w 1181103"/>
                <a:gd name="connsiteY2" fmla="*/ 1066799 h 2133598"/>
                <a:gd name="connsiteX3" fmla="*/ 590552 w 1181103"/>
                <a:gd name="connsiteY3" fmla="*/ 2133598 h 2133598"/>
                <a:gd name="connsiteX4" fmla="*/ 0 w 1181103"/>
                <a:gd name="connsiteY4" fmla="*/ 2133598 h 2133598"/>
                <a:gd name="connsiteX5" fmla="*/ 0 w 1181103"/>
                <a:gd name="connsiteY5" fmla="*/ 0 h 2133598"/>
                <a:gd name="connsiteX0" fmla="*/ 0 w 1181103"/>
                <a:gd name="connsiteY0" fmla="*/ 9526 h 2143124"/>
                <a:gd name="connsiteX1" fmla="*/ 904880 w 1181103"/>
                <a:gd name="connsiteY1" fmla="*/ 0 h 2143124"/>
                <a:gd name="connsiteX2" fmla="*/ 1181103 w 1181103"/>
                <a:gd name="connsiteY2" fmla="*/ 1076325 h 2143124"/>
                <a:gd name="connsiteX3" fmla="*/ 590552 w 1181103"/>
                <a:gd name="connsiteY3" fmla="*/ 2143124 h 2143124"/>
                <a:gd name="connsiteX4" fmla="*/ 0 w 1181103"/>
                <a:gd name="connsiteY4" fmla="*/ 2143124 h 2143124"/>
                <a:gd name="connsiteX5" fmla="*/ 0 w 1181103"/>
                <a:gd name="connsiteY5" fmla="*/ 9526 h 2143124"/>
                <a:gd name="connsiteX0" fmla="*/ 0 w 1181103"/>
                <a:gd name="connsiteY0" fmla="*/ 9526 h 2143124"/>
                <a:gd name="connsiteX1" fmla="*/ 904880 w 1181103"/>
                <a:gd name="connsiteY1" fmla="*/ 0 h 2143124"/>
                <a:gd name="connsiteX2" fmla="*/ 1181103 w 1181103"/>
                <a:gd name="connsiteY2" fmla="*/ 1076325 h 2143124"/>
                <a:gd name="connsiteX3" fmla="*/ 923930 w 1181103"/>
                <a:gd name="connsiteY3" fmla="*/ 2133599 h 2143124"/>
                <a:gd name="connsiteX4" fmla="*/ 0 w 1181103"/>
                <a:gd name="connsiteY4" fmla="*/ 2143124 h 2143124"/>
                <a:gd name="connsiteX5" fmla="*/ 0 w 1181103"/>
                <a:gd name="connsiteY5" fmla="*/ 9526 h 214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1103" h="2143124">
                  <a:moveTo>
                    <a:pt x="0" y="9526"/>
                  </a:moveTo>
                  <a:lnTo>
                    <a:pt x="904880" y="0"/>
                  </a:lnTo>
                  <a:lnTo>
                    <a:pt x="1181103" y="1076325"/>
                  </a:lnTo>
                  <a:lnTo>
                    <a:pt x="923930" y="2133599"/>
                  </a:lnTo>
                  <a:lnTo>
                    <a:pt x="0" y="2143124"/>
                  </a:lnTo>
                  <a:lnTo>
                    <a:pt x="0" y="9526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6335E320-3DB3-8443-9439-4DDAB7A13FAA}"/>
                </a:ext>
              </a:extLst>
            </p:cNvPr>
            <p:cNvSpPr txBox="1"/>
            <p:nvPr/>
          </p:nvSpPr>
          <p:spPr>
            <a:xfrm>
              <a:off x="1732816" y="3299913"/>
              <a:ext cx="98338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Generar alianzas con empresas públicas y privadas relacionadas con el sector hotelero y turístico con el objetivo de levantar perfiles o profesiogramas de los cargos operativos y administrativos, para desarrollar las competencias requeridas en los graduados.</a:t>
              </a:r>
              <a:endPara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_tradnl" dirty="0"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16A41D4-6707-A74D-8326-D7C39370CFF4}"/>
              </a:ext>
            </a:extLst>
          </p:cNvPr>
          <p:cNvGrpSpPr/>
          <p:nvPr/>
        </p:nvGrpSpPr>
        <p:grpSpPr>
          <a:xfrm>
            <a:off x="437245" y="5038481"/>
            <a:ext cx="11203034" cy="1645916"/>
            <a:chOff x="486047" y="885160"/>
            <a:chExt cx="11203034" cy="1645916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B8181779-C0DC-814A-8031-97EFBAAC7696}"/>
                </a:ext>
              </a:extLst>
            </p:cNvPr>
            <p:cNvSpPr/>
            <p:nvPr/>
          </p:nvSpPr>
          <p:spPr>
            <a:xfrm rot="16200000">
              <a:off x="5609494" y="-3556260"/>
              <a:ext cx="1636393" cy="10522780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5" name="Flecha: pentágono 6">
              <a:extLst>
                <a:ext uri="{FF2B5EF4-FFF2-40B4-BE49-F238E27FC236}">
                  <a16:creationId xmlns:a16="http://schemas.microsoft.com/office/drawing/2014/main" id="{536B68F4-685C-BA44-B6ED-E27BA076C7C2}"/>
                </a:ext>
              </a:extLst>
            </p:cNvPr>
            <p:cNvSpPr/>
            <p:nvPr/>
          </p:nvSpPr>
          <p:spPr>
            <a:xfrm>
              <a:off x="486047" y="885160"/>
              <a:ext cx="1287138" cy="1645916"/>
            </a:xfrm>
            <a:custGeom>
              <a:avLst/>
              <a:gdLst>
                <a:gd name="connsiteX0" fmla="*/ 0 w 1181103"/>
                <a:gd name="connsiteY0" fmla="*/ 0 h 2133598"/>
                <a:gd name="connsiteX1" fmla="*/ 590552 w 1181103"/>
                <a:gd name="connsiteY1" fmla="*/ 0 h 2133598"/>
                <a:gd name="connsiteX2" fmla="*/ 1181103 w 1181103"/>
                <a:gd name="connsiteY2" fmla="*/ 1066799 h 2133598"/>
                <a:gd name="connsiteX3" fmla="*/ 590552 w 1181103"/>
                <a:gd name="connsiteY3" fmla="*/ 2133598 h 2133598"/>
                <a:gd name="connsiteX4" fmla="*/ 0 w 1181103"/>
                <a:gd name="connsiteY4" fmla="*/ 2133598 h 2133598"/>
                <a:gd name="connsiteX5" fmla="*/ 0 w 1181103"/>
                <a:gd name="connsiteY5" fmla="*/ 0 h 2133598"/>
                <a:gd name="connsiteX0" fmla="*/ 0 w 1181103"/>
                <a:gd name="connsiteY0" fmla="*/ 9526 h 2143124"/>
                <a:gd name="connsiteX1" fmla="*/ 904880 w 1181103"/>
                <a:gd name="connsiteY1" fmla="*/ 0 h 2143124"/>
                <a:gd name="connsiteX2" fmla="*/ 1181103 w 1181103"/>
                <a:gd name="connsiteY2" fmla="*/ 1076325 h 2143124"/>
                <a:gd name="connsiteX3" fmla="*/ 590552 w 1181103"/>
                <a:gd name="connsiteY3" fmla="*/ 2143124 h 2143124"/>
                <a:gd name="connsiteX4" fmla="*/ 0 w 1181103"/>
                <a:gd name="connsiteY4" fmla="*/ 2143124 h 2143124"/>
                <a:gd name="connsiteX5" fmla="*/ 0 w 1181103"/>
                <a:gd name="connsiteY5" fmla="*/ 9526 h 2143124"/>
                <a:gd name="connsiteX0" fmla="*/ 0 w 1181103"/>
                <a:gd name="connsiteY0" fmla="*/ 9526 h 2143124"/>
                <a:gd name="connsiteX1" fmla="*/ 904880 w 1181103"/>
                <a:gd name="connsiteY1" fmla="*/ 0 h 2143124"/>
                <a:gd name="connsiteX2" fmla="*/ 1181103 w 1181103"/>
                <a:gd name="connsiteY2" fmla="*/ 1076325 h 2143124"/>
                <a:gd name="connsiteX3" fmla="*/ 923930 w 1181103"/>
                <a:gd name="connsiteY3" fmla="*/ 2133599 h 2143124"/>
                <a:gd name="connsiteX4" fmla="*/ 0 w 1181103"/>
                <a:gd name="connsiteY4" fmla="*/ 2143124 h 2143124"/>
                <a:gd name="connsiteX5" fmla="*/ 0 w 1181103"/>
                <a:gd name="connsiteY5" fmla="*/ 9526 h 214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1103" h="2143124">
                  <a:moveTo>
                    <a:pt x="0" y="9526"/>
                  </a:moveTo>
                  <a:lnTo>
                    <a:pt x="904880" y="0"/>
                  </a:lnTo>
                  <a:lnTo>
                    <a:pt x="1181103" y="1076325"/>
                  </a:lnTo>
                  <a:lnTo>
                    <a:pt x="923930" y="2133599"/>
                  </a:lnTo>
                  <a:lnTo>
                    <a:pt x="0" y="2143124"/>
                  </a:lnTo>
                  <a:lnTo>
                    <a:pt x="0" y="9526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D0D4BE3A-6F8F-AF44-ADFC-400F9F20ABAB}"/>
                </a:ext>
              </a:extLst>
            </p:cNvPr>
            <p:cNvSpPr txBox="1"/>
            <p:nvPr/>
          </p:nvSpPr>
          <p:spPr>
            <a:xfrm>
              <a:off x="1818814" y="905004"/>
              <a:ext cx="98618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s-ES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Ampliar y fortalecer la cartera de empresas donde se realizan prácticas pre profesionales, de esta manera se puede afianzar las competencias instrumentales (saber) e interpersonales (saber ser) con las competencias sistémicas (saber hacer).</a:t>
              </a:r>
              <a:endPara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C0705CF-A696-DF40-94F1-F7ADF5800E79}"/>
              </a:ext>
            </a:extLst>
          </p:cNvPr>
          <p:cNvGrpSpPr/>
          <p:nvPr/>
        </p:nvGrpSpPr>
        <p:grpSpPr>
          <a:xfrm>
            <a:off x="428812" y="2283163"/>
            <a:ext cx="11203035" cy="1006882"/>
            <a:chOff x="437245" y="666182"/>
            <a:chExt cx="11203035" cy="1645916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A099F5D4-AE50-FE4F-9092-3EC1270D79E0}"/>
                </a:ext>
              </a:extLst>
            </p:cNvPr>
            <p:cNvSpPr/>
            <p:nvPr/>
          </p:nvSpPr>
          <p:spPr>
            <a:xfrm rot="16200000">
              <a:off x="5708268" y="-3624676"/>
              <a:ext cx="1636393" cy="10227630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/>
              <a:endParaRPr lang="es-EC" sz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0" name="Flecha: pentágono 6">
              <a:extLst>
                <a:ext uri="{FF2B5EF4-FFF2-40B4-BE49-F238E27FC236}">
                  <a16:creationId xmlns:a16="http://schemas.microsoft.com/office/drawing/2014/main" id="{211E99C3-E0D7-F74F-BFD6-C96F5ABC9BF7}"/>
                </a:ext>
              </a:extLst>
            </p:cNvPr>
            <p:cNvSpPr/>
            <p:nvPr/>
          </p:nvSpPr>
          <p:spPr>
            <a:xfrm>
              <a:off x="437245" y="666182"/>
              <a:ext cx="1295571" cy="1645916"/>
            </a:xfrm>
            <a:custGeom>
              <a:avLst/>
              <a:gdLst>
                <a:gd name="connsiteX0" fmla="*/ 0 w 1181103"/>
                <a:gd name="connsiteY0" fmla="*/ 0 h 2133598"/>
                <a:gd name="connsiteX1" fmla="*/ 590552 w 1181103"/>
                <a:gd name="connsiteY1" fmla="*/ 0 h 2133598"/>
                <a:gd name="connsiteX2" fmla="*/ 1181103 w 1181103"/>
                <a:gd name="connsiteY2" fmla="*/ 1066799 h 2133598"/>
                <a:gd name="connsiteX3" fmla="*/ 590552 w 1181103"/>
                <a:gd name="connsiteY3" fmla="*/ 2133598 h 2133598"/>
                <a:gd name="connsiteX4" fmla="*/ 0 w 1181103"/>
                <a:gd name="connsiteY4" fmla="*/ 2133598 h 2133598"/>
                <a:gd name="connsiteX5" fmla="*/ 0 w 1181103"/>
                <a:gd name="connsiteY5" fmla="*/ 0 h 2133598"/>
                <a:gd name="connsiteX0" fmla="*/ 0 w 1181103"/>
                <a:gd name="connsiteY0" fmla="*/ 9526 h 2143124"/>
                <a:gd name="connsiteX1" fmla="*/ 904880 w 1181103"/>
                <a:gd name="connsiteY1" fmla="*/ 0 h 2143124"/>
                <a:gd name="connsiteX2" fmla="*/ 1181103 w 1181103"/>
                <a:gd name="connsiteY2" fmla="*/ 1076325 h 2143124"/>
                <a:gd name="connsiteX3" fmla="*/ 590552 w 1181103"/>
                <a:gd name="connsiteY3" fmla="*/ 2143124 h 2143124"/>
                <a:gd name="connsiteX4" fmla="*/ 0 w 1181103"/>
                <a:gd name="connsiteY4" fmla="*/ 2143124 h 2143124"/>
                <a:gd name="connsiteX5" fmla="*/ 0 w 1181103"/>
                <a:gd name="connsiteY5" fmla="*/ 9526 h 2143124"/>
                <a:gd name="connsiteX0" fmla="*/ 0 w 1181103"/>
                <a:gd name="connsiteY0" fmla="*/ 9526 h 2143124"/>
                <a:gd name="connsiteX1" fmla="*/ 904880 w 1181103"/>
                <a:gd name="connsiteY1" fmla="*/ 0 h 2143124"/>
                <a:gd name="connsiteX2" fmla="*/ 1181103 w 1181103"/>
                <a:gd name="connsiteY2" fmla="*/ 1076325 h 2143124"/>
                <a:gd name="connsiteX3" fmla="*/ 923930 w 1181103"/>
                <a:gd name="connsiteY3" fmla="*/ 2133599 h 2143124"/>
                <a:gd name="connsiteX4" fmla="*/ 0 w 1181103"/>
                <a:gd name="connsiteY4" fmla="*/ 2143124 h 2143124"/>
                <a:gd name="connsiteX5" fmla="*/ 0 w 1181103"/>
                <a:gd name="connsiteY5" fmla="*/ 9526 h 214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1103" h="2143124">
                  <a:moveTo>
                    <a:pt x="0" y="9526"/>
                  </a:moveTo>
                  <a:lnTo>
                    <a:pt x="904880" y="0"/>
                  </a:lnTo>
                  <a:lnTo>
                    <a:pt x="1181103" y="1076325"/>
                  </a:lnTo>
                  <a:lnTo>
                    <a:pt x="923930" y="2133599"/>
                  </a:lnTo>
                  <a:lnTo>
                    <a:pt x="0" y="2143124"/>
                  </a:lnTo>
                  <a:lnTo>
                    <a:pt x="0" y="9526"/>
                  </a:lnTo>
                  <a:close/>
                </a:path>
              </a:pathLst>
            </a:custGeom>
            <a:solidFill>
              <a:schemeClr val="accent2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0A861FA9-8B18-EC4B-8A3B-2989C46BEC7C}"/>
                </a:ext>
              </a:extLst>
            </p:cNvPr>
            <p:cNvSpPr txBox="1"/>
            <p:nvPr/>
          </p:nvSpPr>
          <p:spPr>
            <a:xfrm>
              <a:off x="1666198" y="766102"/>
              <a:ext cx="99740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Incentivar el uso de herramientas y softwares especializados en la operación turística de forma que los graduados desarrollen las competencias digitales y tecnológicas requeridas por los empleadores.</a:t>
              </a:r>
              <a:endPara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s-EC" dirty="0"/>
            </a:p>
          </p:txBody>
        </p:sp>
      </p:grpSp>
    </p:spTree>
    <p:extLst>
      <p:ext uri="{BB962C8B-B14F-4D97-AF65-F5344CB8AC3E}">
        <p14:creationId xmlns:p14="http://schemas.microsoft.com/office/powerpoint/2010/main" val="57027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EA395C5-CACB-6547-8C26-418BE0BB9C1B}"/>
              </a:ext>
            </a:extLst>
          </p:cNvPr>
          <p:cNvSpPr/>
          <p:nvPr/>
        </p:nvSpPr>
        <p:spPr>
          <a:xfrm>
            <a:off x="3470842" y="2301183"/>
            <a:ext cx="5244012" cy="929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  <a:ea typeface="+mj-ea"/>
                <a:cs typeface="+mj-cs"/>
              </a:rPr>
              <a:t>GRACIAS</a:t>
            </a:r>
          </a:p>
        </p:txBody>
      </p:sp>
      <p:pic>
        <p:nvPicPr>
          <p:cNvPr id="13" name="Marcador de contenido 3">
            <a:extLst>
              <a:ext uri="{FF2B5EF4-FFF2-40B4-BE49-F238E27FC236}">
                <a16:creationId xmlns:a16="http://schemas.microsoft.com/office/drawing/2014/main" id="{A5528E38-2C7A-BE42-8C15-A17DB765B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28" r="55193" b="88228"/>
          <a:stretch/>
        </p:blipFill>
        <p:spPr>
          <a:xfrm>
            <a:off x="2484211" y="323017"/>
            <a:ext cx="7217274" cy="1261968"/>
          </a:xfrm>
          <a:prstGeom prst="rect">
            <a:avLst/>
          </a:prstGeom>
        </p:spPr>
      </p:pic>
      <p:pic>
        <p:nvPicPr>
          <p:cNvPr id="5" name="Picture 2" descr="Resultado de imagen para turismo espe">
            <a:extLst>
              <a:ext uri="{FF2B5EF4-FFF2-40B4-BE49-F238E27FC236}">
                <a16:creationId xmlns:a16="http://schemas.microsoft.com/office/drawing/2014/main" id="{FE3389FA-EC73-4B4A-92A3-6A0A4B4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4750" y="4105269"/>
            <a:ext cx="1458985" cy="142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Resultado de imagen para logo espe">
            <a:extLst>
              <a:ext uri="{FF2B5EF4-FFF2-40B4-BE49-F238E27FC236}">
                <a16:creationId xmlns:a16="http://schemas.microsoft.com/office/drawing/2014/main" id="{2ECEBC5B-CEA6-F843-8276-F06E3700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0" y="432013"/>
            <a:ext cx="1312007" cy="118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95CF7C8-A399-B947-8862-7CF6B07ADD5D}"/>
              </a:ext>
            </a:extLst>
          </p:cNvPr>
          <p:cNvSpPr/>
          <p:nvPr/>
        </p:nvSpPr>
        <p:spPr>
          <a:xfrm>
            <a:off x="739737" y="4570454"/>
            <a:ext cx="6096000" cy="10727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Aft>
                <a:spcPts val="1500"/>
              </a:spcAft>
            </a:pPr>
            <a:r>
              <a:rPr lang="es-EC" dirty="0">
                <a:solidFill>
                  <a:srgbClr val="222222"/>
                </a:solidFill>
                <a:latin typeface="brandon-grotesque"/>
              </a:rPr>
              <a:t>“Si quieres tener éxito, deja de ir al baño”</a:t>
            </a:r>
          </a:p>
          <a:p>
            <a:pPr algn="r" fontAlgn="base">
              <a:lnSpc>
                <a:spcPct val="150000"/>
              </a:lnSpc>
              <a:spcAft>
                <a:spcPts val="1500"/>
              </a:spcAft>
            </a:pPr>
            <a:r>
              <a:rPr lang="es-EC" dirty="0">
                <a:solidFill>
                  <a:srgbClr val="222222"/>
                </a:solidFill>
                <a:latin typeface="brandon-grotesque"/>
              </a:rPr>
              <a:t> Michael Bloomberg.</a:t>
            </a:r>
          </a:p>
        </p:txBody>
      </p:sp>
    </p:spTree>
    <p:extLst>
      <p:ext uri="{BB962C8B-B14F-4D97-AF65-F5344CB8AC3E}">
        <p14:creationId xmlns:p14="http://schemas.microsoft.com/office/powerpoint/2010/main" val="299954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B6B72ED-4ACB-2645-A806-7A27635CD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154"/>
            <a:ext cx="12192001" cy="685799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25AB4A0-AE70-8944-9338-9FF38F322D8F}"/>
              </a:ext>
            </a:extLst>
          </p:cNvPr>
          <p:cNvSpPr txBox="1"/>
          <p:nvPr/>
        </p:nvSpPr>
        <p:spPr>
          <a:xfrm>
            <a:off x="11763910" y="12328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74CD28C-EDE4-0443-9D92-5BD445DEB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55507" t="28899" b="17522"/>
          <a:stretch/>
        </p:blipFill>
        <p:spPr>
          <a:xfrm>
            <a:off x="6874681" y="1059119"/>
            <a:ext cx="4830963" cy="3636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A3FD24B-BC21-FD41-AA7D-B094B9BD46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8638" r="51980" b="18493"/>
          <a:stretch/>
        </p:blipFill>
        <p:spPr>
          <a:xfrm>
            <a:off x="411614" y="1059119"/>
            <a:ext cx="5198031" cy="3576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00D9F341-9BAB-D941-B3CF-F550A3FD9C98}"/>
              </a:ext>
            </a:extLst>
          </p:cNvPr>
          <p:cNvSpPr/>
          <p:nvPr/>
        </p:nvSpPr>
        <p:spPr>
          <a:xfrm>
            <a:off x="3948231" y="303252"/>
            <a:ext cx="42955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EMPLEO EN TURISMO</a:t>
            </a:r>
            <a:endParaRPr lang="es-MX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3A5FE53-8B56-724D-A981-7BC62596DB85}"/>
              </a:ext>
            </a:extLst>
          </p:cNvPr>
          <p:cNvSpPr/>
          <p:nvPr/>
        </p:nvSpPr>
        <p:spPr>
          <a:xfrm>
            <a:off x="1915401" y="4896845"/>
            <a:ext cx="2812774" cy="124239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500" b="1" dirty="0"/>
              <a:t>50.000</a:t>
            </a:r>
            <a:r>
              <a:rPr lang="es-EC" dirty="0"/>
              <a:t> Empleos directos perdidos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BF292147-4C5E-7248-82FD-DBA1D451F52D}"/>
              </a:ext>
            </a:extLst>
          </p:cNvPr>
          <p:cNvSpPr/>
          <p:nvPr/>
        </p:nvSpPr>
        <p:spPr>
          <a:xfrm>
            <a:off x="7371812" y="4896845"/>
            <a:ext cx="2812774" cy="124239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b="1" dirty="0"/>
              <a:t>1.900 </a:t>
            </a:r>
            <a:r>
              <a:rPr lang="es-EC" sz="2000" dirty="0"/>
              <a:t>millones de dólares perdidos</a:t>
            </a:r>
            <a:endParaRPr lang="es-EC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FB5B438B-14C2-F844-9276-0913F122D712}"/>
              </a:ext>
            </a:extLst>
          </p:cNvPr>
          <p:cNvSpPr/>
          <p:nvPr/>
        </p:nvSpPr>
        <p:spPr>
          <a:xfrm>
            <a:off x="5535589" y="5152550"/>
            <a:ext cx="11208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2020</a:t>
            </a:r>
            <a:endParaRPr lang="es-MX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4436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EA395C5-CACB-6547-8C26-418BE0BB9C1B}"/>
              </a:ext>
            </a:extLst>
          </p:cNvPr>
          <p:cNvSpPr/>
          <p:nvPr/>
        </p:nvSpPr>
        <p:spPr>
          <a:xfrm>
            <a:off x="3503631" y="2301183"/>
            <a:ext cx="5035161" cy="929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  <a:ea typeface="+mj-ea"/>
                <a:cs typeface="+mj-cs"/>
              </a:rPr>
              <a:t>OBJETIVOS</a:t>
            </a:r>
          </a:p>
        </p:txBody>
      </p:sp>
      <p:pic>
        <p:nvPicPr>
          <p:cNvPr id="13" name="Marcador de contenido 3">
            <a:extLst>
              <a:ext uri="{FF2B5EF4-FFF2-40B4-BE49-F238E27FC236}">
                <a16:creationId xmlns:a16="http://schemas.microsoft.com/office/drawing/2014/main" id="{A5528E38-2C7A-BE42-8C15-A17DB765B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28" r="55193" b="88228"/>
          <a:stretch/>
        </p:blipFill>
        <p:spPr>
          <a:xfrm>
            <a:off x="2484211" y="308535"/>
            <a:ext cx="7217274" cy="1261968"/>
          </a:xfrm>
          <a:prstGeom prst="rect">
            <a:avLst/>
          </a:prstGeom>
        </p:spPr>
      </p:pic>
      <p:pic>
        <p:nvPicPr>
          <p:cNvPr id="5" name="Picture 2" descr="Resultado de imagen para turismo espe">
            <a:extLst>
              <a:ext uri="{FF2B5EF4-FFF2-40B4-BE49-F238E27FC236}">
                <a16:creationId xmlns:a16="http://schemas.microsoft.com/office/drawing/2014/main" id="{FE3389FA-EC73-4B4A-92A3-6A0A4B4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87611" y="4295321"/>
            <a:ext cx="1264652" cy="123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Resultado de imagen para logo espe">
            <a:extLst>
              <a:ext uri="{FF2B5EF4-FFF2-40B4-BE49-F238E27FC236}">
                <a16:creationId xmlns:a16="http://schemas.microsoft.com/office/drawing/2014/main" id="{2ECEBC5B-CEA6-F843-8276-F06E3700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5" y="364827"/>
            <a:ext cx="1333337" cy="120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7F02DD0-E095-B143-A5CF-64B082B294E4}"/>
              </a:ext>
            </a:extLst>
          </p:cNvPr>
          <p:cNvSpPr/>
          <p:nvPr/>
        </p:nvSpPr>
        <p:spPr>
          <a:xfrm>
            <a:off x="739737" y="433680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solidFill>
                  <a:srgbClr val="222222"/>
                </a:solidFill>
                <a:latin typeface="brandon-grotesque"/>
              </a:rPr>
              <a:t>“En la investigación es incluso más importante el proceso que el logro mismo”. </a:t>
            </a:r>
          </a:p>
          <a:p>
            <a:endParaRPr lang="es-EC" dirty="0">
              <a:solidFill>
                <a:srgbClr val="222222"/>
              </a:solidFill>
              <a:latin typeface="brandon-grotesque"/>
            </a:endParaRPr>
          </a:p>
          <a:p>
            <a:pPr algn="r"/>
            <a:r>
              <a:rPr lang="es-EC" dirty="0">
                <a:solidFill>
                  <a:srgbClr val="222222"/>
                </a:solidFill>
                <a:latin typeface="brandon-grotesque"/>
              </a:rPr>
              <a:t>Emilio Muñoz</a:t>
            </a:r>
          </a:p>
        </p:txBody>
      </p:sp>
    </p:spTree>
    <p:extLst>
      <p:ext uri="{BB962C8B-B14F-4D97-AF65-F5344CB8AC3E}">
        <p14:creationId xmlns:p14="http://schemas.microsoft.com/office/powerpoint/2010/main" val="2707743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B6B72ED-4ACB-2645-A806-7A27635CD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80"/>
            <a:ext cx="12192001" cy="685799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25AB4A0-AE70-8944-9338-9FF38F322D8F}"/>
              </a:ext>
            </a:extLst>
          </p:cNvPr>
          <p:cNvSpPr txBox="1"/>
          <p:nvPr/>
        </p:nvSpPr>
        <p:spPr>
          <a:xfrm>
            <a:off x="11763910" y="12328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sp>
        <p:nvSpPr>
          <p:cNvPr id="2" name="Terminador 1">
            <a:extLst>
              <a:ext uri="{FF2B5EF4-FFF2-40B4-BE49-F238E27FC236}">
                <a16:creationId xmlns:a16="http://schemas.microsoft.com/office/drawing/2014/main" id="{B8DF79D5-CD82-094D-A18B-12182D5E0835}"/>
              </a:ext>
            </a:extLst>
          </p:cNvPr>
          <p:cNvSpPr/>
          <p:nvPr/>
        </p:nvSpPr>
        <p:spPr>
          <a:xfrm>
            <a:off x="1517726" y="1210725"/>
            <a:ext cx="9156548" cy="2186305"/>
          </a:xfrm>
          <a:prstGeom prst="flowChartTermina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Analizar el impacto de las competencias de los graduados de la carrera de IATH de la UFA-ESPE con el fin de establecer los niveles de satisfacción en factores como estabilidad, ingresos, proyección personal, profesional y su relación con la empleabilidad, desde el 2016 y post-pandemia COVID-19.</a:t>
            </a:r>
            <a:endParaRPr lang="es-EC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FD4FF3E-FC9C-B54C-8EE1-90FDBB63346B}"/>
              </a:ext>
            </a:extLst>
          </p:cNvPr>
          <p:cNvSpPr/>
          <p:nvPr/>
        </p:nvSpPr>
        <p:spPr>
          <a:xfrm>
            <a:off x="3624936" y="339451"/>
            <a:ext cx="4942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Objetivo General</a:t>
            </a:r>
          </a:p>
        </p:txBody>
      </p:sp>
      <p:pic>
        <p:nvPicPr>
          <p:cNvPr id="6146" name="Picture 2" descr="Empleabilidad: qué es y por qué debe preocuparte - La Era de los Valientes">
            <a:extLst>
              <a:ext uri="{FF2B5EF4-FFF2-40B4-BE49-F238E27FC236}">
                <a16:creationId xmlns:a16="http://schemas.microsoft.com/office/drawing/2014/main" id="{C8D26DEB-180C-634D-B2C5-A205C5CA4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690" y="3578582"/>
            <a:ext cx="5354620" cy="267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739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25AB4A0-AE70-8944-9338-9FF38F322D8F}"/>
              </a:ext>
            </a:extLst>
          </p:cNvPr>
          <p:cNvSpPr txBox="1"/>
          <p:nvPr/>
        </p:nvSpPr>
        <p:spPr>
          <a:xfrm>
            <a:off x="11763910" y="12328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0D9F341-9BAB-D941-B3CF-F550A3FD9C98}"/>
              </a:ext>
            </a:extLst>
          </p:cNvPr>
          <p:cNvSpPr/>
          <p:nvPr/>
        </p:nvSpPr>
        <p:spPr>
          <a:xfrm>
            <a:off x="4042908" y="321323"/>
            <a:ext cx="41061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Objetivos Específicos</a:t>
            </a:r>
            <a:endParaRPr lang="es-MX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0E3EED93-3939-4D43-8C89-3E0AF4A4FC9C}"/>
              </a:ext>
            </a:extLst>
          </p:cNvPr>
          <p:cNvSpPr/>
          <p:nvPr/>
        </p:nvSpPr>
        <p:spPr>
          <a:xfrm>
            <a:off x="1294050" y="976471"/>
            <a:ext cx="9681882" cy="132566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Identificar el tipo de competencias que son requeridas en los profesionales del sector turístico post-pandemia COVID-19, de acuerdo con las necesidades del sector empresarial y que puedan dotar de mayor empleabilidad a los titulados de la carrera de Ingeniería en Administración Turística y Hotelera de la UFA-ESPE. </a:t>
            </a:r>
            <a:endParaRPr lang="es-EC" dirty="0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F5BF5A47-F14A-8C4E-82F0-665FF23DB708}"/>
              </a:ext>
            </a:extLst>
          </p:cNvPr>
          <p:cNvSpPr/>
          <p:nvPr/>
        </p:nvSpPr>
        <p:spPr>
          <a:xfrm>
            <a:off x="1294050" y="2559693"/>
            <a:ext cx="9681882" cy="11881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Establecer el nivel de empleabilidad tomando en cuenta el tiempo, el índice de inserción y los factores contextuales de riesgo que tienen los titulados de la carrera de IATH de la UFA-ESPE desde el periodo 2016 hasta el 2020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50F9E899-58B1-1F48-A651-8469268D9880}"/>
              </a:ext>
            </a:extLst>
          </p:cNvPr>
          <p:cNvSpPr/>
          <p:nvPr/>
        </p:nvSpPr>
        <p:spPr>
          <a:xfrm>
            <a:off x="1294050" y="4005396"/>
            <a:ext cx="9681882" cy="8654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Caracterizar los niveles de competencias de los profesionales de la carrera de IATH de la UFA-ESPE, para la reducción de factores contextuales de riesgo para el empleo.</a:t>
            </a:r>
            <a:r>
              <a:rPr lang="es-EC" dirty="0">
                <a:effectLst/>
              </a:rPr>
              <a:t> 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6347DFA8-1062-144B-A811-2B6F4C5C148F}"/>
              </a:ext>
            </a:extLst>
          </p:cNvPr>
          <p:cNvSpPr/>
          <p:nvPr/>
        </p:nvSpPr>
        <p:spPr>
          <a:xfrm>
            <a:off x="1341409" y="5186335"/>
            <a:ext cx="9681882" cy="118814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Determinar la incidencia que tiene el programa académico a través de una comparación con el perfil de los IATH de la UFA-ESPE y de otras Instituciones de Educación Superior con carreras a fin al área de turismo para identificar las brechas existentes.</a:t>
            </a:r>
            <a:endParaRPr lang="es-EC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736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EA395C5-CACB-6547-8C26-418BE0BB9C1B}"/>
              </a:ext>
            </a:extLst>
          </p:cNvPr>
          <p:cNvSpPr/>
          <p:nvPr/>
        </p:nvSpPr>
        <p:spPr>
          <a:xfrm>
            <a:off x="3205399" y="2301183"/>
            <a:ext cx="5035161" cy="929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  <a:ea typeface="+mj-ea"/>
                <a:cs typeface="+mj-cs"/>
              </a:rPr>
              <a:t>MARCO TEÓRICO</a:t>
            </a:r>
          </a:p>
        </p:txBody>
      </p:sp>
      <p:pic>
        <p:nvPicPr>
          <p:cNvPr id="13" name="Marcador de contenido 3">
            <a:extLst>
              <a:ext uri="{FF2B5EF4-FFF2-40B4-BE49-F238E27FC236}">
                <a16:creationId xmlns:a16="http://schemas.microsoft.com/office/drawing/2014/main" id="{A5528E38-2C7A-BE42-8C15-A17DB765B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28" r="55193" b="88228"/>
          <a:stretch/>
        </p:blipFill>
        <p:spPr>
          <a:xfrm>
            <a:off x="2501715" y="318045"/>
            <a:ext cx="7217274" cy="1261968"/>
          </a:xfrm>
          <a:prstGeom prst="rect">
            <a:avLst/>
          </a:prstGeom>
        </p:spPr>
      </p:pic>
      <p:pic>
        <p:nvPicPr>
          <p:cNvPr id="5" name="Picture 2" descr="Resultado de imagen para turismo espe">
            <a:extLst>
              <a:ext uri="{FF2B5EF4-FFF2-40B4-BE49-F238E27FC236}">
                <a16:creationId xmlns:a16="http://schemas.microsoft.com/office/drawing/2014/main" id="{FE3389FA-EC73-4B4A-92A3-6A0A4B4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4442" y="4047895"/>
            <a:ext cx="1517651" cy="148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Resultado de imagen para logo espe">
            <a:extLst>
              <a:ext uri="{FF2B5EF4-FFF2-40B4-BE49-F238E27FC236}">
                <a16:creationId xmlns:a16="http://schemas.microsoft.com/office/drawing/2014/main" id="{2ECEBC5B-CEA6-F843-8276-F06E3700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19" y="318045"/>
            <a:ext cx="1395589" cy="126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8843F1D-ABE6-2C4B-A09E-358781A5E0A5}"/>
              </a:ext>
            </a:extLst>
          </p:cNvPr>
          <p:cNvSpPr/>
          <p:nvPr/>
        </p:nvSpPr>
        <p:spPr>
          <a:xfrm>
            <a:off x="739737" y="4598900"/>
            <a:ext cx="4596056" cy="83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1500"/>
              </a:spcAft>
            </a:pPr>
            <a:r>
              <a:rPr lang="es-EC" dirty="0">
                <a:solidFill>
                  <a:srgbClr val="222222"/>
                </a:solidFill>
                <a:latin typeface="brandon-grotesque"/>
              </a:rPr>
              <a:t>“Cada día sabemos más y entendemos menos”. </a:t>
            </a:r>
          </a:p>
          <a:p>
            <a:pPr algn="r" fontAlgn="base">
              <a:spcAft>
                <a:spcPts val="1500"/>
              </a:spcAft>
            </a:pPr>
            <a:r>
              <a:rPr lang="es-EC" dirty="0">
                <a:solidFill>
                  <a:srgbClr val="222222"/>
                </a:solidFill>
                <a:latin typeface="brandon-grotesque"/>
              </a:rPr>
              <a:t>Albert Einstein</a:t>
            </a:r>
          </a:p>
        </p:txBody>
      </p:sp>
    </p:spTree>
    <p:extLst>
      <p:ext uri="{BB962C8B-B14F-4D97-AF65-F5344CB8AC3E}">
        <p14:creationId xmlns:p14="http://schemas.microsoft.com/office/powerpoint/2010/main" val="1059221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36EA357-D694-4C46-8F07-8C686C0AF734}"/>
              </a:ext>
            </a:extLst>
          </p:cNvPr>
          <p:cNvSpPr/>
          <p:nvPr/>
        </p:nvSpPr>
        <p:spPr>
          <a:xfrm>
            <a:off x="1347357" y="438338"/>
            <a:ext cx="3424335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2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Teoría de las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2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Necesidades</a:t>
            </a:r>
            <a:endParaRPr lang="es-ES_tradnl" sz="26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ACCORH CONSULTORES William Jiménez Lemus: ¿QUE TAN CORRECTA ES LA PIRAMIDE  DE MASLOW?">
            <a:extLst>
              <a:ext uri="{FF2B5EF4-FFF2-40B4-BE49-F238E27FC236}">
                <a16:creationId xmlns:a16="http://schemas.microsoft.com/office/drawing/2014/main" id="{4756AC01-29C5-7C46-937F-114DBA8B8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r="4020" b="-3"/>
          <a:stretch/>
        </p:blipFill>
        <p:spPr bwMode="auto">
          <a:xfrm>
            <a:off x="1149812" y="2426818"/>
            <a:ext cx="381942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Los tres saberes - Saber, saber ser y saber hacer">
            <a:extLst>
              <a:ext uri="{FF2B5EF4-FFF2-40B4-BE49-F238E27FC236}">
                <a16:creationId xmlns:a16="http://schemas.microsoft.com/office/drawing/2014/main" id="{D154022A-27CB-6842-9869-26FBC99BF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6061" r="2513" b="6290"/>
          <a:stretch/>
        </p:blipFill>
        <p:spPr bwMode="auto">
          <a:xfrm>
            <a:off x="6287578" y="3077155"/>
            <a:ext cx="5476328" cy="288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25AB4A0-AE70-8944-9338-9FF38F322D8F}"/>
              </a:ext>
            </a:extLst>
          </p:cNvPr>
          <p:cNvSpPr txBox="1"/>
          <p:nvPr/>
        </p:nvSpPr>
        <p:spPr>
          <a:xfrm>
            <a:off x="11763910" y="12328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205387E-ACB4-5344-801F-BE9BA0777EC9}"/>
              </a:ext>
            </a:extLst>
          </p:cNvPr>
          <p:cNvSpPr/>
          <p:nvPr/>
        </p:nvSpPr>
        <p:spPr>
          <a:xfrm>
            <a:off x="7220454" y="438338"/>
            <a:ext cx="390515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Teoría de las Competencias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C53040B-D406-6345-9A85-D946010C44D3}"/>
              </a:ext>
            </a:extLst>
          </p:cNvPr>
          <p:cNvSpPr/>
          <p:nvPr/>
        </p:nvSpPr>
        <p:spPr>
          <a:xfrm>
            <a:off x="6287578" y="5485238"/>
            <a:ext cx="1523270" cy="565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483237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10265</TotalTime>
  <Words>1442</Words>
  <Application>Microsoft Macintosh PowerPoint</Application>
  <PresentationFormat>Panorámica</PresentationFormat>
  <Paragraphs>216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Arial</vt:lpstr>
      <vt:lpstr>brandon-grotesque</vt:lpstr>
      <vt:lpstr>Calibri</vt:lpstr>
      <vt:lpstr>Calibri Light</vt:lpstr>
      <vt:lpstr>Helvetica</vt:lpstr>
      <vt:lpstr>Segoe UI Semibold</vt:lpstr>
      <vt:lpstr>Times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Mayorga</dc:creator>
  <cp:lastModifiedBy>Fernando Mayorga</cp:lastModifiedBy>
  <cp:revision>5</cp:revision>
  <dcterms:created xsi:type="dcterms:W3CDTF">2021-03-30T15:59:37Z</dcterms:created>
  <dcterms:modified xsi:type="dcterms:W3CDTF">2021-04-11T02:14:09Z</dcterms:modified>
</cp:coreProperties>
</file>