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84" r:id="rId8"/>
    <p:sldId id="285" r:id="rId9"/>
    <p:sldId id="267" r:id="rId10"/>
    <p:sldId id="268" r:id="rId11"/>
    <p:sldId id="269" r:id="rId12"/>
    <p:sldId id="282" r:id="rId13"/>
    <p:sldId id="272" r:id="rId14"/>
    <p:sldId id="275" r:id="rId15"/>
    <p:sldId id="276" r:id="rId16"/>
    <p:sldId id="287" r:id="rId17"/>
    <p:sldId id="286"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22B"/>
    <a:srgbClr val="58C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RSONAL\Desktop\TESIS%20AGAVE\Interpretaciones%20comunida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wnloads\TABULAC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Pregunta</a:t>
            </a:r>
            <a:r>
              <a:rPr lang="en-US" baseline="0"/>
              <a:t> Nº 9</a:t>
            </a:r>
            <a:r>
              <a:rPr lang="en-US"/>
              <a:t>  </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'Pregunta 8,9,10'!$K$2:$K$7</c:f>
              <c:strCache>
                <c:ptCount val="6"/>
                <c:pt idx="0">
                  <c:v>Alimentos</c:v>
                </c:pt>
                <c:pt idx="1">
                  <c:v>Artesanías</c:v>
                </c:pt>
                <c:pt idx="2">
                  <c:v>Cosméticos</c:v>
                </c:pt>
                <c:pt idx="3">
                  <c:v>Productos de limpieza (shampoo, jabón de ropa, alcohol antibacterial, etc.) </c:v>
                </c:pt>
                <c:pt idx="4">
                  <c:v>Medicina Natural </c:v>
                </c:pt>
                <c:pt idx="5">
                  <c:v>Bebidas alcohólica y no alcohólicas </c:v>
                </c:pt>
              </c:strCache>
            </c:strRef>
          </c:cat>
          <c:val>
            <c:numRef>
              <c:f>'Pregunta 8,9,10'!$L$2:$L$7</c:f>
              <c:numCache>
                <c:formatCode>0%</c:formatCode>
                <c:ptCount val="6"/>
                <c:pt idx="0">
                  <c:v>0.35</c:v>
                </c:pt>
                <c:pt idx="1">
                  <c:v>0.1</c:v>
                </c:pt>
                <c:pt idx="2">
                  <c:v>0.05</c:v>
                </c:pt>
                <c:pt idx="3">
                  <c:v>0.05</c:v>
                </c:pt>
                <c:pt idx="4">
                  <c:v>0.1</c:v>
                </c:pt>
                <c:pt idx="5">
                  <c:v>0.35</c:v>
                </c:pt>
              </c:numCache>
            </c:numRef>
          </c:val>
          <c:extLst>
            <c:ext xmlns:c16="http://schemas.microsoft.com/office/drawing/2014/chart" uri="{C3380CC4-5D6E-409C-BE32-E72D297353CC}">
              <c16:uniqueId val="{00000000-C41F-49CE-8A4F-273754AEEA04}"/>
            </c:ext>
          </c:extLst>
        </c:ser>
        <c:dLbls>
          <c:showLegendKey val="0"/>
          <c:showVal val="1"/>
          <c:showCatName val="0"/>
          <c:showSerName val="0"/>
          <c:showPercent val="0"/>
          <c:showBubbleSize val="0"/>
        </c:dLbls>
        <c:gapWidth val="150"/>
        <c:overlap val="-25"/>
        <c:axId val="338106735"/>
        <c:axId val="338108399"/>
      </c:barChart>
      <c:catAx>
        <c:axId val="338106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38108399"/>
        <c:crosses val="autoZero"/>
        <c:auto val="1"/>
        <c:lblAlgn val="ctr"/>
        <c:lblOffset val="100"/>
        <c:noMultiLvlLbl val="0"/>
      </c:catAx>
      <c:valAx>
        <c:axId val="338108399"/>
        <c:scaling>
          <c:orientation val="minMax"/>
        </c:scaling>
        <c:delete val="1"/>
        <c:axPos val="b"/>
        <c:numFmt formatCode="0%" sourceLinked="1"/>
        <c:majorTickMark val="none"/>
        <c:minorTickMark val="none"/>
        <c:tickLblPos val="nextTo"/>
        <c:crossAx val="338106735"/>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Hoja29!$B$3</c:f>
              <c:strCache>
                <c:ptCount val="1"/>
                <c:pt idx="0">
                  <c:v>Ruta del Agave </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6459-4E08-99C8-604A1D5F369F}"/>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6459-4E08-99C8-604A1D5F369F}"/>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6459-4E08-99C8-604A1D5F369F}"/>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6459-4E08-99C8-604A1D5F369F}"/>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6459-4E08-99C8-604A1D5F369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Hoja29!$C$2:$G$2</c:f>
              <c:strCache>
                <c:ptCount val="5"/>
                <c:pt idx="0">
                  <c:v>5 Muy de acuerdo</c:v>
                </c:pt>
                <c:pt idx="1">
                  <c:v>4 Algo de acuerdo</c:v>
                </c:pt>
                <c:pt idx="2">
                  <c:v>3 Ni de acuerdo ni en desacuerdo </c:v>
                </c:pt>
                <c:pt idx="3">
                  <c:v>2 Algo en desacuerdo </c:v>
                </c:pt>
                <c:pt idx="4">
                  <c:v>1 Muy en desacuerdo </c:v>
                </c:pt>
              </c:strCache>
            </c:strRef>
          </c:cat>
          <c:val>
            <c:numRef>
              <c:f>Hoja29!$C$3:$G$3</c:f>
              <c:numCache>
                <c:formatCode>General</c:formatCode>
                <c:ptCount val="5"/>
                <c:pt idx="0">
                  <c:v>134</c:v>
                </c:pt>
                <c:pt idx="1">
                  <c:v>78</c:v>
                </c:pt>
                <c:pt idx="2">
                  <c:v>83</c:v>
                </c:pt>
                <c:pt idx="3">
                  <c:v>60</c:v>
                </c:pt>
                <c:pt idx="4">
                  <c:v>29</c:v>
                </c:pt>
              </c:numCache>
            </c:numRef>
          </c:val>
          <c:extLst>
            <c:ext xmlns:c16="http://schemas.microsoft.com/office/drawing/2014/chart" uri="{C3380CC4-5D6E-409C-BE32-E72D297353CC}">
              <c16:uniqueId val="{0000000A-6459-4E08-99C8-604A1D5F369F}"/>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12.xml.rels><?xml version="1.0" encoding="UTF-8" standalone="yes"?>
<Relationships xmlns="http://schemas.openxmlformats.org/package/2006/relationships"><Relationship Id="rId1" Type="http://schemas.openxmlformats.org/officeDocument/2006/relationships/image" Target="../media/image30.png"/></Relationships>
</file>

<file path=ppt/diagrams/_rels/data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 Id="rId4" Type="http://schemas.openxmlformats.org/officeDocument/2006/relationships/image" Target="../media/image56.png"/></Relationships>
</file>

<file path=ppt/diagrams/_rels/data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 Id="rId4" Type="http://schemas.openxmlformats.org/officeDocument/2006/relationships/image" Target="../media/image60.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 Id="rId4" Type="http://schemas.openxmlformats.org/officeDocument/2006/relationships/image" Target="../media/image56.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 Id="rId4" Type="http://schemas.openxmlformats.org/officeDocument/2006/relationships/image" Target="../media/image6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28A73-EA24-4D1F-AECA-B8D61771DA26}"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es-ES"/>
        </a:p>
      </dgm:t>
    </dgm:pt>
    <dgm:pt modelId="{F9EC5EC5-D8D9-4D4C-A1BA-D53DD99F94DA}">
      <dgm:prSet phldrT="[Texto]"/>
      <dgm:spPr/>
      <dgm:t>
        <a:bodyPr/>
        <a:lstStyle/>
        <a:p>
          <a:r>
            <a:rPr lang="es-EC" dirty="0" smtClean="0">
              <a:solidFill>
                <a:schemeClr val="tx1"/>
              </a:solidFill>
            </a:rPr>
            <a:t>Desarrollar turismo comunitario a partir del aprovechamiento del Agave Andino para el desarrollo de la Asociación de mujeres Miskeras en la parroquia de Cangahua.</a:t>
          </a:r>
          <a:endParaRPr lang="es-ES" dirty="0">
            <a:solidFill>
              <a:schemeClr val="tx1"/>
            </a:solidFill>
          </a:endParaRPr>
        </a:p>
      </dgm:t>
    </dgm:pt>
    <dgm:pt modelId="{F6E9CAA3-6961-4DCD-A801-5CAAA58EB077}" type="parTrans" cxnId="{3EC6A76D-FC03-4844-BE4E-0E2EBEF68B31}">
      <dgm:prSet/>
      <dgm:spPr/>
      <dgm:t>
        <a:bodyPr/>
        <a:lstStyle/>
        <a:p>
          <a:endParaRPr lang="es-ES">
            <a:solidFill>
              <a:schemeClr val="tx1"/>
            </a:solidFill>
          </a:endParaRPr>
        </a:p>
      </dgm:t>
    </dgm:pt>
    <dgm:pt modelId="{DEEDF131-0BA7-4055-87BF-D277963D7988}" type="sibTrans" cxnId="{3EC6A76D-FC03-4844-BE4E-0E2EBEF68B31}">
      <dgm:prSet/>
      <dgm:spPr/>
      <dgm:t>
        <a:bodyPr/>
        <a:lstStyle/>
        <a:p>
          <a:endParaRPr lang="es-ES">
            <a:solidFill>
              <a:schemeClr val="tx1"/>
            </a:solidFill>
          </a:endParaRPr>
        </a:p>
      </dgm:t>
    </dgm:pt>
    <dgm:pt modelId="{C25FFEB4-DC10-4714-8B1C-DC7CA2042D0D}">
      <dgm:prSet phldrT="[Texto]" custT="1"/>
      <dgm:spPr/>
      <dgm:t>
        <a:bodyPr/>
        <a:lstStyle/>
        <a:p>
          <a:r>
            <a:rPr lang="es-ES" sz="3200" dirty="0" smtClean="0">
              <a:solidFill>
                <a:schemeClr val="tx1"/>
              </a:solidFill>
            </a:rPr>
            <a:t>Antecedentes Históricos</a:t>
          </a:r>
          <a:endParaRPr lang="es-ES" sz="3200" dirty="0">
            <a:solidFill>
              <a:schemeClr val="tx1"/>
            </a:solidFill>
          </a:endParaRPr>
        </a:p>
      </dgm:t>
    </dgm:pt>
    <dgm:pt modelId="{402D019A-7DEE-4054-9F09-3E07E89866AF}" type="parTrans" cxnId="{34066A3F-7DF5-4E90-945F-4CDDDCB08452}">
      <dgm:prSet/>
      <dgm:spPr/>
      <dgm:t>
        <a:bodyPr/>
        <a:lstStyle/>
        <a:p>
          <a:endParaRPr lang="es-ES">
            <a:solidFill>
              <a:schemeClr val="tx1"/>
            </a:solidFill>
          </a:endParaRPr>
        </a:p>
      </dgm:t>
    </dgm:pt>
    <dgm:pt modelId="{2AB5B0DA-6FEE-409E-9D2C-5FF6F63BAC9A}" type="sibTrans" cxnId="{34066A3F-7DF5-4E90-945F-4CDDDCB08452}">
      <dgm:prSet/>
      <dgm:spPr/>
      <dgm:t>
        <a:bodyPr/>
        <a:lstStyle/>
        <a:p>
          <a:endParaRPr lang="es-ES">
            <a:solidFill>
              <a:schemeClr val="tx1"/>
            </a:solidFill>
          </a:endParaRPr>
        </a:p>
      </dgm:t>
    </dgm:pt>
    <dgm:pt modelId="{448CD387-A312-461D-AD1F-C0AD36ED7D42}">
      <dgm:prSet phldrT="[Texto]" custT="1"/>
      <dgm:spPr>
        <a:solidFill>
          <a:schemeClr val="accent6">
            <a:lumMod val="40000"/>
            <a:lumOff val="60000"/>
          </a:schemeClr>
        </a:solidFill>
      </dgm:spPr>
      <dgm:t>
        <a:bodyPr/>
        <a:lstStyle/>
        <a:p>
          <a:r>
            <a:rPr lang="es-ES" sz="3200" dirty="0" smtClean="0">
              <a:solidFill>
                <a:schemeClr val="tx1"/>
              </a:solidFill>
            </a:rPr>
            <a:t>Diagnostico situacional de productos</a:t>
          </a:r>
          <a:endParaRPr lang="es-ES" sz="3200" dirty="0">
            <a:solidFill>
              <a:schemeClr val="tx1"/>
            </a:solidFill>
          </a:endParaRPr>
        </a:p>
      </dgm:t>
    </dgm:pt>
    <dgm:pt modelId="{52513822-0A25-44B3-B285-DE947BFC263D}" type="parTrans" cxnId="{C1C5166F-078E-43CC-81F0-1D29BD5B13EB}">
      <dgm:prSet/>
      <dgm:spPr/>
      <dgm:t>
        <a:bodyPr/>
        <a:lstStyle/>
        <a:p>
          <a:endParaRPr lang="es-ES">
            <a:solidFill>
              <a:schemeClr val="tx1"/>
            </a:solidFill>
          </a:endParaRPr>
        </a:p>
      </dgm:t>
    </dgm:pt>
    <dgm:pt modelId="{1B4307EE-2081-4F8D-962C-22D2A4B132EE}" type="sibTrans" cxnId="{C1C5166F-078E-43CC-81F0-1D29BD5B13EB}">
      <dgm:prSet/>
      <dgm:spPr/>
      <dgm:t>
        <a:bodyPr/>
        <a:lstStyle/>
        <a:p>
          <a:endParaRPr lang="es-ES">
            <a:solidFill>
              <a:schemeClr val="tx1"/>
            </a:solidFill>
          </a:endParaRPr>
        </a:p>
      </dgm:t>
    </dgm:pt>
    <dgm:pt modelId="{45C947CD-966B-4D63-B905-1C5C213EE5AD}">
      <dgm:prSet phldrT="[Texto]" custT="1"/>
      <dgm:spPr>
        <a:solidFill>
          <a:schemeClr val="accent1">
            <a:lumMod val="40000"/>
            <a:lumOff val="60000"/>
          </a:schemeClr>
        </a:solidFill>
      </dgm:spPr>
      <dgm:t>
        <a:bodyPr/>
        <a:lstStyle/>
        <a:p>
          <a:r>
            <a:rPr lang="es-ES" sz="2800" dirty="0" smtClean="0">
              <a:solidFill>
                <a:schemeClr val="tx1"/>
              </a:solidFill>
            </a:rPr>
            <a:t>Estrategias que fortalezcan la actividad económica </a:t>
          </a:r>
          <a:endParaRPr lang="es-ES" sz="2800" dirty="0">
            <a:solidFill>
              <a:schemeClr val="tx1"/>
            </a:solidFill>
          </a:endParaRPr>
        </a:p>
      </dgm:t>
    </dgm:pt>
    <dgm:pt modelId="{88726508-D545-45D9-A9FE-BB21A3479389}" type="parTrans" cxnId="{8F6DD770-3CD1-47C6-8BD2-A64F123A53B2}">
      <dgm:prSet/>
      <dgm:spPr/>
      <dgm:t>
        <a:bodyPr/>
        <a:lstStyle/>
        <a:p>
          <a:endParaRPr lang="es-ES">
            <a:solidFill>
              <a:schemeClr val="tx1"/>
            </a:solidFill>
          </a:endParaRPr>
        </a:p>
      </dgm:t>
    </dgm:pt>
    <dgm:pt modelId="{E31AB918-F33A-4481-BAD1-19E529388D57}" type="sibTrans" cxnId="{8F6DD770-3CD1-47C6-8BD2-A64F123A53B2}">
      <dgm:prSet/>
      <dgm:spPr/>
      <dgm:t>
        <a:bodyPr/>
        <a:lstStyle/>
        <a:p>
          <a:endParaRPr lang="es-ES">
            <a:solidFill>
              <a:schemeClr val="tx1"/>
            </a:solidFill>
          </a:endParaRPr>
        </a:p>
      </dgm:t>
    </dgm:pt>
    <dgm:pt modelId="{3B0ABFE2-9A47-4DFA-B1A7-17C23B374838}" type="pres">
      <dgm:prSet presAssocID="{33528A73-EA24-4D1F-AECA-B8D61771DA26}" presName="composite" presStyleCnt="0">
        <dgm:presLayoutVars>
          <dgm:chMax val="1"/>
          <dgm:dir/>
          <dgm:resizeHandles val="exact"/>
        </dgm:presLayoutVars>
      </dgm:prSet>
      <dgm:spPr/>
      <dgm:t>
        <a:bodyPr/>
        <a:lstStyle/>
        <a:p>
          <a:endParaRPr lang="es-ES"/>
        </a:p>
      </dgm:t>
    </dgm:pt>
    <dgm:pt modelId="{928E823E-E246-45FA-91AC-2925648DCEB1}" type="pres">
      <dgm:prSet presAssocID="{F9EC5EC5-D8D9-4D4C-A1BA-D53DD99F94DA}" presName="roof" presStyleLbl="dkBgShp" presStyleIdx="0" presStyleCnt="2" custLinFactNeighborX="-2658" custLinFactNeighborY="-81007"/>
      <dgm:spPr/>
      <dgm:t>
        <a:bodyPr/>
        <a:lstStyle/>
        <a:p>
          <a:endParaRPr lang="es-ES"/>
        </a:p>
      </dgm:t>
    </dgm:pt>
    <dgm:pt modelId="{3F5EE5C3-A61F-489F-9F2A-0E86952B769F}" type="pres">
      <dgm:prSet presAssocID="{F9EC5EC5-D8D9-4D4C-A1BA-D53DD99F94DA}" presName="pillars" presStyleCnt="0"/>
      <dgm:spPr/>
      <dgm:t>
        <a:bodyPr/>
        <a:lstStyle/>
        <a:p>
          <a:endParaRPr lang="es-ES"/>
        </a:p>
      </dgm:t>
    </dgm:pt>
    <dgm:pt modelId="{C4D989E6-5C02-4F03-97CE-92C900F4735F}" type="pres">
      <dgm:prSet presAssocID="{F9EC5EC5-D8D9-4D4C-A1BA-D53DD99F94DA}" presName="pillar1" presStyleLbl="node1" presStyleIdx="0" presStyleCnt="3">
        <dgm:presLayoutVars>
          <dgm:bulletEnabled val="1"/>
        </dgm:presLayoutVars>
      </dgm:prSet>
      <dgm:spPr/>
      <dgm:t>
        <a:bodyPr/>
        <a:lstStyle/>
        <a:p>
          <a:endParaRPr lang="es-ES"/>
        </a:p>
      </dgm:t>
    </dgm:pt>
    <dgm:pt modelId="{7E7C5D81-2343-4D3D-90D9-8E7647E167DE}" type="pres">
      <dgm:prSet presAssocID="{448CD387-A312-461D-AD1F-C0AD36ED7D42}" presName="pillarX" presStyleLbl="node1" presStyleIdx="1" presStyleCnt="3">
        <dgm:presLayoutVars>
          <dgm:bulletEnabled val="1"/>
        </dgm:presLayoutVars>
      </dgm:prSet>
      <dgm:spPr/>
      <dgm:t>
        <a:bodyPr/>
        <a:lstStyle/>
        <a:p>
          <a:endParaRPr lang="es-ES"/>
        </a:p>
      </dgm:t>
    </dgm:pt>
    <dgm:pt modelId="{DCB459D8-29D2-4877-876F-6B0D5D58B7C2}" type="pres">
      <dgm:prSet presAssocID="{45C947CD-966B-4D63-B905-1C5C213EE5AD}" presName="pillarX" presStyleLbl="node1" presStyleIdx="2" presStyleCnt="3">
        <dgm:presLayoutVars>
          <dgm:bulletEnabled val="1"/>
        </dgm:presLayoutVars>
      </dgm:prSet>
      <dgm:spPr/>
      <dgm:t>
        <a:bodyPr/>
        <a:lstStyle/>
        <a:p>
          <a:endParaRPr lang="es-ES"/>
        </a:p>
      </dgm:t>
    </dgm:pt>
    <dgm:pt modelId="{1139F63F-5CF4-418D-8D89-7DC0B72EE4CE}" type="pres">
      <dgm:prSet presAssocID="{F9EC5EC5-D8D9-4D4C-A1BA-D53DD99F94DA}" presName="base" presStyleLbl="dkBgShp" presStyleIdx="1" presStyleCnt="2"/>
      <dgm:spPr/>
      <dgm:t>
        <a:bodyPr/>
        <a:lstStyle/>
        <a:p>
          <a:endParaRPr lang="es-ES"/>
        </a:p>
      </dgm:t>
    </dgm:pt>
  </dgm:ptLst>
  <dgm:cxnLst>
    <dgm:cxn modelId="{3BDE4AFF-D3BC-43FF-ADA3-ACBF7509BDD7}" type="presOf" srcId="{45C947CD-966B-4D63-B905-1C5C213EE5AD}" destId="{DCB459D8-29D2-4877-876F-6B0D5D58B7C2}" srcOrd="0" destOrd="0" presId="urn:microsoft.com/office/officeart/2005/8/layout/hList3"/>
    <dgm:cxn modelId="{8DE88EF5-CAB5-4108-A05F-8D12DC9E7B31}" type="presOf" srcId="{C25FFEB4-DC10-4714-8B1C-DC7CA2042D0D}" destId="{C4D989E6-5C02-4F03-97CE-92C900F4735F}" srcOrd="0" destOrd="0" presId="urn:microsoft.com/office/officeart/2005/8/layout/hList3"/>
    <dgm:cxn modelId="{08052226-E78F-425B-9F90-76D5608C9531}" type="presOf" srcId="{448CD387-A312-461D-AD1F-C0AD36ED7D42}" destId="{7E7C5D81-2343-4D3D-90D9-8E7647E167DE}" srcOrd="0" destOrd="0" presId="urn:microsoft.com/office/officeart/2005/8/layout/hList3"/>
    <dgm:cxn modelId="{8F6DD770-3CD1-47C6-8BD2-A64F123A53B2}" srcId="{F9EC5EC5-D8D9-4D4C-A1BA-D53DD99F94DA}" destId="{45C947CD-966B-4D63-B905-1C5C213EE5AD}" srcOrd="2" destOrd="0" parTransId="{88726508-D545-45D9-A9FE-BB21A3479389}" sibTransId="{E31AB918-F33A-4481-BAD1-19E529388D57}"/>
    <dgm:cxn modelId="{3EC6A76D-FC03-4844-BE4E-0E2EBEF68B31}" srcId="{33528A73-EA24-4D1F-AECA-B8D61771DA26}" destId="{F9EC5EC5-D8D9-4D4C-A1BA-D53DD99F94DA}" srcOrd="0" destOrd="0" parTransId="{F6E9CAA3-6961-4DCD-A801-5CAAA58EB077}" sibTransId="{DEEDF131-0BA7-4055-87BF-D277963D7988}"/>
    <dgm:cxn modelId="{6F4D5972-B904-4F4F-BFBD-47B05C055BCD}" type="presOf" srcId="{33528A73-EA24-4D1F-AECA-B8D61771DA26}" destId="{3B0ABFE2-9A47-4DFA-B1A7-17C23B374838}" srcOrd="0" destOrd="0" presId="urn:microsoft.com/office/officeart/2005/8/layout/hList3"/>
    <dgm:cxn modelId="{6AE53492-5A5F-4136-9939-9847F0403D9B}" type="presOf" srcId="{F9EC5EC5-D8D9-4D4C-A1BA-D53DD99F94DA}" destId="{928E823E-E246-45FA-91AC-2925648DCEB1}" srcOrd="0" destOrd="0" presId="urn:microsoft.com/office/officeart/2005/8/layout/hList3"/>
    <dgm:cxn modelId="{34066A3F-7DF5-4E90-945F-4CDDDCB08452}" srcId="{F9EC5EC5-D8D9-4D4C-A1BA-D53DD99F94DA}" destId="{C25FFEB4-DC10-4714-8B1C-DC7CA2042D0D}" srcOrd="0" destOrd="0" parTransId="{402D019A-7DEE-4054-9F09-3E07E89866AF}" sibTransId="{2AB5B0DA-6FEE-409E-9D2C-5FF6F63BAC9A}"/>
    <dgm:cxn modelId="{C1C5166F-078E-43CC-81F0-1D29BD5B13EB}" srcId="{F9EC5EC5-D8D9-4D4C-A1BA-D53DD99F94DA}" destId="{448CD387-A312-461D-AD1F-C0AD36ED7D42}" srcOrd="1" destOrd="0" parTransId="{52513822-0A25-44B3-B285-DE947BFC263D}" sibTransId="{1B4307EE-2081-4F8D-962C-22D2A4B132EE}"/>
    <dgm:cxn modelId="{CA780D96-0A7C-4968-8739-1AE683593373}" type="presParOf" srcId="{3B0ABFE2-9A47-4DFA-B1A7-17C23B374838}" destId="{928E823E-E246-45FA-91AC-2925648DCEB1}" srcOrd="0" destOrd="0" presId="urn:microsoft.com/office/officeart/2005/8/layout/hList3"/>
    <dgm:cxn modelId="{ED75F9FE-BCB3-4B3A-9B45-64F33E9414D8}" type="presParOf" srcId="{3B0ABFE2-9A47-4DFA-B1A7-17C23B374838}" destId="{3F5EE5C3-A61F-489F-9F2A-0E86952B769F}" srcOrd="1" destOrd="0" presId="urn:microsoft.com/office/officeart/2005/8/layout/hList3"/>
    <dgm:cxn modelId="{178381AC-8AC4-4B7D-AA0B-95458B48CCB6}" type="presParOf" srcId="{3F5EE5C3-A61F-489F-9F2A-0E86952B769F}" destId="{C4D989E6-5C02-4F03-97CE-92C900F4735F}" srcOrd="0" destOrd="0" presId="urn:microsoft.com/office/officeart/2005/8/layout/hList3"/>
    <dgm:cxn modelId="{44E240DD-A2F9-4683-817C-13438437F8DD}" type="presParOf" srcId="{3F5EE5C3-A61F-489F-9F2A-0E86952B769F}" destId="{7E7C5D81-2343-4D3D-90D9-8E7647E167DE}" srcOrd="1" destOrd="0" presId="urn:microsoft.com/office/officeart/2005/8/layout/hList3"/>
    <dgm:cxn modelId="{41EFCFEC-74CF-4420-8BF7-D514AB09F469}" type="presParOf" srcId="{3F5EE5C3-A61F-489F-9F2A-0E86952B769F}" destId="{DCB459D8-29D2-4877-876F-6B0D5D58B7C2}" srcOrd="2" destOrd="0" presId="urn:microsoft.com/office/officeart/2005/8/layout/hList3"/>
    <dgm:cxn modelId="{D519F201-EB5E-4D34-A5B3-D7D16B0E024C}" type="presParOf" srcId="{3B0ABFE2-9A47-4DFA-B1A7-17C23B374838}" destId="{1139F63F-5CF4-418D-8D89-7DC0B72EE4CE}"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03FA65-777D-493D-9DB7-DE740A168EFE}" type="doc">
      <dgm:prSet loTypeId="urn:microsoft.com/office/officeart/2005/8/layout/process1" loCatId="process" qsTypeId="urn:microsoft.com/office/officeart/2005/8/quickstyle/simple3" qsCatId="simple" csTypeId="urn:microsoft.com/office/officeart/2005/8/colors/colorful5" csCatId="colorful" phldr="1"/>
      <dgm:spPr/>
    </dgm:pt>
    <dgm:pt modelId="{9CF8178C-166D-4355-9545-3CA627C258A0}">
      <dgm:prSet phldrT="[Texto]" custT="1"/>
      <dgm:spPr/>
      <dgm:t>
        <a:bodyPr/>
        <a:lstStyle/>
        <a:p>
          <a:r>
            <a:rPr lang="es-ES" sz="1050" dirty="0" smtClean="0"/>
            <a:t>Interés en generar un turismo comunitario </a:t>
          </a:r>
          <a:endParaRPr lang="es-ES" sz="1050" dirty="0"/>
        </a:p>
      </dgm:t>
    </dgm:pt>
    <dgm:pt modelId="{33A371FC-74BD-4C88-9203-71998A2E9A4C}" type="parTrans" cxnId="{20B5F89B-4F62-4969-9207-61E63135EFC4}">
      <dgm:prSet/>
      <dgm:spPr/>
      <dgm:t>
        <a:bodyPr/>
        <a:lstStyle/>
        <a:p>
          <a:endParaRPr lang="es-ES" sz="2400"/>
        </a:p>
      </dgm:t>
    </dgm:pt>
    <dgm:pt modelId="{D08FE8B0-F428-4CC6-824E-756B8A0C1968}" type="sibTrans" cxnId="{20B5F89B-4F62-4969-9207-61E63135EFC4}">
      <dgm:prSet custT="1"/>
      <dgm:spPr/>
      <dgm:t>
        <a:bodyPr/>
        <a:lstStyle/>
        <a:p>
          <a:endParaRPr lang="es-ES" sz="900"/>
        </a:p>
      </dgm:t>
    </dgm:pt>
    <dgm:pt modelId="{F57AB05A-45DE-4C32-AE47-7FE4FA71C623}">
      <dgm:prSet phldrT="[Texto]" custT="1"/>
      <dgm:spPr/>
      <dgm:t>
        <a:bodyPr/>
        <a:lstStyle/>
        <a:p>
          <a:r>
            <a:rPr lang="es-ES" sz="1050" dirty="0" smtClean="0"/>
            <a:t>Infraestructura vial</a:t>
          </a:r>
        </a:p>
        <a:p>
          <a:r>
            <a:rPr lang="es-ES" sz="1050" dirty="0" smtClean="0"/>
            <a:t>Turismo Cultural</a:t>
          </a:r>
          <a:endParaRPr lang="es-ES" sz="1050" dirty="0"/>
        </a:p>
      </dgm:t>
    </dgm:pt>
    <dgm:pt modelId="{594E957E-F1AA-4B90-AF1B-6EB116A041F5}" type="parTrans" cxnId="{E39330DD-423A-47B5-B6F0-D961BF9A7A89}">
      <dgm:prSet/>
      <dgm:spPr/>
      <dgm:t>
        <a:bodyPr/>
        <a:lstStyle/>
        <a:p>
          <a:endParaRPr lang="es-ES" sz="2400"/>
        </a:p>
      </dgm:t>
    </dgm:pt>
    <dgm:pt modelId="{B5B317AE-DA8F-4B60-A8C2-1D121CE38E5D}" type="sibTrans" cxnId="{E39330DD-423A-47B5-B6F0-D961BF9A7A89}">
      <dgm:prSet custT="1"/>
      <dgm:spPr/>
      <dgm:t>
        <a:bodyPr/>
        <a:lstStyle/>
        <a:p>
          <a:endParaRPr lang="es-ES" sz="900"/>
        </a:p>
      </dgm:t>
    </dgm:pt>
    <dgm:pt modelId="{18DDF3FF-D52B-460B-BBB9-20E50115E9FE}">
      <dgm:prSet phldrT="[Texto]" custT="1"/>
      <dgm:spPr/>
      <dgm:t>
        <a:bodyPr/>
        <a:lstStyle/>
        <a:p>
          <a:r>
            <a:rPr lang="es-ES" sz="1050" dirty="0" smtClean="0"/>
            <a:t>Primer Museo del Agave</a:t>
          </a:r>
        </a:p>
        <a:p>
          <a:r>
            <a:rPr lang="es-ES" sz="1050" dirty="0" smtClean="0"/>
            <a:t>Exportación de productos al extranjero </a:t>
          </a:r>
          <a:endParaRPr lang="es-ES" sz="1050" dirty="0"/>
        </a:p>
      </dgm:t>
    </dgm:pt>
    <dgm:pt modelId="{3E655A82-EF59-43D6-B3E3-64E71D8C2D5D}" type="parTrans" cxnId="{73BD8FAD-A60D-4D8D-9163-33876757F3E0}">
      <dgm:prSet/>
      <dgm:spPr/>
      <dgm:t>
        <a:bodyPr/>
        <a:lstStyle/>
        <a:p>
          <a:endParaRPr lang="es-ES" sz="2400"/>
        </a:p>
      </dgm:t>
    </dgm:pt>
    <dgm:pt modelId="{B49E5172-D4B6-461E-B5CF-9D38307E5D2F}" type="sibTrans" cxnId="{73BD8FAD-A60D-4D8D-9163-33876757F3E0}">
      <dgm:prSet custT="1"/>
      <dgm:spPr/>
      <dgm:t>
        <a:bodyPr/>
        <a:lstStyle/>
        <a:p>
          <a:endParaRPr lang="es-ES" sz="900"/>
        </a:p>
      </dgm:t>
    </dgm:pt>
    <dgm:pt modelId="{96A6C419-A578-47A6-849B-D21536812031}">
      <dgm:prSet phldrT="[Texto]" custT="1"/>
      <dgm:spPr/>
      <dgm:t>
        <a:bodyPr/>
        <a:lstStyle/>
        <a:p>
          <a:r>
            <a:rPr lang="es-ES" sz="1050" dirty="0" smtClean="0"/>
            <a:t>Impulsora de grupos comunitarios agaveros</a:t>
          </a:r>
        </a:p>
        <a:p>
          <a:r>
            <a:rPr lang="es-ES" sz="1050" dirty="0" smtClean="0"/>
            <a:t>Gama de productos artesanales</a:t>
          </a:r>
          <a:endParaRPr lang="es-ES" sz="1050" dirty="0"/>
        </a:p>
      </dgm:t>
    </dgm:pt>
    <dgm:pt modelId="{44CA97A5-A330-430D-94CC-87BABB0A5DA3}" type="parTrans" cxnId="{2B44856A-5B26-428B-B7FA-9D8F0E1A437F}">
      <dgm:prSet/>
      <dgm:spPr/>
      <dgm:t>
        <a:bodyPr/>
        <a:lstStyle/>
        <a:p>
          <a:endParaRPr lang="es-ES" sz="2400"/>
        </a:p>
      </dgm:t>
    </dgm:pt>
    <dgm:pt modelId="{4DD2B982-88D3-453A-B5BE-70B2DA0E0DB4}" type="sibTrans" cxnId="{2B44856A-5B26-428B-B7FA-9D8F0E1A437F}">
      <dgm:prSet custT="1"/>
      <dgm:spPr/>
      <dgm:t>
        <a:bodyPr/>
        <a:lstStyle/>
        <a:p>
          <a:endParaRPr lang="es-ES" sz="900"/>
        </a:p>
      </dgm:t>
    </dgm:pt>
    <dgm:pt modelId="{3623D10D-9AFB-4F8B-989A-708A597EB20D}">
      <dgm:prSet phldrT="[Texto]" custT="1"/>
      <dgm:spPr/>
      <dgm:t>
        <a:bodyPr/>
        <a:lstStyle/>
        <a:p>
          <a:r>
            <a:rPr lang="es-ES" sz="1050" dirty="0" smtClean="0"/>
            <a:t>Pionero en el Turismo en la parroquia de Cangahua. </a:t>
          </a:r>
          <a:endParaRPr lang="es-ES" sz="1050" dirty="0"/>
        </a:p>
      </dgm:t>
    </dgm:pt>
    <dgm:pt modelId="{5B4FBAF5-385B-4F52-A708-67867100A0A4}" type="parTrans" cxnId="{6BDB8E28-EA75-49BF-9F9A-007AF4C98CC8}">
      <dgm:prSet/>
      <dgm:spPr/>
      <dgm:t>
        <a:bodyPr/>
        <a:lstStyle/>
        <a:p>
          <a:endParaRPr lang="es-ES" sz="2400"/>
        </a:p>
      </dgm:t>
    </dgm:pt>
    <dgm:pt modelId="{42087D6F-4C66-4CF2-AF75-AE52221D8853}" type="sibTrans" cxnId="{6BDB8E28-EA75-49BF-9F9A-007AF4C98CC8}">
      <dgm:prSet/>
      <dgm:spPr/>
      <dgm:t>
        <a:bodyPr/>
        <a:lstStyle/>
        <a:p>
          <a:endParaRPr lang="es-ES" sz="2400"/>
        </a:p>
      </dgm:t>
    </dgm:pt>
    <dgm:pt modelId="{A5256F23-1A25-476E-B9C3-D479FA5FB637}" type="pres">
      <dgm:prSet presAssocID="{B003FA65-777D-493D-9DB7-DE740A168EFE}" presName="Name0" presStyleCnt="0">
        <dgm:presLayoutVars>
          <dgm:dir/>
          <dgm:resizeHandles val="exact"/>
        </dgm:presLayoutVars>
      </dgm:prSet>
      <dgm:spPr/>
    </dgm:pt>
    <dgm:pt modelId="{E2C5F694-F0ED-4148-AF4D-49E56CB7104E}" type="pres">
      <dgm:prSet presAssocID="{9CF8178C-166D-4355-9545-3CA627C258A0}" presName="node" presStyleLbl="node1" presStyleIdx="0" presStyleCnt="5">
        <dgm:presLayoutVars>
          <dgm:bulletEnabled val="1"/>
        </dgm:presLayoutVars>
      </dgm:prSet>
      <dgm:spPr/>
      <dgm:t>
        <a:bodyPr/>
        <a:lstStyle/>
        <a:p>
          <a:endParaRPr lang="es-ES"/>
        </a:p>
      </dgm:t>
    </dgm:pt>
    <dgm:pt modelId="{E66E3D4B-BDB5-40FF-9582-476FF78D4672}" type="pres">
      <dgm:prSet presAssocID="{D08FE8B0-F428-4CC6-824E-756B8A0C1968}" presName="sibTrans" presStyleLbl="sibTrans2D1" presStyleIdx="0" presStyleCnt="4"/>
      <dgm:spPr/>
      <dgm:t>
        <a:bodyPr/>
        <a:lstStyle/>
        <a:p>
          <a:endParaRPr lang="es-ES"/>
        </a:p>
      </dgm:t>
    </dgm:pt>
    <dgm:pt modelId="{CCCDEE9E-D10B-41B7-B38E-3FBC6B2F0CD8}" type="pres">
      <dgm:prSet presAssocID="{D08FE8B0-F428-4CC6-824E-756B8A0C1968}" presName="connectorText" presStyleLbl="sibTrans2D1" presStyleIdx="0" presStyleCnt="4"/>
      <dgm:spPr/>
      <dgm:t>
        <a:bodyPr/>
        <a:lstStyle/>
        <a:p>
          <a:endParaRPr lang="es-ES"/>
        </a:p>
      </dgm:t>
    </dgm:pt>
    <dgm:pt modelId="{37DFE827-F827-4CC9-B6ED-2FB9630B4458}" type="pres">
      <dgm:prSet presAssocID="{F57AB05A-45DE-4C32-AE47-7FE4FA71C623}" presName="node" presStyleLbl="node1" presStyleIdx="1" presStyleCnt="5">
        <dgm:presLayoutVars>
          <dgm:bulletEnabled val="1"/>
        </dgm:presLayoutVars>
      </dgm:prSet>
      <dgm:spPr/>
      <dgm:t>
        <a:bodyPr/>
        <a:lstStyle/>
        <a:p>
          <a:endParaRPr lang="es-ES"/>
        </a:p>
      </dgm:t>
    </dgm:pt>
    <dgm:pt modelId="{192BFF73-3760-4AC1-B705-61D6E9152C0E}" type="pres">
      <dgm:prSet presAssocID="{B5B317AE-DA8F-4B60-A8C2-1D121CE38E5D}" presName="sibTrans" presStyleLbl="sibTrans2D1" presStyleIdx="1" presStyleCnt="4"/>
      <dgm:spPr/>
      <dgm:t>
        <a:bodyPr/>
        <a:lstStyle/>
        <a:p>
          <a:endParaRPr lang="es-ES"/>
        </a:p>
      </dgm:t>
    </dgm:pt>
    <dgm:pt modelId="{301D8004-5094-4A0A-A251-5E9395AC251A}" type="pres">
      <dgm:prSet presAssocID="{B5B317AE-DA8F-4B60-A8C2-1D121CE38E5D}" presName="connectorText" presStyleLbl="sibTrans2D1" presStyleIdx="1" presStyleCnt="4"/>
      <dgm:spPr/>
      <dgm:t>
        <a:bodyPr/>
        <a:lstStyle/>
        <a:p>
          <a:endParaRPr lang="es-ES"/>
        </a:p>
      </dgm:t>
    </dgm:pt>
    <dgm:pt modelId="{A3E1F00F-C396-44F9-9B98-5295322463F9}" type="pres">
      <dgm:prSet presAssocID="{18DDF3FF-D52B-460B-BBB9-20E50115E9FE}" presName="node" presStyleLbl="node1" presStyleIdx="2" presStyleCnt="5">
        <dgm:presLayoutVars>
          <dgm:bulletEnabled val="1"/>
        </dgm:presLayoutVars>
      </dgm:prSet>
      <dgm:spPr/>
      <dgm:t>
        <a:bodyPr/>
        <a:lstStyle/>
        <a:p>
          <a:endParaRPr lang="es-ES"/>
        </a:p>
      </dgm:t>
    </dgm:pt>
    <dgm:pt modelId="{CF7E64E0-CF80-4435-B76F-AA4DA5D8C1E4}" type="pres">
      <dgm:prSet presAssocID="{B49E5172-D4B6-461E-B5CF-9D38307E5D2F}" presName="sibTrans" presStyleLbl="sibTrans2D1" presStyleIdx="2" presStyleCnt="4"/>
      <dgm:spPr/>
      <dgm:t>
        <a:bodyPr/>
        <a:lstStyle/>
        <a:p>
          <a:endParaRPr lang="es-ES"/>
        </a:p>
      </dgm:t>
    </dgm:pt>
    <dgm:pt modelId="{AB8988B4-EFBE-4172-BF2C-D12F49572659}" type="pres">
      <dgm:prSet presAssocID="{B49E5172-D4B6-461E-B5CF-9D38307E5D2F}" presName="connectorText" presStyleLbl="sibTrans2D1" presStyleIdx="2" presStyleCnt="4"/>
      <dgm:spPr/>
      <dgm:t>
        <a:bodyPr/>
        <a:lstStyle/>
        <a:p>
          <a:endParaRPr lang="es-ES"/>
        </a:p>
      </dgm:t>
    </dgm:pt>
    <dgm:pt modelId="{1951B360-345C-4FB1-9503-5671B33745EF}" type="pres">
      <dgm:prSet presAssocID="{96A6C419-A578-47A6-849B-D21536812031}" presName="node" presStyleLbl="node1" presStyleIdx="3" presStyleCnt="5">
        <dgm:presLayoutVars>
          <dgm:bulletEnabled val="1"/>
        </dgm:presLayoutVars>
      </dgm:prSet>
      <dgm:spPr/>
      <dgm:t>
        <a:bodyPr/>
        <a:lstStyle/>
        <a:p>
          <a:endParaRPr lang="es-ES"/>
        </a:p>
      </dgm:t>
    </dgm:pt>
    <dgm:pt modelId="{4750576B-B2F7-42AB-9171-AFA023D8E0BA}" type="pres">
      <dgm:prSet presAssocID="{4DD2B982-88D3-453A-B5BE-70B2DA0E0DB4}" presName="sibTrans" presStyleLbl="sibTrans2D1" presStyleIdx="3" presStyleCnt="4"/>
      <dgm:spPr/>
      <dgm:t>
        <a:bodyPr/>
        <a:lstStyle/>
        <a:p>
          <a:endParaRPr lang="es-ES"/>
        </a:p>
      </dgm:t>
    </dgm:pt>
    <dgm:pt modelId="{2AD8C247-9536-46EF-A8F3-28E585ADB1C6}" type="pres">
      <dgm:prSet presAssocID="{4DD2B982-88D3-453A-B5BE-70B2DA0E0DB4}" presName="connectorText" presStyleLbl="sibTrans2D1" presStyleIdx="3" presStyleCnt="4"/>
      <dgm:spPr/>
      <dgm:t>
        <a:bodyPr/>
        <a:lstStyle/>
        <a:p>
          <a:endParaRPr lang="es-ES"/>
        </a:p>
      </dgm:t>
    </dgm:pt>
    <dgm:pt modelId="{3268B6B7-23BE-4156-B9B1-1EAE10E28467}" type="pres">
      <dgm:prSet presAssocID="{3623D10D-9AFB-4F8B-989A-708A597EB20D}" presName="node" presStyleLbl="node1" presStyleIdx="4" presStyleCnt="5">
        <dgm:presLayoutVars>
          <dgm:bulletEnabled val="1"/>
        </dgm:presLayoutVars>
      </dgm:prSet>
      <dgm:spPr/>
      <dgm:t>
        <a:bodyPr/>
        <a:lstStyle/>
        <a:p>
          <a:endParaRPr lang="es-ES"/>
        </a:p>
      </dgm:t>
    </dgm:pt>
  </dgm:ptLst>
  <dgm:cxnLst>
    <dgm:cxn modelId="{2B42A7F4-76CB-42AC-A139-AC0CEA0F599D}" type="presOf" srcId="{B5B317AE-DA8F-4B60-A8C2-1D121CE38E5D}" destId="{301D8004-5094-4A0A-A251-5E9395AC251A}" srcOrd="1" destOrd="0" presId="urn:microsoft.com/office/officeart/2005/8/layout/process1"/>
    <dgm:cxn modelId="{0ED8831E-9D4E-4383-A866-B41552A99764}" type="presOf" srcId="{B49E5172-D4B6-461E-B5CF-9D38307E5D2F}" destId="{AB8988B4-EFBE-4172-BF2C-D12F49572659}" srcOrd="1" destOrd="0" presId="urn:microsoft.com/office/officeart/2005/8/layout/process1"/>
    <dgm:cxn modelId="{B5167AF0-C3BF-49A8-B3E1-4CA1555A82EE}" type="presOf" srcId="{4DD2B982-88D3-453A-B5BE-70B2DA0E0DB4}" destId="{4750576B-B2F7-42AB-9171-AFA023D8E0BA}" srcOrd="0" destOrd="0" presId="urn:microsoft.com/office/officeart/2005/8/layout/process1"/>
    <dgm:cxn modelId="{09A32C7B-2728-4F21-9628-B398D2D081A1}" type="presOf" srcId="{9CF8178C-166D-4355-9545-3CA627C258A0}" destId="{E2C5F694-F0ED-4148-AF4D-49E56CB7104E}" srcOrd="0" destOrd="0" presId="urn:microsoft.com/office/officeart/2005/8/layout/process1"/>
    <dgm:cxn modelId="{E39330DD-423A-47B5-B6F0-D961BF9A7A89}" srcId="{B003FA65-777D-493D-9DB7-DE740A168EFE}" destId="{F57AB05A-45DE-4C32-AE47-7FE4FA71C623}" srcOrd="1" destOrd="0" parTransId="{594E957E-F1AA-4B90-AF1B-6EB116A041F5}" sibTransId="{B5B317AE-DA8F-4B60-A8C2-1D121CE38E5D}"/>
    <dgm:cxn modelId="{C72C491E-828A-468D-947A-DEF779911C95}" type="presOf" srcId="{D08FE8B0-F428-4CC6-824E-756B8A0C1968}" destId="{E66E3D4B-BDB5-40FF-9582-476FF78D4672}" srcOrd="0" destOrd="0" presId="urn:microsoft.com/office/officeart/2005/8/layout/process1"/>
    <dgm:cxn modelId="{0E79E694-BCB3-4384-BEBE-415ACE0A481F}" type="presOf" srcId="{B49E5172-D4B6-461E-B5CF-9D38307E5D2F}" destId="{CF7E64E0-CF80-4435-B76F-AA4DA5D8C1E4}" srcOrd="0" destOrd="0" presId="urn:microsoft.com/office/officeart/2005/8/layout/process1"/>
    <dgm:cxn modelId="{12F7B58B-FA0F-402F-AF27-B1851A4117F3}" type="presOf" srcId="{18DDF3FF-D52B-460B-BBB9-20E50115E9FE}" destId="{A3E1F00F-C396-44F9-9B98-5295322463F9}" srcOrd="0" destOrd="0" presId="urn:microsoft.com/office/officeart/2005/8/layout/process1"/>
    <dgm:cxn modelId="{789B25B1-875C-49B2-A358-5F85786ECB64}" type="presOf" srcId="{F57AB05A-45DE-4C32-AE47-7FE4FA71C623}" destId="{37DFE827-F827-4CC9-B6ED-2FB9630B4458}" srcOrd="0" destOrd="0" presId="urn:microsoft.com/office/officeart/2005/8/layout/process1"/>
    <dgm:cxn modelId="{67866A33-6C0E-4389-BB38-A30557A0AF12}" type="presOf" srcId="{4DD2B982-88D3-453A-B5BE-70B2DA0E0DB4}" destId="{2AD8C247-9536-46EF-A8F3-28E585ADB1C6}" srcOrd="1" destOrd="0" presId="urn:microsoft.com/office/officeart/2005/8/layout/process1"/>
    <dgm:cxn modelId="{73BD8FAD-A60D-4D8D-9163-33876757F3E0}" srcId="{B003FA65-777D-493D-9DB7-DE740A168EFE}" destId="{18DDF3FF-D52B-460B-BBB9-20E50115E9FE}" srcOrd="2" destOrd="0" parTransId="{3E655A82-EF59-43D6-B3E3-64E71D8C2D5D}" sibTransId="{B49E5172-D4B6-461E-B5CF-9D38307E5D2F}"/>
    <dgm:cxn modelId="{2B44856A-5B26-428B-B7FA-9D8F0E1A437F}" srcId="{B003FA65-777D-493D-9DB7-DE740A168EFE}" destId="{96A6C419-A578-47A6-849B-D21536812031}" srcOrd="3" destOrd="0" parTransId="{44CA97A5-A330-430D-94CC-87BABB0A5DA3}" sibTransId="{4DD2B982-88D3-453A-B5BE-70B2DA0E0DB4}"/>
    <dgm:cxn modelId="{E7581AF2-4972-4B20-AA85-D23CA83CD5CD}" type="presOf" srcId="{96A6C419-A578-47A6-849B-D21536812031}" destId="{1951B360-345C-4FB1-9503-5671B33745EF}" srcOrd="0" destOrd="0" presId="urn:microsoft.com/office/officeart/2005/8/layout/process1"/>
    <dgm:cxn modelId="{A1553661-2004-4CC6-B779-AA694038F5B8}" type="presOf" srcId="{D08FE8B0-F428-4CC6-824E-756B8A0C1968}" destId="{CCCDEE9E-D10B-41B7-B38E-3FBC6B2F0CD8}" srcOrd="1" destOrd="0" presId="urn:microsoft.com/office/officeart/2005/8/layout/process1"/>
    <dgm:cxn modelId="{E3EDB260-2D23-49D7-9E5D-86C7AF45AFE0}" type="presOf" srcId="{B5B317AE-DA8F-4B60-A8C2-1D121CE38E5D}" destId="{192BFF73-3760-4AC1-B705-61D6E9152C0E}" srcOrd="0" destOrd="0" presId="urn:microsoft.com/office/officeart/2005/8/layout/process1"/>
    <dgm:cxn modelId="{6BDB8E28-EA75-49BF-9F9A-007AF4C98CC8}" srcId="{B003FA65-777D-493D-9DB7-DE740A168EFE}" destId="{3623D10D-9AFB-4F8B-989A-708A597EB20D}" srcOrd="4" destOrd="0" parTransId="{5B4FBAF5-385B-4F52-A708-67867100A0A4}" sibTransId="{42087D6F-4C66-4CF2-AF75-AE52221D8853}"/>
    <dgm:cxn modelId="{258763A2-4187-4235-B56D-4E5FC87FA924}" type="presOf" srcId="{3623D10D-9AFB-4F8B-989A-708A597EB20D}" destId="{3268B6B7-23BE-4156-B9B1-1EAE10E28467}" srcOrd="0" destOrd="0" presId="urn:microsoft.com/office/officeart/2005/8/layout/process1"/>
    <dgm:cxn modelId="{20B5F89B-4F62-4969-9207-61E63135EFC4}" srcId="{B003FA65-777D-493D-9DB7-DE740A168EFE}" destId="{9CF8178C-166D-4355-9545-3CA627C258A0}" srcOrd="0" destOrd="0" parTransId="{33A371FC-74BD-4C88-9203-71998A2E9A4C}" sibTransId="{D08FE8B0-F428-4CC6-824E-756B8A0C1968}"/>
    <dgm:cxn modelId="{28564D55-2199-43B6-A5BE-A36ED5BC02A9}" type="presOf" srcId="{B003FA65-777D-493D-9DB7-DE740A168EFE}" destId="{A5256F23-1A25-476E-B9C3-D479FA5FB637}" srcOrd="0" destOrd="0" presId="urn:microsoft.com/office/officeart/2005/8/layout/process1"/>
    <dgm:cxn modelId="{08F16F72-3079-4B00-A2B3-7C379C835CA6}" type="presParOf" srcId="{A5256F23-1A25-476E-B9C3-D479FA5FB637}" destId="{E2C5F694-F0ED-4148-AF4D-49E56CB7104E}" srcOrd="0" destOrd="0" presId="urn:microsoft.com/office/officeart/2005/8/layout/process1"/>
    <dgm:cxn modelId="{C06EB0A5-9583-498C-B7A3-202646659128}" type="presParOf" srcId="{A5256F23-1A25-476E-B9C3-D479FA5FB637}" destId="{E66E3D4B-BDB5-40FF-9582-476FF78D4672}" srcOrd="1" destOrd="0" presId="urn:microsoft.com/office/officeart/2005/8/layout/process1"/>
    <dgm:cxn modelId="{92975DE1-1B22-4792-96CE-E28B53F2F5DD}" type="presParOf" srcId="{E66E3D4B-BDB5-40FF-9582-476FF78D4672}" destId="{CCCDEE9E-D10B-41B7-B38E-3FBC6B2F0CD8}" srcOrd="0" destOrd="0" presId="urn:microsoft.com/office/officeart/2005/8/layout/process1"/>
    <dgm:cxn modelId="{4011DA54-7066-42DE-ABBF-8D782A99F4C0}" type="presParOf" srcId="{A5256F23-1A25-476E-B9C3-D479FA5FB637}" destId="{37DFE827-F827-4CC9-B6ED-2FB9630B4458}" srcOrd="2" destOrd="0" presId="urn:microsoft.com/office/officeart/2005/8/layout/process1"/>
    <dgm:cxn modelId="{68183008-CC0D-4D67-8A3A-ABFE316BEB68}" type="presParOf" srcId="{A5256F23-1A25-476E-B9C3-D479FA5FB637}" destId="{192BFF73-3760-4AC1-B705-61D6E9152C0E}" srcOrd="3" destOrd="0" presId="urn:microsoft.com/office/officeart/2005/8/layout/process1"/>
    <dgm:cxn modelId="{79F03D90-35CF-44B4-95C6-2E2FE0094B2F}" type="presParOf" srcId="{192BFF73-3760-4AC1-B705-61D6E9152C0E}" destId="{301D8004-5094-4A0A-A251-5E9395AC251A}" srcOrd="0" destOrd="0" presId="urn:microsoft.com/office/officeart/2005/8/layout/process1"/>
    <dgm:cxn modelId="{6CD925EB-7823-43E5-A50E-F94561EB19CE}" type="presParOf" srcId="{A5256F23-1A25-476E-B9C3-D479FA5FB637}" destId="{A3E1F00F-C396-44F9-9B98-5295322463F9}" srcOrd="4" destOrd="0" presId="urn:microsoft.com/office/officeart/2005/8/layout/process1"/>
    <dgm:cxn modelId="{7E1F2A61-960B-4CA0-8350-2E97D82D6AF6}" type="presParOf" srcId="{A5256F23-1A25-476E-B9C3-D479FA5FB637}" destId="{CF7E64E0-CF80-4435-B76F-AA4DA5D8C1E4}" srcOrd="5" destOrd="0" presId="urn:microsoft.com/office/officeart/2005/8/layout/process1"/>
    <dgm:cxn modelId="{C85408EE-8725-4B27-A43D-B6836CBECC83}" type="presParOf" srcId="{CF7E64E0-CF80-4435-B76F-AA4DA5D8C1E4}" destId="{AB8988B4-EFBE-4172-BF2C-D12F49572659}" srcOrd="0" destOrd="0" presId="urn:microsoft.com/office/officeart/2005/8/layout/process1"/>
    <dgm:cxn modelId="{A6982CE3-778D-4C35-8F1C-802B3BE12FBA}" type="presParOf" srcId="{A5256F23-1A25-476E-B9C3-D479FA5FB637}" destId="{1951B360-345C-4FB1-9503-5671B33745EF}" srcOrd="6" destOrd="0" presId="urn:microsoft.com/office/officeart/2005/8/layout/process1"/>
    <dgm:cxn modelId="{4FE31B32-650B-4136-97E1-6137E60AAFCF}" type="presParOf" srcId="{A5256F23-1A25-476E-B9C3-D479FA5FB637}" destId="{4750576B-B2F7-42AB-9171-AFA023D8E0BA}" srcOrd="7" destOrd="0" presId="urn:microsoft.com/office/officeart/2005/8/layout/process1"/>
    <dgm:cxn modelId="{7238A4CE-46A4-43DE-965B-A3278B9F1C70}" type="presParOf" srcId="{4750576B-B2F7-42AB-9171-AFA023D8E0BA}" destId="{2AD8C247-9536-46EF-A8F3-28E585ADB1C6}" srcOrd="0" destOrd="0" presId="urn:microsoft.com/office/officeart/2005/8/layout/process1"/>
    <dgm:cxn modelId="{1BB090B7-F839-4033-A27E-66E5EA0F8E41}" type="presParOf" srcId="{A5256F23-1A25-476E-B9C3-D479FA5FB637}" destId="{3268B6B7-23BE-4156-B9B1-1EAE10E28467}" srcOrd="8"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12B19F-2DCD-4C8D-B6DA-595BC86F0447}" type="doc">
      <dgm:prSet loTypeId="urn:microsoft.com/office/officeart/2008/layout/NameandTitleOrganizationalChart" loCatId="hierarchy" qsTypeId="urn:microsoft.com/office/officeart/2005/8/quickstyle/simple3" qsCatId="simple" csTypeId="urn:microsoft.com/office/officeart/2005/8/colors/colorful5" csCatId="colorful" phldr="1"/>
      <dgm:spPr/>
      <dgm:t>
        <a:bodyPr/>
        <a:lstStyle/>
        <a:p>
          <a:endParaRPr lang="es-ES"/>
        </a:p>
      </dgm:t>
    </dgm:pt>
    <dgm:pt modelId="{3D588358-772B-4F5C-ADCD-8E9A139137F6}">
      <dgm:prSet phldrT="[Texto]" custT="1"/>
      <dgm:spPr/>
      <dgm:t>
        <a:bodyPr/>
        <a:lstStyle/>
        <a:p>
          <a:r>
            <a:rPr lang="es-ES" sz="1400"/>
            <a:t>Ramon Pantoja</a:t>
          </a:r>
        </a:p>
      </dgm:t>
    </dgm:pt>
    <dgm:pt modelId="{0AB95351-7631-45D8-ABFE-9A470712F604}" type="parTrans" cxnId="{BF122AC9-63B2-424A-89B1-AD8E2EE34BFA}">
      <dgm:prSet/>
      <dgm:spPr/>
      <dgm:t>
        <a:bodyPr/>
        <a:lstStyle/>
        <a:p>
          <a:endParaRPr lang="es-ES" sz="2000"/>
        </a:p>
      </dgm:t>
    </dgm:pt>
    <dgm:pt modelId="{060744B7-644D-4F8A-89CD-849C0B0D17F3}" type="sibTrans" cxnId="{BF122AC9-63B2-424A-89B1-AD8E2EE34BFA}">
      <dgm:prSet custT="1"/>
      <dgm:spPr/>
      <dgm:t>
        <a:bodyPr/>
        <a:lstStyle/>
        <a:p>
          <a:r>
            <a:rPr lang="es-ES" sz="1600"/>
            <a:t>Presidente </a:t>
          </a:r>
        </a:p>
      </dgm:t>
    </dgm:pt>
    <dgm:pt modelId="{D5DEF949-456A-4F6A-834C-A10B60FF0359}" type="asst">
      <dgm:prSet phldrT="[Texto]" custT="1"/>
      <dgm:spPr/>
      <dgm:t>
        <a:bodyPr/>
        <a:lstStyle/>
        <a:p>
          <a:r>
            <a:rPr lang="es-ES" sz="1400" dirty="0" smtClean="0"/>
            <a:t>8 </a:t>
          </a:r>
          <a:r>
            <a:rPr lang="es-ES" sz="1400" dirty="0"/>
            <a:t>comunidades, con 12 miembros legalmente constituidos </a:t>
          </a:r>
        </a:p>
      </dgm:t>
    </dgm:pt>
    <dgm:pt modelId="{86E1A258-5742-403D-AF26-79B2E4421FAB}" type="parTrans" cxnId="{68027868-35C4-457F-9111-A77EE1AFEE1B}">
      <dgm:prSet/>
      <dgm:spPr/>
      <dgm:t>
        <a:bodyPr/>
        <a:lstStyle/>
        <a:p>
          <a:endParaRPr lang="es-ES" sz="2000"/>
        </a:p>
      </dgm:t>
    </dgm:pt>
    <dgm:pt modelId="{35C721FA-8105-4CCA-B51A-1AEEAD4A4175}" type="sibTrans" cxnId="{68027868-35C4-457F-9111-A77EE1AFEE1B}">
      <dgm:prSet custT="1"/>
      <dgm:spPr/>
      <dgm:t>
        <a:bodyPr/>
        <a:lstStyle/>
        <a:p>
          <a:r>
            <a:rPr lang="es-ES" sz="1400" dirty="0" smtClean="0"/>
            <a:t>Conformada</a:t>
          </a:r>
          <a:endParaRPr lang="es-ES" sz="1400" dirty="0"/>
        </a:p>
      </dgm:t>
    </dgm:pt>
    <dgm:pt modelId="{3D508561-BFE0-4A6A-9514-FAB4E6E0C2A2}">
      <dgm:prSet phldrT="[Texto]" custT="1"/>
      <dgm:spPr/>
      <dgm:t>
        <a:bodyPr/>
        <a:lstStyle/>
        <a:p>
          <a:r>
            <a:rPr lang="es-ES" sz="1400" dirty="0"/>
            <a:t>Carmen Farinango</a:t>
          </a:r>
        </a:p>
      </dgm:t>
    </dgm:pt>
    <dgm:pt modelId="{A131161C-BB09-48CB-A716-E197166C6788}" type="parTrans" cxnId="{9BF44197-2B4D-4788-91DD-7AE9EAF0D4F4}">
      <dgm:prSet/>
      <dgm:spPr/>
      <dgm:t>
        <a:bodyPr/>
        <a:lstStyle/>
        <a:p>
          <a:endParaRPr lang="es-ES" sz="2000"/>
        </a:p>
      </dgm:t>
    </dgm:pt>
    <dgm:pt modelId="{46BFAEFC-69A9-4B4B-8C61-6AA0EE8889DA}" type="sibTrans" cxnId="{9BF44197-2B4D-4788-91DD-7AE9EAF0D4F4}">
      <dgm:prSet custT="1"/>
      <dgm:spPr/>
      <dgm:t>
        <a:bodyPr/>
        <a:lstStyle/>
        <a:p>
          <a:endParaRPr lang="es-ES" sz="1050" dirty="0"/>
        </a:p>
        <a:p>
          <a:r>
            <a:rPr lang="es-ES" sz="1050" dirty="0" smtClean="0"/>
            <a:t>Administradora/Tesorera</a:t>
          </a:r>
          <a:endParaRPr lang="es-ES" sz="1050" dirty="0"/>
        </a:p>
      </dgm:t>
    </dgm:pt>
    <dgm:pt modelId="{45C69B2E-318F-434A-89EC-8738EA2DC824}">
      <dgm:prSet phldrT="[Texto]" custT="1"/>
      <dgm:spPr/>
      <dgm:t>
        <a:bodyPr/>
        <a:lstStyle/>
        <a:p>
          <a:r>
            <a:rPr lang="es-ES" sz="1400"/>
            <a:t>Olimpia Catosa</a:t>
          </a:r>
        </a:p>
      </dgm:t>
    </dgm:pt>
    <dgm:pt modelId="{63D9934D-FA2B-49A4-974F-8FFD4317DBA3}" type="parTrans" cxnId="{4BFCC5DF-8E68-41A2-84CB-9C0493E81AD5}">
      <dgm:prSet/>
      <dgm:spPr/>
      <dgm:t>
        <a:bodyPr/>
        <a:lstStyle/>
        <a:p>
          <a:endParaRPr lang="es-ES" sz="2000"/>
        </a:p>
      </dgm:t>
    </dgm:pt>
    <dgm:pt modelId="{BDB8C7DE-3C65-4C1E-8592-A17922CB045B}" type="sibTrans" cxnId="{4BFCC5DF-8E68-41A2-84CB-9C0493E81AD5}">
      <dgm:prSet custT="1"/>
      <dgm:spPr/>
      <dgm:t>
        <a:bodyPr/>
        <a:lstStyle/>
        <a:p>
          <a:r>
            <a:rPr lang="es-ES" sz="1600"/>
            <a:t>Secretaria</a:t>
          </a:r>
        </a:p>
      </dgm:t>
    </dgm:pt>
    <dgm:pt modelId="{A457A163-ECD8-4396-A35A-BCA60D3D9A42}">
      <dgm:prSet phldrT="[Texto]" custT="1"/>
      <dgm:spPr/>
      <dgm:t>
        <a:bodyPr/>
        <a:lstStyle/>
        <a:p>
          <a:r>
            <a:rPr lang="es-ES" sz="1400" dirty="0" smtClean="0"/>
            <a:t>Vocales</a:t>
          </a:r>
          <a:endParaRPr lang="es-ES" sz="1400" dirty="0"/>
        </a:p>
      </dgm:t>
    </dgm:pt>
    <dgm:pt modelId="{CBDE5184-0C3F-4CFF-9EEB-482D65145C94}" type="parTrans" cxnId="{59A514B1-2E42-4516-ADA6-E79367107F2A}">
      <dgm:prSet/>
      <dgm:spPr/>
      <dgm:t>
        <a:bodyPr/>
        <a:lstStyle/>
        <a:p>
          <a:endParaRPr lang="es-ES" sz="2000"/>
        </a:p>
      </dgm:t>
    </dgm:pt>
    <dgm:pt modelId="{5CF5118C-E97D-4457-8DCC-B88D019A8F1B}" type="sibTrans" cxnId="{59A514B1-2E42-4516-ADA6-E79367107F2A}">
      <dgm:prSet custT="1"/>
      <dgm:spPr/>
      <dgm:t>
        <a:bodyPr/>
        <a:lstStyle/>
        <a:p>
          <a:endParaRPr lang="es-ES" sz="1600"/>
        </a:p>
      </dgm:t>
    </dgm:pt>
    <dgm:pt modelId="{D9FD1513-DEAF-4224-9699-1621D08D4F4E}" type="pres">
      <dgm:prSet presAssocID="{F112B19F-2DCD-4C8D-B6DA-595BC86F0447}" presName="hierChild1" presStyleCnt="0">
        <dgm:presLayoutVars>
          <dgm:orgChart val="1"/>
          <dgm:chPref val="1"/>
          <dgm:dir/>
          <dgm:animOne val="branch"/>
          <dgm:animLvl val="lvl"/>
          <dgm:resizeHandles/>
        </dgm:presLayoutVars>
      </dgm:prSet>
      <dgm:spPr/>
      <dgm:t>
        <a:bodyPr/>
        <a:lstStyle/>
        <a:p>
          <a:endParaRPr lang="es-ES"/>
        </a:p>
      </dgm:t>
    </dgm:pt>
    <dgm:pt modelId="{C0E2F92F-A81E-4CFB-82B0-F46FA21887F4}" type="pres">
      <dgm:prSet presAssocID="{3D588358-772B-4F5C-ADCD-8E9A139137F6}" presName="hierRoot1" presStyleCnt="0">
        <dgm:presLayoutVars>
          <dgm:hierBranch val="init"/>
        </dgm:presLayoutVars>
      </dgm:prSet>
      <dgm:spPr/>
    </dgm:pt>
    <dgm:pt modelId="{FD24340A-248B-4753-832D-782DAC50D958}" type="pres">
      <dgm:prSet presAssocID="{3D588358-772B-4F5C-ADCD-8E9A139137F6}" presName="rootComposite1" presStyleCnt="0"/>
      <dgm:spPr/>
    </dgm:pt>
    <dgm:pt modelId="{756CB7C9-2DB4-4B2B-A3D8-CA19B6807C9D}" type="pres">
      <dgm:prSet presAssocID="{3D588358-772B-4F5C-ADCD-8E9A139137F6}" presName="rootText1" presStyleLbl="node0" presStyleIdx="0" presStyleCnt="1">
        <dgm:presLayoutVars>
          <dgm:chMax/>
          <dgm:chPref val="3"/>
        </dgm:presLayoutVars>
      </dgm:prSet>
      <dgm:spPr/>
      <dgm:t>
        <a:bodyPr/>
        <a:lstStyle/>
        <a:p>
          <a:endParaRPr lang="es-ES"/>
        </a:p>
      </dgm:t>
    </dgm:pt>
    <dgm:pt modelId="{DE4172E4-306D-4A7C-ADCC-024325763E87}" type="pres">
      <dgm:prSet presAssocID="{3D588358-772B-4F5C-ADCD-8E9A139137F6}" presName="titleText1" presStyleLbl="fgAcc0" presStyleIdx="0" presStyleCnt="1">
        <dgm:presLayoutVars>
          <dgm:chMax val="0"/>
          <dgm:chPref val="0"/>
        </dgm:presLayoutVars>
      </dgm:prSet>
      <dgm:spPr/>
      <dgm:t>
        <a:bodyPr/>
        <a:lstStyle/>
        <a:p>
          <a:endParaRPr lang="es-ES"/>
        </a:p>
      </dgm:t>
    </dgm:pt>
    <dgm:pt modelId="{8192C41D-C66C-41E2-A949-823F034DE36B}" type="pres">
      <dgm:prSet presAssocID="{3D588358-772B-4F5C-ADCD-8E9A139137F6}" presName="rootConnector1" presStyleLbl="node1" presStyleIdx="0" presStyleCnt="3"/>
      <dgm:spPr/>
      <dgm:t>
        <a:bodyPr/>
        <a:lstStyle/>
        <a:p>
          <a:endParaRPr lang="es-ES"/>
        </a:p>
      </dgm:t>
    </dgm:pt>
    <dgm:pt modelId="{6C832462-2C61-482F-9FD7-B941A8E336AA}" type="pres">
      <dgm:prSet presAssocID="{3D588358-772B-4F5C-ADCD-8E9A139137F6}" presName="hierChild2" presStyleCnt="0"/>
      <dgm:spPr/>
    </dgm:pt>
    <dgm:pt modelId="{ACE6B644-A737-4D67-8F31-4E6E7BABB845}" type="pres">
      <dgm:prSet presAssocID="{A131161C-BB09-48CB-A716-E197166C6788}" presName="Name37" presStyleLbl="parChTrans1D2" presStyleIdx="0" presStyleCnt="4"/>
      <dgm:spPr/>
      <dgm:t>
        <a:bodyPr/>
        <a:lstStyle/>
        <a:p>
          <a:endParaRPr lang="es-ES"/>
        </a:p>
      </dgm:t>
    </dgm:pt>
    <dgm:pt modelId="{233772C2-7E06-4A3B-9AF1-2BCB827390E9}" type="pres">
      <dgm:prSet presAssocID="{3D508561-BFE0-4A6A-9514-FAB4E6E0C2A2}" presName="hierRoot2" presStyleCnt="0">
        <dgm:presLayoutVars>
          <dgm:hierBranch val="init"/>
        </dgm:presLayoutVars>
      </dgm:prSet>
      <dgm:spPr/>
    </dgm:pt>
    <dgm:pt modelId="{6BEA96CB-BA80-4CCC-92F6-1340CA495A6E}" type="pres">
      <dgm:prSet presAssocID="{3D508561-BFE0-4A6A-9514-FAB4E6E0C2A2}" presName="rootComposite" presStyleCnt="0"/>
      <dgm:spPr/>
    </dgm:pt>
    <dgm:pt modelId="{ACD822F4-EEEE-469E-B6D0-2765B4BFFDA2}" type="pres">
      <dgm:prSet presAssocID="{3D508561-BFE0-4A6A-9514-FAB4E6E0C2A2}" presName="rootText" presStyleLbl="node1" presStyleIdx="0" presStyleCnt="3">
        <dgm:presLayoutVars>
          <dgm:chMax/>
          <dgm:chPref val="3"/>
        </dgm:presLayoutVars>
      </dgm:prSet>
      <dgm:spPr/>
      <dgm:t>
        <a:bodyPr/>
        <a:lstStyle/>
        <a:p>
          <a:endParaRPr lang="es-ES"/>
        </a:p>
      </dgm:t>
    </dgm:pt>
    <dgm:pt modelId="{EBE90DE3-CADD-491A-9C1C-0A3296D8D87A}" type="pres">
      <dgm:prSet presAssocID="{3D508561-BFE0-4A6A-9514-FAB4E6E0C2A2}" presName="titleText2" presStyleLbl="fgAcc1" presStyleIdx="0" presStyleCnt="3" custScaleX="127965" custScaleY="113635">
        <dgm:presLayoutVars>
          <dgm:chMax val="0"/>
          <dgm:chPref val="0"/>
        </dgm:presLayoutVars>
      </dgm:prSet>
      <dgm:spPr/>
      <dgm:t>
        <a:bodyPr/>
        <a:lstStyle/>
        <a:p>
          <a:endParaRPr lang="es-ES"/>
        </a:p>
      </dgm:t>
    </dgm:pt>
    <dgm:pt modelId="{228882A1-3660-4C40-B0F7-EA8043F1C3AA}" type="pres">
      <dgm:prSet presAssocID="{3D508561-BFE0-4A6A-9514-FAB4E6E0C2A2}" presName="rootConnector" presStyleLbl="node2" presStyleIdx="0" presStyleCnt="0"/>
      <dgm:spPr/>
      <dgm:t>
        <a:bodyPr/>
        <a:lstStyle/>
        <a:p>
          <a:endParaRPr lang="es-ES"/>
        </a:p>
      </dgm:t>
    </dgm:pt>
    <dgm:pt modelId="{141854A4-E084-4617-B738-710DF3744813}" type="pres">
      <dgm:prSet presAssocID="{3D508561-BFE0-4A6A-9514-FAB4E6E0C2A2}" presName="hierChild4" presStyleCnt="0"/>
      <dgm:spPr/>
    </dgm:pt>
    <dgm:pt modelId="{D0B6089A-6042-4097-A84A-3844C33D1AB5}" type="pres">
      <dgm:prSet presAssocID="{3D508561-BFE0-4A6A-9514-FAB4E6E0C2A2}" presName="hierChild5" presStyleCnt="0"/>
      <dgm:spPr/>
    </dgm:pt>
    <dgm:pt modelId="{A07074EB-DD65-4336-A087-07B9A56647D6}" type="pres">
      <dgm:prSet presAssocID="{63D9934D-FA2B-49A4-974F-8FFD4317DBA3}" presName="Name37" presStyleLbl="parChTrans1D2" presStyleIdx="1" presStyleCnt="4"/>
      <dgm:spPr/>
      <dgm:t>
        <a:bodyPr/>
        <a:lstStyle/>
        <a:p>
          <a:endParaRPr lang="es-ES"/>
        </a:p>
      </dgm:t>
    </dgm:pt>
    <dgm:pt modelId="{643453E7-C6E3-449F-A5AA-568E3A7312EC}" type="pres">
      <dgm:prSet presAssocID="{45C69B2E-318F-434A-89EC-8738EA2DC824}" presName="hierRoot2" presStyleCnt="0">
        <dgm:presLayoutVars>
          <dgm:hierBranch val="init"/>
        </dgm:presLayoutVars>
      </dgm:prSet>
      <dgm:spPr/>
    </dgm:pt>
    <dgm:pt modelId="{BA55BD86-2AF1-4144-BB20-71046583885D}" type="pres">
      <dgm:prSet presAssocID="{45C69B2E-318F-434A-89EC-8738EA2DC824}" presName="rootComposite" presStyleCnt="0"/>
      <dgm:spPr/>
    </dgm:pt>
    <dgm:pt modelId="{950C1969-BB4D-475A-8EEB-60D142242E20}" type="pres">
      <dgm:prSet presAssocID="{45C69B2E-318F-434A-89EC-8738EA2DC824}" presName="rootText" presStyleLbl="node1" presStyleIdx="1" presStyleCnt="3">
        <dgm:presLayoutVars>
          <dgm:chMax/>
          <dgm:chPref val="3"/>
        </dgm:presLayoutVars>
      </dgm:prSet>
      <dgm:spPr/>
      <dgm:t>
        <a:bodyPr/>
        <a:lstStyle/>
        <a:p>
          <a:endParaRPr lang="es-ES"/>
        </a:p>
      </dgm:t>
    </dgm:pt>
    <dgm:pt modelId="{1DA15C35-BACD-47DF-83E8-BC18B0DE039A}" type="pres">
      <dgm:prSet presAssocID="{45C69B2E-318F-434A-89EC-8738EA2DC824}" presName="titleText2" presStyleLbl="fgAcc1" presStyleIdx="1" presStyleCnt="3">
        <dgm:presLayoutVars>
          <dgm:chMax val="0"/>
          <dgm:chPref val="0"/>
        </dgm:presLayoutVars>
      </dgm:prSet>
      <dgm:spPr/>
      <dgm:t>
        <a:bodyPr/>
        <a:lstStyle/>
        <a:p>
          <a:endParaRPr lang="es-ES"/>
        </a:p>
      </dgm:t>
    </dgm:pt>
    <dgm:pt modelId="{B38F1F7F-B6C1-4676-B63B-00EB1422B946}" type="pres">
      <dgm:prSet presAssocID="{45C69B2E-318F-434A-89EC-8738EA2DC824}" presName="rootConnector" presStyleLbl="node2" presStyleIdx="0" presStyleCnt="0"/>
      <dgm:spPr/>
      <dgm:t>
        <a:bodyPr/>
        <a:lstStyle/>
        <a:p>
          <a:endParaRPr lang="es-ES"/>
        </a:p>
      </dgm:t>
    </dgm:pt>
    <dgm:pt modelId="{CE9584F5-6311-4F39-8ABC-4F8F4EA56EF3}" type="pres">
      <dgm:prSet presAssocID="{45C69B2E-318F-434A-89EC-8738EA2DC824}" presName="hierChild4" presStyleCnt="0"/>
      <dgm:spPr/>
    </dgm:pt>
    <dgm:pt modelId="{B66E3022-56A3-43D9-8CAE-DA77CD0EC9C2}" type="pres">
      <dgm:prSet presAssocID="{45C69B2E-318F-434A-89EC-8738EA2DC824}" presName="hierChild5" presStyleCnt="0"/>
      <dgm:spPr/>
    </dgm:pt>
    <dgm:pt modelId="{44398CDA-1D80-451D-B211-49E2341320CE}" type="pres">
      <dgm:prSet presAssocID="{CBDE5184-0C3F-4CFF-9EEB-482D65145C94}" presName="Name37" presStyleLbl="parChTrans1D2" presStyleIdx="2" presStyleCnt="4"/>
      <dgm:spPr/>
      <dgm:t>
        <a:bodyPr/>
        <a:lstStyle/>
        <a:p>
          <a:endParaRPr lang="es-ES"/>
        </a:p>
      </dgm:t>
    </dgm:pt>
    <dgm:pt modelId="{CC7D014D-085B-4F18-9744-F991A98D9A29}" type="pres">
      <dgm:prSet presAssocID="{A457A163-ECD8-4396-A35A-BCA60D3D9A42}" presName="hierRoot2" presStyleCnt="0">
        <dgm:presLayoutVars>
          <dgm:hierBranch val="init"/>
        </dgm:presLayoutVars>
      </dgm:prSet>
      <dgm:spPr/>
    </dgm:pt>
    <dgm:pt modelId="{D8DFE80A-95F6-48CC-94AA-9BACE88662ED}" type="pres">
      <dgm:prSet presAssocID="{A457A163-ECD8-4396-A35A-BCA60D3D9A42}" presName="rootComposite" presStyleCnt="0"/>
      <dgm:spPr/>
    </dgm:pt>
    <dgm:pt modelId="{25E4A5BD-2518-4E08-800F-F3D9ED1B9889}" type="pres">
      <dgm:prSet presAssocID="{A457A163-ECD8-4396-A35A-BCA60D3D9A42}" presName="rootText" presStyleLbl="node1" presStyleIdx="2" presStyleCnt="3">
        <dgm:presLayoutVars>
          <dgm:chMax/>
          <dgm:chPref val="3"/>
        </dgm:presLayoutVars>
      </dgm:prSet>
      <dgm:spPr/>
      <dgm:t>
        <a:bodyPr/>
        <a:lstStyle/>
        <a:p>
          <a:endParaRPr lang="es-ES"/>
        </a:p>
      </dgm:t>
    </dgm:pt>
    <dgm:pt modelId="{F68E5048-D670-4C08-B1A2-B17D715F093C}" type="pres">
      <dgm:prSet presAssocID="{A457A163-ECD8-4396-A35A-BCA60D3D9A42}" presName="titleText2" presStyleLbl="fgAcc1" presStyleIdx="2" presStyleCnt="3">
        <dgm:presLayoutVars>
          <dgm:chMax val="0"/>
          <dgm:chPref val="0"/>
        </dgm:presLayoutVars>
      </dgm:prSet>
      <dgm:spPr/>
      <dgm:t>
        <a:bodyPr/>
        <a:lstStyle/>
        <a:p>
          <a:endParaRPr lang="es-ES"/>
        </a:p>
      </dgm:t>
    </dgm:pt>
    <dgm:pt modelId="{E17F6AA1-825F-43A4-9B1D-B67D7EB0D828}" type="pres">
      <dgm:prSet presAssocID="{A457A163-ECD8-4396-A35A-BCA60D3D9A42}" presName="rootConnector" presStyleLbl="node2" presStyleIdx="0" presStyleCnt="0"/>
      <dgm:spPr/>
      <dgm:t>
        <a:bodyPr/>
        <a:lstStyle/>
        <a:p>
          <a:endParaRPr lang="es-ES"/>
        </a:p>
      </dgm:t>
    </dgm:pt>
    <dgm:pt modelId="{F0538490-1AFE-43D7-93FC-F6579D7A2965}" type="pres">
      <dgm:prSet presAssocID="{A457A163-ECD8-4396-A35A-BCA60D3D9A42}" presName="hierChild4" presStyleCnt="0"/>
      <dgm:spPr/>
    </dgm:pt>
    <dgm:pt modelId="{3278B7DC-315A-459C-B0CE-45DA8E4F2082}" type="pres">
      <dgm:prSet presAssocID="{A457A163-ECD8-4396-A35A-BCA60D3D9A42}" presName="hierChild5" presStyleCnt="0"/>
      <dgm:spPr/>
    </dgm:pt>
    <dgm:pt modelId="{91C5642B-E5AA-42AF-980F-59950850FE06}" type="pres">
      <dgm:prSet presAssocID="{3D588358-772B-4F5C-ADCD-8E9A139137F6}" presName="hierChild3" presStyleCnt="0"/>
      <dgm:spPr/>
    </dgm:pt>
    <dgm:pt modelId="{D128F95F-EF03-4127-8193-78C5134E6075}" type="pres">
      <dgm:prSet presAssocID="{86E1A258-5742-403D-AF26-79B2E4421FAB}" presName="Name96" presStyleLbl="parChTrans1D2" presStyleIdx="3" presStyleCnt="4"/>
      <dgm:spPr/>
      <dgm:t>
        <a:bodyPr/>
        <a:lstStyle/>
        <a:p>
          <a:endParaRPr lang="es-ES"/>
        </a:p>
      </dgm:t>
    </dgm:pt>
    <dgm:pt modelId="{33D43754-8DA1-43CE-B273-359C6E827F26}" type="pres">
      <dgm:prSet presAssocID="{D5DEF949-456A-4F6A-834C-A10B60FF0359}" presName="hierRoot3" presStyleCnt="0">
        <dgm:presLayoutVars>
          <dgm:hierBranch val="init"/>
        </dgm:presLayoutVars>
      </dgm:prSet>
      <dgm:spPr/>
    </dgm:pt>
    <dgm:pt modelId="{106E9737-0EC5-44F2-B6F1-043FDD2D4ED1}" type="pres">
      <dgm:prSet presAssocID="{D5DEF949-456A-4F6A-834C-A10B60FF0359}" presName="rootComposite3" presStyleCnt="0"/>
      <dgm:spPr/>
    </dgm:pt>
    <dgm:pt modelId="{DAF4D030-A1EF-4077-BA8E-3F0274292742}" type="pres">
      <dgm:prSet presAssocID="{D5DEF949-456A-4F6A-834C-A10B60FF0359}" presName="rootText3" presStyleLbl="asst1" presStyleIdx="0" presStyleCnt="1" custScaleX="148971">
        <dgm:presLayoutVars>
          <dgm:chPref val="3"/>
        </dgm:presLayoutVars>
      </dgm:prSet>
      <dgm:spPr/>
      <dgm:t>
        <a:bodyPr/>
        <a:lstStyle/>
        <a:p>
          <a:endParaRPr lang="es-ES"/>
        </a:p>
      </dgm:t>
    </dgm:pt>
    <dgm:pt modelId="{80205E5E-47C9-468F-AE3A-F31E9BEBDE40}" type="pres">
      <dgm:prSet presAssocID="{D5DEF949-456A-4F6A-834C-A10B60FF0359}" presName="titleText3" presStyleLbl="fgAcc2" presStyleIdx="0" presStyleCnt="1" custLinFactNeighborX="12232" custLinFactNeighborY="3357">
        <dgm:presLayoutVars>
          <dgm:chMax val="0"/>
          <dgm:chPref val="0"/>
        </dgm:presLayoutVars>
      </dgm:prSet>
      <dgm:spPr/>
      <dgm:t>
        <a:bodyPr/>
        <a:lstStyle/>
        <a:p>
          <a:endParaRPr lang="es-ES"/>
        </a:p>
      </dgm:t>
    </dgm:pt>
    <dgm:pt modelId="{638C3A14-97C4-44EE-BBC6-E0DCE8396517}" type="pres">
      <dgm:prSet presAssocID="{D5DEF949-456A-4F6A-834C-A10B60FF0359}" presName="rootConnector3" presStyleLbl="asst1" presStyleIdx="0" presStyleCnt="1"/>
      <dgm:spPr/>
      <dgm:t>
        <a:bodyPr/>
        <a:lstStyle/>
        <a:p>
          <a:endParaRPr lang="es-ES"/>
        </a:p>
      </dgm:t>
    </dgm:pt>
    <dgm:pt modelId="{97AFD68F-4451-4F06-8250-C1C47B4A596F}" type="pres">
      <dgm:prSet presAssocID="{D5DEF949-456A-4F6A-834C-A10B60FF0359}" presName="hierChild6" presStyleCnt="0"/>
      <dgm:spPr/>
    </dgm:pt>
    <dgm:pt modelId="{49AB64C2-908B-463E-8387-53AF19EF447D}" type="pres">
      <dgm:prSet presAssocID="{D5DEF949-456A-4F6A-834C-A10B60FF0359}" presName="hierChild7" presStyleCnt="0"/>
      <dgm:spPr/>
    </dgm:pt>
  </dgm:ptLst>
  <dgm:cxnLst>
    <dgm:cxn modelId="{5F4401A0-E050-44DC-B08D-8BF78191B9F4}" type="presOf" srcId="{45C69B2E-318F-434A-89EC-8738EA2DC824}" destId="{950C1969-BB4D-475A-8EEB-60D142242E20}" srcOrd="0" destOrd="0" presId="urn:microsoft.com/office/officeart/2008/layout/NameandTitleOrganizationalChart"/>
    <dgm:cxn modelId="{11E174E4-3D47-425B-BEFA-659AF8D24336}" type="presOf" srcId="{D5DEF949-456A-4F6A-834C-A10B60FF0359}" destId="{DAF4D030-A1EF-4077-BA8E-3F0274292742}" srcOrd="0" destOrd="0" presId="urn:microsoft.com/office/officeart/2008/layout/NameandTitleOrganizationalChart"/>
    <dgm:cxn modelId="{1911CE4B-B7D2-4566-81DA-8E00CBE8D7DF}" type="presOf" srcId="{BDB8C7DE-3C65-4C1E-8592-A17922CB045B}" destId="{1DA15C35-BACD-47DF-83E8-BC18B0DE039A}" srcOrd="0" destOrd="0" presId="urn:microsoft.com/office/officeart/2008/layout/NameandTitleOrganizationalChart"/>
    <dgm:cxn modelId="{41457E99-18FF-49BD-A5C8-991B3FD6A896}" type="presOf" srcId="{45C69B2E-318F-434A-89EC-8738EA2DC824}" destId="{B38F1F7F-B6C1-4676-B63B-00EB1422B946}" srcOrd="1" destOrd="0" presId="urn:microsoft.com/office/officeart/2008/layout/NameandTitleOrganizationalChart"/>
    <dgm:cxn modelId="{3FC5376B-F612-4518-BE3F-38804E576B8F}" type="presOf" srcId="{3D508561-BFE0-4A6A-9514-FAB4E6E0C2A2}" destId="{228882A1-3660-4C40-B0F7-EA8043F1C3AA}" srcOrd="1" destOrd="0" presId="urn:microsoft.com/office/officeart/2008/layout/NameandTitleOrganizationalChart"/>
    <dgm:cxn modelId="{9BF44197-2B4D-4788-91DD-7AE9EAF0D4F4}" srcId="{3D588358-772B-4F5C-ADCD-8E9A139137F6}" destId="{3D508561-BFE0-4A6A-9514-FAB4E6E0C2A2}" srcOrd="1" destOrd="0" parTransId="{A131161C-BB09-48CB-A716-E197166C6788}" sibTransId="{46BFAEFC-69A9-4B4B-8C61-6AA0EE8889DA}"/>
    <dgm:cxn modelId="{59A514B1-2E42-4516-ADA6-E79367107F2A}" srcId="{3D588358-772B-4F5C-ADCD-8E9A139137F6}" destId="{A457A163-ECD8-4396-A35A-BCA60D3D9A42}" srcOrd="3" destOrd="0" parTransId="{CBDE5184-0C3F-4CFF-9EEB-482D65145C94}" sibTransId="{5CF5118C-E97D-4457-8DCC-B88D019A8F1B}"/>
    <dgm:cxn modelId="{2544554C-9662-41D7-9BF7-091D7896537F}" type="presOf" srcId="{CBDE5184-0C3F-4CFF-9EEB-482D65145C94}" destId="{44398CDA-1D80-451D-B211-49E2341320CE}" srcOrd="0" destOrd="0" presId="urn:microsoft.com/office/officeart/2008/layout/NameandTitleOrganizationalChart"/>
    <dgm:cxn modelId="{FE6163CF-A7AA-431B-9FD5-82142957455B}" type="presOf" srcId="{F112B19F-2DCD-4C8D-B6DA-595BC86F0447}" destId="{D9FD1513-DEAF-4224-9699-1621D08D4F4E}" srcOrd="0" destOrd="0" presId="urn:microsoft.com/office/officeart/2008/layout/NameandTitleOrganizationalChart"/>
    <dgm:cxn modelId="{1CC103D0-CADD-4DAB-887F-0958A6E859B8}" type="presOf" srcId="{35C721FA-8105-4CCA-B51A-1AEEAD4A4175}" destId="{80205E5E-47C9-468F-AE3A-F31E9BEBDE40}" srcOrd="0" destOrd="0" presId="urn:microsoft.com/office/officeart/2008/layout/NameandTitleOrganizationalChart"/>
    <dgm:cxn modelId="{61AD318F-0950-4C3D-A2EC-7D157A25E7A2}" type="presOf" srcId="{46BFAEFC-69A9-4B4B-8C61-6AA0EE8889DA}" destId="{EBE90DE3-CADD-491A-9C1C-0A3296D8D87A}" srcOrd="0" destOrd="0" presId="urn:microsoft.com/office/officeart/2008/layout/NameandTitleOrganizationalChart"/>
    <dgm:cxn modelId="{CE034591-D6A6-46E4-B8BA-BFB307DB2CCD}" type="presOf" srcId="{5CF5118C-E97D-4457-8DCC-B88D019A8F1B}" destId="{F68E5048-D670-4C08-B1A2-B17D715F093C}" srcOrd="0" destOrd="0" presId="urn:microsoft.com/office/officeart/2008/layout/NameandTitleOrganizationalChart"/>
    <dgm:cxn modelId="{36D6F016-98FA-4F7A-9C2C-ECE92A10069C}" type="presOf" srcId="{63D9934D-FA2B-49A4-974F-8FFD4317DBA3}" destId="{A07074EB-DD65-4336-A087-07B9A56647D6}" srcOrd="0" destOrd="0" presId="urn:microsoft.com/office/officeart/2008/layout/NameandTitleOrganizationalChart"/>
    <dgm:cxn modelId="{9732B3D3-5547-452D-9FE3-60EF301D8CCB}" type="presOf" srcId="{86E1A258-5742-403D-AF26-79B2E4421FAB}" destId="{D128F95F-EF03-4127-8193-78C5134E6075}" srcOrd="0" destOrd="0" presId="urn:microsoft.com/office/officeart/2008/layout/NameandTitleOrganizationalChart"/>
    <dgm:cxn modelId="{BF122AC9-63B2-424A-89B1-AD8E2EE34BFA}" srcId="{F112B19F-2DCD-4C8D-B6DA-595BC86F0447}" destId="{3D588358-772B-4F5C-ADCD-8E9A139137F6}" srcOrd="0" destOrd="0" parTransId="{0AB95351-7631-45D8-ABFE-9A470712F604}" sibTransId="{060744B7-644D-4F8A-89CD-849C0B0D17F3}"/>
    <dgm:cxn modelId="{C00E8ABA-6120-4422-B355-6E933E2A99BF}" type="presOf" srcId="{A457A163-ECD8-4396-A35A-BCA60D3D9A42}" destId="{25E4A5BD-2518-4E08-800F-F3D9ED1B9889}" srcOrd="0" destOrd="0" presId="urn:microsoft.com/office/officeart/2008/layout/NameandTitleOrganizationalChart"/>
    <dgm:cxn modelId="{4BFCC5DF-8E68-41A2-84CB-9C0493E81AD5}" srcId="{3D588358-772B-4F5C-ADCD-8E9A139137F6}" destId="{45C69B2E-318F-434A-89EC-8738EA2DC824}" srcOrd="2" destOrd="0" parTransId="{63D9934D-FA2B-49A4-974F-8FFD4317DBA3}" sibTransId="{BDB8C7DE-3C65-4C1E-8592-A17922CB045B}"/>
    <dgm:cxn modelId="{9AE8943E-AC57-436C-895B-2C997BDE79A9}" type="presOf" srcId="{3D588358-772B-4F5C-ADCD-8E9A139137F6}" destId="{8192C41D-C66C-41E2-A949-823F034DE36B}" srcOrd="1" destOrd="0" presId="urn:microsoft.com/office/officeart/2008/layout/NameandTitleOrganizationalChart"/>
    <dgm:cxn modelId="{9C9BB518-19BC-4614-ADD5-EED48EC6C5A1}" type="presOf" srcId="{3D588358-772B-4F5C-ADCD-8E9A139137F6}" destId="{756CB7C9-2DB4-4B2B-A3D8-CA19B6807C9D}" srcOrd="0" destOrd="0" presId="urn:microsoft.com/office/officeart/2008/layout/NameandTitleOrganizationalChart"/>
    <dgm:cxn modelId="{986351FC-8944-49AF-BA9D-86D6832ECC90}" type="presOf" srcId="{060744B7-644D-4F8A-89CD-849C0B0D17F3}" destId="{DE4172E4-306D-4A7C-ADCC-024325763E87}" srcOrd="0" destOrd="0" presId="urn:microsoft.com/office/officeart/2008/layout/NameandTitleOrganizationalChart"/>
    <dgm:cxn modelId="{A4811456-BEF4-463D-842E-67F91324CE33}" type="presOf" srcId="{A131161C-BB09-48CB-A716-E197166C6788}" destId="{ACE6B644-A737-4D67-8F31-4E6E7BABB845}" srcOrd="0" destOrd="0" presId="urn:microsoft.com/office/officeart/2008/layout/NameandTitleOrganizationalChart"/>
    <dgm:cxn modelId="{6D7406F0-102D-4F1E-85AA-648479CAB1CC}" type="presOf" srcId="{D5DEF949-456A-4F6A-834C-A10B60FF0359}" destId="{638C3A14-97C4-44EE-BBC6-E0DCE8396517}" srcOrd="1" destOrd="0" presId="urn:microsoft.com/office/officeart/2008/layout/NameandTitleOrganizationalChart"/>
    <dgm:cxn modelId="{68027868-35C4-457F-9111-A77EE1AFEE1B}" srcId="{3D588358-772B-4F5C-ADCD-8E9A139137F6}" destId="{D5DEF949-456A-4F6A-834C-A10B60FF0359}" srcOrd="0" destOrd="0" parTransId="{86E1A258-5742-403D-AF26-79B2E4421FAB}" sibTransId="{35C721FA-8105-4CCA-B51A-1AEEAD4A4175}"/>
    <dgm:cxn modelId="{D01B9FC2-1626-475C-A421-34FEB5CF8580}" type="presOf" srcId="{3D508561-BFE0-4A6A-9514-FAB4E6E0C2A2}" destId="{ACD822F4-EEEE-469E-B6D0-2765B4BFFDA2}" srcOrd="0" destOrd="0" presId="urn:microsoft.com/office/officeart/2008/layout/NameandTitleOrganizationalChart"/>
    <dgm:cxn modelId="{D59EE1F1-D18B-4E1C-9C68-2D29470B437C}" type="presOf" srcId="{A457A163-ECD8-4396-A35A-BCA60D3D9A42}" destId="{E17F6AA1-825F-43A4-9B1D-B67D7EB0D828}" srcOrd="1" destOrd="0" presId="urn:microsoft.com/office/officeart/2008/layout/NameandTitleOrganizationalChart"/>
    <dgm:cxn modelId="{F95A190F-D38D-4775-9451-00E349BD1D52}" type="presParOf" srcId="{D9FD1513-DEAF-4224-9699-1621D08D4F4E}" destId="{C0E2F92F-A81E-4CFB-82B0-F46FA21887F4}" srcOrd="0" destOrd="0" presId="urn:microsoft.com/office/officeart/2008/layout/NameandTitleOrganizationalChart"/>
    <dgm:cxn modelId="{FEFA9860-F5CE-4146-A77F-A370D674F177}" type="presParOf" srcId="{C0E2F92F-A81E-4CFB-82B0-F46FA21887F4}" destId="{FD24340A-248B-4753-832D-782DAC50D958}" srcOrd="0" destOrd="0" presId="urn:microsoft.com/office/officeart/2008/layout/NameandTitleOrganizationalChart"/>
    <dgm:cxn modelId="{BE7811B1-171F-4947-AEDB-A5EC010A4E5F}" type="presParOf" srcId="{FD24340A-248B-4753-832D-782DAC50D958}" destId="{756CB7C9-2DB4-4B2B-A3D8-CA19B6807C9D}" srcOrd="0" destOrd="0" presId="urn:microsoft.com/office/officeart/2008/layout/NameandTitleOrganizationalChart"/>
    <dgm:cxn modelId="{413E56CD-36FE-43EB-8A62-FE84C3206204}" type="presParOf" srcId="{FD24340A-248B-4753-832D-782DAC50D958}" destId="{DE4172E4-306D-4A7C-ADCC-024325763E87}" srcOrd="1" destOrd="0" presId="urn:microsoft.com/office/officeart/2008/layout/NameandTitleOrganizationalChart"/>
    <dgm:cxn modelId="{51B4C0BC-AA69-4F3C-B736-EF524C3DE72F}" type="presParOf" srcId="{FD24340A-248B-4753-832D-782DAC50D958}" destId="{8192C41D-C66C-41E2-A949-823F034DE36B}" srcOrd="2" destOrd="0" presId="urn:microsoft.com/office/officeart/2008/layout/NameandTitleOrganizationalChart"/>
    <dgm:cxn modelId="{49C8000D-C2FA-4BD6-90D1-4A3A1EF9DB89}" type="presParOf" srcId="{C0E2F92F-A81E-4CFB-82B0-F46FA21887F4}" destId="{6C832462-2C61-482F-9FD7-B941A8E336AA}" srcOrd="1" destOrd="0" presId="urn:microsoft.com/office/officeart/2008/layout/NameandTitleOrganizationalChart"/>
    <dgm:cxn modelId="{CDB93C9D-9775-4C38-8F49-70A0C36FFF66}" type="presParOf" srcId="{6C832462-2C61-482F-9FD7-B941A8E336AA}" destId="{ACE6B644-A737-4D67-8F31-4E6E7BABB845}" srcOrd="0" destOrd="0" presId="urn:microsoft.com/office/officeart/2008/layout/NameandTitleOrganizationalChart"/>
    <dgm:cxn modelId="{FEF6CEBB-1888-4F89-B8D3-E0503939FA30}" type="presParOf" srcId="{6C832462-2C61-482F-9FD7-B941A8E336AA}" destId="{233772C2-7E06-4A3B-9AF1-2BCB827390E9}" srcOrd="1" destOrd="0" presId="urn:microsoft.com/office/officeart/2008/layout/NameandTitleOrganizationalChart"/>
    <dgm:cxn modelId="{6940690E-DD56-46D1-9EF9-AE84097A495E}" type="presParOf" srcId="{233772C2-7E06-4A3B-9AF1-2BCB827390E9}" destId="{6BEA96CB-BA80-4CCC-92F6-1340CA495A6E}" srcOrd="0" destOrd="0" presId="urn:microsoft.com/office/officeart/2008/layout/NameandTitleOrganizationalChart"/>
    <dgm:cxn modelId="{A0738BB9-B6F1-4CAB-90EB-B7AEE53A2929}" type="presParOf" srcId="{6BEA96CB-BA80-4CCC-92F6-1340CA495A6E}" destId="{ACD822F4-EEEE-469E-B6D0-2765B4BFFDA2}" srcOrd="0" destOrd="0" presId="urn:microsoft.com/office/officeart/2008/layout/NameandTitleOrganizationalChart"/>
    <dgm:cxn modelId="{E6D858C5-026C-41D4-A9E3-5796363C1942}" type="presParOf" srcId="{6BEA96CB-BA80-4CCC-92F6-1340CA495A6E}" destId="{EBE90DE3-CADD-491A-9C1C-0A3296D8D87A}" srcOrd="1" destOrd="0" presId="urn:microsoft.com/office/officeart/2008/layout/NameandTitleOrganizationalChart"/>
    <dgm:cxn modelId="{43CCAD4A-E2B8-4FF2-806B-3B848D864A4F}" type="presParOf" srcId="{6BEA96CB-BA80-4CCC-92F6-1340CA495A6E}" destId="{228882A1-3660-4C40-B0F7-EA8043F1C3AA}" srcOrd="2" destOrd="0" presId="urn:microsoft.com/office/officeart/2008/layout/NameandTitleOrganizationalChart"/>
    <dgm:cxn modelId="{733C1265-A982-41D7-89E5-FA978A47E9E5}" type="presParOf" srcId="{233772C2-7E06-4A3B-9AF1-2BCB827390E9}" destId="{141854A4-E084-4617-B738-710DF3744813}" srcOrd="1" destOrd="0" presId="urn:microsoft.com/office/officeart/2008/layout/NameandTitleOrganizationalChart"/>
    <dgm:cxn modelId="{7470992F-E942-4A49-99FC-4CFA68F36EA8}" type="presParOf" srcId="{233772C2-7E06-4A3B-9AF1-2BCB827390E9}" destId="{D0B6089A-6042-4097-A84A-3844C33D1AB5}" srcOrd="2" destOrd="0" presId="urn:microsoft.com/office/officeart/2008/layout/NameandTitleOrganizationalChart"/>
    <dgm:cxn modelId="{B2C6E8D0-9B8A-432D-AE83-C78E5327CB31}" type="presParOf" srcId="{6C832462-2C61-482F-9FD7-B941A8E336AA}" destId="{A07074EB-DD65-4336-A087-07B9A56647D6}" srcOrd="2" destOrd="0" presId="urn:microsoft.com/office/officeart/2008/layout/NameandTitleOrganizationalChart"/>
    <dgm:cxn modelId="{881F6DA6-4539-4774-A95F-B70940D59867}" type="presParOf" srcId="{6C832462-2C61-482F-9FD7-B941A8E336AA}" destId="{643453E7-C6E3-449F-A5AA-568E3A7312EC}" srcOrd="3" destOrd="0" presId="urn:microsoft.com/office/officeart/2008/layout/NameandTitleOrganizationalChart"/>
    <dgm:cxn modelId="{C26FB29A-D7C8-42F4-B490-943A3443D9A5}" type="presParOf" srcId="{643453E7-C6E3-449F-A5AA-568E3A7312EC}" destId="{BA55BD86-2AF1-4144-BB20-71046583885D}" srcOrd="0" destOrd="0" presId="urn:microsoft.com/office/officeart/2008/layout/NameandTitleOrganizationalChart"/>
    <dgm:cxn modelId="{39FDBC75-844F-461E-BD8E-72548A49F221}" type="presParOf" srcId="{BA55BD86-2AF1-4144-BB20-71046583885D}" destId="{950C1969-BB4D-475A-8EEB-60D142242E20}" srcOrd="0" destOrd="0" presId="urn:microsoft.com/office/officeart/2008/layout/NameandTitleOrganizationalChart"/>
    <dgm:cxn modelId="{ECC198A9-8FDA-4021-9427-2BB3E04A6584}" type="presParOf" srcId="{BA55BD86-2AF1-4144-BB20-71046583885D}" destId="{1DA15C35-BACD-47DF-83E8-BC18B0DE039A}" srcOrd="1" destOrd="0" presId="urn:microsoft.com/office/officeart/2008/layout/NameandTitleOrganizationalChart"/>
    <dgm:cxn modelId="{76A16658-1492-4AD1-974E-570F44DD3C31}" type="presParOf" srcId="{BA55BD86-2AF1-4144-BB20-71046583885D}" destId="{B38F1F7F-B6C1-4676-B63B-00EB1422B946}" srcOrd="2" destOrd="0" presId="urn:microsoft.com/office/officeart/2008/layout/NameandTitleOrganizationalChart"/>
    <dgm:cxn modelId="{6269CE49-84D8-49FE-9471-6B8E9099376C}" type="presParOf" srcId="{643453E7-C6E3-449F-A5AA-568E3A7312EC}" destId="{CE9584F5-6311-4F39-8ABC-4F8F4EA56EF3}" srcOrd="1" destOrd="0" presId="urn:microsoft.com/office/officeart/2008/layout/NameandTitleOrganizationalChart"/>
    <dgm:cxn modelId="{1C9C4710-3C0A-4F49-8286-AC800D6DE1FA}" type="presParOf" srcId="{643453E7-C6E3-449F-A5AA-568E3A7312EC}" destId="{B66E3022-56A3-43D9-8CAE-DA77CD0EC9C2}" srcOrd="2" destOrd="0" presId="urn:microsoft.com/office/officeart/2008/layout/NameandTitleOrganizationalChart"/>
    <dgm:cxn modelId="{99BD4872-C6B6-4925-99A2-C2E11A1EE654}" type="presParOf" srcId="{6C832462-2C61-482F-9FD7-B941A8E336AA}" destId="{44398CDA-1D80-451D-B211-49E2341320CE}" srcOrd="4" destOrd="0" presId="urn:microsoft.com/office/officeart/2008/layout/NameandTitleOrganizationalChart"/>
    <dgm:cxn modelId="{A151E5AB-B97D-4C66-9EF3-E7FE05964458}" type="presParOf" srcId="{6C832462-2C61-482F-9FD7-B941A8E336AA}" destId="{CC7D014D-085B-4F18-9744-F991A98D9A29}" srcOrd="5" destOrd="0" presId="urn:microsoft.com/office/officeart/2008/layout/NameandTitleOrganizationalChart"/>
    <dgm:cxn modelId="{1D9C6781-78D4-4C6F-8EB9-6339DE417B43}" type="presParOf" srcId="{CC7D014D-085B-4F18-9744-F991A98D9A29}" destId="{D8DFE80A-95F6-48CC-94AA-9BACE88662ED}" srcOrd="0" destOrd="0" presId="urn:microsoft.com/office/officeart/2008/layout/NameandTitleOrganizationalChart"/>
    <dgm:cxn modelId="{EAB5117E-0C0E-42BF-B596-D626737ABE8B}" type="presParOf" srcId="{D8DFE80A-95F6-48CC-94AA-9BACE88662ED}" destId="{25E4A5BD-2518-4E08-800F-F3D9ED1B9889}" srcOrd="0" destOrd="0" presId="urn:microsoft.com/office/officeart/2008/layout/NameandTitleOrganizationalChart"/>
    <dgm:cxn modelId="{54E7B807-5FE3-4BA3-859D-FB5DBFB1F40B}" type="presParOf" srcId="{D8DFE80A-95F6-48CC-94AA-9BACE88662ED}" destId="{F68E5048-D670-4C08-B1A2-B17D715F093C}" srcOrd="1" destOrd="0" presId="urn:microsoft.com/office/officeart/2008/layout/NameandTitleOrganizationalChart"/>
    <dgm:cxn modelId="{E2811739-5914-4639-9028-4CCA90D9EFA3}" type="presParOf" srcId="{D8DFE80A-95F6-48CC-94AA-9BACE88662ED}" destId="{E17F6AA1-825F-43A4-9B1D-B67D7EB0D828}" srcOrd="2" destOrd="0" presId="urn:microsoft.com/office/officeart/2008/layout/NameandTitleOrganizationalChart"/>
    <dgm:cxn modelId="{11595909-1E9C-45E5-ADCC-C6C0DF472F92}" type="presParOf" srcId="{CC7D014D-085B-4F18-9744-F991A98D9A29}" destId="{F0538490-1AFE-43D7-93FC-F6579D7A2965}" srcOrd="1" destOrd="0" presId="urn:microsoft.com/office/officeart/2008/layout/NameandTitleOrganizationalChart"/>
    <dgm:cxn modelId="{365DD9F1-551B-44E8-9C85-AC8F08567D69}" type="presParOf" srcId="{CC7D014D-085B-4F18-9744-F991A98D9A29}" destId="{3278B7DC-315A-459C-B0CE-45DA8E4F2082}" srcOrd="2" destOrd="0" presId="urn:microsoft.com/office/officeart/2008/layout/NameandTitleOrganizationalChart"/>
    <dgm:cxn modelId="{A63FC1ED-A188-4A2F-ABF7-50E5D925ADF3}" type="presParOf" srcId="{C0E2F92F-A81E-4CFB-82B0-F46FA21887F4}" destId="{91C5642B-E5AA-42AF-980F-59950850FE06}" srcOrd="2" destOrd="0" presId="urn:microsoft.com/office/officeart/2008/layout/NameandTitleOrganizationalChart"/>
    <dgm:cxn modelId="{2420626D-7F3D-48AB-91B8-B00977F761D8}" type="presParOf" srcId="{91C5642B-E5AA-42AF-980F-59950850FE06}" destId="{D128F95F-EF03-4127-8193-78C5134E6075}" srcOrd="0" destOrd="0" presId="urn:microsoft.com/office/officeart/2008/layout/NameandTitleOrganizationalChart"/>
    <dgm:cxn modelId="{6EA692F8-E3CF-4512-91D8-EE359A9D07E5}" type="presParOf" srcId="{91C5642B-E5AA-42AF-980F-59950850FE06}" destId="{33D43754-8DA1-43CE-B273-359C6E827F26}" srcOrd="1" destOrd="0" presId="urn:microsoft.com/office/officeart/2008/layout/NameandTitleOrganizationalChart"/>
    <dgm:cxn modelId="{D570C20B-42F4-4834-925B-94AA977BB1DA}" type="presParOf" srcId="{33D43754-8DA1-43CE-B273-359C6E827F26}" destId="{106E9737-0EC5-44F2-B6F1-043FDD2D4ED1}" srcOrd="0" destOrd="0" presId="urn:microsoft.com/office/officeart/2008/layout/NameandTitleOrganizationalChart"/>
    <dgm:cxn modelId="{DEC925AC-C655-4804-8146-474E4A3D834A}" type="presParOf" srcId="{106E9737-0EC5-44F2-B6F1-043FDD2D4ED1}" destId="{DAF4D030-A1EF-4077-BA8E-3F0274292742}" srcOrd="0" destOrd="0" presId="urn:microsoft.com/office/officeart/2008/layout/NameandTitleOrganizationalChart"/>
    <dgm:cxn modelId="{B11027FE-A271-4144-9DAB-E94AF72D3F6B}" type="presParOf" srcId="{106E9737-0EC5-44F2-B6F1-043FDD2D4ED1}" destId="{80205E5E-47C9-468F-AE3A-F31E9BEBDE40}" srcOrd="1" destOrd="0" presId="urn:microsoft.com/office/officeart/2008/layout/NameandTitleOrganizationalChart"/>
    <dgm:cxn modelId="{87A3CD38-4213-44C3-863C-C437C68174A3}" type="presParOf" srcId="{106E9737-0EC5-44F2-B6F1-043FDD2D4ED1}" destId="{638C3A14-97C4-44EE-BBC6-E0DCE8396517}" srcOrd="2" destOrd="0" presId="urn:microsoft.com/office/officeart/2008/layout/NameandTitleOrganizationalChart"/>
    <dgm:cxn modelId="{258DD0B3-CED3-4BF5-B93B-93CCD4BD4B30}" type="presParOf" srcId="{33D43754-8DA1-43CE-B273-359C6E827F26}" destId="{97AFD68F-4451-4F06-8250-C1C47B4A596F}" srcOrd="1" destOrd="0" presId="urn:microsoft.com/office/officeart/2008/layout/NameandTitleOrganizationalChart"/>
    <dgm:cxn modelId="{A225A011-F496-4E3C-8183-064E8334D592}" type="presParOf" srcId="{33D43754-8DA1-43CE-B273-359C6E827F26}" destId="{49AB64C2-908B-463E-8387-53AF19EF447D}"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904492-F26C-4820-8AEA-9BAD69F7ACE8}" type="doc">
      <dgm:prSet loTypeId="urn:microsoft.com/office/officeart/2005/8/layout/target1" loCatId="relationship" qsTypeId="urn:microsoft.com/office/officeart/2005/8/quickstyle/simple1" qsCatId="simple" csTypeId="urn:microsoft.com/office/officeart/2005/8/colors/accent1_2" csCatId="accent1" phldr="1"/>
      <dgm:spPr/>
    </dgm:pt>
    <dgm:pt modelId="{34491D9D-0AA4-4B3C-87AC-57E3E8CA89A7}">
      <dgm:prSet phldrT="[Texto]" custT="1"/>
      <dgm:spPr/>
      <dgm:t>
        <a:bodyPr/>
        <a:lstStyle/>
        <a:p>
          <a:r>
            <a:rPr lang="es-ES" sz="1400" dirty="0" smtClean="0"/>
            <a:t>29 de octubre de 1970.</a:t>
          </a:r>
          <a:endParaRPr lang="es-ES" sz="1400" dirty="0"/>
        </a:p>
      </dgm:t>
    </dgm:pt>
    <dgm:pt modelId="{8542D149-4BE3-4D57-BBA6-716EB6FED081}" type="parTrans" cxnId="{A8D4D05D-3B28-4C34-910F-D644F731F03E}">
      <dgm:prSet/>
      <dgm:spPr/>
      <dgm:t>
        <a:bodyPr/>
        <a:lstStyle/>
        <a:p>
          <a:endParaRPr lang="es-ES"/>
        </a:p>
      </dgm:t>
    </dgm:pt>
    <dgm:pt modelId="{F5AE4868-46DC-4C4D-8610-7C7B267EE996}" type="sibTrans" cxnId="{A8D4D05D-3B28-4C34-910F-D644F731F03E}">
      <dgm:prSet/>
      <dgm:spPr/>
      <dgm:t>
        <a:bodyPr/>
        <a:lstStyle/>
        <a:p>
          <a:endParaRPr lang="es-ES"/>
        </a:p>
      </dgm:t>
    </dgm:pt>
    <dgm:pt modelId="{43AAE1FB-5E6F-4AC2-A247-DC6ABD4D45D0}">
      <dgm:prSet phldrT="[Texto]" custT="1"/>
      <dgm:spPr/>
      <dgm:t>
        <a:bodyPr/>
        <a:lstStyle/>
        <a:p>
          <a:r>
            <a:rPr lang="es-ES" sz="1400" dirty="0" smtClean="0"/>
            <a:t>Cuatro fases de la historia</a:t>
          </a:r>
        </a:p>
      </dgm:t>
    </dgm:pt>
    <dgm:pt modelId="{A51ED462-729C-4FDA-9CA9-FA16BFB746C2}" type="parTrans" cxnId="{12B3FC0F-84A5-48E7-AD54-0E1FC7DF500B}">
      <dgm:prSet/>
      <dgm:spPr/>
      <dgm:t>
        <a:bodyPr/>
        <a:lstStyle/>
        <a:p>
          <a:endParaRPr lang="es-ES"/>
        </a:p>
      </dgm:t>
    </dgm:pt>
    <dgm:pt modelId="{5229FD78-13D4-4218-856F-CC443A7FF3DA}" type="sibTrans" cxnId="{12B3FC0F-84A5-48E7-AD54-0E1FC7DF500B}">
      <dgm:prSet/>
      <dgm:spPr/>
      <dgm:t>
        <a:bodyPr/>
        <a:lstStyle/>
        <a:p>
          <a:endParaRPr lang="es-ES"/>
        </a:p>
      </dgm:t>
    </dgm:pt>
    <dgm:pt modelId="{44DD9497-A744-42AD-9EEE-C668B311DC95}">
      <dgm:prSet phldrT="[Texto]" custT="1"/>
      <dgm:spPr/>
      <dgm:t>
        <a:bodyPr/>
        <a:lstStyle/>
        <a:p>
          <a:r>
            <a:rPr lang="es-ES" sz="1400" dirty="0" smtClean="0"/>
            <a:t>Hombres y mujeres participan de las labores agrícolas y ganaderas</a:t>
          </a:r>
          <a:endParaRPr lang="es-ES" sz="1400" dirty="0"/>
        </a:p>
      </dgm:t>
    </dgm:pt>
    <dgm:pt modelId="{E404F3E4-3EC5-404E-BDE5-0700924B53D7}" type="parTrans" cxnId="{0BB2C011-A039-49A2-BE71-F44D62270B0D}">
      <dgm:prSet/>
      <dgm:spPr/>
      <dgm:t>
        <a:bodyPr/>
        <a:lstStyle/>
        <a:p>
          <a:endParaRPr lang="es-ES"/>
        </a:p>
      </dgm:t>
    </dgm:pt>
    <dgm:pt modelId="{3365DFFC-68DC-4E93-B649-0442ECD3E9AD}" type="sibTrans" cxnId="{0BB2C011-A039-49A2-BE71-F44D62270B0D}">
      <dgm:prSet/>
      <dgm:spPr/>
      <dgm:t>
        <a:bodyPr/>
        <a:lstStyle/>
        <a:p>
          <a:endParaRPr lang="es-ES"/>
        </a:p>
      </dgm:t>
    </dgm:pt>
    <dgm:pt modelId="{67A7E0CF-D64E-440E-88D3-B7E9D3F51C4F}">
      <dgm:prSet phldrT="[Texto]" custT="1"/>
      <dgm:spPr/>
      <dgm:t>
        <a:bodyPr/>
        <a:lstStyle/>
        <a:p>
          <a:r>
            <a:rPr lang="es-ES" sz="1400" dirty="0" smtClean="0"/>
            <a:t>Tercera parte del cantón Cayambe</a:t>
          </a:r>
        </a:p>
        <a:p>
          <a:r>
            <a:rPr lang="es-ES" sz="1400" dirty="0" smtClean="0"/>
            <a:t>95% de indígenas y 5% de mestizos.</a:t>
          </a:r>
          <a:endParaRPr lang="es-ES" sz="1400" dirty="0"/>
        </a:p>
      </dgm:t>
    </dgm:pt>
    <dgm:pt modelId="{F51FE99B-25C1-41BE-9471-025FC5559A3F}" type="parTrans" cxnId="{9932797F-8D7A-447A-803A-F7A0A3DB9CFB}">
      <dgm:prSet/>
      <dgm:spPr/>
      <dgm:t>
        <a:bodyPr/>
        <a:lstStyle/>
        <a:p>
          <a:endParaRPr lang="es-ES"/>
        </a:p>
      </dgm:t>
    </dgm:pt>
    <dgm:pt modelId="{6BAB898D-B7BB-4510-8CB5-A19F7A0BBB0A}" type="sibTrans" cxnId="{9932797F-8D7A-447A-803A-F7A0A3DB9CFB}">
      <dgm:prSet/>
      <dgm:spPr/>
      <dgm:t>
        <a:bodyPr/>
        <a:lstStyle/>
        <a:p>
          <a:endParaRPr lang="es-ES"/>
        </a:p>
      </dgm:t>
    </dgm:pt>
    <dgm:pt modelId="{2A437F20-FE84-4ABC-8112-CA0E9404CBC1}">
      <dgm:prSet phldrT="[Texto]" custT="1"/>
      <dgm:spPr/>
      <dgm:t>
        <a:bodyPr/>
        <a:lstStyle/>
        <a:p>
          <a:r>
            <a:rPr lang="es-ES" sz="1400" dirty="0" smtClean="0"/>
            <a:t>Recursos potenciales naturales y culturales</a:t>
          </a:r>
          <a:endParaRPr lang="es-ES" sz="1400" dirty="0"/>
        </a:p>
      </dgm:t>
    </dgm:pt>
    <dgm:pt modelId="{866F79E1-0974-4CC6-99DD-4C70AF07AA12}" type="parTrans" cxnId="{E8B1407B-A317-46CE-84DF-80C2E533B853}">
      <dgm:prSet/>
      <dgm:spPr/>
      <dgm:t>
        <a:bodyPr/>
        <a:lstStyle/>
        <a:p>
          <a:endParaRPr lang="es-ES"/>
        </a:p>
      </dgm:t>
    </dgm:pt>
    <dgm:pt modelId="{CDCFFC42-4EAA-495D-9FB6-D902741FBDFB}" type="sibTrans" cxnId="{E8B1407B-A317-46CE-84DF-80C2E533B853}">
      <dgm:prSet/>
      <dgm:spPr/>
      <dgm:t>
        <a:bodyPr/>
        <a:lstStyle/>
        <a:p>
          <a:endParaRPr lang="es-ES"/>
        </a:p>
      </dgm:t>
    </dgm:pt>
    <dgm:pt modelId="{5DBFF62C-7258-4EFB-8430-EA14557B3A7B}" type="pres">
      <dgm:prSet presAssocID="{85904492-F26C-4820-8AEA-9BAD69F7ACE8}" presName="composite" presStyleCnt="0">
        <dgm:presLayoutVars>
          <dgm:chMax val="5"/>
          <dgm:dir/>
          <dgm:resizeHandles val="exact"/>
        </dgm:presLayoutVars>
      </dgm:prSet>
      <dgm:spPr/>
    </dgm:pt>
    <dgm:pt modelId="{CCA57B8B-42E9-49BC-B10A-758D417812E3}" type="pres">
      <dgm:prSet presAssocID="{34491D9D-0AA4-4B3C-87AC-57E3E8CA89A7}" presName="circle1" presStyleLbl="lnNode1" presStyleIdx="0" presStyleCnt="5"/>
      <dgm:spPr>
        <a:noFill/>
        <a:ln>
          <a:noFill/>
        </a:ln>
      </dgm:spPr>
    </dgm:pt>
    <dgm:pt modelId="{24463792-47EA-45C4-B0EA-37C2F3561095}" type="pres">
      <dgm:prSet presAssocID="{34491D9D-0AA4-4B3C-87AC-57E3E8CA89A7}" presName="text1" presStyleLbl="revTx" presStyleIdx="0" presStyleCnt="5" custScaleX="109323" custScaleY="145325" custLinFactNeighborX="2548" custLinFactNeighborY="16861">
        <dgm:presLayoutVars>
          <dgm:bulletEnabled val="1"/>
        </dgm:presLayoutVars>
      </dgm:prSet>
      <dgm:spPr/>
      <dgm:t>
        <a:bodyPr/>
        <a:lstStyle/>
        <a:p>
          <a:endParaRPr lang="es-ES"/>
        </a:p>
      </dgm:t>
    </dgm:pt>
    <dgm:pt modelId="{CD15AEC0-01EF-492B-8D7B-D98D578DF370}" type="pres">
      <dgm:prSet presAssocID="{34491D9D-0AA4-4B3C-87AC-57E3E8CA89A7}" presName="line1" presStyleLbl="callout" presStyleIdx="0" presStyleCnt="10"/>
      <dgm:spPr>
        <a:ln w="38100">
          <a:solidFill>
            <a:schemeClr val="accent6">
              <a:lumMod val="75000"/>
            </a:schemeClr>
          </a:solidFill>
          <a:prstDash val="dashDot"/>
          <a:headEnd type="none" w="med" len="med"/>
          <a:tailEnd type="triangle" w="med" len="med"/>
        </a:ln>
      </dgm:spPr>
    </dgm:pt>
    <dgm:pt modelId="{CB804C3C-6AE6-45AF-80D8-A682A5C1A668}" type="pres">
      <dgm:prSet presAssocID="{34491D9D-0AA4-4B3C-87AC-57E3E8CA89A7}" presName="d1" presStyleLbl="callout" presStyleIdx="1" presStyleCnt="10"/>
      <dgm:spPr>
        <a:ln>
          <a:noFill/>
        </a:ln>
      </dgm:spPr>
    </dgm:pt>
    <dgm:pt modelId="{93E059D1-A0F4-4D54-9249-624F1FE87B1B}" type="pres">
      <dgm:prSet presAssocID="{67A7E0CF-D64E-440E-88D3-B7E9D3F51C4F}" presName="circle2" presStyleLbl="lnNode1" presStyleIdx="1" presStyleCnt="5"/>
      <dgm:spPr>
        <a:noFill/>
        <a:ln>
          <a:noFill/>
        </a:ln>
      </dgm:spPr>
    </dgm:pt>
    <dgm:pt modelId="{87D8E17A-FBDD-4CA0-B9EE-0092E24DC0E4}" type="pres">
      <dgm:prSet presAssocID="{67A7E0CF-D64E-440E-88D3-B7E9D3F51C4F}" presName="text2" presStyleLbl="revTx" presStyleIdx="1" presStyleCnt="5">
        <dgm:presLayoutVars>
          <dgm:bulletEnabled val="1"/>
        </dgm:presLayoutVars>
      </dgm:prSet>
      <dgm:spPr/>
      <dgm:t>
        <a:bodyPr/>
        <a:lstStyle/>
        <a:p>
          <a:endParaRPr lang="es-ES"/>
        </a:p>
      </dgm:t>
    </dgm:pt>
    <dgm:pt modelId="{417B67C5-FA13-4C29-B4E8-F709CF7EFF5F}" type="pres">
      <dgm:prSet presAssocID="{67A7E0CF-D64E-440E-88D3-B7E9D3F51C4F}" presName="line2" presStyleLbl="callout" presStyleIdx="2" presStyleCnt="10"/>
      <dgm:spPr>
        <a:ln w="38100">
          <a:solidFill>
            <a:schemeClr val="accent6">
              <a:lumMod val="75000"/>
            </a:schemeClr>
          </a:solidFill>
          <a:prstDash val="dashDot"/>
          <a:headEnd type="none" w="med" len="med"/>
          <a:tailEnd type="triangle" w="med" len="med"/>
        </a:ln>
      </dgm:spPr>
    </dgm:pt>
    <dgm:pt modelId="{672C5E46-5E24-48DC-9C55-87EFE22EA336}" type="pres">
      <dgm:prSet presAssocID="{67A7E0CF-D64E-440E-88D3-B7E9D3F51C4F}" presName="d2" presStyleLbl="callout" presStyleIdx="3" presStyleCnt="10"/>
      <dgm:spPr>
        <a:ln>
          <a:noFill/>
        </a:ln>
      </dgm:spPr>
    </dgm:pt>
    <dgm:pt modelId="{645C7CEF-4D04-4D05-981A-73A0DAF77D57}" type="pres">
      <dgm:prSet presAssocID="{43AAE1FB-5E6F-4AC2-A247-DC6ABD4D45D0}" presName="circle3" presStyleLbl="lnNode1" presStyleIdx="2" presStyleCnt="5"/>
      <dgm:spPr>
        <a:noFill/>
        <a:ln>
          <a:noFill/>
        </a:ln>
      </dgm:spPr>
    </dgm:pt>
    <dgm:pt modelId="{A1B908F0-5191-4A8C-A1EA-6D306F9A2C84}" type="pres">
      <dgm:prSet presAssocID="{43AAE1FB-5E6F-4AC2-A247-DC6ABD4D45D0}" presName="text3" presStyleLbl="revTx" presStyleIdx="2" presStyleCnt="5">
        <dgm:presLayoutVars>
          <dgm:bulletEnabled val="1"/>
        </dgm:presLayoutVars>
      </dgm:prSet>
      <dgm:spPr/>
      <dgm:t>
        <a:bodyPr/>
        <a:lstStyle/>
        <a:p>
          <a:endParaRPr lang="es-ES"/>
        </a:p>
      </dgm:t>
    </dgm:pt>
    <dgm:pt modelId="{B5712E8A-77E7-472D-8283-2039968770EF}" type="pres">
      <dgm:prSet presAssocID="{43AAE1FB-5E6F-4AC2-A247-DC6ABD4D45D0}" presName="line3" presStyleLbl="callout" presStyleIdx="4" presStyleCnt="10"/>
      <dgm:spPr>
        <a:ln w="38100">
          <a:solidFill>
            <a:schemeClr val="accent6">
              <a:lumMod val="75000"/>
            </a:schemeClr>
          </a:solidFill>
          <a:prstDash val="dashDot"/>
          <a:headEnd type="none" w="med" len="med"/>
          <a:tailEnd type="triangle" w="med" len="med"/>
        </a:ln>
      </dgm:spPr>
    </dgm:pt>
    <dgm:pt modelId="{FC7A9D03-0331-48A2-B1AE-A36212695C7F}" type="pres">
      <dgm:prSet presAssocID="{43AAE1FB-5E6F-4AC2-A247-DC6ABD4D45D0}" presName="d3" presStyleLbl="callout" presStyleIdx="5" presStyleCnt="10"/>
      <dgm:spPr>
        <a:ln>
          <a:noFill/>
        </a:ln>
      </dgm:spPr>
    </dgm:pt>
    <dgm:pt modelId="{6FDD3D31-93CD-444F-ADCD-ACCA6300D544}" type="pres">
      <dgm:prSet presAssocID="{2A437F20-FE84-4ABC-8112-CA0E9404CBC1}" presName="circle4" presStyleLbl="lnNode1" presStyleIdx="3" presStyleCnt="5"/>
      <dgm:spPr>
        <a:noFill/>
        <a:ln>
          <a:noFill/>
        </a:ln>
      </dgm:spPr>
      <dgm:t>
        <a:bodyPr/>
        <a:lstStyle/>
        <a:p>
          <a:endParaRPr lang="es-ES"/>
        </a:p>
      </dgm:t>
    </dgm:pt>
    <dgm:pt modelId="{C4A685D3-48D0-4BF8-B40D-FF2D5DD9DBBA}" type="pres">
      <dgm:prSet presAssocID="{2A437F20-FE84-4ABC-8112-CA0E9404CBC1}" presName="text4" presStyleLbl="revTx" presStyleIdx="3" presStyleCnt="5" custLinFactNeighborY="-22154">
        <dgm:presLayoutVars>
          <dgm:bulletEnabled val="1"/>
        </dgm:presLayoutVars>
      </dgm:prSet>
      <dgm:spPr/>
      <dgm:t>
        <a:bodyPr/>
        <a:lstStyle/>
        <a:p>
          <a:endParaRPr lang="es-ES"/>
        </a:p>
      </dgm:t>
    </dgm:pt>
    <dgm:pt modelId="{E5B4F986-4A37-4A64-BC9F-A9ADA1AB3D75}" type="pres">
      <dgm:prSet presAssocID="{2A437F20-FE84-4ABC-8112-CA0E9404CBC1}" presName="line4" presStyleLbl="callout" presStyleIdx="6" presStyleCnt="10"/>
      <dgm:spPr>
        <a:ln w="38100">
          <a:solidFill>
            <a:schemeClr val="accent6">
              <a:lumMod val="75000"/>
            </a:schemeClr>
          </a:solidFill>
          <a:prstDash val="dashDot"/>
          <a:headEnd type="none" w="med" len="med"/>
          <a:tailEnd type="triangle" w="med" len="med"/>
        </a:ln>
      </dgm:spPr>
    </dgm:pt>
    <dgm:pt modelId="{3ECB44BA-0923-4224-892D-F4D9A61129CE}" type="pres">
      <dgm:prSet presAssocID="{2A437F20-FE84-4ABC-8112-CA0E9404CBC1}" presName="d4" presStyleLbl="callout" presStyleIdx="7" presStyleCnt="10"/>
      <dgm:spPr>
        <a:ln>
          <a:noFill/>
        </a:ln>
      </dgm:spPr>
    </dgm:pt>
    <dgm:pt modelId="{8627B0B9-D867-4E5D-9F45-17DF44B8B832}" type="pres">
      <dgm:prSet presAssocID="{44DD9497-A744-42AD-9EEE-C668B311DC95}" presName="circle5" presStyleLbl="lnNode1" presStyleIdx="4" presStyleCnt="5" custLinFactNeighborX="-693" custLinFactNeighborY="-25550"/>
      <dgm:spPr>
        <a:blipFill rotWithShape="0">
          <a:blip xmlns:r="http://schemas.openxmlformats.org/officeDocument/2006/relationships" r:embed="rId1"/>
          <a:stretch>
            <a:fillRect/>
          </a:stretch>
        </a:blipFill>
      </dgm:spPr>
      <dgm:t>
        <a:bodyPr/>
        <a:lstStyle/>
        <a:p>
          <a:endParaRPr lang="es-ES"/>
        </a:p>
      </dgm:t>
    </dgm:pt>
    <dgm:pt modelId="{5AFA977B-4489-4F7D-8D3C-6CE824F6C446}" type="pres">
      <dgm:prSet presAssocID="{44DD9497-A744-42AD-9EEE-C668B311DC95}" presName="text5" presStyleLbl="revTx" presStyleIdx="4" presStyleCnt="5">
        <dgm:presLayoutVars>
          <dgm:bulletEnabled val="1"/>
        </dgm:presLayoutVars>
      </dgm:prSet>
      <dgm:spPr/>
      <dgm:t>
        <a:bodyPr/>
        <a:lstStyle/>
        <a:p>
          <a:endParaRPr lang="es-ES"/>
        </a:p>
      </dgm:t>
    </dgm:pt>
    <dgm:pt modelId="{DC3E4A44-F4F2-4464-8200-10CD39DFC49C}" type="pres">
      <dgm:prSet presAssocID="{44DD9497-A744-42AD-9EEE-C668B311DC95}" presName="line5" presStyleLbl="callout" presStyleIdx="8" presStyleCnt="10"/>
      <dgm:spPr>
        <a:ln w="38100">
          <a:solidFill>
            <a:schemeClr val="accent6">
              <a:lumMod val="75000"/>
            </a:schemeClr>
          </a:solidFill>
          <a:prstDash val="dashDot"/>
          <a:headEnd type="none" w="med" len="med"/>
          <a:tailEnd type="triangle" w="med" len="med"/>
        </a:ln>
      </dgm:spPr>
    </dgm:pt>
    <dgm:pt modelId="{16E32F44-5313-4D90-8024-5C760C18ABF7}" type="pres">
      <dgm:prSet presAssocID="{44DD9497-A744-42AD-9EEE-C668B311DC95}" presName="d5" presStyleLbl="callout" presStyleIdx="9" presStyleCnt="10"/>
      <dgm:spPr>
        <a:ln>
          <a:noFill/>
        </a:ln>
      </dgm:spPr>
    </dgm:pt>
  </dgm:ptLst>
  <dgm:cxnLst>
    <dgm:cxn modelId="{1E29D1F1-F7D8-466A-8E22-302B54BBE6DE}" type="presOf" srcId="{43AAE1FB-5E6F-4AC2-A247-DC6ABD4D45D0}" destId="{A1B908F0-5191-4A8C-A1EA-6D306F9A2C84}" srcOrd="0" destOrd="0" presId="urn:microsoft.com/office/officeart/2005/8/layout/target1"/>
    <dgm:cxn modelId="{3DE737F8-7CF3-40BE-BC9B-91963130BC68}" type="presOf" srcId="{44DD9497-A744-42AD-9EEE-C668B311DC95}" destId="{5AFA977B-4489-4F7D-8D3C-6CE824F6C446}" srcOrd="0" destOrd="0" presId="urn:microsoft.com/office/officeart/2005/8/layout/target1"/>
    <dgm:cxn modelId="{FCA6FCF7-41BE-4D9A-9AD5-E8BB361F225C}" type="presOf" srcId="{2A437F20-FE84-4ABC-8112-CA0E9404CBC1}" destId="{C4A685D3-48D0-4BF8-B40D-FF2D5DD9DBBA}" srcOrd="0" destOrd="0" presId="urn:microsoft.com/office/officeart/2005/8/layout/target1"/>
    <dgm:cxn modelId="{0BB2C011-A039-49A2-BE71-F44D62270B0D}" srcId="{85904492-F26C-4820-8AEA-9BAD69F7ACE8}" destId="{44DD9497-A744-42AD-9EEE-C668B311DC95}" srcOrd="4" destOrd="0" parTransId="{E404F3E4-3EC5-404E-BDE5-0700924B53D7}" sibTransId="{3365DFFC-68DC-4E93-B649-0442ECD3E9AD}"/>
    <dgm:cxn modelId="{2CA69E2A-28B2-4C73-BA02-26842DDC0733}" type="presOf" srcId="{34491D9D-0AA4-4B3C-87AC-57E3E8CA89A7}" destId="{24463792-47EA-45C4-B0EA-37C2F3561095}" srcOrd="0" destOrd="0" presId="urn:microsoft.com/office/officeart/2005/8/layout/target1"/>
    <dgm:cxn modelId="{12B3FC0F-84A5-48E7-AD54-0E1FC7DF500B}" srcId="{85904492-F26C-4820-8AEA-9BAD69F7ACE8}" destId="{43AAE1FB-5E6F-4AC2-A247-DC6ABD4D45D0}" srcOrd="2" destOrd="0" parTransId="{A51ED462-729C-4FDA-9CA9-FA16BFB746C2}" sibTransId="{5229FD78-13D4-4218-856F-CC443A7FF3DA}"/>
    <dgm:cxn modelId="{B7EE19A6-80AB-4843-A139-00DC8E6DF8BE}" type="presOf" srcId="{67A7E0CF-D64E-440E-88D3-B7E9D3F51C4F}" destId="{87D8E17A-FBDD-4CA0-B9EE-0092E24DC0E4}" srcOrd="0" destOrd="0" presId="urn:microsoft.com/office/officeart/2005/8/layout/target1"/>
    <dgm:cxn modelId="{A8D4D05D-3B28-4C34-910F-D644F731F03E}" srcId="{85904492-F26C-4820-8AEA-9BAD69F7ACE8}" destId="{34491D9D-0AA4-4B3C-87AC-57E3E8CA89A7}" srcOrd="0" destOrd="0" parTransId="{8542D149-4BE3-4D57-BBA6-716EB6FED081}" sibTransId="{F5AE4868-46DC-4C4D-8610-7C7B267EE996}"/>
    <dgm:cxn modelId="{9932797F-8D7A-447A-803A-F7A0A3DB9CFB}" srcId="{85904492-F26C-4820-8AEA-9BAD69F7ACE8}" destId="{67A7E0CF-D64E-440E-88D3-B7E9D3F51C4F}" srcOrd="1" destOrd="0" parTransId="{F51FE99B-25C1-41BE-9471-025FC5559A3F}" sibTransId="{6BAB898D-B7BB-4510-8CB5-A19F7A0BBB0A}"/>
    <dgm:cxn modelId="{8B468123-8835-4318-8AB7-A2446F29C009}" type="presOf" srcId="{85904492-F26C-4820-8AEA-9BAD69F7ACE8}" destId="{5DBFF62C-7258-4EFB-8430-EA14557B3A7B}" srcOrd="0" destOrd="0" presId="urn:microsoft.com/office/officeart/2005/8/layout/target1"/>
    <dgm:cxn modelId="{E8B1407B-A317-46CE-84DF-80C2E533B853}" srcId="{85904492-F26C-4820-8AEA-9BAD69F7ACE8}" destId="{2A437F20-FE84-4ABC-8112-CA0E9404CBC1}" srcOrd="3" destOrd="0" parTransId="{866F79E1-0974-4CC6-99DD-4C70AF07AA12}" sibTransId="{CDCFFC42-4EAA-495D-9FB6-D902741FBDFB}"/>
    <dgm:cxn modelId="{E2D3EB14-192A-4F58-9F03-9B9A63142B64}" type="presParOf" srcId="{5DBFF62C-7258-4EFB-8430-EA14557B3A7B}" destId="{CCA57B8B-42E9-49BC-B10A-758D417812E3}" srcOrd="0" destOrd="0" presId="urn:microsoft.com/office/officeart/2005/8/layout/target1"/>
    <dgm:cxn modelId="{F0861FB8-5DA1-4EE4-AA72-2D09AD775832}" type="presParOf" srcId="{5DBFF62C-7258-4EFB-8430-EA14557B3A7B}" destId="{24463792-47EA-45C4-B0EA-37C2F3561095}" srcOrd="1" destOrd="0" presId="urn:microsoft.com/office/officeart/2005/8/layout/target1"/>
    <dgm:cxn modelId="{E6D14874-B1E5-428C-BC09-2CE3549B1137}" type="presParOf" srcId="{5DBFF62C-7258-4EFB-8430-EA14557B3A7B}" destId="{CD15AEC0-01EF-492B-8D7B-D98D578DF370}" srcOrd="2" destOrd="0" presId="urn:microsoft.com/office/officeart/2005/8/layout/target1"/>
    <dgm:cxn modelId="{DFF58868-7E21-4892-A8EB-66BA4CA719CE}" type="presParOf" srcId="{5DBFF62C-7258-4EFB-8430-EA14557B3A7B}" destId="{CB804C3C-6AE6-45AF-80D8-A682A5C1A668}" srcOrd="3" destOrd="0" presId="urn:microsoft.com/office/officeart/2005/8/layout/target1"/>
    <dgm:cxn modelId="{4D4FB5FC-F66C-47B8-85DF-982795F2DDE1}" type="presParOf" srcId="{5DBFF62C-7258-4EFB-8430-EA14557B3A7B}" destId="{93E059D1-A0F4-4D54-9249-624F1FE87B1B}" srcOrd="4" destOrd="0" presId="urn:microsoft.com/office/officeart/2005/8/layout/target1"/>
    <dgm:cxn modelId="{F9D2C1B1-0F38-4615-97C7-0712117EF7D9}" type="presParOf" srcId="{5DBFF62C-7258-4EFB-8430-EA14557B3A7B}" destId="{87D8E17A-FBDD-4CA0-B9EE-0092E24DC0E4}" srcOrd="5" destOrd="0" presId="urn:microsoft.com/office/officeart/2005/8/layout/target1"/>
    <dgm:cxn modelId="{DE79B4DC-1F11-4931-8CAB-90CE6996C4A7}" type="presParOf" srcId="{5DBFF62C-7258-4EFB-8430-EA14557B3A7B}" destId="{417B67C5-FA13-4C29-B4E8-F709CF7EFF5F}" srcOrd="6" destOrd="0" presId="urn:microsoft.com/office/officeart/2005/8/layout/target1"/>
    <dgm:cxn modelId="{36AFFCA3-7F30-4143-AA9E-9558F8481E8D}" type="presParOf" srcId="{5DBFF62C-7258-4EFB-8430-EA14557B3A7B}" destId="{672C5E46-5E24-48DC-9C55-87EFE22EA336}" srcOrd="7" destOrd="0" presId="urn:microsoft.com/office/officeart/2005/8/layout/target1"/>
    <dgm:cxn modelId="{18ED8547-034B-4516-B3D2-E277124F23B7}" type="presParOf" srcId="{5DBFF62C-7258-4EFB-8430-EA14557B3A7B}" destId="{645C7CEF-4D04-4D05-981A-73A0DAF77D57}" srcOrd="8" destOrd="0" presId="urn:microsoft.com/office/officeart/2005/8/layout/target1"/>
    <dgm:cxn modelId="{F909CAC6-D970-4B37-9A7E-4F9ACC4D3C9B}" type="presParOf" srcId="{5DBFF62C-7258-4EFB-8430-EA14557B3A7B}" destId="{A1B908F0-5191-4A8C-A1EA-6D306F9A2C84}" srcOrd="9" destOrd="0" presId="urn:microsoft.com/office/officeart/2005/8/layout/target1"/>
    <dgm:cxn modelId="{318D3BF7-61AC-4AD7-9326-D127A63B3FB3}" type="presParOf" srcId="{5DBFF62C-7258-4EFB-8430-EA14557B3A7B}" destId="{B5712E8A-77E7-472D-8283-2039968770EF}" srcOrd="10" destOrd="0" presId="urn:microsoft.com/office/officeart/2005/8/layout/target1"/>
    <dgm:cxn modelId="{529603C6-43F6-4D8E-B190-A81A096098E2}" type="presParOf" srcId="{5DBFF62C-7258-4EFB-8430-EA14557B3A7B}" destId="{FC7A9D03-0331-48A2-B1AE-A36212695C7F}" srcOrd="11" destOrd="0" presId="urn:microsoft.com/office/officeart/2005/8/layout/target1"/>
    <dgm:cxn modelId="{A4158AC6-9419-4F53-A8B0-581BAB8357B2}" type="presParOf" srcId="{5DBFF62C-7258-4EFB-8430-EA14557B3A7B}" destId="{6FDD3D31-93CD-444F-ADCD-ACCA6300D544}" srcOrd="12" destOrd="0" presId="urn:microsoft.com/office/officeart/2005/8/layout/target1"/>
    <dgm:cxn modelId="{81FD275E-B00B-4A04-B9E0-FA95299965CA}" type="presParOf" srcId="{5DBFF62C-7258-4EFB-8430-EA14557B3A7B}" destId="{C4A685D3-48D0-4BF8-B40D-FF2D5DD9DBBA}" srcOrd="13" destOrd="0" presId="urn:microsoft.com/office/officeart/2005/8/layout/target1"/>
    <dgm:cxn modelId="{5A67C6EF-D2D6-4246-A219-68D8B4E9B8F7}" type="presParOf" srcId="{5DBFF62C-7258-4EFB-8430-EA14557B3A7B}" destId="{E5B4F986-4A37-4A64-BC9F-A9ADA1AB3D75}" srcOrd="14" destOrd="0" presId="urn:microsoft.com/office/officeart/2005/8/layout/target1"/>
    <dgm:cxn modelId="{72559713-FADE-48ED-AE75-88EF61F3E1E2}" type="presParOf" srcId="{5DBFF62C-7258-4EFB-8430-EA14557B3A7B}" destId="{3ECB44BA-0923-4224-892D-F4D9A61129CE}" srcOrd="15" destOrd="0" presId="urn:microsoft.com/office/officeart/2005/8/layout/target1"/>
    <dgm:cxn modelId="{EED2A5FF-D599-4438-AC7D-0B4D5D994E42}" type="presParOf" srcId="{5DBFF62C-7258-4EFB-8430-EA14557B3A7B}" destId="{8627B0B9-D867-4E5D-9F45-17DF44B8B832}" srcOrd="16" destOrd="0" presId="urn:microsoft.com/office/officeart/2005/8/layout/target1"/>
    <dgm:cxn modelId="{E448F781-C5B2-4162-8822-4504EAA91CD5}" type="presParOf" srcId="{5DBFF62C-7258-4EFB-8430-EA14557B3A7B}" destId="{5AFA977B-4489-4F7D-8D3C-6CE824F6C446}" srcOrd="17" destOrd="0" presId="urn:microsoft.com/office/officeart/2005/8/layout/target1"/>
    <dgm:cxn modelId="{B49DF1A5-C6CA-412C-9C2E-2CAB4784D1AE}" type="presParOf" srcId="{5DBFF62C-7258-4EFB-8430-EA14557B3A7B}" destId="{DC3E4A44-F4F2-4464-8200-10CD39DFC49C}" srcOrd="18" destOrd="0" presId="urn:microsoft.com/office/officeart/2005/8/layout/target1"/>
    <dgm:cxn modelId="{A982EEA2-93A6-4247-A737-4C64E5E5652A}" type="presParOf" srcId="{5DBFF62C-7258-4EFB-8430-EA14557B3A7B}" destId="{16E32F44-5313-4D90-8024-5C760C18ABF7}" srcOrd="19" destOrd="0" presId="urn:microsoft.com/office/officeart/2005/8/layout/targe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D9EB72-A169-4B61-9B81-E3B064141E4B}" type="doc">
      <dgm:prSet loTypeId="urn:microsoft.com/office/officeart/2005/8/layout/vProcess5" loCatId="process" qsTypeId="urn:microsoft.com/office/officeart/2005/8/quickstyle/simple3" qsCatId="simple" csTypeId="urn:microsoft.com/office/officeart/2005/8/colors/colorful5" csCatId="colorful" phldr="1"/>
      <dgm:spPr/>
    </dgm:pt>
    <dgm:pt modelId="{FE6DA641-992B-41FC-BE4D-8E9F03FCF9BD}">
      <dgm:prSet phldrT="[Texto]"/>
      <dgm:spPr/>
      <dgm:t>
        <a:bodyPr/>
        <a:lstStyle/>
        <a:p>
          <a:r>
            <a:rPr lang="es-EC" dirty="0" smtClean="0"/>
            <a:t>Cuenta con varias comunidades que poseen atractivos naturales y culturales potenciales para el desarrollo del turismo</a:t>
          </a:r>
          <a:endParaRPr lang="es-ES" dirty="0"/>
        </a:p>
      </dgm:t>
    </dgm:pt>
    <dgm:pt modelId="{E2ADF680-D2DA-40D7-8EF8-BC6682E640C0}" type="parTrans" cxnId="{12D3F7CA-E193-407B-9292-29846C73E4D1}">
      <dgm:prSet/>
      <dgm:spPr/>
      <dgm:t>
        <a:bodyPr/>
        <a:lstStyle/>
        <a:p>
          <a:endParaRPr lang="es-ES"/>
        </a:p>
      </dgm:t>
    </dgm:pt>
    <dgm:pt modelId="{6D914624-E510-47C8-8E06-76DA32D50F74}" type="sibTrans" cxnId="{12D3F7CA-E193-407B-9292-29846C73E4D1}">
      <dgm:prSet/>
      <dgm:spPr/>
      <dgm:t>
        <a:bodyPr/>
        <a:lstStyle/>
        <a:p>
          <a:endParaRPr lang="es-ES"/>
        </a:p>
      </dgm:t>
    </dgm:pt>
    <dgm:pt modelId="{368D2C56-A02E-4326-B04A-E7485D1288D9}">
      <dgm:prSet phldrT="[Texto]"/>
      <dgm:spPr/>
      <dgm:t>
        <a:bodyPr/>
        <a:lstStyle/>
        <a:p>
          <a:r>
            <a:rPr lang="es-EC" dirty="0" smtClean="0"/>
            <a:t>Iniciativa de las comunidades haciendo uso de los recursos con los que cuenta cada territorio</a:t>
          </a:r>
          <a:endParaRPr lang="es-ES" dirty="0"/>
        </a:p>
      </dgm:t>
    </dgm:pt>
    <dgm:pt modelId="{57DF5217-5DE8-4781-A69C-D30385D58B8A}" type="parTrans" cxnId="{78EE5BE8-AA14-46C6-872B-6AD2FF8EE1FF}">
      <dgm:prSet/>
      <dgm:spPr/>
      <dgm:t>
        <a:bodyPr/>
        <a:lstStyle/>
        <a:p>
          <a:endParaRPr lang="es-ES"/>
        </a:p>
      </dgm:t>
    </dgm:pt>
    <dgm:pt modelId="{8F3D25E9-C6C1-4191-93F1-87AA8D63A6DF}" type="sibTrans" cxnId="{78EE5BE8-AA14-46C6-872B-6AD2FF8EE1FF}">
      <dgm:prSet/>
      <dgm:spPr/>
      <dgm:t>
        <a:bodyPr/>
        <a:lstStyle/>
        <a:p>
          <a:endParaRPr lang="es-ES"/>
        </a:p>
      </dgm:t>
    </dgm:pt>
    <dgm:pt modelId="{D556B13C-AFD0-428C-BADD-3E1160EDAA22}" type="pres">
      <dgm:prSet presAssocID="{0CD9EB72-A169-4B61-9B81-E3B064141E4B}" presName="outerComposite" presStyleCnt="0">
        <dgm:presLayoutVars>
          <dgm:chMax val="5"/>
          <dgm:dir/>
          <dgm:resizeHandles val="exact"/>
        </dgm:presLayoutVars>
      </dgm:prSet>
      <dgm:spPr/>
    </dgm:pt>
    <dgm:pt modelId="{88EE51A9-E250-4119-A680-87A1F8963AFE}" type="pres">
      <dgm:prSet presAssocID="{0CD9EB72-A169-4B61-9B81-E3B064141E4B}" presName="dummyMaxCanvas" presStyleCnt="0">
        <dgm:presLayoutVars/>
      </dgm:prSet>
      <dgm:spPr/>
    </dgm:pt>
    <dgm:pt modelId="{DE205B67-C5DB-462A-ADD8-C1096B948B7B}" type="pres">
      <dgm:prSet presAssocID="{0CD9EB72-A169-4B61-9B81-E3B064141E4B}" presName="TwoNodes_1" presStyleLbl="node1" presStyleIdx="0" presStyleCnt="2">
        <dgm:presLayoutVars>
          <dgm:bulletEnabled val="1"/>
        </dgm:presLayoutVars>
      </dgm:prSet>
      <dgm:spPr/>
      <dgm:t>
        <a:bodyPr/>
        <a:lstStyle/>
        <a:p>
          <a:endParaRPr lang="es-ES"/>
        </a:p>
      </dgm:t>
    </dgm:pt>
    <dgm:pt modelId="{586D7889-3BC3-4CBC-BE6D-460CDA312758}" type="pres">
      <dgm:prSet presAssocID="{0CD9EB72-A169-4B61-9B81-E3B064141E4B}" presName="TwoNodes_2" presStyleLbl="node1" presStyleIdx="1" presStyleCnt="2">
        <dgm:presLayoutVars>
          <dgm:bulletEnabled val="1"/>
        </dgm:presLayoutVars>
      </dgm:prSet>
      <dgm:spPr/>
      <dgm:t>
        <a:bodyPr/>
        <a:lstStyle/>
        <a:p>
          <a:endParaRPr lang="es-ES"/>
        </a:p>
      </dgm:t>
    </dgm:pt>
    <dgm:pt modelId="{5DAE5DAA-584A-4586-B119-0505747D350E}" type="pres">
      <dgm:prSet presAssocID="{0CD9EB72-A169-4B61-9B81-E3B064141E4B}" presName="TwoConn_1-2" presStyleLbl="fgAccFollowNode1" presStyleIdx="0" presStyleCnt="1">
        <dgm:presLayoutVars>
          <dgm:bulletEnabled val="1"/>
        </dgm:presLayoutVars>
      </dgm:prSet>
      <dgm:spPr/>
      <dgm:t>
        <a:bodyPr/>
        <a:lstStyle/>
        <a:p>
          <a:endParaRPr lang="es-ES"/>
        </a:p>
      </dgm:t>
    </dgm:pt>
    <dgm:pt modelId="{443BC0D2-DA10-467C-89B0-2A97A988B562}" type="pres">
      <dgm:prSet presAssocID="{0CD9EB72-A169-4B61-9B81-E3B064141E4B}" presName="TwoNodes_1_text" presStyleLbl="node1" presStyleIdx="1" presStyleCnt="2">
        <dgm:presLayoutVars>
          <dgm:bulletEnabled val="1"/>
        </dgm:presLayoutVars>
      </dgm:prSet>
      <dgm:spPr/>
      <dgm:t>
        <a:bodyPr/>
        <a:lstStyle/>
        <a:p>
          <a:endParaRPr lang="es-ES"/>
        </a:p>
      </dgm:t>
    </dgm:pt>
    <dgm:pt modelId="{A9DC9ADA-82A7-4970-9CE9-122DCD4353F1}" type="pres">
      <dgm:prSet presAssocID="{0CD9EB72-A169-4B61-9B81-E3B064141E4B}" presName="TwoNodes_2_text" presStyleLbl="node1" presStyleIdx="1" presStyleCnt="2">
        <dgm:presLayoutVars>
          <dgm:bulletEnabled val="1"/>
        </dgm:presLayoutVars>
      </dgm:prSet>
      <dgm:spPr/>
      <dgm:t>
        <a:bodyPr/>
        <a:lstStyle/>
        <a:p>
          <a:endParaRPr lang="es-ES"/>
        </a:p>
      </dgm:t>
    </dgm:pt>
  </dgm:ptLst>
  <dgm:cxnLst>
    <dgm:cxn modelId="{15B2D551-AC49-4746-A44C-7797A2270A46}" type="presOf" srcId="{FE6DA641-992B-41FC-BE4D-8E9F03FCF9BD}" destId="{443BC0D2-DA10-467C-89B0-2A97A988B562}" srcOrd="1" destOrd="0" presId="urn:microsoft.com/office/officeart/2005/8/layout/vProcess5"/>
    <dgm:cxn modelId="{181EE7F7-D2BB-4CA1-B8B6-3D4D7CC09824}" type="presOf" srcId="{368D2C56-A02E-4326-B04A-E7485D1288D9}" destId="{A9DC9ADA-82A7-4970-9CE9-122DCD4353F1}" srcOrd="1" destOrd="0" presId="urn:microsoft.com/office/officeart/2005/8/layout/vProcess5"/>
    <dgm:cxn modelId="{76842A7C-0681-406F-B16B-88474D4250F7}" type="presOf" srcId="{0CD9EB72-A169-4B61-9B81-E3B064141E4B}" destId="{D556B13C-AFD0-428C-BADD-3E1160EDAA22}" srcOrd="0" destOrd="0" presId="urn:microsoft.com/office/officeart/2005/8/layout/vProcess5"/>
    <dgm:cxn modelId="{9C9E25A8-13E1-461B-AFBE-74A09212B241}" type="presOf" srcId="{368D2C56-A02E-4326-B04A-E7485D1288D9}" destId="{586D7889-3BC3-4CBC-BE6D-460CDA312758}" srcOrd="0" destOrd="0" presId="urn:microsoft.com/office/officeart/2005/8/layout/vProcess5"/>
    <dgm:cxn modelId="{78EE5BE8-AA14-46C6-872B-6AD2FF8EE1FF}" srcId="{0CD9EB72-A169-4B61-9B81-E3B064141E4B}" destId="{368D2C56-A02E-4326-B04A-E7485D1288D9}" srcOrd="1" destOrd="0" parTransId="{57DF5217-5DE8-4781-A69C-D30385D58B8A}" sibTransId="{8F3D25E9-C6C1-4191-93F1-87AA8D63A6DF}"/>
    <dgm:cxn modelId="{F84ACBFF-7393-4FA5-BE58-24BF7BB998C3}" type="presOf" srcId="{FE6DA641-992B-41FC-BE4D-8E9F03FCF9BD}" destId="{DE205B67-C5DB-462A-ADD8-C1096B948B7B}" srcOrd="0" destOrd="0" presId="urn:microsoft.com/office/officeart/2005/8/layout/vProcess5"/>
    <dgm:cxn modelId="{12D3F7CA-E193-407B-9292-29846C73E4D1}" srcId="{0CD9EB72-A169-4B61-9B81-E3B064141E4B}" destId="{FE6DA641-992B-41FC-BE4D-8E9F03FCF9BD}" srcOrd="0" destOrd="0" parTransId="{E2ADF680-D2DA-40D7-8EF8-BC6682E640C0}" sibTransId="{6D914624-E510-47C8-8E06-76DA32D50F74}"/>
    <dgm:cxn modelId="{6EDCAAC2-A112-495F-BDC3-DD4037BEDF7D}" type="presOf" srcId="{6D914624-E510-47C8-8E06-76DA32D50F74}" destId="{5DAE5DAA-584A-4586-B119-0505747D350E}" srcOrd="0" destOrd="0" presId="urn:microsoft.com/office/officeart/2005/8/layout/vProcess5"/>
    <dgm:cxn modelId="{4FF9E834-6383-4C2C-A9DD-C3547A939D9E}" type="presParOf" srcId="{D556B13C-AFD0-428C-BADD-3E1160EDAA22}" destId="{88EE51A9-E250-4119-A680-87A1F8963AFE}" srcOrd="0" destOrd="0" presId="urn:microsoft.com/office/officeart/2005/8/layout/vProcess5"/>
    <dgm:cxn modelId="{BB2E8769-D7AC-4C95-ADD5-A1F256CE61CB}" type="presParOf" srcId="{D556B13C-AFD0-428C-BADD-3E1160EDAA22}" destId="{DE205B67-C5DB-462A-ADD8-C1096B948B7B}" srcOrd="1" destOrd="0" presId="urn:microsoft.com/office/officeart/2005/8/layout/vProcess5"/>
    <dgm:cxn modelId="{A7317AB5-D2B2-49CC-A232-3F447637BE49}" type="presParOf" srcId="{D556B13C-AFD0-428C-BADD-3E1160EDAA22}" destId="{586D7889-3BC3-4CBC-BE6D-460CDA312758}" srcOrd="2" destOrd="0" presId="urn:microsoft.com/office/officeart/2005/8/layout/vProcess5"/>
    <dgm:cxn modelId="{28809543-B7B2-4ED0-82B7-FD0F0AEBD6CC}" type="presParOf" srcId="{D556B13C-AFD0-428C-BADD-3E1160EDAA22}" destId="{5DAE5DAA-584A-4586-B119-0505747D350E}" srcOrd="3" destOrd="0" presId="urn:microsoft.com/office/officeart/2005/8/layout/vProcess5"/>
    <dgm:cxn modelId="{E3E72A2B-67B0-4538-A017-C9F9F1E62831}" type="presParOf" srcId="{D556B13C-AFD0-428C-BADD-3E1160EDAA22}" destId="{443BC0D2-DA10-467C-89B0-2A97A988B562}" srcOrd="4" destOrd="0" presId="urn:microsoft.com/office/officeart/2005/8/layout/vProcess5"/>
    <dgm:cxn modelId="{FE739323-7FA4-4D44-87B5-41950F83845C}" type="presParOf" srcId="{D556B13C-AFD0-428C-BADD-3E1160EDAA22}" destId="{A9DC9ADA-82A7-4970-9CE9-122DCD4353F1}"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88BF00-7068-4A87-9B72-E83DE7BAC335}" type="doc">
      <dgm:prSet loTypeId="urn:microsoft.com/office/officeart/2005/8/layout/matrix3" loCatId="matrix" qsTypeId="urn:microsoft.com/office/officeart/2005/8/quickstyle/simple3" qsCatId="simple" csTypeId="urn:microsoft.com/office/officeart/2005/8/colors/colorful4" csCatId="colorful" phldr="1"/>
      <dgm:spPr/>
      <dgm:t>
        <a:bodyPr/>
        <a:lstStyle/>
        <a:p>
          <a:endParaRPr lang="es-ES"/>
        </a:p>
      </dgm:t>
    </dgm:pt>
    <dgm:pt modelId="{26B93DF9-615A-405E-9BA3-C02FDB1FFB13}">
      <dgm:prSet phldrT="[Texto]"/>
      <dgm:spPr/>
      <dgm:t>
        <a:bodyPr/>
        <a:lstStyle/>
        <a:p>
          <a:r>
            <a:rPr lang="es-ES" smtClean="0"/>
            <a:t>Fortalezas</a:t>
          </a:r>
          <a:endParaRPr lang="es-ES" dirty="0"/>
        </a:p>
      </dgm:t>
    </dgm:pt>
    <dgm:pt modelId="{140F2BDF-C00F-401D-ABF5-6E2DE2CADC8E}" type="parTrans" cxnId="{B4302AFA-C9A5-4494-8674-49508F596755}">
      <dgm:prSet/>
      <dgm:spPr/>
      <dgm:t>
        <a:bodyPr/>
        <a:lstStyle/>
        <a:p>
          <a:endParaRPr lang="es-ES">
            <a:solidFill>
              <a:schemeClr val="tx1"/>
            </a:solidFill>
          </a:endParaRPr>
        </a:p>
      </dgm:t>
    </dgm:pt>
    <dgm:pt modelId="{D62D6DE6-DD7B-4F2E-9F91-25BE51F0CE74}" type="sibTrans" cxnId="{B4302AFA-C9A5-4494-8674-49508F596755}">
      <dgm:prSet/>
      <dgm:spPr/>
      <dgm:t>
        <a:bodyPr/>
        <a:lstStyle/>
        <a:p>
          <a:endParaRPr lang="es-ES">
            <a:solidFill>
              <a:schemeClr val="tx1"/>
            </a:solidFill>
          </a:endParaRPr>
        </a:p>
      </dgm:t>
    </dgm:pt>
    <dgm:pt modelId="{36AB4072-DB7F-41A7-92F1-7ACB59FD156B}">
      <dgm:prSet phldrT="[Texto]"/>
      <dgm:spPr/>
      <dgm:t>
        <a:bodyPr/>
        <a:lstStyle/>
        <a:p>
          <a:r>
            <a:rPr lang="es-ES" smtClean="0"/>
            <a:t>Oportunidades</a:t>
          </a:r>
          <a:endParaRPr lang="es-ES" dirty="0"/>
        </a:p>
      </dgm:t>
    </dgm:pt>
    <dgm:pt modelId="{DF188778-BF4D-4349-A36C-12D611C7F7D1}" type="parTrans" cxnId="{81E9702A-3265-404F-BDF3-19429F478848}">
      <dgm:prSet/>
      <dgm:spPr/>
      <dgm:t>
        <a:bodyPr/>
        <a:lstStyle/>
        <a:p>
          <a:endParaRPr lang="es-ES">
            <a:solidFill>
              <a:schemeClr val="tx1"/>
            </a:solidFill>
          </a:endParaRPr>
        </a:p>
      </dgm:t>
    </dgm:pt>
    <dgm:pt modelId="{EC07EC4A-541C-4637-940E-E5BD2F3E0A8B}" type="sibTrans" cxnId="{81E9702A-3265-404F-BDF3-19429F478848}">
      <dgm:prSet/>
      <dgm:spPr/>
      <dgm:t>
        <a:bodyPr/>
        <a:lstStyle/>
        <a:p>
          <a:endParaRPr lang="es-ES">
            <a:solidFill>
              <a:schemeClr val="tx1"/>
            </a:solidFill>
          </a:endParaRPr>
        </a:p>
      </dgm:t>
    </dgm:pt>
    <dgm:pt modelId="{0210581B-A934-4B2A-A21E-3EFAA3F7169B}">
      <dgm:prSet phldrT="[Texto]"/>
      <dgm:spPr/>
      <dgm:t>
        <a:bodyPr/>
        <a:lstStyle/>
        <a:p>
          <a:r>
            <a:rPr lang="es-ES" smtClean="0"/>
            <a:t>Debilidades</a:t>
          </a:r>
          <a:endParaRPr lang="es-ES" dirty="0"/>
        </a:p>
      </dgm:t>
    </dgm:pt>
    <dgm:pt modelId="{CCFCDE84-811F-4690-9717-6D75CD5A4A51}" type="parTrans" cxnId="{65B454B8-22EA-414B-8B89-032615ABA78E}">
      <dgm:prSet/>
      <dgm:spPr/>
      <dgm:t>
        <a:bodyPr/>
        <a:lstStyle/>
        <a:p>
          <a:endParaRPr lang="es-ES">
            <a:solidFill>
              <a:schemeClr val="tx1"/>
            </a:solidFill>
          </a:endParaRPr>
        </a:p>
      </dgm:t>
    </dgm:pt>
    <dgm:pt modelId="{B2E75205-CA86-481D-96C9-E1B739C99348}" type="sibTrans" cxnId="{65B454B8-22EA-414B-8B89-032615ABA78E}">
      <dgm:prSet/>
      <dgm:spPr/>
      <dgm:t>
        <a:bodyPr/>
        <a:lstStyle/>
        <a:p>
          <a:endParaRPr lang="es-ES">
            <a:solidFill>
              <a:schemeClr val="tx1"/>
            </a:solidFill>
          </a:endParaRPr>
        </a:p>
      </dgm:t>
    </dgm:pt>
    <dgm:pt modelId="{11735F61-7E61-4C4E-A88C-E81609692663}">
      <dgm:prSet phldrT="[Texto]"/>
      <dgm:spPr/>
      <dgm:t>
        <a:bodyPr/>
        <a:lstStyle/>
        <a:p>
          <a:r>
            <a:rPr lang="es-ES" smtClean="0"/>
            <a:t>Amenazas</a:t>
          </a:r>
          <a:endParaRPr lang="es-ES" dirty="0"/>
        </a:p>
      </dgm:t>
    </dgm:pt>
    <dgm:pt modelId="{B50D076F-33ED-418E-B1EE-D70673E6EDF2}" type="parTrans" cxnId="{C9FCB9D3-37D7-441E-A2AB-28AAC3DC0B10}">
      <dgm:prSet/>
      <dgm:spPr/>
      <dgm:t>
        <a:bodyPr/>
        <a:lstStyle/>
        <a:p>
          <a:endParaRPr lang="es-ES">
            <a:solidFill>
              <a:schemeClr val="tx1"/>
            </a:solidFill>
          </a:endParaRPr>
        </a:p>
      </dgm:t>
    </dgm:pt>
    <dgm:pt modelId="{36FD807B-5E34-4997-9DF7-BD0F48D52381}" type="sibTrans" cxnId="{C9FCB9D3-37D7-441E-A2AB-28AAC3DC0B10}">
      <dgm:prSet/>
      <dgm:spPr/>
      <dgm:t>
        <a:bodyPr/>
        <a:lstStyle/>
        <a:p>
          <a:endParaRPr lang="es-ES">
            <a:solidFill>
              <a:schemeClr val="tx1"/>
            </a:solidFill>
          </a:endParaRPr>
        </a:p>
      </dgm:t>
    </dgm:pt>
    <dgm:pt modelId="{96DDE17B-ED04-4D6F-A5BD-B1E1A3D81480}" type="pres">
      <dgm:prSet presAssocID="{9088BF00-7068-4A87-9B72-E83DE7BAC335}" presName="matrix" presStyleCnt="0">
        <dgm:presLayoutVars>
          <dgm:chMax val="1"/>
          <dgm:dir/>
          <dgm:resizeHandles val="exact"/>
        </dgm:presLayoutVars>
      </dgm:prSet>
      <dgm:spPr/>
      <dgm:t>
        <a:bodyPr/>
        <a:lstStyle/>
        <a:p>
          <a:endParaRPr lang="es-ES"/>
        </a:p>
      </dgm:t>
    </dgm:pt>
    <dgm:pt modelId="{8643664E-E9AC-4D02-9200-F4D06B0866DA}" type="pres">
      <dgm:prSet presAssocID="{9088BF00-7068-4A87-9B72-E83DE7BAC335}" presName="diamond" presStyleLbl="bgShp" presStyleIdx="0" presStyleCnt="1"/>
      <dgm:spPr/>
      <dgm:t>
        <a:bodyPr/>
        <a:lstStyle/>
        <a:p>
          <a:endParaRPr lang="es-ES"/>
        </a:p>
      </dgm:t>
    </dgm:pt>
    <dgm:pt modelId="{985E6195-CB1B-4A2B-8EC5-F31C190B74CB}" type="pres">
      <dgm:prSet presAssocID="{9088BF00-7068-4A87-9B72-E83DE7BAC335}" presName="quad1" presStyleLbl="node1" presStyleIdx="0" presStyleCnt="4">
        <dgm:presLayoutVars>
          <dgm:chMax val="0"/>
          <dgm:chPref val="0"/>
          <dgm:bulletEnabled val="1"/>
        </dgm:presLayoutVars>
      </dgm:prSet>
      <dgm:spPr/>
      <dgm:t>
        <a:bodyPr/>
        <a:lstStyle/>
        <a:p>
          <a:endParaRPr lang="es-ES"/>
        </a:p>
      </dgm:t>
    </dgm:pt>
    <dgm:pt modelId="{2087FC89-BA4A-4469-9230-65F8B3A328E3}" type="pres">
      <dgm:prSet presAssocID="{9088BF00-7068-4A87-9B72-E83DE7BAC335}" presName="quad2" presStyleLbl="node1" presStyleIdx="1" presStyleCnt="4">
        <dgm:presLayoutVars>
          <dgm:chMax val="0"/>
          <dgm:chPref val="0"/>
          <dgm:bulletEnabled val="1"/>
        </dgm:presLayoutVars>
      </dgm:prSet>
      <dgm:spPr/>
      <dgm:t>
        <a:bodyPr/>
        <a:lstStyle/>
        <a:p>
          <a:endParaRPr lang="es-ES"/>
        </a:p>
      </dgm:t>
    </dgm:pt>
    <dgm:pt modelId="{50E435E3-5E3C-4AD4-B49C-A779185BFA4D}" type="pres">
      <dgm:prSet presAssocID="{9088BF00-7068-4A87-9B72-E83DE7BAC335}" presName="quad3" presStyleLbl="node1" presStyleIdx="2" presStyleCnt="4">
        <dgm:presLayoutVars>
          <dgm:chMax val="0"/>
          <dgm:chPref val="0"/>
          <dgm:bulletEnabled val="1"/>
        </dgm:presLayoutVars>
      </dgm:prSet>
      <dgm:spPr/>
      <dgm:t>
        <a:bodyPr/>
        <a:lstStyle/>
        <a:p>
          <a:endParaRPr lang="es-ES"/>
        </a:p>
      </dgm:t>
    </dgm:pt>
    <dgm:pt modelId="{2ADFAC76-182D-4C3A-A9D5-A3F89612F87F}" type="pres">
      <dgm:prSet presAssocID="{9088BF00-7068-4A87-9B72-E83DE7BAC335}" presName="quad4" presStyleLbl="node1" presStyleIdx="3" presStyleCnt="4">
        <dgm:presLayoutVars>
          <dgm:chMax val="0"/>
          <dgm:chPref val="0"/>
          <dgm:bulletEnabled val="1"/>
        </dgm:presLayoutVars>
      </dgm:prSet>
      <dgm:spPr/>
      <dgm:t>
        <a:bodyPr/>
        <a:lstStyle/>
        <a:p>
          <a:endParaRPr lang="es-ES"/>
        </a:p>
      </dgm:t>
    </dgm:pt>
  </dgm:ptLst>
  <dgm:cxnLst>
    <dgm:cxn modelId="{6C2382E3-40C6-4AEF-980C-2F78C232D034}" type="presOf" srcId="{26B93DF9-615A-405E-9BA3-C02FDB1FFB13}" destId="{985E6195-CB1B-4A2B-8EC5-F31C190B74CB}" srcOrd="0" destOrd="0" presId="urn:microsoft.com/office/officeart/2005/8/layout/matrix3"/>
    <dgm:cxn modelId="{C9FCB9D3-37D7-441E-A2AB-28AAC3DC0B10}" srcId="{9088BF00-7068-4A87-9B72-E83DE7BAC335}" destId="{11735F61-7E61-4C4E-A88C-E81609692663}" srcOrd="3" destOrd="0" parTransId="{B50D076F-33ED-418E-B1EE-D70673E6EDF2}" sibTransId="{36FD807B-5E34-4997-9DF7-BD0F48D52381}"/>
    <dgm:cxn modelId="{FE9AC62B-41E8-47D9-B06D-C6AE8717D0A8}" type="presOf" srcId="{9088BF00-7068-4A87-9B72-E83DE7BAC335}" destId="{96DDE17B-ED04-4D6F-A5BD-B1E1A3D81480}" srcOrd="0" destOrd="0" presId="urn:microsoft.com/office/officeart/2005/8/layout/matrix3"/>
    <dgm:cxn modelId="{AF144C66-60B8-4D31-969F-3B2E55AE7EEE}" type="presOf" srcId="{36AB4072-DB7F-41A7-92F1-7ACB59FD156B}" destId="{2087FC89-BA4A-4469-9230-65F8B3A328E3}" srcOrd="0" destOrd="0" presId="urn:microsoft.com/office/officeart/2005/8/layout/matrix3"/>
    <dgm:cxn modelId="{65B454B8-22EA-414B-8B89-032615ABA78E}" srcId="{9088BF00-7068-4A87-9B72-E83DE7BAC335}" destId="{0210581B-A934-4B2A-A21E-3EFAA3F7169B}" srcOrd="2" destOrd="0" parTransId="{CCFCDE84-811F-4690-9717-6D75CD5A4A51}" sibTransId="{B2E75205-CA86-481D-96C9-E1B739C99348}"/>
    <dgm:cxn modelId="{21E443AC-2861-49FA-A10A-52B5A70C6B10}" type="presOf" srcId="{11735F61-7E61-4C4E-A88C-E81609692663}" destId="{2ADFAC76-182D-4C3A-A9D5-A3F89612F87F}" srcOrd="0" destOrd="0" presId="urn:microsoft.com/office/officeart/2005/8/layout/matrix3"/>
    <dgm:cxn modelId="{165EF056-4533-479A-8ABD-C5A975123688}" type="presOf" srcId="{0210581B-A934-4B2A-A21E-3EFAA3F7169B}" destId="{50E435E3-5E3C-4AD4-B49C-A779185BFA4D}" srcOrd="0" destOrd="0" presId="urn:microsoft.com/office/officeart/2005/8/layout/matrix3"/>
    <dgm:cxn modelId="{B4302AFA-C9A5-4494-8674-49508F596755}" srcId="{9088BF00-7068-4A87-9B72-E83DE7BAC335}" destId="{26B93DF9-615A-405E-9BA3-C02FDB1FFB13}" srcOrd="0" destOrd="0" parTransId="{140F2BDF-C00F-401D-ABF5-6E2DE2CADC8E}" sibTransId="{D62D6DE6-DD7B-4F2E-9F91-25BE51F0CE74}"/>
    <dgm:cxn modelId="{81E9702A-3265-404F-BDF3-19429F478848}" srcId="{9088BF00-7068-4A87-9B72-E83DE7BAC335}" destId="{36AB4072-DB7F-41A7-92F1-7ACB59FD156B}" srcOrd="1" destOrd="0" parTransId="{DF188778-BF4D-4349-A36C-12D611C7F7D1}" sibTransId="{EC07EC4A-541C-4637-940E-E5BD2F3E0A8B}"/>
    <dgm:cxn modelId="{251B5058-2801-4D1E-A2A3-4A8BA0A6CC5D}" type="presParOf" srcId="{96DDE17B-ED04-4D6F-A5BD-B1E1A3D81480}" destId="{8643664E-E9AC-4D02-9200-F4D06B0866DA}" srcOrd="0" destOrd="0" presId="urn:microsoft.com/office/officeart/2005/8/layout/matrix3"/>
    <dgm:cxn modelId="{F1DD0DDA-AE6E-4FA9-8CAE-871DF164EBE8}" type="presParOf" srcId="{96DDE17B-ED04-4D6F-A5BD-B1E1A3D81480}" destId="{985E6195-CB1B-4A2B-8EC5-F31C190B74CB}" srcOrd="1" destOrd="0" presId="urn:microsoft.com/office/officeart/2005/8/layout/matrix3"/>
    <dgm:cxn modelId="{FAF50DF4-CE09-40CA-B182-BBCBB0D41C67}" type="presParOf" srcId="{96DDE17B-ED04-4D6F-A5BD-B1E1A3D81480}" destId="{2087FC89-BA4A-4469-9230-65F8B3A328E3}" srcOrd="2" destOrd="0" presId="urn:microsoft.com/office/officeart/2005/8/layout/matrix3"/>
    <dgm:cxn modelId="{85881D80-4BC2-4AD5-9F6F-E9157659F4D4}" type="presParOf" srcId="{96DDE17B-ED04-4D6F-A5BD-B1E1A3D81480}" destId="{50E435E3-5E3C-4AD4-B49C-A779185BFA4D}" srcOrd="3" destOrd="0" presId="urn:microsoft.com/office/officeart/2005/8/layout/matrix3"/>
    <dgm:cxn modelId="{D4245824-EE81-4E42-B200-8CA0B2D88D69}" type="presParOf" srcId="{96DDE17B-ED04-4D6F-A5BD-B1E1A3D81480}" destId="{2ADFAC76-182D-4C3A-A9D5-A3F89612F87F}" srcOrd="4" destOrd="0" presId="urn:microsoft.com/office/officeart/2005/8/layout/matrix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673FDF-8F45-420B-A7E3-FB09D8FC1D38}" type="doc">
      <dgm:prSet loTypeId="urn:microsoft.com/office/officeart/2008/layout/PictureStrips" loCatId="picture" qsTypeId="urn:microsoft.com/office/officeart/2005/8/quickstyle/simple3" qsCatId="simple" csTypeId="urn:microsoft.com/office/officeart/2005/8/colors/colorful4" csCatId="colorful" phldr="1"/>
      <dgm:spPr/>
      <dgm:t>
        <a:bodyPr/>
        <a:lstStyle/>
        <a:p>
          <a:endParaRPr lang="es-ES"/>
        </a:p>
      </dgm:t>
    </dgm:pt>
    <dgm:pt modelId="{BE8E29EA-5698-4AF8-A29C-FE5054E1C2E2}">
      <dgm:prSet phldrT="[Texto]"/>
      <dgm:spPr/>
      <dgm:t>
        <a:bodyPr/>
        <a:lstStyle/>
        <a:p>
          <a:r>
            <a:rPr lang="es-EC" dirty="0" smtClean="0">
              <a:effectLst/>
            </a:rPr>
            <a:t>Involucrar a los miembros de la asociación turísticamente aprovechando el agave Andino</a:t>
          </a:r>
          <a:endParaRPr lang="es-ES" dirty="0"/>
        </a:p>
      </dgm:t>
    </dgm:pt>
    <dgm:pt modelId="{0D6C6D4A-578B-4141-A202-BE006244E83F}" type="parTrans" cxnId="{163C6B3B-FF8F-4BC9-B212-19E7C2290176}">
      <dgm:prSet/>
      <dgm:spPr/>
      <dgm:t>
        <a:bodyPr/>
        <a:lstStyle/>
        <a:p>
          <a:endParaRPr lang="es-ES"/>
        </a:p>
      </dgm:t>
    </dgm:pt>
    <dgm:pt modelId="{51485FAF-FD50-47EF-A3C7-5C3398C75870}" type="sibTrans" cxnId="{163C6B3B-FF8F-4BC9-B212-19E7C2290176}">
      <dgm:prSet/>
      <dgm:spPr/>
      <dgm:t>
        <a:bodyPr/>
        <a:lstStyle/>
        <a:p>
          <a:endParaRPr lang="es-ES"/>
        </a:p>
      </dgm:t>
    </dgm:pt>
    <dgm:pt modelId="{DB872CA9-9D00-40B6-9B71-A241BA9B4FBA}">
      <dgm:prSet phldrT="[Texto]"/>
      <dgm:spPr/>
      <dgm:t>
        <a:bodyPr/>
        <a:lstStyle/>
        <a:p>
          <a:r>
            <a:rPr lang="es-EC" dirty="0" smtClean="0">
              <a:effectLst/>
            </a:rPr>
            <a:t>Ruta del agave Andino para promover el turismo comunitario </a:t>
          </a:r>
          <a:endParaRPr lang="es-ES" dirty="0"/>
        </a:p>
      </dgm:t>
    </dgm:pt>
    <dgm:pt modelId="{F87C0A2C-60C7-41E7-839C-8A40B83F06C8}" type="parTrans" cxnId="{B8F746C4-AA05-4316-9573-8F62BFF96DCE}">
      <dgm:prSet/>
      <dgm:spPr/>
      <dgm:t>
        <a:bodyPr/>
        <a:lstStyle/>
        <a:p>
          <a:endParaRPr lang="es-ES"/>
        </a:p>
      </dgm:t>
    </dgm:pt>
    <dgm:pt modelId="{D919451D-20BA-4409-B3E0-C3FFC60AC3BE}" type="sibTrans" cxnId="{B8F746C4-AA05-4316-9573-8F62BFF96DCE}">
      <dgm:prSet/>
      <dgm:spPr/>
      <dgm:t>
        <a:bodyPr/>
        <a:lstStyle/>
        <a:p>
          <a:endParaRPr lang="es-ES"/>
        </a:p>
      </dgm:t>
    </dgm:pt>
    <dgm:pt modelId="{39586304-3055-4448-A40C-FA1798CB4659}">
      <dgm:prSet phldrT="[Texto]"/>
      <dgm:spPr/>
      <dgm:t>
        <a:bodyPr/>
        <a:lstStyle/>
        <a:p>
          <a:r>
            <a:rPr lang="es-EC" dirty="0" smtClean="0">
              <a:effectLst/>
            </a:rPr>
            <a:t>Alianzas estratégicas con empresas de distribución selectiva</a:t>
          </a:r>
          <a:endParaRPr lang="es-ES" dirty="0"/>
        </a:p>
      </dgm:t>
    </dgm:pt>
    <dgm:pt modelId="{D36914C0-C018-44CD-886E-5824398953F3}" type="parTrans" cxnId="{1A0B3863-BF38-41DA-A298-CE8A0CD93A41}">
      <dgm:prSet/>
      <dgm:spPr/>
      <dgm:t>
        <a:bodyPr/>
        <a:lstStyle/>
        <a:p>
          <a:endParaRPr lang="es-ES"/>
        </a:p>
      </dgm:t>
    </dgm:pt>
    <dgm:pt modelId="{F2B360F5-30AB-4EB6-A61A-DE4F06308F26}" type="sibTrans" cxnId="{1A0B3863-BF38-41DA-A298-CE8A0CD93A41}">
      <dgm:prSet/>
      <dgm:spPr/>
      <dgm:t>
        <a:bodyPr/>
        <a:lstStyle/>
        <a:p>
          <a:endParaRPr lang="es-ES"/>
        </a:p>
      </dgm:t>
    </dgm:pt>
    <dgm:pt modelId="{7709620B-EAF2-42E9-B269-6A60AA5FA89F}">
      <dgm:prSet phldrT="[Texto]"/>
      <dgm:spPr/>
      <dgm:t>
        <a:bodyPr/>
        <a:lstStyle/>
        <a:p>
          <a:r>
            <a:rPr lang="es-ES" dirty="0" smtClean="0"/>
            <a:t>Plan de acción de buena practicas turísticas para mejorar la competencia </a:t>
          </a:r>
          <a:endParaRPr lang="es-ES" dirty="0"/>
        </a:p>
      </dgm:t>
    </dgm:pt>
    <dgm:pt modelId="{3153FBCB-1E3A-4B37-B079-DA9BAE6B69DC}" type="parTrans" cxnId="{BE90266C-E7DD-4EC6-92C6-5930E0912350}">
      <dgm:prSet/>
      <dgm:spPr/>
      <dgm:t>
        <a:bodyPr/>
        <a:lstStyle/>
        <a:p>
          <a:endParaRPr lang="es-ES"/>
        </a:p>
      </dgm:t>
    </dgm:pt>
    <dgm:pt modelId="{3ADD2074-D4CF-4E41-ADE6-EF8E84E39397}" type="sibTrans" cxnId="{BE90266C-E7DD-4EC6-92C6-5930E0912350}">
      <dgm:prSet/>
      <dgm:spPr/>
      <dgm:t>
        <a:bodyPr/>
        <a:lstStyle/>
        <a:p>
          <a:endParaRPr lang="es-ES"/>
        </a:p>
      </dgm:t>
    </dgm:pt>
    <dgm:pt modelId="{4F762998-98C6-4D30-A343-2442E3459884}" type="pres">
      <dgm:prSet presAssocID="{CA673FDF-8F45-420B-A7E3-FB09D8FC1D38}" presName="Name0" presStyleCnt="0">
        <dgm:presLayoutVars>
          <dgm:dir/>
          <dgm:resizeHandles val="exact"/>
        </dgm:presLayoutVars>
      </dgm:prSet>
      <dgm:spPr/>
      <dgm:t>
        <a:bodyPr/>
        <a:lstStyle/>
        <a:p>
          <a:endParaRPr lang="es-ES"/>
        </a:p>
      </dgm:t>
    </dgm:pt>
    <dgm:pt modelId="{91D983DD-44AC-4DAC-9B6D-26622B611F74}" type="pres">
      <dgm:prSet presAssocID="{BE8E29EA-5698-4AF8-A29C-FE5054E1C2E2}" presName="composite" presStyleCnt="0"/>
      <dgm:spPr/>
    </dgm:pt>
    <dgm:pt modelId="{FBC0B4AD-50FD-4EA4-870C-56AB83FF8A19}" type="pres">
      <dgm:prSet presAssocID="{BE8E29EA-5698-4AF8-A29C-FE5054E1C2E2}" presName="rect1" presStyleLbl="trAlignAcc1" presStyleIdx="0" presStyleCnt="4">
        <dgm:presLayoutVars>
          <dgm:bulletEnabled val="1"/>
        </dgm:presLayoutVars>
      </dgm:prSet>
      <dgm:spPr/>
      <dgm:t>
        <a:bodyPr/>
        <a:lstStyle/>
        <a:p>
          <a:endParaRPr lang="es-ES"/>
        </a:p>
      </dgm:t>
    </dgm:pt>
    <dgm:pt modelId="{5F56B793-06EA-4257-A037-37FB03F3B8EF}" type="pres">
      <dgm:prSet presAssocID="{BE8E29EA-5698-4AF8-A29C-FE5054E1C2E2}" presName="rect2" presStyleLbl="fgImgPlace1" presStyleIdx="0" presStyleCnt="4" custScaleX="188675" custScaleY="104127" custLinFactNeighborX="-35688" custLinFactNeighborY="2641"/>
      <dgm:spPr>
        <a:blipFill rotWithShape="1">
          <a:blip xmlns:r="http://schemas.openxmlformats.org/officeDocument/2006/relationships" r:embed="rId1"/>
          <a:stretch>
            <a:fillRect/>
          </a:stretch>
        </a:blipFill>
      </dgm:spPr>
      <dgm:t>
        <a:bodyPr/>
        <a:lstStyle/>
        <a:p>
          <a:endParaRPr lang="es-ES"/>
        </a:p>
      </dgm:t>
    </dgm:pt>
    <dgm:pt modelId="{F1247ADA-45B5-4494-AF65-9836803C5431}" type="pres">
      <dgm:prSet presAssocID="{51485FAF-FD50-47EF-A3C7-5C3398C75870}" presName="sibTrans" presStyleCnt="0"/>
      <dgm:spPr/>
    </dgm:pt>
    <dgm:pt modelId="{5CC1C47F-7D51-4084-B458-BD0C0D8F8D05}" type="pres">
      <dgm:prSet presAssocID="{DB872CA9-9D00-40B6-9B71-A241BA9B4FBA}" presName="composite" presStyleCnt="0"/>
      <dgm:spPr/>
    </dgm:pt>
    <dgm:pt modelId="{1FED8A55-74AC-4524-A21C-B3729640FB56}" type="pres">
      <dgm:prSet presAssocID="{DB872CA9-9D00-40B6-9B71-A241BA9B4FBA}" presName="rect1" presStyleLbl="trAlignAcc1" presStyleIdx="1" presStyleCnt="4">
        <dgm:presLayoutVars>
          <dgm:bulletEnabled val="1"/>
        </dgm:presLayoutVars>
      </dgm:prSet>
      <dgm:spPr/>
      <dgm:t>
        <a:bodyPr/>
        <a:lstStyle/>
        <a:p>
          <a:endParaRPr lang="es-ES"/>
        </a:p>
      </dgm:t>
    </dgm:pt>
    <dgm:pt modelId="{060CECDE-872F-4666-A9BB-13A35E195E39}" type="pres">
      <dgm:prSet presAssocID="{DB872CA9-9D00-40B6-9B71-A241BA9B4FBA}" presName="rect2" presStyleLbl="fgImgPlace1" presStyleIdx="1" presStyleCnt="4" custScaleX="188675" custScaleY="104127" custLinFactNeighborX="-35688" custLinFactNeighborY="2641"/>
      <dgm:spPr>
        <a:blipFill rotWithShape="1">
          <a:blip xmlns:r="http://schemas.openxmlformats.org/officeDocument/2006/relationships" r:embed="rId2"/>
          <a:stretch>
            <a:fillRect/>
          </a:stretch>
        </a:blipFill>
      </dgm:spPr>
      <dgm:t>
        <a:bodyPr/>
        <a:lstStyle/>
        <a:p>
          <a:endParaRPr lang="es-ES"/>
        </a:p>
      </dgm:t>
    </dgm:pt>
    <dgm:pt modelId="{F8899E4E-EBE2-475A-A45D-C608E1909F0A}" type="pres">
      <dgm:prSet presAssocID="{D919451D-20BA-4409-B3E0-C3FFC60AC3BE}" presName="sibTrans" presStyleCnt="0"/>
      <dgm:spPr/>
    </dgm:pt>
    <dgm:pt modelId="{501834D4-673E-4EFC-A65F-0AA9573DB680}" type="pres">
      <dgm:prSet presAssocID="{7709620B-EAF2-42E9-B269-6A60AA5FA89F}" presName="composite" presStyleCnt="0"/>
      <dgm:spPr/>
    </dgm:pt>
    <dgm:pt modelId="{494F2CA1-A50A-41E8-B9FD-CDE75061945A}" type="pres">
      <dgm:prSet presAssocID="{7709620B-EAF2-42E9-B269-6A60AA5FA89F}" presName="rect1" presStyleLbl="trAlignAcc1" presStyleIdx="2" presStyleCnt="4">
        <dgm:presLayoutVars>
          <dgm:bulletEnabled val="1"/>
        </dgm:presLayoutVars>
      </dgm:prSet>
      <dgm:spPr/>
      <dgm:t>
        <a:bodyPr/>
        <a:lstStyle/>
        <a:p>
          <a:endParaRPr lang="es-ES"/>
        </a:p>
      </dgm:t>
    </dgm:pt>
    <dgm:pt modelId="{E4DD41FB-B10C-455C-9091-4FAAA5FB6C04}" type="pres">
      <dgm:prSet presAssocID="{7709620B-EAF2-42E9-B269-6A60AA5FA89F}" presName="rect2" presStyleLbl="fgImgPlace1" presStyleIdx="2" presStyleCnt="4" custScaleX="189496" custScaleY="105445" custLinFactNeighborX="-36919" custLinFactNeighborY="4520"/>
      <dgm:spPr>
        <a:blipFill rotWithShape="1">
          <a:blip xmlns:r="http://schemas.openxmlformats.org/officeDocument/2006/relationships" r:embed="rId3"/>
          <a:stretch>
            <a:fillRect/>
          </a:stretch>
        </a:blipFill>
      </dgm:spPr>
      <dgm:t>
        <a:bodyPr/>
        <a:lstStyle/>
        <a:p>
          <a:endParaRPr lang="es-ES"/>
        </a:p>
      </dgm:t>
    </dgm:pt>
    <dgm:pt modelId="{47FFF9EC-33C7-41BC-85A3-FD0FFCED1D89}" type="pres">
      <dgm:prSet presAssocID="{3ADD2074-D4CF-4E41-ADE6-EF8E84E39397}" presName="sibTrans" presStyleCnt="0"/>
      <dgm:spPr/>
    </dgm:pt>
    <dgm:pt modelId="{F52816D9-FD61-4835-B891-7F8583B56321}" type="pres">
      <dgm:prSet presAssocID="{39586304-3055-4448-A40C-FA1798CB4659}" presName="composite" presStyleCnt="0"/>
      <dgm:spPr/>
    </dgm:pt>
    <dgm:pt modelId="{888BA49A-3B25-4322-9A09-B3361A3150C3}" type="pres">
      <dgm:prSet presAssocID="{39586304-3055-4448-A40C-FA1798CB4659}" presName="rect1" presStyleLbl="trAlignAcc1" presStyleIdx="3" presStyleCnt="4">
        <dgm:presLayoutVars>
          <dgm:bulletEnabled val="1"/>
        </dgm:presLayoutVars>
      </dgm:prSet>
      <dgm:spPr/>
      <dgm:t>
        <a:bodyPr/>
        <a:lstStyle/>
        <a:p>
          <a:endParaRPr lang="es-ES"/>
        </a:p>
      </dgm:t>
    </dgm:pt>
    <dgm:pt modelId="{6BD2E8BF-4599-4C2A-97C8-6B45C57A3E2A}" type="pres">
      <dgm:prSet presAssocID="{39586304-3055-4448-A40C-FA1798CB4659}" presName="rect2" presStyleLbl="fgImgPlace1" presStyleIdx="3" presStyleCnt="4" custScaleX="188675" custScaleY="104127" custLinFactNeighborX="-40073" custLinFactNeighborY="2641"/>
      <dgm:spPr>
        <a:blipFill rotWithShape="1">
          <a:blip xmlns:r="http://schemas.openxmlformats.org/officeDocument/2006/relationships" r:embed="rId4"/>
          <a:stretch>
            <a:fillRect/>
          </a:stretch>
        </a:blipFill>
      </dgm:spPr>
      <dgm:t>
        <a:bodyPr/>
        <a:lstStyle/>
        <a:p>
          <a:endParaRPr lang="es-ES"/>
        </a:p>
      </dgm:t>
    </dgm:pt>
  </dgm:ptLst>
  <dgm:cxnLst>
    <dgm:cxn modelId="{3EDAFFB6-CD80-4D03-B1E1-D09ED650F651}" type="presOf" srcId="{7709620B-EAF2-42E9-B269-6A60AA5FA89F}" destId="{494F2CA1-A50A-41E8-B9FD-CDE75061945A}" srcOrd="0" destOrd="0" presId="urn:microsoft.com/office/officeart/2008/layout/PictureStrips"/>
    <dgm:cxn modelId="{1A0B3863-BF38-41DA-A298-CE8A0CD93A41}" srcId="{CA673FDF-8F45-420B-A7E3-FB09D8FC1D38}" destId="{39586304-3055-4448-A40C-FA1798CB4659}" srcOrd="3" destOrd="0" parTransId="{D36914C0-C018-44CD-886E-5824398953F3}" sibTransId="{F2B360F5-30AB-4EB6-A61A-DE4F06308F26}"/>
    <dgm:cxn modelId="{3A1D7082-5759-4891-BB39-D4A91C55F164}" type="presOf" srcId="{39586304-3055-4448-A40C-FA1798CB4659}" destId="{888BA49A-3B25-4322-9A09-B3361A3150C3}" srcOrd="0" destOrd="0" presId="urn:microsoft.com/office/officeart/2008/layout/PictureStrips"/>
    <dgm:cxn modelId="{FBCA0BE8-44D2-4FB2-996C-F19469B6CBEC}" type="presOf" srcId="{DB872CA9-9D00-40B6-9B71-A241BA9B4FBA}" destId="{1FED8A55-74AC-4524-A21C-B3729640FB56}" srcOrd="0" destOrd="0" presId="urn:microsoft.com/office/officeart/2008/layout/PictureStrips"/>
    <dgm:cxn modelId="{BE90266C-E7DD-4EC6-92C6-5930E0912350}" srcId="{CA673FDF-8F45-420B-A7E3-FB09D8FC1D38}" destId="{7709620B-EAF2-42E9-B269-6A60AA5FA89F}" srcOrd="2" destOrd="0" parTransId="{3153FBCB-1E3A-4B37-B079-DA9BAE6B69DC}" sibTransId="{3ADD2074-D4CF-4E41-ADE6-EF8E84E39397}"/>
    <dgm:cxn modelId="{482C10DD-9881-4916-BFC9-772E308D628F}" type="presOf" srcId="{BE8E29EA-5698-4AF8-A29C-FE5054E1C2E2}" destId="{FBC0B4AD-50FD-4EA4-870C-56AB83FF8A19}" srcOrd="0" destOrd="0" presId="urn:microsoft.com/office/officeart/2008/layout/PictureStrips"/>
    <dgm:cxn modelId="{163C6B3B-FF8F-4BC9-B212-19E7C2290176}" srcId="{CA673FDF-8F45-420B-A7E3-FB09D8FC1D38}" destId="{BE8E29EA-5698-4AF8-A29C-FE5054E1C2E2}" srcOrd="0" destOrd="0" parTransId="{0D6C6D4A-578B-4141-A202-BE006244E83F}" sibTransId="{51485FAF-FD50-47EF-A3C7-5C3398C75870}"/>
    <dgm:cxn modelId="{B8F746C4-AA05-4316-9573-8F62BFF96DCE}" srcId="{CA673FDF-8F45-420B-A7E3-FB09D8FC1D38}" destId="{DB872CA9-9D00-40B6-9B71-A241BA9B4FBA}" srcOrd="1" destOrd="0" parTransId="{F87C0A2C-60C7-41E7-839C-8A40B83F06C8}" sibTransId="{D919451D-20BA-4409-B3E0-C3FFC60AC3BE}"/>
    <dgm:cxn modelId="{8770490D-21CD-48DE-9F08-A030D689D27A}" type="presOf" srcId="{CA673FDF-8F45-420B-A7E3-FB09D8FC1D38}" destId="{4F762998-98C6-4D30-A343-2442E3459884}" srcOrd="0" destOrd="0" presId="urn:microsoft.com/office/officeart/2008/layout/PictureStrips"/>
    <dgm:cxn modelId="{0F3B12AB-685F-4EF5-AF72-2EE74AFA6593}" type="presParOf" srcId="{4F762998-98C6-4D30-A343-2442E3459884}" destId="{91D983DD-44AC-4DAC-9B6D-26622B611F74}" srcOrd="0" destOrd="0" presId="urn:microsoft.com/office/officeart/2008/layout/PictureStrips"/>
    <dgm:cxn modelId="{E8E36899-C90E-4ED7-B0FB-6C8EC80970A3}" type="presParOf" srcId="{91D983DD-44AC-4DAC-9B6D-26622B611F74}" destId="{FBC0B4AD-50FD-4EA4-870C-56AB83FF8A19}" srcOrd="0" destOrd="0" presId="urn:microsoft.com/office/officeart/2008/layout/PictureStrips"/>
    <dgm:cxn modelId="{EB984857-D378-4F70-98DE-D8216A5E4295}" type="presParOf" srcId="{91D983DD-44AC-4DAC-9B6D-26622B611F74}" destId="{5F56B793-06EA-4257-A037-37FB03F3B8EF}" srcOrd="1" destOrd="0" presId="urn:microsoft.com/office/officeart/2008/layout/PictureStrips"/>
    <dgm:cxn modelId="{8AE3B154-B932-4EEA-BEC1-48AA2AE116D1}" type="presParOf" srcId="{4F762998-98C6-4D30-A343-2442E3459884}" destId="{F1247ADA-45B5-4494-AF65-9836803C5431}" srcOrd="1" destOrd="0" presId="urn:microsoft.com/office/officeart/2008/layout/PictureStrips"/>
    <dgm:cxn modelId="{AF54B206-A419-46F6-8E68-84672B45B1B3}" type="presParOf" srcId="{4F762998-98C6-4D30-A343-2442E3459884}" destId="{5CC1C47F-7D51-4084-B458-BD0C0D8F8D05}" srcOrd="2" destOrd="0" presId="urn:microsoft.com/office/officeart/2008/layout/PictureStrips"/>
    <dgm:cxn modelId="{4D337071-1D61-43F3-BD23-6F4B82DFFECC}" type="presParOf" srcId="{5CC1C47F-7D51-4084-B458-BD0C0D8F8D05}" destId="{1FED8A55-74AC-4524-A21C-B3729640FB56}" srcOrd="0" destOrd="0" presId="urn:microsoft.com/office/officeart/2008/layout/PictureStrips"/>
    <dgm:cxn modelId="{4028BD02-4A7D-4A1A-94AF-DFA508C0F099}" type="presParOf" srcId="{5CC1C47F-7D51-4084-B458-BD0C0D8F8D05}" destId="{060CECDE-872F-4666-A9BB-13A35E195E39}" srcOrd="1" destOrd="0" presId="urn:microsoft.com/office/officeart/2008/layout/PictureStrips"/>
    <dgm:cxn modelId="{ECD47D89-3E87-4F32-B727-A268EDF946EB}" type="presParOf" srcId="{4F762998-98C6-4D30-A343-2442E3459884}" destId="{F8899E4E-EBE2-475A-A45D-C608E1909F0A}" srcOrd="3" destOrd="0" presId="urn:microsoft.com/office/officeart/2008/layout/PictureStrips"/>
    <dgm:cxn modelId="{2A20DB29-D4DB-4B10-B06C-A1C941748378}" type="presParOf" srcId="{4F762998-98C6-4D30-A343-2442E3459884}" destId="{501834D4-673E-4EFC-A65F-0AA9573DB680}" srcOrd="4" destOrd="0" presId="urn:microsoft.com/office/officeart/2008/layout/PictureStrips"/>
    <dgm:cxn modelId="{2D6D3C93-69DD-4D0E-A009-6F52E43A8679}" type="presParOf" srcId="{501834D4-673E-4EFC-A65F-0AA9573DB680}" destId="{494F2CA1-A50A-41E8-B9FD-CDE75061945A}" srcOrd="0" destOrd="0" presId="urn:microsoft.com/office/officeart/2008/layout/PictureStrips"/>
    <dgm:cxn modelId="{D3EC7D2D-530E-4693-AB02-0831B42DC7BB}" type="presParOf" srcId="{501834D4-673E-4EFC-A65F-0AA9573DB680}" destId="{E4DD41FB-B10C-455C-9091-4FAAA5FB6C04}" srcOrd="1" destOrd="0" presId="urn:microsoft.com/office/officeart/2008/layout/PictureStrips"/>
    <dgm:cxn modelId="{7B94FA80-5FFB-497D-8F47-B95BFA6750A7}" type="presParOf" srcId="{4F762998-98C6-4D30-A343-2442E3459884}" destId="{47FFF9EC-33C7-41BC-85A3-FD0FFCED1D89}" srcOrd="5" destOrd="0" presId="urn:microsoft.com/office/officeart/2008/layout/PictureStrips"/>
    <dgm:cxn modelId="{E9109C08-C112-46C3-BB85-A1797BF7AE7C}" type="presParOf" srcId="{4F762998-98C6-4D30-A343-2442E3459884}" destId="{F52816D9-FD61-4835-B891-7F8583B56321}" srcOrd="6" destOrd="0" presId="urn:microsoft.com/office/officeart/2008/layout/PictureStrips"/>
    <dgm:cxn modelId="{663D320D-94CD-412D-B6AF-E0C3227EBB3C}" type="presParOf" srcId="{F52816D9-FD61-4835-B891-7F8583B56321}" destId="{888BA49A-3B25-4322-9A09-B3361A3150C3}" srcOrd="0" destOrd="0" presId="urn:microsoft.com/office/officeart/2008/layout/PictureStrips"/>
    <dgm:cxn modelId="{0C126EB7-FAB8-4DEC-9980-D8DA2410CC6A}" type="presParOf" srcId="{F52816D9-FD61-4835-B891-7F8583B56321}" destId="{6BD2E8BF-4599-4C2A-97C8-6B45C57A3E2A}"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673FDF-8F45-420B-A7E3-FB09D8FC1D38}" type="doc">
      <dgm:prSet loTypeId="urn:microsoft.com/office/officeart/2008/layout/PictureStrips" loCatId="picture" qsTypeId="urn:microsoft.com/office/officeart/2005/8/quickstyle/simple3" qsCatId="simple" csTypeId="urn:microsoft.com/office/officeart/2005/8/colors/accent1_2" csCatId="accent1" phldr="1"/>
      <dgm:spPr/>
      <dgm:t>
        <a:bodyPr/>
        <a:lstStyle/>
        <a:p>
          <a:endParaRPr lang="es-ES"/>
        </a:p>
      </dgm:t>
    </dgm:pt>
    <dgm:pt modelId="{BE8E29EA-5698-4AF8-A29C-FE5054E1C2E2}">
      <dgm:prSet phldrT="[Texto]"/>
      <dgm:spPr/>
      <dgm:t>
        <a:bodyPr/>
        <a:lstStyle/>
        <a:p>
          <a:r>
            <a:rPr lang="es-EC" dirty="0" smtClean="0">
              <a:effectLst/>
            </a:rPr>
            <a:t>Talleres enfocados a resguardar la practica ancestral  </a:t>
          </a:r>
          <a:endParaRPr lang="es-ES" dirty="0"/>
        </a:p>
      </dgm:t>
    </dgm:pt>
    <dgm:pt modelId="{0D6C6D4A-578B-4141-A202-BE006244E83F}" type="parTrans" cxnId="{163C6B3B-FF8F-4BC9-B212-19E7C2290176}">
      <dgm:prSet/>
      <dgm:spPr/>
      <dgm:t>
        <a:bodyPr/>
        <a:lstStyle/>
        <a:p>
          <a:endParaRPr lang="es-ES"/>
        </a:p>
      </dgm:t>
    </dgm:pt>
    <dgm:pt modelId="{51485FAF-FD50-47EF-A3C7-5C3398C75870}" type="sibTrans" cxnId="{163C6B3B-FF8F-4BC9-B212-19E7C2290176}">
      <dgm:prSet/>
      <dgm:spPr/>
      <dgm:t>
        <a:bodyPr/>
        <a:lstStyle/>
        <a:p>
          <a:endParaRPr lang="es-ES"/>
        </a:p>
      </dgm:t>
    </dgm:pt>
    <dgm:pt modelId="{DB872CA9-9D00-40B6-9B71-A241BA9B4FBA}">
      <dgm:prSet phldrT="[Texto]"/>
      <dgm:spPr/>
      <dgm:t>
        <a:bodyPr/>
        <a:lstStyle/>
        <a:p>
          <a:r>
            <a:rPr lang="es-ES" dirty="0" smtClean="0"/>
            <a:t>Difusión de los productos en ferias inclusivas-apoyo GADP Cangahua</a:t>
          </a:r>
          <a:endParaRPr lang="es-ES" dirty="0"/>
        </a:p>
      </dgm:t>
    </dgm:pt>
    <dgm:pt modelId="{F87C0A2C-60C7-41E7-839C-8A40B83F06C8}" type="parTrans" cxnId="{B8F746C4-AA05-4316-9573-8F62BFF96DCE}">
      <dgm:prSet/>
      <dgm:spPr/>
      <dgm:t>
        <a:bodyPr/>
        <a:lstStyle/>
        <a:p>
          <a:endParaRPr lang="es-ES"/>
        </a:p>
      </dgm:t>
    </dgm:pt>
    <dgm:pt modelId="{D919451D-20BA-4409-B3E0-C3FFC60AC3BE}" type="sibTrans" cxnId="{B8F746C4-AA05-4316-9573-8F62BFF96DCE}">
      <dgm:prSet/>
      <dgm:spPr/>
      <dgm:t>
        <a:bodyPr/>
        <a:lstStyle/>
        <a:p>
          <a:endParaRPr lang="es-ES"/>
        </a:p>
      </dgm:t>
    </dgm:pt>
    <dgm:pt modelId="{DC4F8781-C655-4701-A71A-5F53885DF47A}">
      <dgm:prSet phldrT="[Texto]"/>
      <dgm:spPr/>
      <dgm:t>
        <a:bodyPr/>
        <a:lstStyle/>
        <a:p>
          <a:r>
            <a:rPr lang="es-EC" dirty="0" smtClean="0">
              <a:effectLst/>
            </a:rPr>
            <a:t>Difusión de los productos a través de los medios digitales del GADP Cangahua</a:t>
          </a:r>
          <a:endParaRPr lang="es-ES" dirty="0"/>
        </a:p>
      </dgm:t>
    </dgm:pt>
    <dgm:pt modelId="{D1EA149D-8E9E-4881-B48E-C6EA9621B2FC}" type="parTrans" cxnId="{131CE4AF-81E0-4957-80D0-7FE17047D500}">
      <dgm:prSet/>
      <dgm:spPr/>
      <dgm:t>
        <a:bodyPr/>
        <a:lstStyle/>
        <a:p>
          <a:endParaRPr lang="es-ES"/>
        </a:p>
      </dgm:t>
    </dgm:pt>
    <dgm:pt modelId="{1A76CA45-BF20-49C3-A4C0-1639F0A292A1}" type="sibTrans" cxnId="{131CE4AF-81E0-4957-80D0-7FE17047D500}">
      <dgm:prSet/>
      <dgm:spPr/>
      <dgm:t>
        <a:bodyPr/>
        <a:lstStyle/>
        <a:p>
          <a:endParaRPr lang="es-ES"/>
        </a:p>
      </dgm:t>
    </dgm:pt>
    <dgm:pt modelId="{39586304-3055-4448-A40C-FA1798CB4659}">
      <dgm:prSet phldrT="[Texto]"/>
      <dgm:spPr/>
      <dgm:t>
        <a:bodyPr/>
        <a:lstStyle/>
        <a:p>
          <a:r>
            <a:rPr lang="es-EC" dirty="0" smtClean="0">
              <a:effectLst/>
            </a:rPr>
            <a:t>Sistema de distribución de los productos mediante bmarketing</a:t>
          </a:r>
          <a:endParaRPr lang="es-ES" dirty="0"/>
        </a:p>
      </dgm:t>
    </dgm:pt>
    <dgm:pt modelId="{D36914C0-C018-44CD-886E-5824398953F3}" type="parTrans" cxnId="{1A0B3863-BF38-41DA-A298-CE8A0CD93A41}">
      <dgm:prSet/>
      <dgm:spPr/>
      <dgm:t>
        <a:bodyPr/>
        <a:lstStyle/>
        <a:p>
          <a:endParaRPr lang="es-ES"/>
        </a:p>
      </dgm:t>
    </dgm:pt>
    <dgm:pt modelId="{F2B360F5-30AB-4EB6-A61A-DE4F06308F26}" type="sibTrans" cxnId="{1A0B3863-BF38-41DA-A298-CE8A0CD93A41}">
      <dgm:prSet/>
      <dgm:spPr/>
      <dgm:t>
        <a:bodyPr/>
        <a:lstStyle/>
        <a:p>
          <a:endParaRPr lang="es-ES"/>
        </a:p>
      </dgm:t>
    </dgm:pt>
    <dgm:pt modelId="{4F762998-98C6-4D30-A343-2442E3459884}" type="pres">
      <dgm:prSet presAssocID="{CA673FDF-8F45-420B-A7E3-FB09D8FC1D38}" presName="Name0" presStyleCnt="0">
        <dgm:presLayoutVars>
          <dgm:dir/>
          <dgm:resizeHandles val="exact"/>
        </dgm:presLayoutVars>
      </dgm:prSet>
      <dgm:spPr/>
      <dgm:t>
        <a:bodyPr/>
        <a:lstStyle/>
        <a:p>
          <a:endParaRPr lang="es-ES"/>
        </a:p>
      </dgm:t>
    </dgm:pt>
    <dgm:pt modelId="{91D983DD-44AC-4DAC-9B6D-26622B611F74}" type="pres">
      <dgm:prSet presAssocID="{BE8E29EA-5698-4AF8-A29C-FE5054E1C2E2}" presName="composite" presStyleCnt="0"/>
      <dgm:spPr/>
    </dgm:pt>
    <dgm:pt modelId="{FBC0B4AD-50FD-4EA4-870C-56AB83FF8A19}" type="pres">
      <dgm:prSet presAssocID="{BE8E29EA-5698-4AF8-A29C-FE5054E1C2E2}" presName="rect1" presStyleLbl="trAlignAcc1" presStyleIdx="0" presStyleCnt="4">
        <dgm:presLayoutVars>
          <dgm:bulletEnabled val="1"/>
        </dgm:presLayoutVars>
      </dgm:prSet>
      <dgm:spPr/>
      <dgm:t>
        <a:bodyPr/>
        <a:lstStyle/>
        <a:p>
          <a:endParaRPr lang="es-ES"/>
        </a:p>
      </dgm:t>
    </dgm:pt>
    <dgm:pt modelId="{5F56B793-06EA-4257-A037-37FB03F3B8EF}" type="pres">
      <dgm:prSet presAssocID="{BE8E29EA-5698-4AF8-A29C-FE5054E1C2E2}" presName="rect2" presStyleLbl="fgImgPlace1" presStyleIdx="0" presStyleCnt="4" custScaleX="185830" custLinFactNeighborX="-50984" custLinFactNeighborY="-8240"/>
      <dgm:spPr>
        <a:blipFill rotWithShape="1">
          <a:blip xmlns:r="http://schemas.openxmlformats.org/officeDocument/2006/relationships" r:embed="rId1"/>
          <a:stretch>
            <a:fillRect/>
          </a:stretch>
        </a:blipFill>
      </dgm:spPr>
      <dgm:t>
        <a:bodyPr/>
        <a:lstStyle/>
        <a:p>
          <a:endParaRPr lang="es-ES"/>
        </a:p>
      </dgm:t>
    </dgm:pt>
    <dgm:pt modelId="{F1247ADA-45B5-4494-AF65-9836803C5431}" type="pres">
      <dgm:prSet presAssocID="{51485FAF-FD50-47EF-A3C7-5C3398C75870}" presName="sibTrans" presStyleCnt="0"/>
      <dgm:spPr/>
    </dgm:pt>
    <dgm:pt modelId="{5CC1C47F-7D51-4084-B458-BD0C0D8F8D05}" type="pres">
      <dgm:prSet presAssocID="{DB872CA9-9D00-40B6-9B71-A241BA9B4FBA}" presName="composite" presStyleCnt="0"/>
      <dgm:spPr/>
    </dgm:pt>
    <dgm:pt modelId="{1FED8A55-74AC-4524-A21C-B3729640FB56}" type="pres">
      <dgm:prSet presAssocID="{DB872CA9-9D00-40B6-9B71-A241BA9B4FBA}" presName="rect1" presStyleLbl="trAlignAcc1" presStyleIdx="1" presStyleCnt="4">
        <dgm:presLayoutVars>
          <dgm:bulletEnabled val="1"/>
        </dgm:presLayoutVars>
      </dgm:prSet>
      <dgm:spPr/>
      <dgm:t>
        <a:bodyPr/>
        <a:lstStyle/>
        <a:p>
          <a:endParaRPr lang="es-ES"/>
        </a:p>
      </dgm:t>
    </dgm:pt>
    <dgm:pt modelId="{060CECDE-872F-4666-A9BB-13A35E195E39}" type="pres">
      <dgm:prSet presAssocID="{DB872CA9-9D00-40B6-9B71-A241BA9B4FBA}" presName="rect2" presStyleLbl="fgImgPlace1" presStyleIdx="1" presStyleCnt="4" custScaleX="185830" custLinFactNeighborX="-50984" custLinFactNeighborY="-8240"/>
      <dgm:spPr>
        <a:blipFill rotWithShape="1">
          <a:blip xmlns:r="http://schemas.openxmlformats.org/officeDocument/2006/relationships" r:embed="rId2"/>
          <a:stretch>
            <a:fillRect/>
          </a:stretch>
        </a:blipFill>
      </dgm:spPr>
      <dgm:t>
        <a:bodyPr/>
        <a:lstStyle/>
        <a:p>
          <a:endParaRPr lang="es-ES"/>
        </a:p>
      </dgm:t>
    </dgm:pt>
    <dgm:pt modelId="{F8899E4E-EBE2-475A-A45D-C608E1909F0A}" type="pres">
      <dgm:prSet presAssocID="{D919451D-20BA-4409-B3E0-C3FFC60AC3BE}" presName="sibTrans" presStyleCnt="0"/>
      <dgm:spPr/>
    </dgm:pt>
    <dgm:pt modelId="{90B008D2-0025-4B9E-BD07-D97FD4C4ADE5}" type="pres">
      <dgm:prSet presAssocID="{DC4F8781-C655-4701-A71A-5F53885DF47A}" presName="composite" presStyleCnt="0"/>
      <dgm:spPr/>
    </dgm:pt>
    <dgm:pt modelId="{F1EFEEAA-D1FE-41AE-A225-F46F9CDD2664}" type="pres">
      <dgm:prSet presAssocID="{DC4F8781-C655-4701-A71A-5F53885DF47A}" presName="rect1" presStyleLbl="trAlignAcc1" presStyleIdx="2" presStyleCnt="4">
        <dgm:presLayoutVars>
          <dgm:bulletEnabled val="1"/>
        </dgm:presLayoutVars>
      </dgm:prSet>
      <dgm:spPr/>
      <dgm:t>
        <a:bodyPr/>
        <a:lstStyle/>
        <a:p>
          <a:endParaRPr lang="es-ES"/>
        </a:p>
      </dgm:t>
    </dgm:pt>
    <dgm:pt modelId="{1176D973-44B6-4D77-A6FE-1A270CD0DA8E}" type="pres">
      <dgm:prSet presAssocID="{DC4F8781-C655-4701-A71A-5F53885DF47A}" presName="rect2" presStyleLbl="fgImgPlace1" presStyleIdx="2" presStyleCnt="4" custScaleX="179620" custLinFactNeighborX="-50984" custLinFactNeighborY="-8240"/>
      <dgm:spPr>
        <a:blipFill rotWithShape="1">
          <a:blip xmlns:r="http://schemas.openxmlformats.org/officeDocument/2006/relationships" r:embed="rId3"/>
          <a:stretch>
            <a:fillRect/>
          </a:stretch>
        </a:blipFill>
      </dgm:spPr>
      <dgm:t>
        <a:bodyPr/>
        <a:lstStyle/>
        <a:p>
          <a:endParaRPr lang="es-ES"/>
        </a:p>
      </dgm:t>
    </dgm:pt>
    <dgm:pt modelId="{B849AA16-ED98-4487-B722-E66F599DEE03}" type="pres">
      <dgm:prSet presAssocID="{1A76CA45-BF20-49C3-A4C0-1639F0A292A1}" presName="sibTrans" presStyleCnt="0"/>
      <dgm:spPr/>
    </dgm:pt>
    <dgm:pt modelId="{F52816D9-FD61-4835-B891-7F8583B56321}" type="pres">
      <dgm:prSet presAssocID="{39586304-3055-4448-A40C-FA1798CB4659}" presName="composite" presStyleCnt="0"/>
      <dgm:spPr/>
    </dgm:pt>
    <dgm:pt modelId="{888BA49A-3B25-4322-9A09-B3361A3150C3}" type="pres">
      <dgm:prSet presAssocID="{39586304-3055-4448-A40C-FA1798CB4659}" presName="rect1" presStyleLbl="trAlignAcc1" presStyleIdx="3" presStyleCnt="4">
        <dgm:presLayoutVars>
          <dgm:bulletEnabled val="1"/>
        </dgm:presLayoutVars>
      </dgm:prSet>
      <dgm:spPr/>
      <dgm:t>
        <a:bodyPr/>
        <a:lstStyle/>
        <a:p>
          <a:endParaRPr lang="es-ES"/>
        </a:p>
      </dgm:t>
    </dgm:pt>
    <dgm:pt modelId="{6BD2E8BF-4599-4C2A-97C8-6B45C57A3E2A}" type="pres">
      <dgm:prSet presAssocID="{39586304-3055-4448-A40C-FA1798CB4659}" presName="rect2" presStyleLbl="fgImgPlace1" presStyleIdx="3" presStyleCnt="4" custScaleX="179620" custLinFactNeighborX="-50984" custLinFactNeighborY="-8240"/>
      <dgm:spPr>
        <a:blipFill rotWithShape="1">
          <a:blip xmlns:r="http://schemas.openxmlformats.org/officeDocument/2006/relationships" r:embed="rId4"/>
          <a:stretch>
            <a:fillRect/>
          </a:stretch>
        </a:blipFill>
      </dgm:spPr>
      <dgm:t>
        <a:bodyPr/>
        <a:lstStyle/>
        <a:p>
          <a:endParaRPr lang="es-ES"/>
        </a:p>
      </dgm:t>
    </dgm:pt>
  </dgm:ptLst>
  <dgm:cxnLst>
    <dgm:cxn modelId="{B8F746C4-AA05-4316-9573-8F62BFF96DCE}" srcId="{CA673FDF-8F45-420B-A7E3-FB09D8FC1D38}" destId="{DB872CA9-9D00-40B6-9B71-A241BA9B4FBA}" srcOrd="1" destOrd="0" parTransId="{F87C0A2C-60C7-41E7-839C-8A40B83F06C8}" sibTransId="{D919451D-20BA-4409-B3E0-C3FFC60AC3BE}"/>
    <dgm:cxn modelId="{482C10DD-9881-4916-BFC9-772E308D628F}" type="presOf" srcId="{BE8E29EA-5698-4AF8-A29C-FE5054E1C2E2}" destId="{FBC0B4AD-50FD-4EA4-870C-56AB83FF8A19}" srcOrd="0" destOrd="0" presId="urn:microsoft.com/office/officeart/2008/layout/PictureStrips"/>
    <dgm:cxn modelId="{8770490D-21CD-48DE-9F08-A030D689D27A}" type="presOf" srcId="{CA673FDF-8F45-420B-A7E3-FB09D8FC1D38}" destId="{4F762998-98C6-4D30-A343-2442E3459884}" srcOrd="0" destOrd="0" presId="urn:microsoft.com/office/officeart/2008/layout/PictureStrips"/>
    <dgm:cxn modelId="{B527CCA4-C645-4000-9E62-6818F3C6C836}" type="presOf" srcId="{DC4F8781-C655-4701-A71A-5F53885DF47A}" destId="{F1EFEEAA-D1FE-41AE-A225-F46F9CDD2664}" srcOrd="0" destOrd="0" presId="urn:microsoft.com/office/officeart/2008/layout/PictureStrips"/>
    <dgm:cxn modelId="{131CE4AF-81E0-4957-80D0-7FE17047D500}" srcId="{CA673FDF-8F45-420B-A7E3-FB09D8FC1D38}" destId="{DC4F8781-C655-4701-A71A-5F53885DF47A}" srcOrd="2" destOrd="0" parTransId="{D1EA149D-8E9E-4881-B48E-C6EA9621B2FC}" sibTransId="{1A76CA45-BF20-49C3-A4C0-1639F0A292A1}"/>
    <dgm:cxn modelId="{3A1D7082-5759-4891-BB39-D4A91C55F164}" type="presOf" srcId="{39586304-3055-4448-A40C-FA1798CB4659}" destId="{888BA49A-3B25-4322-9A09-B3361A3150C3}" srcOrd="0" destOrd="0" presId="urn:microsoft.com/office/officeart/2008/layout/PictureStrips"/>
    <dgm:cxn modelId="{1A0B3863-BF38-41DA-A298-CE8A0CD93A41}" srcId="{CA673FDF-8F45-420B-A7E3-FB09D8FC1D38}" destId="{39586304-3055-4448-A40C-FA1798CB4659}" srcOrd="3" destOrd="0" parTransId="{D36914C0-C018-44CD-886E-5824398953F3}" sibTransId="{F2B360F5-30AB-4EB6-A61A-DE4F06308F26}"/>
    <dgm:cxn modelId="{163C6B3B-FF8F-4BC9-B212-19E7C2290176}" srcId="{CA673FDF-8F45-420B-A7E3-FB09D8FC1D38}" destId="{BE8E29EA-5698-4AF8-A29C-FE5054E1C2E2}" srcOrd="0" destOrd="0" parTransId="{0D6C6D4A-578B-4141-A202-BE006244E83F}" sibTransId="{51485FAF-FD50-47EF-A3C7-5C3398C75870}"/>
    <dgm:cxn modelId="{FBCA0BE8-44D2-4FB2-996C-F19469B6CBEC}" type="presOf" srcId="{DB872CA9-9D00-40B6-9B71-A241BA9B4FBA}" destId="{1FED8A55-74AC-4524-A21C-B3729640FB56}" srcOrd="0" destOrd="0" presId="urn:microsoft.com/office/officeart/2008/layout/PictureStrips"/>
    <dgm:cxn modelId="{0F3B12AB-685F-4EF5-AF72-2EE74AFA6593}" type="presParOf" srcId="{4F762998-98C6-4D30-A343-2442E3459884}" destId="{91D983DD-44AC-4DAC-9B6D-26622B611F74}" srcOrd="0" destOrd="0" presId="urn:microsoft.com/office/officeart/2008/layout/PictureStrips"/>
    <dgm:cxn modelId="{E8E36899-C90E-4ED7-B0FB-6C8EC80970A3}" type="presParOf" srcId="{91D983DD-44AC-4DAC-9B6D-26622B611F74}" destId="{FBC0B4AD-50FD-4EA4-870C-56AB83FF8A19}" srcOrd="0" destOrd="0" presId="urn:microsoft.com/office/officeart/2008/layout/PictureStrips"/>
    <dgm:cxn modelId="{EB984857-D378-4F70-98DE-D8216A5E4295}" type="presParOf" srcId="{91D983DD-44AC-4DAC-9B6D-26622B611F74}" destId="{5F56B793-06EA-4257-A037-37FB03F3B8EF}" srcOrd="1" destOrd="0" presId="urn:microsoft.com/office/officeart/2008/layout/PictureStrips"/>
    <dgm:cxn modelId="{8AE3B154-B932-4EEA-BEC1-48AA2AE116D1}" type="presParOf" srcId="{4F762998-98C6-4D30-A343-2442E3459884}" destId="{F1247ADA-45B5-4494-AF65-9836803C5431}" srcOrd="1" destOrd="0" presId="urn:microsoft.com/office/officeart/2008/layout/PictureStrips"/>
    <dgm:cxn modelId="{AF54B206-A419-46F6-8E68-84672B45B1B3}" type="presParOf" srcId="{4F762998-98C6-4D30-A343-2442E3459884}" destId="{5CC1C47F-7D51-4084-B458-BD0C0D8F8D05}" srcOrd="2" destOrd="0" presId="urn:microsoft.com/office/officeart/2008/layout/PictureStrips"/>
    <dgm:cxn modelId="{4D337071-1D61-43F3-BD23-6F4B82DFFECC}" type="presParOf" srcId="{5CC1C47F-7D51-4084-B458-BD0C0D8F8D05}" destId="{1FED8A55-74AC-4524-A21C-B3729640FB56}" srcOrd="0" destOrd="0" presId="urn:microsoft.com/office/officeart/2008/layout/PictureStrips"/>
    <dgm:cxn modelId="{4028BD02-4A7D-4A1A-94AF-DFA508C0F099}" type="presParOf" srcId="{5CC1C47F-7D51-4084-B458-BD0C0D8F8D05}" destId="{060CECDE-872F-4666-A9BB-13A35E195E39}" srcOrd="1" destOrd="0" presId="urn:microsoft.com/office/officeart/2008/layout/PictureStrips"/>
    <dgm:cxn modelId="{ECD47D89-3E87-4F32-B727-A268EDF946EB}" type="presParOf" srcId="{4F762998-98C6-4D30-A343-2442E3459884}" destId="{F8899E4E-EBE2-475A-A45D-C608E1909F0A}" srcOrd="3" destOrd="0" presId="urn:microsoft.com/office/officeart/2008/layout/PictureStrips"/>
    <dgm:cxn modelId="{80155F6F-475C-4092-998A-D083B5180DC7}" type="presParOf" srcId="{4F762998-98C6-4D30-A343-2442E3459884}" destId="{90B008D2-0025-4B9E-BD07-D97FD4C4ADE5}" srcOrd="4" destOrd="0" presId="urn:microsoft.com/office/officeart/2008/layout/PictureStrips"/>
    <dgm:cxn modelId="{21E1BCD7-449F-44F5-8552-78CB6CC1C485}" type="presParOf" srcId="{90B008D2-0025-4B9E-BD07-D97FD4C4ADE5}" destId="{F1EFEEAA-D1FE-41AE-A225-F46F9CDD2664}" srcOrd="0" destOrd="0" presId="urn:microsoft.com/office/officeart/2008/layout/PictureStrips"/>
    <dgm:cxn modelId="{032331F6-4E08-405F-8AF2-4C463195A887}" type="presParOf" srcId="{90B008D2-0025-4B9E-BD07-D97FD4C4ADE5}" destId="{1176D973-44B6-4D77-A6FE-1A270CD0DA8E}" srcOrd="1" destOrd="0" presId="urn:microsoft.com/office/officeart/2008/layout/PictureStrips"/>
    <dgm:cxn modelId="{3BEF2F49-9D67-4078-BE98-A4168805D389}" type="presParOf" srcId="{4F762998-98C6-4D30-A343-2442E3459884}" destId="{B849AA16-ED98-4487-B722-E66F599DEE03}" srcOrd="5" destOrd="0" presId="urn:microsoft.com/office/officeart/2008/layout/PictureStrips"/>
    <dgm:cxn modelId="{E9109C08-C112-46C3-BB85-A1797BF7AE7C}" type="presParOf" srcId="{4F762998-98C6-4D30-A343-2442E3459884}" destId="{F52816D9-FD61-4835-B891-7F8583B56321}" srcOrd="6" destOrd="0" presId="urn:microsoft.com/office/officeart/2008/layout/PictureStrips"/>
    <dgm:cxn modelId="{663D320D-94CD-412D-B6AF-E0C3227EBB3C}" type="presParOf" srcId="{F52816D9-FD61-4835-B891-7F8583B56321}" destId="{888BA49A-3B25-4322-9A09-B3361A3150C3}" srcOrd="0" destOrd="0" presId="urn:microsoft.com/office/officeart/2008/layout/PictureStrips"/>
    <dgm:cxn modelId="{0C126EB7-FAB8-4DEC-9980-D8DA2410CC6A}" type="presParOf" srcId="{F52816D9-FD61-4835-B891-7F8583B56321}" destId="{6BD2E8BF-4599-4C2A-97C8-6B45C57A3E2A}" srcOrd="1" destOrd="0" presId="urn:microsoft.com/office/officeart/2008/layout/PictureStrip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BE023C-8E46-452F-882A-5C4476C5CAE7}" type="doc">
      <dgm:prSet loTypeId="urn:microsoft.com/office/officeart/2008/layout/VerticalCurvedList" loCatId="list" qsTypeId="urn:microsoft.com/office/officeart/2005/8/quickstyle/simple3" qsCatId="simple" csTypeId="urn:microsoft.com/office/officeart/2005/8/colors/colorful1" csCatId="colorful" phldr="1"/>
      <dgm:spPr/>
    </dgm:pt>
    <dgm:pt modelId="{FBB75992-BBB3-495F-B3FE-B20D7A7E150E}">
      <dgm:prSet phldrT="[Texto]" custT="1"/>
      <dgm:spPr/>
      <dgm:t>
        <a:bodyPr/>
        <a:lstStyle/>
        <a:p>
          <a:r>
            <a:rPr lang="es-EC" sz="2000" dirty="0" smtClean="0"/>
            <a:t>La Asociación de Mujeres Miskeras, tienen un alto interés por desarrollar actividades vinculadas al turismo comunitario, así como también existe una demanda interesada</a:t>
          </a:r>
          <a:endParaRPr lang="es-ES" sz="2000" dirty="0"/>
        </a:p>
      </dgm:t>
    </dgm:pt>
    <dgm:pt modelId="{DA026764-3E63-47AB-94A3-04999CC178A4}" type="parTrans" cxnId="{941EF89C-642D-4D5B-9174-711194EFA628}">
      <dgm:prSet/>
      <dgm:spPr/>
      <dgm:t>
        <a:bodyPr/>
        <a:lstStyle/>
        <a:p>
          <a:endParaRPr lang="es-ES" sz="2400"/>
        </a:p>
      </dgm:t>
    </dgm:pt>
    <dgm:pt modelId="{2AB61F5C-42AA-4C19-8140-CFF57EEF6D21}" type="sibTrans" cxnId="{941EF89C-642D-4D5B-9174-711194EFA628}">
      <dgm:prSet/>
      <dgm:spPr/>
      <dgm:t>
        <a:bodyPr/>
        <a:lstStyle/>
        <a:p>
          <a:endParaRPr lang="es-ES" sz="2400"/>
        </a:p>
      </dgm:t>
    </dgm:pt>
    <dgm:pt modelId="{FAD7A63C-B263-4247-90D5-04248A67BB8E}">
      <dgm:prSet phldrT="[Texto]" custT="1"/>
      <dgm:spPr/>
      <dgm:t>
        <a:bodyPr/>
        <a:lstStyle/>
        <a:p>
          <a:r>
            <a:rPr lang="es-EC" sz="2000" dirty="0" smtClean="0"/>
            <a:t>Con la finalidad de contribuir a la implementación del turismo comunitario, se determina como estrategia principal la creación de una ruta turística </a:t>
          </a:r>
          <a:endParaRPr lang="es-ES" sz="2000" dirty="0"/>
        </a:p>
      </dgm:t>
    </dgm:pt>
    <dgm:pt modelId="{9FB754C3-9F12-44F7-8A03-180BC0E9AED3}" type="parTrans" cxnId="{0C062D7B-E1B9-410A-B0AF-7AE9F0AE17A0}">
      <dgm:prSet/>
      <dgm:spPr/>
      <dgm:t>
        <a:bodyPr/>
        <a:lstStyle/>
        <a:p>
          <a:endParaRPr lang="es-ES" sz="2400"/>
        </a:p>
      </dgm:t>
    </dgm:pt>
    <dgm:pt modelId="{A6BC8D7C-A6B3-472A-B604-D9591149DF3A}" type="sibTrans" cxnId="{0C062D7B-E1B9-410A-B0AF-7AE9F0AE17A0}">
      <dgm:prSet/>
      <dgm:spPr/>
      <dgm:t>
        <a:bodyPr/>
        <a:lstStyle/>
        <a:p>
          <a:endParaRPr lang="es-ES" sz="2400"/>
        </a:p>
      </dgm:t>
    </dgm:pt>
    <dgm:pt modelId="{3426F249-5F9F-40D5-BADE-41C764DAEEFA}">
      <dgm:prSet phldrT="[Texto]" custT="1"/>
      <dgm:spPr/>
      <dgm:t>
        <a:bodyPr/>
        <a:lstStyle/>
        <a:p>
          <a:r>
            <a:rPr lang="es-EC" sz="1800" dirty="0" smtClean="0"/>
            <a:t>El turismo comunitario se vale de los recursos del territorio para generar desarrollo en la localidad. Por lo que la Asociación de Mujeres Miskeras aprovechando del agave Andino pretende implementar este tipo de modalidad.</a:t>
          </a:r>
          <a:endParaRPr lang="es-ES" sz="1800" dirty="0"/>
        </a:p>
      </dgm:t>
    </dgm:pt>
    <dgm:pt modelId="{AC8E2A3F-1025-405F-A2A4-27ED049C995C}" type="parTrans" cxnId="{17231679-7D77-4A7D-8B63-E35B91BB3655}">
      <dgm:prSet/>
      <dgm:spPr/>
      <dgm:t>
        <a:bodyPr/>
        <a:lstStyle/>
        <a:p>
          <a:endParaRPr lang="es-ES" sz="2400"/>
        </a:p>
      </dgm:t>
    </dgm:pt>
    <dgm:pt modelId="{D91BEF7D-B66D-4928-92E6-E7A47E46C6A7}" type="sibTrans" cxnId="{17231679-7D77-4A7D-8B63-E35B91BB3655}">
      <dgm:prSet/>
      <dgm:spPr/>
      <dgm:t>
        <a:bodyPr/>
        <a:lstStyle/>
        <a:p>
          <a:endParaRPr lang="es-ES" sz="2400"/>
        </a:p>
      </dgm:t>
    </dgm:pt>
    <dgm:pt modelId="{4141D1D8-D653-424E-A4AD-C3EABA854005}" type="pres">
      <dgm:prSet presAssocID="{84BE023C-8E46-452F-882A-5C4476C5CAE7}" presName="Name0" presStyleCnt="0">
        <dgm:presLayoutVars>
          <dgm:chMax val="7"/>
          <dgm:chPref val="7"/>
          <dgm:dir/>
        </dgm:presLayoutVars>
      </dgm:prSet>
      <dgm:spPr/>
    </dgm:pt>
    <dgm:pt modelId="{8A4739DE-10A1-4F8F-BF5D-F31296395D57}" type="pres">
      <dgm:prSet presAssocID="{84BE023C-8E46-452F-882A-5C4476C5CAE7}" presName="Name1" presStyleCnt="0"/>
      <dgm:spPr/>
    </dgm:pt>
    <dgm:pt modelId="{2C166D85-2263-4C09-9F80-8C5CACFD85C6}" type="pres">
      <dgm:prSet presAssocID="{84BE023C-8E46-452F-882A-5C4476C5CAE7}" presName="cycle" presStyleCnt="0"/>
      <dgm:spPr/>
    </dgm:pt>
    <dgm:pt modelId="{A63DC8C6-38A0-4EF0-8CB2-30D858B5F9B1}" type="pres">
      <dgm:prSet presAssocID="{84BE023C-8E46-452F-882A-5C4476C5CAE7}" presName="srcNode" presStyleLbl="node1" presStyleIdx="0" presStyleCnt="3"/>
      <dgm:spPr/>
    </dgm:pt>
    <dgm:pt modelId="{B1E3508C-AD91-48E0-BE34-23BD3FEF0E67}" type="pres">
      <dgm:prSet presAssocID="{84BE023C-8E46-452F-882A-5C4476C5CAE7}" presName="conn" presStyleLbl="parChTrans1D2" presStyleIdx="0" presStyleCnt="1"/>
      <dgm:spPr/>
      <dgm:t>
        <a:bodyPr/>
        <a:lstStyle/>
        <a:p>
          <a:endParaRPr lang="es-ES"/>
        </a:p>
      </dgm:t>
    </dgm:pt>
    <dgm:pt modelId="{E65C5E82-8072-4770-95A3-4ECE79362AE8}" type="pres">
      <dgm:prSet presAssocID="{84BE023C-8E46-452F-882A-5C4476C5CAE7}" presName="extraNode" presStyleLbl="node1" presStyleIdx="0" presStyleCnt="3"/>
      <dgm:spPr/>
    </dgm:pt>
    <dgm:pt modelId="{1610DCFB-6307-4FEC-AD51-D4ABE120AC74}" type="pres">
      <dgm:prSet presAssocID="{84BE023C-8E46-452F-882A-5C4476C5CAE7}" presName="dstNode" presStyleLbl="node1" presStyleIdx="0" presStyleCnt="3"/>
      <dgm:spPr/>
    </dgm:pt>
    <dgm:pt modelId="{AD58FED9-340E-48E5-8608-9FA54D249737}" type="pres">
      <dgm:prSet presAssocID="{3426F249-5F9F-40D5-BADE-41C764DAEEFA}" presName="text_1" presStyleLbl="node1" presStyleIdx="0" presStyleCnt="3">
        <dgm:presLayoutVars>
          <dgm:bulletEnabled val="1"/>
        </dgm:presLayoutVars>
      </dgm:prSet>
      <dgm:spPr/>
      <dgm:t>
        <a:bodyPr/>
        <a:lstStyle/>
        <a:p>
          <a:endParaRPr lang="es-ES"/>
        </a:p>
      </dgm:t>
    </dgm:pt>
    <dgm:pt modelId="{C5A014F0-06B8-43D2-BF90-E32A14454943}" type="pres">
      <dgm:prSet presAssocID="{3426F249-5F9F-40D5-BADE-41C764DAEEFA}" presName="accent_1" presStyleCnt="0"/>
      <dgm:spPr/>
    </dgm:pt>
    <dgm:pt modelId="{EDB46BE2-7B88-4B90-BD73-0882D033FE86}" type="pres">
      <dgm:prSet presAssocID="{3426F249-5F9F-40D5-BADE-41C764DAEEFA}" presName="accentRepeatNode" presStyleLbl="solidFgAcc1" presStyleIdx="0" presStyleCnt="3"/>
      <dgm:spPr/>
    </dgm:pt>
    <dgm:pt modelId="{7E17B034-20EB-4D47-94DB-CD85B53D50A3}" type="pres">
      <dgm:prSet presAssocID="{FBB75992-BBB3-495F-B3FE-B20D7A7E150E}" presName="text_2" presStyleLbl="node1" presStyleIdx="1" presStyleCnt="3">
        <dgm:presLayoutVars>
          <dgm:bulletEnabled val="1"/>
        </dgm:presLayoutVars>
      </dgm:prSet>
      <dgm:spPr/>
      <dgm:t>
        <a:bodyPr/>
        <a:lstStyle/>
        <a:p>
          <a:endParaRPr lang="es-ES"/>
        </a:p>
      </dgm:t>
    </dgm:pt>
    <dgm:pt modelId="{BFFEA90C-E5E8-40FE-965B-2B648F638D11}" type="pres">
      <dgm:prSet presAssocID="{FBB75992-BBB3-495F-B3FE-B20D7A7E150E}" presName="accent_2" presStyleCnt="0"/>
      <dgm:spPr/>
    </dgm:pt>
    <dgm:pt modelId="{F11F022C-536F-4D73-B437-C1DBD4915098}" type="pres">
      <dgm:prSet presAssocID="{FBB75992-BBB3-495F-B3FE-B20D7A7E150E}" presName="accentRepeatNode" presStyleLbl="solidFgAcc1" presStyleIdx="1" presStyleCnt="3"/>
      <dgm:spPr/>
    </dgm:pt>
    <dgm:pt modelId="{82AC3400-8CF5-4446-89C6-A9C28D078687}" type="pres">
      <dgm:prSet presAssocID="{FAD7A63C-B263-4247-90D5-04248A67BB8E}" presName="text_3" presStyleLbl="node1" presStyleIdx="2" presStyleCnt="3">
        <dgm:presLayoutVars>
          <dgm:bulletEnabled val="1"/>
        </dgm:presLayoutVars>
      </dgm:prSet>
      <dgm:spPr/>
      <dgm:t>
        <a:bodyPr/>
        <a:lstStyle/>
        <a:p>
          <a:endParaRPr lang="es-ES"/>
        </a:p>
      </dgm:t>
    </dgm:pt>
    <dgm:pt modelId="{8F7C366E-6751-4EA5-B20A-519654667BC9}" type="pres">
      <dgm:prSet presAssocID="{FAD7A63C-B263-4247-90D5-04248A67BB8E}" presName="accent_3" presStyleCnt="0"/>
      <dgm:spPr/>
    </dgm:pt>
    <dgm:pt modelId="{31571B87-03EC-4CD8-B3F1-3451E86DAA6C}" type="pres">
      <dgm:prSet presAssocID="{FAD7A63C-B263-4247-90D5-04248A67BB8E}" presName="accentRepeatNode" presStyleLbl="solidFgAcc1" presStyleIdx="2" presStyleCnt="3"/>
      <dgm:spPr/>
    </dgm:pt>
  </dgm:ptLst>
  <dgm:cxnLst>
    <dgm:cxn modelId="{0C062D7B-E1B9-410A-B0AF-7AE9F0AE17A0}" srcId="{84BE023C-8E46-452F-882A-5C4476C5CAE7}" destId="{FAD7A63C-B263-4247-90D5-04248A67BB8E}" srcOrd="2" destOrd="0" parTransId="{9FB754C3-9F12-44F7-8A03-180BC0E9AED3}" sibTransId="{A6BC8D7C-A6B3-472A-B604-D9591149DF3A}"/>
    <dgm:cxn modelId="{9D2CF627-66FC-4018-B505-3DAFB5D276BC}" type="presOf" srcId="{3426F249-5F9F-40D5-BADE-41C764DAEEFA}" destId="{AD58FED9-340E-48E5-8608-9FA54D249737}" srcOrd="0" destOrd="0" presId="urn:microsoft.com/office/officeart/2008/layout/VerticalCurvedList"/>
    <dgm:cxn modelId="{941EF89C-642D-4D5B-9174-711194EFA628}" srcId="{84BE023C-8E46-452F-882A-5C4476C5CAE7}" destId="{FBB75992-BBB3-495F-B3FE-B20D7A7E150E}" srcOrd="1" destOrd="0" parTransId="{DA026764-3E63-47AB-94A3-04999CC178A4}" sibTransId="{2AB61F5C-42AA-4C19-8140-CFF57EEF6D21}"/>
    <dgm:cxn modelId="{08C4B405-EA7C-4AFD-A37F-1732686A0459}" type="presOf" srcId="{FAD7A63C-B263-4247-90D5-04248A67BB8E}" destId="{82AC3400-8CF5-4446-89C6-A9C28D078687}" srcOrd="0" destOrd="0" presId="urn:microsoft.com/office/officeart/2008/layout/VerticalCurvedList"/>
    <dgm:cxn modelId="{49D6316C-49FE-48FA-A442-A0F7CD2E2B1B}" type="presOf" srcId="{84BE023C-8E46-452F-882A-5C4476C5CAE7}" destId="{4141D1D8-D653-424E-A4AD-C3EABA854005}" srcOrd="0" destOrd="0" presId="urn:microsoft.com/office/officeart/2008/layout/VerticalCurvedList"/>
    <dgm:cxn modelId="{17231679-7D77-4A7D-8B63-E35B91BB3655}" srcId="{84BE023C-8E46-452F-882A-5C4476C5CAE7}" destId="{3426F249-5F9F-40D5-BADE-41C764DAEEFA}" srcOrd="0" destOrd="0" parTransId="{AC8E2A3F-1025-405F-A2A4-27ED049C995C}" sibTransId="{D91BEF7D-B66D-4928-92E6-E7A47E46C6A7}"/>
    <dgm:cxn modelId="{DAF480CA-FF64-4045-83BF-2E0A7B606619}" type="presOf" srcId="{D91BEF7D-B66D-4928-92E6-E7A47E46C6A7}" destId="{B1E3508C-AD91-48E0-BE34-23BD3FEF0E67}" srcOrd="0" destOrd="0" presId="urn:microsoft.com/office/officeart/2008/layout/VerticalCurvedList"/>
    <dgm:cxn modelId="{21A6E184-A441-4EAA-BCD6-CA74D4D61A0B}" type="presOf" srcId="{FBB75992-BBB3-495F-B3FE-B20D7A7E150E}" destId="{7E17B034-20EB-4D47-94DB-CD85B53D50A3}" srcOrd="0" destOrd="0" presId="urn:microsoft.com/office/officeart/2008/layout/VerticalCurvedList"/>
    <dgm:cxn modelId="{F21467D6-09B3-471D-AB59-BCC025E33A75}" type="presParOf" srcId="{4141D1D8-D653-424E-A4AD-C3EABA854005}" destId="{8A4739DE-10A1-4F8F-BF5D-F31296395D57}" srcOrd="0" destOrd="0" presId="urn:microsoft.com/office/officeart/2008/layout/VerticalCurvedList"/>
    <dgm:cxn modelId="{352C2645-0362-4A13-8E44-C23DDE5CFE20}" type="presParOf" srcId="{8A4739DE-10A1-4F8F-BF5D-F31296395D57}" destId="{2C166D85-2263-4C09-9F80-8C5CACFD85C6}" srcOrd="0" destOrd="0" presId="urn:microsoft.com/office/officeart/2008/layout/VerticalCurvedList"/>
    <dgm:cxn modelId="{A0DFEF80-1D6E-4BB6-9E96-A370F2E4C6FB}" type="presParOf" srcId="{2C166D85-2263-4C09-9F80-8C5CACFD85C6}" destId="{A63DC8C6-38A0-4EF0-8CB2-30D858B5F9B1}" srcOrd="0" destOrd="0" presId="urn:microsoft.com/office/officeart/2008/layout/VerticalCurvedList"/>
    <dgm:cxn modelId="{9EF33D38-D18C-4162-8540-58DA74239871}" type="presParOf" srcId="{2C166D85-2263-4C09-9F80-8C5CACFD85C6}" destId="{B1E3508C-AD91-48E0-BE34-23BD3FEF0E67}" srcOrd="1" destOrd="0" presId="urn:microsoft.com/office/officeart/2008/layout/VerticalCurvedList"/>
    <dgm:cxn modelId="{8C53111D-4B3A-484C-A17A-4FD3D2A4586A}" type="presParOf" srcId="{2C166D85-2263-4C09-9F80-8C5CACFD85C6}" destId="{E65C5E82-8072-4770-95A3-4ECE79362AE8}" srcOrd="2" destOrd="0" presId="urn:microsoft.com/office/officeart/2008/layout/VerticalCurvedList"/>
    <dgm:cxn modelId="{583EC96D-D558-4D5D-9DEE-8C412929E7C1}" type="presParOf" srcId="{2C166D85-2263-4C09-9F80-8C5CACFD85C6}" destId="{1610DCFB-6307-4FEC-AD51-D4ABE120AC74}" srcOrd="3" destOrd="0" presId="urn:microsoft.com/office/officeart/2008/layout/VerticalCurvedList"/>
    <dgm:cxn modelId="{88DCC560-BDE8-4AD7-B33B-5653A1978AD6}" type="presParOf" srcId="{8A4739DE-10A1-4F8F-BF5D-F31296395D57}" destId="{AD58FED9-340E-48E5-8608-9FA54D249737}" srcOrd="1" destOrd="0" presId="urn:microsoft.com/office/officeart/2008/layout/VerticalCurvedList"/>
    <dgm:cxn modelId="{40F1CA60-9550-4D67-AB97-AAB8F851F4BC}" type="presParOf" srcId="{8A4739DE-10A1-4F8F-BF5D-F31296395D57}" destId="{C5A014F0-06B8-43D2-BF90-E32A14454943}" srcOrd="2" destOrd="0" presId="urn:microsoft.com/office/officeart/2008/layout/VerticalCurvedList"/>
    <dgm:cxn modelId="{FD651F44-620C-4015-9D39-3493A81A9E99}" type="presParOf" srcId="{C5A014F0-06B8-43D2-BF90-E32A14454943}" destId="{EDB46BE2-7B88-4B90-BD73-0882D033FE86}" srcOrd="0" destOrd="0" presId="urn:microsoft.com/office/officeart/2008/layout/VerticalCurvedList"/>
    <dgm:cxn modelId="{22808B38-F756-458A-8EBB-320AEF24584C}" type="presParOf" srcId="{8A4739DE-10A1-4F8F-BF5D-F31296395D57}" destId="{7E17B034-20EB-4D47-94DB-CD85B53D50A3}" srcOrd="3" destOrd="0" presId="urn:microsoft.com/office/officeart/2008/layout/VerticalCurvedList"/>
    <dgm:cxn modelId="{DEFC2CC9-003C-4D98-AD71-0C34CB4609CA}" type="presParOf" srcId="{8A4739DE-10A1-4F8F-BF5D-F31296395D57}" destId="{BFFEA90C-E5E8-40FE-965B-2B648F638D11}" srcOrd="4" destOrd="0" presId="urn:microsoft.com/office/officeart/2008/layout/VerticalCurvedList"/>
    <dgm:cxn modelId="{3E4B38FE-BBF6-4C8D-A172-E16F3CEF2D88}" type="presParOf" srcId="{BFFEA90C-E5E8-40FE-965B-2B648F638D11}" destId="{F11F022C-536F-4D73-B437-C1DBD4915098}" srcOrd="0" destOrd="0" presId="urn:microsoft.com/office/officeart/2008/layout/VerticalCurvedList"/>
    <dgm:cxn modelId="{9DEB14D8-BC98-41F6-8378-CE4926D97F4F}" type="presParOf" srcId="{8A4739DE-10A1-4F8F-BF5D-F31296395D57}" destId="{82AC3400-8CF5-4446-89C6-A9C28D078687}" srcOrd="5" destOrd="0" presId="urn:microsoft.com/office/officeart/2008/layout/VerticalCurvedList"/>
    <dgm:cxn modelId="{B6237076-F604-4F46-9B57-3D24FC4AE290}" type="presParOf" srcId="{8A4739DE-10A1-4F8F-BF5D-F31296395D57}" destId="{8F7C366E-6751-4EA5-B20A-519654667BC9}" srcOrd="6" destOrd="0" presId="urn:microsoft.com/office/officeart/2008/layout/VerticalCurvedList"/>
    <dgm:cxn modelId="{406E128C-AF45-4357-96F4-7E8E94FF2D47}" type="presParOf" srcId="{8F7C366E-6751-4EA5-B20A-519654667BC9}" destId="{31571B87-03EC-4CD8-B3F1-3451E86DAA6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4BE023C-8E46-452F-882A-5C4476C5CAE7}"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A74EF451-064E-491A-A712-822D3C2D2B0B}">
      <dgm:prSet phldrT="[Texto]"/>
      <dgm:spPr/>
      <dgm:t>
        <a:bodyPr/>
        <a:lstStyle/>
        <a:p>
          <a:r>
            <a:rPr lang="es-ES" dirty="0" smtClean="0"/>
            <a:t>Resguardo del recurso natural (penco) para potenciar la actividad turística en la comunidad. </a:t>
          </a:r>
          <a:endParaRPr lang="es-ES" dirty="0"/>
        </a:p>
      </dgm:t>
    </dgm:pt>
    <dgm:pt modelId="{8AE189F2-E433-41BF-8D14-829C6C913558}" type="parTrans" cxnId="{1C951DC6-1FD4-4974-9887-0A7048D88AB3}">
      <dgm:prSet/>
      <dgm:spPr/>
      <dgm:t>
        <a:bodyPr/>
        <a:lstStyle/>
        <a:p>
          <a:endParaRPr lang="es-ES"/>
        </a:p>
      </dgm:t>
    </dgm:pt>
    <dgm:pt modelId="{75A4C675-D994-417C-83BD-3C30E3D28219}" type="sibTrans" cxnId="{1C951DC6-1FD4-4974-9887-0A7048D88AB3}">
      <dgm:prSet/>
      <dgm:spPr/>
      <dgm:t>
        <a:bodyPr/>
        <a:lstStyle/>
        <a:p>
          <a:endParaRPr lang="es-ES"/>
        </a:p>
      </dgm:t>
    </dgm:pt>
    <dgm:pt modelId="{7A0D5183-497C-4A33-8D1C-D805DDB2AEE2}">
      <dgm:prSet phldrT="[Texto]"/>
      <dgm:spPr/>
      <dgm:t>
        <a:bodyPr/>
        <a:lstStyle/>
        <a:p>
          <a:r>
            <a:rPr lang="es-ES" dirty="0" smtClean="0"/>
            <a:t>Es recomendable que la Asociación conozcan sobre el manejo de las buenas prácticas turísticas.</a:t>
          </a:r>
          <a:endParaRPr lang="es-ES" dirty="0"/>
        </a:p>
      </dgm:t>
    </dgm:pt>
    <dgm:pt modelId="{23B1A7F5-A7B5-4C71-8594-A561603D6B40}" type="parTrans" cxnId="{C74B0910-2EF3-41B0-BB92-69B7578DBA15}">
      <dgm:prSet/>
      <dgm:spPr/>
      <dgm:t>
        <a:bodyPr/>
        <a:lstStyle/>
        <a:p>
          <a:endParaRPr lang="es-ES"/>
        </a:p>
      </dgm:t>
    </dgm:pt>
    <dgm:pt modelId="{FCA96574-F072-4DBD-A040-081507CB54A7}" type="sibTrans" cxnId="{C74B0910-2EF3-41B0-BB92-69B7578DBA15}">
      <dgm:prSet/>
      <dgm:spPr/>
      <dgm:t>
        <a:bodyPr/>
        <a:lstStyle/>
        <a:p>
          <a:endParaRPr lang="es-ES"/>
        </a:p>
      </dgm:t>
    </dgm:pt>
    <dgm:pt modelId="{8037DFA5-9A7B-457B-B08C-7F698148F9DF}">
      <dgm:prSet phldrT="[Texto]"/>
      <dgm:spPr/>
      <dgm:t>
        <a:bodyPr/>
        <a:lstStyle/>
        <a:p>
          <a:r>
            <a:rPr lang="es-ES" dirty="0" smtClean="0"/>
            <a:t>Desarrollar planes a largo plazo considerando la implementación de servicios complementarios como alojamiento, para fortalecer la oferta turística.</a:t>
          </a:r>
          <a:endParaRPr lang="es-ES" dirty="0"/>
        </a:p>
      </dgm:t>
    </dgm:pt>
    <dgm:pt modelId="{A4DCB310-82CF-42E4-8582-D60793175FB7}" type="parTrans" cxnId="{6293211B-F48C-461C-9C26-37A9469C8209}">
      <dgm:prSet/>
      <dgm:spPr/>
      <dgm:t>
        <a:bodyPr/>
        <a:lstStyle/>
        <a:p>
          <a:endParaRPr lang="es-ES"/>
        </a:p>
      </dgm:t>
    </dgm:pt>
    <dgm:pt modelId="{A33371B7-03B0-484D-8B59-7234320EB22D}" type="sibTrans" cxnId="{6293211B-F48C-461C-9C26-37A9469C8209}">
      <dgm:prSet/>
      <dgm:spPr/>
      <dgm:t>
        <a:bodyPr/>
        <a:lstStyle/>
        <a:p>
          <a:endParaRPr lang="es-ES"/>
        </a:p>
      </dgm:t>
    </dgm:pt>
    <dgm:pt modelId="{612E2D47-BC59-4804-89A2-594347FB5428}" type="pres">
      <dgm:prSet presAssocID="{84BE023C-8E46-452F-882A-5C4476C5CAE7}" presName="CompostProcess" presStyleCnt="0">
        <dgm:presLayoutVars>
          <dgm:dir/>
          <dgm:resizeHandles val="exact"/>
        </dgm:presLayoutVars>
      </dgm:prSet>
      <dgm:spPr/>
      <dgm:t>
        <a:bodyPr/>
        <a:lstStyle/>
        <a:p>
          <a:endParaRPr lang="es-ES"/>
        </a:p>
      </dgm:t>
    </dgm:pt>
    <dgm:pt modelId="{A6BBADD3-F37B-4E68-A94C-836AB34EC05C}" type="pres">
      <dgm:prSet presAssocID="{84BE023C-8E46-452F-882A-5C4476C5CAE7}" presName="arrow" presStyleLbl="bgShp" presStyleIdx="0" presStyleCnt="1"/>
      <dgm:spPr/>
    </dgm:pt>
    <dgm:pt modelId="{F5E9E1E8-8D19-45E9-A3DA-55B8195069EA}" type="pres">
      <dgm:prSet presAssocID="{84BE023C-8E46-452F-882A-5C4476C5CAE7}" presName="linearProcess" presStyleCnt="0"/>
      <dgm:spPr/>
    </dgm:pt>
    <dgm:pt modelId="{F90E9899-5623-4D18-84F1-A4EAA04454D6}" type="pres">
      <dgm:prSet presAssocID="{A74EF451-064E-491A-A712-822D3C2D2B0B}" presName="textNode" presStyleLbl="node1" presStyleIdx="0" presStyleCnt="3">
        <dgm:presLayoutVars>
          <dgm:bulletEnabled val="1"/>
        </dgm:presLayoutVars>
      </dgm:prSet>
      <dgm:spPr/>
      <dgm:t>
        <a:bodyPr/>
        <a:lstStyle/>
        <a:p>
          <a:endParaRPr lang="es-ES"/>
        </a:p>
      </dgm:t>
    </dgm:pt>
    <dgm:pt modelId="{990C16D3-5ED8-43FF-943C-7281D98BF767}" type="pres">
      <dgm:prSet presAssocID="{75A4C675-D994-417C-83BD-3C30E3D28219}" presName="sibTrans" presStyleCnt="0"/>
      <dgm:spPr/>
    </dgm:pt>
    <dgm:pt modelId="{9B82C627-5774-4CA9-9507-435E48781F97}" type="pres">
      <dgm:prSet presAssocID="{7A0D5183-497C-4A33-8D1C-D805DDB2AEE2}" presName="textNode" presStyleLbl="node1" presStyleIdx="1" presStyleCnt="3">
        <dgm:presLayoutVars>
          <dgm:bulletEnabled val="1"/>
        </dgm:presLayoutVars>
      </dgm:prSet>
      <dgm:spPr/>
      <dgm:t>
        <a:bodyPr/>
        <a:lstStyle/>
        <a:p>
          <a:endParaRPr lang="es-ES"/>
        </a:p>
      </dgm:t>
    </dgm:pt>
    <dgm:pt modelId="{D5CCDC29-A1EB-48BC-AA59-DF8CEC75DFF5}" type="pres">
      <dgm:prSet presAssocID="{FCA96574-F072-4DBD-A040-081507CB54A7}" presName="sibTrans" presStyleCnt="0"/>
      <dgm:spPr/>
    </dgm:pt>
    <dgm:pt modelId="{72CABCAB-B015-4BB5-BE14-FE8AD86B5AF3}" type="pres">
      <dgm:prSet presAssocID="{8037DFA5-9A7B-457B-B08C-7F698148F9DF}" presName="textNode" presStyleLbl="node1" presStyleIdx="2" presStyleCnt="3">
        <dgm:presLayoutVars>
          <dgm:bulletEnabled val="1"/>
        </dgm:presLayoutVars>
      </dgm:prSet>
      <dgm:spPr/>
      <dgm:t>
        <a:bodyPr/>
        <a:lstStyle/>
        <a:p>
          <a:endParaRPr lang="es-ES"/>
        </a:p>
      </dgm:t>
    </dgm:pt>
  </dgm:ptLst>
  <dgm:cxnLst>
    <dgm:cxn modelId="{6293211B-F48C-461C-9C26-37A9469C8209}" srcId="{84BE023C-8E46-452F-882A-5C4476C5CAE7}" destId="{8037DFA5-9A7B-457B-B08C-7F698148F9DF}" srcOrd="2" destOrd="0" parTransId="{A4DCB310-82CF-42E4-8582-D60793175FB7}" sibTransId="{A33371B7-03B0-484D-8B59-7234320EB22D}"/>
    <dgm:cxn modelId="{1C951DC6-1FD4-4974-9887-0A7048D88AB3}" srcId="{84BE023C-8E46-452F-882A-5C4476C5CAE7}" destId="{A74EF451-064E-491A-A712-822D3C2D2B0B}" srcOrd="0" destOrd="0" parTransId="{8AE189F2-E433-41BF-8D14-829C6C913558}" sibTransId="{75A4C675-D994-417C-83BD-3C30E3D28219}"/>
    <dgm:cxn modelId="{04E4FE06-DF70-4E01-8B4A-DF47DDEFC07F}" type="presOf" srcId="{8037DFA5-9A7B-457B-B08C-7F698148F9DF}" destId="{72CABCAB-B015-4BB5-BE14-FE8AD86B5AF3}" srcOrd="0" destOrd="0" presId="urn:microsoft.com/office/officeart/2005/8/layout/hProcess9"/>
    <dgm:cxn modelId="{BF388EB6-F54F-4ED1-AB8A-A76B279F1CF2}" type="presOf" srcId="{A74EF451-064E-491A-A712-822D3C2D2B0B}" destId="{F90E9899-5623-4D18-84F1-A4EAA04454D6}" srcOrd="0" destOrd="0" presId="urn:microsoft.com/office/officeart/2005/8/layout/hProcess9"/>
    <dgm:cxn modelId="{0D4AB788-C378-43D8-8E9D-3456544AAB44}" type="presOf" srcId="{7A0D5183-497C-4A33-8D1C-D805DDB2AEE2}" destId="{9B82C627-5774-4CA9-9507-435E48781F97}" srcOrd="0" destOrd="0" presId="urn:microsoft.com/office/officeart/2005/8/layout/hProcess9"/>
    <dgm:cxn modelId="{C74B0910-2EF3-41B0-BB92-69B7578DBA15}" srcId="{84BE023C-8E46-452F-882A-5C4476C5CAE7}" destId="{7A0D5183-497C-4A33-8D1C-D805DDB2AEE2}" srcOrd="1" destOrd="0" parTransId="{23B1A7F5-A7B5-4C71-8594-A561603D6B40}" sibTransId="{FCA96574-F072-4DBD-A040-081507CB54A7}"/>
    <dgm:cxn modelId="{CCC9B579-2C47-4EBF-B13C-8DBB00E7366D}" type="presOf" srcId="{84BE023C-8E46-452F-882A-5C4476C5CAE7}" destId="{612E2D47-BC59-4804-89A2-594347FB5428}" srcOrd="0" destOrd="0" presId="urn:microsoft.com/office/officeart/2005/8/layout/hProcess9"/>
    <dgm:cxn modelId="{BB5F7412-1F62-4A6B-8D16-B2C9422E79FD}" type="presParOf" srcId="{612E2D47-BC59-4804-89A2-594347FB5428}" destId="{A6BBADD3-F37B-4E68-A94C-836AB34EC05C}" srcOrd="0" destOrd="0" presId="urn:microsoft.com/office/officeart/2005/8/layout/hProcess9"/>
    <dgm:cxn modelId="{E2C63BCC-BDF6-4354-86A3-FB018EE35744}" type="presParOf" srcId="{612E2D47-BC59-4804-89A2-594347FB5428}" destId="{F5E9E1E8-8D19-45E9-A3DA-55B8195069EA}" srcOrd="1" destOrd="0" presId="urn:microsoft.com/office/officeart/2005/8/layout/hProcess9"/>
    <dgm:cxn modelId="{8E661282-A21A-4429-B9C7-D4CB11194DF6}" type="presParOf" srcId="{F5E9E1E8-8D19-45E9-A3DA-55B8195069EA}" destId="{F90E9899-5623-4D18-84F1-A4EAA04454D6}" srcOrd="0" destOrd="0" presId="urn:microsoft.com/office/officeart/2005/8/layout/hProcess9"/>
    <dgm:cxn modelId="{DAA719A5-09B3-49B2-B624-BF94AEF71688}" type="presParOf" srcId="{F5E9E1E8-8D19-45E9-A3DA-55B8195069EA}" destId="{990C16D3-5ED8-43FF-943C-7281D98BF767}" srcOrd="1" destOrd="0" presId="urn:microsoft.com/office/officeart/2005/8/layout/hProcess9"/>
    <dgm:cxn modelId="{C0879B6E-1C8F-4F0E-B6C9-6B94EFCFE8CC}" type="presParOf" srcId="{F5E9E1E8-8D19-45E9-A3DA-55B8195069EA}" destId="{9B82C627-5774-4CA9-9507-435E48781F97}" srcOrd="2" destOrd="0" presId="urn:microsoft.com/office/officeart/2005/8/layout/hProcess9"/>
    <dgm:cxn modelId="{3B93AD58-31B1-4CBD-BFEF-66FBC16B087B}" type="presParOf" srcId="{F5E9E1E8-8D19-45E9-A3DA-55B8195069EA}" destId="{D5CCDC29-A1EB-48BC-AA59-DF8CEC75DFF5}" srcOrd="3" destOrd="0" presId="urn:microsoft.com/office/officeart/2005/8/layout/hProcess9"/>
    <dgm:cxn modelId="{AAE55722-9DDB-4421-B55C-A17A3FCF1F5C}" type="presParOf" srcId="{F5E9E1E8-8D19-45E9-A3DA-55B8195069EA}" destId="{72CABCAB-B015-4BB5-BE14-FE8AD86B5AF3}"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53C4F1-47F5-47CF-9F61-A61A71A30172}" type="doc">
      <dgm:prSet loTypeId="urn:microsoft.com/office/officeart/2008/layout/TitlePictureLineup" loCatId="picture" qsTypeId="urn:microsoft.com/office/officeart/2005/8/quickstyle/simple3" qsCatId="simple" csTypeId="urn:microsoft.com/office/officeart/2005/8/colors/colorful4" csCatId="colorful" phldr="1"/>
      <dgm:spPr/>
      <dgm:t>
        <a:bodyPr/>
        <a:lstStyle/>
        <a:p>
          <a:endParaRPr lang="es-ES"/>
        </a:p>
      </dgm:t>
    </dgm:pt>
    <dgm:pt modelId="{DF0FBD1B-A6E1-435B-A42C-0C7D892B612C}">
      <dgm:prSet phldrT="[Texto]" custT="1"/>
      <dgm:spPr/>
      <dgm:t>
        <a:bodyPr/>
        <a:lstStyle/>
        <a:p>
          <a:r>
            <a:rPr lang="es-ES" sz="1800" b="1" smtClean="0"/>
            <a:t>Turismo Comunitario</a:t>
          </a:r>
          <a:endParaRPr lang="es-ES" sz="1800" b="1" dirty="0"/>
        </a:p>
      </dgm:t>
    </dgm:pt>
    <dgm:pt modelId="{D783EACE-3CD6-4959-9240-56A6B0B7F02A}" type="parTrans" cxnId="{21B2ECA2-13B0-43E3-A7F2-8508B7AD441B}">
      <dgm:prSet/>
      <dgm:spPr/>
      <dgm:t>
        <a:bodyPr/>
        <a:lstStyle/>
        <a:p>
          <a:endParaRPr lang="es-ES"/>
        </a:p>
      </dgm:t>
    </dgm:pt>
    <dgm:pt modelId="{0C512E95-63EB-48F6-BA5D-24F2BFE58AA0}" type="sibTrans" cxnId="{21B2ECA2-13B0-43E3-A7F2-8508B7AD441B}">
      <dgm:prSet/>
      <dgm:spPr/>
      <dgm:t>
        <a:bodyPr/>
        <a:lstStyle/>
        <a:p>
          <a:endParaRPr lang="es-ES"/>
        </a:p>
      </dgm:t>
    </dgm:pt>
    <dgm:pt modelId="{3374A072-468E-41DD-95DC-0457078A7B7B}">
      <dgm:prSet phldrT="[Texto]" custT="1"/>
      <dgm:spPr/>
      <dgm:t>
        <a:bodyPr/>
        <a:lstStyle/>
        <a:p>
          <a:pPr algn="l"/>
          <a:r>
            <a:rPr lang="es-ES" sz="2000" dirty="0" smtClean="0"/>
            <a:t>Actividad solidaria participativa, intercultural, orientada a la valoración y manejo del patrimonio natural y cultural</a:t>
          </a:r>
          <a:endParaRPr lang="es-ES" sz="2000" b="1" dirty="0"/>
        </a:p>
      </dgm:t>
    </dgm:pt>
    <dgm:pt modelId="{DAEA3F05-6623-496F-9878-5BDB58AC9BB6}" type="parTrans" cxnId="{B2202A9E-9A95-4613-AB20-2A270D2A9DF9}">
      <dgm:prSet/>
      <dgm:spPr/>
      <dgm:t>
        <a:bodyPr/>
        <a:lstStyle/>
        <a:p>
          <a:endParaRPr lang="es-ES"/>
        </a:p>
      </dgm:t>
    </dgm:pt>
    <dgm:pt modelId="{00337ED2-2C8F-466F-885D-DE1C7F59710A}" type="sibTrans" cxnId="{B2202A9E-9A95-4613-AB20-2A270D2A9DF9}">
      <dgm:prSet/>
      <dgm:spPr/>
      <dgm:t>
        <a:bodyPr/>
        <a:lstStyle/>
        <a:p>
          <a:endParaRPr lang="es-ES"/>
        </a:p>
      </dgm:t>
    </dgm:pt>
    <dgm:pt modelId="{843997D6-2DDD-41CA-82D3-AA4432B23585}">
      <dgm:prSet phldrT="[Texto]" custT="1"/>
      <dgm:spPr/>
      <dgm:t>
        <a:bodyPr/>
        <a:lstStyle/>
        <a:p>
          <a:pPr algn="l"/>
          <a:r>
            <a:rPr lang="es-MX" sz="2000" b="0" i="0" dirty="0" smtClean="0"/>
            <a:t>Utilizado por Agencias y ONGs como estrategia de desarrollo</a:t>
          </a:r>
          <a:endParaRPr lang="es-ES" sz="2000" dirty="0" smtClean="0"/>
        </a:p>
      </dgm:t>
    </dgm:pt>
    <dgm:pt modelId="{0EACC72D-33FB-4EAF-8B8F-9CA67FE3EA0D}" type="parTrans" cxnId="{B64C2CB2-E0D6-4EF4-893A-6E1D63C4C2DE}">
      <dgm:prSet/>
      <dgm:spPr/>
      <dgm:t>
        <a:bodyPr/>
        <a:lstStyle/>
        <a:p>
          <a:endParaRPr lang="es-ES"/>
        </a:p>
      </dgm:t>
    </dgm:pt>
    <dgm:pt modelId="{FE3AA826-4F34-4103-A951-8FB82198FE05}" type="sibTrans" cxnId="{B64C2CB2-E0D6-4EF4-893A-6E1D63C4C2DE}">
      <dgm:prSet/>
      <dgm:spPr/>
      <dgm:t>
        <a:bodyPr/>
        <a:lstStyle/>
        <a:p>
          <a:endParaRPr lang="es-ES"/>
        </a:p>
      </dgm:t>
    </dgm:pt>
    <dgm:pt modelId="{B1FB58DD-5E80-4205-BA5C-366236D158B1}">
      <dgm:prSet phldrT="[Texto]" custT="1"/>
      <dgm:spPr/>
      <dgm:t>
        <a:bodyPr/>
        <a:lstStyle/>
        <a:p>
          <a:r>
            <a:rPr lang="es-ES" sz="1800" b="1" smtClean="0"/>
            <a:t>Turismo Comunitario en Ecuador. </a:t>
          </a:r>
          <a:endParaRPr lang="es-ES" sz="1800" b="1" dirty="0"/>
        </a:p>
      </dgm:t>
    </dgm:pt>
    <dgm:pt modelId="{0DD0634E-3CE6-4AEC-B868-E79CA0B843AD}" type="parTrans" cxnId="{92D953C3-165C-4A0B-9197-CC3071EC90C8}">
      <dgm:prSet/>
      <dgm:spPr/>
      <dgm:t>
        <a:bodyPr/>
        <a:lstStyle/>
        <a:p>
          <a:endParaRPr lang="es-ES"/>
        </a:p>
      </dgm:t>
    </dgm:pt>
    <dgm:pt modelId="{8DBD805D-D757-4ED0-A744-8A11CB44E5E3}" type="sibTrans" cxnId="{92D953C3-165C-4A0B-9197-CC3071EC90C8}">
      <dgm:prSet/>
      <dgm:spPr/>
      <dgm:t>
        <a:bodyPr/>
        <a:lstStyle/>
        <a:p>
          <a:endParaRPr lang="es-ES"/>
        </a:p>
      </dgm:t>
    </dgm:pt>
    <dgm:pt modelId="{FEFC50CD-BB07-45F7-B3AF-797C38FF5A40}">
      <dgm:prSet phldrT="[Texto]" custT="1"/>
      <dgm:spPr/>
      <dgm:t>
        <a:bodyPr/>
        <a:lstStyle/>
        <a:p>
          <a:pPr algn="ctr"/>
          <a:r>
            <a:rPr lang="es-ES" sz="1800" b="1" dirty="0" smtClean="0"/>
            <a:t>Economía Popular y Solidaria</a:t>
          </a:r>
          <a:endParaRPr lang="es-ES" sz="1800" b="1" dirty="0"/>
        </a:p>
      </dgm:t>
    </dgm:pt>
    <dgm:pt modelId="{10D91E29-E8E2-48E7-9189-FF2560918E89}" type="sibTrans" cxnId="{2C867613-0322-4113-A0C4-1D5FB0717E34}">
      <dgm:prSet/>
      <dgm:spPr/>
      <dgm:t>
        <a:bodyPr/>
        <a:lstStyle/>
        <a:p>
          <a:endParaRPr lang="es-ES"/>
        </a:p>
      </dgm:t>
    </dgm:pt>
    <dgm:pt modelId="{F9A5C2FA-BC8B-4BAE-B005-7AA23EEC3DD4}" type="parTrans" cxnId="{2C867613-0322-4113-A0C4-1D5FB0717E34}">
      <dgm:prSet/>
      <dgm:spPr/>
      <dgm:t>
        <a:bodyPr/>
        <a:lstStyle/>
        <a:p>
          <a:endParaRPr lang="es-ES"/>
        </a:p>
      </dgm:t>
    </dgm:pt>
    <dgm:pt modelId="{503D4D5D-0F36-4685-BE16-397675B62900}">
      <dgm:prSet phldrT="[Texto]" custT="1"/>
      <dgm:spPr/>
      <dgm:t>
        <a:bodyPr/>
        <a:lstStyle/>
        <a:p>
          <a:pPr algn="l"/>
          <a:r>
            <a:rPr lang="es-EC" sz="1850" dirty="0" smtClean="0"/>
            <a:t>Constitución 2008-Suma Kawsay.</a:t>
          </a:r>
        </a:p>
        <a:p>
          <a:pPr algn="l"/>
          <a:r>
            <a:rPr lang="es-EC" sz="1850" b="0" dirty="0" smtClean="0"/>
            <a:t>Sistema económico justo productivo y sostenible.</a:t>
          </a:r>
        </a:p>
        <a:p>
          <a:pPr algn="l"/>
          <a:r>
            <a:rPr lang="es-EC" sz="1850" b="0" dirty="0" smtClean="0"/>
            <a:t>Prima el interés colectivo sobre el individual.</a:t>
          </a:r>
        </a:p>
        <a:p>
          <a:pPr algn="l"/>
          <a:r>
            <a:rPr lang="es-EC" sz="2000" b="0" dirty="0" smtClean="0"/>
            <a:t> </a:t>
          </a:r>
          <a:endParaRPr lang="es-ES" sz="2000" b="0" dirty="0" smtClean="0"/>
        </a:p>
      </dgm:t>
    </dgm:pt>
    <dgm:pt modelId="{A79DF01B-FF77-4CB8-94D0-1E7F2F2A6824}" type="parTrans" cxnId="{02B22902-44B2-48BF-B1CB-5658934A9DEE}">
      <dgm:prSet/>
      <dgm:spPr/>
      <dgm:t>
        <a:bodyPr/>
        <a:lstStyle/>
        <a:p>
          <a:endParaRPr lang="es-ES"/>
        </a:p>
      </dgm:t>
    </dgm:pt>
    <dgm:pt modelId="{15EFFB94-BDAA-442F-BFB9-281A93050DA8}" type="sibTrans" cxnId="{02B22902-44B2-48BF-B1CB-5658934A9DEE}">
      <dgm:prSet/>
      <dgm:spPr/>
      <dgm:t>
        <a:bodyPr/>
        <a:lstStyle/>
        <a:p>
          <a:endParaRPr lang="es-ES"/>
        </a:p>
      </dgm:t>
    </dgm:pt>
    <dgm:pt modelId="{B0EB6112-4E7A-4692-B050-CBCE61DDDAB7}" type="pres">
      <dgm:prSet presAssocID="{0A53C4F1-47F5-47CF-9F61-A61A71A30172}" presName="Name0" presStyleCnt="0">
        <dgm:presLayoutVars>
          <dgm:dir/>
        </dgm:presLayoutVars>
      </dgm:prSet>
      <dgm:spPr/>
      <dgm:t>
        <a:bodyPr/>
        <a:lstStyle/>
        <a:p>
          <a:endParaRPr lang="es-ES"/>
        </a:p>
      </dgm:t>
    </dgm:pt>
    <dgm:pt modelId="{120B855F-484A-4B4D-845A-AC2EB0EAB8AD}" type="pres">
      <dgm:prSet presAssocID="{DF0FBD1B-A6E1-435B-A42C-0C7D892B612C}" presName="composite" presStyleCnt="0"/>
      <dgm:spPr/>
      <dgm:t>
        <a:bodyPr/>
        <a:lstStyle/>
        <a:p>
          <a:endParaRPr lang="es-ES"/>
        </a:p>
      </dgm:t>
    </dgm:pt>
    <dgm:pt modelId="{A4FC6997-DE7B-434B-89EE-CEA052CDF7A9}" type="pres">
      <dgm:prSet presAssocID="{DF0FBD1B-A6E1-435B-A42C-0C7D892B612C}" presName="Accent" presStyleLbl="alignAcc1" presStyleIdx="0" presStyleCnt="3"/>
      <dgm:spPr/>
      <dgm:t>
        <a:bodyPr/>
        <a:lstStyle/>
        <a:p>
          <a:endParaRPr lang="es-ES"/>
        </a:p>
      </dgm:t>
    </dgm:pt>
    <dgm:pt modelId="{BAE70547-1847-4F4A-BCA4-4E9399D876AA}" type="pres">
      <dgm:prSet presAssocID="{DF0FBD1B-A6E1-435B-A42C-0C7D892B612C}" presName="Image" presStyleLbl="node1" presStyleIdx="0" presStyleCnt="3"/>
      <dgm:spPr>
        <a:blipFill rotWithShape="1">
          <a:blip xmlns:r="http://schemas.openxmlformats.org/officeDocument/2006/relationships" r:embed="rId1"/>
          <a:stretch>
            <a:fillRect/>
          </a:stretch>
        </a:blipFill>
      </dgm:spPr>
      <dgm:t>
        <a:bodyPr/>
        <a:lstStyle/>
        <a:p>
          <a:endParaRPr lang="es-ES"/>
        </a:p>
      </dgm:t>
    </dgm:pt>
    <dgm:pt modelId="{F12B7156-68E2-4FCC-965E-091EA0D04406}" type="pres">
      <dgm:prSet presAssocID="{DF0FBD1B-A6E1-435B-A42C-0C7D892B612C}" presName="Child" presStyleLbl="revTx" presStyleIdx="0" presStyleCnt="3">
        <dgm:presLayoutVars>
          <dgm:bulletEnabled val="1"/>
        </dgm:presLayoutVars>
      </dgm:prSet>
      <dgm:spPr/>
      <dgm:t>
        <a:bodyPr/>
        <a:lstStyle/>
        <a:p>
          <a:endParaRPr lang="es-ES"/>
        </a:p>
      </dgm:t>
    </dgm:pt>
    <dgm:pt modelId="{6C1D7438-91BA-49A6-88E4-E8BEC6DB57A7}" type="pres">
      <dgm:prSet presAssocID="{DF0FBD1B-A6E1-435B-A42C-0C7D892B612C}" presName="Parent" presStyleLbl="alignNode1" presStyleIdx="0" presStyleCnt="3">
        <dgm:presLayoutVars>
          <dgm:bulletEnabled val="1"/>
        </dgm:presLayoutVars>
      </dgm:prSet>
      <dgm:spPr/>
      <dgm:t>
        <a:bodyPr/>
        <a:lstStyle/>
        <a:p>
          <a:endParaRPr lang="es-ES"/>
        </a:p>
      </dgm:t>
    </dgm:pt>
    <dgm:pt modelId="{1B89FCDF-9C62-4900-A554-018DA0FAA677}" type="pres">
      <dgm:prSet presAssocID="{0C512E95-63EB-48F6-BA5D-24F2BFE58AA0}" presName="sibTrans" presStyleCnt="0"/>
      <dgm:spPr/>
      <dgm:t>
        <a:bodyPr/>
        <a:lstStyle/>
        <a:p>
          <a:endParaRPr lang="es-ES"/>
        </a:p>
      </dgm:t>
    </dgm:pt>
    <dgm:pt modelId="{985394D1-F228-4597-98BB-91EB68D0A59C}" type="pres">
      <dgm:prSet presAssocID="{B1FB58DD-5E80-4205-BA5C-366236D158B1}" presName="composite" presStyleCnt="0"/>
      <dgm:spPr/>
      <dgm:t>
        <a:bodyPr/>
        <a:lstStyle/>
        <a:p>
          <a:endParaRPr lang="es-ES"/>
        </a:p>
      </dgm:t>
    </dgm:pt>
    <dgm:pt modelId="{4D82864B-C760-4F9A-803A-F1D89CC16A00}" type="pres">
      <dgm:prSet presAssocID="{B1FB58DD-5E80-4205-BA5C-366236D158B1}" presName="Accent" presStyleLbl="alignAcc1" presStyleIdx="1" presStyleCnt="3"/>
      <dgm:spPr/>
      <dgm:t>
        <a:bodyPr/>
        <a:lstStyle/>
        <a:p>
          <a:endParaRPr lang="es-ES"/>
        </a:p>
      </dgm:t>
    </dgm:pt>
    <dgm:pt modelId="{1781FF77-36B5-4A4F-9F54-AD681B99972F}" type="pres">
      <dgm:prSet presAssocID="{B1FB58DD-5E80-4205-BA5C-366236D158B1}" presName="Image" presStyleLbl="node1" presStyleIdx="1" presStyleCnt="3"/>
      <dgm:spPr>
        <a:blipFill rotWithShape="1">
          <a:blip xmlns:r="http://schemas.openxmlformats.org/officeDocument/2006/relationships" r:embed="rId2"/>
          <a:stretch>
            <a:fillRect/>
          </a:stretch>
        </a:blipFill>
      </dgm:spPr>
      <dgm:t>
        <a:bodyPr/>
        <a:lstStyle/>
        <a:p>
          <a:endParaRPr lang="es-ES"/>
        </a:p>
      </dgm:t>
    </dgm:pt>
    <dgm:pt modelId="{9F2287CF-B01C-4B55-8E09-4E4761812A12}" type="pres">
      <dgm:prSet presAssocID="{B1FB58DD-5E80-4205-BA5C-366236D158B1}" presName="Child" presStyleLbl="revTx" presStyleIdx="1" presStyleCnt="3">
        <dgm:presLayoutVars>
          <dgm:bulletEnabled val="1"/>
        </dgm:presLayoutVars>
      </dgm:prSet>
      <dgm:spPr/>
      <dgm:t>
        <a:bodyPr/>
        <a:lstStyle/>
        <a:p>
          <a:endParaRPr lang="es-ES"/>
        </a:p>
      </dgm:t>
    </dgm:pt>
    <dgm:pt modelId="{34FD8ED4-DAD6-427A-B69A-5AA6591F4385}" type="pres">
      <dgm:prSet presAssocID="{B1FB58DD-5E80-4205-BA5C-366236D158B1}" presName="Parent" presStyleLbl="alignNode1" presStyleIdx="1" presStyleCnt="3">
        <dgm:presLayoutVars>
          <dgm:bulletEnabled val="1"/>
        </dgm:presLayoutVars>
      </dgm:prSet>
      <dgm:spPr/>
      <dgm:t>
        <a:bodyPr/>
        <a:lstStyle/>
        <a:p>
          <a:endParaRPr lang="es-ES"/>
        </a:p>
      </dgm:t>
    </dgm:pt>
    <dgm:pt modelId="{DCCC2B10-5D96-456A-8B98-39D24C7656E0}" type="pres">
      <dgm:prSet presAssocID="{8DBD805D-D757-4ED0-A744-8A11CB44E5E3}" presName="sibTrans" presStyleCnt="0"/>
      <dgm:spPr/>
      <dgm:t>
        <a:bodyPr/>
        <a:lstStyle/>
        <a:p>
          <a:endParaRPr lang="es-ES"/>
        </a:p>
      </dgm:t>
    </dgm:pt>
    <dgm:pt modelId="{9C5E84DA-1F4E-4B01-8CCB-087F3B594255}" type="pres">
      <dgm:prSet presAssocID="{FEFC50CD-BB07-45F7-B3AF-797C38FF5A40}" presName="composite" presStyleCnt="0"/>
      <dgm:spPr/>
      <dgm:t>
        <a:bodyPr/>
        <a:lstStyle/>
        <a:p>
          <a:endParaRPr lang="es-ES"/>
        </a:p>
      </dgm:t>
    </dgm:pt>
    <dgm:pt modelId="{88B5C0C5-2014-4E04-B2BB-4A6E62B5C432}" type="pres">
      <dgm:prSet presAssocID="{FEFC50CD-BB07-45F7-B3AF-797C38FF5A40}" presName="Accent" presStyleLbl="alignAcc1" presStyleIdx="2" presStyleCnt="3"/>
      <dgm:spPr/>
      <dgm:t>
        <a:bodyPr/>
        <a:lstStyle/>
        <a:p>
          <a:endParaRPr lang="es-ES"/>
        </a:p>
      </dgm:t>
    </dgm:pt>
    <dgm:pt modelId="{438FDFB6-5CEF-45EA-AD0A-FE5040C33EF9}" type="pres">
      <dgm:prSet presAssocID="{FEFC50CD-BB07-45F7-B3AF-797C38FF5A40}" presName="Image" presStyleLbl="node1" presStyleIdx="2" presStyleCnt="3" custScaleX="85846" custScaleY="93454" custLinFactNeighborX="-2278" custLinFactNeighborY="-3328"/>
      <dgm:spPr>
        <a:blipFill rotWithShape="1">
          <a:blip xmlns:r="http://schemas.openxmlformats.org/officeDocument/2006/relationships" r:embed="rId3"/>
          <a:stretch>
            <a:fillRect/>
          </a:stretch>
        </a:blipFill>
      </dgm:spPr>
      <dgm:t>
        <a:bodyPr/>
        <a:lstStyle/>
        <a:p>
          <a:endParaRPr lang="es-ES"/>
        </a:p>
      </dgm:t>
    </dgm:pt>
    <dgm:pt modelId="{0803AF80-914A-49E6-8FAE-511E28730B5C}" type="pres">
      <dgm:prSet presAssocID="{FEFC50CD-BB07-45F7-B3AF-797C38FF5A40}" presName="Child" presStyleLbl="revTx" presStyleIdx="2" presStyleCnt="3" custLinFactNeighborY="-2898">
        <dgm:presLayoutVars>
          <dgm:bulletEnabled val="1"/>
        </dgm:presLayoutVars>
      </dgm:prSet>
      <dgm:spPr/>
      <dgm:t>
        <a:bodyPr/>
        <a:lstStyle/>
        <a:p>
          <a:endParaRPr lang="es-ES"/>
        </a:p>
      </dgm:t>
    </dgm:pt>
    <dgm:pt modelId="{68D1FB45-9802-4C8B-AE73-CC1E671A9857}" type="pres">
      <dgm:prSet presAssocID="{FEFC50CD-BB07-45F7-B3AF-797C38FF5A40}" presName="Parent" presStyleLbl="alignNode1" presStyleIdx="2" presStyleCnt="3">
        <dgm:presLayoutVars>
          <dgm:bulletEnabled val="1"/>
        </dgm:presLayoutVars>
      </dgm:prSet>
      <dgm:spPr/>
      <dgm:t>
        <a:bodyPr/>
        <a:lstStyle/>
        <a:p>
          <a:endParaRPr lang="es-ES"/>
        </a:p>
      </dgm:t>
    </dgm:pt>
  </dgm:ptLst>
  <dgm:cxnLst>
    <dgm:cxn modelId="{21B2ECA2-13B0-43E3-A7F2-8508B7AD441B}" srcId="{0A53C4F1-47F5-47CF-9F61-A61A71A30172}" destId="{DF0FBD1B-A6E1-435B-A42C-0C7D892B612C}" srcOrd="0" destOrd="0" parTransId="{D783EACE-3CD6-4959-9240-56A6B0B7F02A}" sibTransId="{0C512E95-63EB-48F6-BA5D-24F2BFE58AA0}"/>
    <dgm:cxn modelId="{309213EA-F1F9-45C7-A2EC-605501A7A288}" type="presOf" srcId="{DF0FBD1B-A6E1-435B-A42C-0C7D892B612C}" destId="{6C1D7438-91BA-49A6-88E4-E8BEC6DB57A7}" srcOrd="0" destOrd="0" presId="urn:microsoft.com/office/officeart/2008/layout/TitlePictureLineup"/>
    <dgm:cxn modelId="{2C867613-0322-4113-A0C4-1D5FB0717E34}" srcId="{0A53C4F1-47F5-47CF-9F61-A61A71A30172}" destId="{FEFC50CD-BB07-45F7-B3AF-797C38FF5A40}" srcOrd="2" destOrd="0" parTransId="{F9A5C2FA-BC8B-4BAE-B005-7AA23EEC3DD4}" sibTransId="{10D91E29-E8E2-48E7-9189-FF2560918E89}"/>
    <dgm:cxn modelId="{B64C2CB2-E0D6-4EF4-893A-6E1D63C4C2DE}" srcId="{B1FB58DD-5E80-4205-BA5C-366236D158B1}" destId="{843997D6-2DDD-41CA-82D3-AA4432B23585}" srcOrd="0" destOrd="0" parTransId="{0EACC72D-33FB-4EAF-8B8F-9CA67FE3EA0D}" sibTransId="{FE3AA826-4F34-4103-A951-8FB82198FE05}"/>
    <dgm:cxn modelId="{02B22902-44B2-48BF-B1CB-5658934A9DEE}" srcId="{FEFC50CD-BB07-45F7-B3AF-797C38FF5A40}" destId="{503D4D5D-0F36-4685-BE16-397675B62900}" srcOrd="0" destOrd="0" parTransId="{A79DF01B-FF77-4CB8-94D0-1E7F2F2A6824}" sibTransId="{15EFFB94-BDAA-442F-BFB9-281A93050DA8}"/>
    <dgm:cxn modelId="{CAAF2AC8-24A1-40F0-BA9C-BCE25387A12A}" type="presOf" srcId="{FEFC50CD-BB07-45F7-B3AF-797C38FF5A40}" destId="{68D1FB45-9802-4C8B-AE73-CC1E671A9857}" srcOrd="0" destOrd="0" presId="urn:microsoft.com/office/officeart/2008/layout/TitlePictureLineup"/>
    <dgm:cxn modelId="{834A0F9A-FB38-4639-A3D3-0C8A2D3BE5B7}" type="presOf" srcId="{B1FB58DD-5E80-4205-BA5C-366236D158B1}" destId="{34FD8ED4-DAD6-427A-B69A-5AA6591F4385}" srcOrd="0" destOrd="0" presId="urn:microsoft.com/office/officeart/2008/layout/TitlePictureLineup"/>
    <dgm:cxn modelId="{26E7CB13-0426-4813-827C-92F98177DB86}" type="presOf" srcId="{843997D6-2DDD-41CA-82D3-AA4432B23585}" destId="{9F2287CF-B01C-4B55-8E09-4E4761812A12}" srcOrd="0" destOrd="0" presId="urn:microsoft.com/office/officeart/2008/layout/TitlePictureLineup"/>
    <dgm:cxn modelId="{51DD3211-C760-4189-A0A5-0F5F8C8A4709}" type="presOf" srcId="{3374A072-468E-41DD-95DC-0457078A7B7B}" destId="{F12B7156-68E2-4FCC-965E-091EA0D04406}" srcOrd="0" destOrd="0" presId="urn:microsoft.com/office/officeart/2008/layout/TitlePictureLineup"/>
    <dgm:cxn modelId="{E9E026D1-C685-492E-8DCC-4D2EE4578EC6}" type="presOf" srcId="{503D4D5D-0F36-4685-BE16-397675B62900}" destId="{0803AF80-914A-49E6-8FAE-511E28730B5C}" srcOrd="0" destOrd="0" presId="urn:microsoft.com/office/officeart/2008/layout/TitlePictureLineup"/>
    <dgm:cxn modelId="{B2202A9E-9A95-4613-AB20-2A270D2A9DF9}" srcId="{DF0FBD1B-A6E1-435B-A42C-0C7D892B612C}" destId="{3374A072-468E-41DD-95DC-0457078A7B7B}" srcOrd="0" destOrd="0" parTransId="{DAEA3F05-6623-496F-9878-5BDB58AC9BB6}" sibTransId="{00337ED2-2C8F-466F-885D-DE1C7F59710A}"/>
    <dgm:cxn modelId="{92D953C3-165C-4A0B-9197-CC3071EC90C8}" srcId="{0A53C4F1-47F5-47CF-9F61-A61A71A30172}" destId="{B1FB58DD-5E80-4205-BA5C-366236D158B1}" srcOrd="1" destOrd="0" parTransId="{0DD0634E-3CE6-4AEC-B868-E79CA0B843AD}" sibTransId="{8DBD805D-D757-4ED0-A744-8A11CB44E5E3}"/>
    <dgm:cxn modelId="{C311ED94-56D1-47B7-80DB-ADBC0443E165}" type="presOf" srcId="{0A53C4F1-47F5-47CF-9F61-A61A71A30172}" destId="{B0EB6112-4E7A-4692-B050-CBCE61DDDAB7}" srcOrd="0" destOrd="0" presId="urn:microsoft.com/office/officeart/2008/layout/TitlePictureLineup"/>
    <dgm:cxn modelId="{C78DFD73-B5F5-404A-BE61-C79F0244A00C}" type="presParOf" srcId="{B0EB6112-4E7A-4692-B050-CBCE61DDDAB7}" destId="{120B855F-484A-4B4D-845A-AC2EB0EAB8AD}" srcOrd="0" destOrd="0" presId="urn:microsoft.com/office/officeart/2008/layout/TitlePictureLineup"/>
    <dgm:cxn modelId="{BCBB82A2-4468-49B4-B365-782A0B44F0A1}" type="presParOf" srcId="{120B855F-484A-4B4D-845A-AC2EB0EAB8AD}" destId="{A4FC6997-DE7B-434B-89EE-CEA052CDF7A9}" srcOrd="0" destOrd="0" presId="urn:microsoft.com/office/officeart/2008/layout/TitlePictureLineup"/>
    <dgm:cxn modelId="{E4E24649-6961-4B43-8B04-204DF21DB19A}" type="presParOf" srcId="{120B855F-484A-4B4D-845A-AC2EB0EAB8AD}" destId="{BAE70547-1847-4F4A-BCA4-4E9399D876AA}" srcOrd="1" destOrd="0" presId="urn:microsoft.com/office/officeart/2008/layout/TitlePictureLineup"/>
    <dgm:cxn modelId="{96CD235A-2F86-4832-A726-6C6D02081B58}" type="presParOf" srcId="{120B855F-484A-4B4D-845A-AC2EB0EAB8AD}" destId="{F12B7156-68E2-4FCC-965E-091EA0D04406}" srcOrd="2" destOrd="0" presId="urn:microsoft.com/office/officeart/2008/layout/TitlePictureLineup"/>
    <dgm:cxn modelId="{9DE8C27C-F4AD-430F-9EE1-5D9D34F722B7}" type="presParOf" srcId="{120B855F-484A-4B4D-845A-AC2EB0EAB8AD}" destId="{6C1D7438-91BA-49A6-88E4-E8BEC6DB57A7}" srcOrd="3" destOrd="0" presId="urn:microsoft.com/office/officeart/2008/layout/TitlePictureLineup"/>
    <dgm:cxn modelId="{130985D8-1AC1-4520-8AB6-7414C1377AE0}" type="presParOf" srcId="{B0EB6112-4E7A-4692-B050-CBCE61DDDAB7}" destId="{1B89FCDF-9C62-4900-A554-018DA0FAA677}" srcOrd="1" destOrd="0" presId="urn:microsoft.com/office/officeart/2008/layout/TitlePictureLineup"/>
    <dgm:cxn modelId="{AAC67106-ABD6-443E-9DF2-FC9AE34E4AA0}" type="presParOf" srcId="{B0EB6112-4E7A-4692-B050-CBCE61DDDAB7}" destId="{985394D1-F228-4597-98BB-91EB68D0A59C}" srcOrd="2" destOrd="0" presId="urn:microsoft.com/office/officeart/2008/layout/TitlePictureLineup"/>
    <dgm:cxn modelId="{3742BBF6-2FC2-4AE4-B45B-564797508EBC}" type="presParOf" srcId="{985394D1-F228-4597-98BB-91EB68D0A59C}" destId="{4D82864B-C760-4F9A-803A-F1D89CC16A00}" srcOrd="0" destOrd="0" presId="urn:microsoft.com/office/officeart/2008/layout/TitlePictureLineup"/>
    <dgm:cxn modelId="{924228C4-03D9-458D-870D-B8495F85FB3B}" type="presParOf" srcId="{985394D1-F228-4597-98BB-91EB68D0A59C}" destId="{1781FF77-36B5-4A4F-9F54-AD681B99972F}" srcOrd="1" destOrd="0" presId="urn:microsoft.com/office/officeart/2008/layout/TitlePictureLineup"/>
    <dgm:cxn modelId="{F6069462-43BC-4EBF-9C55-4A2236E1C101}" type="presParOf" srcId="{985394D1-F228-4597-98BB-91EB68D0A59C}" destId="{9F2287CF-B01C-4B55-8E09-4E4761812A12}" srcOrd="2" destOrd="0" presId="urn:microsoft.com/office/officeart/2008/layout/TitlePictureLineup"/>
    <dgm:cxn modelId="{D20AB257-104F-4DF8-A802-7D5B8E49712B}" type="presParOf" srcId="{985394D1-F228-4597-98BB-91EB68D0A59C}" destId="{34FD8ED4-DAD6-427A-B69A-5AA6591F4385}" srcOrd="3" destOrd="0" presId="urn:microsoft.com/office/officeart/2008/layout/TitlePictureLineup"/>
    <dgm:cxn modelId="{ABC87572-1CBE-4AE4-B332-2140BDC6FA66}" type="presParOf" srcId="{B0EB6112-4E7A-4692-B050-CBCE61DDDAB7}" destId="{DCCC2B10-5D96-456A-8B98-39D24C7656E0}" srcOrd="3" destOrd="0" presId="urn:microsoft.com/office/officeart/2008/layout/TitlePictureLineup"/>
    <dgm:cxn modelId="{D089C6B5-E6CE-48AE-90FD-A9D7B73863EE}" type="presParOf" srcId="{B0EB6112-4E7A-4692-B050-CBCE61DDDAB7}" destId="{9C5E84DA-1F4E-4B01-8CCB-087F3B594255}" srcOrd="4" destOrd="0" presId="urn:microsoft.com/office/officeart/2008/layout/TitlePictureLineup"/>
    <dgm:cxn modelId="{2AC9BB38-F003-49C5-A198-C8FFF010775D}" type="presParOf" srcId="{9C5E84DA-1F4E-4B01-8CCB-087F3B594255}" destId="{88B5C0C5-2014-4E04-B2BB-4A6E62B5C432}" srcOrd="0" destOrd="0" presId="urn:microsoft.com/office/officeart/2008/layout/TitlePictureLineup"/>
    <dgm:cxn modelId="{BF96FF9D-8275-4E45-97CC-04EBB02EAE99}" type="presParOf" srcId="{9C5E84DA-1F4E-4B01-8CCB-087F3B594255}" destId="{438FDFB6-5CEF-45EA-AD0A-FE5040C33EF9}" srcOrd="1" destOrd="0" presId="urn:microsoft.com/office/officeart/2008/layout/TitlePictureLineup"/>
    <dgm:cxn modelId="{C567E0D7-940D-42B2-9548-A684181494B1}" type="presParOf" srcId="{9C5E84DA-1F4E-4B01-8CCB-087F3B594255}" destId="{0803AF80-914A-49E6-8FAE-511E28730B5C}" srcOrd="2" destOrd="0" presId="urn:microsoft.com/office/officeart/2008/layout/TitlePictureLineup"/>
    <dgm:cxn modelId="{BDE5BA2D-80AE-4BBB-A772-4B919FF78151}" type="presParOf" srcId="{9C5E84DA-1F4E-4B01-8CCB-087F3B594255}" destId="{68D1FB45-9802-4C8B-AE73-CC1E671A985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068D1F-E3BC-454E-A1E6-8C09CD659746}"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s-ES"/>
        </a:p>
      </dgm:t>
    </dgm:pt>
    <dgm:pt modelId="{91A8CF01-7E04-43F8-856C-3F4415A3CA7C}">
      <dgm:prSet phldrT="[Texto]"/>
      <dgm:spPr/>
      <dgm:t>
        <a:bodyPr/>
        <a:lstStyle/>
        <a:p>
          <a:r>
            <a:rPr lang="es-ES" b="1" dirty="0" smtClean="0">
              <a:solidFill>
                <a:schemeClr val="tx1"/>
              </a:solidFill>
            </a:rPr>
            <a:t>Desarrollo Local</a:t>
          </a:r>
          <a:endParaRPr lang="es-ES" b="1" dirty="0">
            <a:solidFill>
              <a:schemeClr val="tx1"/>
            </a:solidFill>
          </a:endParaRPr>
        </a:p>
      </dgm:t>
    </dgm:pt>
    <dgm:pt modelId="{902A20A6-9E22-4124-943C-84A6B7D77497}" type="parTrans" cxnId="{E6EADAA0-0B05-4F4A-9066-0EA842AD5384}">
      <dgm:prSet/>
      <dgm:spPr/>
      <dgm:t>
        <a:bodyPr/>
        <a:lstStyle/>
        <a:p>
          <a:endParaRPr lang="es-ES"/>
        </a:p>
      </dgm:t>
    </dgm:pt>
    <dgm:pt modelId="{6716B494-0E4A-4490-B750-3BE39D5FCB77}" type="sibTrans" cxnId="{E6EADAA0-0B05-4F4A-9066-0EA842AD5384}">
      <dgm:prSet/>
      <dgm:spPr/>
      <dgm:t>
        <a:bodyPr/>
        <a:lstStyle/>
        <a:p>
          <a:endParaRPr lang="es-ES"/>
        </a:p>
      </dgm:t>
    </dgm:pt>
    <dgm:pt modelId="{FBD28501-D799-4198-9B12-6AD23105799F}">
      <dgm:prSet phldrT="[Texto]"/>
      <dgm:spPr/>
      <dgm:t>
        <a:bodyPr/>
        <a:lstStyle/>
        <a:p>
          <a:r>
            <a:rPr lang="es-ES" dirty="0" smtClean="0"/>
            <a:t>Nueva forma de mirar y actuar desde </a:t>
          </a:r>
          <a:r>
            <a:rPr lang="es-ES" smtClean="0"/>
            <a:t>el territorio.</a:t>
          </a:r>
          <a:endParaRPr lang="es-ES" dirty="0"/>
        </a:p>
      </dgm:t>
    </dgm:pt>
    <dgm:pt modelId="{43AFB5A2-EAE3-4749-89C9-53A41B887BCC}" type="parTrans" cxnId="{756B8AE2-35B1-4183-8A76-E742EB503FEA}">
      <dgm:prSet/>
      <dgm:spPr/>
      <dgm:t>
        <a:bodyPr/>
        <a:lstStyle/>
        <a:p>
          <a:endParaRPr lang="es-ES"/>
        </a:p>
      </dgm:t>
    </dgm:pt>
    <dgm:pt modelId="{C5D07FA7-3170-41E4-AAB0-1A49DB2D4A40}" type="sibTrans" cxnId="{756B8AE2-35B1-4183-8A76-E742EB503FEA}">
      <dgm:prSet/>
      <dgm:spPr/>
      <dgm:t>
        <a:bodyPr/>
        <a:lstStyle/>
        <a:p>
          <a:endParaRPr lang="es-ES"/>
        </a:p>
      </dgm:t>
    </dgm:pt>
    <dgm:pt modelId="{358995B1-E726-45B4-9854-ECF5E58942A5}">
      <dgm:prSet phldrT="[Texto]"/>
      <dgm:spPr/>
      <dgm:t>
        <a:bodyPr/>
        <a:lstStyle/>
        <a:p>
          <a:r>
            <a:rPr lang="es-ES" dirty="0" smtClean="0"/>
            <a:t>Crea condiciones para el progreso local.</a:t>
          </a:r>
          <a:endParaRPr lang="es-ES" dirty="0"/>
        </a:p>
      </dgm:t>
    </dgm:pt>
    <dgm:pt modelId="{1B665726-73FD-48CF-8909-4AF6FC9C0594}" type="parTrans" cxnId="{A3DEEB03-D0E8-45AD-98ED-DA945A454ED6}">
      <dgm:prSet/>
      <dgm:spPr/>
      <dgm:t>
        <a:bodyPr/>
        <a:lstStyle/>
        <a:p>
          <a:endParaRPr lang="es-ES"/>
        </a:p>
      </dgm:t>
    </dgm:pt>
    <dgm:pt modelId="{9732862C-84B9-432F-8A65-479A24673F6D}" type="sibTrans" cxnId="{A3DEEB03-D0E8-45AD-98ED-DA945A454ED6}">
      <dgm:prSet/>
      <dgm:spPr/>
      <dgm:t>
        <a:bodyPr/>
        <a:lstStyle/>
        <a:p>
          <a:endParaRPr lang="es-ES"/>
        </a:p>
      </dgm:t>
    </dgm:pt>
    <dgm:pt modelId="{A15DDC45-0A01-4676-B79B-DDD84C2CA8F8}" type="pres">
      <dgm:prSet presAssocID="{1A068D1F-E3BC-454E-A1E6-8C09CD659746}" presName="theList" presStyleCnt="0">
        <dgm:presLayoutVars>
          <dgm:dir/>
          <dgm:animLvl val="lvl"/>
          <dgm:resizeHandles val="exact"/>
        </dgm:presLayoutVars>
      </dgm:prSet>
      <dgm:spPr/>
      <dgm:t>
        <a:bodyPr/>
        <a:lstStyle/>
        <a:p>
          <a:endParaRPr lang="es-ES"/>
        </a:p>
      </dgm:t>
    </dgm:pt>
    <dgm:pt modelId="{753A5F28-A61A-4FA0-A9A1-BFCB94221426}" type="pres">
      <dgm:prSet presAssocID="{91A8CF01-7E04-43F8-856C-3F4415A3CA7C}" presName="compNode" presStyleCnt="0"/>
      <dgm:spPr/>
    </dgm:pt>
    <dgm:pt modelId="{63271F58-75DD-4E5C-B811-29953DB5AA2F}" type="pres">
      <dgm:prSet presAssocID="{91A8CF01-7E04-43F8-856C-3F4415A3CA7C}" presName="noGeometry" presStyleCnt="0"/>
      <dgm:spPr/>
    </dgm:pt>
    <dgm:pt modelId="{3C1C4069-8A96-4628-8D3C-D97D2EBB669E}" type="pres">
      <dgm:prSet presAssocID="{91A8CF01-7E04-43F8-856C-3F4415A3CA7C}" presName="childTextVisible" presStyleLbl="bgAccFollowNode1" presStyleIdx="0" presStyleCnt="1">
        <dgm:presLayoutVars>
          <dgm:bulletEnabled val="1"/>
        </dgm:presLayoutVars>
      </dgm:prSet>
      <dgm:spPr/>
      <dgm:t>
        <a:bodyPr/>
        <a:lstStyle/>
        <a:p>
          <a:endParaRPr lang="es-ES"/>
        </a:p>
      </dgm:t>
    </dgm:pt>
    <dgm:pt modelId="{1D348382-928A-423A-9E44-252ADB078DB5}" type="pres">
      <dgm:prSet presAssocID="{91A8CF01-7E04-43F8-856C-3F4415A3CA7C}" presName="childTextHidden" presStyleLbl="bgAccFollowNode1" presStyleIdx="0" presStyleCnt="1"/>
      <dgm:spPr/>
      <dgm:t>
        <a:bodyPr/>
        <a:lstStyle/>
        <a:p>
          <a:endParaRPr lang="es-ES"/>
        </a:p>
      </dgm:t>
    </dgm:pt>
    <dgm:pt modelId="{7FDBFEAC-DECD-4CEE-B05D-BA137E01ECE8}" type="pres">
      <dgm:prSet presAssocID="{91A8CF01-7E04-43F8-856C-3F4415A3CA7C}" presName="parentText" presStyleLbl="node1" presStyleIdx="0" presStyleCnt="1">
        <dgm:presLayoutVars>
          <dgm:chMax val="1"/>
          <dgm:bulletEnabled val="1"/>
        </dgm:presLayoutVars>
      </dgm:prSet>
      <dgm:spPr/>
      <dgm:t>
        <a:bodyPr/>
        <a:lstStyle/>
        <a:p>
          <a:endParaRPr lang="es-ES"/>
        </a:p>
      </dgm:t>
    </dgm:pt>
  </dgm:ptLst>
  <dgm:cxnLst>
    <dgm:cxn modelId="{631E3F50-628A-4900-91B4-E771662EAB76}" type="presOf" srcId="{358995B1-E726-45B4-9854-ECF5E58942A5}" destId="{1D348382-928A-423A-9E44-252ADB078DB5}" srcOrd="1" destOrd="1" presId="urn:microsoft.com/office/officeart/2005/8/layout/hProcess6"/>
    <dgm:cxn modelId="{F64139F1-D085-4DD3-8E89-45B634F0D4B1}" type="presOf" srcId="{1A068D1F-E3BC-454E-A1E6-8C09CD659746}" destId="{A15DDC45-0A01-4676-B79B-DDD84C2CA8F8}" srcOrd="0" destOrd="0" presId="urn:microsoft.com/office/officeart/2005/8/layout/hProcess6"/>
    <dgm:cxn modelId="{8ED4EE84-8A95-4856-AB57-77EF83162B71}" type="presOf" srcId="{FBD28501-D799-4198-9B12-6AD23105799F}" destId="{1D348382-928A-423A-9E44-252ADB078DB5}" srcOrd="1" destOrd="0" presId="urn:microsoft.com/office/officeart/2005/8/layout/hProcess6"/>
    <dgm:cxn modelId="{E6EADAA0-0B05-4F4A-9066-0EA842AD5384}" srcId="{1A068D1F-E3BC-454E-A1E6-8C09CD659746}" destId="{91A8CF01-7E04-43F8-856C-3F4415A3CA7C}" srcOrd="0" destOrd="0" parTransId="{902A20A6-9E22-4124-943C-84A6B7D77497}" sibTransId="{6716B494-0E4A-4490-B750-3BE39D5FCB77}"/>
    <dgm:cxn modelId="{78999DC3-8F5A-4A07-AE4A-5B5412FBB9F5}" type="presOf" srcId="{91A8CF01-7E04-43F8-856C-3F4415A3CA7C}" destId="{7FDBFEAC-DECD-4CEE-B05D-BA137E01ECE8}" srcOrd="0" destOrd="0" presId="urn:microsoft.com/office/officeart/2005/8/layout/hProcess6"/>
    <dgm:cxn modelId="{A3DEEB03-D0E8-45AD-98ED-DA945A454ED6}" srcId="{91A8CF01-7E04-43F8-856C-3F4415A3CA7C}" destId="{358995B1-E726-45B4-9854-ECF5E58942A5}" srcOrd="1" destOrd="0" parTransId="{1B665726-73FD-48CF-8909-4AF6FC9C0594}" sibTransId="{9732862C-84B9-432F-8A65-479A24673F6D}"/>
    <dgm:cxn modelId="{8EA77B32-E107-4232-81C9-FE507254B311}" type="presOf" srcId="{FBD28501-D799-4198-9B12-6AD23105799F}" destId="{3C1C4069-8A96-4628-8D3C-D97D2EBB669E}" srcOrd="0" destOrd="0" presId="urn:microsoft.com/office/officeart/2005/8/layout/hProcess6"/>
    <dgm:cxn modelId="{DEAB1B4E-7CBA-4119-B22D-0BB822EB7F64}" type="presOf" srcId="{358995B1-E726-45B4-9854-ECF5E58942A5}" destId="{3C1C4069-8A96-4628-8D3C-D97D2EBB669E}" srcOrd="0" destOrd="1" presId="urn:microsoft.com/office/officeart/2005/8/layout/hProcess6"/>
    <dgm:cxn modelId="{756B8AE2-35B1-4183-8A76-E742EB503FEA}" srcId="{91A8CF01-7E04-43F8-856C-3F4415A3CA7C}" destId="{FBD28501-D799-4198-9B12-6AD23105799F}" srcOrd="0" destOrd="0" parTransId="{43AFB5A2-EAE3-4749-89C9-53A41B887BCC}" sibTransId="{C5D07FA7-3170-41E4-AAB0-1A49DB2D4A40}"/>
    <dgm:cxn modelId="{CB8F0605-AF2B-4702-8E10-304CAEEDC334}" type="presParOf" srcId="{A15DDC45-0A01-4676-B79B-DDD84C2CA8F8}" destId="{753A5F28-A61A-4FA0-A9A1-BFCB94221426}" srcOrd="0" destOrd="0" presId="urn:microsoft.com/office/officeart/2005/8/layout/hProcess6"/>
    <dgm:cxn modelId="{AD305AFF-3AED-4EBD-B36D-2F210C603D85}" type="presParOf" srcId="{753A5F28-A61A-4FA0-A9A1-BFCB94221426}" destId="{63271F58-75DD-4E5C-B811-29953DB5AA2F}" srcOrd="0" destOrd="0" presId="urn:microsoft.com/office/officeart/2005/8/layout/hProcess6"/>
    <dgm:cxn modelId="{77298562-AA33-4C64-B93C-28889854D5B9}" type="presParOf" srcId="{753A5F28-A61A-4FA0-A9A1-BFCB94221426}" destId="{3C1C4069-8A96-4628-8D3C-D97D2EBB669E}" srcOrd="1" destOrd="0" presId="urn:microsoft.com/office/officeart/2005/8/layout/hProcess6"/>
    <dgm:cxn modelId="{07CD759D-6EE7-444C-A7A3-E6809AA26ED0}" type="presParOf" srcId="{753A5F28-A61A-4FA0-A9A1-BFCB94221426}" destId="{1D348382-928A-423A-9E44-252ADB078DB5}" srcOrd="2" destOrd="0" presId="urn:microsoft.com/office/officeart/2005/8/layout/hProcess6"/>
    <dgm:cxn modelId="{ECAFA057-EC68-4C99-A793-34A0209CFF4A}" type="presParOf" srcId="{753A5F28-A61A-4FA0-A9A1-BFCB94221426}" destId="{7FDBFEAC-DECD-4CEE-B05D-BA137E01ECE8}"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A6179D-6FB4-4E8A-86A2-EE8A7DA5A959}"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s-ES"/>
        </a:p>
      </dgm:t>
    </dgm:pt>
    <dgm:pt modelId="{DFA8D261-C140-4B78-8E6B-4AA69D5107F3}">
      <dgm:prSet phldrT="[Texto]"/>
      <dgm:spPr/>
      <dgm:t>
        <a:bodyPr/>
        <a:lstStyle/>
        <a:p>
          <a:r>
            <a:rPr lang="es-ES" b="1" dirty="0" smtClean="0">
              <a:solidFill>
                <a:schemeClr val="tx1"/>
              </a:solidFill>
            </a:rPr>
            <a:t>Asociatividad</a:t>
          </a:r>
          <a:endParaRPr lang="es-ES" b="1" dirty="0">
            <a:solidFill>
              <a:schemeClr val="tx1"/>
            </a:solidFill>
          </a:endParaRPr>
        </a:p>
      </dgm:t>
    </dgm:pt>
    <dgm:pt modelId="{D9A1474B-D0A7-4343-8143-6C97F1402004}" type="parTrans" cxnId="{2BEA0B9D-6537-4550-B68C-C10D32243506}">
      <dgm:prSet/>
      <dgm:spPr/>
      <dgm:t>
        <a:bodyPr/>
        <a:lstStyle/>
        <a:p>
          <a:endParaRPr lang="es-ES"/>
        </a:p>
      </dgm:t>
    </dgm:pt>
    <dgm:pt modelId="{470D96AE-4C8A-4C68-81FC-D59A919614C9}" type="sibTrans" cxnId="{2BEA0B9D-6537-4550-B68C-C10D32243506}">
      <dgm:prSet/>
      <dgm:spPr/>
      <dgm:t>
        <a:bodyPr/>
        <a:lstStyle/>
        <a:p>
          <a:endParaRPr lang="es-ES"/>
        </a:p>
      </dgm:t>
    </dgm:pt>
    <dgm:pt modelId="{B72B3582-C003-4071-9E9D-C99078DF97EB}">
      <dgm:prSet phldrT="[Texto]"/>
      <dgm:spPr/>
      <dgm:t>
        <a:bodyPr/>
        <a:lstStyle/>
        <a:p>
          <a:r>
            <a:rPr lang="es-ES" dirty="0" smtClean="0"/>
            <a:t>Unión de grupos comunitarios.</a:t>
          </a:r>
          <a:endParaRPr lang="es-ES" dirty="0"/>
        </a:p>
      </dgm:t>
    </dgm:pt>
    <dgm:pt modelId="{8A74E0CC-E853-461A-8524-6A87271E0799}" type="parTrans" cxnId="{83A0055D-71AD-4FBC-B177-A2875D8E3F64}">
      <dgm:prSet/>
      <dgm:spPr/>
      <dgm:t>
        <a:bodyPr/>
        <a:lstStyle/>
        <a:p>
          <a:endParaRPr lang="es-ES"/>
        </a:p>
      </dgm:t>
    </dgm:pt>
    <dgm:pt modelId="{F775700C-D9A7-4E26-8F99-9B40DF1D2C0F}" type="sibTrans" cxnId="{83A0055D-71AD-4FBC-B177-A2875D8E3F64}">
      <dgm:prSet/>
      <dgm:spPr/>
      <dgm:t>
        <a:bodyPr/>
        <a:lstStyle/>
        <a:p>
          <a:endParaRPr lang="es-ES"/>
        </a:p>
      </dgm:t>
    </dgm:pt>
    <dgm:pt modelId="{8034EE92-00C0-43E0-9C42-1E6D5A90735F}">
      <dgm:prSet phldrT="[Texto]"/>
      <dgm:spPr/>
      <dgm:t>
        <a:bodyPr/>
        <a:lstStyle/>
        <a:p>
          <a:r>
            <a:rPr lang="es-ES" dirty="0" smtClean="0"/>
            <a:t>Trabajo mutuo, cooperativo y voluntario.</a:t>
          </a:r>
          <a:endParaRPr lang="es-ES" dirty="0"/>
        </a:p>
      </dgm:t>
    </dgm:pt>
    <dgm:pt modelId="{4775FE1A-D138-4EA7-B1B5-8D6588837F68}" type="parTrans" cxnId="{7D47D783-DB16-412A-886F-9D3D51235679}">
      <dgm:prSet/>
      <dgm:spPr/>
      <dgm:t>
        <a:bodyPr/>
        <a:lstStyle/>
        <a:p>
          <a:endParaRPr lang="es-ES"/>
        </a:p>
      </dgm:t>
    </dgm:pt>
    <dgm:pt modelId="{CCF3B6FF-C270-4F05-B4ED-AFBFA6A846A9}" type="sibTrans" cxnId="{7D47D783-DB16-412A-886F-9D3D51235679}">
      <dgm:prSet/>
      <dgm:spPr/>
      <dgm:t>
        <a:bodyPr/>
        <a:lstStyle/>
        <a:p>
          <a:endParaRPr lang="es-ES"/>
        </a:p>
      </dgm:t>
    </dgm:pt>
    <dgm:pt modelId="{4AE77C01-6A0D-4965-92CD-EE7BD1754E52}">
      <dgm:prSet phldrT="[Texto]"/>
      <dgm:spPr/>
      <dgm:t>
        <a:bodyPr/>
        <a:lstStyle/>
        <a:p>
          <a:r>
            <a:rPr lang="es-ES" dirty="0" smtClean="0"/>
            <a:t>Potenciar la productividad y competitividad en el mercado.</a:t>
          </a:r>
          <a:endParaRPr lang="es-ES" dirty="0"/>
        </a:p>
      </dgm:t>
    </dgm:pt>
    <dgm:pt modelId="{FE742650-C82C-4FA2-9EF5-F8F6A8F34704}" type="parTrans" cxnId="{96504250-229B-4524-AC02-489D1B77530F}">
      <dgm:prSet/>
      <dgm:spPr/>
      <dgm:t>
        <a:bodyPr/>
        <a:lstStyle/>
        <a:p>
          <a:endParaRPr lang="es-ES"/>
        </a:p>
      </dgm:t>
    </dgm:pt>
    <dgm:pt modelId="{55B21AE4-6AF6-48A4-80A1-0EA654D9706A}" type="sibTrans" cxnId="{96504250-229B-4524-AC02-489D1B77530F}">
      <dgm:prSet/>
      <dgm:spPr/>
      <dgm:t>
        <a:bodyPr/>
        <a:lstStyle/>
        <a:p>
          <a:endParaRPr lang="es-ES"/>
        </a:p>
      </dgm:t>
    </dgm:pt>
    <dgm:pt modelId="{70D99A39-A278-4BB8-A248-5E05CB22068F}" type="pres">
      <dgm:prSet presAssocID="{23A6179D-6FB4-4E8A-86A2-EE8A7DA5A959}" presName="theList" presStyleCnt="0">
        <dgm:presLayoutVars>
          <dgm:dir/>
          <dgm:animLvl val="lvl"/>
          <dgm:resizeHandles val="exact"/>
        </dgm:presLayoutVars>
      </dgm:prSet>
      <dgm:spPr/>
      <dgm:t>
        <a:bodyPr/>
        <a:lstStyle/>
        <a:p>
          <a:endParaRPr lang="es-ES"/>
        </a:p>
      </dgm:t>
    </dgm:pt>
    <dgm:pt modelId="{0D40CC45-F636-4CE7-83BE-C1D759B9C1B5}" type="pres">
      <dgm:prSet presAssocID="{DFA8D261-C140-4B78-8E6B-4AA69D5107F3}" presName="compNode" presStyleCnt="0"/>
      <dgm:spPr/>
    </dgm:pt>
    <dgm:pt modelId="{0AF5CF0B-0853-4C23-8689-71FAE9FF4C27}" type="pres">
      <dgm:prSet presAssocID="{DFA8D261-C140-4B78-8E6B-4AA69D5107F3}" presName="noGeometry" presStyleCnt="0"/>
      <dgm:spPr/>
    </dgm:pt>
    <dgm:pt modelId="{6D97AC13-E913-46CF-8A68-98B08D2A8C9C}" type="pres">
      <dgm:prSet presAssocID="{DFA8D261-C140-4B78-8E6B-4AA69D5107F3}" presName="childTextVisible" presStyleLbl="bgAccFollowNode1" presStyleIdx="0" presStyleCnt="1">
        <dgm:presLayoutVars>
          <dgm:bulletEnabled val="1"/>
        </dgm:presLayoutVars>
      </dgm:prSet>
      <dgm:spPr/>
      <dgm:t>
        <a:bodyPr/>
        <a:lstStyle/>
        <a:p>
          <a:endParaRPr lang="es-ES"/>
        </a:p>
      </dgm:t>
    </dgm:pt>
    <dgm:pt modelId="{219DAD55-99C8-42E9-B15F-A5DCC33E31D2}" type="pres">
      <dgm:prSet presAssocID="{DFA8D261-C140-4B78-8E6B-4AA69D5107F3}" presName="childTextHidden" presStyleLbl="bgAccFollowNode1" presStyleIdx="0" presStyleCnt="1"/>
      <dgm:spPr/>
      <dgm:t>
        <a:bodyPr/>
        <a:lstStyle/>
        <a:p>
          <a:endParaRPr lang="es-ES"/>
        </a:p>
      </dgm:t>
    </dgm:pt>
    <dgm:pt modelId="{99BF1510-A7D4-4541-8CD7-D72D1AC25AA4}" type="pres">
      <dgm:prSet presAssocID="{DFA8D261-C140-4B78-8E6B-4AA69D5107F3}" presName="parentText" presStyleLbl="node1" presStyleIdx="0" presStyleCnt="1">
        <dgm:presLayoutVars>
          <dgm:chMax val="1"/>
          <dgm:bulletEnabled val="1"/>
        </dgm:presLayoutVars>
      </dgm:prSet>
      <dgm:spPr/>
      <dgm:t>
        <a:bodyPr/>
        <a:lstStyle/>
        <a:p>
          <a:endParaRPr lang="es-ES"/>
        </a:p>
      </dgm:t>
    </dgm:pt>
  </dgm:ptLst>
  <dgm:cxnLst>
    <dgm:cxn modelId="{8DECD12A-2929-4E2B-82DF-F70B9DB399F5}" type="presOf" srcId="{B72B3582-C003-4071-9E9D-C99078DF97EB}" destId="{6D97AC13-E913-46CF-8A68-98B08D2A8C9C}" srcOrd="0" destOrd="0" presId="urn:microsoft.com/office/officeart/2005/8/layout/hProcess6"/>
    <dgm:cxn modelId="{F6C473C2-7C35-496C-B1FF-F54CCD7503A0}" type="presOf" srcId="{B72B3582-C003-4071-9E9D-C99078DF97EB}" destId="{219DAD55-99C8-42E9-B15F-A5DCC33E31D2}" srcOrd="1" destOrd="0" presId="urn:microsoft.com/office/officeart/2005/8/layout/hProcess6"/>
    <dgm:cxn modelId="{B5F0889B-8BF6-4268-A31E-89AAA0AB23B8}" type="presOf" srcId="{23A6179D-6FB4-4E8A-86A2-EE8A7DA5A959}" destId="{70D99A39-A278-4BB8-A248-5E05CB22068F}" srcOrd="0" destOrd="0" presId="urn:microsoft.com/office/officeart/2005/8/layout/hProcess6"/>
    <dgm:cxn modelId="{CDF6E278-C3FB-41E1-ACC5-ED138337E9A8}" type="presOf" srcId="{4AE77C01-6A0D-4965-92CD-EE7BD1754E52}" destId="{6D97AC13-E913-46CF-8A68-98B08D2A8C9C}" srcOrd="0" destOrd="2" presId="urn:microsoft.com/office/officeart/2005/8/layout/hProcess6"/>
    <dgm:cxn modelId="{83A0055D-71AD-4FBC-B177-A2875D8E3F64}" srcId="{DFA8D261-C140-4B78-8E6B-4AA69D5107F3}" destId="{B72B3582-C003-4071-9E9D-C99078DF97EB}" srcOrd="0" destOrd="0" parTransId="{8A74E0CC-E853-461A-8524-6A87271E0799}" sibTransId="{F775700C-D9A7-4E26-8F99-9B40DF1D2C0F}"/>
    <dgm:cxn modelId="{7F287CE8-0F71-435C-9497-DA5F6784B453}" type="presOf" srcId="{8034EE92-00C0-43E0-9C42-1E6D5A90735F}" destId="{6D97AC13-E913-46CF-8A68-98B08D2A8C9C}" srcOrd="0" destOrd="1" presId="urn:microsoft.com/office/officeart/2005/8/layout/hProcess6"/>
    <dgm:cxn modelId="{DFCD2790-D038-4518-8D51-F25C4E020D6E}" type="presOf" srcId="{8034EE92-00C0-43E0-9C42-1E6D5A90735F}" destId="{219DAD55-99C8-42E9-B15F-A5DCC33E31D2}" srcOrd="1" destOrd="1" presId="urn:microsoft.com/office/officeart/2005/8/layout/hProcess6"/>
    <dgm:cxn modelId="{99C19A29-CA17-4D5A-8E39-C63094E5D722}" type="presOf" srcId="{DFA8D261-C140-4B78-8E6B-4AA69D5107F3}" destId="{99BF1510-A7D4-4541-8CD7-D72D1AC25AA4}" srcOrd="0" destOrd="0" presId="urn:microsoft.com/office/officeart/2005/8/layout/hProcess6"/>
    <dgm:cxn modelId="{96504250-229B-4524-AC02-489D1B77530F}" srcId="{DFA8D261-C140-4B78-8E6B-4AA69D5107F3}" destId="{4AE77C01-6A0D-4965-92CD-EE7BD1754E52}" srcOrd="2" destOrd="0" parTransId="{FE742650-C82C-4FA2-9EF5-F8F6A8F34704}" sibTransId="{55B21AE4-6AF6-48A4-80A1-0EA654D9706A}"/>
    <dgm:cxn modelId="{5207EED3-C940-4DC3-A302-14DD46BF5F1C}" type="presOf" srcId="{4AE77C01-6A0D-4965-92CD-EE7BD1754E52}" destId="{219DAD55-99C8-42E9-B15F-A5DCC33E31D2}" srcOrd="1" destOrd="2" presId="urn:microsoft.com/office/officeart/2005/8/layout/hProcess6"/>
    <dgm:cxn modelId="{7D47D783-DB16-412A-886F-9D3D51235679}" srcId="{DFA8D261-C140-4B78-8E6B-4AA69D5107F3}" destId="{8034EE92-00C0-43E0-9C42-1E6D5A90735F}" srcOrd="1" destOrd="0" parTransId="{4775FE1A-D138-4EA7-B1B5-8D6588837F68}" sibTransId="{CCF3B6FF-C270-4F05-B4ED-AFBFA6A846A9}"/>
    <dgm:cxn modelId="{2BEA0B9D-6537-4550-B68C-C10D32243506}" srcId="{23A6179D-6FB4-4E8A-86A2-EE8A7DA5A959}" destId="{DFA8D261-C140-4B78-8E6B-4AA69D5107F3}" srcOrd="0" destOrd="0" parTransId="{D9A1474B-D0A7-4343-8143-6C97F1402004}" sibTransId="{470D96AE-4C8A-4C68-81FC-D59A919614C9}"/>
    <dgm:cxn modelId="{14A70D07-22E6-4E68-BE06-7F7F6021CFA3}" type="presParOf" srcId="{70D99A39-A278-4BB8-A248-5E05CB22068F}" destId="{0D40CC45-F636-4CE7-83BE-C1D759B9C1B5}" srcOrd="0" destOrd="0" presId="urn:microsoft.com/office/officeart/2005/8/layout/hProcess6"/>
    <dgm:cxn modelId="{8F243A68-E915-4108-A806-1FF121BF44BD}" type="presParOf" srcId="{0D40CC45-F636-4CE7-83BE-C1D759B9C1B5}" destId="{0AF5CF0B-0853-4C23-8689-71FAE9FF4C27}" srcOrd="0" destOrd="0" presId="urn:microsoft.com/office/officeart/2005/8/layout/hProcess6"/>
    <dgm:cxn modelId="{2121C923-B269-45D5-A778-FF700B7369D3}" type="presParOf" srcId="{0D40CC45-F636-4CE7-83BE-C1D759B9C1B5}" destId="{6D97AC13-E913-46CF-8A68-98B08D2A8C9C}" srcOrd="1" destOrd="0" presId="urn:microsoft.com/office/officeart/2005/8/layout/hProcess6"/>
    <dgm:cxn modelId="{E680DAD2-0BBF-4ADA-9B06-44EF872C34AF}" type="presParOf" srcId="{0D40CC45-F636-4CE7-83BE-C1D759B9C1B5}" destId="{219DAD55-99C8-42E9-B15F-A5DCC33E31D2}" srcOrd="2" destOrd="0" presId="urn:microsoft.com/office/officeart/2005/8/layout/hProcess6"/>
    <dgm:cxn modelId="{3D3DC1AF-E5B2-4B40-A95D-2F7E788CCF27}" type="presParOf" srcId="{0D40CC45-F636-4CE7-83BE-C1D759B9C1B5}" destId="{99BF1510-A7D4-4541-8CD7-D72D1AC25AA4}" srcOrd="3" destOrd="0" presId="urn:microsoft.com/office/officeart/2005/8/layout/hProcess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B416A6-F612-4CB9-962F-03A1C7278B99}" type="doc">
      <dgm:prSet loTypeId="urn:microsoft.com/office/officeart/2005/8/layout/process4" loCatId="list" qsTypeId="urn:microsoft.com/office/officeart/2005/8/quickstyle/simple3" qsCatId="simple" csTypeId="urn:microsoft.com/office/officeart/2005/8/colors/colorful2" csCatId="colorful" phldr="1"/>
      <dgm:spPr/>
      <dgm:t>
        <a:bodyPr/>
        <a:lstStyle/>
        <a:p>
          <a:endParaRPr lang="es-ES"/>
        </a:p>
      </dgm:t>
    </dgm:pt>
    <dgm:pt modelId="{2A4E9A62-9B4C-4621-BE3D-68FAF1A9F694}">
      <dgm:prSet phldrT="[Texto]"/>
      <dgm:spPr/>
      <dgm:t>
        <a:bodyPr/>
        <a:lstStyle/>
        <a:p>
          <a:r>
            <a:rPr lang="es-EC" dirty="0" smtClean="0"/>
            <a:t>Enfoque de la investigación: </a:t>
          </a:r>
          <a:r>
            <a:rPr lang="es-EC" b="1" dirty="0" smtClean="0"/>
            <a:t>Mixto</a:t>
          </a:r>
          <a:endParaRPr lang="es-ES" b="1" dirty="0"/>
        </a:p>
      </dgm:t>
    </dgm:pt>
    <dgm:pt modelId="{889C724C-889C-4850-A10F-52C506684E09}" type="parTrans" cxnId="{08FF3BA3-7064-4394-8ECE-D51C334A79CE}">
      <dgm:prSet/>
      <dgm:spPr/>
      <dgm:t>
        <a:bodyPr/>
        <a:lstStyle/>
        <a:p>
          <a:endParaRPr lang="es-ES"/>
        </a:p>
      </dgm:t>
    </dgm:pt>
    <dgm:pt modelId="{FAD5122F-052E-4EC0-81B4-F2717921928B}" type="sibTrans" cxnId="{08FF3BA3-7064-4394-8ECE-D51C334A79CE}">
      <dgm:prSet/>
      <dgm:spPr/>
      <dgm:t>
        <a:bodyPr/>
        <a:lstStyle/>
        <a:p>
          <a:endParaRPr lang="es-ES"/>
        </a:p>
      </dgm:t>
    </dgm:pt>
    <dgm:pt modelId="{43D305A0-F5AD-4DFE-9BC9-A2B71DD4D589}">
      <dgm:prSet phldrT="[Texto]"/>
      <dgm:spPr/>
      <dgm:t>
        <a:bodyPr/>
        <a:lstStyle/>
        <a:p>
          <a:r>
            <a:rPr lang="es-ES" dirty="0" smtClean="0"/>
            <a:t>Cualitativo</a:t>
          </a:r>
          <a:endParaRPr lang="es-ES" dirty="0"/>
        </a:p>
      </dgm:t>
    </dgm:pt>
    <dgm:pt modelId="{5B43591E-6FE3-41A5-B802-1B0CA6D013B9}" type="parTrans" cxnId="{52D4BB29-F265-44AD-BF5E-A3DC60848081}">
      <dgm:prSet/>
      <dgm:spPr/>
      <dgm:t>
        <a:bodyPr/>
        <a:lstStyle/>
        <a:p>
          <a:endParaRPr lang="es-ES"/>
        </a:p>
      </dgm:t>
    </dgm:pt>
    <dgm:pt modelId="{16062E95-3CC6-4CC8-8EB8-CEC1C23743B1}" type="sibTrans" cxnId="{52D4BB29-F265-44AD-BF5E-A3DC60848081}">
      <dgm:prSet/>
      <dgm:spPr/>
      <dgm:t>
        <a:bodyPr/>
        <a:lstStyle/>
        <a:p>
          <a:endParaRPr lang="es-ES"/>
        </a:p>
      </dgm:t>
    </dgm:pt>
    <dgm:pt modelId="{CB58A9EC-8D73-4FBE-BD00-B38D3B6697FA}">
      <dgm:prSet phldrT="[Texto]"/>
      <dgm:spPr/>
      <dgm:t>
        <a:bodyPr/>
        <a:lstStyle/>
        <a:p>
          <a:r>
            <a:rPr lang="es-ES" dirty="0" smtClean="0"/>
            <a:t>Cuantitativa</a:t>
          </a:r>
          <a:endParaRPr lang="es-ES" dirty="0"/>
        </a:p>
      </dgm:t>
    </dgm:pt>
    <dgm:pt modelId="{B630685B-6284-4284-A6FD-B7154EC0B1B7}" type="parTrans" cxnId="{EEF4AAAD-41F0-4697-B5EA-DF33047EFC7C}">
      <dgm:prSet/>
      <dgm:spPr/>
      <dgm:t>
        <a:bodyPr/>
        <a:lstStyle/>
        <a:p>
          <a:endParaRPr lang="es-ES"/>
        </a:p>
      </dgm:t>
    </dgm:pt>
    <dgm:pt modelId="{E0314FC1-1319-4714-9F63-95DBC9EB1EA4}" type="sibTrans" cxnId="{EEF4AAAD-41F0-4697-B5EA-DF33047EFC7C}">
      <dgm:prSet/>
      <dgm:spPr/>
      <dgm:t>
        <a:bodyPr/>
        <a:lstStyle/>
        <a:p>
          <a:endParaRPr lang="es-ES"/>
        </a:p>
      </dgm:t>
    </dgm:pt>
    <dgm:pt modelId="{FD7592BF-9AAC-48B2-91B3-03B4AD6EECF5}">
      <dgm:prSet phldrT="[Texto]"/>
      <dgm:spPr/>
      <dgm:t>
        <a:bodyPr/>
        <a:lstStyle/>
        <a:p>
          <a:r>
            <a:rPr lang="es-ES" dirty="0" smtClean="0"/>
            <a:t>Tipología de la Investigación </a:t>
          </a:r>
          <a:endParaRPr lang="es-ES" dirty="0"/>
        </a:p>
      </dgm:t>
    </dgm:pt>
    <dgm:pt modelId="{B6B20D63-07DA-4AB0-A55D-82DABA1E95D6}" type="parTrans" cxnId="{6E456C51-5DE5-429E-9BF1-BF666CB92CA3}">
      <dgm:prSet/>
      <dgm:spPr/>
      <dgm:t>
        <a:bodyPr/>
        <a:lstStyle/>
        <a:p>
          <a:endParaRPr lang="es-ES"/>
        </a:p>
      </dgm:t>
    </dgm:pt>
    <dgm:pt modelId="{EDA4B6E6-0CB4-4505-AD69-25FDCF3BF28B}" type="sibTrans" cxnId="{6E456C51-5DE5-429E-9BF1-BF666CB92CA3}">
      <dgm:prSet/>
      <dgm:spPr/>
      <dgm:t>
        <a:bodyPr/>
        <a:lstStyle/>
        <a:p>
          <a:endParaRPr lang="es-ES"/>
        </a:p>
      </dgm:t>
    </dgm:pt>
    <dgm:pt modelId="{065D6EDB-1D67-40D0-BCAB-DC6E6EDBAF26}">
      <dgm:prSet phldrT="[Texto]"/>
      <dgm:spPr/>
      <dgm:t>
        <a:bodyPr/>
        <a:lstStyle/>
        <a:p>
          <a:r>
            <a:rPr lang="es-ES" dirty="0" smtClean="0"/>
            <a:t>Por su finalidad: </a:t>
          </a:r>
          <a:r>
            <a:rPr lang="es-ES" b="1" dirty="0" smtClean="0"/>
            <a:t>Aplicada</a:t>
          </a:r>
          <a:endParaRPr lang="es-ES" b="1" dirty="0"/>
        </a:p>
      </dgm:t>
    </dgm:pt>
    <dgm:pt modelId="{7D982ADF-2FB1-4AFA-83C7-5C8851508982}" type="parTrans" cxnId="{E94EB547-A1A7-43B3-8227-FC6193619751}">
      <dgm:prSet/>
      <dgm:spPr/>
      <dgm:t>
        <a:bodyPr/>
        <a:lstStyle/>
        <a:p>
          <a:endParaRPr lang="es-ES"/>
        </a:p>
      </dgm:t>
    </dgm:pt>
    <dgm:pt modelId="{569AE94F-0117-42AA-8D41-FDD9BE6E2206}" type="sibTrans" cxnId="{E94EB547-A1A7-43B3-8227-FC6193619751}">
      <dgm:prSet/>
      <dgm:spPr/>
      <dgm:t>
        <a:bodyPr/>
        <a:lstStyle/>
        <a:p>
          <a:endParaRPr lang="es-ES"/>
        </a:p>
      </dgm:t>
    </dgm:pt>
    <dgm:pt modelId="{E6474EA9-79A9-45CA-9690-3187A27C1131}">
      <dgm:prSet phldrT="[Texto]"/>
      <dgm:spPr/>
      <dgm:t>
        <a:bodyPr/>
        <a:lstStyle/>
        <a:p>
          <a:r>
            <a:rPr lang="es-ES" dirty="0" smtClean="0"/>
            <a:t>Por las fuentes de Información: </a:t>
          </a:r>
          <a:r>
            <a:rPr lang="es-ES" b="1" dirty="0" smtClean="0"/>
            <a:t>Mixto</a:t>
          </a:r>
          <a:endParaRPr lang="es-ES" b="1" dirty="0"/>
        </a:p>
      </dgm:t>
    </dgm:pt>
    <dgm:pt modelId="{149DBB8B-521A-4510-B0B3-316A5ADF48EF}" type="parTrans" cxnId="{63F2F7F5-7536-4614-971C-1D602ED13047}">
      <dgm:prSet/>
      <dgm:spPr/>
      <dgm:t>
        <a:bodyPr/>
        <a:lstStyle/>
        <a:p>
          <a:endParaRPr lang="es-ES"/>
        </a:p>
      </dgm:t>
    </dgm:pt>
    <dgm:pt modelId="{14B8E990-745F-462D-B5B9-3E9F9EFB1300}" type="sibTrans" cxnId="{63F2F7F5-7536-4614-971C-1D602ED13047}">
      <dgm:prSet/>
      <dgm:spPr/>
      <dgm:t>
        <a:bodyPr/>
        <a:lstStyle/>
        <a:p>
          <a:endParaRPr lang="es-ES"/>
        </a:p>
      </dgm:t>
    </dgm:pt>
    <dgm:pt modelId="{18EAC251-5B32-40BE-B082-06C26406DC49}">
      <dgm:prSet phldrT="[Texto]"/>
      <dgm:spPr/>
      <dgm:t>
        <a:bodyPr/>
        <a:lstStyle/>
        <a:p>
          <a:r>
            <a:rPr lang="es-ES" dirty="0" smtClean="0"/>
            <a:t>Por unidades de análisis: </a:t>
          </a:r>
          <a:r>
            <a:rPr lang="es-ES" b="1" dirty="0" smtClean="0"/>
            <a:t>In situ</a:t>
          </a:r>
          <a:endParaRPr lang="es-ES" b="1" dirty="0"/>
        </a:p>
      </dgm:t>
    </dgm:pt>
    <dgm:pt modelId="{6B560DAC-E02F-41B9-9CF8-3C71C916154D}" type="parTrans" cxnId="{8CBAD11C-B1B4-4032-803C-89D0F1B5C363}">
      <dgm:prSet/>
      <dgm:spPr/>
      <dgm:t>
        <a:bodyPr/>
        <a:lstStyle/>
        <a:p>
          <a:endParaRPr lang="es-ES"/>
        </a:p>
      </dgm:t>
    </dgm:pt>
    <dgm:pt modelId="{1882DAAD-F1E9-41D9-A0C8-D7681DD4D326}" type="sibTrans" cxnId="{8CBAD11C-B1B4-4032-803C-89D0F1B5C363}">
      <dgm:prSet/>
      <dgm:spPr/>
      <dgm:t>
        <a:bodyPr/>
        <a:lstStyle/>
        <a:p>
          <a:endParaRPr lang="es-ES"/>
        </a:p>
      </dgm:t>
    </dgm:pt>
    <dgm:pt modelId="{5C13988E-7E38-476C-9A45-5525BEF8F19C}">
      <dgm:prSet phldrT="[Texto]"/>
      <dgm:spPr/>
      <dgm:t>
        <a:bodyPr/>
        <a:lstStyle/>
        <a:p>
          <a:r>
            <a:rPr lang="es-ES" dirty="0" smtClean="0"/>
            <a:t>Procedimiento para tratamiento y análisis de información </a:t>
          </a:r>
          <a:endParaRPr lang="es-ES" dirty="0"/>
        </a:p>
      </dgm:t>
    </dgm:pt>
    <dgm:pt modelId="{D9FCE80C-A221-4DC5-B471-6717C7D38838}" type="parTrans" cxnId="{4543A1F0-58D8-475B-B4AE-7315E64E1A97}">
      <dgm:prSet/>
      <dgm:spPr/>
      <dgm:t>
        <a:bodyPr/>
        <a:lstStyle/>
        <a:p>
          <a:endParaRPr lang="es-ES"/>
        </a:p>
      </dgm:t>
    </dgm:pt>
    <dgm:pt modelId="{32727CE6-5322-4CF9-A953-B354EAB4FF91}" type="sibTrans" cxnId="{4543A1F0-58D8-475B-B4AE-7315E64E1A97}">
      <dgm:prSet/>
      <dgm:spPr/>
      <dgm:t>
        <a:bodyPr/>
        <a:lstStyle/>
        <a:p>
          <a:endParaRPr lang="es-ES"/>
        </a:p>
      </dgm:t>
    </dgm:pt>
    <dgm:pt modelId="{48448AF3-263F-42B6-9210-DBAE743B5BDF}">
      <dgm:prSet phldrT="[Texto]"/>
      <dgm:spPr/>
      <dgm:t>
        <a:bodyPr/>
        <a:lstStyle/>
        <a:p>
          <a:r>
            <a:rPr lang="es-ES" dirty="0" smtClean="0"/>
            <a:t>Bibliográfico</a:t>
          </a:r>
          <a:endParaRPr lang="es-ES" dirty="0"/>
        </a:p>
      </dgm:t>
    </dgm:pt>
    <dgm:pt modelId="{DEC2C792-05EB-4BD8-84C1-98B71776334C}" type="parTrans" cxnId="{C5857F08-541E-47C8-8D93-EB5DB4437069}">
      <dgm:prSet/>
      <dgm:spPr/>
      <dgm:t>
        <a:bodyPr/>
        <a:lstStyle/>
        <a:p>
          <a:endParaRPr lang="es-ES"/>
        </a:p>
      </dgm:t>
    </dgm:pt>
    <dgm:pt modelId="{675FA41A-4CCE-4DD1-842F-D00B41C1C374}" type="sibTrans" cxnId="{C5857F08-541E-47C8-8D93-EB5DB4437069}">
      <dgm:prSet/>
      <dgm:spPr/>
      <dgm:t>
        <a:bodyPr/>
        <a:lstStyle/>
        <a:p>
          <a:endParaRPr lang="es-ES"/>
        </a:p>
      </dgm:t>
    </dgm:pt>
    <dgm:pt modelId="{3FCC8184-B507-4550-B2B3-F939478AEAF6}">
      <dgm:prSet phldrT="[Texto]"/>
      <dgm:spPr/>
      <dgm:t>
        <a:bodyPr/>
        <a:lstStyle/>
        <a:p>
          <a:r>
            <a:rPr lang="es-ES" dirty="0" smtClean="0"/>
            <a:t>Entrevistas</a:t>
          </a:r>
          <a:endParaRPr lang="es-ES" dirty="0"/>
        </a:p>
      </dgm:t>
    </dgm:pt>
    <dgm:pt modelId="{DC1B2DD0-A752-4535-8616-9ED6A5C634CE}" type="parTrans" cxnId="{4512CCF6-56CB-4192-8CA9-6EFF4104DE76}">
      <dgm:prSet/>
      <dgm:spPr/>
      <dgm:t>
        <a:bodyPr/>
        <a:lstStyle/>
        <a:p>
          <a:endParaRPr lang="es-ES"/>
        </a:p>
      </dgm:t>
    </dgm:pt>
    <dgm:pt modelId="{73CE6BBD-04DD-4A4B-A351-0B2FF142690F}" type="sibTrans" cxnId="{4512CCF6-56CB-4192-8CA9-6EFF4104DE76}">
      <dgm:prSet/>
      <dgm:spPr/>
      <dgm:t>
        <a:bodyPr/>
        <a:lstStyle/>
        <a:p>
          <a:endParaRPr lang="es-ES"/>
        </a:p>
      </dgm:t>
    </dgm:pt>
    <dgm:pt modelId="{C2DCCABF-FC40-48D5-A247-EBB46C264457}">
      <dgm:prSet phldrT="[Texto]"/>
      <dgm:spPr/>
      <dgm:t>
        <a:bodyPr/>
        <a:lstStyle/>
        <a:p>
          <a:r>
            <a:rPr lang="es-ES" dirty="0" smtClean="0"/>
            <a:t>Encuestas </a:t>
          </a:r>
          <a:endParaRPr lang="es-ES" dirty="0"/>
        </a:p>
      </dgm:t>
    </dgm:pt>
    <dgm:pt modelId="{5B74A4E0-59E9-4604-AA82-BFC6C0495A39}" type="parTrans" cxnId="{EEE804CD-EDA0-45C3-983D-30E951D3ED26}">
      <dgm:prSet/>
      <dgm:spPr/>
      <dgm:t>
        <a:bodyPr/>
        <a:lstStyle/>
        <a:p>
          <a:endParaRPr lang="es-ES"/>
        </a:p>
      </dgm:t>
    </dgm:pt>
    <dgm:pt modelId="{7EC8B951-3E11-4C1E-BBE8-33BC20D87B2A}" type="sibTrans" cxnId="{EEE804CD-EDA0-45C3-983D-30E951D3ED26}">
      <dgm:prSet/>
      <dgm:spPr/>
      <dgm:t>
        <a:bodyPr/>
        <a:lstStyle/>
        <a:p>
          <a:endParaRPr lang="es-ES"/>
        </a:p>
      </dgm:t>
    </dgm:pt>
    <dgm:pt modelId="{9398B9ED-06AD-4D90-BF6E-6557B4869A35}" type="pres">
      <dgm:prSet presAssocID="{D5B416A6-F612-4CB9-962F-03A1C7278B99}" presName="Name0" presStyleCnt="0">
        <dgm:presLayoutVars>
          <dgm:dir/>
          <dgm:animLvl val="lvl"/>
          <dgm:resizeHandles val="exact"/>
        </dgm:presLayoutVars>
      </dgm:prSet>
      <dgm:spPr/>
      <dgm:t>
        <a:bodyPr/>
        <a:lstStyle/>
        <a:p>
          <a:endParaRPr lang="es-ES"/>
        </a:p>
      </dgm:t>
    </dgm:pt>
    <dgm:pt modelId="{13C213BB-3324-47DC-B0E4-83AD8735737E}" type="pres">
      <dgm:prSet presAssocID="{5C13988E-7E38-476C-9A45-5525BEF8F19C}" presName="boxAndChildren" presStyleCnt="0"/>
      <dgm:spPr/>
      <dgm:t>
        <a:bodyPr/>
        <a:lstStyle/>
        <a:p>
          <a:endParaRPr lang="es-ES"/>
        </a:p>
      </dgm:t>
    </dgm:pt>
    <dgm:pt modelId="{4233FF22-011E-463C-A135-5296E8F7DEB8}" type="pres">
      <dgm:prSet presAssocID="{5C13988E-7E38-476C-9A45-5525BEF8F19C}" presName="parentTextBox" presStyleLbl="node1" presStyleIdx="0" presStyleCnt="3"/>
      <dgm:spPr/>
      <dgm:t>
        <a:bodyPr/>
        <a:lstStyle/>
        <a:p>
          <a:endParaRPr lang="es-ES"/>
        </a:p>
      </dgm:t>
    </dgm:pt>
    <dgm:pt modelId="{E73F7469-F30F-4E98-8FF7-177C52A24C98}" type="pres">
      <dgm:prSet presAssocID="{5C13988E-7E38-476C-9A45-5525BEF8F19C}" presName="entireBox" presStyleLbl="node1" presStyleIdx="0" presStyleCnt="3"/>
      <dgm:spPr/>
      <dgm:t>
        <a:bodyPr/>
        <a:lstStyle/>
        <a:p>
          <a:endParaRPr lang="es-ES"/>
        </a:p>
      </dgm:t>
    </dgm:pt>
    <dgm:pt modelId="{48D99699-13A6-4D5C-BC6B-4E9CABD9FB73}" type="pres">
      <dgm:prSet presAssocID="{5C13988E-7E38-476C-9A45-5525BEF8F19C}" presName="descendantBox" presStyleCnt="0"/>
      <dgm:spPr/>
      <dgm:t>
        <a:bodyPr/>
        <a:lstStyle/>
        <a:p>
          <a:endParaRPr lang="es-ES"/>
        </a:p>
      </dgm:t>
    </dgm:pt>
    <dgm:pt modelId="{5AC621C2-0910-4AA0-9664-8BA85077FD0F}" type="pres">
      <dgm:prSet presAssocID="{48448AF3-263F-42B6-9210-DBAE743B5BDF}" presName="childTextBox" presStyleLbl="fgAccFollowNode1" presStyleIdx="0" presStyleCnt="8">
        <dgm:presLayoutVars>
          <dgm:bulletEnabled val="1"/>
        </dgm:presLayoutVars>
      </dgm:prSet>
      <dgm:spPr/>
      <dgm:t>
        <a:bodyPr/>
        <a:lstStyle/>
        <a:p>
          <a:endParaRPr lang="es-ES"/>
        </a:p>
      </dgm:t>
    </dgm:pt>
    <dgm:pt modelId="{FF6AECB2-6891-4DAA-8374-240CF0266F3D}" type="pres">
      <dgm:prSet presAssocID="{3FCC8184-B507-4550-B2B3-F939478AEAF6}" presName="childTextBox" presStyleLbl="fgAccFollowNode1" presStyleIdx="1" presStyleCnt="8">
        <dgm:presLayoutVars>
          <dgm:bulletEnabled val="1"/>
        </dgm:presLayoutVars>
      </dgm:prSet>
      <dgm:spPr/>
      <dgm:t>
        <a:bodyPr/>
        <a:lstStyle/>
        <a:p>
          <a:endParaRPr lang="es-ES"/>
        </a:p>
      </dgm:t>
    </dgm:pt>
    <dgm:pt modelId="{6E04145F-0450-400D-8DB4-C43A05A50342}" type="pres">
      <dgm:prSet presAssocID="{C2DCCABF-FC40-48D5-A247-EBB46C264457}" presName="childTextBox" presStyleLbl="fgAccFollowNode1" presStyleIdx="2" presStyleCnt="8">
        <dgm:presLayoutVars>
          <dgm:bulletEnabled val="1"/>
        </dgm:presLayoutVars>
      </dgm:prSet>
      <dgm:spPr/>
      <dgm:t>
        <a:bodyPr/>
        <a:lstStyle/>
        <a:p>
          <a:endParaRPr lang="es-ES"/>
        </a:p>
      </dgm:t>
    </dgm:pt>
    <dgm:pt modelId="{C09F9553-A253-4D12-97D4-7753DBEC8EF9}" type="pres">
      <dgm:prSet presAssocID="{EDA4B6E6-0CB4-4505-AD69-25FDCF3BF28B}" presName="sp" presStyleCnt="0"/>
      <dgm:spPr/>
      <dgm:t>
        <a:bodyPr/>
        <a:lstStyle/>
        <a:p>
          <a:endParaRPr lang="es-ES"/>
        </a:p>
      </dgm:t>
    </dgm:pt>
    <dgm:pt modelId="{54D3856E-2A76-42D3-8477-D6FACC0EBA1B}" type="pres">
      <dgm:prSet presAssocID="{FD7592BF-9AAC-48B2-91B3-03B4AD6EECF5}" presName="arrowAndChildren" presStyleCnt="0"/>
      <dgm:spPr/>
      <dgm:t>
        <a:bodyPr/>
        <a:lstStyle/>
        <a:p>
          <a:endParaRPr lang="es-ES"/>
        </a:p>
      </dgm:t>
    </dgm:pt>
    <dgm:pt modelId="{7F2BB498-15C2-4269-B35E-E08C714F84B6}" type="pres">
      <dgm:prSet presAssocID="{FD7592BF-9AAC-48B2-91B3-03B4AD6EECF5}" presName="parentTextArrow" presStyleLbl="node1" presStyleIdx="0" presStyleCnt="3"/>
      <dgm:spPr/>
      <dgm:t>
        <a:bodyPr/>
        <a:lstStyle/>
        <a:p>
          <a:endParaRPr lang="es-ES"/>
        </a:p>
      </dgm:t>
    </dgm:pt>
    <dgm:pt modelId="{C9D56A58-970A-4956-9C35-C2D706B25285}" type="pres">
      <dgm:prSet presAssocID="{FD7592BF-9AAC-48B2-91B3-03B4AD6EECF5}" presName="arrow" presStyleLbl="node1" presStyleIdx="1" presStyleCnt="3"/>
      <dgm:spPr/>
      <dgm:t>
        <a:bodyPr/>
        <a:lstStyle/>
        <a:p>
          <a:endParaRPr lang="es-ES"/>
        </a:p>
      </dgm:t>
    </dgm:pt>
    <dgm:pt modelId="{BAD49F5D-36A8-46DC-B605-676DB18E2A14}" type="pres">
      <dgm:prSet presAssocID="{FD7592BF-9AAC-48B2-91B3-03B4AD6EECF5}" presName="descendantArrow" presStyleCnt="0"/>
      <dgm:spPr/>
      <dgm:t>
        <a:bodyPr/>
        <a:lstStyle/>
        <a:p>
          <a:endParaRPr lang="es-ES"/>
        </a:p>
      </dgm:t>
    </dgm:pt>
    <dgm:pt modelId="{94E5D7A6-6B1F-4DE5-A73F-9C0C379CDC46}" type="pres">
      <dgm:prSet presAssocID="{065D6EDB-1D67-40D0-BCAB-DC6E6EDBAF26}" presName="childTextArrow" presStyleLbl="fgAccFollowNode1" presStyleIdx="3" presStyleCnt="8">
        <dgm:presLayoutVars>
          <dgm:bulletEnabled val="1"/>
        </dgm:presLayoutVars>
      </dgm:prSet>
      <dgm:spPr/>
      <dgm:t>
        <a:bodyPr/>
        <a:lstStyle/>
        <a:p>
          <a:endParaRPr lang="es-ES"/>
        </a:p>
      </dgm:t>
    </dgm:pt>
    <dgm:pt modelId="{67539645-ED3C-4133-A6E1-8C2F5A9553C7}" type="pres">
      <dgm:prSet presAssocID="{E6474EA9-79A9-45CA-9690-3187A27C1131}" presName="childTextArrow" presStyleLbl="fgAccFollowNode1" presStyleIdx="4" presStyleCnt="8">
        <dgm:presLayoutVars>
          <dgm:bulletEnabled val="1"/>
        </dgm:presLayoutVars>
      </dgm:prSet>
      <dgm:spPr/>
      <dgm:t>
        <a:bodyPr/>
        <a:lstStyle/>
        <a:p>
          <a:endParaRPr lang="es-ES"/>
        </a:p>
      </dgm:t>
    </dgm:pt>
    <dgm:pt modelId="{68986E4A-4D6D-4C73-9519-073F5093A4CC}" type="pres">
      <dgm:prSet presAssocID="{18EAC251-5B32-40BE-B082-06C26406DC49}" presName="childTextArrow" presStyleLbl="fgAccFollowNode1" presStyleIdx="5" presStyleCnt="8">
        <dgm:presLayoutVars>
          <dgm:bulletEnabled val="1"/>
        </dgm:presLayoutVars>
      </dgm:prSet>
      <dgm:spPr/>
      <dgm:t>
        <a:bodyPr/>
        <a:lstStyle/>
        <a:p>
          <a:endParaRPr lang="es-ES"/>
        </a:p>
      </dgm:t>
    </dgm:pt>
    <dgm:pt modelId="{32E0465D-24F2-4284-B165-8370C98B04C3}" type="pres">
      <dgm:prSet presAssocID="{FAD5122F-052E-4EC0-81B4-F2717921928B}" presName="sp" presStyleCnt="0"/>
      <dgm:spPr/>
      <dgm:t>
        <a:bodyPr/>
        <a:lstStyle/>
        <a:p>
          <a:endParaRPr lang="es-ES"/>
        </a:p>
      </dgm:t>
    </dgm:pt>
    <dgm:pt modelId="{3886C5D0-1034-45FB-9024-EBEE759F1DBE}" type="pres">
      <dgm:prSet presAssocID="{2A4E9A62-9B4C-4621-BE3D-68FAF1A9F694}" presName="arrowAndChildren" presStyleCnt="0"/>
      <dgm:spPr/>
      <dgm:t>
        <a:bodyPr/>
        <a:lstStyle/>
        <a:p>
          <a:endParaRPr lang="es-ES"/>
        </a:p>
      </dgm:t>
    </dgm:pt>
    <dgm:pt modelId="{54EB6F87-5B60-4EA8-A03D-93729E7822A5}" type="pres">
      <dgm:prSet presAssocID="{2A4E9A62-9B4C-4621-BE3D-68FAF1A9F694}" presName="parentTextArrow" presStyleLbl="node1" presStyleIdx="1" presStyleCnt="3"/>
      <dgm:spPr/>
      <dgm:t>
        <a:bodyPr/>
        <a:lstStyle/>
        <a:p>
          <a:endParaRPr lang="es-ES"/>
        </a:p>
      </dgm:t>
    </dgm:pt>
    <dgm:pt modelId="{FAE33E6D-22F0-4263-AA8E-F5967E6FA602}" type="pres">
      <dgm:prSet presAssocID="{2A4E9A62-9B4C-4621-BE3D-68FAF1A9F694}" presName="arrow" presStyleLbl="node1" presStyleIdx="2" presStyleCnt="3"/>
      <dgm:spPr/>
      <dgm:t>
        <a:bodyPr/>
        <a:lstStyle/>
        <a:p>
          <a:endParaRPr lang="es-ES"/>
        </a:p>
      </dgm:t>
    </dgm:pt>
    <dgm:pt modelId="{40F327D0-458A-4BF5-AE8A-FE1FBF7B9A15}" type="pres">
      <dgm:prSet presAssocID="{2A4E9A62-9B4C-4621-BE3D-68FAF1A9F694}" presName="descendantArrow" presStyleCnt="0"/>
      <dgm:spPr/>
      <dgm:t>
        <a:bodyPr/>
        <a:lstStyle/>
        <a:p>
          <a:endParaRPr lang="es-ES"/>
        </a:p>
      </dgm:t>
    </dgm:pt>
    <dgm:pt modelId="{F86D9A8D-D0FC-417B-8D06-EE7836E56ABF}" type="pres">
      <dgm:prSet presAssocID="{43D305A0-F5AD-4DFE-9BC9-A2B71DD4D589}" presName="childTextArrow" presStyleLbl="fgAccFollowNode1" presStyleIdx="6" presStyleCnt="8">
        <dgm:presLayoutVars>
          <dgm:bulletEnabled val="1"/>
        </dgm:presLayoutVars>
      </dgm:prSet>
      <dgm:spPr/>
      <dgm:t>
        <a:bodyPr/>
        <a:lstStyle/>
        <a:p>
          <a:endParaRPr lang="es-ES"/>
        </a:p>
      </dgm:t>
    </dgm:pt>
    <dgm:pt modelId="{25CD73A0-32E6-435C-92B1-B4DB5C04C8EF}" type="pres">
      <dgm:prSet presAssocID="{CB58A9EC-8D73-4FBE-BD00-B38D3B6697FA}" presName="childTextArrow" presStyleLbl="fgAccFollowNode1" presStyleIdx="7" presStyleCnt="8">
        <dgm:presLayoutVars>
          <dgm:bulletEnabled val="1"/>
        </dgm:presLayoutVars>
      </dgm:prSet>
      <dgm:spPr/>
      <dgm:t>
        <a:bodyPr/>
        <a:lstStyle/>
        <a:p>
          <a:endParaRPr lang="es-ES"/>
        </a:p>
      </dgm:t>
    </dgm:pt>
  </dgm:ptLst>
  <dgm:cxnLst>
    <dgm:cxn modelId="{FDBE19E1-0CF0-4088-9BF1-B474B2A6E2A0}" type="presOf" srcId="{5C13988E-7E38-476C-9A45-5525BEF8F19C}" destId="{4233FF22-011E-463C-A135-5296E8F7DEB8}" srcOrd="0" destOrd="0" presId="urn:microsoft.com/office/officeart/2005/8/layout/process4"/>
    <dgm:cxn modelId="{4543A1F0-58D8-475B-B4AE-7315E64E1A97}" srcId="{D5B416A6-F612-4CB9-962F-03A1C7278B99}" destId="{5C13988E-7E38-476C-9A45-5525BEF8F19C}" srcOrd="2" destOrd="0" parTransId="{D9FCE80C-A221-4DC5-B471-6717C7D38838}" sibTransId="{32727CE6-5322-4CF9-A953-B354EAB4FF91}"/>
    <dgm:cxn modelId="{EEF4AAAD-41F0-4697-B5EA-DF33047EFC7C}" srcId="{2A4E9A62-9B4C-4621-BE3D-68FAF1A9F694}" destId="{CB58A9EC-8D73-4FBE-BD00-B38D3B6697FA}" srcOrd="1" destOrd="0" parTransId="{B630685B-6284-4284-A6FD-B7154EC0B1B7}" sibTransId="{E0314FC1-1319-4714-9F63-95DBC9EB1EA4}"/>
    <dgm:cxn modelId="{9F49526A-EC6A-4FBE-BDAF-220C9B08E540}" type="presOf" srcId="{2A4E9A62-9B4C-4621-BE3D-68FAF1A9F694}" destId="{FAE33E6D-22F0-4263-AA8E-F5967E6FA602}" srcOrd="1" destOrd="0" presId="urn:microsoft.com/office/officeart/2005/8/layout/process4"/>
    <dgm:cxn modelId="{4512CCF6-56CB-4192-8CA9-6EFF4104DE76}" srcId="{5C13988E-7E38-476C-9A45-5525BEF8F19C}" destId="{3FCC8184-B507-4550-B2B3-F939478AEAF6}" srcOrd="1" destOrd="0" parTransId="{DC1B2DD0-A752-4535-8616-9ED6A5C634CE}" sibTransId="{73CE6BBD-04DD-4A4B-A351-0B2FF142690F}"/>
    <dgm:cxn modelId="{63F2F7F5-7536-4614-971C-1D602ED13047}" srcId="{FD7592BF-9AAC-48B2-91B3-03B4AD6EECF5}" destId="{E6474EA9-79A9-45CA-9690-3187A27C1131}" srcOrd="1" destOrd="0" parTransId="{149DBB8B-521A-4510-B0B3-316A5ADF48EF}" sibTransId="{14B8E990-745F-462D-B5B9-3E9F9EFB1300}"/>
    <dgm:cxn modelId="{8CBAD11C-B1B4-4032-803C-89D0F1B5C363}" srcId="{FD7592BF-9AAC-48B2-91B3-03B4AD6EECF5}" destId="{18EAC251-5B32-40BE-B082-06C26406DC49}" srcOrd="2" destOrd="0" parTransId="{6B560DAC-E02F-41B9-9CF8-3C71C916154D}" sibTransId="{1882DAAD-F1E9-41D9-A0C8-D7681DD4D326}"/>
    <dgm:cxn modelId="{E94EB547-A1A7-43B3-8227-FC6193619751}" srcId="{FD7592BF-9AAC-48B2-91B3-03B4AD6EECF5}" destId="{065D6EDB-1D67-40D0-BCAB-DC6E6EDBAF26}" srcOrd="0" destOrd="0" parTransId="{7D982ADF-2FB1-4AFA-83C7-5C8851508982}" sibTransId="{569AE94F-0117-42AA-8D41-FDD9BE6E2206}"/>
    <dgm:cxn modelId="{08BA0A80-DF92-42CF-8AFB-5D52E1EF7691}" type="presOf" srcId="{FD7592BF-9AAC-48B2-91B3-03B4AD6EECF5}" destId="{C9D56A58-970A-4956-9C35-C2D706B25285}" srcOrd="1" destOrd="0" presId="urn:microsoft.com/office/officeart/2005/8/layout/process4"/>
    <dgm:cxn modelId="{6E456C51-5DE5-429E-9BF1-BF666CB92CA3}" srcId="{D5B416A6-F612-4CB9-962F-03A1C7278B99}" destId="{FD7592BF-9AAC-48B2-91B3-03B4AD6EECF5}" srcOrd="1" destOrd="0" parTransId="{B6B20D63-07DA-4AB0-A55D-82DABA1E95D6}" sibTransId="{EDA4B6E6-0CB4-4505-AD69-25FDCF3BF28B}"/>
    <dgm:cxn modelId="{08FF3BA3-7064-4394-8ECE-D51C334A79CE}" srcId="{D5B416A6-F612-4CB9-962F-03A1C7278B99}" destId="{2A4E9A62-9B4C-4621-BE3D-68FAF1A9F694}" srcOrd="0" destOrd="0" parTransId="{889C724C-889C-4850-A10F-52C506684E09}" sibTransId="{FAD5122F-052E-4EC0-81B4-F2717921928B}"/>
    <dgm:cxn modelId="{55320A7C-2FB7-4F47-925A-5568AA6AB1D5}" type="presOf" srcId="{E6474EA9-79A9-45CA-9690-3187A27C1131}" destId="{67539645-ED3C-4133-A6E1-8C2F5A9553C7}" srcOrd="0" destOrd="0" presId="urn:microsoft.com/office/officeart/2005/8/layout/process4"/>
    <dgm:cxn modelId="{FFAEFA60-B63D-43BD-8A5F-6A75776A9826}" type="presOf" srcId="{065D6EDB-1D67-40D0-BCAB-DC6E6EDBAF26}" destId="{94E5D7A6-6B1F-4DE5-A73F-9C0C379CDC46}" srcOrd="0" destOrd="0" presId="urn:microsoft.com/office/officeart/2005/8/layout/process4"/>
    <dgm:cxn modelId="{FCEF2B26-079D-4038-9340-38276F056B4B}" type="presOf" srcId="{2A4E9A62-9B4C-4621-BE3D-68FAF1A9F694}" destId="{54EB6F87-5B60-4EA8-A03D-93729E7822A5}" srcOrd="0" destOrd="0" presId="urn:microsoft.com/office/officeart/2005/8/layout/process4"/>
    <dgm:cxn modelId="{EEE804CD-EDA0-45C3-983D-30E951D3ED26}" srcId="{5C13988E-7E38-476C-9A45-5525BEF8F19C}" destId="{C2DCCABF-FC40-48D5-A247-EBB46C264457}" srcOrd="2" destOrd="0" parTransId="{5B74A4E0-59E9-4604-AA82-BFC6C0495A39}" sibTransId="{7EC8B951-3E11-4C1E-BBE8-33BC20D87B2A}"/>
    <dgm:cxn modelId="{96C6052C-5242-4F8A-9274-6E868B077CB0}" type="presOf" srcId="{18EAC251-5B32-40BE-B082-06C26406DC49}" destId="{68986E4A-4D6D-4C73-9519-073F5093A4CC}" srcOrd="0" destOrd="0" presId="urn:microsoft.com/office/officeart/2005/8/layout/process4"/>
    <dgm:cxn modelId="{C5857F08-541E-47C8-8D93-EB5DB4437069}" srcId="{5C13988E-7E38-476C-9A45-5525BEF8F19C}" destId="{48448AF3-263F-42B6-9210-DBAE743B5BDF}" srcOrd="0" destOrd="0" parTransId="{DEC2C792-05EB-4BD8-84C1-98B71776334C}" sibTransId="{675FA41A-4CCE-4DD1-842F-D00B41C1C374}"/>
    <dgm:cxn modelId="{2149C9CB-5F1E-431C-B747-E1807C6F5FAC}" type="presOf" srcId="{48448AF3-263F-42B6-9210-DBAE743B5BDF}" destId="{5AC621C2-0910-4AA0-9664-8BA85077FD0F}" srcOrd="0" destOrd="0" presId="urn:microsoft.com/office/officeart/2005/8/layout/process4"/>
    <dgm:cxn modelId="{86DB2CA2-8BE4-48BD-B1F7-4F7D41F1D3DF}" type="presOf" srcId="{D5B416A6-F612-4CB9-962F-03A1C7278B99}" destId="{9398B9ED-06AD-4D90-BF6E-6557B4869A35}" srcOrd="0" destOrd="0" presId="urn:microsoft.com/office/officeart/2005/8/layout/process4"/>
    <dgm:cxn modelId="{11A66CA9-EE36-4184-B79E-6D9D6F870628}" type="presOf" srcId="{C2DCCABF-FC40-48D5-A247-EBB46C264457}" destId="{6E04145F-0450-400D-8DB4-C43A05A50342}" srcOrd="0" destOrd="0" presId="urn:microsoft.com/office/officeart/2005/8/layout/process4"/>
    <dgm:cxn modelId="{52D4BB29-F265-44AD-BF5E-A3DC60848081}" srcId="{2A4E9A62-9B4C-4621-BE3D-68FAF1A9F694}" destId="{43D305A0-F5AD-4DFE-9BC9-A2B71DD4D589}" srcOrd="0" destOrd="0" parTransId="{5B43591E-6FE3-41A5-B802-1B0CA6D013B9}" sibTransId="{16062E95-3CC6-4CC8-8EB8-CEC1C23743B1}"/>
    <dgm:cxn modelId="{2B6430EF-85E0-43BD-947A-D73764470FCF}" type="presOf" srcId="{3FCC8184-B507-4550-B2B3-F939478AEAF6}" destId="{FF6AECB2-6891-4DAA-8374-240CF0266F3D}" srcOrd="0" destOrd="0" presId="urn:microsoft.com/office/officeart/2005/8/layout/process4"/>
    <dgm:cxn modelId="{B56EAB3B-6803-4ECB-903C-541F2CED46AB}" type="presOf" srcId="{5C13988E-7E38-476C-9A45-5525BEF8F19C}" destId="{E73F7469-F30F-4E98-8FF7-177C52A24C98}" srcOrd="1" destOrd="0" presId="urn:microsoft.com/office/officeart/2005/8/layout/process4"/>
    <dgm:cxn modelId="{4F157192-045E-4E33-B8E5-E0E0A25E9CE2}" type="presOf" srcId="{FD7592BF-9AAC-48B2-91B3-03B4AD6EECF5}" destId="{7F2BB498-15C2-4269-B35E-E08C714F84B6}" srcOrd="0" destOrd="0" presId="urn:microsoft.com/office/officeart/2005/8/layout/process4"/>
    <dgm:cxn modelId="{E91606DA-560E-494C-A225-EE12EFD396F9}" type="presOf" srcId="{CB58A9EC-8D73-4FBE-BD00-B38D3B6697FA}" destId="{25CD73A0-32E6-435C-92B1-B4DB5C04C8EF}" srcOrd="0" destOrd="0" presId="urn:microsoft.com/office/officeart/2005/8/layout/process4"/>
    <dgm:cxn modelId="{0670AD29-F11D-49A4-AF7A-EDD94003E6FA}" type="presOf" srcId="{43D305A0-F5AD-4DFE-9BC9-A2B71DD4D589}" destId="{F86D9A8D-D0FC-417B-8D06-EE7836E56ABF}" srcOrd="0" destOrd="0" presId="urn:microsoft.com/office/officeart/2005/8/layout/process4"/>
    <dgm:cxn modelId="{E4538204-6E59-490E-8CB4-EDB552E09B4A}" type="presParOf" srcId="{9398B9ED-06AD-4D90-BF6E-6557B4869A35}" destId="{13C213BB-3324-47DC-B0E4-83AD8735737E}" srcOrd="0" destOrd="0" presId="urn:microsoft.com/office/officeart/2005/8/layout/process4"/>
    <dgm:cxn modelId="{48474838-494D-438C-93B2-3C11A1F7DFE7}" type="presParOf" srcId="{13C213BB-3324-47DC-B0E4-83AD8735737E}" destId="{4233FF22-011E-463C-A135-5296E8F7DEB8}" srcOrd="0" destOrd="0" presId="urn:microsoft.com/office/officeart/2005/8/layout/process4"/>
    <dgm:cxn modelId="{4A4DC276-F6F5-42E8-8385-82A20B797AC6}" type="presParOf" srcId="{13C213BB-3324-47DC-B0E4-83AD8735737E}" destId="{E73F7469-F30F-4E98-8FF7-177C52A24C98}" srcOrd="1" destOrd="0" presId="urn:microsoft.com/office/officeart/2005/8/layout/process4"/>
    <dgm:cxn modelId="{2218A211-9FD2-4780-A334-1B6E99E516E2}" type="presParOf" srcId="{13C213BB-3324-47DC-B0E4-83AD8735737E}" destId="{48D99699-13A6-4D5C-BC6B-4E9CABD9FB73}" srcOrd="2" destOrd="0" presId="urn:microsoft.com/office/officeart/2005/8/layout/process4"/>
    <dgm:cxn modelId="{844615F9-EB8A-4C1D-BCDB-7EF4BBC0F480}" type="presParOf" srcId="{48D99699-13A6-4D5C-BC6B-4E9CABD9FB73}" destId="{5AC621C2-0910-4AA0-9664-8BA85077FD0F}" srcOrd="0" destOrd="0" presId="urn:microsoft.com/office/officeart/2005/8/layout/process4"/>
    <dgm:cxn modelId="{41BFC960-C05F-48FF-8777-5702FA59F9AC}" type="presParOf" srcId="{48D99699-13A6-4D5C-BC6B-4E9CABD9FB73}" destId="{FF6AECB2-6891-4DAA-8374-240CF0266F3D}" srcOrd="1" destOrd="0" presId="urn:microsoft.com/office/officeart/2005/8/layout/process4"/>
    <dgm:cxn modelId="{AB6D23FB-6005-4BD4-912A-0771AADA837D}" type="presParOf" srcId="{48D99699-13A6-4D5C-BC6B-4E9CABD9FB73}" destId="{6E04145F-0450-400D-8DB4-C43A05A50342}" srcOrd="2" destOrd="0" presId="urn:microsoft.com/office/officeart/2005/8/layout/process4"/>
    <dgm:cxn modelId="{93FDA892-AB5A-412A-9DBA-67D25BBB3417}" type="presParOf" srcId="{9398B9ED-06AD-4D90-BF6E-6557B4869A35}" destId="{C09F9553-A253-4D12-97D4-7753DBEC8EF9}" srcOrd="1" destOrd="0" presId="urn:microsoft.com/office/officeart/2005/8/layout/process4"/>
    <dgm:cxn modelId="{9074B17F-2CBB-4D52-BAF6-7EE5C00F1557}" type="presParOf" srcId="{9398B9ED-06AD-4D90-BF6E-6557B4869A35}" destId="{54D3856E-2A76-42D3-8477-D6FACC0EBA1B}" srcOrd="2" destOrd="0" presId="urn:microsoft.com/office/officeart/2005/8/layout/process4"/>
    <dgm:cxn modelId="{4AECBE56-24D8-46EF-A6A6-34D57506A8C5}" type="presParOf" srcId="{54D3856E-2A76-42D3-8477-D6FACC0EBA1B}" destId="{7F2BB498-15C2-4269-B35E-E08C714F84B6}" srcOrd="0" destOrd="0" presId="urn:microsoft.com/office/officeart/2005/8/layout/process4"/>
    <dgm:cxn modelId="{8D3B3F51-197B-46C3-855B-BD711149F000}" type="presParOf" srcId="{54D3856E-2A76-42D3-8477-D6FACC0EBA1B}" destId="{C9D56A58-970A-4956-9C35-C2D706B25285}" srcOrd="1" destOrd="0" presId="urn:microsoft.com/office/officeart/2005/8/layout/process4"/>
    <dgm:cxn modelId="{2759B26A-A420-4603-9DBB-2449B629C414}" type="presParOf" srcId="{54D3856E-2A76-42D3-8477-D6FACC0EBA1B}" destId="{BAD49F5D-36A8-46DC-B605-676DB18E2A14}" srcOrd="2" destOrd="0" presId="urn:microsoft.com/office/officeart/2005/8/layout/process4"/>
    <dgm:cxn modelId="{AC402B8C-A4CA-463D-B08F-D0B650D5D8D0}" type="presParOf" srcId="{BAD49F5D-36A8-46DC-B605-676DB18E2A14}" destId="{94E5D7A6-6B1F-4DE5-A73F-9C0C379CDC46}" srcOrd="0" destOrd="0" presId="urn:microsoft.com/office/officeart/2005/8/layout/process4"/>
    <dgm:cxn modelId="{F3594670-DD26-41ED-BC4C-F8E6D1C398DD}" type="presParOf" srcId="{BAD49F5D-36A8-46DC-B605-676DB18E2A14}" destId="{67539645-ED3C-4133-A6E1-8C2F5A9553C7}" srcOrd="1" destOrd="0" presId="urn:microsoft.com/office/officeart/2005/8/layout/process4"/>
    <dgm:cxn modelId="{8971F47E-B9D6-4273-8A0C-7D20B9A820D6}" type="presParOf" srcId="{BAD49F5D-36A8-46DC-B605-676DB18E2A14}" destId="{68986E4A-4D6D-4C73-9519-073F5093A4CC}" srcOrd="2" destOrd="0" presId="urn:microsoft.com/office/officeart/2005/8/layout/process4"/>
    <dgm:cxn modelId="{4129FD16-5393-4ABF-93A1-743DCFC21425}" type="presParOf" srcId="{9398B9ED-06AD-4D90-BF6E-6557B4869A35}" destId="{32E0465D-24F2-4284-B165-8370C98B04C3}" srcOrd="3" destOrd="0" presId="urn:microsoft.com/office/officeart/2005/8/layout/process4"/>
    <dgm:cxn modelId="{011AE528-8CB0-4F51-91AD-0D3BBDD97AEC}" type="presParOf" srcId="{9398B9ED-06AD-4D90-BF6E-6557B4869A35}" destId="{3886C5D0-1034-45FB-9024-EBEE759F1DBE}" srcOrd="4" destOrd="0" presId="urn:microsoft.com/office/officeart/2005/8/layout/process4"/>
    <dgm:cxn modelId="{0BA0CAAE-8170-47BA-87D2-9CB17D73767C}" type="presParOf" srcId="{3886C5D0-1034-45FB-9024-EBEE759F1DBE}" destId="{54EB6F87-5B60-4EA8-A03D-93729E7822A5}" srcOrd="0" destOrd="0" presId="urn:microsoft.com/office/officeart/2005/8/layout/process4"/>
    <dgm:cxn modelId="{BF40AAEA-FD57-499A-84F5-8564BA2CD6C7}" type="presParOf" srcId="{3886C5D0-1034-45FB-9024-EBEE759F1DBE}" destId="{FAE33E6D-22F0-4263-AA8E-F5967E6FA602}" srcOrd="1" destOrd="0" presId="urn:microsoft.com/office/officeart/2005/8/layout/process4"/>
    <dgm:cxn modelId="{DFDCBFB6-8724-4AEE-99CB-E03F78B26E37}" type="presParOf" srcId="{3886C5D0-1034-45FB-9024-EBEE759F1DBE}" destId="{40F327D0-458A-4BF5-AE8A-FE1FBF7B9A15}" srcOrd="2" destOrd="0" presId="urn:microsoft.com/office/officeart/2005/8/layout/process4"/>
    <dgm:cxn modelId="{0043BF5B-3FA9-43A7-8770-E6A96310C8F4}" type="presParOf" srcId="{40F327D0-458A-4BF5-AE8A-FE1FBF7B9A15}" destId="{F86D9A8D-D0FC-417B-8D06-EE7836E56ABF}" srcOrd="0" destOrd="0" presId="urn:microsoft.com/office/officeart/2005/8/layout/process4"/>
    <dgm:cxn modelId="{2BDBB3F2-5B82-4806-97F6-EBFB25559385}" type="presParOf" srcId="{40F327D0-458A-4BF5-AE8A-FE1FBF7B9A15}" destId="{25CD73A0-32E6-435C-92B1-B4DB5C04C8EF}"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582BBA-B27E-4F57-825A-CC603BD34561}" type="doc">
      <dgm:prSet loTypeId="urn:microsoft.com/office/officeart/2008/layout/AscendingPictureAccentProcess" loCatId="picture" qsTypeId="urn:microsoft.com/office/officeart/2005/8/quickstyle/simple3" qsCatId="simple" csTypeId="urn:microsoft.com/office/officeart/2005/8/colors/colorful5" csCatId="colorful" phldr="1"/>
      <dgm:spPr/>
      <dgm:t>
        <a:bodyPr/>
        <a:lstStyle/>
        <a:p>
          <a:endParaRPr lang="es-ES"/>
        </a:p>
      </dgm:t>
    </dgm:pt>
    <dgm:pt modelId="{3D93D70A-852B-407F-B730-339F9815D936}">
      <dgm:prSet phldrT="[Texto]" custT="1"/>
      <dgm:spPr/>
      <dgm:t>
        <a:bodyPr/>
        <a:lstStyle/>
        <a:p>
          <a:r>
            <a:rPr lang="es-ES" sz="1600" dirty="0" smtClean="0"/>
            <a:t>Turistas Potenciales</a:t>
          </a:r>
        </a:p>
        <a:p>
          <a:r>
            <a:rPr lang="es-ES" sz="1600" b="1" dirty="0" smtClean="0"/>
            <a:t>384 elementos</a:t>
          </a:r>
          <a:endParaRPr lang="es-ES" sz="1600" b="1" dirty="0"/>
        </a:p>
      </dgm:t>
    </dgm:pt>
    <dgm:pt modelId="{D58DE4F4-0CBB-4553-960A-A42711204849}" type="parTrans" cxnId="{15C1AF45-9A34-4C89-B97B-66FB624ECDB3}">
      <dgm:prSet/>
      <dgm:spPr/>
      <dgm:t>
        <a:bodyPr/>
        <a:lstStyle/>
        <a:p>
          <a:endParaRPr lang="es-ES" sz="2000">
            <a:solidFill>
              <a:schemeClr val="tx1"/>
            </a:solidFill>
          </a:endParaRPr>
        </a:p>
      </dgm:t>
    </dgm:pt>
    <dgm:pt modelId="{51F70C1C-ED45-4BF4-A9A2-DC2DE9070529}" type="sibTrans" cxnId="{15C1AF45-9A34-4C89-B97B-66FB624ECDB3}">
      <dgm:prSet/>
      <dgm:spPr>
        <a:blipFill rotWithShape="1">
          <a:blip xmlns:r="http://schemas.openxmlformats.org/officeDocument/2006/relationships" r:embed="rId1"/>
          <a:stretch>
            <a:fillRect/>
          </a:stretch>
        </a:blipFill>
      </dgm:spPr>
      <dgm:t>
        <a:bodyPr/>
        <a:lstStyle/>
        <a:p>
          <a:endParaRPr lang="es-ES" sz="2000">
            <a:solidFill>
              <a:schemeClr val="tx1"/>
            </a:solidFill>
          </a:endParaRPr>
        </a:p>
      </dgm:t>
    </dgm:pt>
    <dgm:pt modelId="{A9495721-5E92-41D8-8FFD-4F1A939E9EE9}">
      <dgm:prSet phldrT="[Texto]" custT="1"/>
      <dgm:spPr/>
      <dgm:t>
        <a:bodyPr/>
        <a:lstStyle/>
        <a:p>
          <a:r>
            <a:rPr lang="es-ES" sz="1600" dirty="0" smtClean="0"/>
            <a:t>Asociación de Mujeres Miskeras</a:t>
          </a:r>
        </a:p>
        <a:p>
          <a:r>
            <a:rPr lang="es-ES" sz="1600" b="1" dirty="0" smtClean="0"/>
            <a:t>20 elementos</a:t>
          </a:r>
          <a:endParaRPr lang="es-ES" sz="1600" b="1" dirty="0"/>
        </a:p>
      </dgm:t>
    </dgm:pt>
    <dgm:pt modelId="{C399E7A9-43C8-4900-A27B-153299EDE1EE}" type="parTrans" cxnId="{EF85B6B0-4A47-495F-B9DF-C61833A342E7}">
      <dgm:prSet/>
      <dgm:spPr/>
      <dgm:t>
        <a:bodyPr/>
        <a:lstStyle/>
        <a:p>
          <a:endParaRPr lang="es-ES"/>
        </a:p>
      </dgm:t>
    </dgm:pt>
    <dgm:pt modelId="{2521977C-916F-41C8-AC86-EB466E6D1066}" type="sibTrans" cxnId="{EF85B6B0-4A47-495F-B9DF-C61833A342E7}">
      <dgm:prSet/>
      <dgm:spPr>
        <a:blipFill rotWithShape="1">
          <a:blip xmlns:r="http://schemas.openxmlformats.org/officeDocument/2006/relationships" r:embed="rId2"/>
          <a:stretch>
            <a:fillRect/>
          </a:stretch>
        </a:blipFill>
      </dgm:spPr>
      <dgm:t>
        <a:bodyPr/>
        <a:lstStyle/>
        <a:p>
          <a:endParaRPr lang="es-ES">
            <a:solidFill>
              <a:schemeClr val="tx1"/>
            </a:solidFill>
          </a:endParaRPr>
        </a:p>
      </dgm:t>
    </dgm:pt>
    <dgm:pt modelId="{2868DB09-7935-4352-8E59-1E2FBF29F62C}" type="pres">
      <dgm:prSet presAssocID="{B1582BBA-B27E-4F57-825A-CC603BD34561}" presName="Name0" presStyleCnt="0">
        <dgm:presLayoutVars>
          <dgm:chMax val="7"/>
          <dgm:chPref val="7"/>
          <dgm:dir/>
        </dgm:presLayoutVars>
      </dgm:prSet>
      <dgm:spPr/>
      <dgm:t>
        <a:bodyPr/>
        <a:lstStyle/>
        <a:p>
          <a:endParaRPr lang="es-ES"/>
        </a:p>
      </dgm:t>
    </dgm:pt>
    <dgm:pt modelId="{7E5234F6-0AFA-45BA-A022-42A1D4249EC6}" type="pres">
      <dgm:prSet presAssocID="{B1582BBA-B27E-4F57-825A-CC603BD34561}" presName="dot1" presStyleLbl="alignNode1" presStyleIdx="0" presStyleCnt="10"/>
      <dgm:spPr/>
      <dgm:t>
        <a:bodyPr/>
        <a:lstStyle/>
        <a:p>
          <a:endParaRPr lang="es-ES"/>
        </a:p>
      </dgm:t>
    </dgm:pt>
    <dgm:pt modelId="{27B22D35-9EF2-452F-92BB-F4D923F6A200}" type="pres">
      <dgm:prSet presAssocID="{B1582BBA-B27E-4F57-825A-CC603BD34561}" presName="dot2" presStyleLbl="alignNode1" presStyleIdx="1" presStyleCnt="10"/>
      <dgm:spPr/>
      <dgm:t>
        <a:bodyPr/>
        <a:lstStyle/>
        <a:p>
          <a:endParaRPr lang="es-ES"/>
        </a:p>
      </dgm:t>
    </dgm:pt>
    <dgm:pt modelId="{2F211CC1-4570-4E18-99B2-7053D27D6C7F}" type="pres">
      <dgm:prSet presAssocID="{B1582BBA-B27E-4F57-825A-CC603BD34561}" presName="dot3" presStyleLbl="alignNode1" presStyleIdx="2" presStyleCnt="10"/>
      <dgm:spPr/>
      <dgm:t>
        <a:bodyPr/>
        <a:lstStyle/>
        <a:p>
          <a:endParaRPr lang="es-ES"/>
        </a:p>
      </dgm:t>
    </dgm:pt>
    <dgm:pt modelId="{1F1506ED-8202-48FF-A479-E1AB51846EE0}" type="pres">
      <dgm:prSet presAssocID="{B1582BBA-B27E-4F57-825A-CC603BD34561}" presName="dotArrow1" presStyleLbl="alignNode1" presStyleIdx="3" presStyleCnt="10"/>
      <dgm:spPr/>
      <dgm:t>
        <a:bodyPr/>
        <a:lstStyle/>
        <a:p>
          <a:endParaRPr lang="es-ES"/>
        </a:p>
      </dgm:t>
    </dgm:pt>
    <dgm:pt modelId="{90A03D48-BF5A-46DB-A541-6C523F692FBB}" type="pres">
      <dgm:prSet presAssocID="{B1582BBA-B27E-4F57-825A-CC603BD34561}" presName="dotArrow2" presStyleLbl="alignNode1" presStyleIdx="4" presStyleCnt="10"/>
      <dgm:spPr/>
      <dgm:t>
        <a:bodyPr/>
        <a:lstStyle/>
        <a:p>
          <a:endParaRPr lang="es-ES"/>
        </a:p>
      </dgm:t>
    </dgm:pt>
    <dgm:pt modelId="{31097714-BA9C-41B9-865D-A80361E59372}" type="pres">
      <dgm:prSet presAssocID="{B1582BBA-B27E-4F57-825A-CC603BD34561}" presName="dotArrow3" presStyleLbl="alignNode1" presStyleIdx="5" presStyleCnt="10"/>
      <dgm:spPr/>
      <dgm:t>
        <a:bodyPr/>
        <a:lstStyle/>
        <a:p>
          <a:endParaRPr lang="es-ES"/>
        </a:p>
      </dgm:t>
    </dgm:pt>
    <dgm:pt modelId="{5FF31CD3-E992-482C-B1E3-DE8DEFAD664F}" type="pres">
      <dgm:prSet presAssocID="{B1582BBA-B27E-4F57-825A-CC603BD34561}" presName="dotArrow4" presStyleLbl="alignNode1" presStyleIdx="6" presStyleCnt="10"/>
      <dgm:spPr/>
      <dgm:t>
        <a:bodyPr/>
        <a:lstStyle/>
        <a:p>
          <a:endParaRPr lang="es-ES"/>
        </a:p>
      </dgm:t>
    </dgm:pt>
    <dgm:pt modelId="{B238789C-9E61-4188-96C4-43B7119C60F0}" type="pres">
      <dgm:prSet presAssocID="{B1582BBA-B27E-4F57-825A-CC603BD34561}" presName="dotArrow5" presStyleLbl="alignNode1" presStyleIdx="7" presStyleCnt="10"/>
      <dgm:spPr/>
      <dgm:t>
        <a:bodyPr/>
        <a:lstStyle/>
        <a:p>
          <a:endParaRPr lang="es-ES"/>
        </a:p>
      </dgm:t>
    </dgm:pt>
    <dgm:pt modelId="{5951101F-99F5-462F-98AB-D016A2209FF6}" type="pres">
      <dgm:prSet presAssocID="{B1582BBA-B27E-4F57-825A-CC603BD34561}" presName="dotArrow6" presStyleLbl="alignNode1" presStyleIdx="8" presStyleCnt="10"/>
      <dgm:spPr/>
      <dgm:t>
        <a:bodyPr/>
        <a:lstStyle/>
        <a:p>
          <a:endParaRPr lang="es-ES"/>
        </a:p>
      </dgm:t>
    </dgm:pt>
    <dgm:pt modelId="{913D12E3-5BC3-4E3E-B255-06A56D40CACB}" type="pres">
      <dgm:prSet presAssocID="{B1582BBA-B27E-4F57-825A-CC603BD34561}" presName="dotArrow7" presStyleLbl="alignNode1" presStyleIdx="9" presStyleCnt="10"/>
      <dgm:spPr/>
      <dgm:t>
        <a:bodyPr/>
        <a:lstStyle/>
        <a:p>
          <a:endParaRPr lang="es-ES"/>
        </a:p>
      </dgm:t>
    </dgm:pt>
    <dgm:pt modelId="{AD943B9F-8136-4B80-BE20-A4EE6027BD7A}" type="pres">
      <dgm:prSet presAssocID="{3D93D70A-852B-407F-B730-339F9815D936}" presName="parTx1" presStyleLbl="node1" presStyleIdx="0" presStyleCnt="2"/>
      <dgm:spPr/>
      <dgm:t>
        <a:bodyPr/>
        <a:lstStyle/>
        <a:p>
          <a:endParaRPr lang="es-ES"/>
        </a:p>
      </dgm:t>
    </dgm:pt>
    <dgm:pt modelId="{57A7BCCB-1D74-40D6-8CAA-C4A0024E840F}" type="pres">
      <dgm:prSet presAssocID="{51F70C1C-ED45-4BF4-A9A2-DC2DE9070529}" presName="picture1" presStyleCnt="0"/>
      <dgm:spPr/>
      <dgm:t>
        <a:bodyPr/>
        <a:lstStyle/>
        <a:p>
          <a:endParaRPr lang="es-ES"/>
        </a:p>
      </dgm:t>
    </dgm:pt>
    <dgm:pt modelId="{574C11BA-9C21-4FB6-BE63-444CCB6FD329}" type="pres">
      <dgm:prSet presAssocID="{51F70C1C-ED45-4BF4-A9A2-DC2DE9070529}" presName="imageRepeatNode" presStyleLbl="fgImgPlace1" presStyleIdx="0" presStyleCnt="2"/>
      <dgm:spPr/>
      <dgm:t>
        <a:bodyPr/>
        <a:lstStyle/>
        <a:p>
          <a:endParaRPr lang="es-ES"/>
        </a:p>
      </dgm:t>
    </dgm:pt>
    <dgm:pt modelId="{EA03BBCC-AEA2-430D-851E-3860B952E21D}" type="pres">
      <dgm:prSet presAssocID="{A9495721-5E92-41D8-8FFD-4F1A939E9EE9}" presName="parTx2" presStyleLbl="node1" presStyleIdx="1" presStyleCnt="2" custScaleY="128745"/>
      <dgm:spPr/>
      <dgm:t>
        <a:bodyPr/>
        <a:lstStyle/>
        <a:p>
          <a:endParaRPr lang="es-ES"/>
        </a:p>
      </dgm:t>
    </dgm:pt>
    <dgm:pt modelId="{842C70BD-662E-449E-9356-CB1AF2386715}" type="pres">
      <dgm:prSet presAssocID="{2521977C-916F-41C8-AC86-EB466E6D1066}" presName="picture2" presStyleCnt="0"/>
      <dgm:spPr/>
      <dgm:t>
        <a:bodyPr/>
        <a:lstStyle/>
        <a:p>
          <a:endParaRPr lang="es-ES"/>
        </a:p>
      </dgm:t>
    </dgm:pt>
    <dgm:pt modelId="{1887B7A5-32AD-4AC8-BC1F-B84AC393FC8B}" type="pres">
      <dgm:prSet presAssocID="{2521977C-916F-41C8-AC86-EB466E6D1066}" presName="imageRepeatNode" presStyleLbl="fgImgPlace1" presStyleIdx="1" presStyleCnt="2"/>
      <dgm:spPr/>
      <dgm:t>
        <a:bodyPr/>
        <a:lstStyle/>
        <a:p>
          <a:endParaRPr lang="es-ES"/>
        </a:p>
      </dgm:t>
    </dgm:pt>
  </dgm:ptLst>
  <dgm:cxnLst>
    <dgm:cxn modelId="{ACE4A10F-E5E7-4978-A9E2-D64718C34602}" type="presOf" srcId="{B1582BBA-B27E-4F57-825A-CC603BD34561}" destId="{2868DB09-7935-4352-8E59-1E2FBF29F62C}" srcOrd="0" destOrd="0" presId="urn:microsoft.com/office/officeart/2008/layout/AscendingPictureAccentProcess"/>
    <dgm:cxn modelId="{75277AB2-2295-499F-B0F4-58E98C490D70}" type="presOf" srcId="{A9495721-5E92-41D8-8FFD-4F1A939E9EE9}" destId="{EA03BBCC-AEA2-430D-851E-3860B952E21D}" srcOrd="0" destOrd="0" presId="urn:microsoft.com/office/officeart/2008/layout/AscendingPictureAccentProcess"/>
    <dgm:cxn modelId="{B263912F-A30A-4296-9DDD-DB8A720D2040}" type="presOf" srcId="{51F70C1C-ED45-4BF4-A9A2-DC2DE9070529}" destId="{574C11BA-9C21-4FB6-BE63-444CCB6FD329}" srcOrd="0" destOrd="0" presId="urn:microsoft.com/office/officeart/2008/layout/AscendingPictureAccentProcess"/>
    <dgm:cxn modelId="{15C1AF45-9A34-4C89-B97B-66FB624ECDB3}" srcId="{B1582BBA-B27E-4F57-825A-CC603BD34561}" destId="{3D93D70A-852B-407F-B730-339F9815D936}" srcOrd="0" destOrd="0" parTransId="{D58DE4F4-0CBB-4553-960A-A42711204849}" sibTransId="{51F70C1C-ED45-4BF4-A9A2-DC2DE9070529}"/>
    <dgm:cxn modelId="{EF85B6B0-4A47-495F-B9DF-C61833A342E7}" srcId="{B1582BBA-B27E-4F57-825A-CC603BD34561}" destId="{A9495721-5E92-41D8-8FFD-4F1A939E9EE9}" srcOrd="1" destOrd="0" parTransId="{C399E7A9-43C8-4900-A27B-153299EDE1EE}" sibTransId="{2521977C-916F-41C8-AC86-EB466E6D1066}"/>
    <dgm:cxn modelId="{09B7029D-BDF6-4A2C-AB4B-9DB24FD120E6}" type="presOf" srcId="{3D93D70A-852B-407F-B730-339F9815D936}" destId="{AD943B9F-8136-4B80-BE20-A4EE6027BD7A}" srcOrd="0" destOrd="0" presId="urn:microsoft.com/office/officeart/2008/layout/AscendingPictureAccentProcess"/>
    <dgm:cxn modelId="{5DFA022E-381D-4C20-8ECB-2F136363D664}" type="presOf" srcId="{2521977C-916F-41C8-AC86-EB466E6D1066}" destId="{1887B7A5-32AD-4AC8-BC1F-B84AC393FC8B}" srcOrd="0" destOrd="0" presId="urn:microsoft.com/office/officeart/2008/layout/AscendingPictureAccentProcess"/>
    <dgm:cxn modelId="{696A8DCF-7EAC-4E07-B99D-F303C998575A}" type="presParOf" srcId="{2868DB09-7935-4352-8E59-1E2FBF29F62C}" destId="{7E5234F6-0AFA-45BA-A022-42A1D4249EC6}" srcOrd="0" destOrd="0" presId="urn:microsoft.com/office/officeart/2008/layout/AscendingPictureAccentProcess"/>
    <dgm:cxn modelId="{DA9CF7DE-D91E-46D1-B710-29C395F11B7F}" type="presParOf" srcId="{2868DB09-7935-4352-8E59-1E2FBF29F62C}" destId="{27B22D35-9EF2-452F-92BB-F4D923F6A200}" srcOrd="1" destOrd="0" presId="urn:microsoft.com/office/officeart/2008/layout/AscendingPictureAccentProcess"/>
    <dgm:cxn modelId="{BEE0A115-B4E2-4983-9886-879CB59DDDF6}" type="presParOf" srcId="{2868DB09-7935-4352-8E59-1E2FBF29F62C}" destId="{2F211CC1-4570-4E18-99B2-7053D27D6C7F}" srcOrd="2" destOrd="0" presId="urn:microsoft.com/office/officeart/2008/layout/AscendingPictureAccentProcess"/>
    <dgm:cxn modelId="{3768E033-615D-4164-A25F-8BCD6B00961B}" type="presParOf" srcId="{2868DB09-7935-4352-8E59-1E2FBF29F62C}" destId="{1F1506ED-8202-48FF-A479-E1AB51846EE0}" srcOrd="3" destOrd="0" presId="urn:microsoft.com/office/officeart/2008/layout/AscendingPictureAccentProcess"/>
    <dgm:cxn modelId="{D6EC3BB4-A283-411D-8224-6468CDD60CC1}" type="presParOf" srcId="{2868DB09-7935-4352-8E59-1E2FBF29F62C}" destId="{90A03D48-BF5A-46DB-A541-6C523F692FBB}" srcOrd="4" destOrd="0" presId="urn:microsoft.com/office/officeart/2008/layout/AscendingPictureAccentProcess"/>
    <dgm:cxn modelId="{59FCB603-8A7B-4A05-98AA-8E17BA3F4BB5}" type="presParOf" srcId="{2868DB09-7935-4352-8E59-1E2FBF29F62C}" destId="{31097714-BA9C-41B9-865D-A80361E59372}" srcOrd="5" destOrd="0" presId="urn:microsoft.com/office/officeart/2008/layout/AscendingPictureAccentProcess"/>
    <dgm:cxn modelId="{44E1222C-34D8-49DA-AD69-75E943368E4A}" type="presParOf" srcId="{2868DB09-7935-4352-8E59-1E2FBF29F62C}" destId="{5FF31CD3-E992-482C-B1E3-DE8DEFAD664F}" srcOrd="6" destOrd="0" presId="urn:microsoft.com/office/officeart/2008/layout/AscendingPictureAccentProcess"/>
    <dgm:cxn modelId="{3057869A-6B8E-44B5-AC05-53549AFAD2D2}" type="presParOf" srcId="{2868DB09-7935-4352-8E59-1E2FBF29F62C}" destId="{B238789C-9E61-4188-96C4-43B7119C60F0}" srcOrd="7" destOrd="0" presId="urn:microsoft.com/office/officeart/2008/layout/AscendingPictureAccentProcess"/>
    <dgm:cxn modelId="{8EE21521-7769-47C2-B281-79C1A43B57FE}" type="presParOf" srcId="{2868DB09-7935-4352-8E59-1E2FBF29F62C}" destId="{5951101F-99F5-462F-98AB-D016A2209FF6}" srcOrd="8" destOrd="0" presId="urn:microsoft.com/office/officeart/2008/layout/AscendingPictureAccentProcess"/>
    <dgm:cxn modelId="{BE706CA8-928D-48FD-A721-BD6BA8718B48}" type="presParOf" srcId="{2868DB09-7935-4352-8E59-1E2FBF29F62C}" destId="{913D12E3-5BC3-4E3E-B255-06A56D40CACB}" srcOrd="9" destOrd="0" presId="urn:microsoft.com/office/officeart/2008/layout/AscendingPictureAccentProcess"/>
    <dgm:cxn modelId="{F7D0FAB5-AE8B-404B-B386-1576355EC650}" type="presParOf" srcId="{2868DB09-7935-4352-8E59-1E2FBF29F62C}" destId="{AD943B9F-8136-4B80-BE20-A4EE6027BD7A}" srcOrd="10" destOrd="0" presId="urn:microsoft.com/office/officeart/2008/layout/AscendingPictureAccentProcess"/>
    <dgm:cxn modelId="{17339E34-BD05-4CA7-BFE0-17A368354B23}" type="presParOf" srcId="{2868DB09-7935-4352-8E59-1E2FBF29F62C}" destId="{57A7BCCB-1D74-40D6-8CAA-C4A0024E840F}" srcOrd="11" destOrd="0" presId="urn:microsoft.com/office/officeart/2008/layout/AscendingPictureAccentProcess"/>
    <dgm:cxn modelId="{77C2D7D4-7DE6-4E07-A22E-24BBE5FC1696}" type="presParOf" srcId="{57A7BCCB-1D74-40D6-8CAA-C4A0024E840F}" destId="{574C11BA-9C21-4FB6-BE63-444CCB6FD329}" srcOrd="0" destOrd="0" presId="urn:microsoft.com/office/officeart/2008/layout/AscendingPictureAccentProcess"/>
    <dgm:cxn modelId="{4C6ACC3E-F939-4993-BA84-68884F3F8F9A}" type="presParOf" srcId="{2868DB09-7935-4352-8E59-1E2FBF29F62C}" destId="{EA03BBCC-AEA2-430D-851E-3860B952E21D}" srcOrd="12" destOrd="0" presId="urn:microsoft.com/office/officeart/2008/layout/AscendingPictureAccentProcess"/>
    <dgm:cxn modelId="{03A23015-3959-4E44-94B4-343BEF546A28}" type="presParOf" srcId="{2868DB09-7935-4352-8E59-1E2FBF29F62C}" destId="{842C70BD-662E-449E-9356-CB1AF2386715}" srcOrd="13" destOrd="0" presId="urn:microsoft.com/office/officeart/2008/layout/AscendingPictureAccentProcess"/>
    <dgm:cxn modelId="{3ED207D6-29B2-4F1C-83F1-8D6D66E8B5DE}" type="presParOf" srcId="{842C70BD-662E-449E-9356-CB1AF2386715}" destId="{1887B7A5-32AD-4AC8-BC1F-B84AC393FC8B}" srcOrd="0" destOrd="0" presId="urn:microsoft.com/office/officeart/2008/layout/AscendingPictureAccent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CD02BB-E60F-4B52-B9D7-203D1F133C56}"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S"/>
        </a:p>
      </dgm:t>
    </dgm:pt>
    <dgm:pt modelId="{AD90F61E-C57C-418E-B43A-22020D5376B7}">
      <dgm:prSet phldrT="[Texto]" custT="1"/>
      <dgm:spPr/>
      <dgm:t>
        <a:bodyPr/>
        <a:lstStyle/>
        <a:p>
          <a:pPr algn="ctr"/>
          <a:r>
            <a:rPr lang="es-ES" sz="1400" b="1" dirty="0" smtClean="0"/>
            <a:t>Datos Generales</a:t>
          </a:r>
        </a:p>
        <a:p>
          <a:pPr algn="l"/>
          <a:r>
            <a:rPr lang="es-ES" sz="1400" dirty="0" smtClean="0"/>
            <a:t>Femenino                      70%</a:t>
          </a:r>
        </a:p>
        <a:p>
          <a:pPr algn="l"/>
          <a:r>
            <a:rPr lang="es-ES" sz="1400" dirty="0" smtClean="0"/>
            <a:t>41-50 años de edad     57%</a:t>
          </a:r>
        </a:p>
        <a:p>
          <a:pPr algn="l"/>
          <a:r>
            <a:rPr lang="es-ES" sz="1400" dirty="0" smtClean="0"/>
            <a:t>Primaria                         70%</a:t>
          </a:r>
        </a:p>
        <a:p>
          <a:pPr algn="ctr"/>
          <a:endParaRPr lang="es-ES" sz="1400" dirty="0"/>
        </a:p>
      </dgm:t>
    </dgm:pt>
    <dgm:pt modelId="{1D0E0835-EE0E-4B60-9268-71B96AA6AE3D}" type="parTrans" cxnId="{AC659851-C000-48AE-BFBC-57FC04CAC9E0}">
      <dgm:prSet/>
      <dgm:spPr/>
      <dgm:t>
        <a:bodyPr/>
        <a:lstStyle/>
        <a:p>
          <a:endParaRPr lang="es-ES" sz="2000"/>
        </a:p>
      </dgm:t>
    </dgm:pt>
    <dgm:pt modelId="{23B460D4-9A74-4E8C-9536-76042E05181F}" type="sibTrans" cxnId="{AC659851-C000-48AE-BFBC-57FC04CAC9E0}">
      <dgm:prSet/>
      <dgm:spPr/>
      <dgm:t>
        <a:bodyPr/>
        <a:lstStyle/>
        <a:p>
          <a:endParaRPr lang="es-ES" sz="2000"/>
        </a:p>
      </dgm:t>
    </dgm:pt>
    <dgm:pt modelId="{B160B64C-1455-495E-AFEC-328F73D3D1B9}">
      <dgm:prSet phldrT="[Texto]" custT="1"/>
      <dgm:spPr/>
      <dgm:t>
        <a:bodyPr/>
        <a:lstStyle/>
        <a:p>
          <a:pPr algn="ctr"/>
          <a:r>
            <a:rPr lang="es-ES" sz="1400" b="1" i="1" dirty="0" smtClean="0"/>
            <a:t>Beneficio de la asociatividad</a:t>
          </a:r>
        </a:p>
        <a:p>
          <a:pPr algn="ctr"/>
          <a:r>
            <a:rPr lang="es-ES" sz="1400" dirty="0" smtClean="0"/>
            <a:t>Mayor volumen de producción 45%</a:t>
          </a:r>
        </a:p>
        <a:p>
          <a:pPr algn="ctr"/>
          <a:r>
            <a:rPr lang="es-ES" sz="1400" dirty="0" smtClean="0"/>
            <a:t>Mejor distribución de trabajo 30%</a:t>
          </a:r>
          <a:endParaRPr lang="es-ES" sz="1400" dirty="0"/>
        </a:p>
      </dgm:t>
    </dgm:pt>
    <dgm:pt modelId="{8EC56C84-6E61-4A7A-837F-04ED869A18B7}" type="parTrans" cxnId="{9AA538E9-050E-4068-9B7C-EF13FABB6F2D}">
      <dgm:prSet/>
      <dgm:spPr/>
      <dgm:t>
        <a:bodyPr/>
        <a:lstStyle/>
        <a:p>
          <a:endParaRPr lang="es-ES" sz="2000"/>
        </a:p>
      </dgm:t>
    </dgm:pt>
    <dgm:pt modelId="{5DCB7DDF-7783-453D-A1F6-1A20C60CB499}" type="sibTrans" cxnId="{9AA538E9-050E-4068-9B7C-EF13FABB6F2D}">
      <dgm:prSet/>
      <dgm:spPr/>
      <dgm:t>
        <a:bodyPr/>
        <a:lstStyle/>
        <a:p>
          <a:endParaRPr lang="es-ES" sz="2000"/>
        </a:p>
      </dgm:t>
    </dgm:pt>
    <dgm:pt modelId="{E8164538-3ACC-4CA4-B836-EEE6B1810D09}">
      <dgm:prSet phldrT="[Texto]" custT="1"/>
      <dgm:spPr/>
      <dgm:t>
        <a:bodyPr/>
        <a:lstStyle/>
        <a:p>
          <a:pPr algn="ctr"/>
          <a:r>
            <a:rPr lang="es-ES" sz="1400" b="1" i="1" dirty="0" smtClean="0"/>
            <a:t>Conocimiento de los beneficios del turismo comunitario (TC)</a:t>
          </a:r>
        </a:p>
        <a:p>
          <a:pPr algn="ctr"/>
          <a:r>
            <a:rPr lang="es-ES" sz="1400" dirty="0" smtClean="0"/>
            <a:t>Si  75%</a:t>
          </a:r>
          <a:endParaRPr lang="es-ES" sz="1400" dirty="0"/>
        </a:p>
      </dgm:t>
    </dgm:pt>
    <dgm:pt modelId="{7047D8F6-2F77-4593-8B06-A7E4A6FB69CC}" type="parTrans" cxnId="{E5EF2C11-A3BB-448E-9383-6FA4C8F6E98C}">
      <dgm:prSet/>
      <dgm:spPr/>
      <dgm:t>
        <a:bodyPr/>
        <a:lstStyle/>
        <a:p>
          <a:endParaRPr lang="es-ES" sz="2000"/>
        </a:p>
      </dgm:t>
    </dgm:pt>
    <dgm:pt modelId="{3E59827A-A75F-43CD-A2A4-87E59053D192}" type="sibTrans" cxnId="{E5EF2C11-A3BB-448E-9383-6FA4C8F6E98C}">
      <dgm:prSet/>
      <dgm:spPr/>
      <dgm:t>
        <a:bodyPr/>
        <a:lstStyle/>
        <a:p>
          <a:endParaRPr lang="es-ES" sz="2000"/>
        </a:p>
      </dgm:t>
    </dgm:pt>
    <dgm:pt modelId="{CC45C0D1-FF2D-4D21-918F-35507B12ADEC}">
      <dgm:prSet phldrT="[Texto]" custT="1"/>
      <dgm:spPr/>
      <dgm:t>
        <a:bodyPr/>
        <a:lstStyle/>
        <a:p>
          <a:pPr algn="ctr"/>
          <a:r>
            <a:rPr lang="es-ES" sz="1400" b="1" i="1" dirty="0" smtClean="0"/>
            <a:t>Participación TC a base de agave Andino</a:t>
          </a:r>
        </a:p>
        <a:p>
          <a:pPr algn="ctr"/>
          <a:r>
            <a:rPr lang="es-ES" sz="1400" dirty="0" smtClean="0"/>
            <a:t>Totalmente de acuerdo   85%</a:t>
          </a:r>
          <a:endParaRPr lang="es-ES" sz="1400" dirty="0"/>
        </a:p>
      </dgm:t>
    </dgm:pt>
    <dgm:pt modelId="{80577C68-4FFC-4ED4-8242-A323E84E69D6}" type="parTrans" cxnId="{6AD243A9-B81B-4BD1-B5C0-DD1FB57C93C1}">
      <dgm:prSet/>
      <dgm:spPr/>
      <dgm:t>
        <a:bodyPr/>
        <a:lstStyle/>
        <a:p>
          <a:endParaRPr lang="es-ES" sz="2000"/>
        </a:p>
      </dgm:t>
    </dgm:pt>
    <dgm:pt modelId="{3D3E5B91-1231-4615-8796-7AC06C3B6EF8}" type="sibTrans" cxnId="{6AD243A9-B81B-4BD1-B5C0-DD1FB57C93C1}">
      <dgm:prSet/>
      <dgm:spPr/>
      <dgm:t>
        <a:bodyPr/>
        <a:lstStyle/>
        <a:p>
          <a:endParaRPr lang="es-ES" sz="2000"/>
        </a:p>
      </dgm:t>
    </dgm:pt>
    <dgm:pt modelId="{EE2B20E9-B7C9-4EE4-90AD-CFB9CE0C1B9B}">
      <dgm:prSet phldrT="[Texto]" custT="1"/>
      <dgm:spPr/>
      <dgm:t>
        <a:bodyPr/>
        <a:lstStyle/>
        <a:p>
          <a:r>
            <a:rPr lang="es-ES" sz="1400" b="1" i="1" dirty="0" smtClean="0"/>
            <a:t>Las prácticas y tradiciones del agave Andino vinculado al TC</a:t>
          </a:r>
        </a:p>
        <a:p>
          <a:r>
            <a:rPr lang="es-ES" sz="1400" dirty="0" smtClean="0"/>
            <a:t>Totalmente de acuerdo 85%</a:t>
          </a:r>
          <a:endParaRPr lang="es-ES" sz="1400" dirty="0"/>
        </a:p>
      </dgm:t>
    </dgm:pt>
    <dgm:pt modelId="{0EE0DD12-49F3-44C9-84CD-89362678646E}" type="parTrans" cxnId="{9B8E9174-0732-44BD-941C-FFE1DEFE0366}">
      <dgm:prSet/>
      <dgm:spPr/>
      <dgm:t>
        <a:bodyPr/>
        <a:lstStyle/>
        <a:p>
          <a:endParaRPr lang="es-ES" sz="2000"/>
        </a:p>
      </dgm:t>
    </dgm:pt>
    <dgm:pt modelId="{6802AB8F-DD50-4487-B4E6-33083979EB21}" type="sibTrans" cxnId="{9B8E9174-0732-44BD-941C-FFE1DEFE0366}">
      <dgm:prSet/>
      <dgm:spPr/>
      <dgm:t>
        <a:bodyPr/>
        <a:lstStyle/>
        <a:p>
          <a:endParaRPr lang="es-ES" sz="2000"/>
        </a:p>
      </dgm:t>
    </dgm:pt>
    <dgm:pt modelId="{2010535C-C53C-49C2-A388-5A7897E1634C}">
      <dgm:prSet phldrT="[Texto]" custT="1"/>
      <dgm:spPr/>
      <dgm:t>
        <a:bodyPr/>
        <a:lstStyle/>
        <a:p>
          <a:r>
            <a:rPr lang="es-ES" sz="1400" b="1" i="1" dirty="0" smtClean="0"/>
            <a:t>Efectos del COVID-19</a:t>
          </a:r>
        </a:p>
        <a:p>
          <a:r>
            <a:rPr lang="es-ES" sz="1400" dirty="0" smtClean="0"/>
            <a:t>Dificultades de movilización para la entrega del mishque  45%</a:t>
          </a:r>
        </a:p>
        <a:p>
          <a:r>
            <a:rPr lang="es-ES" sz="1400" dirty="0" smtClean="0"/>
            <a:t>Ventas bajas  40%</a:t>
          </a:r>
          <a:endParaRPr lang="es-ES" sz="1400" dirty="0"/>
        </a:p>
      </dgm:t>
    </dgm:pt>
    <dgm:pt modelId="{864076DA-42DB-4CC8-AAEA-7A6A043844DF}" type="parTrans" cxnId="{59BF4970-1B60-46A1-AA7A-5BCCDBFC7B31}">
      <dgm:prSet/>
      <dgm:spPr/>
      <dgm:t>
        <a:bodyPr/>
        <a:lstStyle/>
        <a:p>
          <a:endParaRPr lang="es-ES" sz="2000"/>
        </a:p>
      </dgm:t>
    </dgm:pt>
    <dgm:pt modelId="{A1D8E86A-7FEB-450E-8D27-18F9F3A6A77C}" type="sibTrans" cxnId="{59BF4970-1B60-46A1-AA7A-5BCCDBFC7B31}">
      <dgm:prSet/>
      <dgm:spPr/>
      <dgm:t>
        <a:bodyPr/>
        <a:lstStyle/>
        <a:p>
          <a:endParaRPr lang="es-ES" sz="2000"/>
        </a:p>
      </dgm:t>
    </dgm:pt>
    <dgm:pt modelId="{98EC99E4-DF42-455B-ABCD-576CF1ADE3F2}">
      <dgm:prSet phldrT="[Texto]" custT="1"/>
      <dgm:spPr/>
      <dgm:t>
        <a:bodyPr/>
        <a:lstStyle/>
        <a:p>
          <a:pPr algn="ctr"/>
          <a:r>
            <a:rPr lang="es-ES" sz="1400" b="1" i="1" dirty="0" smtClean="0"/>
            <a:t>La asociación ha fomentado actividades turísticas</a:t>
          </a:r>
        </a:p>
        <a:p>
          <a:pPr algn="ctr"/>
          <a:r>
            <a:rPr lang="es-ES" sz="1400" dirty="0" smtClean="0"/>
            <a:t>A veces 80%</a:t>
          </a:r>
          <a:endParaRPr lang="es-ES" sz="1400" dirty="0"/>
        </a:p>
      </dgm:t>
    </dgm:pt>
    <dgm:pt modelId="{065FA095-965C-48D7-B488-84411898FE2E}" type="parTrans" cxnId="{0FBE8091-EA3A-4ED6-9DE9-0D1419C54DD9}">
      <dgm:prSet/>
      <dgm:spPr/>
      <dgm:t>
        <a:bodyPr/>
        <a:lstStyle/>
        <a:p>
          <a:endParaRPr lang="es-ES" sz="2000"/>
        </a:p>
      </dgm:t>
    </dgm:pt>
    <dgm:pt modelId="{66FB04E6-0695-4788-B199-0E62C3732A37}" type="sibTrans" cxnId="{0FBE8091-EA3A-4ED6-9DE9-0D1419C54DD9}">
      <dgm:prSet/>
      <dgm:spPr/>
      <dgm:t>
        <a:bodyPr/>
        <a:lstStyle/>
        <a:p>
          <a:endParaRPr lang="es-ES" sz="2000"/>
        </a:p>
      </dgm:t>
    </dgm:pt>
    <dgm:pt modelId="{1C663ABA-C465-4D92-A2A8-405C1E6621ED}" type="pres">
      <dgm:prSet presAssocID="{2FCD02BB-E60F-4B52-B9D7-203D1F133C56}" presName="diagram" presStyleCnt="0">
        <dgm:presLayoutVars>
          <dgm:dir/>
          <dgm:resizeHandles val="exact"/>
        </dgm:presLayoutVars>
      </dgm:prSet>
      <dgm:spPr/>
      <dgm:t>
        <a:bodyPr/>
        <a:lstStyle/>
        <a:p>
          <a:endParaRPr lang="es-ES"/>
        </a:p>
      </dgm:t>
    </dgm:pt>
    <dgm:pt modelId="{91F07C1A-8315-4007-88E2-55E45AC11A7D}" type="pres">
      <dgm:prSet presAssocID="{AD90F61E-C57C-418E-B43A-22020D5376B7}" presName="node" presStyleLbl="node1" presStyleIdx="0" presStyleCnt="7">
        <dgm:presLayoutVars>
          <dgm:bulletEnabled val="1"/>
        </dgm:presLayoutVars>
      </dgm:prSet>
      <dgm:spPr/>
      <dgm:t>
        <a:bodyPr/>
        <a:lstStyle/>
        <a:p>
          <a:endParaRPr lang="es-ES"/>
        </a:p>
      </dgm:t>
    </dgm:pt>
    <dgm:pt modelId="{8FEB76BC-5C65-45D9-B73A-19ECDC50740A}" type="pres">
      <dgm:prSet presAssocID="{23B460D4-9A74-4E8C-9536-76042E05181F}" presName="sibTrans" presStyleCnt="0"/>
      <dgm:spPr/>
      <dgm:t>
        <a:bodyPr/>
        <a:lstStyle/>
        <a:p>
          <a:endParaRPr lang="es-ES"/>
        </a:p>
      </dgm:t>
    </dgm:pt>
    <dgm:pt modelId="{9CF4342E-0BFC-4420-86FB-71B73A90A3C0}" type="pres">
      <dgm:prSet presAssocID="{B160B64C-1455-495E-AFEC-328F73D3D1B9}" presName="node" presStyleLbl="node1" presStyleIdx="1" presStyleCnt="7">
        <dgm:presLayoutVars>
          <dgm:bulletEnabled val="1"/>
        </dgm:presLayoutVars>
      </dgm:prSet>
      <dgm:spPr/>
      <dgm:t>
        <a:bodyPr/>
        <a:lstStyle/>
        <a:p>
          <a:endParaRPr lang="es-ES"/>
        </a:p>
      </dgm:t>
    </dgm:pt>
    <dgm:pt modelId="{CAEC93E4-B790-4FF5-B1FA-987B8533643F}" type="pres">
      <dgm:prSet presAssocID="{5DCB7DDF-7783-453D-A1F6-1A20C60CB499}" presName="sibTrans" presStyleCnt="0"/>
      <dgm:spPr/>
      <dgm:t>
        <a:bodyPr/>
        <a:lstStyle/>
        <a:p>
          <a:endParaRPr lang="es-ES"/>
        </a:p>
      </dgm:t>
    </dgm:pt>
    <dgm:pt modelId="{14D1C9B1-92F5-4698-BE57-472655FFDF53}" type="pres">
      <dgm:prSet presAssocID="{98EC99E4-DF42-455B-ABCD-576CF1ADE3F2}" presName="node" presStyleLbl="node1" presStyleIdx="2" presStyleCnt="7">
        <dgm:presLayoutVars>
          <dgm:bulletEnabled val="1"/>
        </dgm:presLayoutVars>
      </dgm:prSet>
      <dgm:spPr/>
      <dgm:t>
        <a:bodyPr/>
        <a:lstStyle/>
        <a:p>
          <a:endParaRPr lang="es-ES"/>
        </a:p>
      </dgm:t>
    </dgm:pt>
    <dgm:pt modelId="{95F3DE3F-051A-4FAA-8672-7242F271F910}" type="pres">
      <dgm:prSet presAssocID="{66FB04E6-0695-4788-B199-0E62C3732A37}" presName="sibTrans" presStyleCnt="0"/>
      <dgm:spPr/>
      <dgm:t>
        <a:bodyPr/>
        <a:lstStyle/>
        <a:p>
          <a:endParaRPr lang="es-ES"/>
        </a:p>
      </dgm:t>
    </dgm:pt>
    <dgm:pt modelId="{7D03C65A-6B31-4CAE-90AD-2ED9E1C060EA}" type="pres">
      <dgm:prSet presAssocID="{E8164538-3ACC-4CA4-B836-EEE6B1810D09}" presName="node" presStyleLbl="node1" presStyleIdx="3" presStyleCnt="7">
        <dgm:presLayoutVars>
          <dgm:bulletEnabled val="1"/>
        </dgm:presLayoutVars>
      </dgm:prSet>
      <dgm:spPr/>
      <dgm:t>
        <a:bodyPr/>
        <a:lstStyle/>
        <a:p>
          <a:endParaRPr lang="es-ES"/>
        </a:p>
      </dgm:t>
    </dgm:pt>
    <dgm:pt modelId="{3E853AC8-F729-4FEF-9777-6BD6118AA6F2}" type="pres">
      <dgm:prSet presAssocID="{3E59827A-A75F-43CD-A2A4-87E59053D192}" presName="sibTrans" presStyleCnt="0"/>
      <dgm:spPr/>
      <dgm:t>
        <a:bodyPr/>
        <a:lstStyle/>
        <a:p>
          <a:endParaRPr lang="es-ES"/>
        </a:p>
      </dgm:t>
    </dgm:pt>
    <dgm:pt modelId="{9A04B742-AB35-4BD1-8082-A5983152C4E6}" type="pres">
      <dgm:prSet presAssocID="{CC45C0D1-FF2D-4D21-918F-35507B12ADEC}" presName="node" presStyleLbl="node1" presStyleIdx="4" presStyleCnt="7">
        <dgm:presLayoutVars>
          <dgm:bulletEnabled val="1"/>
        </dgm:presLayoutVars>
      </dgm:prSet>
      <dgm:spPr/>
      <dgm:t>
        <a:bodyPr/>
        <a:lstStyle/>
        <a:p>
          <a:endParaRPr lang="es-ES"/>
        </a:p>
      </dgm:t>
    </dgm:pt>
    <dgm:pt modelId="{CAD4CB89-5F2A-42AE-9DAA-D232F7ACCC45}" type="pres">
      <dgm:prSet presAssocID="{3D3E5B91-1231-4615-8796-7AC06C3B6EF8}" presName="sibTrans" presStyleCnt="0"/>
      <dgm:spPr/>
      <dgm:t>
        <a:bodyPr/>
        <a:lstStyle/>
        <a:p>
          <a:endParaRPr lang="es-ES"/>
        </a:p>
      </dgm:t>
    </dgm:pt>
    <dgm:pt modelId="{0248F248-1F00-40F5-AAC2-688299A00876}" type="pres">
      <dgm:prSet presAssocID="{EE2B20E9-B7C9-4EE4-90AD-CFB9CE0C1B9B}" presName="node" presStyleLbl="node1" presStyleIdx="5" presStyleCnt="7">
        <dgm:presLayoutVars>
          <dgm:bulletEnabled val="1"/>
        </dgm:presLayoutVars>
      </dgm:prSet>
      <dgm:spPr/>
      <dgm:t>
        <a:bodyPr/>
        <a:lstStyle/>
        <a:p>
          <a:endParaRPr lang="es-ES"/>
        </a:p>
      </dgm:t>
    </dgm:pt>
    <dgm:pt modelId="{FF0B1758-2745-42AB-AAD9-1D608D7AD2C7}" type="pres">
      <dgm:prSet presAssocID="{6802AB8F-DD50-4487-B4E6-33083979EB21}" presName="sibTrans" presStyleCnt="0"/>
      <dgm:spPr/>
      <dgm:t>
        <a:bodyPr/>
        <a:lstStyle/>
        <a:p>
          <a:endParaRPr lang="es-ES"/>
        </a:p>
      </dgm:t>
    </dgm:pt>
    <dgm:pt modelId="{67BB6772-DDD0-4515-83CA-42B46F489D4D}" type="pres">
      <dgm:prSet presAssocID="{2010535C-C53C-49C2-A388-5A7897E1634C}" presName="node" presStyleLbl="node1" presStyleIdx="6" presStyleCnt="7">
        <dgm:presLayoutVars>
          <dgm:bulletEnabled val="1"/>
        </dgm:presLayoutVars>
      </dgm:prSet>
      <dgm:spPr/>
      <dgm:t>
        <a:bodyPr/>
        <a:lstStyle/>
        <a:p>
          <a:endParaRPr lang="es-ES"/>
        </a:p>
      </dgm:t>
    </dgm:pt>
  </dgm:ptLst>
  <dgm:cxnLst>
    <dgm:cxn modelId="{F60E0BB1-CAC7-4DF9-94C3-36D1CA5AF818}" type="presOf" srcId="{E8164538-3ACC-4CA4-B836-EEE6B1810D09}" destId="{7D03C65A-6B31-4CAE-90AD-2ED9E1C060EA}" srcOrd="0" destOrd="0" presId="urn:microsoft.com/office/officeart/2005/8/layout/default"/>
    <dgm:cxn modelId="{AC659851-C000-48AE-BFBC-57FC04CAC9E0}" srcId="{2FCD02BB-E60F-4B52-B9D7-203D1F133C56}" destId="{AD90F61E-C57C-418E-B43A-22020D5376B7}" srcOrd="0" destOrd="0" parTransId="{1D0E0835-EE0E-4B60-9268-71B96AA6AE3D}" sibTransId="{23B460D4-9A74-4E8C-9536-76042E05181F}"/>
    <dgm:cxn modelId="{0FBE8091-EA3A-4ED6-9DE9-0D1419C54DD9}" srcId="{2FCD02BB-E60F-4B52-B9D7-203D1F133C56}" destId="{98EC99E4-DF42-455B-ABCD-576CF1ADE3F2}" srcOrd="2" destOrd="0" parTransId="{065FA095-965C-48D7-B488-84411898FE2E}" sibTransId="{66FB04E6-0695-4788-B199-0E62C3732A37}"/>
    <dgm:cxn modelId="{9B8E9174-0732-44BD-941C-FFE1DEFE0366}" srcId="{2FCD02BB-E60F-4B52-B9D7-203D1F133C56}" destId="{EE2B20E9-B7C9-4EE4-90AD-CFB9CE0C1B9B}" srcOrd="5" destOrd="0" parTransId="{0EE0DD12-49F3-44C9-84CD-89362678646E}" sibTransId="{6802AB8F-DD50-4487-B4E6-33083979EB21}"/>
    <dgm:cxn modelId="{59BF4970-1B60-46A1-AA7A-5BCCDBFC7B31}" srcId="{2FCD02BB-E60F-4B52-B9D7-203D1F133C56}" destId="{2010535C-C53C-49C2-A388-5A7897E1634C}" srcOrd="6" destOrd="0" parTransId="{864076DA-42DB-4CC8-AAEA-7A6A043844DF}" sibTransId="{A1D8E86A-7FEB-450E-8D27-18F9F3A6A77C}"/>
    <dgm:cxn modelId="{9E68B9A3-9BDF-46CA-8B15-0D69010F5C40}" type="presOf" srcId="{EE2B20E9-B7C9-4EE4-90AD-CFB9CE0C1B9B}" destId="{0248F248-1F00-40F5-AAC2-688299A00876}" srcOrd="0" destOrd="0" presId="urn:microsoft.com/office/officeart/2005/8/layout/default"/>
    <dgm:cxn modelId="{B8D9B4A9-59D9-43C6-8702-79F5B5E55A1D}" type="presOf" srcId="{B160B64C-1455-495E-AFEC-328F73D3D1B9}" destId="{9CF4342E-0BFC-4420-86FB-71B73A90A3C0}" srcOrd="0" destOrd="0" presId="urn:microsoft.com/office/officeart/2005/8/layout/default"/>
    <dgm:cxn modelId="{9AA538E9-050E-4068-9B7C-EF13FABB6F2D}" srcId="{2FCD02BB-E60F-4B52-B9D7-203D1F133C56}" destId="{B160B64C-1455-495E-AFEC-328F73D3D1B9}" srcOrd="1" destOrd="0" parTransId="{8EC56C84-6E61-4A7A-837F-04ED869A18B7}" sibTransId="{5DCB7DDF-7783-453D-A1F6-1A20C60CB499}"/>
    <dgm:cxn modelId="{6AD243A9-B81B-4BD1-B5C0-DD1FB57C93C1}" srcId="{2FCD02BB-E60F-4B52-B9D7-203D1F133C56}" destId="{CC45C0D1-FF2D-4D21-918F-35507B12ADEC}" srcOrd="4" destOrd="0" parTransId="{80577C68-4FFC-4ED4-8242-A323E84E69D6}" sibTransId="{3D3E5B91-1231-4615-8796-7AC06C3B6EF8}"/>
    <dgm:cxn modelId="{279E2F66-BCC1-4C21-8F38-A9BF30E634C8}" type="presOf" srcId="{2FCD02BB-E60F-4B52-B9D7-203D1F133C56}" destId="{1C663ABA-C465-4D92-A2A8-405C1E6621ED}" srcOrd="0" destOrd="0" presId="urn:microsoft.com/office/officeart/2005/8/layout/default"/>
    <dgm:cxn modelId="{789E28E1-F60D-4FB4-AB3F-AAA3CCE1A8FB}" type="presOf" srcId="{CC45C0D1-FF2D-4D21-918F-35507B12ADEC}" destId="{9A04B742-AB35-4BD1-8082-A5983152C4E6}" srcOrd="0" destOrd="0" presId="urn:microsoft.com/office/officeart/2005/8/layout/default"/>
    <dgm:cxn modelId="{6F9A6E62-A1BC-4EB5-AF72-D6737A5A0041}" type="presOf" srcId="{98EC99E4-DF42-455B-ABCD-576CF1ADE3F2}" destId="{14D1C9B1-92F5-4698-BE57-472655FFDF53}" srcOrd="0" destOrd="0" presId="urn:microsoft.com/office/officeart/2005/8/layout/default"/>
    <dgm:cxn modelId="{750D4C55-37CB-412F-A577-8E05850D4E09}" type="presOf" srcId="{2010535C-C53C-49C2-A388-5A7897E1634C}" destId="{67BB6772-DDD0-4515-83CA-42B46F489D4D}" srcOrd="0" destOrd="0" presId="urn:microsoft.com/office/officeart/2005/8/layout/default"/>
    <dgm:cxn modelId="{CCF8D39C-E7AC-440C-917E-B42026ED405A}" type="presOf" srcId="{AD90F61E-C57C-418E-B43A-22020D5376B7}" destId="{91F07C1A-8315-4007-88E2-55E45AC11A7D}" srcOrd="0" destOrd="0" presId="urn:microsoft.com/office/officeart/2005/8/layout/default"/>
    <dgm:cxn modelId="{E5EF2C11-A3BB-448E-9383-6FA4C8F6E98C}" srcId="{2FCD02BB-E60F-4B52-B9D7-203D1F133C56}" destId="{E8164538-3ACC-4CA4-B836-EEE6B1810D09}" srcOrd="3" destOrd="0" parTransId="{7047D8F6-2F77-4593-8B06-A7E4A6FB69CC}" sibTransId="{3E59827A-A75F-43CD-A2A4-87E59053D192}"/>
    <dgm:cxn modelId="{FF7FBE57-0AA6-46B2-976A-2EBFFB659BFB}" type="presParOf" srcId="{1C663ABA-C465-4D92-A2A8-405C1E6621ED}" destId="{91F07C1A-8315-4007-88E2-55E45AC11A7D}" srcOrd="0" destOrd="0" presId="urn:microsoft.com/office/officeart/2005/8/layout/default"/>
    <dgm:cxn modelId="{95BE7E43-D317-432D-B352-0A1742AA179F}" type="presParOf" srcId="{1C663ABA-C465-4D92-A2A8-405C1E6621ED}" destId="{8FEB76BC-5C65-45D9-B73A-19ECDC50740A}" srcOrd="1" destOrd="0" presId="urn:microsoft.com/office/officeart/2005/8/layout/default"/>
    <dgm:cxn modelId="{E229DB0D-D170-4183-9EF0-8B54E3BE860D}" type="presParOf" srcId="{1C663ABA-C465-4D92-A2A8-405C1E6621ED}" destId="{9CF4342E-0BFC-4420-86FB-71B73A90A3C0}" srcOrd="2" destOrd="0" presId="urn:microsoft.com/office/officeart/2005/8/layout/default"/>
    <dgm:cxn modelId="{9174FD9E-9FCE-49A2-BE42-03E4173B0E32}" type="presParOf" srcId="{1C663ABA-C465-4D92-A2A8-405C1E6621ED}" destId="{CAEC93E4-B790-4FF5-B1FA-987B8533643F}" srcOrd="3" destOrd="0" presId="urn:microsoft.com/office/officeart/2005/8/layout/default"/>
    <dgm:cxn modelId="{E3BEE05E-300D-4B5E-979E-431602EBCCF1}" type="presParOf" srcId="{1C663ABA-C465-4D92-A2A8-405C1E6621ED}" destId="{14D1C9B1-92F5-4698-BE57-472655FFDF53}" srcOrd="4" destOrd="0" presId="urn:microsoft.com/office/officeart/2005/8/layout/default"/>
    <dgm:cxn modelId="{CCE01DDF-F971-463B-B93C-0B0E640C7B6D}" type="presParOf" srcId="{1C663ABA-C465-4D92-A2A8-405C1E6621ED}" destId="{95F3DE3F-051A-4FAA-8672-7242F271F910}" srcOrd="5" destOrd="0" presId="urn:microsoft.com/office/officeart/2005/8/layout/default"/>
    <dgm:cxn modelId="{AD7626CE-E539-45E7-803C-5F4676DE75A1}" type="presParOf" srcId="{1C663ABA-C465-4D92-A2A8-405C1E6621ED}" destId="{7D03C65A-6B31-4CAE-90AD-2ED9E1C060EA}" srcOrd="6" destOrd="0" presId="urn:microsoft.com/office/officeart/2005/8/layout/default"/>
    <dgm:cxn modelId="{026F01B2-8A16-44B7-B1DA-37E91C82734C}" type="presParOf" srcId="{1C663ABA-C465-4D92-A2A8-405C1E6621ED}" destId="{3E853AC8-F729-4FEF-9777-6BD6118AA6F2}" srcOrd="7" destOrd="0" presId="urn:microsoft.com/office/officeart/2005/8/layout/default"/>
    <dgm:cxn modelId="{7BB12208-2BC8-4BF2-8E0D-705793AB94AF}" type="presParOf" srcId="{1C663ABA-C465-4D92-A2A8-405C1E6621ED}" destId="{9A04B742-AB35-4BD1-8082-A5983152C4E6}" srcOrd="8" destOrd="0" presId="urn:microsoft.com/office/officeart/2005/8/layout/default"/>
    <dgm:cxn modelId="{7B65D643-EE88-46EA-A64C-C7DAA9F56AA6}" type="presParOf" srcId="{1C663ABA-C465-4D92-A2A8-405C1E6621ED}" destId="{CAD4CB89-5F2A-42AE-9DAA-D232F7ACCC45}" srcOrd="9" destOrd="0" presId="urn:microsoft.com/office/officeart/2005/8/layout/default"/>
    <dgm:cxn modelId="{ECC1F5F2-8169-4C03-B4F8-38804E2CB78D}" type="presParOf" srcId="{1C663ABA-C465-4D92-A2A8-405C1E6621ED}" destId="{0248F248-1F00-40F5-AAC2-688299A00876}" srcOrd="10" destOrd="0" presId="urn:microsoft.com/office/officeart/2005/8/layout/default"/>
    <dgm:cxn modelId="{763F75C6-0317-4455-A08F-694105DF6235}" type="presParOf" srcId="{1C663ABA-C465-4D92-A2A8-405C1E6621ED}" destId="{FF0B1758-2745-42AB-AAD9-1D608D7AD2C7}" srcOrd="11" destOrd="0" presId="urn:microsoft.com/office/officeart/2005/8/layout/default"/>
    <dgm:cxn modelId="{56430203-C5CF-4704-9331-7C1165BBD8A1}" type="presParOf" srcId="{1C663ABA-C465-4D92-A2A8-405C1E6621ED}" destId="{67BB6772-DDD0-4515-83CA-42B46F489D4D}" srcOrd="1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CD02BB-E60F-4B52-B9D7-203D1F133C5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S"/>
        </a:p>
      </dgm:t>
    </dgm:pt>
    <dgm:pt modelId="{AD90F61E-C57C-418E-B43A-22020D5376B7}">
      <dgm:prSet phldrT="[Texto]" custT="1"/>
      <dgm:spPr/>
      <dgm:t>
        <a:bodyPr/>
        <a:lstStyle/>
        <a:p>
          <a:pPr algn="ctr"/>
          <a:r>
            <a:rPr lang="es-ES" sz="1400" b="1" dirty="0" smtClean="0"/>
            <a:t>Datos Generales</a:t>
          </a:r>
        </a:p>
        <a:p>
          <a:pPr algn="l"/>
          <a:r>
            <a:rPr lang="es-ES" sz="1400" dirty="0" smtClean="0"/>
            <a:t>Hombre	                        56%</a:t>
          </a:r>
        </a:p>
        <a:p>
          <a:pPr algn="l"/>
          <a:r>
            <a:rPr lang="es-ES" sz="1400" dirty="0" smtClean="0"/>
            <a:t>15-42 años de edad    41%</a:t>
          </a:r>
        </a:p>
        <a:p>
          <a:pPr algn="l"/>
          <a:r>
            <a:rPr lang="es-ES" sz="1400" dirty="0" smtClean="0"/>
            <a:t>Superior                        65%</a:t>
          </a:r>
        </a:p>
        <a:p>
          <a:pPr algn="ctr"/>
          <a:endParaRPr lang="es-ES" sz="1400" dirty="0"/>
        </a:p>
      </dgm:t>
    </dgm:pt>
    <dgm:pt modelId="{1D0E0835-EE0E-4B60-9268-71B96AA6AE3D}" type="parTrans" cxnId="{AC659851-C000-48AE-BFBC-57FC04CAC9E0}">
      <dgm:prSet/>
      <dgm:spPr/>
      <dgm:t>
        <a:bodyPr/>
        <a:lstStyle/>
        <a:p>
          <a:endParaRPr lang="es-ES" sz="2400"/>
        </a:p>
      </dgm:t>
    </dgm:pt>
    <dgm:pt modelId="{23B460D4-9A74-4E8C-9536-76042E05181F}" type="sibTrans" cxnId="{AC659851-C000-48AE-BFBC-57FC04CAC9E0}">
      <dgm:prSet/>
      <dgm:spPr/>
      <dgm:t>
        <a:bodyPr/>
        <a:lstStyle/>
        <a:p>
          <a:endParaRPr lang="es-ES" sz="2400"/>
        </a:p>
      </dgm:t>
    </dgm:pt>
    <dgm:pt modelId="{B160B64C-1455-495E-AFEC-328F73D3D1B9}">
      <dgm:prSet phldrT="[Texto]" custT="1"/>
      <dgm:spPr/>
      <dgm:t>
        <a:bodyPr/>
        <a:lstStyle/>
        <a:p>
          <a:pPr algn="ctr"/>
          <a:r>
            <a:rPr lang="es-ES" sz="1600" b="1" i="1" dirty="0" smtClean="0"/>
            <a:t>Realizado turismo comunitario en la Parroquia</a:t>
          </a:r>
        </a:p>
        <a:p>
          <a:pPr algn="ctr"/>
          <a:r>
            <a:rPr lang="es-ES" sz="1600" b="0" i="1" dirty="0" smtClean="0"/>
            <a:t>SI 80%</a:t>
          </a:r>
          <a:endParaRPr lang="es-ES" sz="1600" dirty="0"/>
        </a:p>
      </dgm:t>
    </dgm:pt>
    <dgm:pt modelId="{8EC56C84-6E61-4A7A-837F-04ED869A18B7}" type="parTrans" cxnId="{9AA538E9-050E-4068-9B7C-EF13FABB6F2D}">
      <dgm:prSet/>
      <dgm:spPr/>
      <dgm:t>
        <a:bodyPr/>
        <a:lstStyle/>
        <a:p>
          <a:endParaRPr lang="es-ES" sz="2400"/>
        </a:p>
      </dgm:t>
    </dgm:pt>
    <dgm:pt modelId="{5DCB7DDF-7783-453D-A1F6-1A20C60CB499}" type="sibTrans" cxnId="{9AA538E9-050E-4068-9B7C-EF13FABB6F2D}">
      <dgm:prSet/>
      <dgm:spPr/>
      <dgm:t>
        <a:bodyPr/>
        <a:lstStyle/>
        <a:p>
          <a:endParaRPr lang="es-ES" sz="2400"/>
        </a:p>
      </dgm:t>
    </dgm:pt>
    <dgm:pt modelId="{E8164538-3ACC-4CA4-B836-EEE6B1810D09}">
      <dgm:prSet phldrT="[Texto]" custT="1"/>
      <dgm:spPr/>
      <dgm:t>
        <a:bodyPr/>
        <a:lstStyle/>
        <a:p>
          <a:pPr algn="ctr"/>
          <a:r>
            <a:rPr lang="es-ES" sz="1600" b="1" i="1" dirty="0" smtClean="0"/>
            <a:t>Factores al momento de elegir su destino</a:t>
          </a:r>
        </a:p>
        <a:p>
          <a:pPr algn="ctr"/>
          <a:r>
            <a:rPr lang="es-ES" sz="1600" b="0" dirty="0" smtClean="0"/>
            <a:t>35% Atención al cliente</a:t>
          </a:r>
        </a:p>
      </dgm:t>
    </dgm:pt>
    <dgm:pt modelId="{7047D8F6-2F77-4593-8B06-A7E4A6FB69CC}" type="parTrans" cxnId="{E5EF2C11-A3BB-448E-9383-6FA4C8F6E98C}">
      <dgm:prSet/>
      <dgm:spPr/>
      <dgm:t>
        <a:bodyPr/>
        <a:lstStyle/>
        <a:p>
          <a:endParaRPr lang="es-ES" sz="2400"/>
        </a:p>
      </dgm:t>
    </dgm:pt>
    <dgm:pt modelId="{3E59827A-A75F-43CD-A2A4-87E59053D192}" type="sibTrans" cxnId="{E5EF2C11-A3BB-448E-9383-6FA4C8F6E98C}">
      <dgm:prSet/>
      <dgm:spPr/>
      <dgm:t>
        <a:bodyPr/>
        <a:lstStyle/>
        <a:p>
          <a:endParaRPr lang="es-ES" sz="2400"/>
        </a:p>
      </dgm:t>
    </dgm:pt>
    <dgm:pt modelId="{CC45C0D1-FF2D-4D21-918F-35507B12ADEC}">
      <dgm:prSet phldrT="[Texto]" custT="1"/>
      <dgm:spPr/>
      <dgm:t>
        <a:bodyPr/>
        <a:lstStyle/>
        <a:p>
          <a:pPr algn="ctr"/>
          <a:r>
            <a:rPr lang="es-ES" sz="1600" b="1" i="1" dirty="0" smtClean="0"/>
            <a:t>Agave Andino - penco</a:t>
          </a:r>
        </a:p>
        <a:p>
          <a:pPr algn="ctr"/>
          <a:r>
            <a:rPr lang="es-ES" sz="1600" b="0" dirty="0" smtClean="0"/>
            <a:t>60% SI</a:t>
          </a:r>
          <a:endParaRPr lang="es-ES" sz="1600" b="0" dirty="0"/>
        </a:p>
      </dgm:t>
    </dgm:pt>
    <dgm:pt modelId="{80577C68-4FFC-4ED4-8242-A323E84E69D6}" type="parTrans" cxnId="{6AD243A9-B81B-4BD1-B5C0-DD1FB57C93C1}">
      <dgm:prSet/>
      <dgm:spPr/>
      <dgm:t>
        <a:bodyPr/>
        <a:lstStyle/>
        <a:p>
          <a:endParaRPr lang="es-ES" sz="2400"/>
        </a:p>
      </dgm:t>
    </dgm:pt>
    <dgm:pt modelId="{3D3E5B91-1231-4615-8796-7AC06C3B6EF8}" type="sibTrans" cxnId="{6AD243A9-B81B-4BD1-B5C0-DD1FB57C93C1}">
      <dgm:prSet/>
      <dgm:spPr/>
      <dgm:t>
        <a:bodyPr/>
        <a:lstStyle/>
        <a:p>
          <a:endParaRPr lang="es-ES" sz="2400"/>
        </a:p>
      </dgm:t>
    </dgm:pt>
    <dgm:pt modelId="{EE2B20E9-B7C9-4EE4-90AD-CFB9CE0C1B9B}">
      <dgm:prSet phldrT="[Texto]" custT="1"/>
      <dgm:spPr/>
      <dgm:t>
        <a:bodyPr/>
        <a:lstStyle/>
        <a:p>
          <a:r>
            <a:rPr lang="es-ES" sz="1600" b="1" i="1" dirty="0" smtClean="0"/>
            <a:t>Productos y servicios derivados del agave</a:t>
          </a:r>
        </a:p>
        <a:p>
          <a:r>
            <a:rPr lang="es-ES" sz="1600" b="0" dirty="0" smtClean="0"/>
            <a:t>85% De acuerdo</a:t>
          </a:r>
          <a:endParaRPr lang="es-ES" sz="1600" b="0" dirty="0"/>
        </a:p>
      </dgm:t>
    </dgm:pt>
    <dgm:pt modelId="{0EE0DD12-49F3-44C9-84CD-89362678646E}" type="parTrans" cxnId="{9B8E9174-0732-44BD-941C-FFE1DEFE0366}">
      <dgm:prSet/>
      <dgm:spPr/>
      <dgm:t>
        <a:bodyPr/>
        <a:lstStyle/>
        <a:p>
          <a:endParaRPr lang="es-ES" sz="2400"/>
        </a:p>
      </dgm:t>
    </dgm:pt>
    <dgm:pt modelId="{6802AB8F-DD50-4487-B4E6-33083979EB21}" type="sibTrans" cxnId="{9B8E9174-0732-44BD-941C-FFE1DEFE0366}">
      <dgm:prSet/>
      <dgm:spPr/>
      <dgm:t>
        <a:bodyPr/>
        <a:lstStyle/>
        <a:p>
          <a:endParaRPr lang="es-ES" sz="2400"/>
        </a:p>
      </dgm:t>
    </dgm:pt>
    <dgm:pt modelId="{2010535C-C53C-49C2-A388-5A7897E1634C}">
      <dgm:prSet phldrT="[Texto]" custT="1"/>
      <dgm:spPr/>
      <dgm:t>
        <a:bodyPr/>
        <a:lstStyle/>
        <a:p>
          <a:r>
            <a:rPr lang="es-ES" sz="1600" b="1" i="1" dirty="0" smtClean="0"/>
            <a:t>Servicios complementarios que haría uso </a:t>
          </a:r>
        </a:p>
        <a:p>
          <a:r>
            <a:rPr lang="es-ES" sz="1600" b="0" dirty="0" smtClean="0"/>
            <a:t>31% Alimentación y bebidas</a:t>
          </a:r>
          <a:endParaRPr lang="es-ES" sz="1600" b="0" dirty="0"/>
        </a:p>
      </dgm:t>
    </dgm:pt>
    <dgm:pt modelId="{864076DA-42DB-4CC8-AAEA-7A6A043844DF}" type="parTrans" cxnId="{59BF4970-1B60-46A1-AA7A-5BCCDBFC7B31}">
      <dgm:prSet/>
      <dgm:spPr/>
      <dgm:t>
        <a:bodyPr/>
        <a:lstStyle/>
        <a:p>
          <a:endParaRPr lang="es-ES" sz="2400"/>
        </a:p>
      </dgm:t>
    </dgm:pt>
    <dgm:pt modelId="{A1D8E86A-7FEB-450E-8D27-18F9F3A6A77C}" type="sibTrans" cxnId="{59BF4970-1B60-46A1-AA7A-5BCCDBFC7B31}">
      <dgm:prSet/>
      <dgm:spPr/>
      <dgm:t>
        <a:bodyPr/>
        <a:lstStyle/>
        <a:p>
          <a:endParaRPr lang="es-ES" sz="2400"/>
        </a:p>
      </dgm:t>
    </dgm:pt>
    <dgm:pt modelId="{98EC99E4-DF42-455B-ABCD-576CF1ADE3F2}">
      <dgm:prSet phldrT="[Texto]" custT="1"/>
      <dgm:spPr/>
      <dgm:t>
        <a:bodyPr/>
        <a:lstStyle/>
        <a:p>
          <a:pPr algn="ctr"/>
          <a:r>
            <a:rPr lang="es-ES" sz="1600" b="1" i="1" dirty="0" smtClean="0"/>
            <a:t>Turismo comunitario basado en el agave andino en la parroquia de Cangahua</a:t>
          </a:r>
        </a:p>
        <a:p>
          <a:pPr algn="ctr"/>
          <a:r>
            <a:rPr lang="es-ES" sz="1600" dirty="0" smtClean="0"/>
            <a:t>De acuerdo 90%</a:t>
          </a:r>
          <a:endParaRPr lang="es-ES" sz="1600" dirty="0"/>
        </a:p>
      </dgm:t>
    </dgm:pt>
    <dgm:pt modelId="{065FA095-965C-48D7-B488-84411898FE2E}" type="parTrans" cxnId="{0FBE8091-EA3A-4ED6-9DE9-0D1419C54DD9}">
      <dgm:prSet/>
      <dgm:spPr/>
      <dgm:t>
        <a:bodyPr/>
        <a:lstStyle/>
        <a:p>
          <a:endParaRPr lang="es-ES" sz="2400"/>
        </a:p>
      </dgm:t>
    </dgm:pt>
    <dgm:pt modelId="{66FB04E6-0695-4788-B199-0E62C3732A37}" type="sibTrans" cxnId="{0FBE8091-EA3A-4ED6-9DE9-0D1419C54DD9}">
      <dgm:prSet/>
      <dgm:spPr/>
      <dgm:t>
        <a:bodyPr/>
        <a:lstStyle/>
        <a:p>
          <a:endParaRPr lang="es-ES" sz="2400"/>
        </a:p>
      </dgm:t>
    </dgm:pt>
    <dgm:pt modelId="{3D075463-1673-45EA-ACA5-580B3F82898E}">
      <dgm:prSet phldrT="[Texto]" custT="1"/>
      <dgm:spPr/>
      <dgm:t>
        <a:bodyPr/>
        <a:lstStyle/>
        <a:p>
          <a:r>
            <a:rPr lang="es-ES" sz="1600" b="1" i="1" dirty="0" smtClean="0"/>
            <a:t>Tiempo de estancia </a:t>
          </a:r>
        </a:p>
        <a:p>
          <a:r>
            <a:rPr lang="es-ES" sz="1600" b="0" dirty="0" smtClean="0"/>
            <a:t>49% Full Day</a:t>
          </a:r>
          <a:endParaRPr lang="es-ES" sz="1600" b="0" dirty="0"/>
        </a:p>
      </dgm:t>
    </dgm:pt>
    <dgm:pt modelId="{4EEE94B1-5E72-4B49-AB8B-F1F174F41A95}" type="parTrans" cxnId="{B7FE933D-596F-4E76-8367-236C0D959AD9}">
      <dgm:prSet/>
      <dgm:spPr/>
      <dgm:t>
        <a:bodyPr/>
        <a:lstStyle/>
        <a:p>
          <a:endParaRPr lang="es-ES" sz="2000"/>
        </a:p>
      </dgm:t>
    </dgm:pt>
    <dgm:pt modelId="{1C56E412-B048-4249-BDCD-C8848BCF029A}" type="sibTrans" cxnId="{B7FE933D-596F-4E76-8367-236C0D959AD9}">
      <dgm:prSet/>
      <dgm:spPr/>
      <dgm:t>
        <a:bodyPr/>
        <a:lstStyle/>
        <a:p>
          <a:endParaRPr lang="es-ES" sz="2000"/>
        </a:p>
      </dgm:t>
    </dgm:pt>
    <dgm:pt modelId="{1C663ABA-C465-4D92-A2A8-405C1E6621ED}" type="pres">
      <dgm:prSet presAssocID="{2FCD02BB-E60F-4B52-B9D7-203D1F133C56}" presName="diagram" presStyleCnt="0">
        <dgm:presLayoutVars>
          <dgm:dir/>
          <dgm:resizeHandles val="exact"/>
        </dgm:presLayoutVars>
      </dgm:prSet>
      <dgm:spPr/>
      <dgm:t>
        <a:bodyPr/>
        <a:lstStyle/>
        <a:p>
          <a:endParaRPr lang="es-ES"/>
        </a:p>
      </dgm:t>
    </dgm:pt>
    <dgm:pt modelId="{91F07C1A-8315-4007-88E2-55E45AC11A7D}" type="pres">
      <dgm:prSet presAssocID="{AD90F61E-C57C-418E-B43A-22020D5376B7}" presName="node" presStyleLbl="node1" presStyleIdx="0" presStyleCnt="8">
        <dgm:presLayoutVars>
          <dgm:bulletEnabled val="1"/>
        </dgm:presLayoutVars>
      </dgm:prSet>
      <dgm:spPr/>
      <dgm:t>
        <a:bodyPr/>
        <a:lstStyle/>
        <a:p>
          <a:endParaRPr lang="es-ES"/>
        </a:p>
      </dgm:t>
    </dgm:pt>
    <dgm:pt modelId="{8FEB76BC-5C65-45D9-B73A-19ECDC50740A}" type="pres">
      <dgm:prSet presAssocID="{23B460D4-9A74-4E8C-9536-76042E05181F}" presName="sibTrans" presStyleCnt="0"/>
      <dgm:spPr/>
      <dgm:t>
        <a:bodyPr/>
        <a:lstStyle/>
        <a:p>
          <a:endParaRPr lang="es-ES"/>
        </a:p>
      </dgm:t>
    </dgm:pt>
    <dgm:pt modelId="{9CF4342E-0BFC-4420-86FB-71B73A90A3C0}" type="pres">
      <dgm:prSet presAssocID="{B160B64C-1455-495E-AFEC-328F73D3D1B9}" presName="node" presStyleLbl="node1" presStyleIdx="1" presStyleCnt="8">
        <dgm:presLayoutVars>
          <dgm:bulletEnabled val="1"/>
        </dgm:presLayoutVars>
      </dgm:prSet>
      <dgm:spPr/>
      <dgm:t>
        <a:bodyPr/>
        <a:lstStyle/>
        <a:p>
          <a:endParaRPr lang="es-ES"/>
        </a:p>
      </dgm:t>
    </dgm:pt>
    <dgm:pt modelId="{CAEC93E4-B790-4FF5-B1FA-987B8533643F}" type="pres">
      <dgm:prSet presAssocID="{5DCB7DDF-7783-453D-A1F6-1A20C60CB499}" presName="sibTrans" presStyleCnt="0"/>
      <dgm:spPr/>
      <dgm:t>
        <a:bodyPr/>
        <a:lstStyle/>
        <a:p>
          <a:endParaRPr lang="es-ES"/>
        </a:p>
      </dgm:t>
    </dgm:pt>
    <dgm:pt modelId="{14D1C9B1-92F5-4698-BE57-472655FFDF53}" type="pres">
      <dgm:prSet presAssocID="{98EC99E4-DF42-455B-ABCD-576CF1ADE3F2}" presName="node" presStyleLbl="node1" presStyleIdx="2" presStyleCnt="8">
        <dgm:presLayoutVars>
          <dgm:bulletEnabled val="1"/>
        </dgm:presLayoutVars>
      </dgm:prSet>
      <dgm:spPr/>
      <dgm:t>
        <a:bodyPr/>
        <a:lstStyle/>
        <a:p>
          <a:endParaRPr lang="es-ES"/>
        </a:p>
      </dgm:t>
    </dgm:pt>
    <dgm:pt modelId="{95F3DE3F-051A-4FAA-8672-7242F271F910}" type="pres">
      <dgm:prSet presAssocID="{66FB04E6-0695-4788-B199-0E62C3732A37}" presName="sibTrans" presStyleCnt="0"/>
      <dgm:spPr/>
      <dgm:t>
        <a:bodyPr/>
        <a:lstStyle/>
        <a:p>
          <a:endParaRPr lang="es-ES"/>
        </a:p>
      </dgm:t>
    </dgm:pt>
    <dgm:pt modelId="{7D03C65A-6B31-4CAE-90AD-2ED9E1C060EA}" type="pres">
      <dgm:prSet presAssocID="{E8164538-3ACC-4CA4-B836-EEE6B1810D09}" presName="node" presStyleLbl="node1" presStyleIdx="3" presStyleCnt="8">
        <dgm:presLayoutVars>
          <dgm:bulletEnabled val="1"/>
        </dgm:presLayoutVars>
      </dgm:prSet>
      <dgm:spPr/>
      <dgm:t>
        <a:bodyPr/>
        <a:lstStyle/>
        <a:p>
          <a:endParaRPr lang="es-ES"/>
        </a:p>
      </dgm:t>
    </dgm:pt>
    <dgm:pt modelId="{3E853AC8-F729-4FEF-9777-6BD6118AA6F2}" type="pres">
      <dgm:prSet presAssocID="{3E59827A-A75F-43CD-A2A4-87E59053D192}" presName="sibTrans" presStyleCnt="0"/>
      <dgm:spPr/>
      <dgm:t>
        <a:bodyPr/>
        <a:lstStyle/>
        <a:p>
          <a:endParaRPr lang="es-ES"/>
        </a:p>
      </dgm:t>
    </dgm:pt>
    <dgm:pt modelId="{9A04B742-AB35-4BD1-8082-A5983152C4E6}" type="pres">
      <dgm:prSet presAssocID="{CC45C0D1-FF2D-4D21-918F-35507B12ADEC}" presName="node" presStyleLbl="node1" presStyleIdx="4" presStyleCnt="8">
        <dgm:presLayoutVars>
          <dgm:bulletEnabled val="1"/>
        </dgm:presLayoutVars>
      </dgm:prSet>
      <dgm:spPr/>
      <dgm:t>
        <a:bodyPr/>
        <a:lstStyle/>
        <a:p>
          <a:endParaRPr lang="es-ES"/>
        </a:p>
      </dgm:t>
    </dgm:pt>
    <dgm:pt modelId="{CAD4CB89-5F2A-42AE-9DAA-D232F7ACCC45}" type="pres">
      <dgm:prSet presAssocID="{3D3E5B91-1231-4615-8796-7AC06C3B6EF8}" presName="sibTrans" presStyleCnt="0"/>
      <dgm:spPr/>
      <dgm:t>
        <a:bodyPr/>
        <a:lstStyle/>
        <a:p>
          <a:endParaRPr lang="es-ES"/>
        </a:p>
      </dgm:t>
    </dgm:pt>
    <dgm:pt modelId="{0248F248-1F00-40F5-AAC2-688299A00876}" type="pres">
      <dgm:prSet presAssocID="{EE2B20E9-B7C9-4EE4-90AD-CFB9CE0C1B9B}" presName="node" presStyleLbl="node1" presStyleIdx="5" presStyleCnt="8">
        <dgm:presLayoutVars>
          <dgm:bulletEnabled val="1"/>
        </dgm:presLayoutVars>
      </dgm:prSet>
      <dgm:spPr/>
      <dgm:t>
        <a:bodyPr/>
        <a:lstStyle/>
        <a:p>
          <a:endParaRPr lang="es-ES"/>
        </a:p>
      </dgm:t>
    </dgm:pt>
    <dgm:pt modelId="{FF0B1758-2745-42AB-AAD9-1D608D7AD2C7}" type="pres">
      <dgm:prSet presAssocID="{6802AB8F-DD50-4487-B4E6-33083979EB21}" presName="sibTrans" presStyleCnt="0"/>
      <dgm:spPr/>
      <dgm:t>
        <a:bodyPr/>
        <a:lstStyle/>
        <a:p>
          <a:endParaRPr lang="es-ES"/>
        </a:p>
      </dgm:t>
    </dgm:pt>
    <dgm:pt modelId="{67BB6772-DDD0-4515-83CA-42B46F489D4D}" type="pres">
      <dgm:prSet presAssocID="{2010535C-C53C-49C2-A388-5A7897E1634C}" presName="node" presStyleLbl="node1" presStyleIdx="6" presStyleCnt="8">
        <dgm:presLayoutVars>
          <dgm:bulletEnabled val="1"/>
        </dgm:presLayoutVars>
      </dgm:prSet>
      <dgm:spPr/>
      <dgm:t>
        <a:bodyPr/>
        <a:lstStyle/>
        <a:p>
          <a:endParaRPr lang="es-ES"/>
        </a:p>
      </dgm:t>
    </dgm:pt>
    <dgm:pt modelId="{74DD1354-25F5-46A1-9FC2-D9EB2CA3BC2F}" type="pres">
      <dgm:prSet presAssocID="{A1D8E86A-7FEB-450E-8D27-18F9F3A6A77C}" presName="sibTrans" presStyleCnt="0"/>
      <dgm:spPr/>
      <dgm:t>
        <a:bodyPr/>
        <a:lstStyle/>
        <a:p>
          <a:endParaRPr lang="es-ES"/>
        </a:p>
      </dgm:t>
    </dgm:pt>
    <dgm:pt modelId="{E26BC395-C5DC-47B4-9C2D-31318A5F706D}" type="pres">
      <dgm:prSet presAssocID="{3D075463-1673-45EA-ACA5-580B3F82898E}" presName="node" presStyleLbl="node1" presStyleIdx="7" presStyleCnt="8">
        <dgm:presLayoutVars>
          <dgm:bulletEnabled val="1"/>
        </dgm:presLayoutVars>
      </dgm:prSet>
      <dgm:spPr/>
      <dgm:t>
        <a:bodyPr/>
        <a:lstStyle/>
        <a:p>
          <a:endParaRPr lang="es-ES"/>
        </a:p>
      </dgm:t>
    </dgm:pt>
  </dgm:ptLst>
  <dgm:cxnLst>
    <dgm:cxn modelId="{0FBE8091-EA3A-4ED6-9DE9-0D1419C54DD9}" srcId="{2FCD02BB-E60F-4B52-B9D7-203D1F133C56}" destId="{98EC99E4-DF42-455B-ABCD-576CF1ADE3F2}" srcOrd="2" destOrd="0" parTransId="{065FA095-965C-48D7-B488-84411898FE2E}" sibTransId="{66FB04E6-0695-4788-B199-0E62C3732A37}"/>
    <dgm:cxn modelId="{CCF8D39C-E7AC-440C-917E-B42026ED405A}" type="presOf" srcId="{AD90F61E-C57C-418E-B43A-22020D5376B7}" destId="{91F07C1A-8315-4007-88E2-55E45AC11A7D}" srcOrd="0" destOrd="0" presId="urn:microsoft.com/office/officeart/2005/8/layout/default"/>
    <dgm:cxn modelId="{F60E0BB1-CAC7-4DF9-94C3-36D1CA5AF818}" type="presOf" srcId="{E8164538-3ACC-4CA4-B836-EEE6B1810D09}" destId="{7D03C65A-6B31-4CAE-90AD-2ED9E1C060EA}" srcOrd="0" destOrd="0" presId="urn:microsoft.com/office/officeart/2005/8/layout/default"/>
    <dgm:cxn modelId="{AC659851-C000-48AE-BFBC-57FC04CAC9E0}" srcId="{2FCD02BB-E60F-4B52-B9D7-203D1F133C56}" destId="{AD90F61E-C57C-418E-B43A-22020D5376B7}" srcOrd="0" destOrd="0" parTransId="{1D0E0835-EE0E-4B60-9268-71B96AA6AE3D}" sibTransId="{23B460D4-9A74-4E8C-9536-76042E05181F}"/>
    <dgm:cxn modelId="{B7FE933D-596F-4E76-8367-236C0D959AD9}" srcId="{2FCD02BB-E60F-4B52-B9D7-203D1F133C56}" destId="{3D075463-1673-45EA-ACA5-580B3F82898E}" srcOrd="7" destOrd="0" parTransId="{4EEE94B1-5E72-4B49-AB8B-F1F174F41A95}" sibTransId="{1C56E412-B048-4249-BDCD-C8848BCF029A}"/>
    <dgm:cxn modelId="{750D4C55-37CB-412F-A577-8E05850D4E09}" type="presOf" srcId="{2010535C-C53C-49C2-A388-5A7897E1634C}" destId="{67BB6772-DDD0-4515-83CA-42B46F489D4D}" srcOrd="0" destOrd="0" presId="urn:microsoft.com/office/officeart/2005/8/layout/default"/>
    <dgm:cxn modelId="{E5EF2C11-A3BB-448E-9383-6FA4C8F6E98C}" srcId="{2FCD02BB-E60F-4B52-B9D7-203D1F133C56}" destId="{E8164538-3ACC-4CA4-B836-EEE6B1810D09}" srcOrd="3" destOrd="0" parTransId="{7047D8F6-2F77-4593-8B06-A7E4A6FB69CC}" sibTransId="{3E59827A-A75F-43CD-A2A4-87E59053D192}"/>
    <dgm:cxn modelId="{9E68B9A3-9BDF-46CA-8B15-0D69010F5C40}" type="presOf" srcId="{EE2B20E9-B7C9-4EE4-90AD-CFB9CE0C1B9B}" destId="{0248F248-1F00-40F5-AAC2-688299A00876}" srcOrd="0" destOrd="0" presId="urn:microsoft.com/office/officeart/2005/8/layout/default"/>
    <dgm:cxn modelId="{789E28E1-F60D-4FB4-AB3F-AAA3CCE1A8FB}" type="presOf" srcId="{CC45C0D1-FF2D-4D21-918F-35507B12ADEC}" destId="{9A04B742-AB35-4BD1-8082-A5983152C4E6}" srcOrd="0" destOrd="0" presId="urn:microsoft.com/office/officeart/2005/8/layout/default"/>
    <dgm:cxn modelId="{B8D9B4A9-59D9-43C6-8702-79F5B5E55A1D}" type="presOf" srcId="{B160B64C-1455-495E-AFEC-328F73D3D1B9}" destId="{9CF4342E-0BFC-4420-86FB-71B73A90A3C0}" srcOrd="0" destOrd="0" presId="urn:microsoft.com/office/officeart/2005/8/layout/default"/>
    <dgm:cxn modelId="{59BF4970-1B60-46A1-AA7A-5BCCDBFC7B31}" srcId="{2FCD02BB-E60F-4B52-B9D7-203D1F133C56}" destId="{2010535C-C53C-49C2-A388-5A7897E1634C}" srcOrd="6" destOrd="0" parTransId="{864076DA-42DB-4CC8-AAEA-7A6A043844DF}" sibTransId="{A1D8E86A-7FEB-450E-8D27-18F9F3A6A77C}"/>
    <dgm:cxn modelId="{9B8E9174-0732-44BD-941C-FFE1DEFE0366}" srcId="{2FCD02BB-E60F-4B52-B9D7-203D1F133C56}" destId="{EE2B20E9-B7C9-4EE4-90AD-CFB9CE0C1B9B}" srcOrd="5" destOrd="0" parTransId="{0EE0DD12-49F3-44C9-84CD-89362678646E}" sibTransId="{6802AB8F-DD50-4487-B4E6-33083979EB21}"/>
    <dgm:cxn modelId="{B10AC1F8-2FE5-4D5F-A900-63D2EED0D6E9}" type="presOf" srcId="{3D075463-1673-45EA-ACA5-580B3F82898E}" destId="{E26BC395-C5DC-47B4-9C2D-31318A5F706D}" srcOrd="0" destOrd="0" presId="urn:microsoft.com/office/officeart/2005/8/layout/default"/>
    <dgm:cxn modelId="{6AD243A9-B81B-4BD1-B5C0-DD1FB57C93C1}" srcId="{2FCD02BB-E60F-4B52-B9D7-203D1F133C56}" destId="{CC45C0D1-FF2D-4D21-918F-35507B12ADEC}" srcOrd="4" destOrd="0" parTransId="{80577C68-4FFC-4ED4-8242-A323E84E69D6}" sibTransId="{3D3E5B91-1231-4615-8796-7AC06C3B6EF8}"/>
    <dgm:cxn modelId="{6F9A6E62-A1BC-4EB5-AF72-D6737A5A0041}" type="presOf" srcId="{98EC99E4-DF42-455B-ABCD-576CF1ADE3F2}" destId="{14D1C9B1-92F5-4698-BE57-472655FFDF53}" srcOrd="0" destOrd="0" presId="urn:microsoft.com/office/officeart/2005/8/layout/default"/>
    <dgm:cxn modelId="{9AA538E9-050E-4068-9B7C-EF13FABB6F2D}" srcId="{2FCD02BB-E60F-4B52-B9D7-203D1F133C56}" destId="{B160B64C-1455-495E-AFEC-328F73D3D1B9}" srcOrd="1" destOrd="0" parTransId="{8EC56C84-6E61-4A7A-837F-04ED869A18B7}" sibTransId="{5DCB7DDF-7783-453D-A1F6-1A20C60CB499}"/>
    <dgm:cxn modelId="{279E2F66-BCC1-4C21-8F38-A9BF30E634C8}" type="presOf" srcId="{2FCD02BB-E60F-4B52-B9D7-203D1F133C56}" destId="{1C663ABA-C465-4D92-A2A8-405C1E6621ED}" srcOrd="0" destOrd="0" presId="urn:microsoft.com/office/officeart/2005/8/layout/default"/>
    <dgm:cxn modelId="{FF7FBE57-0AA6-46B2-976A-2EBFFB659BFB}" type="presParOf" srcId="{1C663ABA-C465-4D92-A2A8-405C1E6621ED}" destId="{91F07C1A-8315-4007-88E2-55E45AC11A7D}" srcOrd="0" destOrd="0" presId="urn:microsoft.com/office/officeart/2005/8/layout/default"/>
    <dgm:cxn modelId="{95BE7E43-D317-432D-B352-0A1742AA179F}" type="presParOf" srcId="{1C663ABA-C465-4D92-A2A8-405C1E6621ED}" destId="{8FEB76BC-5C65-45D9-B73A-19ECDC50740A}" srcOrd="1" destOrd="0" presId="urn:microsoft.com/office/officeart/2005/8/layout/default"/>
    <dgm:cxn modelId="{E229DB0D-D170-4183-9EF0-8B54E3BE860D}" type="presParOf" srcId="{1C663ABA-C465-4D92-A2A8-405C1E6621ED}" destId="{9CF4342E-0BFC-4420-86FB-71B73A90A3C0}" srcOrd="2" destOrd="0" presId="urn:microsoft.com/office/officeart/2005/8/layout/default"/>
    <dgm:cxn modelId="{9174FD9E-9FCE-49A2-BE42-03E4173B0E32}" type="presParOf" srcId="{1C663ABA-C465-4D92-A2A8-405C1E6621ED}" destId="{CAEC93E4-B790-4FF5-B1FA-987B8533643F}" srcOrd="3" destOrd="0" presId="urn:microsoft.com/office/officeart/2005/8/layout/default"/>
    <dgm:cxn modelId="{E3BEE05E-300D-4B5E-979E-431602EBCCF1}" type="presParOf" srcId="{1C663ABA-C465-4D92-A2A8-405C1E6621ED}" destId="{14D1C9B1-92F5-4698-BE57-472655FFDF53}" srcOrd="4" destOrd="0" presId="urn:microsoft.com/office/officeart/2005/8/layout/default"/>
    <dgm:cxn modelId="{CCE01DDF-F971-463B-B93C-0B0E640C7B6D}" type="presParOf" srcId="{1C663ABA-C465-4D92-A2A8-405C1E6621ED}" destId="{95F3DE3F-051A-4FAA-8672-7242F271F910}" srcOrd="5" destOrd="0" presId="urn:microsoft.com/office/officeart/2005/8/layout/default"/>
    <dgm:cxn modelId="{AD7626CE-E539-45E7-803C-5F4676DE75A1}" type="presParOf" srcId="{1C663ABA-C465-4D92-A2A8-405C1E6621ED}" destId="{7D03C65A-6B31-4CAE-90AD-2ED9E1C060EA}" srcOrd="6" destOrd="0" presId="urn:microsoft.com/office/officeart/2005/8/layout/default"/>
    <dgm:cxn modelId="{026F01B2-8A16-44B7-B1DA-37E91C82734C}" type="presParOf" srcId="{1C663ABA-C465-4D92-A2A8-405C1E6621ED}" destId="{3E853AC8-F729-4FEF-9777-6BD6118AA6F2}" srcOrd="7" destOrd="0" presId="urn:microsoft.com/office/officeart/2005/8/layout/default"/>
    <dgm:cxn modelId="{7BB12208-2BC8-4BF2-8E0D-705793AB94AF}" type="presParOf" srcId="{1C663ABA-C465-4D92-A2A8-405C1E6621ED}" destId="{9A04B742-AB35-4BD1-8082-A5983152C4E6}" srcOrd="8" destOrd="0" presId="urn:microsoft.com/office/officeart/2005/8/layout/default"/>
    <dgm:cxn modelId="{7B65D643-EE88-46EA-A64C-C7DAA9F56AA6}" type="presParOf" srcId="{1C663ABA-C465-4D92-A2A8-405C1E6621ED}" destId="{CAD4CB89-5F2A-42AE-9DAA-D232F7ACCC45}" srcOrd="9" destOrd="0" presId="urn:microsoft.com/office/officeart/2005/8/layout/default"/>
    <dgm:cxn modelId="{ECC1F5F2-8169-4C03-B4F8-38804E2CB78D}" type="presParOf" srcId="{1C663ABA-C465-4D92-A2A8-405C1E6621ED}" destId="{0248F248-1F00-40F5-AAC2-688299A00876}" srcOrd="10" destOrd="0" presId="urn:microsoft.com/office/officeart/2005/8/layout/default"/>
    <dgm:cxn modelId="{763F75C6-0317-4455-A08F-694105DF6235}" type="presParOf" srcId="{1C663ABA-C465-4D92-A2A8-405C1E6621ED}" destId="{FF0B1758-2745-42AB-AAD9-1D608D7AD2C7}" srcOrd="11" destOrd="0" presId="urn:microsoft.com/office/officeart/2005/8/layout/default"/>
    <dgm:cxn modelId="{56430203-C5CF-4704-9331-7C1165BBD8A1}" type="presParOf" srcId="{1C663ABA-C465-4D92-A2A8-405C1E6621ED}" destId="{67BB6772-DDD0-4515-83CA-42B46F489D4D}" srcOrd="12" destOrd="0" presId="urn:microsoft.com/office/officeart/2005/8/layout/default"/>
    <dgm:cxn modelId="{F889D2DD-4E9D-41BA-921F-C247B12E3B62}" type="presParOf" srcId="{1C663ABA-C465-4D92-A2A8-405C1E6621ED}" destId="{74DD1354-25F5-46A1-9FC2-D9EB2CA3BC2F}" srcOrd="13" destOrd="0" presId="urn:microsoft.com/office/officeart/2005/8/layout/default"/>
    <dgm:cxn modelId="{865AEF94-A167-4E43-AA66-6941D59534C8}" type="presParOf" srcId="{1C663ABA-C465-4D92-A2A8-405C1E6621ED}" destId="{E26BC395-C5DC-47B4-9C2D-31318A5F706D}"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364BA3-D344-4659-843A-373A86196879}" type="doc">
      <dgm:prSet loTypeId="urn:microsoft.com/office/officeart/2005/8/layout/hList7" loCatId="list" qsTypeId="urn:microsoft.com/office/officeart/2005/8/quickstyle/simple3" qsCatId="simple" csTypeId="urn:microsoft.com/office/officeart/2005/8/colors/colorful5" csCatId="colorful" phldr="1"/>
      <dgm:spPr/>
    </dgm:pt>
    <dgm:pt modelId="{A0CDA082-77B3-4A66-A2CD-A06951C1B0EF}">
      <dgm:prSet phldrT="[Texto]"/>
      <dgm:spPr/>
      <dgm:t>
        <a:bodyPr/>
        <a:lstStyle/>
        <a:p>
          <a:r>
            <a:rPr lang="es-ES" b="1" i="1" dirty="0" smtClean="0">
              <a:latin typeface="Arial" panose="020B0604020202020204" pitchFamily="34" charset="0"/>
              <a:cs typeface="Arial" panose="020B0604020202020204" pitchFamily="34" charset="0"/>
            </a:rPr>
            <a:t>Asociación</a:t>
          </a:r>
        </a:p>
        <a:p>
          <a:r>
            <a:rPr lang="es-ES" dirty="0" smtClean="0">
              <a:latin typeface="Arial" panose="020B0604020202020204" pitchFamily="34" charset="0"/>
              <a:cs typeface="Arial" panose="020B0604020202020204" pitchFamily="34" charset="0"/>
            </a:rPr>
            <a:t>Sra. Carmen Farinango</a:t>
          </a:r>
          <a:endParaRPr lang="es-ES" dirty="0">
            <a:latin typeface="Arial" panose="020B0604020202020204" pitchFamily="34" charset="0"/>
            <a:cs typeface="Arial" panose="020B0604020202020204" pitchFamily="34" charset="0"/>
          </a:endParaRPr>
        </a:p>
      </dgm:t>
    </dgm:pt>
    <dgm:pt modelId="{95CD08E5-1C58-4EA0-B6FF-85710CF8B9A7}" type="parTrans" cxnId="{128951CB-DC02-43AE-86F4-7FE84B3B91F9}">
      <dgm:prSet/>
      <dgm:spPr/>
      <dgm:t>
        <a:bodyPr/>
        <a:lstStyle/>
        <a:p>
          <a:endParaRPr lang="es-ES">
            <a:latin typeface="Arial" panose="020B0604020202020204" pitchFamily="34" charset="0"/>
            <a:cs typeface="Arial" panose="020B0604020202020204" pitchFamily="34" charset="0"/>
          </a:endParaRPr>
        </a:p>
      </dgm:t>
    </dgm:pt>
    <dgm:pt modelId="{1B6A7D97-5AEB-42A7-BAF7-9B4530C2E2C8}" type="sibTrans" cxnId="{128951CB-DC02-43AE-86F4-7FE84B3B91F9}">
      <dgm:prSet/>
      <dgm:spPr/>
      <dgm:t>
        <a:bodyPr/>
        <a:lstStyle/>
        <a:p>
          <a:endParaRPr lang="es-ES">
            <a:latin typeface="Arial" panose="020B0604020202020204" pitchFamily="34" charset="0"/>
            <a:cs typeface="Arial" panose="020B0604020202020204" pitchFamily="34" charset="0"/>
          </a:endParaRPr>
        </a:p>
      </dgm:t>
    </dgm:pt>
    <dgm:pt modelId="{C1D83FDB-D51F-4A87-BC10-95506EB933E5}">
      <dgm:prSet phldrT="[Texto]"/>
      <dgm:spPr/>
      <dgm:t>
        <a:bodyPr/>
        <a:lstStyle/>
        <a:p>
          <a:r>
            <a:rPr lang="es-ES" b="1" i="1" dirty="0" smtClean="0">
              <a:latin typeface="Arial" panose="020B0604020202020204" pitchFamily="34" charset="0"/>
              <a:cs typeface="Arial" panose="020B0604020202020204" pitchFamily="34" charset="0"/>
            </a:rPr>
            <a:t>Casa Agave</a:t>
          </a:r>
        </a:p>
        <a:p>
          <a:r>
            <a:rPr lang="es-ES" dirty="0" smtClean="0">
              <a:latin typeface="Arial" panose="020B0604020202020204" pitchFamily="34" charset="0"/>
              <a:cs typeface="Arial" panose="020B0604020202020204" pitchFamily="34" charset="0"/>
            </a:rPr>
            <a:t>Lic.- Diego Mora</a:t>
          </a:r>
          <a:endParaRPr lang="es-ES" dirty="0">
            <a:latin typeface="Arial" panose="020B0604020202020204" pitchFamily="34" charset="0"/>
            <a:cs typeface="Arial" panose="020B0604020202020204" pitchFamily="34" charset="0"/>
          </a:endParaRPr>
        </a:p>
      </dgm:t>
    </dgm:pt>
    <dgm:pt modelId="{A8DFEC81-DCB3-4EAE-A298-F91F0BD6D8B1}" type="parTrans" cxnId="{D2739593-4347-4B3F-959D-1CC89884AE05}">
      <dgm:prSet/>
      <dgm:spPr/>
      <dgm:t>
        <a:bodyPr/>
        <a:lstStyle/>
        <a:p>
          <a:endParaRPr lang="es-ES">
            <a:latin typeface="Arial" panose="020B0604020202020204" pitchFamily="34" charset="0"/>
            <a:cs typeface="Arial" panose="020B0604020202020204" pitchFamily="34" charset="0"/>
          </a:endParaRPr>
        </a:p>
      </dgm:t>
    </dgm:pt>
    <dgm:pt modelId="{8EAA7B75-CEB7-4B4B-8B2F-418455E1BA9D}" type="sibTrans" cxnId="{D2739593-4347-4B3F-959D-1CC89884AE05}">
      <dgm:prSet/>
      <dgm:spPr/>
      <dgm:t>
        <a:bodyPr/>
        <a:lstStyle/>
        <a:p>
          <a:endParaRPr lang="es-ES">
            <a:latin typeface="Arial" panose="020B0604020202020204" pitchFamily="34" charset="0"/>
            <a:cs typeface="Arial" panose="020B0604020202020204" pitchFamily="34" charset="0"/>
          </a:endParaRPr>
        </a:p>
      </dgm:t>
    </dgm:pt>
    <dgm:pt modelId="{4D6F07BE-0AB6-407E-977D-6B7D0AD3D299}">
      <dgm:prSet phldrT="[Texto]"/>
      <dgm:spPr/>
      <dgm:t>
        <a:bodyPr/>
        <a:lstStyle/>
        <a:p>
          <a:r>
            <a:rPr lang="es-ES" b="1" i="1" dirty="0" smtClean="0">
              <a:latin typeface="Arial" panose="020B0604020202020204" pitchFamily="34" charset="0"/>
              <a:cs typeface="Arial" panose="020B0604020202020204" pitchFamily="34" charset="0"/>
            </a:rPr>
            <a:t>Mishky Huarmy</a:t>
          </a:r>
        </a:p>
        <a:p>
          <a:r>
            <a:rPr lang="es-ES" dirty="0" smtClean="0">
              <a:latin typeface="Arial" panose="020B0604020202020204" pitchFamily="34" charset="0"/>
              <a:cs typeface="Arial" panose="020B0604020202020204" pitchFamily="34" charset="0"/>
            </a:rPr>
            <a:t>Ing. Gabriela Bonifaz</a:t>
          </a:r>
          <a:endParaRPr lang="es-ES" dirty="0">
            <a:latin typeface="Arial" panose="020B0604020202020204" pitchFamily="34" charset="0"/>
            <a:cs typeface="Arial" panose="020B0604020202020204" pitchFamily="34" charset="0"/>
          </a:endParaRPr>
        </a:p>
      </dgm:t>
    </dgm:pt>
    <dgm:pt modelId="{3AB5E13E-A309-4CF5-A79D-9529D0BB0209}" type="parTrans" cxnId="{CAB061D8-0AC2-43DF-85C3-44EEB08FC4E7}">
      <dgm:prSet/>
      <dgm:spPr/>
      <dgm:t>
        <a:bodyPr/>
        <a:lstStyle/>
        <a:p>
          <a:endParaRPr lang="es-ES">
            <a:latin typeface="Arial" panose="020B0604020202020204" pitchFamily="34" charset="0"/>
            <a:cs typeface="Arial" panose="020B0604020202020204" pitchFamily="34" charset="0"/>
          </a:endParaRPr>
        </a:p>
      </dgm:t>
    </dgm:pt>
    <dgm:pt modelId="{49F866C8-7D4B-4901-B524-F9624788EA60}" type="sibTrans" cxnId="{CAB061D8-0AC2-43DF-85C3-44EEB08FC4E7}">
      <dgm:prSet/>
      <dgm:spPr/>
      <dgm:t>
        <a:bodyPr/>
        <a:lstStyle/>
        <a:p>
          <a:endParaRPr lang="es-ES">
            <a:latin typeface="Arial" panose="020B0604020202020204" pitchFamily="34" charset="0"/>
            <a:cs typeface="Arial" panose="020B0604020202020204" pitchFamily="34" charset="0"/>
          </a:endParaRPr>
        </a:p>
      </dgm:t>
    </dgm:pt>
    <dgm:pt modelId="{BD4105DF-207D-4CFB-B72D-7BB21424FD81}">
      <dgm:prSet phldrT="[Texto]"/>
      <dgm:spPr/>
      <dgm:t>
        <a:bodyPr/>
        <a:lstStyle/>
        <a:p>
          <a:r>
            <a:rPr lang="es-ES" b="1" i="1" dirty="0" smtClean="0">
              <a:latin typeface="Arial" panose="020B0604020202020204" pitchFamily="34" charset="0"/>
              <a:cs typeface="Arial" panose="020B0604020202020204" pitchFamily="34" charset="0"/>
            </a:rPr>
            <a:t>Hacienda Guachalá</a:t>
          </a:r>
        </a:p>
        <a:p>
          <a:r>
            <a:rPr lang="es-ES" dirty="0" err="1" smtClean="0">
              <a:latin typeface="Arial" panose="020B0604020202020204" pitchFamily="34" charset="0"/>
              <a:cs typeface="Arial" panose="020B0604020202020204" pitchFamily="34" charset="0"/>
            </a:rPr>
            <a:t>M.s.c</a:t>
          </a:r>
          <a:r>
            <a:rPr lang="es-ES" dirty="0" smtClean="0">
              <a:latin typeface="Arial" panose="020B0604020202020204" pitchFamily="34" charset="0"/>
              <a:cs typeface="Arial" panose="020B0604020202020204" pitchFamily="34" charset="0"/>
            </a:rPr>
            <a:t>. Diego Bonifaz</a:t>
          </a:r>
          <a:endParaRPr lang="es-ES" dirty="0">
            <a:latin typeface="Arial" panose="020B0604020202020204" pitchFamily="34" charset="0"/>
            <a:cs typeface="Arial" panose="020B0604020202020204" pitchFamily="34" charset="0"/>
          </a:endParaRPr>
        </a:p>
      </dgm:t>
    </dgm:pt>
    <dgm:pt modelId="{002AC73D-0D4C-4F1D-90DB-0A0BC7596452}" type="parTrans" cxnId="{120B3AB9-1029-4C07-8F48-4D4BF49B7D74}">
      <dgm:prSet/>
      <dgm:spPr/>
      <dgm:t>
        <a:bodyPr/>
        <a:lstStyle/>
        <a:p>
          <a:endParaRPr lang="es-ES">
            <a:latin typeface="Arial" panose="020B0604020202020204" pitchFamily="34" charset="0"/>
            <a:cs typeface="Arial" panose="020B0604020202020204" pitchFamily="34" charset="0"/>
          </a:endParaRPr>
        </a:p>
      </dgm:t>
    </dgm:pt>
    <dgm:pt modelId="{66ED7377-B263-49DC-9F65-BCA1B6A9882F}" type="sibTrans" cxnId="{120B3AB9-1029-4C07-8F48-4D4BF49B7D74}">
      <dgm:prSet/>
      <dgm:spPr/>
      <dgm:t>
        <a:bodyPr/>
        <a:lstStyle/>
        <a:p>
          <a:endParaRPr lang="es-ES">
            <a:latin typeface="Arial" panose="020B0604020202020204" pitchFamily="34" charset="0"/>
            <a:cs typeface="Arial" panose="020B0604020202020204" pitchFamily="34" charset="0"/>
          </a:endParaRPr>
        </a:p>
      </dgm:t>
    </dgm:pt>
    <dgm:pt modelId="{8812737F-5F25-4E40-AED5-4E4BB79C275F}">
      <dgm:prSet phldrT="[Texto]"/>
      <dgm:spPr/>
      <dgm:t>
        <a:bodyPr/>
        <a:lstStyle/>
        <a:p>
          <a:r>
            <a:rPr lang="es-ES" b="1" i="1" dirty="0" smtClean="0">
              <a:latin typeface="Arial" panose="020B0604020202020204" pitchFamily="34" charset="0"/>
              <a:cs typeface="Arial" panose="020B0604020202020204" pitchFamily="34" charset="0"/>
            </a:rPr>
            <a:t>GADP de Cangahua</a:t>
          </a:r>
        </a:p>
        <a:p>
          <a:r>
            <a:rPr lang="es-ES" dirty="0" smtClean="0">
              <a:latin typeface="Arial" panose="020B0604020202020204" pitchFamily="34" charset="0"/>
              <a:cs typeface="Arial" panose="020B0604020202020204" pitchFamily="34" charset="0"/>
            </a:rPr>
            <a:t>Sr. Luis Farinango</a:t>
          </a:r>
          <a:endParaRPr lang="es-ES" dirty="0">
            <a:latin typeface="Arial" panose="020B0604020202020204" pitchFamily="34" charset="0"/>
            <a:cs typeface="Arial" panose="020B0604020202020204" pitchFamily="34" charset="0"/>
          </a:endParaRPr>
        </a:p>
      </dgm:t>
    </dgm:pt>
    <dgm:pt modelId="{81A278DA-609F-4747-9B44-75BF47EA37D6}" type="parTrans" cxnId="{F134283F-2F68-480C-A9A0-A2E64F98FB8C}">
      <dgm:prSet/>
      <dgm:spPr/>
      <dgm:t>
        <a:bodyPr/>
        <a:lstStyle/>
        <a:p>
          <a:endParaRPr lang="es-ES">
            <a:latin typeface="Arial" panose="020B0604020202020204" pitchFamily="34" charset="0"/>
            <a:cs typeface="Arial" panose="020B0604020202020204" pitchFamily="34" charset="0"/>
          </a:endParaRPr>
        </a:p>
      </dgm:t>
    </dgm:pt>
    <dgm:pt modelId="{23FE03A8-351A-4ACF-9ED9-C9D2506F7F2E}" type="sibTrans" cxnId="{F134283F-2F68-480C-A9A0-A2E64F98FB8C}">
      <dgm:prSet/>
      <dgm:spPr/>
      <dgm:t>
        <a:bodyPr/>
        <a:lstStyle/>
        <a:p>
          <a:endParaRPr lang="es-ES">
            <a:latin typeface="Arial" panose="020B0604020202020204" pitchFamily="34" charset="0"/>
            <a:cs typeface="Arial" panose="020B0604020202020204" pitchFamily="34" charset="0"/>
          </a:endParaRPr>
        </a:p>
      </dgm:t>
    </dgm:pt>
    <dgm:pt modelId="{943E84F5-F49A-43DB-9801-320ECB4B9080}" type="pres">
      <dgm:prSet presAssocID="{37364BA3-D344-4659-843A-373A86196879}" presName="Name0" presStyleCnt="0">
        <dgm:presLayoutVars>
          <dgm:dir/>
          <dgm:resizeHandles val="exact"/>
        </dgm:presLayoutVars>
      </dgm:prSet>
      <dgm:spPr/>
    </dgm:pt>
    <dgm:pt modelId="{AF7C3512-050D-4511-823B-9EFDA00CE41E}" type="pres">
      <dgm:prSet presAssocID="{37364BA3-D344-4659-843A-373A86196879}" presName="fgShape" presStyleLbl="fgShp" presStyleIdx="0" presStyleCnt="1"/>
      <dgm:spPr/>
    </dgm:pt>
    <dgm:pt modelId="{3C8080F8-4F49-4DED-B5DF-9639EC59F84E}" type="pres">
      <dgm:prSet presAssocID="{37364BA3-D344-4659-843A-373A86196879}" presName="linComp" presStyleCnt="0"/>
      <dgm:spPr/>
    </dgm:pt>
    <dgm:pt modelId="{53CFD2CF-EE2B-4861-BEA1-A92CA1EF7266}" type="pres">
      <dgm:prSet presAssocID="{A0CDA082-77B3-4A66-A2CD-A06951C1B0EF}" presName="compNode" presStyleCnt="0"/>
      <dgm:spPr/>
    </dgm:pt>
    <dgm:pt modelId="{4AF273B4-4CD4-4E38-8152-DD249E372D0B}" type="pres">
      <dgm:prSet presAssocID="{A0CDA082-77B3-4A66-A2CD-A06951C1B0EF}" presName="bkgdShape" presStyleLbl="node1" presStyleIdx="0" presStyleCnt="5"/>
      <dgm:spPr/>
      <dgm:t>
        <a:bodyPr/>
        <a:lstStyle/>
        <a:p>
          <a:endParaRPr lang="es-ES"/>
        </a:p>
      </dgm:t>
    </dgm:pt>
    <dgm:pt modelId="{BC905DCC-0652-4D24-A684-986B2BBEE372}" type="pres">
      <dgm:prSet presAssocID="{A0CDA082-77B3-4A66-A2CD-A06951C1B0EF}" presName="nodeTx" presStyleLbl="node1" presStyleIdx="0" presStyleCnt="5">
        <dgm:presLayoutVars>
          <dgm:bulletEnabled val="1"/>
        </dgm:presLayoutVars>
      </dgm:prSet>
      <dgm:spPr/>
      <dgm:t>
        <a:bodyPr/>
        <a:lstStyle/>
        <a:p>
          <a:endParaRPr lang="es-ES"/>
        </a:p>
      </dgm:t>
    </dgm:pt>
    <dgm:pt modelId="{1E675C4F-1C4A-4B43-BDA8-D2D3A7A1ABF4}" type="pres">
      <dgm:prSet presAssocID="{A0CDA082-77B3-4A66-A2CD-A06951C1B0EF}" presName="invisiNode" presStyleLbl="node1" presStyleIdx="0" presStyleCnt="5"/>
      <dgm:spPr/>
    </dgm:pt>
    <dgm:pt modelId="{E9F16990-B38D-40D5-B869-DF1C6748F432}" type="pres">
      <dgm:prSet presAssocID="{A0CDA082-77B3-4A66-A2CD-A06951C1B0EF}" presName="imagNode" presStyleLbl="fgImgPlace1" presStyleIdx="0" presStyleCnt="5"/>
      <dgm:spPr>
        <a:blipFill rotWithShape="1">
          <a:blip xmlns:r="http://schemas.openxmlformats.org/officeDocument/2006/relationships" r:embed="rId1"/>
          <a:stretch>
            <a:fillRect/>
          </a:stretch>
        </a:blipFill>
      </dgm:spPr>
      <dgm:t>
        <a:bodyPr/>
        <a:lstStyle/>
        <a:p>
          <a:endParaRPr lang="es-ES"/>
        </a:p>
      </dgm:t>
    </dgm:pt>
    <dgm:pt modelId="{5AE4AA70-6F0E-49C2-A992-84BE2D83D313}" type="pres">
      <dgm:prSet presAssocID="{1B6A7D97-5AEB-42A7-BAF7-9B4530C2E2C8}" presName="sibTrans" presStyleLbl="sibTrans2D1" presStyleIdx="0" presStyleCnt="0"/>
      <dgm:spPr/>
      <dgm:t>
        <a:bodyPr/>
        <a:lstStyle/>
        <a:p>
          <a:endParaRPr lang="es-ES"/>
        </a:p>
      </dgm:t>
    </dgm:pt>
    <dgm:pt modelId="{ECFCDC04-7EAB-42A8-93A0-08951BDD851B}" type="pres">
      <dgm:prSet presAssocID="{8812737F-5F25-4E40-AED5-4E4BB79C275F}" presName="compNode" presStyleCnt="0"/>
      <dgm:spPr/>
    </dgm:pt>
    <dgm:pt modelId="{C4357964-AADE-4BC6-8B65-436E6A5F1B50}" type="pres">
      <dgm:prSet presAssocID="{8812737F-5F25-4E40-AED5-4E4BB79C275F}" presName="bkgdShape" presStyleLbl="node1" presStyleIdx="1" presStyleCnt="5"/>
      <dgm:spPr/>
      <dgm:t>
        <a:bodyPr/>
        <a:lstStyle/>
        <a:p>
          <a:endParaRPr lang="es-ES"/>
        </a:p>
      </dgm:t>
    </dgm:pt>
    <dgm:pt modelId="{66161DB7-AC03-4886-9886-2FB43257F59C}" type="pres">
      <dgm:prSet presAssocID="{8812737F-5F25-4E40-AED5-4E4BB79C275F}" presName="nodeTx" presStyleLbl="node1" presStyleIdx="1" presStyleCnt="5">
        <dgm:presLayoutVars>
          <dgm:bulletEnabled val="1"/>
        </dgm:presLayoutVars>
      </dgm:prSet>
      <dgm:spPr/>
      <dgm:t>
        <a:bodyPr/>
        <a:lstStyle/>
        <a:p>
          <a:endParaRPr lang="es-ES"/>
        </a:p>
      </dgm:t>
    </dgm:pt>
    <dgm:pt modelId="{990BCB61-BEA8-41BD-BE30-303130DB44DA}" type="pres">
      <dgm:prSet presAssocID="{8812737F-5F25-4E40-AED5-4E4BB79C275F}" presName="invisiNode" presStyleLbl="node1" presStyleIdx="1" presStyleCnt="5"/>
      <dgm:spPr/>
    </dgm:pt>
    <dgm:pt modelId="{A71E720C-C088-41DF-8148-6B682E3A5BD6}" type="pres">
      <dgm:prSet presAssocID="{8812737F-5F25-4E40-AED5-4E4BB79C275F}" presName="imagNode" presStyleLbl="fgImgPlace1" presStyleIdx="1" presStyleCnt="5"/>
      <dgm:spPr>
        <a:blipFill rotWithShape="1">
          <a:blip xmlns:r="http://schemas.openxmlformats.org/officeDocument/2006/relationships" r:embed="rId2"/>
          <a:stretch>
            <a:fillRect/>
          </a:stretch>
        </a:blipFill>
      </dgm:spPr>
    </dgm:pt>
    <dgm:pt modelId="{7B15926F-171F-4A22-AF11-E2869EDFAA65}" type="pres">
      <dgm:prSet presAssocID="{23FE03A8-351A-4ACF-9ED9-C9D2506F7F2E}" presName="sibTrans" presStyleLbl="sibTrans2D1" presStyleIdx="0" presStyleCnt="0"/>
      <dgm:spPr/>
      <dgm:t>
        <a:bodyPr/>
        <a:lstStyle/>
        <a:p>
          <a:endParaRPr lang="es-ES"/>
        </a:p>
      </dgm:t>
    </dgm:pt>
    <dgm:pt modelId="{317DC73F-5F64-4B9B-9D07-295077A45765}" type="pres">
      <dgm:prSet presAssocID="{C1D83FDB-D51F-4A87-BC10-95506EB933E5}" presName="compNode" presStyleCnt="0"/>
      <dgm:spPr/>
    </dgm:pt>
    <dgm:pt modelId="{4D683334-6796-4897-A631-8634FB32077C}" type="pres">
      <dgm:prSet presAssocID="{C1D83FDB-D51F-4A87-BC10-95506EB933E5}" presName="bkgdShape" presStyleLbl="node1" presStyleIdx="2" presStyleCnt="5"/>
      <dgm:spPr/>
      <dgm:t>
        <a:bodyPr/>
        <a:lstStyle/>
        <a:p>
          <a:endParaRPr lang="es-ES"/>
        </a:p>
      </dgm:t>
    </dgm:pt>
    <dgm:pt modelId="{7174528F-B8DA-4752-A4BA-49E94B635EB1}" type="pres">
      <dgm:prSet presAssocID="{C1D83FDB-D51F-4A87-BC10-95506EB933E5}" presName="nodeTx" presStyleLbl="node1" presStyleIdx="2" presStyleCnt="5">
        <dgm:presLayoutVars>
          <dgm:bulletEnabled val="1"/>
        </dgm:presLayoutVars>
      </dgm:prSet>
      <dgm:spPr/>
      <dgm:t>
        <a:bodyPr/>
        <a:lstStyle/>
        <a:p>
          <a:endParaRPr lang="es-ES"/>
        </a:p>
      </dgm:t>
    </dgm:pt>
    <dgm:pt modelId="{C36E09CE-4551-4357-98A9-A458F5A073CB}" type="pres">
      <dgm:prSet presAssocID="{C1D83FDB-D51F-4A87-BC10-95506EB933E5}" presName="invisiNode" presStyleLbl="node1" presStyleIdx="2" presStyleCnt="5"/>
      <dgm:spPr/>
    </dgm:pt>
    <dgm:pt modelId="{7E7D6215-23D4-4FC6-A8A9-7A13ABCF97BF}" type="pres">
      <dgm:prSet presAssocID="{C1D83FDB-D51F-4A87-BC10-95506EB933E5}" presName="imagNode" presStyleLbl="fgImgPlace1" presStyleIdx="2" presStyleCnt="5"/>
      <dgm:spPr>
        <a:blipFill rotWithShape="1">
          <a:blip xmlns:r="http://schemas.openxmlformats.org/officeDocument/2006/relationships" r:embed="rId3"/>
          <a:stretch>
            <a:fillRect/>
          </a:stretch>
        </a:blipFill>
      </dgm:spPr>
    </dgm:pt>
    <dgm:pt modelId="{23A47804-DD6C-48DD-AB94-D1CFE0A0866F}" type="pres">
      <dgm:prSet presAssocID="{8EAA7B75-CEB7-4B4B-8B2F-418455E1BA9D}" presName="sibTrans" presStyleLbl="sibTrans2D1" presStyleIdx="0" presStyleCnt="0"/>
      <dgm:spPr/>
      <dgm:t>
        <a:bodyPr/>
        <a:lstStyle/>
        <a:p>
          <a:endParaRPr lang="es-ES"/>
        </a:p>
      </dgm:t>
    </dgm:pt>
    <dgm:pt modelId="{A1EE61F9-3D4A-4CBF-9B66-DDB3EA8A08A5}" type="pres">
      <dgm:prSet presAssocID="{4D6F07BE-0AB6-407E-977D-6B7D0AD3D299}" presName="compNode" presStyleCnt="0"/>
      <dgm:spPr/>
    </dgm:pt>
    <dgm:pt modelId="{43762F66-EA3F-41E5-8CD4-0CF6D102F076}" type="pres">
      <dgm:prSet presAssocID="{4D6F07BE-0AB6-407E-977D-6B7D0AD3D299}" presName="bkgdShape" presStyleLbl="node1" presStyleIdx="3" presStyleCnt="5"/>
      <dgm:spPr/>
      <dgm:t>
        <a:bodyPr/>
        <a:lstStyle/>
        <a:p>
          <a:endParaRPr lang="es-ES"/>
        </a:p>
      </dgm:t>
    </dgm:pt>
    <dgm:pt modelId="{C946167C-84BC-4563-A776-F36015B19C13}" type="pres">
      <dgm:prSet presAssocID="{4D6F07BE-0AB6-407E-977D-6B7D0AD3D299}" presName="nodeTx" presStyleLbl="node1" presStyleIdx="3" presStyleCnt="5">
        <dgm:presLayoutVars>
          <dgm:bulletEnabled val="1"/>
        </dgm:presLayoutVars>
      </dgm:prSet>
      <dgm:spPr/>
      <dgm:t>
        <a:bodyPr/>
        <a:lstStyle/>
        <a:p>
          <a:endParaRPr lang="es-ES"/>
        </a:p>
      </dgm:t>
    </dgm:pt>
    <dgm:pt modelId="{91766429-DCED-4C7F-9359-0936C1ECE1B8}" type="pres">
      <dgm:prSet presAssocID="{4D6F07BE-0AB6-407E-977D-6B7D0AD3D299}" presName="invisiNode" presStyleLbl="node1" presStyleIdx="3" presStyleCnt="5"/>
      <dgm:spPr/>
    </dgm:pt>
    <dgm:pt modelId="{F25DB49F-9074-4687-9488-1048FB2F320F}" type="pres">
      <dgm:prSet presAssocID="{4D6F07BE-0AB6-407E-977D-6B7D0AD3D299}" presName="imagNode" presStyleLbl="fgImgPlace1" presStyleIdx="3" presStyleCnt="5"/>
      <dgm:spPr>
        <a:blipFill rotWithShape="1">
          <a:blip xmlns:r="http://schemas.openxmlformats.org/officeDocument/2006/relationships" r:embed="rId4"/>
          <a:stretch>
            <a:fillRect/>
          </a:stretch>
        </a:blipFill>
      </dgm:spPr>
    </dgm:pt>
    <dgm:pt modelId="{916C99D5-7F6B-4902-A29D-980432D62124}" type="pres">
      <dgm:prSet presAssocID="{49F866C8-7D4B-4901-B524-F9624788EA60}" presName="sibTrans" presStyleLbl="sibTrans2D1" presStyleIdx="0" presStyleCnt="0"/>
      <dgm:spPr/>
      <dgm:t>
        <a:bodyPr/>
        <a:lstStyle/>
        <a:p>
          <a:endParaRPr lang="es-ES"/>
        </a:p>
      </dgm:t>
    </dgm:pt>
    <dgm:pt modelId="{7B66EF37-F214-4C37-9FE4-E241E2EFF3FA}" type="pres">
      <dgm:prSet presAssocID="{BD4105DF-207D-4CFB-B72D-7BB21424FD81}" presName="compNode" presStyleCnt="0"/>
      <dgm:spPr/>
    </dgm:pt>
    <dgm:pt modelId="{8D6394DC-8A88-452C-85CF-FE7ED9E49860}" type="pres">
      <dgm:prSet presAssocID="{BD4105DF-207D-4CFB-B72D-7BB21424FD81}" presName="bkgdShape" presStyleLbl="node1" presStyleIdx="4" presStyleCnt="5"/>
      <dgm:spPr/>
      <dgm:t>
        <a:bodyPr/>
        <a:lstStyle/>
        <a:p>
          <a:endParaRPr lang="es-ES"/>
        </a:p>
      </dgm:t>
    </dgm:pt>
    <dgm:pt modelId="{C5089067-1836-4272-8A07-969F20926D97}" type="pres">
      <dgm:prSet presAssocID="{BD4105DF-207D-4CFB-B72D-7BB21424FD81}" presName="nodeTx" presStyleLbl="node1" presStyleIdx="4" presStyleCnt="5">
        <dgm:presLayoutVars>
          <dgm:bulletEnabled val="1"/>
        </dgm:presLayoutVars>
      </dgm:prSet>
      <dgm:spPr/>
      <dgm:t>
        <a:bodyPr/>
        <a:lstStyle/>
        <a:p>
          <a:endParaRPr lang="es-ES"/>
        </a:p>
      </dgm:t>
    </dgm:pt>
    <dgm:pt modelId="{C41F9C64-CAEA-42F2-961A-3EEDEB74006C}" type="pres">
      <dgm:prSet presAssocID="{BD4105DF-207D-4CFB-B72D-7BB21424FD81}" presName="invisiNode" presStyleLbl="node1" presStyleIdx="4" presStyleCnt="5"/>
      <dgm:spPr/>
    </dgm:pt>
    <dgm:pt modelId="{2E6C0721-D9FF-4E54-9AE5-3F096E220E0B}" type="pres">
      <dgm:prSet presAssocID="{BD4105DF-207D-4CFB-B72D-7BB21424FD81}" presName="imagNode" presStyleLbl="fgImgPlace1" presStyleIdx="4" presStyleCnt="5"/>
      <dgm:spPr>
        <a:blipFill rotWithShape="1">
          <a:blip xmlns:r="http://schemas.openxmlformats.org/officeDocument/2006/relationships" r:embed="rId5"/>
          <a:stretch>
            <a:fillRect/>
          </a:stretch>
        </a:blipFill>
      </dgm:spPr>
    </dgm:pt>
  </dgm:ptLst>
  <dgm:cxnLst>
    <dgm:cxn modelId="{B22EBFD6-F0D2-4B34-9BC6-2C489E76E806}" type="presOf" srcId="{C1D83FDB-D51F-4A87-BC10-95506EB933E5}" destId="{4D683334-6796-4897-A631-8634FB32077C}" srcOrd="0" destOrd="0" presId="urn:microsoft.com/office/officeart/2005/8/layout/hList7"/>
    <dgm:cxn modelId="{3D18A798-C407-46B4-8F11-484665AADAFE}" type="presOf" srcId="{49F866C8-7D4B-4901-B524-F9624788EA60}" destId="{916C99D5-7F6B-4902-A29D-980432D62124}" srcOrd="0" destOrd="0" presId="urn:microsoft.com/office/officeart/2005/8/layout/hList7"/>
    <dgm:cxn modelId="{F134283F-2F68-480C-A9A0-A2E64F98FB8C}" srcId="{37364BA3-D344-4659-843A-373A86196879}" destId="{8812737F-5F25-4E40-AED5-4E4BB79C275F}" srcOrd="1" destOrd="0" parTransId="{81A278DA-609F-4747-9B44-75BF47EA37D6}" sibTransId="{23FE03A8-351A-4ACF-9ED9-C9D2506F7F2E}"/>
    <dgm:cxn modelId="{CAB061D8-0AC2-43DF-85C3-44EEB08FC4E7}" srcId="{37364BA3-D344-4659-843A-373A86196879}" destId="{4D6F07BE-0AB6-407E-977D-6B7D0AD3D299}" srcOrd="3" destOrd="0" parTransId="{3AB5E13E-A309-4CF5-A79D-9529D0BB0209}" sibTransId="{49F866C8-7D4B-4901-B524-F9624788EA60}"/>
    <dgm:cxn modelId="{0867AD70-241E-43CD-BE5F-B287589ECC2A}" type="presOf" srcId="{8812737F-5F25-4E40-AED5-4E4BB79C275F}" destId="{C4357964-AADE-4BC6-8B65-436E6A5F1B50}" srcOrd="0" destOrd="0" presId="urn:microsoft.com/office/officeart/2005/8/layout/hList7"/>
    <dgm:cxn modelId="{0595C49C-8E1C-40CF-BBB6-0CA33E05CF3A}" type="presOf" srcId="{BD4105DF-207D-4CFB-B72D-7BB21424FD81}" destId="{C5089067-1836-4272-8A07-969F20926D97}" srcOrd="1" destOrd="0" presId="urn:microsoft.com/office/officeart/2005/8/layout/hList7"/>
    <dgm:cxn modelId="{ADA9D085-B6D6-45DA-AC34-246E7E40DFEF}" type="presOf" srcId="{A0CDA082-77B3-4A66-A2CD-A06951C1B0EF}" destId="{BC905DCC-0652-4D24-A684-986B2BBEE372}" srcOrd="1" destOrd="0" presId="urn:microsoft.com/office/officeart/2005/8/layout/hList7"/>
    <dgm:cxn modelId="{DEB9D6FC-F70E-462B-9A22-75837F34D8DE}" type="presOf" srcId="{BD4105DF-207D-4CFB-B72D-7BB21424FD81}" destId="{8D6394DC-8A88-452C-85CF-FE7ED9E49860}" srcOrd="0" destOrd="0" presId="urn:microsoft.com/office/officeart/2005/8/layout/hList7"/>
    <dgm:cxn modelId="{128951CB-DC02-43AE-86F4-7FE84B3B91F9}" srcId="{37364BA3-D344-4659-843A-373A86196879}" destId="{A0CDA082-77B3-4A66-A2CD-A06951C1B0EF}" srcOrd="0" destOrd="0" parTransId="{95CD08E5-1C58-4EA0-B6FF-85710CF8B9A7}" sibTransId="{1B6A7D97-5AEB-42A7-BAF7-9B4530C2E2C8}"/>
    <dgm:cxn modelId="{D9B402ED-FF7F-4804-B157-AA3A3CF49488}" type="presOf" srcId="{4D6F07BE-0AB6-407E-977D-6B7D0AD3D299}" destId="{43762F66-EA3F-41E5-8CD4-0CF6D102F076}" srcOrd="0" destOrd="0" presId="urn:microsoft.com/office/officeart/2005/8/layout/hList7"/>
    <dgm:cxn modelId="{8E740E4E-93F7-419E-B501-BDE928597C1B}" type="presOf" srcId="{A0CDA082-77B3-4A66-A2CD-A06951C1B0EF}" destId="{4AF273B4-4CD4-4E38-8152-DD249E372D0B}" srcOrd="0" destOrd="0" presId="urn:microsoft.com/office/officeart/2005/8/layout/hList7"/>
    <dgm:cxn modelId="{3BD0C3F4-C4F4-4C4F-A2A4-28614E00F823}" type="presOf" srcId="{1B6A7D97-5AEB-42A7-BAF7-9B4530C2E2C8}" destId="{5AE4AA70-6F0E-49C2-A992-84BE2D83D313}" srcOrd="0" destOrd="0" presId="urn:microsoft.com/office/officeart/2005/8/layout/hList7"/>
    <dgm:cxn modelId="{1C145DB9-CF4A-4BCC-886F-B36DB0754DCB}" type="presOf" srcId="{37364BA3-D344-4659-843A-373A86196879}" destId="{943E84F5-F49A-43DB-9801-320ECB4B9080}" srcOrd="0" destOrd="0" presId="urn:microsoft.com/office/officeart/2005/8/layout/hList7"/>
    <dgm:cxn modelId="{EAB765BB-6CF4-4D11-9D9A-C03E24DF4A35}" type="presOf" srcId="{8812737F-5F25-4E40-AED5-4E4BB79C275F}" destId="{66161DB7-AC03-4886-9886-2FB43257F59C}" srcOrd="1" destOrd="0" presId="urn:microsoft.com/office/officeart/2005/8/layout/hList7"/>
    <dgm:cxn modelId="{A0F30E58-0AC5-4AA4-9298-AC3AD2901251}" type="presOf" srcId="{C1D83FDB-D51F-4A87-BC10-95506EB933E5}" destId="{7174528F-B8DA-4752-A4BA-49E94B635EB1}" srcOrd="1" destOrd="0" presId="urn:microsoft.com/office/officeart/2005/8/layout/hList7"/>
    <dgm:cxn modelId="{D2739593-4347-4B3F-959D-1CC89884AE05}" srcId="{37364BA3-D344-4659-843A-373A86196879}" destId="{C1D83FDB-D51F-4A87-BC10-95506EB933E5}" srcOrd="2" destOrd="0" parTransId="{A8DFEC81-DCB3-4EAE-A298-F91F0BD6D8B1}" sibTransId="{8EAA7B75-CEB7-4B4B-8B2F-418455E1BA9D}"/>
    <dgm:cxn modelId="{47B41D76-9637-4072-ACE4-F0F117EA1031}" type="presOf" srcId="{23FE03A8-351A-4ACF-9ED9-C9D2506F7F2E}" destId="{7B15926F-171F-4A22-AF11-E2869EDFAA65}" srcOrd="0" destOrd="0" presId="urn:microsoft.com/office/officeart/2005/8/layout/hList7"/>
    <dgm:cxn modelId="{F331F84E-7141-47A0-8A9F-13E3D27BDE52}" type="presOf" srcId="{4D6F07BE-0AB6-407E-977D-6B7D0AD3D299}" destId="{C946167C-84BC-4563-A776-F36015B19C13}" srcOrd="1" destOrd="0" presId="urn:microsoft.com/office/officeart/2005/8/layout/hList7"/>
    <dgm:cxn modelId="{120B3AB9-1029-4C07-8F48-4D4BF49B7D74}" srcId="{37364BA3-D344-4659-843A-373A86196879}" destId="{BD4105DF-207D-4CFB-B72D-7BB21424FD81}" srcOrd="4" destOrd="0" parTransId="{002AC73D-0D4C-4F1D-90DB-0A0BC7596452}" sibTransId="{66ED7377-B263-49DC-9F65-BCA1B6A9882F}"/>
    <dgm:cxn modelId="{C90ABABE-E893-459D-A7D1-4B85080964E0}" type="presOf" srcId="{8EAA7B75-CEB7-4B4B-8B2F-418455E1BA9D}" destId="{23A47804-DD6C-48DD-AB94-D1CFE0A0866F}" srcOrd="0" destOrd="0" presId="urn:microsoft.com/office/officeart/2005/8/layout/hList7"/>
    <dgm:cxn modelId="{687DAD4D-D6BB-4777-8749-AF41D3AC20B5}" type="presParOf" srcId="{943E84F5-F49A-43DB-9801-320ECB4B9080}" destId="{AF7C3512-050D-4511-823B-9EFDA00CE41E}" srcOrd="0" destOrd="0" presId="urn:microsoft.com/office/officeart/2005/8/layout/hList7"/>
    <dgm:cxn modelId="{1E2C7234-8798-4964-9AE6-C1E681BF5874}" type="presParOf" srcId="{943E84F5-F49A-43DB-9801-320ECB4B9080}" destId="{3C8080F8-4F49-4DED-B5DF-9639EC59F84E}" srcOrd="1" destOrd="0" presId="urn:microsoft.com/office/officeart/2005/8/layout/hList7"/>
    <dgm:cxn modelId="{C3CD61A6-6C01-4F91-A018-5228286E45E7}" type="presParOf" srcId="{3C8080F8-4F49-4DED-B5DF-9639EC59F84E}" destId="{53CFD2CF-EE2B-4861-BEA1-A92CA1EF7266}" srcOrd="0" destOrd="0" presId="urn:microsoft.com/office/officeart/2005/8/layout/hList7"/>
    <dgm:cxn modelId="{DBB0D90E-35AB-460B-808A-79D02B09E8D6}" type="presParOf" srcId="{53CFD2CF-EE2B-4861-BEA1-A92CA1EF7266}" destId="{4AF273B4-4CD4-4E38-8152-DD249E372D0B}" srcOrd="0" destOrd="0" presId="urn:microsoft.com/office/officeart/2005/8/layout/hList7"/>
    <dgm:cxn modelId="{AFF79ECE-6953-42DE-B398-25AD1E5F5E3D}" type="presParOf" srcId="{53CFD2CF-EE2B-4861-BEA1-A92CA1EF7266}" destId="{BC905DCC-0652-4D24-A684-986B2BBEE372}" srcOrd="1" destOrd="0" presId="urn:microsoft.com/office/officeart/2005/8/layout/hList7"/>
    <dgm:cxn modelId="{FBE3CD78-CE90-4666-976D-6D73C47EE386}" type="presParOf" srcId="{53CFD2CF-EE2B-4861-BEA1-A92CA1EF7266}" destId="{1E675C4F-1C4A-4B43-BDA8-D2D3A7A1ABF4}" srcOrd="2" destOrd="0" presId="urn:microsoft.com/office/officeart/2005/8/layout/hList7"/>
    <dgm:cxn modelId="{0F53B71F-460A-4A53-975C-87AE51F7573B}" type="presParOf" srcId="{53CFD2CF-EE2B-4861-BEA1-A92CA1EF7266}" destId="{E9F16990-B38D-40D5-B869-DF1C6748F432}" srcOrd="3" destOrd="0" presId="urn:microsoft.com/office/officeart/2005/8/layout/hList7"/>
    <dgm:cxn modelId="{E1F84008-D85E-4ABA-9B31-A5994950D025}" type="presParOf" srcId="{3C8080F8-4F49-4DED-B5DF-9639EC59F84E}" destId="{5AE4AA70-6F0E-49C2-A992-84BE2D83D313}" srcOrd="1" destOrd="0" presId="urn:microsoft.com/office/officeart/2005/8/layout/hList7"/>
    <dgm:cxn modelId="{CFBCBE46-E1C3-492C-AFC4-65FBC5BDBE14}" type="presParOf" srcId="{3C8080F8-4F49-4DED-B5DF-9639EC59F84E}" destId="{ECFCDC04-7EAB-42A8-93A0-08951BDD851B}" srcOrd="2" destOrd="0" presId="urn:microsoft.com/office/officeart/2005/8/layout/hList7"/>
    <dgm:cxn modelId="{FF88F5D9-162C-4515-91EC-A38636824B3A}" type="presParOf" srcId="{ECFCDC04-7EAB-42A8-93A0-08951BDD851B}" destId="{C4357964-AADE-4BC6-8B65-436E6A5F1B50}" srcOrd="0" destOrd="0" presId="urn:microsoft.com/office/officeart/2005/8/layout/hList7"/>
    <dgm:cxn modelId="{0351B2F5-63F5-4F83-B4A9-91F3F1AE3D22}" type="presParOf" srcId="{ECFCDC04-7EAB-42A8-93A0-08951BDD851B}" destId="{66161DB7-AC03-4886-9886-2FB43257F59C}" srcOrd="1" destOrd="0" presId="urn:microsoft.com/office/officeart/2005/8/layout/hList7"/>
    <dgm:cxn modelId="{B9F079B3-59DA-4DF6-90C9-3FB483EB00CB}" type="presParOf" srcId="{ECFCDC04-7EAB-42A8-93A0-08951BDD851B}" destId="{990BCB61-BEA8-41BD-BE30-303130DB44DA}" srcOrd="2" destOrd="0" presId="urn:microsoft.com/office/officeart/2005/8/layout/hList7"/>
    <dgm:cxn modelId="{470D1E90-847E-46E0-BB59-2B8ABFFC5856}" type="presParOf" srcId="{ECFCDC04-7EAB-42A8-93A0-08951BDD851B}" destId="{A71E720C-C088-41DF-8148-6B682E3A5BD6}" srcOrd="3" destOrd="0" presId="urn:microsoft.com/office/officeart/2005/8/layout/hList7"/>
    <dgm:cxn modelId="{0CB62B3D-C2EB-4772-9C31-4B73E72CD1F8}" type="presParOf" srcId="{3C8080F8-4F49-4DED-B5DF-9639EC59F84E}" destId="{7B15926F-171F-4A22-AF11-E2869EDFAA65}" srcOrd="3" destOrd="0" presId="urn:microsoft.com/office/officeart/2005/8/layout/hList7"/>
    <dgm:cxn modelId="{71BB71E2-4105-4EA8-AFAA-079B001DC05C}" type="presParOf" srcId="{3C8080F8-4F49-4DED-B5DF-9639EC59F84E}" destId="{317DC73F-5F64-4B9B-9D07-295077A45765}" srcOrd="4" destOrd="0" presId="urn:microsoft.com/office/officeart/2005/8/layout/hList7"/>
    <dgm:cxn modelId="{C71F3E63-3A0C-4A1E-8CAA-1E97AF5CA00A}" type="presParOf" srcId="{317DC73F-5F64-4B9B-9D07-295077A45765}" destId="{4D683334-6796-4897-A631-8634FB32077C}" srcOrd="0" destOrd="0" presId="urn:microsoft.com/office/officeart/2005/8/layout/hList7"/>
    <dgm:cxn modelId="{EFC58C96-C05C-48F9-9233-B3C75CE33C28}" type="presParOf" srcId="{317DC73F-5F64-4B9B-9D07-295077A45765}" destId="{7174528F-B8DA-4752-A4BA-49E94B635EB1}" srcOrd="1" destOrd="0" presId="urn:microsoft.com/office/officeart/2005/8/layout/hList7"/>
    <dgm:cxn modelId="{15389FD0-6D54-4478-BC8F-E7F4605A5DC4}" type="presParOf" srcId="{317DC73F-5F64-4B9B-9D07-295077A45765}" destId="{C36E09CE-4551-4357-98A9-A458F5A073CB}" srcOrd="2" destOrd="0" presId="urn:microsoft.com/office/officeart/2005/8/layout/hList7"/>
    <dgm:cxn modelId="{3AEF5F30-912D-495B-AB51-86364EEF26AA}" type="presParOf" srcId="{317DC73F-5F64-4B9B-9D07-295077A45765}" destId="{7E7D6215-23D4-4FC6-A8A9-7A13ABCF97BF}" srcOrd="3" destOrd="0" presId="urn:microsoft.com/office/officeart/2005/8/layout/hList7"/>
    <dgm:cxn modelId="{3B09DCBA-C66E-4930-9EEC-B55C25554A78}" type="presParOf" srcId="{3C8080F8-4F49-4DED-B5DF-9639EC59F84E}" destId="{23A47804-DD6C-48DD-AB94-D1CFE0A0866F}" srcOrd="5" destOrd="0" presId="urn:microsoft.com/office/officeart/2005/8/layout/hList7"/>
    <dgm:cxn modelId="{0CEF994D-56C0-4AE1-ACE5-761DDE03820B}" type="presParOf" srcId="{3C8080F8-4F49-4DED-B5DF-9639EC59F84E}" destId="{A1EE61F9-3D4A-4CBF-9B66-DDB3EA8A08A5}" srcOrd="6" destOrd="0" presId="urn:microsoft.com/office/officeart/2005/8/layout/hList7"/>
    <dgm:cxn modelId="{61141CA9-B509-478A-B9E4-B63EC82D9D91}" type="presParOf" srcId="{A1EE61F9-3D4A-4CBF-9B66-DDB3EA8A08A5}" destId="{43762F66-EA3F-41E5-8CD4-0CF6D102F076}" srcOrd="0" destOrd="0" presId="urn:microsoft.com/office/officeart/2005/8/layout/hList7"/>
    <dgm:cxn modelId="{2AA01FCB-2E43-496B-ABCE-D37B7D43FD7B}" type="presParOf" srcId="{A1EE61F9-3D4A-4CBF-9B66-DDB3EA8A08A5}" destId="{C946167C-84BC-4563-A776-F36015B19C13}" srcOrd="1" destOrd="0" presId="urn:microsoft.com/office/officeart/2005/8/layout/hList7"/>
    <dgm:cxn modelId="{0B74606E-FAD7-4E41-A831-00BDE843C4EE}" type="presParOf" srcId="{A1EE61F9-3D4A-4CBF-9B66-DDB3EA8A08A5}" destId="{91766429-DCED-4C7F-9359-0936C1ECE1B8}" srcOrd="2" destOrd="0" presId="urn:microsoft.com/office/officeart/2005/8/layout/hList7"/>
    <dgm:cxn modelId="{57D323FD-4D3D-4C52-88EA-ABDC3B54B059}" type="presParOf" srcId="{A1EE61F9-3D4A-4CBF-9B66-DDB3EA8A08A5}" destId="{F25DB49F-9074-4687-9488-1048FB2F320F}" srcOrd="3" destOrd="0" presId="urn:microsoft.com/office/officeart/2005/8/layout/hList7"/>
    <dgm:cxn modelId="{DDB29DBB-75A3-43E1-A346-162E15BA52E8}" type="presParOf" srcId="{3C8080F8-4F49-4DED-B5DF-9639EC59F84E}" destId="{916C99D5-7F6B-4902-A29D-980432D62124}" srcOrd="7" destOrd="0" presId="urn:microsoft.com/office/officeart/2005/8/layout/hList7"/>
    <dgm:cxn modelId="{6BF1B129-1CB9-418F-96EC-378341114FB7}" type="presParOf" srcId="{3C8080F8-4F49-4DED-B5DF-9639EC59F84E}" destId="{7B66EF37-F214-4C37-9FE4-E241E2EFF3FA}" srcOrd="8" destOrd="0" presId="urn:microsoft.com/office/officeart/2005/8/layout/hList7"/>
    <dgm:cxn modelId="{8F9B68FA-CDE3-4894-8BAC-AE589708D64B}" type="presParOf" srcId="{7B66EF37-F214-4C37-9FE4-E241E2EFF3FA}" destId="{8D6394DC-8A88-452C-85CF-FE7ED9E49860}" srcOrd="0" destOrd="0" presId="urn:microsoft.com/office/officeart/2005/8/layout/hList7"/>
    <dgm:cxn modelId="{86B64E90-4FCA-4D43-9EF5-6C0396A9B873}" type="presParOf" srcId="{7B66EF37-F214-4C37-9FE4-E241E2EFF3FA}" destId="{C5089067-1836-4272-8A07-969F20926D97}" srcOrd="1" destOrd="0" presId="urn:microsoft.com/office/officeart/2005/8/layout/hList7"/>
    <dgm:cxn modelId="{DB31F561-E38D-49C2-8DDA-3E5A56010FC9}" type="presParOf" srcId="{7B66EF37-F214-4C37-9FE4-E241E2EFF3FA}" destId="{C41F9C64-CAEA-42F2-961A-3EEDEB74006C}" srcOrd="2" destOrd="0" presId="urn:microsoft.com/office/officeart/2005/8/layout/hList7"/>
    <dgm:cxn modelId="{AB79D3BF-A0CA-442C-B6CC-8D674C561047}" type="presParOf" srcId="{7B66EF37-F214-4C37-9FE4-E241E2EFF3FA}" destId="{2E6C0721-D9FF-4E54-9AE5-3F096E220E0B}"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E823E-E246-45FA-91AC-2925648DCEB1}">
      <dsp:nvSpPr>
        <dsp:cNvPr id="0" name=""/>
        <dsp:cNvSpPr/>
      </dsp:nvSpPr>
      <dsp:spPr>
        <a:xfrm>
          <a:off x="0" y="0"/>
          <a:ext cx="9839810" cy="1339348"/>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smtClean="0">
              <a:solidFill>
                <a:schemeClr val="tx1"/>
              </a:solidFill>
            </a:rPr>
            <a:t>Desarrollar turismo comunitario a partir del aprovechamiento del Agave Andino para el desarrollo de la Asociación de mujeres Miskeras en la parroquia de Cangahua.</a:t>
          </a:r>
          <a:endParaRPr lang="es-ES" sz="2700" kern="1200" dirty="0">
            <a:solidFill>
              <a:schemeClr val="tx1"/>
            </a:solidFill>
          </a:endParaRPr>
        </a:p>
      </dsp:txBody>
      <dsp:txXfrm>
        <a:off x="0" y="0"/>
        <a:ext cx="9839810" cy="1339348"/>
      </dsp:txXfrm>
    </dsp:sp>
    <dsp:sp modelId="{C4D989E6-5C02-4F03-97CE-92C900F4735F}">
      <dsp:nvSpPr>
        <dsp:cNvPr id="0" name=""/>
        <dsp:cNvSpPr/>
      </dsp:nvSpPr>
      <dsp:spPr>
        <a:xfrm>
          <a:off x="4804" y="1339348"/>
          <a:ext cx="3276733" cy="281263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tx1"/>
              </a:solidFill>
            </a:rPr>
            <a:t>Antecedentes Históricos</a:t>
          </a:r>
          <a:endParaRPr lang="es-ES" sz="3200" kern="1200" dirty="0">
            <a:solidFill>
              <a:schemeClr val="tx1"/>
            </a:solidFill>
          </a:endParaRPr>
        </a:p>
      </dsp:txBody>
      <dsp:txXfrm>
        <a:off x="4804" y="1339348"/>
        <a:ext cx="3276733" cy="2812632"/>
      </dsp:txXfrm>
    </dsp:sp>
    <dsp:sp modelId="{7E7C5D81-2343-4D3D-90D9-8E7647E167DE}">
      <dsp:nvSpPr>
        <dsp:cNvPr id="0" name=""/>
        <dsp:cNvSpPr/>
      </dsp:nvSpPr>
      <dsp:spPr>
        <a:xfrm>
          <a:off x="3281538" y="1339348"/>
          <a:ext cx="3276733" cy="2812632"/>
        </a:xfrm>
        <a:prstGeom prst="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tx1"/>
              </a:solidFill>
            </a:rPr>
            <a:t>Diagnostico situacional de productos</a:t>
          </a:r>
          <a:endParaRPr lang="es-ES" sz="3200" kern="1200" dirty="0">
            <a:solidFill>
              <a:schemeClr val="tx1"/>
            </a:solidFill>
          </a:endParaRPr>
        </a:p>
      </dsp:txBody>
      <dsp:txXfrm>
        <a:off x="3281538" y="1339348"/>
        <a:ext cx="3276733" cy="2812632"/>
      </dsp:txXfrm>
    </dsp:sp>
    <dsp:sp modelId="{DCB459D8-29D2-4877-876F-6B0D5D58B7C2}">
      <dsp:nvSpPr>
        <dsp:cNvPr id="0" name=""/>
        <dsp:cNvSpPr/>
      </dsp:nvSpPr>
      <dsp:spPr>
        <a:xfrm>
          <a:off x="6558271" y="1339348"/>
          <a:ext cx="3276733" cy="2812632"/>
        </a:xfrm>
        <a:prstGeom prst="rect">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1"/>
              </a:solidFill>
            </a:rPr>
            <a:t>Estrategias que fortalezcan la actividad económica </a:t>
          </a:r>
          <a:endParaRPr lang="es-ES" sz="2800" kern="1200" dirty="0">
            <a:solidFill>
              <a:schemeClr val="tx1"/>
            </a:solidFill>
          </a:endParaRPr>
        </a:p>
      </dsp:txBody>
      <dsp:txXfrm>
        <a:off x="6558271" y="1339348"/>
        <a:ext cx="3276733" cy="2812632"/>
      </dsp:txXfrm>
    </dsp:sp>
    <dsp:sp modelId="{1139F63F-5CF4-418D-8D89-7DC0B72EE4CE}">
      <dsp:nvSpPr>
        <dsp:cNvPr id="0" name=""/>
        <dsp:cNvSpPr/>
      </dsp:nvSpPr>
      <dsp:spPr>
        <a:xfrm>
          <a:off x="0" y="4151981"/>
          <a:ext cx="9839810" cy="312514"/>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5F694-F0ED-4148-AF4D-49E56CB7104E}">
      <dsp:nvSpPr>
        <dsp:cNvPr id="0" name=""/>
        <dsp:cNvSpPr/>
      </dsp:nvSpPr>
      <dsp:spPr>
        <a:xfrm>
          <a:off x="5492" y="0"/>
          <a:ext cx="1702550" cy="79281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smtClean="0"/>
            <a:t>Interés en generar un turismo comunitario </a:t>
          </a:r>
          <a:endParaRPr lang="es-ES" sz="1050" kern="1200" dirty="0"/>
        </a:p>
      </dsp:txBody>
      <dsp:txXfrm>
        <a:off x="28713" y="23221"/>
        <a:ext cx="1656108" cy="746374"/>
      </dsp:txXfrm>
    </dsp:sp>
    <dsp:sp modelId="{E66E3D4B-BDB5-40FF-9582-476FF78D4672}">
      <dsp:nvSpPr>
        <dsp:cNvPr id="0" name=""/>
        <dsp:cNvSpPr/>
      </dsp:nvSpPr>
      <dsp:spPr>
        <a:xfrm>
          <a:off x="1878298" y="185291"/>
          <a:ext cx="360940" cy="422232"/>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1878298" y="269737"/>
        <a:ext cx="252658" cy="253340"/>
      </dsp:txXfrm>
    </dsp:sp>
    <dsp:sp modelId="{37DFE827-F827-4CC9-B6ED-2FB9630B4458}">
      <dsp:nvSpPr>
        <dsp:cNvPr id="0" name=""/>
        <dsp:cNvSpPr/>
      </dsp:nvSpPr>
      <dsp:spPr>
        <a:xfrm>
          <a:off x="2389063" y="0"/>
          <a:ext cx="1702550" cy="792816"/>
        </a:xfrm>
        <a:prstGeom prst="roundRect">
          <a:avLst>
            <a:gd name="adj" fmla="val 10000"/>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smtClean="0"/>
            <a:t>Infraestructura vial</a:t>
          </a:r>
        </a:p>
        <a:p>
          <a:pPr lvl="0" algn="ctr" defTabSz="466725">
            <a:lnSpc>
              <a:spcPct val="90000"/>
            </a:lnSpc>
            <a:spcBef>
              <a:spcPct val="0"/>
            </a:spcBef>
            <a:spcAft>
              <a:spcPct val="35000"/>
            </a:spcAft>
          </a:pPr>
          <a:r>
            <a:rPr lang="es-ES" sz="1050" kern="1200" dirty="0" smtClean="0"/>
            <a:t>Turismo Cultural</a:t>
          </a:r>
          <a:endParaRPr lang="es-ES" sz="1050" kern="1200" dirty="0"/>
        </a:p>
      </dsp:txBody>
      <dsp:txXfrm>
        <a:off x="2412284" y="23221"/>
        <a:ext cx="1656108" cy="746374"/>
      </dsp:txXfrm>
    </dsp:sp>
    <dsp:sp modelId="{192BFF73-3760-4AC1-B705-61D6E9152C0E}">
      <dsp:nvSpPr>
        <dsp:cNvPr id="0" name=""/>
        <dsp:cNvSpPr/>
      </dsp:nvSpPr>
      <dsp:spPr>
        <a:xfrm>
          <a:off x="4261869" y="185291"/>
          <a:ext cx="360940" cy="422232"/>
        </a:xfrm>
        <a:prstGeom prst="rightArrow">
          <a:avLst>
            <a:gd name="adj1" fmla="val 60000"/>
            <a:gd name="adj2" fmla="val 50000"/>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4261869" y="269737"/>
        <a:ext cx="252658" cy="253340"/>
      </dsp:txXfrm>
    </dsp:sp>
    <dsp:sp modelId="{A3E1F00F-C396-44F9-9B98-5295322463F9}">
      <dsp:nvSpPr>
        <dsp:cNvPr id="0" name=""/>
        <dsp:cNvSpPr/>
      </dsp:nvSpPr>
      <dsp:spPr>
        <a:xfrm>
          <a:off x="4772634" y="0"/>
          <a:ext cx="1702550" cy="792816"/>
        </a:xfrm>
        <a:prstGeom prst="roundRect">
          <a:avLst>
            <a:gd name="adj" fmla="val 10000"/>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smtClean="0"/>
            <a:t>Primer Museo del Agave</a:t>
          </a:r>
        </a:p>
        <a:p>
          <a:pPr lvl="0" algn="ctr" defTabSz="466725">
            <a:lnSpc>
              <a:spcPct val="90000"/>
            </a:lnSpc>
            <a:spcBef>
              <a:spcPct val="0"/>
            </a:spcBef>
            <a:spcAft>
              <a:spcPct val="35000"/>
            </a:spcAft>
          </a:pPr>
          <a:r>
            <a:rPr lang="es-ES" sz="1050" kern="1200" dirty="0" smtClean="0"/>
            <a:t>Exportación de productos al extranjero </a:t>
          </a:r>
          <a:endParaRPr lang="es-ES" sz="1050" kern="1200" dirty="0"/>
        </a:p>
      </dsp:txBody>
      <dsp:txXfrm>
        <a:off x="4795855" y="23221"/>
        <a:ext cx="1656108" cy="746374"/>
      </dsp:txXfrm>
    </dsp:sp>
    <dsp:sp modelId="{CF7E64E0-CF80-4435-B76F-AA4DA5D8C1E4}">
      <dsp:nvSpPr>
        <dsp:cNvPr id="0" name=""/>
        <dsp:cNvSpPr/>
      </dsp:nvSpPr>
      <dsp:spPr>
        <a:xfrm>
          <a:off x="6645440" y="185291"/>
          <a:ext cx="360940" cy="422232"/>
        </a:xfrm>
        <a:prstGeom prst="rightArrow">
          <a:avLst>
            <a:gd name="adj1" fmla="val 60000"/>
            <a:gd name="adj2" fmla="val 50000"/>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6645440" y="269737"/>
        <a:ext cx="252658" cy="253340"/>
      </dsp:txXfrm>
    </dsp:sp>
    <dsp:sp modelId="{1951B360-345C-4FB1-9503-5671B33745EF}">
      <dsp:nvSpPr>
        <dsp:cNvPr id="0" name=""/>
        <dsp:cNvSpPr/>
      </dsp:nvSpPr>
      <dsp:spPr>
        <a:xfrm>
          <a:off x="7156205" y="0"/>
          <a:ext cx="1702550" cy="792816"/>
        </a:xfrm>
        <a:prstGeom prst="roundRect">
          <a:avLst>
            <a:gd name="adj" fmla="val 10000"/>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smtClean="0"/>
            <a:t>Impulsora de grupos comunitarios agaveros</a:t>
          </a:r>
        </a:p>
        <a:p>
          <a:pPr lvl="0" algn="ctr" defTabSz="466725">
            <a:lnSpc>
              <a:spcPct val="90000"/>
            </a:lnSpc>
            <a:spcBef>
              <a:spcPct val="0"/>
            </a:spcBef>
            <a:spcAft>
              <a:spcPct val="35000"/>
            </a:spcAft>
          </a:pPr>
          <a:r>
            <a:rPr lang="es-ES" sz="1050" kern="1200" dirty="0" smtClean="0"/>
            <a:t>Gama de productos artesanales</a:t>
          </a:r>
          <a:endParaRPr lang="es-ES" sz="1050" kern="1200" dirty="0"/>
        </a:p>
      </dsp:txBody>
      <dsp:txXfrm>
        <a:off x="7179426" y="23221"/>
        <a:ext cx="1656108" cy="746374"/>
      </dsp:txXfrm>
    </dsp:sp>
    <dsp:sp modelId="{4750576B-B2F7-42AB-9171-AFA023D8E0BA}">
      <dsp:nvSpPr>
        <dsp:cNvPr id="0" name=""/>
        <dsp:cNvSpPr/>
      </dsp:nvSpPr>
      <dsp:spPr>
        <a:xfrm>
          <a:off x="9029011" y="185291"/>
          <a:ext cx="360940" cy="422232"/>
        </a:xfrm>
        <a:prstGeom prst="rightArrow">
          <a:avLst>
            <a:gd name="adj1" fmla="val 60000"/>
            <a:gd name="adj2" fmla="val 5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9029011" y="269737"/>
        <a:ext cx="252658" cy="253340"/>
      </dsp:txXfrm>
    </dsp:sp>
    <dsp:sp modelId="{3268B6B7-23BE-4156-B9B1-1EAE10E28467}">
      <dsp:nvSpPr>
        <dsp:cNvPr id="0" name=""/>
        <dsp:cNvSpPr/>
      </dsp:nvSpPr>
      <dsp:spPr>
        <a:xfrm>
          <a:off x="9539777" y="0"/>
          <a:ext cx="1702550" cy="792816"/>
        </a:xfrm>
        <a:prstGeom prst="roundRect">
          <a:avLst>
            <a:gd name="adj" fmla="val 1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smtClean="0"/>
            <a:t>Pionero en el Turismo en la parroquia de Cangahua. </a:t>
          </a:r>
          <a:endParaRPr lang="es-ES" sz="1050" kern="1200" dirty="0"/>
        </a:p>
      </dsp:txBody>
      <dsp:txXfrm>
        <a:off x="9562998" y="23221"/>
        <a:ext cx="1656108" cy="7463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F95F-EF03-4127-8193-78C5134E6075}">
      <dsp:nvSpPr>
        <dsp:cNvPr id="0" name=""/>
        <dsp:cNvSpPr/>
      </dsp:nvSpPr>
      <dsp:spPr>
        <a:xfrm>
          <a:off x="2577065" y="936116"/>
          <a:ext cx="97375" cy="767381"/>
        </a:xfrm>
        <a:custGeom>
          <a:avLst/>
          <a:gdLst/>
          <a:ahLst/>
          <a:cxnLst/>
          <a:rect l="0" t="0" r="0" b="0"/>
          <a:pathLst>
            <a:path>
              <a:moveTo>
                <a:pt x="97375" y="0"/>
              </a:moveTo>
              <a:lnTo>
                <a:pt x="97375" y="767381"/>
              </a:lnTo>
              <a:lnTo>
                <a:pt x="0" y="76738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398CDA-1D80-451D-B211-49E2341320CE}">
      <dsp:nvSpPr>
        <dsp:cNvPr id="0" name=""/>
        <dsp:cNvSpPr/>
      </dsp:nvSpPr>
      <dsp:spPr>
        <a:xfrm>
          <a:off x="2674441" y="936116"/>
          <a:ext cx="1931484" cy="1534762"/>
        </a:xfrm>
        <a:custGeom>
          <a:avLst/>
          <a:gdLst/>
          <a:ahLst/>
          <a:cxnLst/>
          <a:rect l="0" t="0" r="0" b="0"/>
          <a:pathLst>
            <a:path>
              <a:moveTo>
                <a:pt x="0" y="0"/>
              </a:moveTo>
              <a:lnTo>
                <a:pt x="0" y="1368628"/>
              </a:lnTo>
              <a:lnTo>
                <a:pt x="1931484" y="1368628"/>
              </a:lnTo>
              <a:lnTo>
                <a:pt x="1931484" y="15347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074EB-DD65-4336-A087-07B9A56647D6}">
      <dsp:nvSpPr>
        <dsp:cNvPr id="0" name=""/>
        <dsp:cNvSpPr/>
      </dsp:nvSpPr>
      <dsp:spPr>
        <a:xfrm>
          <a:off x="2628721" y="936116"/>
          <a:ext cx="91440" cy="1534762"/>
        </a:xfrm>
        <a:custGeom>
          <a:avLst/>
          <a:gdLst/>
          <a:ahLst/>
          <a:cxnLst/>
          <a:rect l="0" t="0" r="0" b="0"/>
          <a:pathLst>
            <a:path>
              <a:moveTo>
                <a:pt x="45720" y="0"/>
              </a:moveTo>
              <a:lnTo>
                <a:pt x="45720" y="1368628"/>
              </a:lnTo>
              <a:lnTo>
                <a:pt x="132247" y="1368628"/>
              </a:lnTo>
              <a:lnTo>
                <a:pt x="132247" y="15347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E6B644-A737-4D67-8F31-4E6E7BABB845}">
      <dsp:nvSpPr>
        <dsp:cNvPr id="0" name=""/>
        <dsp:cNvSpPr/>
      </dsp:nvSpPr>
      <dsp:spPr>
        <a:xfrm>
          <a:off x="742956" y="936116"/>
          <a:ext cx="1931484" cy="1534762"/>
        </a:xfrm>
        <a:custGeom>
          <a:avLst/>
          <a:gdLst/>
          <a:ahLst/>
          <a:cxnLst/>
          <a:rect l="0" t="0" r="0" b="0"/>
          <a:pathLst>
            <a:path>
              <a:moveTo>
                <a:pt x="1931484" y="0"/>
              </a:moveTo>
              <a:lnTo>
                <a:pt x="1931484" y="1368628"/>
              </a:lnTo>
              <a:lnTo>
                <a:pt x="0" y="1368628"/>
              </a:lnTo>
              <a:lnTo>
                <a:pt x="0" y="15347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CB7C9-2DB4-4B2B-A3D8-CA19B6807C9D}">
      <dsp:nvSpPr>
        <dsp:cNvPr id="0" name=""/>
        <dsp:cNvSpPr/>
      </dsp:nvSpPr>
      <dsp:spPr>
        <a:xfrm>
          <a:off x="1986855" y="224113"/>
          <a:ext cx="1375171" cy="71200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00472" numCol="1" spcCol="1270" anchor="ctr" anchorCtr="0">
          <a:noAutofit/>
        </a:bodyPr>
        <a:lstStyle/>
        <a:p>
          <a:pPr lvl="0" algn="ctr" defTabSz="622300">
            <a:lnSpc>
              <a:spcPct val="90000"/>
            </a:lnSpc>
            <a:spcBef>
              <a:spcPct val="0"/>
            </a:spcBef>
            <a:spcAft>
              <a:spcPct val="35000"/>
            </a:spcAft>
          </a:pPr>
          <a:r>
            <a:rPr lang="es-ES" sz="1400" kern="1200"/>
            <a:t>Ramon Pantoja</a:t>
          </a:r>
        </a:p>
      </dsp:txBody>
      <dsp:txXfrm>
        <a:off x="1986855" y="224113"/>
        <a:ext cx="1375171" cy="712003"/>
      </dsp:txXfrm>
    </dsp:sp>
    <dsp:sp modelId="{DE4172E4-306D-4A7C-ADCC-024325763E87}">
      <dsp:nvSpPr>
        <dsp:cNvPr id="0" name=""/>
        <dsp:cNvSpPr/>
      </dsp:nvSpPr>
      <dsp:spPr>
        <a:xfrm>
          <a:off x="2261889" y="777893"/>
          <a:ext cx="1237654" cy="237334"/>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es-ES" sz="1600" kern="1200"/>
            <a:t>Presidente </a:t>
          </a:r>
        </a:p>
      </dsp:txBody>
      <dsp:txXfrm>
        <a:off x="2261889" y="777893"/>
        <a:ext cx="1237654" cy="237334"/>
      </dsp:txXfrm>
    </dsp:sp>
    <dsp:sp modelId="{ACD822F4-EEEE-469E-B6D0-2765B4BFFDA2}">
      <dsp:nvSpPr>
        <dsp:cNvPr id="0" name=""/>
        <dsp:cNvSpPr/>
      </dsp:nvSpPr>
      <dsp:spPr>
        <a:xfrm>
          <a:off x="55370" y="2470878"/>
          <a:ext cx="1375171" cy="71200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00472" numCol="1" spcCol="1270" anchor="ctr" anchorCtr="0">
          <a:noAutofit/>
        </a:bodyPr>
        <a:lstStyle/>
        <a:p>
          <a:pPr lvl="0" algn="ctr" defTabSz="622300">
            <a:lnSpc>
              <a:spcPct val="90000"/>
            </a:lnSpc>
            <a:spcBef>
              <a:spcPct val="0"/>
            </a:spcBef>
            <a:spcAft>
              <a:spcPct val="35000"/>
            </a:spcAft>
          </a:pPr>
          <a:r>
            <a:rPr lang="es-ES" sz="1400" kern="1200" dirty="0"/>
            <a:t>Carmen Farinango</a:t>
          </a:r>
        </a:p>
      </dsp:txBody>
      <dsp:txXfrm>
        <a:off x="55370" y="2470878"/>
        <a:ext cx="1375171" cy="712003"/>
      </dsp:txXfrm>
    </dsp:sp>
    <dsp:sp modelId="{EBE90DE3-CADD-491A-9C1C-0A3296D8D87A}">
      <dsp:nvSpPr>
        <dsp:cNvPr id="0" name=""/>
        <dsp:cNvSpPr/>
      </dsp:nvSpPr>
      <dsp:spPr>
        <a:xfrm>
          <a:off x="157350" y="3008478"/>
          <a:ext cx="1583764" cy="269694"/>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r" defTabSz="466725">
            <a:lnSpc>
              <a:spcPct val="90000"/>
            </a:lnSpc>
            <a:spcBef>
              <a:spcPct val="0"/>
            </a:spcBef>
            <a:spcAft>
              <a:spcPct val="35000"/>
            </a:spcAft>
          </a:pPr>
          <a:endParaRPr lang="es-ES" sz="1050" kern="1200" dirty="0"/>
        </a:p>
        <a:p>
          <a:pPr lvl="0" algn="r" defTabSz="466725">
            <a:lnSpc>
              <a:spcPct val="90000"/>
            </a:lnSpc>
            <a:spcBef>
              <a:spcPct val="0"/>
            </a:spcBef>
            <a:spcAft>
              <a:spcPct val="35000"/>
            </a:spcAft>
          </a:pPr>
          <a:r>
            <a:rPr lang="es-ES" sz="1050" kern="1200" dirty="0" smtClean="0"/>
            <a:t>Administradora/Tesorera</a:t>
          </a:r>
          <a:endParaRPr lang="es-ES" sz="1050" kern="1200" dirty="0"/>
        </a:p>
      </dsp:txBody>
      <dsp:txXfrm>
        <a:off x="157350" y="3008478"/>
        <a:ext cx="1583764" cy="269694"/>
      </dsp:txXfrm>
    </dsp:sp>
    <dsp:sp modelId="{950C1969-BB4D-475A-8EEB-60D142242E20}">
      <dsp:nvSpPr>
        <dsp:cNvPr id="0" name=""/>
        <dsp:cNvSpPr/>
      </dsp:nvSpPr>
      <dsp:spPr>
        <a:xfrm>
          <a:off x="2073383" y="2470878"/>
          <a:ext cx="1375171" cy="712003"/>
        </a:xfrm>
        <a:prstGeom prst="rect">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00472" numCol="1" spcCol="1270" anchor="ctr" anchorCtr="0">
          <a:noAutofit/>
        </a:bodyPr>
        <a:lstStyle/>
        <a:p>
          <a:pPr lvl="0" algn="ctr" defTabSz="622300">
            <a:lnSpc>
              <a:spcPct val="90000"/>
            </a:lnSpc>
            <a:spcBef>
              <a:spcPct val="0"/>
            </a:spcBef>
            <a:spcAft>
              <a:spcPct val="35000"/>
            </a:spcAft>
          </a:pPr>
          <a:r>
            <a:rPr lang="es-ES" sz="1400" kern="1200"/>
            <a:t>Olimpia Catosa</a:t>
          </a:r>
        </a:p>
      </dsp:txBody>
      <dsp:txXfrm>
        <a:off x="2073383" y="2470878"/>
        <a:ext cx="1375171" cy="712003"/>
      </dsp:txXfrm>
    </dsp:sp>
    <dsp:sp modelId="{1DA15C35-BACD-47DF-83E8-BC18B0DE039A}">
      <dsp:nvSpPr>
        <dsp:cNvPr id="0" name=""/>
        <dsp:cNvSpPr/>
      </dsp:nvSpPr>
      <dsp:spPr>
        <a:xfrm>
          <a:off x="2348417" y="3024658"/>
          <a:ext cx="1237654" cy="237334"/>
        </a:xfrm>
        <a:prstGeom prst="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es-ES" sz="1600" kern="1200"/>
            <a:t>Secretaria</a:t>
          </a:r>
        </a:p>
      </dsp:txBody>
      <dsp:txXfrm>
        <a:off x="2348417" y="3024658"/>
        <a:ext cx="1237654" cy="237334"/>
      </dsp:txXfrm>
    </dsp:sp>
    <dsp:sp modelId="{25E4A5BD-2518-4E08-800F-F3D9ED1B9889}">
      <dsp:nvSpPr>
        <dsp:cNvPr id="0" name=""/>
        <dsp:cNvSpPr/>
      </dsp:nvSpPr>
      <dsp:spPr>
        <a:xfrm>
          <a:off x="3918340" y="2470878"/>
          <a:ext cx="1375171" cy="712003"/>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00472" numCol="1" spcCol="1270" anchor="ctr" anchorCtr="0">
          <a:noAutofit/>
        </a:bodyPr>
        <a:lstStyle/>
        <a:p>
          <a:pPr lvl="0" algn="ctr" defTabSz="622300">
            <a:lnSpc>
              <a:spcPct val="90000"/>
            </a:lnSpc>
            <a:spcBef>
              <a:spcPct val="0"/>
            </a:spcBef>
            <a:spcAft>
              <a:spcPct val="35000"/>
            </a:spcAft>
          </a:pPr>
          <a:r>
            <a:rPr lang="es-ES" sz="1400" kern="1200" dirty="0" smtClean="0"/>
            <a:t>Vocales</a:t>
          </a:r>
          <a:endParaRPr lang="es-ES" sz="1400" kern="1200" dirty="0"/>
        </a:p>
      </dsp:txBody>
      <dsp:txXfrm>
        <a:off x="3918340" y="2470878"/>
        <a:ext cx="1375171" cy="712003"/>
      </dsp:txXfrm>
    </dsp:sp>
    <dsp:sp modelId="{F68E5048-D670-4C08-B1A2-B17D715F093C}">
      <dsp:nvSpPr>
        <dsp:cNvPr id="0" name=""/>
        <dsp:cNvSpPr/>
      </dsp:nvSpPr>
      <dsp:spPr>
        <a:xfrm>
          <a:off x="4193374" y="3024658"/>
          <a:ext cx="1237654" cy="237334"/>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endParaRPr lang="es-ES" sz="1600" kern="1200"/>
        </a:p>
      </dsp:txBody>
      <dsp:txXfrm>
        <a:off x="4193374" y="3024658"/>
        <a:ext cx="1237654" cy="237334"/>
      </dsp:txXfrm>
    </dsp:sp>
    <dsp:sp modelId="{DAF4D030-A1EF-4077-BA8E-3F0274292742}">
      <dsp:nvSpPr>
        <dsp:cNvPr id="0" name=""/>
        <dsp:cNvSpPr/>
      </dsp:nvSpPr>
      <dsp:spPr>
        <a:xfrm>
          <a:off x="528458" y="1347496"/>
          <a:ext cx="2048607" cy="71200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100472" numCol="1" spcCol="1270" anchor="ctr" anchorCtr="0">
          <a:noAutofit/>
        </a:bodyPr>
        <a:lstStyle/>
        <a:p>
          <a:pPr lvl="0" algn="ctr" defTabSz="622300">
            <a:lnSpc>
              <a:spcPct val="90000"/>
            </a:lnSpc>
            <a:spcBef>
              <a:spcPct val="0"/>
            </a:spcBef>
            <a:spcAft>
              <a:spcPct val="35000"/>
            </a:spcAft>
          </a:pPr>
          <a:r>
            <a:rPr lang="es-ES" sz="1400" kern="1200" dirty="0" smtClean="0"/>
            <a:t>8 </a:t>
          </a:r>
          <a:r>
            <a:rPr lang="es-ES" sz="1400" kern="1200" dirty="0"/>
            <a:t>comunidades, con 12 miembros legalmente constituidos </a:t>
          </a:r>
        </a:p>
      </dsp:txBody>
      <dsp:txXfrm>
        <a:off x="528458" y="1347496"/>
        <a:ext cx="2048607" cy="712003"/>
      </dsp:txXfrm>
    </dsp:sp>
    <dsp:sp modelId="{80205E5E-47C9-468F-AE3A-F31E9BEBDE40}">
      <dsp:nvSpPr>
        <dsp:cNvPr id="0" name=""/>
        <dsp:cNvSpPr/>
      </dsp:nvSpPr>
      <dsp:spPr>
        <a:xfrm>
          <a:off x="1291600" y="1909243"/>
          <a:ext cx="1237654" cy="237334"/>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ES" sz="1400" kern="1200" dirty="0" smtClean="0"/>
            <a:t>Conformada</a:t>
          </a:r>
          <a:endParaRPr lang="es-ES" sz="1400" kern="1200" dirty="0"/>
        </a:p>
      </dsp:txBody>
      <dsp:txXfrm>
        <a:off x="1291600" y="1909243"/>
        <a:ext cx="1237654" cy="2373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7B0B9-D867-4E5D-9F45-17DF44B8B832}">
      <dsp:nvSpPr>
        <dsp:cNvPr id="0" name=""/>
        <dsp:cNvSpPr/>
      </dsp:nvSpPr>
      <dsp:spPr>
        <a:xfrm>
          <a:off x="789454" y="187017"/>
          <a:ext cx="3381656" cy="338165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D3D31-93CD-444F-ADCD-ACCA6300D544}">
      <dsp:nvSpPr>
        <dsp:cNvPr id="0" name=""/>
        <dsp:cNvSpPr/>
      </dsp:nvSpPr>
      <dsp:spPr>
        <a:xfrm>
          <a:off x="1188534" y="1426676"/>
          <a:ext cx="2630364" cy="2630364"/>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C7CEF-4D04-4D05-981A-73A0DAF77D57}">
      <dsp:nvSpPr>
        <dsp:cNvPr id="0" name=""/>
        <dsp:cNvSpPr/>
      </dsp:nvSpPr>
      <dsp:spPr>
        <a:xfrm>
          <a:off x="1564180" y="1802321"/>
          <a:ext cx="1879073" cy="187907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E059D1-A0F4-4D54-9249-624F1FE87B1B}">
      <dsp:nvSpPr>
        <dsp:cNvPr id="0" name=""/>
        <dsp:cNvSpPr/>
      </dsp:nvSpPr>
      <dsp:spPr>
        <a:xfrm>
          <a:off x="1940107" y="2178249"/>
          <a:ext cx="1127218" cy="11272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A57B8B-42E9-49BC-B10A-758D417812E3}">
      <dsp:nvSpPr>
        <dsp:cNvPr id="0" name=""/>
        <dsp:cNvSpPr/>
      </dsp:nvSpPr>
      <dsp:spPr>
        <a:xfrm>
          <a:off x="2315753" y="2553894"/>
          <a:ext cx="375927" cy="375927"/>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463792-47EA-45C4-B0EA-37C2F3561095}">
      <dsp:nvSpPr>
        <dsp:cNvPr id="0" name=""/>
        <dsp:cNvSpPr/>
      </dsp:nvSpPr>
      <dsp:spPr>
        <a:xfrm>
          <a:off x="4722419" y="176844"/>
          <a:ext cx="1848464" cy="867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S" sz="1400" kern="1200" dirty="0" smtClean="0"/>
            <a:t>29 de octubre de 1970.</a:t>
          </a:r>
          <a:endParaRPr lang="es-ES" sz="1400" kern="1200" dirty="0"/>
        </a:p>
      </dsp:txBody>
      <dsp:txXfrm>
        <a:off x="4722419" y="176844"/>
        <a:ext cx="1848464" cy="867553"/>
      </dsp:txXfrm>
    </dsp:sp>
    <dsp:sp modelId="{CD15AEC0-01EF-492B-8D7B-D98D578DF370}">
      <dsp:nvSpPr>
        <dsp:cNvPr id="0" name=""/>
        <dsp:cNvSpPr/>
      </dsp:nvSpPr>
      <dsp:spPr>
        <a:xfrm>
          <a:off x="4335447" y="509965"/>
          <a:ext cx="422707" cy="0"/>
        </a:xfrm>
        <a:prstGeom prst="line">
          <a:avLst/>
        </a:prstGeom>
        <a:solidFill>
          <a:schemeClr val="accent1">
            <a:hueOff val="0"/>
            <a:satOff val="0"/>
            <a:lumOff val="0"/>
            <a:alphaOff val="0"/>
          </a:schemeClr>
        </a:solidFill>
        <a:ln w="38100" cap="flat" cmpd="sng" algn="ctr">
          <a:solidFill>
            <a:schemeClr val="accent6">
              <a:lumMod val="75000"/>
            </a:schemeClr>
          </a:solidFill>
          <a:prstDash val="dashDot"/>
          <a:miter lim="800000"/>
          <a:headEnd type="none" w="med" len="med"/>
          <a:tailEnd type="triangle" w="med" len="med"/>
        </a:ln>
        <a:effectLst/>
      </dsp:spPr>
      <dsp:style>
        <a:lnRef idx="2">
          <a:scrgbClr r="0" g="0" b="0"/>
        </a:lnRef>
        <a:fillRef idx="1">
          <a:scrgbClr r="0" g="0" b="0"/>
        </a:fillRef>
        <a:effectRef idx="0">
          <a:scrgbClr r="0" g="0" b="0"/>
        </a:effectRef>
        <a:fontRef idx="minor"/>
      </dsp:style>
    </dsp:sp>
    <dsp:sp modelId="{CB804C3C-6AE6-45AF-80D8-A682A5C1A668}">
      <dsp:nvSpPr>
        <dsp:cNvPr id="0" name=""/>
        <dsp:cNvSpPr/>
      </dsp:nvSpPr>
      <dsp:spPr>
        <a:xfrm rot="5400000">
          <a:off x="2302226" y="711455"/>
          <a:ext cx="2231893" cy="1828912"/>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D8E17A-FBDD-4CA0-B9EE-0092E24DC0E4}">
      <dsp:nvSpPr>
        <dsp:cNvPr id="0" name=""/>
        <dsp:cNvSpPr/>
      </dsp:nvSpPr>
      <dsp:spPr>
        <a:xfrm>
          <a:off x="4758154" y="842720"/>
          <a:ext cx="1690828" cy="59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S" sz="1400" kern="1200" dirty="0" smtClean="0"/>
            <a:t>Tercera parte del cantón Cayambe</a:t>
          </a:r>
        </a:p>
        <a:p>
          <a:pPr lvl="0" algn="l" defTabSz="622300">
            <a:lnSpc>
              <a:spcPct val="90000"/>
            </a:lnSpc>
            <a:spcBef>
              <a:spcPct val="0"/>
            </a:spcBef>
            <a:spcAft>
              <a:spcPct val="35000"/>
            </a:spcAft>
          </a:pPr>
          <a:r>
            <a:rPr lang="es-ES" sz="1400" kern="1200" dirty="0" smtClean="0"/>
            <a:t>95% de indígenas y 5% de mestizos.</a:t>
          </a:r>
          <a:endParaRPr lang="es-ES" sz="1400" kern="1200" dirty="0"/>
        </a:p>
      </dsp:txBody>
      <dsp:txXfrm>
        <a:off x="4758154" y="842720"/>
        <a:ext cx="1690828" cy="596975"/>
      </dsp:txXfrm>
    </dsp:sp>
    <dsp:sp modelId="{417B67C5-FA13-4C29-B4E8-F709CF7EFF5F}">
      <dsp:nvSpPr>
        <dsp:cNvPr id="0" name=""/>
        <dsp:cNvSpPr/>
      </dsp:nvSpPr>
      <dsp:spPr>
        <a:xfrm>
          <a:off x="4335447" y="1141207"/>
          <a:ext cx="422707" cy="0"/>
        </a:xfrm>
        <a:prstGeom prst="line">
          <a:avLst/>
        </a:prstGeom>
        <a:solidFill>
          <a:schemeClr val="accent1">
            <a:hueOff val="0"/>
            <a:satOff val="0"/>
            <a:lumOff val="0"/>
            <a:alphaOff val="0"/>
          </a:schemeClr>
        </a:solidFill>
        <a:ln w="38100" cap="flat" cmpd="sng" algn="ctr">
          <a:solidFill>
            <a:schemeClr val="accent6">
              <a:lumMod val="75000"/>
            </a:schemeClr>
          </a:solidFill>
          <a:prstDash val="dashDot"/>
          <a:miter lim="800000"/>
          <a:headEnd type="none" w="med" len="med"/>
          <a:tailEnd type="triangle" w="med" len="med"/>
        </a:ln>
        <a:effectLst/>
      </dsp:spPr>
      <dsp:style>
        <a:lnRef idx="2">
          <a:scrgbClr r="0" g="0" b="0"/>
        </a:lnRef>
        <a:fillRef idx="1">
          <a:scrgbClr r="0" g="0" b="0"/>
        </a:fillRef>
        <a:effectRef idx="0">
          <a:scrgbClr r="0" g="0" b="0"/>
        </a:effectRef>
        <a:fontRef idx="minor"/>
      </dsp:style>
    </dsp:sp>
    <dsp:sp modelId="{672C5E46-5E24-48DC-9C55-87EFE22EA336}">
      <dsp:nvSpPr>
        <dsp:cNvPr id="0" name=""/>
        <dsp:cNvSpPr/>
      </dsp:nvSpPr>
      <dsp:spPr>
        <a:xfrm rot="5400000">
          <a:off x="2630191" y="1294735"/>
          <a:ext cx="1858332" cy="1549925"/>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1B908F0-5191-4A8C-A1EA-6D306F9A2C84}">
      <dsp:nvSpPr>
        <dsp:cNvPr id="0" name=""/>
        <dsp:cNvSpPr/>
      </dsp:nvSpPr>
      <dsp:spPr>
        <a:xfrm>
          <a:off x="4758154" y="1473962"/>
          <a:ext cx="1690828" cy="59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S" sz="1400" kern="1200" dirty="0" smtClean="0"/>
            <a:t>Cuatro fases de la historia</a:t>
          </a:r>
        </a:p>
      </dsp:txBody>
      <dsp:txXfrm>
        <a:off x="4758154" y="1473962"/>
        <a:ext cx="1690828" cy="596975"/>
      </dsp:txXfrm>
    </dsp:sp>
    <dsp:sp modelId="{B5712E8A-77E7-472D-8283-2039968770EF}">
      <dsp:nvSpPr>
        <dsp:cNvPr id="0" name=""/>
        <dsp:cNvSpPr/>
      </dsp:nvSpPr>
      <dsp:spPr>
        <a:xfrm>
          <a:off x="4335447" y="1772450"/>
          <a:ext cx="422707" cy="0"/>
        </a:xfrm>
        <a:prstGeom prst="line">
          <a:avLst/>
        </a:prstGeom>
        <a:solidFill>
          <a:schemeClr val="accent1">
            <a:hueOff val="0"/>
            <a:satOff val="0"/>
            <a:lumOff val="0"/>
            <a:alphaOff val="0"/>
          </a:schemeClr>
        </a:solidFill>
        <a:ln w="38100" cap="flat" cmpd="sng" algn="ctr">
          <a:solidFill>
            <a:schemeClr val="accent6">
              <a:lumMod val="75000"/>
            </a:schemeClr>
          </a:solidFill>
          <a:prstDash val="dashDot"/>
          <a:miter lim="800000"/>
          <a:headEnd type="none" w="med" len="med"/>
          <a:tailEnd type="triangle" w="med" len="med"/>
        </a:ln>
        <a:effectLst/>
      </dsp:spPr>
      <dsp:style>
        <a:lnRef idx="2">
          <a:scrgbClr r="0" g="0" b="0"/>
        </a:lnRef>
        <a:fillRef idx="1">
          <a:scrgbClr r="0" g="0" b="0"/>
        </a:fillRef>
        <a:effectRef idx="0">
          <a:scrgbClr r="0" g="0" b="0"/>
        </a:effectRef>
        <a:fontRef idx="minor"/>
      </dsp:style>
    </dsp:sp>
    <dsp:sp modelId="{FC7A9D03-0331-48A2-B1AE-A36212695C7F}">
      <dsp:nvSpPr>
        <dsp:cNvPr id="0" name=""/>
        <dsp:cNvSpPr/>
      </dsp:nvSpPr>
      <dsp:spPr>
        <a:xfrm rot="5400000">
          <a:off x="2951786" y="1854173"/>
          <a:ext cx="1465384" cy="1301937"/>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4A685D3-48D0-4BF8-B40D-FF2D5DD9DBBA}">
      <dsp:nvSpPr>
        <dsp:cNvPr id="0" name=""/>
        <dsp:cNvSpPr/>
      </dsp:nvSpPr>
      <dsp:spPr>
        <a:xfrm>
          <a:off x="4758154" y="1959424"/>
          <a:ext cx="1690828" cy="59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S" sz="1400" kern="1200" dirty="0" smtClean="0"/>
            <a:t>Recursos potenciales naturales y culturales</a:t>
          </a:r>
          <a:endParaRPr lang="es-ES" sz="1400" kern="1200" dirty="0"/>
        </a:p>
      </dsp:txBody>
      <dsp:txXfrm>
        <a:off x="4758154" y="1959424"/>
        <a:ext cx="1690828" cy="596975"/>
      </dsp:txXfrm>
    </dsp:sp>
    <dsp:sp modelId="{E5B4F986-4A37-4A64-BC9F-A9ADA1AB3D75}">
      <dsp:nvSpPr>
        <dsp:cNvPr id="0" name=""/>
        <dsp:cNvSpPr/>
      </dsp:nvSpPr>
      <dsp:spPr>
        <a:xfrm>
          <a:off x="4335447" y="2390166"/>
          <a:ext cx="422707" cy="0"/>
        </a:xfrm>
        <a:prstGeom prst="line">
          <a:avLst/>
        </a:prstGeom>
        <a:solidFill>
          <a:schemeClr val="accent1">
            <a:hueOff val="0"/>
            <a:satOff val="0"/>
            <a:lumOff val="0"/>
            <a:alphaOff val="0"/>
          </a:schemeClr>
        </a:solidFill>
        <a:ln w="38100" cap="flat" cmpd="sng" algn="ctr">
          <a:solidFill>
            <a:schemeClr val="accent6">
              <a:lumMod val="75000"/>
            </a:schemeClr>
          </a:solidFill>
          <a:prstDash val="dashDot"/>
          <a:miter lim="800000"/>
          <a:headEnd type="none" w="med" len="med"/>
          <a:tailEnd type="triangle" w="med" len="med"/>
        </a:ln>
        <a:effectLst/>
      </dsp:spPr>
      <dsp:style>
        <a:lnRef idx="2">
          <a:scrgbClr r="0" g="0" b="0"/>
        </a:lnRef>
        <a:fillRef idx="1">
          <a:scrgbClr r="0" g="0" b="0"/>
        </a:fillRef>
        <a:effectRef idx="0">
          <a:scrgbClr r="0" g="0" b="0"/>
        </a:effectRef>
        <a:fontRef idx="minor"/>
      </dsp:style>
    </dsp:sp>
    <dsp:sp modelId="{3ECB44BA-0923-4224-892D-F4D9A61129CE}">
      <dsp:nvSpPr>
        <dsp:cNvPr id="0" name=""/>
        <dsp:cNvSpPr/>
      </dsp:nvSpPr>
      <dsp:spPr>
        <a:xfrm rot="5400000">
          <a:off x="3271916" y="2444836"/>
          <a:ext cx="1118201" cy="100886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AFA977B-4489-4F7D-8D3C-6CE824F6C446}">
      <dsp:nvSpPr>
        <dsp:cNvPr id="0" name=""/>
        <dsp:cNvSpPr/>
      </dsp:nvSpPr>
      <dsp:spPr>
        <a:xfrm>
          <a:off x="4758154" y="2691359"/>
          <a:ext cx="1690828" cy="59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s-ES" sz="1400" kern="1200" dirty="0" smtClean="0"/>
            <a:t>Hombres y mujeres participan de las labores agrícolas y ganaderas</a:t>
          </a:r>
          <a:endParaRPr lang="es-ES" sz="1400" kern="1200" dirty="0"/>
        </a:p>
      </dsp:txBody>
      <dsp:txXfrm>
        <a:off x="4758154" y="2691359"/>
        <a:ext cx="1690828" cy="596975"/>
      </dsp:txXfrm>
    </dsp:sp>
    <dsp:sp modelId="{DC3E4A44-F4F2-4464-8200-10CD39DFC49C}">
      <dsp:nvSpPr>
        <dsp:cNvPr id="0" name=""/>
        <dsp:cNvSpPr/>
      </dsp:nvSpPr>
      <dsp:spPr>
        <a:xfrm>
          <a:off x="4335447" y="2989846"/>
          <a:ext cx="422707" cy="0"/>
        </a:xfrm>
        <a:prstGeom prst="line">
          <a:avLst/>
        </a:prstGeom>
        <a:solidFill>
          <a:schemeClr val="accent1">
            <a:hueOff val="0"/>
            <a:satOff val="0"/>
            <a:lumOff val="0"/>
            <a:alphaOff val="0"/>
          </a:schemeClr>
        </a:solidFill>
        <a:ln w="38100" cap="flat" cmpd="sng" algn="ctr">
          <a:solidFill>
            <a:schemeClr val="accent6">
              <a:lumMod val="75000"/>
            </a:schemeClr>
          </a:solidFill>
          <a:prstDash val="dashDot"/>
          <a:miter lim="800000"/>
          <a:headEnd type="none" w="med" len="med"/>
          <a:tailEnd type="triangle" w="med" len="med"/>
        </a:ln>
        <a:effectLst/>
      </dsp:spPr>
      <dsp:style>
        <a:lnRef idx="2">
          <a:scrgbClr r="0" g="0" b="0"/>
        </a:lnRef>
        <a:fillRef idx="1">
          <a:scrgbClr r="0" g="0" b="0"/>
        </a:fillRef>
        <a:effectRef idx="0">
          <a:scrgbClr r="0" g="0" b="0"/>
        </a:effectRef>
        <a:fontRef idx="minor"/>
      </dsp:style>
    </dsp:sp>
    <dsp:sp modelId="{16E32F44-5313-4D90-8024-5C760C18ABF7}">
      <dsp:nvSpPr>
        <dsp:cNvPr id="0" name=""/>
        <dsp:cNvSpPr/>
      </dsp:nvSpPr>
      <dsp:spPr>
        <a:xfrm rot="5400000">
          <a:off x="3574575" y="3018027"/>
          <a:ext cx="789053" cy="732692"/>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05B67-C5DB-462A-ADD8-C1096B948B7B}">
      <dsp:nvSpPr>
        <dsp:cNvPr id="0" name=""/>
        <dsp:cNvSpPr/>
      </dsp:nvSpPr>
      <dsp:spPr>
        <a:xfrm>
          <a:off x="0" y="0"/>
          <a:ext cx="6011964" cy="1420297"/>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t>Cuenta con varias comunidades que poseen atractivos naturales y culturales potenciales para el desarrollo del turismo</a:t>
          </a:r>
          <a:endParaRPr lang="es-ES" sz="2100" kern="1200" dirty="0"/>
        </a:p>
      </dsp:txBody>
      <dsp:txXfrm>
        <a:off x="41599" y="41599"/>
        <a:ext cx="4543976" cy="1337099"/>
      </dsp:txXfrm>
    </dsp:sp>
    <dsp:sp modelId="{586D7889-3BC3-4CBC-BE6D-460CDA312758}">
      <dsp:nvSpPr>
        <dsp:cNvPr id="0" name=""/>
        <dsp:cNvSpPr/>
      </dsp:nvSpPr>
      <dsp:spPr>
        <a:xfrm>
          <a:off x="1060934" y="1735918"/>
          <a:ext cx="6011964" cy="1420297"/>
        </a:xfrm>
        <a:prstGeom prst="roundRect">
          <a:avLst>
            <a:gd name="adj" fmla="val 1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t>Iniciativa de las comunidades haciendo uso de los recursos con los que cuenta cada territorio</a:t>
          </a:r>
          <a:endParaRPr lang="es-ES" sz="2100" kern="1200" dirty="0"/>
        </a:p>
      </dsp:txBody>
      <dsp:txXfrm>
        <a:off x="1102533" y="1777517"/>
        <a:ext cx="3944638" cy="1337099"/>
      </dsp:txXfrm>
    </dsp:sp>
    <dsp:sp modelId="{5DAE5DAA-584A-4586-B119-0505747D350E}">
      <dsp:nvSpPr>
        <dsp:cNvPr id="0" name=""/>
        <dsp:cNvSpPr/>
      </dsp:nvSpPr>
      <dsp:spPr>
        <a:xfrm>
          <a:off x="5088770" y="1116511"/>
          <a:ext cx="923193" cy="923193"/>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296488" y="1116511"/>
        <a:ext cx="507757" cy="6947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3664E-E9AC-4D02-9200-F4D06B0866DA}">
      <dsp:nvSpPr>
        <dsp:cNvPr id="0" name=""/>
        <dsp:cNvSpPr/>
      </dsp:nvSpPr>
      <dsp:spPr>
        <a:xfrm>
          <a:off x="1076041" y="0"/>
          <a:ext cx="4045517" cy="4045517"/>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85E6195-CB1B-4A2B-8EC5-F31C190B74CB}">
      <dsp:nvSpPr>
        <dsp:cNvPr id="0" name=""/>
        <dsp:cNvSpPr/>
      </dsp:nvSpPr>
      <dsp:spPr>
        <a:xfrm>
          <a:off x="1460365" y="384324"/>
          <a:ext cx="1577751" cy="157775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Fortalezas</a:t>
          </a:r>
          <a:endParaRPr lang="es-ES" sz="1600" kern="1200" dirty="0"/>
        </a:p>
      </dsp:txBody>
      <dsp:txXfrm>
        <a:off x="1537384" y="461343"/>
        <a:ext cx="1423713" cy="1423713"/>
      </dsp:txXfrm>
    </dsp:sp>
    <dsp:sp modelId="{2087FC89-BA4A-4469-9230-65F8B3A328E3}">
      <dsp:nvSpPr>
        <dsp:cNvPr id="0" name=""/>
        <dsp:cNvSpPr/>
      </dsp:nvSpPr>
      <dsp:spPr>
        <a:xfrm>
          <a:off x="3159482" y="384324"/>
          <a:ext cx="1577751" cy="1577751"/>
        </a:xfrm>
        <a:prstGeom prst="round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Oportunidades</a:t>
          </a:r>
          <a:endParaRPr lang="es-ES" sz="1600" kern="1200" dirty="0"/>
        </a:p>
      </dsp:txBody>
      <dsp:txXfrm>
        <a:off x="3236501" y="461343"/>
        <a:ext cx="1423713" cy="1423713"/>
      </dsp:txXfrm>
    </dsp:sp>
    <dsp:sp modelId="{50E435E3-5E3C-4AD4-B49C-A779185BFA4D}">
      <dsp:nvSpPr>
        <dsp:cNvPr id="0" name=""/>
        <dsp:cNvSpPr/>
      </dsp:nvSpPr>
      <dsp:spPr>
        <a:xfrm>
          <a:off x="1460365" y="2083441"/>
          <a:ext cx="1577751" cy="1577751"/>
        </a:xfrm>
        <a:prstGeom prst="round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Debilidades</a:t>
          </a:r>
          <a:endParaRPr lang="es-ES" sz="1600" kern="1200" dirty="0"/>
        </a:p>
      </dsp:txBody>
      <dsp:txXfrm>
        <a:off x="1537384" y="2160460"/>
        <a:ext cx="1423713" cy="1423713"/>
      </dsp:txXfrm>
    </dsp:sp>
    <dsp:sp modelId="{2ADFAC76-182D-4C3A-A9D5-A3F89612F87F}">
      <dsp:nvSpPr>
        <dsp:cNvPr id="0" name=""/>
        <dsp:cNvSpPr/>
      </dsp:nvSpPr>
      <dsp:spPr>
        <a:xfrm>
          <a:off x="3159482" y="2083441"/>
          <a:ext cx="1577751" cy="1577751"/>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Amenazas</a:t>
          </a:r>
          <a:endParaRPr lang="es-ES" sz="1600" kern="1200" dirty="0"/>
        </a:p>
      </dsp:txBody>
      <dsp:txXfrm>
        <a:off x="3236501" y="2160460"/>
        <a:ext cx="1423713" cy="14237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0B4AD-50FD-4EA4-870C-56AB83FF8A19}">
      <dsp:nvSpPr>
        <dsp:cNvPr id="0" name=""/>
        <dsp:cNvSpPr/>
      </dsp:nvSpPr>
      <dsp:spPr>
        <a:xfrm>
          <a:off x="1290376" y="490042"/>
          <a:ext cx="3033323" cy="94791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2054"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effectLst/>
            </a:rPr>
            <a:t>Involucrar a los miembros de la asociación turísticamente aprovechando el agave Andino</a:t>
          </a:r>
          <a:endParaRPr lang="es-ES" sz="1400" kern="1200" dirty="0"/>
        </a:p>
      </dsp:txBody>
      <dsp:txXfrm>
        <a:off x="1290376" y="490042"/>
        <a:ext cx="3033323" cy="947913"/>
      </dsp:txXfrm>
    </dsp:sp>
    <dsp:sp modelId="{5F56B793-06EA-4257-A037-37FB03F3B8EF}">
      <dsp:nvSpPr>
        <dsp:cNvPr id="0" name=""/>
        <dsp:cNvSpPr/>
      </dsp:nvSpPr>
      <dsp:spPr>
        <a:xfrm>
          <a:off x="632987" y="358869"/>
          <a:ext cx="1251933" cy="1036385"/>
        </a:xfrm>
        <a:prstGeom prst="rect">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FED8A55-74AC-4524-A21C-B3729640FB56}">
      <dsp:nvSpPr>
        <dsp:cNvPr id="0" name=""/>
        <dsp:cNvSpPr/>
      </dsp:nvSpPr>
      <dsp:spPr>
        <a:xfrm>
          <a:off x="1290376" y="1703898"/>
          <a:ext cx="3033323" cy="94791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2054"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effectLst/>
            </a:rPr>
            <a:t>Ruta del agave Andino para promover el turismo comunitario </a:t>
          </a:r>
          <a:endParaRPr lang="es-ES" sz="1400" kern="1200" dirty="0"/>
        </a:p>
      </dsp:txBody>
      <dsp:txXfrm>
        <a:off x="1290376" y="1703898"/>
        <a:ext cx="3033323" cy="947913"/>
      </dsp:txXfrm>
    </dsp:sp>
    <dsp:sp modelId="{060CECDE-872F-4666-A9BB-13A35E195E39}">
      <dsp:nvSpPr>
        <dsp:cNvPr id="0" name=""/>
        <dsp:cNvSpPr/>
      </dsp:nvSpPr>
      <dsp:spPr>
        <a:xfrm>
          <a:off x="632987" y="1572725"/>
          <a:ext cx="1251933" cy="1036385"/>
        </a:xfrm>
        <a:prstGeom prst="rect">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94F2CA1-A50A-41E8-B9FD-CDE75061945A}">
      <dsp:nvSpPr>
        <dsp:cNvPr id="0" name=""/>
        <dsp:cNvSpPr/>
      </dsp:nvSpPr>
      <dsp:spPr>
        <a:xfrm>
          <a:off x="1291738" y="2924313"/>
          <a:ext cx="3033323" cy="94791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2054"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Plan de acción de buena practicas turísticas para mejorar la competencia </a:t>
          </a:r>
          <a:endParaRPr lang="es-ES" sz="1400" kern="1200" dirty="0"/>
        </a:p>
      </dsp:txBody>
      <dsp:txXfrm>
        <a:off x="1291738" y="2924313"/>
        <a:ext cx="3033323" cy="947913"/>
      </dsp:txXfrm>
    </dsp:sp>
    <dsp:sp modelId="{E4DD41FB-B10C-455C-9091-4FAAA5FB6C04}">
      <dsp:nvSpPr>
        <dsp:cNvPr id="0" name=""/>
        <dsp:cNvSpPr/>
      </dsp:nvSpPr>
      <dsp:spPr>
        <a:xfrm>
          <a:off x="623457" y="2805283"/>
          <a:ext cx="1257381" cy="1049504"/>
        </a:xfrm>
        <a:prstGeom prst="rect">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88BA49A-3B25-4322-9A09-B3361A3150C3}">
      <dsp:nvSpPr>
        <dsp:cNvPr id="0" name=""/>
        <dsp:cNvSpPr/>
      </dsp:nvSpPr>
      <dsp:spPr>
        <a:xfrm>
          <a:off x="1290376" y="4138170"/>
          <a:ext cx="3033323" cy="94791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2054"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effectLst/>
            </a:rPr>
            <a:t>Alianzas estratégicas con empresas de distribución selectiva</a:t>
          </a:r>
          <a:endParaRPr lang="es-ES" sz="1400" kern="1200" dirty="0"/>
        </a:p>
      </dsp:txBody>
      <dsp:txXfrm>
        <a:off x="1290376" y="4138170"/>
        <a:ext cx="3033323" cy="947913"/>
      </dsp:txXfrm>
    </dsp:sp>
    <dsp:sp modelId="{6BD2E8BF-4599-4C2A-97C8-6B45C57A3E2A}">
      <dsp:nvSpPr>
        <dsp:cNvPr id="0" name=""/>
        <dsp:cNvSpPr/>
      </dsp:nvSpPr>
      <dsp:spPr>
        <a:xfrm>
          <a:off x="603891" y="4006997"/>
          <a:ext cx="1251933" cy="1036385"/>
        </a:xfrm>
        <a:prstGeom prst="rect">
          <a:avLst/>
        </a:prstGeom>
        <a:blipFill rotWithShape="1">
          <a:blip xmlns:r="http://schemas.openxmlformats.org/officeDocument/2006/relationships" r:embed="rId4"/>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0B4AD-50FD-4EA4-870C-56AB83FF8A19}">
      <dsp:nvSpPr>
        <dsp:cNvPr id="0" name=""/>
        <dsp:cNvSpPr/>
      </dsp:nvSpPr>
      <dsp:spPr>
        <a:xfrm>
          <a:off x="1558292" y="432227"/>
          <a:ext cx="3146109" cy="9831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65926"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effectLst/>
            </a:rPr>
            <a:t>Talleres enfocados a resguardar la practica ancestral  </a:t>
          </a:r>
          <a:endParaRPr lang="es-ES" sz="1600" kern="1200" dirty="0"/>
        </a:p>
      </dsp:txBody>
      <dsp:txXfrm>
        <a:off x="1558292" y="432227"/>
        <a:ext cx="3146109" cy="983159"/>
      </dsp:txXfrm>
    </dsp:sp>
    <dsp:sp modelId="{5F56B793-06EA-4257-A037-37FB03F3B8EF}">
      <dsp:nvSpPr>
        <dsp:cNvPr id="0" name=""/>
        <dsp:cNvSpPr/>
      </dsp:nvSpPr>
      <dsp:spPr>
        <a:xfrm>
          <a:off x="780981" y="205152"/>
          <a:ext cx="1278903" cy="1032317"/>
        </a:xfrm>
        <a:prstGeom prst="rect">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FED8A55-74AC-4524-A21C-B3729640FB56}">
      <dsp:nvSpPr>
        <dsp:cNvPr id="0" name=""/>
        <dsp:cNvSpPr/>
      </dsp:nvSpPr>
      <dsp:spPr>
        <a:xfrm>
          <a:off x="1558292" y="1669915"/>
          <a:ext cx="3146109" cy="9831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65926"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Difusión de los productos en ferias inclusivas-apoyo GADP Cangahua</a:t>
          </a:r>
          <a:endParaRPr lang="es-ES" sz="1600" kern="1200" dirty="0"/>
        </a:p>
      </dsp:txBody>
      <dsp:txXfrm>
        <a:off x="1558292" y="1669915"/>
        <a:ext cx="3146109" cy="983159"/>
      </dsp:txXfrm>
    </dsp:sp>
    <dsp:sp modelId="{060CECDE-872F-4666-A9BB-13A35E195E39}">
      <dsp:nvSpPr>
        <dsp:cNvPr id="0" name=""/>
        <dsp:cNvSpPr/>
      </dsp:nvSpPr>
      <dsp:spPr>
        <a:xfrm>
          <a:off x="780981" y="1442840"/>
          <a:ext cx="1278903" cy="1032317"/>
        </a:xfrm>
        <a:prstGeom prst="rect">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EFEEAA-D1FE-41AE-A225-F46F9CDD2664}">
      <dsp:nvSpPr>
        <dsp:cNvPr id="0" name=""/>
        <dsp:cNvSpPr/>
      </dsp:nvSpPr>
      <dsp:spPr>
        <a:xfrm>
          <a:off x="1547608" y="2907603"/>
          <a:ext cx="3146109" cy="9831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65926"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effectLst/>
            </a:rPr>
            <a:t>Difusión de los productos a través de los medios digitales del GADP Cangahua</a:t>
          </a:r>
          <a:endParaRPr lang="es-ES" sz="1600" kern="1200" dirty="0"/>
        </a:p>
      </dsp:txBody>
      <dsp:txXfrm>
        <a:off x="1547608" y="2907603"/>
        <a:ext cx="3146109" cy="983159"/>
      </dsp:txXfrm>
    </dsp:sp>
    <dsp:sp modelId="{1176D973-44B6-4D77-A6FE-1A270CD0DA8E}">
      <dsp:nvSpPr>
        <dsp:cNvPr id="0" name=""/>
        <dsp:cNvSpPr/>
      </dsp:nvSpPr>
      <dsp:spPr>
        <a:xfrm>
          <a:off x="791665" y="2680529"/>
          <a:ext cx="1236165" cy="1032317"/>
        </a:xfrm>
        <a:prstGeom prst="rect">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88BA49A-3B25-4322-9A09-B3361A3150C3}">
      <dsp:nvSpPr>
        <dsp:cNvPr id="0" name=""/>
        <dsp:cNvSpPr/>
      </dsp:nvSpPr>
      <dsp:spPr>
        <a:xfrm>
          <a:off x="1547608" y="4145292"/>
          <a:ext cx="3146109" cy="9831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65926"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effectLst/>
            </a:rPr>
            <a:t>Sistema de distribución de los productos mediante bmarketing</a:t>
          </a:r>
          <a:endParaRPr lang="es-ES" sz="1600" kern="1200" dirty="0"/>
        </a:p>
      </dsp:txBody>
      <dsp:txXfrm>
        <a:off x="1547608" y="4145292"/>
        <a:ext cx="3146109" cy="983159"/>
      </dsp:txXfrm>
    </dsp:sp>
    <dsp:sp modelId="{6BD2E8BF-4599-4C2A-97C8-6B45C57A3E2A}">
      <dsp:nvSpPr>
        <dsp:cNvPr id="0" name=""/>
        <dsp:cNvSpPr/>
      </dsp:nvSpPr>
      <dsp:spPr>
        <a:xfrm>
          <a:off x="791665" y="3918217"/>
          <a:ext cx="1236165" cy="1032317"/>
        </a:xfrm>
        <a:prstGeom prst="rect">
          <a:avLst/>
        </a:prstGeom>
        <a:blipFill rotWithShape="1">
          <a:blip xmlns:r="http://schemas.openxmlformats.org/officeDocument/2006/relationships" r:embed="rId4"/>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508C-AD91-48E0-BE34-23BD3FEF0E67}">
      <dsp:nvSpPr>
        <dsp:cNvPr id="0" name=""/>
        <dsp:cNvSpPr/>
      </dsp:nvSpPr>
      <dsp:spPr>
        <a:xfrm>
          <a:off x="-5677406" y="-869217"/>
          <a:ext cx="6760630" cy="6760630"/>
        </a:xfrm>
        <a:prstGeom prst="blockArc">
          <a:avLst>
            <a:gd name="adj1" fmla="val 18900000"/>
            <a:gd name="adj2" fmla="val 2700000"/>
            <a:gd name="adj3" fmla="val 31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58FED9-340E-48E5-8608-9FA54D249737}">
      <dsp:nvSpPr>
        <dsp:cNvPr id="0" name=""/>
        <dsp:cNvSpPr/>
      </dsp:nvSpPr>
      <dsp:spPr>
        <a:xfrm>
          <a:off x="697080" y="502219"/>
          <a:ext cx="7767523" cy="100443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7273"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El turismo comunitario se vale de los recursos del territorio para generar desarrollo en la localidad. Por lo que la Asociación de Mujeres Miskeras aprovechando del agave Andino pretende implementar este tipo de modalidad.</a:t>
          </a:r>
          <a:endParaRPr lang="es-ES" sz="1800" kern="1200" dirty="0"/>
        </a:p>
      </dsp:txBody>
      <dsp:txXfrm>
        <a:off x="697080" y="502219"/>
        <a:ext cx="7767523" cy="1004439"/>
      </dsp:txXfrm>
    </dsp:sp>
    <dsp:sp modelId="{EDB46BE2-7B88-4B90-BD73-0882D033FE86}">
      <dsp:nvSpPr>
        <dsp:cNvPr id="0" name=""/>
        <dsp:cNvSpPr/>
      </dsp:nvSpPr>
      <dsp:spPr>
        <a:xfrm>
          <a:off x="69306" y="376664"/>
          <a:ext cx="1255548" cy="125554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E17B034-20EB-4D47-94DB-CD85B53D50A3}">
      <dsp:nvSpPr>
        <dsp:cNvPr id="0" name=""/>
        <dsp:cNvSpPr/>
      </dsp:nvSpPr>
      <dsp:spPr>
        <a:xfrm>
          <a:off x="1062194" y="2008878"/>
          <a:ext cx="7402409" cy="1004439"/>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7273"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La Asociación de Mujeres Miskeras, tienen un alto interés por desarrollar actividades vinculadas al turismo comunitario, así como también existe una demanda interesada</a:t>
          </a:r>
          <a:endParaRPr lang="es-ES" sz="2000" kern="1200" dirty="0"/>
        </a:p>
      </dsp:txBody>
      <dsp:txXfrm>
        <a:off x="1062194" y="2008878"/>
        <a:ext cx="7402409" cy="1004439"/>
      </dsp:txXfrm>
    </dsp:sp>
    <dsp:sp modelId="{F11F022C-536F-4D73-B437-C1DBD4915098}">
      <dsp:nvSpPr>
        <dsp:cNvPr id="0" name=""/>
        <dsp:cNvSpPr/>
      </dsp:nvSpPr>
      <dsp:spPr>
        <a:xfrm>
          <a:off x="434419" y="1883323"/>
          <a:ext cx="1255548" cy="125554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2AC3400-8CF5-4446-89C6-A9C28D078687}">
      <dsp:nvSpPr>
        <dsp:cNvPr id="0" name=""/>
        <dsp:cNvSpPr/>
      </dsp:nvSpPr>
      <dsp:spPr>
        <a:xfrm>
          <a:off x="697080" y="3515536"/>
          <a:ext cx="7767523" cy="100443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7273"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Con la finalidad de contribuir a la implementación del turismo comunitario, se determina como estrategia principal la creación de una ruta turística </a:t>
          </a:r>
          <a:endParaRPr lang="es-ES" sz="2000" kern="1200" dirty="0"/>
        </a:p>
      </dsp:txBody>
      <dsp:txXfrm>
        <a:off x="697080" y="3515536"/>
        <a:ext cx="7767523" cy="1004439"/>
      </dsp:txXfrm>
    </dsp:sp>
    <dsp:sp modelId="{31571B87-03EC-4CD8-B3F1-3451E86DAA6C}">
      <dsp:nvSpPr>
        <dsp:cNvPr id="0" name=""/>
        <dsp:cNvSpPr/>
      </dsp:nvSpPr>
      <dsp:spPr>
        <a:xfrm>
          <a:off x="69306" y="3389981"/>
          <a:ext cx="1255548" cy="125554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BADD3-F37B-4E68-A94C-836AB34EC05C}">
      <dsp:nvSpPr>
        <dsp:cNvPr id="0" name=""/>
        <dsp:cNvSpPr/>
      </dsp:nvSpPr>
      <dsp:spPr>
        <a:xfrm>
          <a:off x="684042" y="0"/>
          <a:ext cx="7752487" cy="502974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90E9899-5623-4D18-84F1-A4EAA04454D6}">
      <dsp:nvSpPr>
        <dsp:cNvPr id="0" name=""/>
        <dsp:cNvSpPr/>
      </dsp:nvSpPr>
      <dsp:spPr>
        <a:xfrm>
          <a:off x="9797" y="1508924"/>
          <a:ext cx="2935684" cy="2011898"/>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Resguardo del recurso natural (penco) para potenciar la actividad turística en la comunidad. </a:t>
          </a:r>
          <a:endParaRPr lang="es-ES" sz="1800" kern="1200" dirty="0"/>
        </a:p>
      </dsp:txBody>
      <dsp:txXfrm>
        <a:off x="108010" y="1607137"/>
        <a:ext cx="2739258" cy="1815472"/>
      </dsp:txXfrm>
    </dsp:sp>
    <dsp:sp modelId="{9B82C627-5774-4CA9-9507-435E48781F97}">
      <dsp:nvSpPr>
        <dsp:cNvPr id="0" name=""/>
        <dsp:cNvSpPr/>
      </dsp:nvSpPr>
      <dsp:spPr>
        <a:xfrm>
          <a:off x="3092444" y="1508924"/>
          <a:ext cx="2935684" cy="2011898"/>
        </a:xfrm>
        <a:prstGeom prst="round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Es recomendable que la Asociación conozcan sobre el manejo de las buenas prácticas turísticas.</a:t>
          </a:r>
          <a:endParaRPr lang="es-ES" sz="1800" kern="1200" dirty="0"/>
        </a:p>
      </dsp:txBody>
      <dsp:txXfrm>
        <a:off x="3190657" y="1607137"/>
        <a:ext cx="2739258" cy="1815472"/>
      </dsp:txXfrm>
    </dsp:sp>
    <dsp:sp modelId="{72CABCAB-B015-4BB5-BE14-FE8AD86B5AF3}">
      <dsp:nvSpPr>
        <dsp:cNvPr id="0" name=""/>
        <dsp:cNvSpPr/>
      </dsp:nvSpPr>
      <dsp:spPr>
        <a:xfrm>
          <a:off x="6175091" y="1508924"/>
          <a:ext cx="2935684" cy="2011898"/>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Desarrollar planes a largo plazo considerando la implementación de servicios complementarios como alojamiento, para fortalecer la oferta turística.</a:t>
          </a:r>
          <a:endParaRPr lang="es-ES" sz="1800" kern="1200" dirty="0"/>
        </a:p>
      </dsp:txBody>
      <dsp:txXfrm>
        <a:off x="6273304" y="1607137"/>
        <a:ext cx="2739258" cy="1815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C6997-DE7B-434B-89EE-CEA052CDF7A9}">
      <dsp:nvSpPr>
        <dsp:cNvPr id="0" name=""/>
        <dsp:cNvSpPr/>
      </dsp:nvSpPr>
      <dsp:spPr>
        <a:xfrm>
          <a:off x="995884" y="508774"/>
          <a:ext cx="0" cy="4556695"/>
        </a:xfrm>
        <a:prstGeom prst="lin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E70547-1847-4F4A-BCA4-4E9399D876AA}">
      <dsp:nvSpPr>
        <dsp:cNvPr id="0" name=""/>
        <dsp:cNvSpPr/>
      </dsp:nvSpPr>
      <dsp:spPr>
        <a:xfrm>
          <a:off x="1122459" y="660663"/>
          <a:ext cx="2396568" cy="2050512"/>
        </a:xfrm>
        <a:prstGeom prst="rect">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12B7156-68E2-4FCC-965E-091EA0D04406}">
      <dsp:nvSpPr>
        <dsp:cNvPr id="0" name=""/>
        <dsp:cNvSpPr/>
      </dsp:nvSpPr>
      <dsp:spPr>
        <a:xfrm>
          <a:off x="1122459" y="2711176"/>
          <a:ext cx="2396568" cy="235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es-ES" sz="2000" kern="1200" dirty="0" smtClean="0"/>
            <a:t>Actividad solidaria participativa, intercultural, orientada a la valoración y manejo del patrimonio natural y cultural</a:t>
          </a:r>
          <a:endParaRPr lang="es-ES" sz="2000" b="1" kern="1200" dirty="0"/>
        </a:p>
      </dsp:txBody>
      <dsp:txXfrm>
        <a:off x="1122459" y="2711176"/>
        <a:ext cx="2396568" cy="2354292"/>
      </dsp:txXfrm>
    </dsp:sp>
    <dsp:sp modelId="{6C1D7438-91BA-49A6-88E4-E8BEC6DB57A7}">
      <dsp:nvSpPr>
        <dsp:cNvPr id="0" name=""/>
        <dsp:cNvSpPr/>
      </dsp:nvSpPr>
      <dsp:spPr>
        <a:xfrm>
          <a:off x="995884" y="2474"/>
          <a:ext cx="2531497" cy="50629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b="1" kern="1200" smtClean="0"/>
            <a:t>Turismo Comunitario</a:t>
          </a:r>
          <a:endParaRPr lang="es-ES" sz="1800" b="1" kern="1200" dirty="0"/>
        </a:p>
      </dsp:txBody>
      <dsp:txXfrm>
        <a:off x="995884" y="2474"/>
        <a:ext cx="2531497" cy="506299"/>
      </dsp:txXfrm>
    </dsp:sp>
    <dsp:sp modelId="{4D82864B-C760-4F9A-803A-F1D89CC16A00}">
      <dsp:nvSpPr>
        <dsp:cNvPr id="0" name=""/>
        <dsp:cNvSpPr/>
      </dsp:nvSpPr>
      <dsp:spPr>
        <a:xfrm>
          <a:off x="4059374" y="508774"/>
          <a:ext cx="0" cy="4556695"/>
        </a:xfrm>
        <a:prstGeom prst="line">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1781FF77-36B5-4A4F-9F54-AD681B99972F}">
      <dsp:nvSpPr>
        <dsp:cNvPr id="0" name=""/>
        <dsp:cNvSpPr/>
      </dsp:nvSpPr>
      <dsp:spPr>
        <a:xfrm>
          <a:off x="4185949" y="660663"/>
          <a:ext cx="2396568" cy="2050512"/>
        </a:xfrm>
        <a:prstGeom prst="rect">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F2287CF-B01C-4B55-8E09-4E4761812A12}">
      <dsp:nvSpPr>
        <dsp:cNvPr id="0" name=""/>
        <dsp:cNvSpPr/>
      </dsp:nvSpPr>
      <dsp:spPr>
        <a:xfrm>
          <a:off x="4185949" y="2711176"/>
          <a:ext cx="2396568" cy="235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es-MX" sz="2000" b="0" i="0" kern="1200" dirty="0" smtClean="0"/>
            <a:t>Utilizado por Agencias y ONGs como estrategia de desarrollo</a:t>
          </a:r>
          <a:endParaRPr lang="es-ES" sz="2000" kern="1200" dirty="0" smtClean="0"/>
        </a:p>
      </dsp:txBody>
      <dsp:txXfrm>
        <a:off x="4185949" y="2711176"/>
        <a:ext cx="2396568" cy="2354292"/>
      </dsp:txXfrm>
    </dsp:sp>
    <dsp:sp modelId="{34FD8ED4-DAD6-427A-B69A-5AA6591F4385}">
      <dsp:nvSpPr>
        <dsp:cNvPr id="0" name=""/>
        <dsp:cNvSpPr/>
      </dsp:nvSpPr>
      <dsp:spPr>
        <a:xfrm>
          <a:off x="4059374" y="2474"/>
          <a:ext cx="2531497" cy="506299"/>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w="6350" cap="flat" cmpd="sng" algn="ctr">
          <a:solidFill>
            <a:schemeClr val="accent4">
              <a:hueOff val="5197846"/>
              <a:satOff val="-23984"/>
              <a:lumOff val="88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b="1" kern="1200" smtClean="0"/>
            <a:t>Turismo Comunitario en Ecuador. </a:t>
          </a:r>
          <a:endParaRPr lang="es-ES" sz="1800" b="1" kern="1200" dirty="0"/>
        </a:p>
      </dsp:txBody>
      <dsp:txXfrm>
        <a:off x="4059374" y="2474"/>
        <a:ext cx="2531497" cy="506299"/>
      </dsp:txXfrm>
    </dsp:sp>
    <dsp:sp modelId="{88B5C0C5-2014-4E04-B2BB-4A6E62B5C432}">
      <dsp:nvSpPr>
        <dsp:cNvPr id="0" name=""/>
        <dsp:cNvSpPr/>
      </dsp:nvSpPr>
      <dsp:spPr>
        <a:xfrm>
          <a:off x="7122863" y="508774"/>
          <a:ext cx="0" cy="4556695"/>
        </a:xfrm>
        <a:prstGeom prst="line">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438FDFB6-5CEF-45EA-AD0A-FE5040C33EF9}">
      <dsp:nvSpPr>
        <dsp:cNvPr id="0" name=""/>
        <dsp:cNvSpPr/>
      </dsp:nvSpPr>
      <dsp:spPr>
        <a:xfrm>
          <a:off x="7364450" y="659536"/>
          <a:ext cx="2057358" cy="1916286"/>
        </a:xfrm>
        <a:prstGeom prst="rect">
          <a:avLst/>
        </a:prstGeom>
        <a:blipFill rotWithShape="1">
          <a:blip xmlns:r="http://schemas.openxmlformats.org/officeDocument/2006/relationships" r:embed="rId3"/>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803AF80-914A-49E6-8FAE-511E28730B5C}">
      <dsp:nvSpPr>
        <dsp:cNvPr id="0" name=""/>
        <dsp:cNvSpPr/>
      </dsp:nvSpPr>
      <dsp:spPr>
        <a:xfrm>
          <a:off x="7249438" y="2642949"/>
          <a:ext cx="2396568" cy="235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t" anchorCtr="0">
          <a:noAutofit/>
        </a:bodyPr>
        <a:lstStyle/>
        <a:p>
          <a:pPr lvl="0" algn="l" defTabSz="822325">
            <a:lnSpc>
              <a:spcPct val="90000"/>
            </a:lnSpc>
            <a:spcBef>
              <a:spcPct val="0"/>
            </a:spcBef>
            <a:spcAft>
              <a:spcPct val="35000"/>
            </a:spcAft>
          </a:pPr>
          <a:r>
            <a:rPr lang="es-EC" sz="1850" kern="1200" dirty="0" smtClean="0"/>
            <a:t>Constitución 2008-Suma Kawsay.</a:t>
          </a:r>
        </a:p>
        <a:p>
          <a:pPr lvl="0" algn="l" defTabSz="822325">
            <a:lnSpc>
              <a:spcPct val="90000"/>
            </a:lnSpc>
            <a:spcBef>
              <a:spcPct val="0"/>
            </a:spcBef>
            <a:spcAft>
              <a:spcPct val="35000"/>
            </a:spcAft>
          </a:pPr>
          <a:r>
            <a:rPr lang="es-EC" sz="1850" b="0" kern="1200" dirty="0" smtClean="0"/>
            <a:t>Sistema económico justo productivo y sostenible.</a:t>
          </a:r>
        </a:p>
        <a:p>
          <a:pPr lvl="0" algn="l" defTabSz="822325">
            <a:lnSpc>
              <a:spcPct val="90000"/>
            </a:lnSpc>
            <a:spcBef>
              <a:spcPct val="0"/>
            </a:spcBef>
            <a:spcAft>
              <a:spcPct val="35000"/>
            </a:spcAft>
          </a:pPr>
          <a:r>
            <a:rPr lang="es-EC" sz="1850" b="0" kern="1200" dirty="0" smtClean="0"/>
            <a:t>Prima el interés colectivo sobre el individual.</a:t>
          </a:r>
        </a:p>
        <a:p>
          <a:pPr lvl="0" algn="l" defTabSz="822325">
            <a:lnSpc>
              <a:spcPct val="90000"/>
            </a:lnSpc>
            <a:spcBef>
              <a:spcPct val="0"/>
            </a:spcBef>
            <a:spcAft>
              <a:spcPct val="35000"/>
            </a:spcAft>
          </a:pPr>
          <a:r>
            <a:rPr lang="es-EC" sz="2000" b="0" kern="1200" dirty="0" smtClean="0"/>
            <a:t> </a:t>
          </a:r>
          <a:endParaRPr lang="es-ES" sz="2000" b="0" kern="1200" dirty="0" smtClean="0"/>
        </a:p>
      </dsp:txBody>
      <dsp:txXfrm>
        <a:off x="7249438" y="2642949"/>
        <a:ext cx="2396568" cy="2354292"/>
      </dsp:txXfrm>
    </dsp:sp>
    <dsp:sp modelId="{68D1FB45-9802-4C8B-AE73-CC1E671A9857}">
      <dsp:nvSpPr>
        <dsp:cNvPr id="0" name=""/>
        <dsp:cNvSpPr/>
      </dsp:nvSpPr>
      <dsp:spPr>
        <a:xfrm>
          <a:off x="7122863" y="2474"/>
          <a:ext cx="2531497" cy="506299"/>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 sz="1800" b="1" kern="1200" dirty="0" smtClean="0"/>
            <a:t>Economía Popular y Solidaria</a:t>
          </a:r>
          <a:endParaRPr lang="es-ES" sz="1800" b="1" kern="1200" dirty="0"/>
        </a:p>
      </dsp:txBody>
      <dsp:txXfrm>
        <a:off x="7122863" y="2474"/>
        <a:ext cx="2531497" cy="506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C4069-8A96-4628-8D3C-D97D2EBB669E}">
      <dsp:nvSpPr>
        <dsp:cNvPr id="0" name=""/>
        <dsp:cNvSpPr/>
      </dsp:nvSpPr>
      <dsp:spPr>
        <a:xfrm>
          <a:off x="1285220" y="0"/>
          <a:ext cx="3101469" cy="2711075"/>
        </a:xfrm>
        <a:prstGeom prst="rightArrow">
          <a:avLst>
            <a:gd name="adj1" fmla="val 70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Nueva forma de mirar y actuar desde </a:t>
          </a:r>
          <a:r>
            <a:rPr lang="es-ES" sz="1600" kern="1200" smtClean="0"/>
            <a:t>el territorio.</a:t>
          </a:r>
          <a:endParaRPr lang="es-ES" sz="1600" kern="1200" dirty="0"/>
        </a:p>
        <a:p>
          <a:pPr marL="171450" lvl="1" indent="-171450" algn="l" defTabSz="711200">
            <a:lnSpc>
              <a:spcPct val="90000"/>
            </a:lnSpc>
            <a:spcBef>
              <a:spcPct val="0"/>
            </a:spcBef>
            <a:spcAft>
              <a:spcPct val="15000"/>
            </a:spcAft>
            <a:buChar char="••"/>
          </a:pPr>
          <a:r>
            <a:rPr lang="es-ES" sz="1600" kern="1200" dirty="0" smtClean="0"/>
            <a:t>Crea condiciones para el progreso local.</a:t>
          </a:r>
          <a:endParaRPr lang="es-ES" sz="1600" kern="1200" dirty="0"/>
        </a:p>
      </dsp:txBody>
      <dsp:txXfrm>
        <a:off x="2060588" y="406661"/>
        <a:ext cx="1511966" cy="1897753"/>
      </dsp:txXfrm>
    </dsp:sp>
    <dsp:sp modelId="{7FDBFEAC-DECD-4CEE-B05D-BA137E01ECE8}">
      <dsp:nvSpPr>
        <dsp:cNvPr id="0" name=""/>
        <dsp:cNvSpPr/>
      </dsp:nvSpPr>
      <dsp:spPr>
        <a:xfrm>
          <a:off x="509853" y="580170"/>
          <a:ext cx="1550734" cy="15507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tx1"/>
              </a:solidFill>
            </a:rPr>
            <a:t>Desarrollo Local</a:t>
          </a:r>
          <a:endParaRPr lang="es-ES" sz="1900" b="1" kern="1200" dirty="0">
            <a:solidFill>
              <a:schemeClr val="tx1"/>
            </a:solidFill>
          </a:endParaRPr>
        </a:p>
      </dsp:txBody>
      <dsp:txXfrm>
        <a:off x="736953" y="807270"/>
        <a:ext cx="1096534" cy="1096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7AC13-E913-46CF-8A68-98B08D2A8C9C}">
      <dsp:nvSpPr>
        <dsp:cNvPr id="0" name=""/>
        <dsp:cNvSpPr/>
      </dsp:nvSpPr>
      <dsp:spPr>
        <a:xfrm>
          <a:off x="1234564" y="0"/>
          <a:ext cx="3217747" cy="2812716"/>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Unión de grupos comunitarios.</a:t>
          </a:r>
          <a:endParaRPr lang="es-ES" sz="1400" kern="1200" dirty="0"/>
        </a:p>
        <a:p>
          <a:pPr marL="114300" lvl="1" indent="-114300" algn="l" defTabSz="622300">
            <a:lnSpc>
              <a:spcPct val="90000"/>
            </a:lnSpc>
            <a:spcBef>
              <a:spcPct val="0"/>
            </a:spcBef>
            <a:spcAft>
              <a:spcPct val="15000"/>
            </a:spcAft>
            <a:buChar char="••"/>
          </a:pPr>
          <a:r>
            <a:rPr lang="es-ES" sz="1400" kern="1200" dirty="0" smtClean="0"/>
            <a:t>Trabajo mutuo, cooperativo y voluntario.</a:t>
          </a:r>
          <a:endParaRPr lang="es-ES" sz="1400" kern="1200" dirty="0"/>
        </a:p>
        <a:p>
          <a:pPr marL="114300" lvl="1" indent="-114300" algn="l" defTabSz="622300">
            <a:lnSpc>
              <a:spcPct val="90000"/>
            </a:lnSpc>
            <a:spcBef>
              <a:spcPct val="0"/>
            </a:spcBef>
            <a:spcAft>
              <a:spcPct val="15000"/>
            </a:spcAft>
            <a:buChar char="••"/>
          </a:pPr>
          <a:r>
            <a:rPr lang="es-ES" sz="1400" kern="1200" dirty="0" smtClean="0"/>
            <a:t>Potenciar la productividad y competitividad en el mercado.</a:t>
          </a:r>
          <a:endParaRPr lang="es-ES" sz="1400" kern="1200" dirty="0"/>
        </a:p>
      </dsp:txBody>
      <dsp:txXfrm>
        <a:off x="2039001" y="421907"/>
        <a:ext cx="1568652" cy="1968902"/>
      </dsp:txXfrm>
    </dsp:sp>
    <dsp:sp modelId="{99BF1510-A7D4-4541-8CD7-D72D1AC25AA4}">
      <dsp:nvSpPr>
        <dsp:cNvPr id="0" name=""/>
        <dsp:cNvSpPr/>
      </dsp:nvSpPr>
      <dsp:spPr>
        <a:xfrm>
          <a:off x="430128" y="601921"/>
          <a:ext cx="1608873" cy="16088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rPr>
            <a:t>Asociatividad</a:t>
          </a:r>
          <a:endParaRPr lang="es-ES" sz="1500" b="1" kern="1200" dirty="0">
            <a:solidFill>
              <a:schemeClr val="tx1"/>
            </a:solidFill>
          </a:endParaRPr>
        </a:p>
      </dsp:txBody>
      <dsp:txXfrm>
        <a:off x="665742" y="837535"/>
        <a:ext cx="1137645" cy="1137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F7469-F30F-4E98-8FF7-177C52A24C98}">
      <dsp:nvSpPr>
        <dsp:cNvPr id="0" name=""/>
        <dsp:cNvSpPr/>
      </dsp:nvSpPr>
      <dsp:spPr>
        <a:xfrm>
          <a:off x="0" y="3469070"/>
          <a:ext cx="6368255" cy="113862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Procedimiento para tratamiento y análisis de información </a:t>
          </a:r>
          <a:endParaRPr lang="es-ES" sz="2000" kern="1200" dirty="0"/>
        </a:p>
      </dsp:txBody>
      <dsp:txXfrm>
        <a:off x="0" y="3469070"/>
        <a:ext cx="6368255" cy="614858"/>
      </dsp:txXfrm>
    </dsp:sp>
    <dsp:sp modelId="{5AC621C2-0910-4AA0-9664-8BA85077FD0F}">
      <dsp:nvSpPr>
        <dsp:cNvPr id="0" name=""/>
        <dsp:cNvSpPr/>
      </dsp:nvSpPr>
      <dsp:spPr>
        <a:xfrm>
          <a:off x="3109" y="4061156"/>
          <a:ext cx="2120678" cy="52376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Bibliográfico</a:t>
          </a:r>
          <a:endParaRPr lang="es-ES" sz="1700" kern="1200" dirty="0"/>
        </a:p>
      </dsp:txBody>
      <dsp:txXfrm>
        <a:off x="3109" y="4061156"/>
        <a:ext cx="2120678" cy="523768"/>
      </dsp:txXfrm>
    </dsp:sp>
    <dsp:sp modelId="{FF6AECB2-6891-4DAA-8374-240CF0266F3D}">
      <dsp:nvSpPr>
        <dsp:cNvPr id="0" name=""/>
        <dsp:cNvSpPr/>
      </dsp:nvSpPr>
      <dsp:spPr>
        <a:xfrm>
          <a:off x="2123788" y="4061156"/>
          <a:ext cx="2120678" cy="523768"/>
        </a:xfrm>
        <a:prstGeom prst="rect">
          <a:avLst/>
        </a:prstGeom>
        <a:solidFill>
          <a:schemeClr val="accent2">
            <a:tint val="40000"/>
            <a:alpha val="90000"/>
            <a:hueOff val="-121318"/>
            <a:satOff val="-10764"/>
            <a:lumOff val="-110"/>
            <a:alphaOff val="0"/>
          </a:schemeClr>
        </a:solidFill>
        <a:ln w="6350" cap="flat" cmpd="sng" algn="ctr">
          <a:solidFill>
            <a:schemeClr val="accent2">
              <a:tint val="40000"/>
              <a:alpha val="90000"/>
              <a:hueOff val="-121318"/>
              <a:satOff val="-10764"/>
              <a:lumOff val="-11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Entrevistas</a:t>
          </a:r>
          <a:endParaRPr lang="es-ES" sz="1700" kern="1200" dirty="0"/>
        </a:p>
      </dsp:txBody>
      <dsp:txXfrm>
        <a:off x="2123788" y="4061156"/>
        <a:ext cx="2120678" cy="523768"/>
      </dsp:txXfrm>
    </dsp:sp>
    <dsp:sp modelId="{6E04145F-0450-400D-8DB4-C43A05A50342}">
      <dsp:nvSpPr>
        <dsp:cNvPr id="0" name=""/>
        <dsp:cNvSpPr/>
      </dsp:nvSpPr>
      <dsp:spPr>
        <a:xfrm>
          <a:off x="4244467" y="4061156"/>
          <a:ext cx="2120678" cy="523768"/>
        </a:xfrm>
        <a:prstGeom prst="rect">
          <a:avLst/>
        </a:prstGeom>
        <a:solidFill>
          <a:schemeClr val="accent2">
            <a:tint val="40000"/>
            <a:alpha val="90000"/>
            <a:hueOff val="-242636"/>
            <a:satOff val="-21527"/>
            <a:lumOff val="-220"/>
            <a:alphaOff val="0"/>
          </a:schemeClr>
        </a:solidFill>
        <a:ln w="6350" cap="flat" cmpd="sng" algn="ctr">
          <a:solidFill>
            <a:schemeClr val="accent2">
              <a:tint val="40000"/>
              <a:alpha val="90000"/>
              <a:hueOff val="-242636"/>
              <a:satOff val="-21527"/>
              <a:lumOff val="-22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Encuestas </a:t>
          </a:r>
          <a:endParaRPr lang="es-ES" sz="1700" kern="1200" dirty="0"/>
        </a:p>
      </dsp:txBody>
      <dsp:txXfrm>
        <a:off x="4244467" y="4061156"/>
        <a:ext cx="2120678" cy="523768"/>
      </dsp:txXfrm>
    </dsp:sp>
    <dsp:sp modelId="{C9D56A58-970A-4956-9C35-C2D706B25285}">
      <dsp:nvSpPr>
        <dsp:cNvPr id="0" name=""/>
        <dsp:cNvSpPr/>
      </dsp:nvSpPr>
      <dsp:spPr>
        <a:xfrm rot="10800000">
          <a:off x="0" y="1734942"/>
          <a:ext cx="6368255" cy="1751207"/>
        </a:xfrm>
        <a:prstGeom prst="upArrowCallou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Tipología de la Investigación </a:t>
          </a:r>
          <a:endParaRPr lang="es-ES" sz="2000" kern="1200" dirty="0"/>
        </a:p>
      </dsp:txBody>
      <dsp:txXfrm rot="-10800000">
        <a:off x="0" y="1734942"/>
        <a:ext cx="6368255" cy="614673"/>
      </dsp:txXfrm>
    </dsp:sp>
    <dsp:sp modelId="{94E5D7A6-6B1F-4DE5-A73F-9C0C379CDC46}">
      <dsp:nvSpPr>
        <dsp:cNvPr id="0" name=""/>
        <dsp:cNvSpPr/>
      </dsp:nvSpPr>
      <dsp:spPr>
        <a:xfrm>
          <a:off x="3109" y="2349616"/>
          <a:ext cx="2120678" cy="523611"/>
        </a:xfrm>
        <a:prstGeom prst="rect">
          <a:avLst/>
        </a:prstGeom>
        <a:solidFill>
          <a:schemeClr val="accent2">
            <a:tint val="40000"/>
            <a:alpha val="90000"/>
            <a:hueOff val="-363954"/>
            <a:satOff val="-32291"/>
            <a:lumOff val="-330"/>
            <a:alphaOff val="0"/>
          </a:schemeClr>
        </a:solidFill>
        <a:ln w="6350" cap="flat" cmpd="sng" algn="ctr">
          <a:solidFill>
            <a:schemeClr val="accent2">
              <a:tint val="40000"/>
              <a:alpha val="90000"/>
              <a:hueOff val="-363954"/>
              <a:satOff val="-32291"/>
              <a:lumOff val="-33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Por su finalidad: </a:t>
          </a:r>
          <a:r>
            <a:rPr lang="es-ES" sz="1700" b="1" kern="1200" dirty="0" smtClean="0"/>
            <a:t>Aplicada</a:t>
          </a:r>
          <a:endParaRPr lang="es-ES" sz="1700" b="1" kern="1200" dirty="0"/>
        </a:p>
      </dsp:txBody>
      <dsp:txXfrm>
        <a:off x="3109" y="2349616"/>
        <a:ext cx="2120678" cy="523611"/>
      </dsp:txXfrm>
    </dsp:sp>
    <dsp:sp modelId="{67539645-ED3C-4133-A6E1-8C2F5A9553C7}">
      <dsp:nvSpPr>
        <dsp:cNvPr id="0" name=""/>
        <dsp:cNvSpPr/>
      </dsp:nvSpPr>
      <dsp:spPr>
        <a:xfrm>
          <a:off x="2123788" y="2349616"/>
          <a:ext cx="2120678" cy="523611"/>
        </a:xfrm>
        <a:prstGeom prst="rect">
          <a:avLst/>
        </a:prstGeom>
        <a:solidFill>
          <a:schemeClr val="accent2">
            <a:tint val="40000"/>
            <a:alpha val="90000"/>
            <a:hueOff val="-485272"/>
            <a:satOff val="-43055"/>
            <a:lumOff val="-439"/>
            <a:alphaOff val="0"/>
          </a:schemeClr>
        </a:solidFill>
        <a:ln w="6350" cap="flat" cmpd="sng" algn="ctr">
          <a:solidFill>
            <a:schemeClr val="accent2">
              <a:tint val="40000"/>
              <a:alpha val="90000"/>
              <a:hueOff val="-485272"/>
              <a:satOff val="-43055"/>
              <a:lumOff val="-43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Por las fuentes de Información: </a:t>
          </a:r>
          <a:r>
            <a:rPr lang="es-ES" sz="1700" b="1" kern="1200" dirty="0" smtClean="0"/>
            <a:t>Mixto</a:t>
          </a:r>
          <a:endParaRPr lang="es-ES" sz="1700" b="1" kern="1200" dirty="0"/>
        </a:p>
      </dsp:txBody>
      <dsp:txXfrm>
        <a:off x="2123788" y="2349616"/>
        <a:ext cx="2120678" cy="523611"/>
      </dsp:txXfrm>
    </dsp:sp>
    <dsp:sp modelId="{68986E4A-4D6D-4C73-9519-073F5093A4CC}">
      <dsp:nvSpPr>
        <dsp:cNvPr id="0" name=""/>
        <dsp:cNvSpPr/>
      </dsp:nvSpPr>
      <dsp:spPr>
        <a:xfrm>
          <a:off x="4244467" y="2349616"/>
          <a:ext cx="2120678" cy="523611"/>
        </a:xfrm>
        <a:prstGeom prst="rect">
          <a:avLst/>
        </a:prstGeom>
        <a:solidFill>
          <a:schemeClr val="accent2">
            <a:tint val="40000"/>
            <a:alpha val="90000"/>
            <a:hueOff val="-606590"/>
            <a:satOff val="-53819"/>
            <a:lumOff val="-549"/>
            <a:alphaOff val="0"/>
          </a:schemeClr>
        </a:solidFill>
        <a:ln w="6350" cap="flat" cmpd="sng" algn="ctr">
          <a:solidFill>
            <a:schemeClr val="accent2">
              <a:tint val="40000"/>
              <a:alpha val="90000"/>
              <a:hueOff val="-606590"/>
              <a:satOff val="-53819"/>
              <a:lumOff val="-54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Por unidades de análisis: </a:t>
          </a:r>
          <a:r>
            <a:rPr lang="es-ES" sz="1700" b="1" kern="1200" dirty="0" smtClean="0"/>
            <a:t>In situ</a:t>
          </a:r>
          <a:endParaRPr lang="es-ES" sz="1700" b="1" kern="1200" dirty="0"/>
        </a:p>
      </dsp:txBody>
      <dsp:txXfrm>
        <a:off x="4244467" y="2349616"/>
        <a:ext cx="2120678" cy="523611"/>
      </dsp:txXfrm>
    </dsp:sp>
    <dsp:sp modelId="{FAE33E6D-22F0-4263-AA8E-F5967E6FA602}">
      <dsp:nvSpPr>
        <dsp:cNvPr id="0" name=""/>
        <dsp:cNvSpPr/>
      </dsp:nvSpPr>
      <dsp:spPr>
        <a:xfrm rot="10800000">
          <a:off x="0" y="814"/>
          <a:ext cx="6368255" cy="1751207"/>
        </a:xfrm>
        <a:prstGeom prst="upArrowCallou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Enfoque de la investigación: </a:t>
          </a:r>
          <a:r>
            <a:rPr lang="es-EC" sz="2000" b="1" kern="1200" dirty="0" smtClean="0"/>
            <a:t>Mixto</a:t>
          </a:r>
          <a:endParaRPr lang="es-ES" sz="2000" b="1" kern="1200" dirty="0"/>
        </a:p>
      </dsp:txBody>
      <dsp:txXfrm rot="-10800000">
        <a:off x="0" y="814"/>
        <a:ext cx="6368255" cy="614673"/>
      </dsp:txXfrm>
    </dsp:sp>
    <dsp:sp modelId="{F86D9A8D-D0FC-417B-8D06-EE7836E56ABF}">
      <dsp:nvSpPr>
        <dsp:cNvPr id="0" name=""/>
        <dsp:cNvSpPr/>
      </dsp:nvSpPr>
      <dsp:spPr>
        <a:xfrm>
          <a:off x="0" y="615488"/>
          <a:ext cx="3184127" cy="523611"/>
        </a:xfrm>
        <a:prstGeom prst="rect">
          <a:avLst/>
        </a:prstGeom>
        <a:solidFill>
          <a:schemeClr val="accent2">
            <a:tint val="40000"/>
            <a:alpha val="90000"/>
            <a:hueOff val="-727908"/>
            <a:satOff val="-64582"/>
            <a:lumOff val="-659"/>
            <a:alphaOff val="0"/>
          </a:schemeClr>
        </a:solidFill>
        <a:ln w="6350" cap="flat" cmpd="sng" algn="ctr">
          <a:solidFill>
            <a:schemeClr val="accent2">
              <a:tint val="40000"/>
              <a:alpha val="90000"/>
              <a:hueOff val="-727908"/>
              <a:satOff val="-64582"/>
              <a:lumOff val="-65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Cualitativo</a:t>
          </a:r>
          <a:endParaRPr lang="es-ES" sz="1700" kern="1200" dirty="0"/>
        </a:p>
      </dsp:txBody>
      <dsp:txXfrm>
        <a:off x="0" y="615488"/>
        <a:ext cx="3184127" cy="523611"/>
      </dsp:txXfrm>
    </dsp:sp>
    <dsp:sp modelId="{25CD73A0-32E6-435C-92B1-B4DB5C04C8EF}">
      <dsp:nvSpPr>
        <dsp:cNvPr id="0" name=""/>
        <dsp:cNvSpPr/>
      </dsp:nvSpPr>
      <dsp:spPr>
        <a:xfrm>
          <a:off x="3184127" y="615488"/>
          <a:ext cx="3184127" cy="523611"/>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Cuantitativa</a:t>
          </a:r>
          <a:endParaRPr lang="es-ES" sz="1700" kern="1200" dirty="0"/>
        </a:p>
      </dsp:txBody>
      <dsp:txXfrm>
        <a:off x="3184127" y="615488"/>
        <a:ext cx="3184127" cy="5236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234F6-0AFA-45BA-A022-42A1D4249EC6}">
      <dsp:nvSpPr>
        <dsp:cNvPr id="0" name=""/>
        <dsp:cNvSpPr/>
      </dsp:nvSpPr>
      <dsp:spPr>
        <a:xfrm>
          <a:off x="1826475" y="2577555"/>
          <a:ext cx="124057" cy="124057"/>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7B22D35-9EF2-452F-92BB-F4D923F6A200}">
      <dsp:nvSpPr>
        <dsp:cNvPr id="0" name=""/>
        <dsp:cNvSpPr/>
      </dsp:nvSpPr>
      <dsp:spPr>
        <a:xfrm>
          <a:off x="1717801" y="2751711"/>
          <a:ext cx="124057" cy="124057"/>
        </a:xfrm>
        <a:prstGeom prst="ellipse">
          <a:avLst/>
        </a:prstGeom>
        <a:gradFill rotWithShape="0">
          <a:gsLst>
            <a:gs pos="0">
              <a:schemeClr val="accent5">
                <a:hueOff val="-817038"/>
                <a:satOff val="-1136"/>
                <a:lumOff val="-436"/>
                <a:alphaOff val="0"/>
                <a:lumMod val="110000"/>
                <a:satMod val="105000"/>
                <a:tint val="67000"/>
              </a:schemeClr>
            </a:gs>
            <a:gs pos="50000">
              <a:schemeClr val="accent5">
                <a:hueOff val="-817038"/>
                <a:satOff val="-1136"/>
                <a:lumOff val="-436"/>
                <a:alphaOff val="0"/>
                <a:lumMod val="105000"/>
                <a:satMod val="103000"/>
                <a:tint val="73000"/>
              </a:schemeClr>
            </a:gs>
            <a:gs pos="100000">
              <a:schemeClr val="accent5">
                <a:hueOff val="-817038"/>
                <a:satOff val="-1136"/>
                <a:lumOff val="-436"/>
                <a:alphaOff val="0"/>
                <a:lumMod val="105000"/>
                <a:satMod val="109000"/>
                <a:tint val="81000"/>
              </a:schemeClr>
            </a:gs>
          </a:gsLst>
          <a:lin ang="5400000" scaled="0"/>
        </a:gradFill>
        <a:ln w="6350" cap="flat" cmpd="sng" algn="ctr">
          <a:solidFill>
            <a:schemeClr val="accent5">
              <a:hueOff val="-817038"/>
              <a:satOff val="-1136"/>
              <a:lumOff val="-43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F211CC1-4570-4E18-99B2-7053D27D6C7F}">
      <dsp:nvSpPr>
        <dsp:cNvPr id="0" name=""/>
        <dsp:cNvSpPr/>
      </dsp:nvSpPr>
      <dsp:spPr>
        <a:xfrm>
          <a:off x="1588285" y="2902493"/>
          <a:ext cx="124057" cy="124057"/>
        </a:xfrm>
        <a:prstGeom prst="ellipse">
          <a:avLst/>
        </a:prstGeom>
        <a:gradFill rotWithShape="0">
          <a:gsLst>
            <a:gs pos="0">
              <a:schemeClr val="accent5">
                <a:hueOff val="-1634077"/>
                <a:satOff val="-2273"/>
                <a:lumOff val="-872"/>
                <a:alphaOff val="0"/>
                <a:lumMod val="110000"/>
                <a:satMod val="105000"/>
                <a:tint val="67000"/>
              </a:schemeClr>
            </a:gs>
            <a:gs pos="50000">
              <a:schemeClr val="accent5">
                <a:hueOff val="-1634077"/>
                <a:satOff val="-2273"/>
                <a:lumOff val="-872"/>
                <a:alphaOff val="0"/>
                <a:lumMod val="105000"/>
                <a:satMod val="103000"/>
                <a:tint val="73000"/>
              </a:schemeClr>
            </a:gs>
            <a:gs pos="100000">
              <a:schemeClr val="accent5">
                <a:hueOff val="-1634077"/>
                <a:satOff val="-2273"/>
                <a:lumOff val="-872"/>
                <a:alphaOff val="0"/>
                <a:lumMod val="105000"/>
                <a:satMod val="109000"/>
                <a:tint val="81000"/>
              </a:schemeClr>
            </a:gs>
          </a:gsLst>
          <a:lin ang="5400000" scaled="0"/>
        </a:gradFill>
        <a:ln w="6350" cap="flat" cmpd="sng" algn="ctr">
          <a:solidFill>
            <a:schemeClr val="accent5">
              <a:hueOff val="-1634077"/>
              <a:satOff val="-2273"/>
              <a:lumOff val="-87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F1506ED-8202-48FF-A479-E1AB51846EE0}">
      <dsp:nvSpPr>
        <dsp:cNvPr id="0" name=""/>
        <dsp:cNvSpPr/>
      </dsp:nvSpPr>
      <dsp:spPr>
        <a:xfrm>
          <a:off x="1743109" y="824801"/>
          <a:ext cx="124057" cy="124057"/>
        </a:xfrm>
        <a:prstGeom prst="ellipse">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w="6350" cap="flat" cmpd="sng" algn="ctr">
          <a:solidFill>
            <a:schemeClr val="accent5">
              <a:hueOff val="-2451115"/>
              <a:satOff val="-3409"/>
              <a:lumOff val="-130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0A03D48-BF5A-46DB-A541-6C523F692FBB}">
      <dsp:nvSpPr>
        <dsp:cNvPr id="0" name=""/>
        <dsp:cNvSpPr/>
      </dsp:nvSpPr>
      <dsp:spPr>
        <a:xfrm>
          <a:off x="1908849" y="726036"/>
          <a:ext cx="124057" cy="124057"/>
        </a:xfrm>
        <a:prstGeom prst="ellipse">
          <a:avLst/>
        </a:prstGeom>
        <a:gradFill rotWithShape="0">
          <a:gsLst>
            <a:gs pos="0">
              <a:schemeClr val="accent5">
                <a:hueOff val="-3268153"/>
                <a:satOff val="-4546"/>
                <a:lumOff val="-1743"/>
                <a:alphaOff val="0"/>
                <a:lumMod val="110000"/>
                <a:satMod val="105000"/>
                <a:tint val="67000"/>
              </a:schemeClr>
            </a:gs>
            <a:gs pos="50000">
              <a:schemeClr val="accent5">
                <a:hueOff val="-3268153"/>
                <a:satOff val="-4546"/>
                <a:lumOff val="-1743"/>
                <a:alphaOff val="0"/>
                <a:lumMod val="105000"/>
                <a:satMod val="103000"/>
                <a:tint val="73000"/>
              </a:schemeClr>
            </a:gs>
            <a:gs pos="100000">
              <a:schemeClr val="accent5">
                <a:hueOff val="-3268153"/>
                <a:satOff val="-4546"/>
                <a:lumOff val="-1743"/>
                <a:alphaOff val="0"/>
                <a:lumMod val="105000"/>
                <a:satMod val="109000"/>
                <a:tint val="81000"/>
              </a:schemeClr>
            </a:gs>
          </a:gsLst>
          <a:lin ang="5400000" scaled="0"/>
        </a:gradFill>
        <a:ln w="6350" cap="flat" cmpd="sng" algn="ctr">
          <a:solidFill>
            <a:schemeClr val="accent5">
              <a:hueOff val="-3268153"/>
              <a:satOff val="-4546"/>
              <a:lumOff val="-174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1097714-BA9C-41B9-865D-A80361E59372}">
      <dsp:nvSpPr>
        <dsp:cNvPr id="0" name=""/>
        <dsp:cNvSpPr/>
      </dsp:nvSpPr>
      <dsp:spPr>
        <a:xfrm>
          <a:off x="2074094" y="627270"/>
          <a:ext cx="124057" cy="124057"/>
        </a:xfrm>
        <a:prstGeom prst="ellipse">
          <a:avLst/>
        </a:prstGeom>
        <a:gradFill rotWithShape="0">
          <a:gsLst>
            <a:gs pos="0">
              <a:schemeClr val="accent5">
                <a:hueOff val="-4085191"/>
                <a:satOff val="-5682"/>
                <a:lumOff val="-2179"/>
                <a:alphaOff val="0"/>
                <a:lumMod val="110000"/>
                <a:satMod val="105000"/>
                <a:tint val="67000"/>
              </a:schemeClr>
            </a:gs>
            <a:gs pos="50000">
              <a:schemeClr val="accent5">
                <a:hueOff val="-4085191"/>
                <a:satOff val="-5682"/>
                <a:lumOff val="-2179"/>
                <a:alphaOff val="0"/>
                <a:lumMod val="105000"/>
                <a:satMod val="103000"/>
                <a:tint val="73000"/>
              </a:schemeClr>
            </a:gs>
            <a:gs pos="100000">
              <a:schemeClr val="accent5">
                <a:hueOff val="-4085191"/>
                <a:satOff val="-5682"/>
                <a:lumOff val="-2179"/>
                <a:alphaOff val="0"/>
                <a:lumMod val="105000"/>
                <a:satMod val="109000"/>
                <a:tint val="81000"/>
              </a:schemeClr>
            </a:gs>
          </a:gsLst>
          <a:lin ang="5400000" scaled="0"/>
        </a:gradFill>
        <a:ln w="6350" cap="flat" cmpd="sng" algn="ctr">
          <a:solidFill>
            <a:schemeClr val="accent5">
              <a:hueOff val="-4085191"/>
              <a:satOff val="-5682"/>
              <a:lumOff val="-217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FF31CD3-E992-482C-B1E3-DE8DEFAD664F}">
      <dsp:nvSpPr>
        <dsp:cNvPr id="0" name=""/>
        <dsp:cNvSpPr/>
      </dsp:nvSpPr>
      <dsp:spPr>
        <a:xfrm>
          <a:off x="2239338" y="726036"/>
          <a:ext cx="124057" cy="124057"/>
        </a:xfrm>
        <a:prstGeom prst="ellipse">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w="6350" cap="flat" cmpd="sng" algn="ctr">
          <a:solidFill>
            <a:schemeClr val="accent5">
              <a:hueOff val="-4902230"/>
              <a:satOff val="-6819"/>
              <a:lumOff val="-261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238789C-9E61-4188-96C4-43B7119C60F0}">
      <dsp:nvSpPr>
        <dsp:cNvPr id="0" name=""/>
        <dsp:cNvSpPr/>
      </dsp:nvSpPr>
      <dsp:spPr>
        <a:xfrm>
          <a:off x="2405079" y="824801"/>
          <a:ext cx="124057" cy="124057"/>
        </a:xfrm>
        <a:prstGeom prst="ellipse">
          <a:avLst/>
        </a:prstGeom>
        <a:gradFill rotWithShape="0">
          <a:gsLst>
            <a:gs pos="0">
              <a:schemeClr val="accent5">
                <a:hueOff val="-5719268"/>
                <a:satOff val="-7955"/>
                <a:lumOff val="-3050"/>
                <a:alphaOff val="0"/>
                <a:lumMod val="110000"/>
                <a:satMod val="105000"/>
                <a:tint val="67000"/>
              </a:schemeClr>
            </a:gs>
            <a:gs pos="50000">
              <a:schemeClr val="accent5">
                <a:hueOff val="-5719268"/>
                <a:satOff val="-7955"/>
                <a:lumOff val="-3050"/>
                <a:alphaOff val="0"/>
                <a:lumMod val="105000"/>
                <a:satMod val="103000"/>
                <a:tint val="73000"/>
              </a:schemeClr>
            </a:gs>
            <a:gs pos="100000">
              <a:schemeClr val="accent5">
                <a:hueOff val="-5719268"/>
                <a:satOff val="-7955"/>
                <a:lumOff val="-3050"/>
                <a:alphaOff val="0"/>
                <a:lumMod val="105000"/>
                <a:satMod val="109000"/>
                <a:tint val="81000"/>
              </a:schemeClr>
            </a:gs>
          </a:gsLst>
          <a:lin ang="5400000" scaled="0"/>
        </a:gradFill>
        <a:ln w="6350" cap="flat" cmpd="sng" algn="ctr">
          <a:solidFill>
            <a:schemeClr val="accent5">
              <a:hueOff val="-5719268"/>
              <a:satOff val="-7955"/>
              <a:lumOff val="-305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951101F-99F5-462F-98AB-D016A2209FF6}">
      <dsp:nvSpPr>
        <dsp:cNvPr id="0" name=""/>
        <dsp:cNvSpPr/>
      </dsp:nvSpPr>
      <dsp:spPr>
        <a:xfrm>
          <a:off x="2074094" y="835665"/>
          <a:ext cx="124057" cy="124057"/>
        </a:xfrm>
        <a:prstGeom prst="ellipse">
          <a:avLst/>
        </a:prstGeom>
        <a:gradFill rotWithShape="0">
          <a:gsLst>
            <a:gs pos="0">
              <a:schemeClr val="accent5">
                <a:hueOff val="-6536306"/>
                <a:satOff val="-9092"/>
                <a:lumOff val="-3486"/>
                <a:alphaOff val="0"/>
                <a:lumMod val="110000"/>
                <a:satMod val="105000"/>
                <a:tint val="67000"/>
              </a:schemeClr>
            </a:gs>
            <a:gs pos="50000">
              <a:schemeClr val="accent5">
                <a:hueOff val="-6536306"/>
                <a:satOff val="-9092"/>
                <a:lumOff val="-3486"/>
                <a:alphaOff val="0"/>
                <a:lumMod val="105000"/>
                <a:satMod val="103000"/>
                <a:tint val="73000"/>
              </a:schemeClr>
            </a:gs>
            <a:gs pos="100000">
              <a:schemeClr val="accent5">
                <a:hueOff val="-6536306"/>
                <a:satOff val="-9092"/>
                <a:lumOff val="-3486"/>
                <a:alphaOff val="0"/>
                <a:lumMod val="105000"/>
                <a:satMod val="109000"/>
                <a:tint val="81000"/>
              </a:schemeClr>
            </a:gs>
          </a:gsLst>
          <a:lin ang="5400000" scaled="0"/>
        </a:gradFill>
        <a:ln w="6350" cap="flat" cmpd="sng" algn="ctr">
          <a:solidFill>
            <a:schemeClr val="accent5">
              <a:hueOff val="-6536306"/>
              <a:satOff val="-9092"/>
              <a:lumOff val="-348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13D12E3-5BC3-4E3E-B255-06A56D40CACB}">
      <dsp:nvSpPr>
        <dsp:cNvPr id="0" name=""/>
        <dsp:cNvSpPr/>
      </dsp:nvSpPr>
      <dsp:spPr>
        <a:xfrm>
          <a:off x="2074094" y="1044060"/>
          <a:ext cx="124057" cy="124057"/>
        </a:xfrm>
        <a:prstGeom prst="ellipse">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D943B9F-8136-4B80-BE20-A4EE6027BD7A}">
      <dsp:nvSpPr>
        <dsp:cNvPr id="0" name=""/>
        <dsp:cNvSpPr/>
      </dsp:nvSpPr>
      <dsp:spPr>
        <a:xfrm>
          <a:off x="1064763" y="3355632"/>
          <a:ext cx="2675670" cy="717694"/>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635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Turistas Potenciales</a:t>
          </a:r>
        </a:p>
        <a:p>
          <a:pPr lvl="0" algn="l" defTabSz="711200">
            <a:lnSpc>
              <a:spcPct val="90000"/>
            </a:lnSpc>
            <a:spcBef>
              <a:spcPct val="0"/>
            </a:spcBef>
            <a:spcAft>
              <a:spcPct val="35000"/>
            </a:spcAft>
          </a:pPr>
          <a:r>
            <a:rPr lang="es-ES" sz="1600" b="1" kern="1200" dirty="0" smtClean="0"/>
            <a:t>384 elementos</a:t>
          </a:r>
          <a:endParaRPr lang="es-ES" sz="1600" b="1" kern="1200" dirty="0"/>
        </a:p>
      </dsp:txBody>
      <dsp:txXfrm>
        <a:off x="1099798" y="3390667"/>
        <a:ext cx="2605600" cy="647624"/>
      </dsp:txXfrm>
    </dsp:sp>
    <dsp:sp modelId="{574C11BA-9C21-4FB6-BE63-444CCB6FD329}">
      <dsp:nvSpPr>
        <dsp:cNvPr id="0" name=""/>
        <dsp:cNvSpPr/>
      </dsp:nvSpPr>
      <dsp:spPr>
        <a:xfrm>
          <a:off x="322899" y="2652424"/>
          <a:ext cx="1240574" cy="1240491"/>
        </a:xfrm>
        <a:prstGeom prst="ellipse">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A03BBCC-AEA2-430D-851E-3860B952E21D}">
      <dsp:nvSpPr>
        <dsp:cNvPr id="0" name=""/>
        <dsp:cNvSpPr/>
      </dsp:nvSpPr>
      <dsp:spPr>
        <a:xfrm>
          <a:off x="2195670" y="1848698"/>
          <a:ext cx="2675670" cy="923995"/>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635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Asociación de Mujeres Miskeras</a:t>
          </a:r>
        </a:p>
        <a:p>
          <a:pPr lvl="0" algn="l" defTabSz="711200">
            <a:lnSpc>
              <a:spcPct val="90000"/>
            </a:lnSpc>
            <a:spcBef>
              <a:spcPct val="0"/>
            </a:spcBef>
            <a:spcAft>
              <a:spcPct val="35000"/>
            </a:spcAft>
          </a:pPr>
          <a:r>
            <a:rPr lang="es-ES" sz="1600" b="1" kern="1200" dirty="0" smtClean="0"/>
            <a:t>20 elementos</a:t>
          </a:r>
          <a:endParaRPr lang="es-ES" sz="1600" b="1" kern="1200" dirty="0"/>
        </a:p>
      </dsp:txBody>
      <dsp:txXfrm>
        <a:off x="2240776" y="1893804"/>
        <a:ext cx="2585458" cy="833783"/>
      </dsp:txXfrm>
    </dsp:sp>
    <dsp:sp modelId="{1887B7A5-32AD-4AC8-BC1F-B84AC393FC8B}">
      <dsp:nvSpPr>
        <dsp:cNvPr id="0" name=""/>
        <dsp:cNvSpPr/>
      </dsp:nvSpPr>
      <dsp:spPr>
        <a:xfrm>
          <a:off x="1453807" y="1248640"/>
          <a:ext cx="1240574" cy="1240491"/>
        </a:xfrm>
        <a:prstGeom prst="ellipse">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07C1A-8315-4007-88E2-55E45AC11A7D}">
      <dsp:nvSpPr>
        <dsp:cNvPr id="0" name=""/>
        <dsp:cNvSpPr/>
      </dsp:nvSpPr>
      <dsp:spPr>
        <a:xfrm>
          <a:off x="0" y="617775"/>
          <a:ext cx="2206654" cy="132399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Datos Generales</a:t>
          </a:r>
        </a:p>
        <a:p>
          <a:pPr lvl="0" algn="l" defTabSz="622300">
            <a:lnSpc>
              <a:spcPct val="90000"/>
            </a:lnSpc>
            <a:spcBef>
              <a:spcPct val="0"/>
            </a:spcBef>
            <a:spcAft>
              <a:spcPct val="35000"/>
            </a:spcAft>
          </a:pPr>
          <a:r>
            <a:rPr lang="es-ES" sz="1400" kern="1200" dirty="0" smtClean="0"/>
            <a:t>Femenino                      70%</a:t>
          </a:r>
        </a:p>
        <a:p>
          <a:pPr lvl="0" algn="l" defTabSz="622300">
            <a:lnSpc>
              <a:spcPct val="90000"/>
            </a:lnSpc>
            <a:spcBef>
              <a:spcPct val="0"/>
            </a:spcBef>
            <a:spcAft>
              <a:spcPct val="35000"/>
            </a:spcAft>
          </a:pPr>
          <a:r>
            <a:rPr lang="es-ES" sz="1400" kern="1200" dirty="0" smtClean="0"/>
            <a:t>41-50 años de edad     57%</a:t>
          </a:r>
        </a:p>
        <a:p>
          <a:pPr lvl="0" algn="l" defTabSz="622300">
            <a:lnSpc>
              <a:spcPct val="90000"/>
            </a:lnSpc>
            <a:spcBef>
              <a:spcPct val="0"/>
            </a:spcBef>
            <a:spcAft>
              <a:spcPct val="35000"/>
            </a:spcAft>
          </a:pPr>
          <a:r>
            <a:rPr lang="es-ES" sz="1400" kern="1200" dirty="0" smtClean="0"/>
            <a:t>Primaria                         70%</a:t>
          </a:r>
        </a:p>
        <a:p>
          <a:pPr lvl="0" algn="ctr" defTabSz="622300">
            <a:lnSpc>
              <a:spcPct val="90000"/>
            </a:lnSpc>
            <a:spcBef>
              <a:spcPct val="0"/>
            </a:spcBef>
            <a:spcAft>
              <a:spcPct val="35000"/>
            </a:spcAft>
          </a:pPr>
          <a:endParaRPr lang="es-ES" sz="1400" kern="1200" dirty="0"/>
        </a:p>
      </dsp:txBody>
      <dsp:txXfrm>
        <a:off x="0" y="617775"/>
        <a:ext cx="2206654" cy="1323993"/>
      </dsp:txXfrm>
    </dsp:sp>
    <dsp:sp modelId="{9CF4342E-0BFC-4420-86FB-71B73A90A3C0}">
      <dsp:nvSpPr>
        <dsp:cNvPr id="0" name=""/>
        <dsp:cNvSpPr/>
      </dsp:nvSpPr>
      <dsp:spPr>
        <a:xfrm>
          <a:off x="2427320" y="617775"/>
          <a:ext cx="2206654" cy="1323993"/>
        </a:xfrm>
        <a:prstGeom prst="rect">
          <a:avLst/>
        </a:prstGeom>
        <a:gradFill rotWithShape="0">
          <a:gsLst>
            <a:gs pos="0">
              <a:schemeClr val="accent4">
                <a:hueOff val="1732615"/>
                <a:satOff val="-7995"/>
                <a:lumOff val="294"/>
                <a:alphaOff val="0"/>
                <a:lumMod val="110000"/>
                <a:satMod val="105000"/>
                <a:tint val="67000"/>
              </a:schemeClr>
            </a:gs>
            <a:gs pos="50000">
              <a:schemeClr val="accent4">
                <a:hueOff val="1732615"/>
                <a:satOff val="-7995"/>
                <a:lumOff val="294"/>
                <a:alphaOff val="0"/>
                <a:lumMod val="105000"/>
                <a:satMod val="103000"/>
                <a:tint val="73000"/>
              </a:schemeClr>
            </a:gs>
            <a:gs pos="100000">
              <a:schemeClr val="accent4">
                <a:hueOff val="1732615"/>
                <a:satOff val="-7995"/>
                <a:lumOff val="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i="1" kern="1200" dirty="0" smtClean="0"/>
            <a:t>Beneficio de la asociatividad</a:t>
          </a:r>
        </a:p>
        <a:p>
          <a:pPr lvl="0" algn="ctr" defTabSz="622300">
            <a:lnSpc>
              <a:spcPct val="90000"/>
            </a:lnSpc>
            <a:spcBef>
              <a:spcPct val="0"/>
            </a:spcBef>
            <a:spcAft>
              <a:spcPct val="35000"/>
            </a:spcAft>
          </a:pPr>
          <a:r>
            <a:rPr lang="es-ES" sz="1400" kern="1200" dirty="0" smtClean="0"/>
            <a:t>Mayor volumen de producción 45%</a:t>
          </a:r>
        </a:p>
        <a:p>
          <a:pPr lvl="0" algn="ctr" defTabSz="622300">
            <a:lnSpc>
              <a:spcPct val="90000"/>
            </a:lnSpc>
            <a:spcBef>
              <a:spcPct val="0"/>
            </a:spcBef>
            <a:spcAft>
              <a:spcPct val="35000"/>
            </a:spcAft>
          </a:pPr>
          <a:r>
            <a:rPr lang="es-ES" sz="1400" kern="1200" dirty="0" smtClean="0"/>
            <a:t>Mejor distribución de trabajo 30%</a:t>
          </a:r>
          <a:endParaRPr lang="es-ES" sz="1400" kern="1200" dirty="0"/>
        </a:p>
      </dsp:txBody>
      <dsp:txXfrm>
        <a:off x="2427320" y="617775"/>
        <a:ext cx="2206654" cy="1323993"/>
      </dsp:txXfrm>
    </dsp:sp>
    <dsp:sp modelId="{14D1C9B1-92F5-4698-BE57-472655FFDF53}">
      <dsp:nvSpPr>
        <dsp:cNvPr id="0" name=""/>
        <dsp:cNvSpPr/>
      </dsp:nvSpPr>
      <dsp:spPr>
        <a:xfrm>
          <a:off x="4854641" y="617775"/>
          <a:ext cx="2206654" cy="1323993"/>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i="1" kern="1200" dirty="0" smtClean="0"/>
            <a:t>La asociación ha fomentado actividades turísticas</a:t>
          </a:r>
        </a:p>
        <a:p>
          <a:pPr lvl="0" algn="ctr" defTabSz="622300">
            <a:lnSpc>
              <a:spcPct val="90000"/>
            </a:lnSpc>
            <a:spcBef>
              <a:spcPct val="0"/>
            </a:spcBef>
            <a:spcAft>
              <a:spcPct val="35000"/>
            </a:spcAft>
          </a:pPr>
          <a:r>
            <a:rPr lang="es-ES" sz="1400" kern="1200" dirty="0" smtClean="0"/>
            <a:t>A veces 80%</a:t>
          </a:r>
          <a:endParaRPr lang="es-ES" sz="1400" kern="1200" dirty="0"/>
        </a:p>
      </dsp:txBody>
      <dsp:txXfrm>
        <a:off x="4854641" y="617775"/>
        <a:ext cx="2206654" cy="1323993"/>
      </dsp:txXfrm>
    </dsp:sp>
    <dsp:sp modelId="{7D03C65A-6B31-4CAE-90AD-2ED9E1C060EA}">
      <dsp:nvSpPr>
        <dsp:cNvPr id="0" name=""/>
        <dsp:cNvSpPr/>
      </dsp:nvSpPr>
      <dsp:spPr>
        <a:xfrm>
          <a:off x="0" y="2162434"/>
          <a:ext cx="2206654" cy="1323993"/>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i="1" kern="1200" dirty="0" smtClean="0"/>
            <a:t>Conocimiento de los beneficios del turismo comunitario (TC)</a:t>
          </a:r>
        </a:p>
        <a:p>
          <a:pPr lvl="0" algn="ctr" defTabSz="622300">
            <a:lnSpc>
              <a:spcPct val="90000"/>
            </a:lnSpc>
            <a:spcBef>
              <a:spcPct val="0"/>
            </a:spcBef>
            <a:spcAft>
              <a:spcPct val="35000"/>
            </a:spcAft>
          </a:pPr>
          <a:r>
            <a:rPr lang="es-ES" sz="1400" kern="1200" dirty="0" smtClean="0"/>
            <a:t>Si  75%</a:t>
          </a:r>
          <a:endParaRPr lang="es-ES" sz="1400" kern="1200" dirty="0"/>
        </a:p>
      </dsp:txBody>
      <dsp:txXfrm>
        <a:off x="0" y="2162434"/>
        <a:ext cx="2206654" cy="1323993"/>
      </dsp:txXfrm>
    </dsp:sp>
    <dsp:sp modelId="{9A04B742-AB35-4BD1-8082-A5983152C4E6}">
      <dsp:nvSpPr>
        <dsp:cNvPr id="0" name=""/>
        <dsp:cNvSpPr/>
      </dsp:nvSpPr>
      <dsp:spPr>
        <a:xfrm>
          <a:off x="2427320" y="2162434"/>
          <a:ext cx="2206654" cy="1323993"/>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i="1" kern="1200" dirty="0" smtClean="0"/>
            <a:t>Participación TC a base de agave Andino</a:t>
          </a:r>
        </a:p>
        <a:p>
          <a:pPr lvl="0" algn="ctr" defTabSz="622300">
            <a:lnSpc>
              <a:spcPct val="90000"/>
            </a:lnSpc>
            <a:spcBef>
              <a:spcPct val="0"/>
            </a:spcBef>
            <a:spcAft>
              <a:spcPct val="35000"/>
            </a:spcAft>
          </a:pPr>
          <a:r>
            <a:rPr lang="es-ES" sz="1400" kern="1200" dirty="0" smtClean="0"/>
            <a:t>Totalmente de acuerdo   85%</a:t>
          </a:r>
          <a:endParaRPr lang="es-ES" sz="1400" kern="1200" dirty="0"/>
        </a:p>
      </dsp:txBody>
      <dsp:txXfrm>
        <a:off x="2427320" y="2162434"/>
        <a:ext cx="2206654" cy="1323993"/>
      </dsp:txXfrm>
    </dsp:sp>
    <dsp:sp modelId="{0248F248-1F00-40F5-AAC2-688299A00876}">
      <dsp:nvSpPr>
        <dsp:cNvPr id="0" name=""/>
        <dsp:cNvSpPr/>
      </dsp:nvSpPr>
      <dsp:spPr>
        <a:xfrm>
          <a:off x="4854641" y="2162434"/>
          <a:ext cx="2206654" cy="1323993"/>
        </a:xfrm>
        <a:prstGeom prst="rect">
          <a:avLst/>
        </a:prstGeom>
        <a:gradFill rotWithShape="0">
          <a:gsLst>
            <a:gs pos="0">
              <a:schemeClr val="accent4">
                <a:hueOff val="8663077"/>
                <a:satOff val="-39973"/>
                <a:lumOff val="1471"/>
                <a:alphaOff val="0"/>
                <a:lumMod val="110000"/>
                <a:satMod val="105000"/>
                <a:tint val="67000"/>
              </a:schemeClr>
            </a:gs>
            <a:gs pos="50000">
              <a:schemeClr val="accent4">
                <a:hueOff val="8663077"/>
                <a:satOff val="-39973"/>
                <a:lumOff val="1471"/>
                <a:alphaOff val="0"/>
                <a:lumMod val="105000"/>
                <a:satMod val="103000"/>
                <a:tint val="73000"/>
              </a:schemeClr>
            </a:gs>
            <a:gs pos="100000">
              <a:schemeClr val="accent4">
                <a:hueOff val="8663077"/>
                <a:satOff val="-39973"/>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i="1" kern="1200" dirty="0" smtClean="0"/>
            <a:t>Las prácticas y tradiciones del agave Andino vinculado al TC</a:t>
          </a:r>
        </a:p>
        <a:p>
          <a:pPr lvl="0" algn="ctr" defTabSz="622300">
            <a:lnSpc>
              <a:spcPct val="90000"/>
            </a:lnSpc>
            <a:spcBef>
              <a:spcPct val="0"/>
            </a:spcBef>
            <a:spcAft>
              <a:spcPct val="35000"/>
            </a:spcAft>
          </a:pPr>
          <a:r>
            <a:rPr lang="es-ES" sz="1400" kern="1200" dirty="0" smtClean="0"/>
            <a:t>Totalmente de acuerdo 85%</a:t>
          </a:r>
          <a:endParaRPr lang="es-ES" sz="1400" kern="1200" dirty="0"/>
        </a:p>
      </dsp:txBody>
      <dsp:txXfrm>
        <a:off x="4854641" y="2162434"/>
        <a:ext cx="2206654" cy="1323993"/>
      </dsp:txXfrm>
    </dsp:sp>
    <dsp:sp modelId="{67BB6772-DDD0-4515-83CA-42B46F489D4D}">
      <dsp:nvSpPr>
        <dsp:cNvPr id="0" name=""/>
        <dsp:cNvSpPr/>
      </dsp:nvSpPr>
      <dsp:spPr>
        <a:xfrm>
          <a:off x="2427320" y="3707092"/>
          <a:ext cx="2206654" cy="1323993"/>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i="1" kern="1200" dirty="0" smtClean="0"/>
            <a:t>Efectos del COVID-19</a:t>
          </a:r>
        </a:p>
        <a:p>
          <a:pPr lvl="0" algn="ctr" defTabSz="622300">
            <a:lnSpc>
              <a:spcPct val="90000"/>
            </a:lnSpc>
            <a:spcBef>
              <a:spcPct val="0"/>
            </a:spcBef>
            <a:spcAft>
              <a:spcPct val="35000"/>
            </a:spcAft>
          </a:pPr>
          <a:r>
            <a:rPr lang="es-ES" sz="1400" kern="1200" dirty="0" smtClean="0"/>
            <a:t>Dificultades de movilización para la entrega del mishque  45%</a:t>
          </a:r>
        </a:p>
        <a:p>
          <a:pPr lvl="0" algn="ctr" defTabSz="622300">
            <a:lnSpc>
              <a:spcPct val="90000"/>
            </a:lnSpc>
            <a:spcBef>
              <a:spcPct val="0"/>
            </a:spcBef>
            <a:spcAft>
              <a:spcPct val="35000"/>
            </a:spcAft>
          </a:pPr>
          <a:r>
            <a:rPr lang="es-ES" sz="1400" kern="1200" dirty="0" smtClean="0"/>
            <a:t>Ventas bajas  40%</a:t>
          </a:r>
          <a:endParaRPr lang="es-ES" sz="1400" kern="1200" dirty="0"/>
        </a:p>
      </dsp:txBody>
      <dsp:txXfrm>
        <a:off x="2427320" y="3707092"/>
        <a:ext cx="2206654" cy="13239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07C1A-8315-4007-88E2-55E45AC11A7D}">
      <dsp:nvSpPr>
        <dsp:cNvPr id="0" name=""/>
        <dsp:cNvSpPr/>
      </dsp:nvSpPr>
      <dsp:spPr>
        <a:xfrm>
          <a:off x="0" y="633847"/>
          <a:ext cx="2190582" cy="131434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Datos Generales</a:t>
          </a:r>
        </a:p>
        <a:p>
          <a:pPr lvl="0" algn="l" defTabSz="622300">
            <a:lnSpc>
              <a:spcPct val="90000"/>
            </a:lnSpc>
            <a:spcBef>
              <a:spcPct val="0"/>
            </a:spcBef>
            <a:spcAft>
              <a:spcPct val="35000"/>
            </a:spcAft>
          </a:pPr>
          <a:r>
            <a:rPr lang="es-ES" sz="1400" kern="1200" dirty="0" smtClean="0"/>
            <a:t>Hombre	                        56%</a:t>
          </a:r>
        </a:p>
        <a:p>
          <a:pPr lvl="0" algn="l" defTabSz="622300">
            <a:lnSpc>
              <a:spcPct val="90000"/>
            </a:lnSpc>
            <a:spcBef>
              <a:spcPct val="0"/>
            </a:spcBef>
            <a:spcAft>
              <a:spcPct val="35000"/>
            </a:spcAft>
          </a:pPr>
          <a:r>
            <a:rPr lang="es-ES" sz="1400" kern="1200" dirty="0" smtClean="0"/>
            <a:t>15-42 años de edad    41%</a:t>
          </a:r>
        </a:p>
        <a:p>
          <a:pPr lvl="0" algn="l" defTabSz="622300">
            <a:lnSpc>
              <a:spcPct val="90000"/>
            </a:lnSpc>
            <a:spcBef>
              <a:spcPct val="0"/>
            </a:spcBef>
            <a:spcAft>
              <a:spcPct val="35000"/>
            </a:spcAft>
          </a:pPr>
          <a:r>
            <a:rPr lang="es-ES" sz="1400" kern="1200" dirty="0" smtClean="0"/>
            <a:t>Superior                        65%</a:t>
          </a:r>
        </a:p>
        <a:p>
          <a:pPr lvl="0" algn="ctr" defTabSz="622300">
            <a:lnSpc>
              <a:spcPct val="90000"/>
            </a:lnSpc>
            <a:spcBef>
              <a:spcPct val="0"/>
            </a:spcBef>
            <a:spcAft>
              <a:spcPct val="35000"/>
            </a:spcAft>
          </a:pPr>
          <a:endParaRPr lang="es-ES" sz="1400" kern="1200" dirty="0"/>
        </a:p>
      </dsp:txBody>
      <dsp:txXfrm>
        <a:off x="0" y="633847"/>
        <a:ext cx="2190582" cy="1314349"/>
      </dsp:txXfrm>
    </dsp:sp>
    <dsp:sp modelId="{9CF4342E-0BFC-4420-86FB-71B73A90A3C0}">
      <dsp:nvSpPr>
        <dsp:cNvPr id="0" name=""/>
        <dsp:cNvSpPr/>
      </dsp:nvSpPr>
      <dsp:spPr>
        <a:xfrm>
          <a:off x="2409641" y="633847"/>
          <a:ext cx="2190582" cy="1314349"/>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i="1" kern="1200" dirty="0" smtClean="0"/>
            <a:t>Realizado turismo comunitario en la Parroquia</a:t>
          </a:r>
        </a:p>
        <a:p>
          <a:pPr lvl="0" algn="ctr" defTabSz="711200">
            <a:lnSpc>
              <a:spcPct val="90000"/>
            </a:lnSpc>
            <a:spcBef>
              <a:spcPct val="0"/>
            </a:spcBef>
            <a:spcAft>
              <a:spcPct val="35000"/>
            </a:spcAft>
          </a:pPr>
          <a:r>
            <a:rPr lang="es-ES" sz="1600" b="0" i="1" kern="1200" dirty="0" smtClean="0"/>
            <a:t>SI 80%</a:t>
          </a:r>
          <a:endParaRPr lang="es-ES" sz="1600" kern="1200" dirty="0"/>
        </a:p>
      </dsp:txBody>
      <dsp:txXfrm>
        <a:off x="2409641" y="633847"/>
        <a:ext cx="2190582" cy="1314349"/>
      </dsp:txXfrm>
    </dsp:sp>
    <dsp:sp modelId="{14D1C9B1-92F5-4698-BE57-472655FFDF53}">
      <dsp:nvSpPr>
        <dsp:cNvPr id="0" name=""/>
        <dsp:cNvSpPr/>
      </dsp:nvSpPr>
      <dsp:spPr>
        <a:xfrm>
          <a:off x="4819282" y="633847"/>
          <a:ext cx="2190582" cy="131434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i="1" kern="1200" dirty="0" smtClean="0"/>
            <a:t>Turismo comunitario basado en el agave andino en la parroquia de Cangahua</a:t>
          </a:r>
        </a:p>
        <a:p>
          <a:pPr lvl="0" algn="ctr" defTabSz="711200">
            <a:lnSpc>
              <a:spcPct val="90000"/>
            </a:lnSpc>
            <a:spcBef>
              <a:spcPct val="0"/>
            </a:spcBef>
            <a:spcAft>
              <a:spcPct val="35000"/>
            </a:spcAft>
          </a:pPr>
          <a:r>
            <a:rPr lang="es-ES" sz="1600" kern="1200" dirty="0" smtClean="0"/>
            <a:t>De acuerdo 90%</a:t>
          </a:r>
          <a:endParaRPr lang="es-ES" sz="1600" kern="1200" dirty="0"/>
        </a:p>
      </dsp:txBody>
      <dsp:txXfrm>
        <a:off x="4819282" y="633847"/>
        <a:ext cx="2190582" cy="1314349"/>
      </dsp:txXfrm>
    </dsp:sp>
    <dsp:sp modelId="{7D03C65A-6B31-4CAE-90AD-2ED9E1C060EA}">
      <dsp:nvSpPr>
        <dsp:cNvPr id="0" name=""/>
        <dsp:cNvSpPr/>
      </dsp:nvSpPr>
      <dsp:spPr>
        <a:xfrm>
          <a:off x="0" y="2167255"/>
          <a:ext cx="2190582" cy="131434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i="1" kern="1200" dirty="0" smtClean="0"/>
            <a:t>Factores al momento de elegir su destino</a:t>
          </a:r>
        </a:p>
        <a:p>
          <a:pPr lvl="0" algn="ctr" defTabSz="711200">
            <a:lnSpc>
              <a:spcPct val="90000"/>
            </a:lnSpc>
            <a:spcBef>
              <a:spcPct val="0"/>
            </a:spcBef>
            <a:spcAft>
              <a:spcPct val="35000"/>
            </a:spcAft>
          </a:pPr>
          <a:r>
            <a:rPr lang="es-ES" sz="1600" b="0" kern="1200" dirty="0" smtClean="0"/>
            <a:t>35% Atención al cliente</a:t>
          </a:r>
        </a:p>
      </dsp:txBody>
      <dsp:txXfrm>
        <a:off x="0" y="2167255"/>
        <a:ext cx="2190582" cy="1314349"/>
      </dsp:txXfrm>
    </dsp:sp>
    <dsp:sp modelId="{9A04B742-AB35-4BD1-8082-A5983152C4E6}">
      <dsp:nvSpPr>
        <dsp:cNvPr id="0" name=""/>
        <dsp:cNvSpPr/>
      </dsp:nvSpPr>
      <dsp:spPr>
        <a:xfrm>
          <a:off x="2409641" y="2167255"/>
          <a:ext cx="2190582" cy="131434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i="1" kern="1200" dirty="0" smtClean="0"/>
            <a:t>Agave Andino - penco</a:t>
          </a:r>
        </a:p>
        <a:p>
          <a:pPr lvl="0" algn="ctr" defTabSz="711200">
            <a:lnSpc>
              <a:spcPct val="90000"/>
            </a:lnSpc>
            <a:spcBef>
              <a:spcPct val="0"/>
            </a:spcBef>
            <a:spcAft>
              <a:spcPct val="35000"/>
            </a:spcAft>
          </a:pPr>
          <a:r>
            <a:rPr lang="es-ES" sz="1600" b="0" kern="1200" dirty="0" smtClean="0"/>
            <a:t>60% SI</a:t>
          </a:r>
          <a:endParaRPr lang="es-ES" sz="1600" b="0" kern="1200" dirty="0"/>
        </a:p>
      </dsp:txBody>
      <dsp:txXfrm>
        <a:off x="2409641" y="2167255"/>
        <a:ext cx="2190582" cy="1314349"/>
      </dsp:txXfrm>
    </dsp:sp>
    <dsp:sp modelId="{0248F248-1F00-40F5-AAC2-688299A00876}">
      <dsp:nvSpPr>
        <dsp:cNvPr id="0" name=""/>
        <dsp:cNvSpPr/>
      </dsp:nvSpPr>
      <dsp:spPr>
        <a:xfrm>
          <a:off x="4819282" y="2167255"/>
          <a:ext cx="2190582" cy="131434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i="1" kern="1200" dirty="0" smtClean="0"/>
            <a:t>Productos y servicios derivados del agave</a:t>
          </a:r>
        </a:p>
        <a:p>
          <a:pPr lvl="0" algn="ctr" defTabSz="711200">
            <a:lnSpc>
              <a:spcPct val="90000"/>
            </a:lnSpc>
            <a:spcBef>
              <a:spcPct val="0"/>
            </a:spcBef>
            <a:spcAft>
              <a:spcPct val="35000"/>
            </a:spcAft>
          </a:pPr>
          <a:r>
            <a:rPr lang="es-ES" sz="1600" b="0" kern="1200" dirty="0" smtClean="0"/>
            <a:t>85% De acuerdo</a:t>
          </a:r>
          <a:endParaRPr lang="es-ES" sz="1600" b="0" kern="1200" dirty="0"/>
        </a:p>
      </dsp:txBody>
      <dsp:txXfrm>
        <a:off x="4819282" y="2167255"/>
        <a:ext cx="2190582" cy="1314349"/>
      </dsp:txXfrm>
    </dsp:sp>
    <dsp:sp modelId="{67BB6772-DDD0-4515-83CA-42B46F489D4D}">
      <dsp:nvSpPr>
        <dsp:cNvPr id="0" name=""/>
        <dsp:cNvSpPr/>
      </dsp:nvSpPr>
      <dsp:spPr>
        <a:xfrm>
          <a:off x="1204820" y="3700663"/>
          <a:ext cx="2190582" cy="1314349"/>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i="1" kern="1200" dirty="0" smtClean="0"/>
            <a:t>Servicios complementarios que haría uso </a:t>
          </a:r>
        </a:p>
        <a:p>
          <a:pPr lvl="0" algn="ctr" defTabSz="711200">
            <a:lnSpc>
              <a:spcPct val="90000"/>
            </a:lnSpc>
            <a:spcBef>
              <a:spcPct val="0"/>
            </a:spcBef>
            <a:spcAft>
              <a:spcPct val="35000"/>
            </a:spcAft>
          </a:pPr>
          <a:r>
            <a:rPr lang="es-ES" sz="1600" b="0" kern="1200" dirty="0" smtClean="0"/>
            <a:t>31% Alimentación y bebidas</a:t>
          </a:r>
          <a:endParaRPr lang="es-ES" sz="1600" b="0" kern="1200" dirty="0"/>
        </a:p>
      </dsp:txBody>
      <dsp:txXfrm>
        <a:off x="1204820" y="3700663"/>
        <a:ext cx="2190582" cy="1314349"/>
      </dsp:txXfrm>
    </dsp:sp>
    <dsp:sp modelId="{E26BC395-C5DC-47B4-9C2D-31318A5F706D}">
      <dsp:nvSpPr>
        <dsp:cNvPr id="0" name=""/>
        <dsp:cNvSpPr/>
      </dsp:nvSpPr>
      <dsp:spPr>
        <a:xfrm>
          <a:off x="3614461" y="3700663"/>
          <a:ext cx="2190582" cy="131434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i="1" kern="1200" dirty="0" smtClean="0"/>
            <a:t>Tiempo de estancia </a:t>
          </a:r>
        </a:p>
        <a:p>
          <a:pPr lvl="0" algn="ctr" defTabSz="711200">
            <a:lnSpc>
              <a:spcPct val="90000"/>
            </a:lnSpc>
            <a:spcBef>
              <a:spcPct val="0"/>
            </a:spcBef>
            <a:spcAft>
              <a:spcPct val="35000"/>
            </a:spcAft>
          </a:pPr>
          <a:r>
            <a:rPr lang="es-ES" sz="1600" b="0" kern="1200" dirty="0" smtClean="0"/>
            <a:t>49% Full Day</a:t>
          </a:r>
          <a:endParaRPr lang="es-ES" sz="1600" b="0" kern="1200" dirty="0"/>
        </a:p>
      </dsp:txBody>
      <dsp:txXfrm>
        <a:off x="3614461" y="3700663"/>
        <a:ext cx="2190582" cy="13143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273B4-4CD4-4E38-8152-DD249E372D0B}">
      <dsp:nvSpPr>
        <dsp:cNvPr id="0" name=""/>
        <dsp:cNvSpPr/>
      </dsp:nvSpPr>
      <dsp:spPr>
        <a:xfrm>
          <a:off x="0" y="0"/>
          <a:ext cx="2250249" cy="374145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i="1" kern="1200" dirty="0" smtClean="0">
              <a:latin typeface="Arial" panose="020B0604020202020204" pitchFamily="34" charset="0"/>
              <a:cs typeface="Arial" panose="020B0604020202020204" pitchFamily="34" charset="0"/>
            </a:rPr>
            <a:t>Asociación</a:t>
          </a:r>
        </a:p>
        <a:p>
          <a:pPr lvl="0" algn="ctr"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Sra. Carmen Farinango</a:t>
          </a:r>
          <a:endParaRPr lang="es-ES" sz="2000" kern="1200" dirty="0">
            <a:latin typeface="Arial" panose="020B0604020202020204" pitchFamily="34" charset="0"/>
            <a:cs typeface="Arial" panose="020B0604020202020204" pitchFamily="34" charset="0"/>
          </a:endParaRPr>
        </a:p>
      </dsp:txBody>
      <dsp:txXfrm>
        <a:off x="0" y="1496582"/>
        <a:ext cx="2250249" cy="1496582"/>
      </dsp:txXfrm>
    </dsp:sp>
    <dsp:sp modelId="{E9F16990-B38D-40D5-B869-DF1C6748F432}">
      <dsp:nvSpPr>
        <dsp:cNvPr id="0" name=""/>
        <dsp:cNvSpPr/>
      </dsp:nvSpPr>
      <dsp:spPr>
        <a:xfrm>
          <a:off x="502172" y="224487"/>
          <a:ext cx="1245904" cy="1245904"/>
        </a:xfrm>
        <a:prstGeom prst="ellipse">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4357964-AADE-4BC6-8B65-436E6A5F1B50}">
      <dsp:nvSpPr>
        <dsp:cNvPr id="0" name=""/>
        <dsp:cNvSpPr/>
      </dsp:nvSpPr>
      <dsp:spPr>
        <a:xfrm>
          <a:off x="2317757" y="0"/>
          <a:ext cx="2250249" cy="3741456"/>
        </a:xfrm>
        <a:prstGeom prst="roundRect">
          <a:avLst>
            <a:gd name="adj" fmla="val 10000"/>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i="1" kern="1200" dirty="0" smtClean="0">
              <a:latin typeface="Arial" panose="020B0604020202020204" pitchFamily="34" charset="0"/>
              <a:cs typeface="Arial" panose="020B0604020202020204" pitchFamily="34" charset="0"/>
            </a:rPr>
            <a:t>GADP de Cangahua</a:t>
          </a:r>
        </a:p>
        <a:p>
          <a:pPr lvl="0" algn="ctr"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Sr. Luis Farinango</a:t>
          </a:r>
          <a:endParaRPr lang="es-ES" sz="2000" kern="1200" dirty="0">
            <a:latin typeface="Arial" panose="020B0604020202020204" pitchFamily="34" charset="0"/>
            <a:cs typeface="Arial" panose="020B0604020202020204" pitchFamily="34" charset="0"/>
          </a:endParaRPr>
        </a:p>
      </dsp:txBody>
      <dsp:txXfrm>
        <a:off x="2317757" y="1496582"/>
        <a:ext cx="2250249" cy="1496582"/>
      </dsp:txXfrm>
    </dsp:sp>
    <dsp:sp modelId="{A71E720C-C088-41DF-8148-6B682E3A5BD6}">
      <dsp:nvSpPr>
        <dsp:cNvPr id="0" name=""/>
        <dsp:cNvSpPr/>
      </dsp:nvSpPr>
      <dsp:spPr>
        <a:xfrm>
          <a:off x="2819930" y="224487"/>
          <a:ext cx="1245904" cy="1245904"/>
        </a:xfrm>
        <a:prstGeom prst="ellipse">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D683334-6796-4897-A631-8634FB32077C}">
      <dsp:nvSpPr>
        <dsp:cNvPr id="0" name=""/>
        <dsp:cNvSpPr/>
      </dsp:nvSpPr>
      <dsp:spPr>
        <a:xfrm>
          <a:off x="4635515" y="0"/>
          <a:ext cx="2250249" cy="3741456"/>
        </a:xfrm>
        <a:prstGeom prst="roundRect">
          <a:avLst>
            <a:gd name="adj" fmla="val 10000"/>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i="1" kern="1200" dirty="0" smtClean="0">
              <a:latin typeface="Arial" panose="020B0604020202020204" pitchFamily="34" charset="0"/>
              <a:cs typeface="Arial" panose="020B0604020202020204" pitchFamily="34" charset="0"/>
            </a:rPr>
            <a:t>Casa Agave</a:t>
          </a:r>
        </a:p>
        <a:p>
          <a:pPr lvl="0" algn="ctr"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Lic.- Diego Mora</a:t>
          </a:r>
          <a:endParaRPr lang="es-ES" sz="2000" kern="1200" dirty="0">
            <a:latin typeface="Arial" panose="020B0604020202020204" pitchFamily="34" charset="0"/>
            <a:cs typeface="Arial" panose="020B0604020202020204" pitchFamily="34" charset="0"/>
          </a:endParaRPr>
        </a:p>
      </dsp:txBody>
      <dsp:txXfrm>
        <a:off x="4635515" y="1496582"/>
        <a:ext cx="2250249" cy="1496582"/>
      </dsp:txXfrm>
    </dsp:sp>
    <dsp:sp modelId="{7E7D6215-23D4-4FC6-A8A9-7A13ABCF97BF}">
      <dsp:nvSpPr>
        <dsp:cNvPr id="0" name=""/>
        <dsp:cNvSpPr/>
      </dsp:nvSpPr>
      <dsp:spPr>
        <a:xfrm>
          <a:off x="5137687" y="224487"/>
          <a:ext cx="1245904" cy="1245904"/>
        </a:xfrm>
        <a:prstGeom prst="ellipse">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3762F66-EA3F-41E5-8CD4-0CF6D102F076}">
      <dsp:nvSpPr>
        <dsp:cNvPr id="0" name=""/>
        <dsp:cNvSpPr/>
      </dsp:nvSpPr>
      <dsp:spPr>
        <a:xfrm>
          <a:off x="6953272" y="0"/>
          <a:ext cx="2250249" cy="3741456"/>
        </a:xfrm>
        <a:prstGeom prst="roundRect">
          <a:avLst>
            <a:gd name="adj" fmla="val 10000"/>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i="1" kern="1200" dirty="0" smtClean="0">
              <a:latin typeface="Arial" panose="020B0604020202020204" pitchFamily="34" charset="0"/>
              <a:cs typeface="Arial" panose="020B0604020202020204" pitchFamily="34" charset="0"/>
            </a:rPr>
            <a:t>Mishky Huarmy</a:t>
          </a:r>
        </a:p>
        <a:p>
          <a:pPr lvl="0" algn="ctr"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Ing. Gabriela Bonifaz</a:t>
          </a:r>
          <a:endParaRPr lang="es-ES" sz="2000" kern="1200" dirty="0">
            <a:latin typeface="Arial" panose="020B0604020202020204" pitchFamily="34" charset="0"/>
            <a:cs typeface="Arial" panose="020B0604020202020204" pitchFamily="34" charset="0"/>
          </a:endParaRPr>
        </a:p>
      </dsp:txBody>
      <dsp:txXfrm>
        <a:off x="6953272" y="1496582"/>
        <a:ext cx="2250249" cy="1496582"/>
      </dsp:txXfrm>
    </dsp:sp>
    <dsp:sp modelId="{F25DB49F-9074-4687-9488-1048FB2F320F}">
      <dsp:nvSpPr>
        <dsp:cNvPr id="0" name=""/>
        <dsp:cNvSpPr/>
      </dsp:nvSpPr>
      <dsp:spPr>
        <a:xfrm>
          <a:off x="7455445" y="224487"/>
          <a:ext cx="1245904" cy="1245904"/>
        </a:xfrm>
        <a:prstGeom prst="ellipse">
          <a:avLst/>
        </a:prstGeom>
        <a:blipFill rotWithShape="1">
          <a:blip xmlns:r="http://schemas.openxmlformats.org/officeDocument/2006/relationships" r:embed="rId4"/>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D6394DC-8A88-452C-85CF-FE7ED9E49860}">
      <dsp:nvSpPr>
        <dsp:cNvPr id="0" name=""/>
        <dsp:cNvSpPr/>
      </dsp:nvSpPr>
      <dsp:spPr>
        <a:xfrm>
          <a:off x="9271030" y="0"/>
          <a:ext cx="2250249" cy="3741456"/>
        </a:xfrm>
        <a:prstGeom prst="roundRect">
          <a:avLst>
            <a:gd name="adj" fmla="val 1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i="1" kern="1200" dirty="0" smtClean="0">
              <a:latin typeface="Arial" panose="020B0604020202020204" pitchFamily="34" charset="0"/>
              <a:cs typeface="Arial" panose="020B0604020202020204" pitchFamily="34" charset="0"/>
            </a:rPr>
            <a:t>Hacienda Guachalá</a:t>
          </a:r>
        </a:p>
        <a:p>
          <a:pPr lvl="0" algn="ctr" defTabSz="889000">
            <a:lnSpc>
              <a:spcPct val="90000"/>
            </a:lnSpc>
            <a:spcBef>
              <a:spcPct val="0"/>
            </a:spcBef>
            <a:spcAft>
              <a:spcPct val="35000"/>
            </a:spcAft>
          </a:pPr>
          <a:r>
            <a:rPr lang="es-ES" sz="2000" kern="1200" dirty="0" err="1" smtClean="0">
              <a:latin typeface="Arial" panose="020B0604020202020204" pitchFamily="34" charset="0"/>
              <a:cs typeface="Arial" panose="020B0604020202020204" pitchFamily="34" charset="0"/>
            </a:rPr>
            <a:t>M.s.c</a:t>
          </a:r>
          <a:r>
            <a:rPr lang="es-ES" sz="2000" kern="1200" dirty="0" smtClean="0">
              <a:latin typeface="Arial" panose="020B0604020202020204" pitchFamily="34" charset="0"/>
              <a:cs typeface="Arial" panose="020B0604020202020204" pitchFamily="34" charset="0"/>
            </a:rPr>
            <a:t>. Diego Bonifaz</a:t>
          </a:r>
          <a:endParaRPr lang="es-ES" sz="2000" kern="1200" dirty="0">
            <a:latin typeface="Arial" panose="020B0604020202020204" pitchFamily="34" charset="0"/>
            <a:cs typeface="Arial" panose="020B0604020202020204" pitchFamily="34" charset="0"/>
          </a:endParaRPr>
        </a:p>
      </dsp:txBody>
      <dsp:txXfrm>
        <a:off x="9271030" y="1496582"/>
        <a:ext cx="2250249" cy="1496582"/>
      </dsp:txXfrm>
    </dsp:sp>
    <dsp:sp modelId="{2E6C0721-D9FF-4E54-9AE5-3F096E220E0B}">
      <dsp:nvSpPr>
        <dsp:cNvPr id="0" name=""/>
        <dsp:cNvSpPr/>
      </dsp:nvSpPr>
      <dsp:spPr>
        <a:xfrm>
          <a:off x="9773202" y="224487"/>
          <a:ext cx="1245904" cy="1245904"/>
        </a:xfrm>
        <a:prstGeom prst="ellipse">
          <a:avLst/>
        </a:prstGeom>
        <a:blipFill rotWithShape="1">
          <a:blip xmlns:r="http://schemas.openxmlformats.org/officeDocument/2006/relationships" r:embed="rId5"/>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F7C3512-050D-4511-823B-9EFDA00CE41E}">
      <dsp:nvSpPr>
        <dsp:cNvPr id="0" name=""/>
        <dsp:cNvSpPr/>
      </dsp:nvSpPr>
      <dsp:spPr>
        <a:xfrm>
          <a:off x="460851" y="2993164"/>
          <a:ext cx="10599577" cy="561218"/>
        </a:xfrm>
        <a:prstGeom prst="leftRightArrow">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43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32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54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3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84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7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21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22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70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23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18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997592-EC1C-4CE3-BDD9-B6F705C91527}"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6828C1-A32D-4EF8-A010-8039DE6D19A9}"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580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diagramDrawing" Target="../diagrams/drawing11.xml"/><Relationship Id="rId13" Type="http://schemas.openxmlformats.org/officeDocument/2006/relationships/diagramColors" Target="../diagrams/colors12.xml"/><Relationship Id="rId18" Type="http://schemas.openxmlformats.org/officeDocument/2006/relationships/image" Target="../media/image34.png"/><Relationship Id="rId3" Type="http://schemas.openxmlformats.org/officeDocument/2006/relationships/image" Target="../media/image28.jpeg"/><Relationship Id="rId7" Type="http://schemas.openxmlformats.org/officeDocument/2006/relationships/diagramColors" Target="../diagrams/colors11.xml"/><Relationship Id="rId12" Type="http://schemas.openxmlformats.org/officeDocument/2006/relationships/diagramQuickStyle" Target="../diagrams/quickStyle12.xml"/><Relationship Id="rId17" Type="http://schemas.openxmlformats.org/officeDocument/2006/relationships/image" Target="../media/image33.jpeg"/><Relationship Id="rId2" Type="http://schemas.openxmlformats.org/officeDocument/2006/relationships/image" Target="../media/image5.jp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Layout" Target="../diagrams/layout12.xml"/><Relationship Id="rId5" Type="http://schemas.openxmlformats.org/officeDocument/2006/relationships/diagramLayout" Target="../diagrams/layout11.xml"/><Relationship Id="rId15" Type="http://schemas.openxmlformats.org/officeDocument/2006/relationships/image" Target="../media/image31.jpeg"/><Relationship Id="rId10" Type="http://schemas.openxmlformats.org/officeDocument/2006/relationships/diagramData" Target="../diagrams/data12.xml"/><Relationship Id="rId4" Type="http://schemas.openxmlformats.org/officeDocument/2006/relationships/diagramData" Target="../diagrams/data11.xml"/><Relationship Id="rId9" Type="http://schemas.openxmlformats.org/officeDocument/2006/relationships/image" Target="../media/image29.jpeg"/><Relationship Id="rId14" Type="http://schemas.microsoft.com/office/2007/relationships/diagramDrawing" Target="../diagrams/drawing12.xml"/></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image" Target="../media/image28.jpe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13" Type="http://schemas.openxmlformats.org/officeDocument/2006/relationships/diagramQuickStyle" Target="../diagrams/quickStyle14.xml"/><Relationship Id="rId3" Type="http://schemas.openxmlformats.org/officeDocument/2006/relationships/image" Target="../media/image4.jpeg"/><Relationship Id="rId7" Type="http://schemas.openxmlformats.org/officeDocument/2006/relationships/diagramColors" Target="../diagrams/colors13.xml"/><Relationship Id="rId12" Type="http://schemas.openxmlformats.org/officeDocument/2006/relationships/diagramLayout" Target="../diagrams/layout14.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Data" Target="../diagrams/data14.xml"/><Relationship Id="rId5" Type="http://schemas.openxmlformats.org/officeDocument/2006/relationships/diagramLayout" Target="../diagrams/layout13.xml"/><Relationship Id="rId15" Type="http://schemas.microsoft.com/office/2007/relationships/diagramDrawing" Target="../diagrams/drawing14.xml"/><Relationship Id="rId10" Type="http://schemas.openxmlformats.org/officeDocument/2006/relationships/image" Target="../media/image52.jpeg"/><Relationship Id="rId4" Type="http://schemas.openxmlformats.org/officeDocument/2006/relationships/diagramData" Target="../diagrams/data13.xml"/><Relationship Id="rId9" Type="http://schemas.openxmlformats.org/officeDocument/2006/relationships/image" Target="../media/image51.jpeg"/><Relationship Id="rId14" Type="http://schemas.openxmlformats.org/officeDocument/2006/relationships/diagramColors" Target="../diagrams/colors14.xml"/></Relationships>
</file>

<file path=ppt/slides/_rels/slide14.xml.rels><?xml version="1.0" encoding="UTF-8" standalone="yes"?>
<Relationships xmlns="http://schemas.openxmlformats.org/package/2006/relationships"><Relationship Id="rId8" Type="http://schemas.microsoft.com/office/2007/relationships/diagramDrawing" Target="../diagrams/drawing15.xml"/><Relationship Id="rId13" Type="http://schemas.microsoft.com/office/2007/relationships/diagramDrawing" Target="../diagrams/drawing16.xml"/><Relationship Id="rId3" Type="http://schemas.openxmlformats.org/officeDocument/2006/relationships/image" Target="../media/image4.jpeg"/><Relationship Id="rId7" Type="http://schemas.openxmlformats.org/officeDocument/2006/relationships/diagramColors" Target="../diagrams/colors15.xml"/><Relationship Id="rId12" Type="http://schemas.openxmlformats.org/officeDocument/2006/relationships/diagramColors" Target="../diagrams/colors16.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15.xml"/><Relationship Id="rId11" Type="http://schemas.openxmlformats.org/officeDocument/2006/relationships/diagramQuickStyle" Target="../diagrams/quickStyle16.xml"/><Relationship Id="rId5" Type="http://schemas.openxmlformats.org/officeDocument/2006/relationships/diagramLayout" Target="../diagrams/layout15.xml"/><Relationship Id="rId10" Type="http://schemas.openxmlformats.org/officeDocument/2006/relationships/diagramLayout" Target="../diagrams/layout16.xml"/><Relationship Id="rId4" Type="http://schemas.openxmlformats.org/officeDocument/2006/relationships/diagramData" Target="../diagrams/data15.xml"/><Relationship Id="rId9" Type="http://schemas.openxmlformats.org/officeDocument/2006/relationships/diagramData" Target="../diagrams/data1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jpeg"/><Relationship Id="rId7" Type="http://schemas.openxmlformats.org/officeDocument/2006/relationships/diagramColors" Target="../diagrams/colors17.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63.jpeg"/></Relationships>
</file>

<file path=ppt/slides/_rels/slide1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jpeg"/><Relationship Id="rId7" Type="http://schemas.openxmlformats.org/officeDocument/2006/relationships/diagramColors" Target="../diagrams/colors18.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diagramColors" Target="../diagrams/colors1.xml"/><Relationship Id="rId12"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4.jpeg"/><Relationship Id="rId7" Type="http://schemas.openxmlformats.org/officeDocument/2006/relationships/diagramLayout" Target="../diagrams/layout7.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openxmlformats.org/officeDocument/2006/relationships/chart" Target="../charts/chart1.xml"/><Relationship Id="rId5" Type="http://schemas.openxmlformats.org/officeDocument/2006/relationships/image" Target="../media/image20.png"/><Relationship Id="rId10" Type="http://schemas.microsoft.com/office/2007/relationships/diagramDrawing" Target="../diagrams/drawing7.xml"/><Relationship Id="rId4" Type="http://schemas.openxmlformats.org/officeDocument/2006/relationships/image" Target="../media/image19.jpeg"/><Relationship Id="rId9" Type="http://schemas.openxmlformats.org/officeDocument/2006/relationships/diagramColors" Target="../diagrams/colors7.xml"/></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jpeg"/><Relationship Id="rId7" Type="http://schemas.openxmlformats.org/officeDocument/2006/relationships/diagramColors" Target="../diagrams/colors8.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22.jpeg"/><Relationship Id="rId5" Type="http://schemas.openxmlformats.org/officeDocument/2006/relationships/diagramLayout" Target="../diagrams/layout8.xml"/><Relationship Id="rId10" Type="http://schemas.openxmlformats.org/officeDocument/2006/relationships/image" Target="../media/image21.png"/><Relationship Id="rId4" Type="http://schemas.openxmlformats.org/officeDocument/2006/relationships/diagramData" Target="../diagrams/data8.xml"/><Relationship Id="rId9"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4.jpe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b="-10000"/>
          </a:stretch>
        </a:blipFill>
        <a:effectLst/>
      </p:bgPr>
    </p:bg>
    <p:spTree>
      <p:nvGrpSpPr>
        <p:cNvPr id="1" name=""/>
        <p:cNvGrpSpPr/>
        <p:nvPr/>
      </p:nvGrpSpPr>
      <p:grpSpPr>
        <a:xfrm>
          <a:off x="0" y="0"/>
          <a:ext cx="0" cy="0"/>
          <a:chOff x="0" y="0"/>
          <a:chExt cx="0" cy="0"/>
        </a:xfrm>
      </p:grpSpPr>
      <p:pic>
        <p:nvPicPr>
          <p:cNvPr id="9218" name="Picture 2" descr="Universidad de las Fuerzas Armadas de Ecuador - Wikipedia, la enciclopedia  libre"/>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CrisscrossEtching/>
                    </a14:imgEffect>
                    <a14:imgEffect>
                      <a14:sharpenSoften amount="20000"/>
                    </a14:imgEffect>
                  </a14:imgLayer>
                </a14:imgProps>
              </a:ext>
              <a:ext uri="{28A0092B-C50C-407E-A947-70E740481C1C}">
                <a14:useLocalDpi xmlns:a14="http://schemas.microsoft.com/office/drawing/2010/main"/>
              </a:ext>
            </a:extLst>
          </a:blip>
          <a:srcRect/>
          <a:stretch>
            <a:fillRect/>
          </a:stretch>
        </p:blipFill>
        <p:spPr bwMode="auto">
          <a:xfrm>
            <a:off x="4724066" y="1340768"/>
            <a:ext cx="4476750" cy="4048125"/>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B4DFD40D-1EAE-400E-94BF-3D16280ABD0E}"/>
              </a:ext>
            </a:extLst>
          </p:cNvPr>
          <p:cNvSpPr txBox="1">
            <a:spLocks/>
          </p:cNvSpPr>
          <p:nvPr/>
        </p:nvSpPr>
        <p:spPr>
          <a:xfrm>
            <a:off x="2168055" y="1482846"/>
            <a:ext cx="9797778" cy="4219556"/>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b="1" kern="1200" cap="all" baseline="0">
                <a:solidFill>
                  <a:schemeClr val="bg1"/>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s-EC" sz="2000" b="1" i="0" u="none" strike="noStrike" kern="1200" cap="all" spc="0" normalizeH="0" baseline="0" noProof="0" dirty="0" smtClean="0">
                <a:ln>
                  <a:noFill/>
                </a:ln>
                <a:solidFill>
                  <a:prstClr val="black"/>
                </a:solidFill>
                <a:effectLst/>
                <a:uLnTx/>
                <a:uFillTx/>
                <a:latin typeface="Bahnschrift SemiBold SemiConden" panose="020B0502040204020203" pitchFamily="34" charset="0"/>
                <a:ea typeface="+mj-ea"/>
                <a:cs typeface="+mj-cs"/>
              </a:rPr>
              <a:t>DEPARTAMENTO </a:t>
            </a:r>
            <a:r>
              <a:rPr kumimoji="0" lang="es-EC" sz="2000" b="1" i="0" u="none" strike="noStrike" kern="1200" cap="all" spc="0" normalizeH="0" baseline="0" noProof="0" dirty="0" smtClean="0">
                <a:ln>
                  <a:noFill/>
                </a:ln>
                <a:solidFill>
                  <a:prstClr val="black"/>
                </a:solidFill>
                <a:effectLst/>
                <a:uLnTx/>
                <a:uFillTx/>
                <a:latin typeface="Bahnschrift SemiBold SemiConden" panose="020B0502040204020203" pitchFamily="34" charset="0"/>
                <a:ea typeface="+mj-ea"/>
                <a:cs typeface="+mj-cs"/>
              </a:rPr>
              <a:t>DE CIENCIAS ECONÓMICAS, ADMINISTRATIVAS Y DEL COMERCIO</a:t>
            </a:r>
            <a:r>
              <a:rPr kumimoji="0" lang="es-EC" sz="2800" b="1" i="0" u="none" strike="noStrike" kern="1200" cap="all" spc="0" normalizeH="0" baseline="0" noProof="0" dirty="0" smtClean="0">
                <a:ln>
                  <a:noFill/>
                </a:ln>
                <a:solidFill>
                  <a:prstClr val="black"/>
                </a:solidFill>
                <a:effectLst/>
                <a:uLnTx/>
                <a:uFillTx/>
                <a:latin typeface="Bahnschrift SemiBold SemiConden" panose="020B0502040204020203" pitchFamily="34" charset="0"/>
                <a:ea typeface="+mj-ea"/>
                <a:cs typeface="+mj-cs"/>
              </a:rPr>
              <a:t/>
            </a:r>
            <a:br>
              <a:rPr kumimoji="0" lang="es-EC" sz="2800" b="1" i="0" u="none" strike="noStrike" kern="1200" cap="all" spc="0" normalizeH="0" baseline="0" noProof="0" dirty="0" smtClean="0">
                <a:ln>
                  <a:noFill/>
                </a:ln>
                <a:solidFill>
                  <a:prstClr val="black"/>
                </a:solidFill>
                <a:effectLst/>
                <a:uLnTx/>
                <a:uFillTx/>
                <a:latin typeface="Bahnschrift SemiBold SemiConden" panose="020B0502040204020203" pitchFamily="34" charset="0"/>
                <a:ea typeface="+mj-ea"/>
                <a:cs typeface="+mj-cs"/>
              </a:rPr>
            </a:br>
            <a:r>
              <a:rPr kumimoji="0" lang="es-EC" sz="2800" b="1" i="0" u="none" strike="noStrike" kern="1200" cap="all" spc="0" normalizeH="0" baseline="0" noProof="0" dirty="0" smtClean="0">
                <a:ln>
                  <a:noFill/>
                </a:ln>
                <a:solidFill>
                  <a:prstClr val="black"/>
                </a:solidFill>
                <a:effectLst/>
                <a:uLnTx/>
                <a:uFillTx/>
                <a:latin typeface="Bahnschrift SemiBold SemiConden" panose="020B0502040204020203" pitchFamily="34" charset="0"/>
                <a:ea typeface="+mj-ea"/>
                <a:cs typeface="+mj-cs"/>
              </a:rPr>
              <a:t/>
            </a:r>
            <a:br>
              <a:rPr kumimoji="0" lang="es-EC" sz="2800" b="1" i="0" u="none" strike="noStrike" kern="1200" cap="all" spc="0" normalizeH="0" baseline="0" noProof="0" dirty="0" smtClean="0">
                <a:ln>
                  <a:noFill/>
                </a:ln>
                <a:solidFill>
                  <a:prstClr val="black"/>
                </a:solidFill>
                <a:effectLst/>
                <a:uLnTx/>
                <a:uFillTx/>
                <a:latin typeface="Bahnschrift SemiBold SemiConden" panose="020B0502040204020203" pitchFamily="34" charset="0"/>
                <a:ea typeface="+mj-ea"/>
                <a:cs typeface="+mj-cs"/>
              </a:rPr>
            </a:br>
            <a:r>
              <a:rPr kumimoji="0" lang="es-EC" sz="2400" b="0" i="0" u="none" strike="noStrike" kern="1200" cap="all" spc="0" normalizeH="0" baseline="0" noProof="0" dirty="0" smtClean="0">
                <a:ln>
                  <a:noFill/>
                </a:ln>
                <a:solidFill>
                  <a:prstClr val="black"/>
                </a:solidFill>
                <a:effectLst/>
                <a:uLnTx/>
                <a:uFillTx/>
                <a:latin typeface="Britannic Bold" panose="020B0903060703020204" pitchFamily="34" charset="0"/>
                <a:ea typeface="+mj-ea"/>
                <a:cs typeface="+mj-cs"/>
              </a:rPr>
              <a:t>CARRERA Ingeniería EN ADMINISTRACIÓN TURÍSTICA Y HOTELERA</a:t>
            </a:r>
            <a:r>
              <a:rPr kumimoji="0" lang="es-EC" sz="2400" b="1" i="0" u="none" strike="noStrike" kern="1200" cap="all" spc="0" normalizeH="0" baseline="0" noProof="0" dirty="0" smtClean="0">
                <a:ln>
                  <a:noFill/>
                </a:ln>
                <a:solidFill>
                  <a:prstClr val="black"/>
                </a:solidFill>
                <a:effectLst/>
                <a:uLnTx/>
                <a:uFillTx/>
                <a:latin typeface="Bahnschrift" panose="020B0502040204020203" pitchFamily="34" charset="0"/>
                <a:ea typeface="+mj-ea"/>
                <a:cs typeface="+mj-cs"/>
              </a:rPr>
              <a:t/>
            </a:r>
            <a:br>
              <a:rPr kumimoji="0" lang="es-EC" sz="2400" b="1" i="0" u="none" strike="noStrike" kern="1200" cap="all" spc="0" normalizeH="0" baseline="0" noProof="0" dirty="0" smtClean="0">
                <a:ln>
                  <a:noFill/>
                </a:ln>
                <a:solidFill>
                  <a:prstClr val="black"/>
                </a:solidFill>
                <a:effectLst/>
                <a:uLnTx/>
                <a:uFillTx/>
                <a:latin typeface="Bahnschrift" panose="020B0502040204020203" pitchFamily="34" charset="0"/>
                <a:ea typeface="+mj-ea"/>
                <a:cs typeface="+mj-cs"/>
              </a:rPr>
            </a:br>
            <a:endParaRPr kumimoji="0" lang="es-EC" sz="2000" b="1" i="0" u="none" strike="noStrike" kern="1200" cap="all" spc="0" normalizeH="0" baseline="0" noProof="0" dirty="0" smtClean="0">
              <a:ln>
                <a:noFill/>
              </a:ln>
              <a:solidFill>
                <a:prstClr val="black"/>
              </a:solidFill>
              <a:effectLst/>
              <a:uLnTx/>
              <a:uFillTx/>
              <a:latin typeface="Bahnschrift" panose="020B0502040204020203" pitchFamily="34" charset="0"/>
              <a:ea typeface="+mj-ea"/>
              <a:cs typeface="+mj-cs"/>
            </a:endParaRP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s-ES" sz="2800" b="1" i="0" u="none" strike="noStrike" kern="1200" cap="all" spc="0" normalizeH="0" baseline="0" noProof="0" dirty="0" smtClean="0">
                <a:ln>
                  <a:noFill/>
                </a:ln>
                <a:solidFill>
                  <a:prstClr val="black"/>
                </a:solidFill>
                <a:effectLst/>
                <a:uLnTx/>
                <a:uFillTx/>
                <a:latin typeface="Calibri" panose="020F0502020204030204"/>
                <a:ea typeface="+mj-ea"/>
                <a:cs typeface="+mj-cs"/>
              </a:rPr>
              <a:t>“Turismo comunitario a partir del aprovechamiento del Agave Andino para el desarrollo de la Asociación de mujeres Miskeras en la parroquia de Cangahua”</a:t>
            </a:r>
            <a:r>
              <a:rPr kumimoji="0" lang="es-EC" sz="2800" b="1" i="0" u="none" strike="noStrike" kern="1200" cap="all" spc="0" normalizeH="0" baseline="0" noProof="0" dirty="0" smtClean="0">
                <a:ln>
                  <a:noFill/>
                </a:ln>
                <a:solidFill>
                  <a:prstClr val="black"/>
                </a:solidFill>
                <a:effectLst/>
                <a:uLnTx/>
                <a:uFillTx/>
                <a:latin typeface="Bahnschrift" panose="020B0502040204020203" pitchFamily="34" charset="0"/>
                <a:ea typeface="+mj-ea"/>
                <a:cs typeface="+mj-cs"/>
              </a:rPr>
              <a:t/>
            </a:r>
            <a:br>
              <a:rPr kumimoji="0" lang="es-EC" sz="2800" b="1" i="0" u="none" strike="noStrike" kern="1200" cap="all" spc="0" normalizeH="0" baseline="0" noProof="0" dirty="0" smtClean="0">
                <a:ln>
                  <a:noFill/>
                </a:ln>
                <a:solidFill>
                  <a:prstClr val="black"/>
                </a:solidFill>
                <a:effectLst/>
                <a:uLnTx/>
                <a:uFillTx/>
                <a:latin typeface="Bahnschrift" panose="020B0502040204020203" pitchFamily="34" charset="0"/>
                <a:ea typeface="+mj-ea"/>
                <a:cs typeface="+mj-cs"/>
              </a:rPr>
            </a:br>
            <a:r>
              <a:rPr kumimoji="0" lang="es-EC" sz="2400" b="1" i="0" u="none" strike="noStrike" kern="1200" cap="all" spc="0" normalizeH="0" baseline="0" noProof="0" dirty="0" smtClean="0">
                <a:ln>
                  <a:noFill/>
                </a:ln>
                <a:solidFill>
                  <a:prstClr val="black"/>
                </a:solidFill>
                <a:effectLst/>
                <a:uLnTx/>
                <a:uFillTx/>
                <a:latin typeface="Bahnschrift" panose="020B0502040204020203" pitchFamily="34" charset="0"/>
                <a:ea typeface="+mj-ea"/>
                <a:cs typeface="+mj-cs"/>
              </a:rPr>
              <a:t/>
            </a:r>
            <a:br>
              <a:rPr kumimoji="0" lang="es-EC" sz="2400" b="1" i="0" u="none" strike="noStrike" kern="1200" cap="all" spc="0" normalizeH="0" baseline="0" noProof="0" dirty="0" smtClean="0">
                <a:ln>
                  <a:noFill/>
                </a:ln>
                <a:solidFill>
                  <a:prstClr val="black"/>
                </a:solidFill>
                <a:effectLst/>
                <a:uLnTx/>
                <a:uFillTx/>
                <a:latin typeface="Bahnschrift" panose="020B0502040204020203" pitchFamily="34" charset="0"/>
                <a:ea typeface="+mj-ea"/>
                <a:cs typeface="+mj-cs"/>
              </a:rPr>
            </a:br>
            <a:r>
              <a:rPr kumimoji="0" lang="es-EC" sz="2000" b="0" i="0" u="none" strike="noStrike" kern="1200" cap="none" spc="0" normalizeH="0" baseline="0" noProof="0" dirty="0" smtClean="0">
                <a:ln>
                  <a:noFill/>
                </a:ln>
                <a:solidFill>
                  <a:prstClr val="black"/>
                </a:solidFill>
                <a:effectLst/>
                <a:uLnTx/>
                <a:uFillTx/>
                <a:latin typeface="Elephant" panose="02020904090505020303" pitchFamily="18" charset="0"/>
                <a:ea typeface="+mj-ea"/>
                <a:cs typeface="Arial" panose="020B0604020202020204" pitchFamily="34" charset="0"/>
              </a:rPr>
              <a:t>Autoras: </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s-EC" sz="2000" b="0" i="0" u="none" strike="noStrike" kern="1200" cap="none" spc="0" normalizeH="0" baseline="0" noProof="0" dirty="0" smtClean="0">
                <a:ln>
                  <a:noFill/>
                </a:ln>
                <a:solidFill>
                  <a:prstClr val="black"/>
                </a:solidFill>
                <a:effectLst/>
                <a:uLnTx/>
                <a:uFillTx/>
                <a:latin typeface="Elephant" panose="02020904090505020303" pitchFamily="18" charset="0"/>
                <a:ea typeface="+mj-ea"/>
                <a:cs typeface="Arial" panose="020B0604020202020204" pitchFamily="34" charset="0"/>
              </a:rPr>
              <a:t>Cadena Morquecho Maria Jose </a:t>
            </a:r>
            <a:br>
              <a:rPr kumimoji="0" lang="es-EC" sz="2000" b="0" i="0" u="none" strike="noStrike" kern="1200" cap="none" spc="0" normalizeH="0" baseline="0" noProof="0" dirty="0" smtClean="0">
                <a:ln>
                  <a:noFill/>
                </a:ln>
                <a:solidFill>
                  <a:prstClr val="black"/>
                </a:solidFill>
                <a:effectLst/>
                <a:uLnTx/>
                <a:uFillTx/>
                <a:latin typeface="Elephant" panose="02020904090505020303" pitchFamily="18" charset="0"/>
                <a:ea typeface="+mj-ea"/>
                <a:cs typeface="Arial" panose="020B0604020202020204" pitchFamily="34" charset="0"/>
              </a:rPr>
            </a:br>
            <a:r>
              <a:rPr kumimoji="0" lang="es-EC" sz="2000" b="0" i="0" u="none" strike="noStrike" kern="1200" cap="none" spc="0" normalizeH="0" baseline="0" noProof="0" dirty="0" smtClean="0">
                <a:ln>
                  <a:noFill/>
                </a:ln>
                <a:solidFill>
                  <a:prstClr val="black"/>
                </a:solidFill>
                <a:effectLst/>
                <a:uLnTx/>
                <a:uFillTx/>
                <a:latin typeface="Elephant" panose="02020904090505020303" pitchFamily="18" charset="0"/>
                <a:ea typeface="+mj-ea"/>
                <a:cs typeface="Arial" panose="020B0604020202020204" pitchFamily="34" charset="0"/>
              </a:rPr>
              <a:t>Flores Gómez Geovanna Katherine</a:t>
            </a:r>
            <a:br>
              <a:rPr kumimoji="0" lang="es-EC" sz="2000" b="0" i="0" u="none" strike="noStrike" kern="1200" cap="none" spc="0" normalizeH="0" baseline="0" noProof="0" dirty="0" smtClean="0">
                <a:ln>
                  <a:noFill/>
                </a:ln>
                <a:solidFill>
                  <a:prstClr val="black"/>
                </a:solidFill>
                <a:effectLst/>
                <a:uLnTx/>
                <a:uFillTx/>
                <a:latin typeface="Elephant" panose="02020904090505020303" pitchFamily="18" charset="0"/>
                <a:ea typeface="+mj-ea"/>
                <a:cs typeface="Arial" panose="020B0604020202020204" pitchFamily="34" charset="0"/>
              </a:rPr>
            </a:br>
            <a:r>
              <a:rPr kumimoji="0" lang="es-EC" sz="2000" b="0" i="0" u="none" strike="noStrike" kern="1200" cap="none" spc="0" normalizeH="0" baseline="0" noProof="0" dirty="0" smtClean="0">
                <a:ln>
                  <a:noFill/>
                </a:ln>
                <a:solidFill>
                  <a:prstClr val="black"/>
                </a:solidFill>
                <a:effectLst/>
                <a:uLnTx/>
                <a:uFillTx/>
                <a:latin typeface="Elephant" panose="02020904090505020303" pitchFamily="18" charset="0"/>
                <a:ea typeface="+mj-ea"/>
                <a:cs typeface="Arial" panose="020B0604020202020204" pitchFamily="34" charset="0"/>
              </a:rPr>
              <a:t/>
            </a:r>
            <a:br>
              <a:rPr kumimoji="0" lang="es-EC" sz="2000" b="0" i="0" u="none" strike="noStrike" kern="1200" cap="none" spc="0" normalizeH="0" baseline="0" noProof="0" dirty="0" smtClean="0">
                <a:ln>
                  <a:noFill/>
                </a:ln>
                <a:solidFill>
                  <a:prstClr val="black"/>
                </a:solidFill>
                <a:effectLst/>
                <a:uLnTx/>
                <a:uFillTx/>
                <a:latin typeface="Elephant" panose="02020904090505020303" pitchFamily="18" charset="0"/>
                <a:ea typeface="+mj-ea"/>
                <a:cs typeface="Arial" panose="020B0604020202020204" pitchFamily="34" charset="0"/>
              </a:rPr>
            </a:br>
            <a:r>
              <a:rPr kumimoji="0" lang="es-EC" sz="2000" b="0" i="0" u="none" strike="noStrike" kern="1200" cap="none" spc="0" normalizeH="0" baseline="0" noProof="0" dirty="0" smtClean="0">
                <a:ln>
                  <a:noFill/>
                </a:ln>
                <a:solidFill>
                  <a:prstClr val="black"/>
                </a:solidFill>
                <a:effectLst/>
                <a:uLnTx/>
                <a:uFillTx/>
                <a:latin typeface="Elephant" panose="02020904090505020303" pitchFamily="18" charset="0"/>
                <a:ea typeface="+mj-ea"/>
                <a:cs typeface="Arial" panose="020B0604020202020204" pitchFamily="34" charset="0"/>
              </a:rPr>
              <a:t>Tutor: </a:t>
            </a:r>
            <a:r>
              <a:rPr kumimoji="0" lang="es-EC" sz="2000" b="0" i="0" u="none" strike="noStrike" kern="1200" cap="none" spc="0" normalizeH="0" baseline="0" noProof="0" dirty="0" err="1" smtClean="0">
                <a:ln>
                  <a:noFill/>
                </a:ln>
                <a:solidFill>
                  <a:prstClr val="black"/>
                </a:solidFill>
                <a:effectLst/>
                <a:uLnTx/>
                <a:uFillTx/>
                <a:latin typeface="Elephant" panose="02020904090505020303" pitchFamily="18" charset="0"/>
                <a:ea typeface="+mj-ea"/>
                <a:cs typeface="Arial" panose="020B0604020202020204" pitchFamily="34" charset="0"/>
              </a:rPr>
              <a:t>M.s.c</a:t>
            </a:r>
            <a:r>
              <a:rPr kumimoji="0" lang="es-EC" sz="2000" b="0" i="0" u="none" strike="noStrike" kern="1200" cap="none" spc="0" normalizeH="0" baseline="0" noProof="0" dirty="0" smtClean="0">
                <a:ln>
                  <a:noFill/>
                </a:ln>
                <a:solidFill>
                  <a:prstClr val="black"/>
                </a:solidFill>
                <a:effectLst/>
                <a:uLnTx/>
                <a:uFillTx/>
                <a:latin typeface="Elephant" panose="02020904090505020303" pitchFamily="18" charset="0"/>
                <a:ea typeface="+mj-ea"/>
                <a:cs typeface="Arial" panose="020B0604020202020204" pitchFamily="34" charset="0"/>
              </a:rPr>
              <a:t> Troya Santillán Giomara Del Carmen</a:t>
            </a:r>
            <a:endParaRPr kumimoji="0" lang="es-EC" sz="2000" b="0" i="0" u="none" strike="noStrike" kern="1200" cap="none" spc="0" normalizeH="0" baseline="0" noProof="0" dirty="0">
              <a:ln>
                <a:noFill/>
              </a:ln>
              <a:solidFill>
                <a:prstClr val="black"/>
              </a:solidFill>
              <a:effectLst/>
              <a:uLnTx/>
              <a:uFillTx/>
              <a:latin typeface="Elephant" panose="02020904090505020303" pitchFamily="18" charset="0"/>
              <a:ea typeface="+mj-ea"/>
              <a:cs typeface="Arial" panose="020B0604020202020204" pitchFamily="34" charset="0"/>
            </a:endParaRPr>
          </a:p>
        </p:txBody>
      </p:sp>
      <p:pic>
        <p:nvPicPr>
          <p:cNvPr id="6" name="Imagen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8809" y="244474"/>
            <a:ext cx="2808312" cy="783782"/>
          </a:xfrm>
          <a:prstGeom prst="rect">
            <a:avLst/>
          </a:prstGeom>
        </p:spPr>
      </p:pic>
      <p:pic>
        <p:nvPicPr>
          <p:cNvPr id="7"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69062" y="244474"/>
            <a:ext cx="792268" cy="77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29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77145" y="640169"/>
            <a:ext cx="111898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Diagnóstico situacional </a:t>
            </a:r>
            <a:r>
              <a:rPr kumimoji="0" lang="es-E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de la Parroquia de Cangahua y la Asociación de las mujeres Miskeras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Diagrama 9"/>
          <p:cNvGraphicFramePr/>
          <p:nvPr>
            <p:extLst/>
          </p:nvPr>
        </p:nvGraphicFramePr>
        <p:xfrm>
          <a:off x="6672064" y="2492896"/>
          <a:ext cx="5486400" cy="3502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p:cNvPicPr preferRelativeResize="0">
            <a:picLocks/>
          </p:cNvPicPr>
          <p:nvPr/>
        </p:nvPicPr>
        <p:blipFill rotWithShape="1">
          <a:blip r:embed="rId9" cstate="email">
            <a:extLst>
              <a:ext uri="{28A0092B-C50C-407E-A947-70E740481C1C}">
                <a14:useLocalDpi xmlns:a14="http://schemas.microsoft.com/office/drawing/2010/main"/>
              </a:ext>
            </a:extLst>
          </a:blip>
          <a:srcRect/>
          <a:stretch/>
        </p:blipFill>
        <p:spPr>
          <a:xfrm>
            <a:off x="8335264" y="1164036"/>
            <a:ext cx="2160000" cy="1440000"/>
          </a:xfrm>
          <a:prstGeom prst="rect">
            <a:avLst/>
          </a:prstGeom>
          <a:ln>
            <a:noFill/>
          </a:ln>
          <a:effectLst>
            <a:softEdge rad="112500"/>
          </a:effectLst>
          <a:scene3d>
            <a:camera prst="orthographicFront"/>
            <a:lightRig rig="threePt" dir="t"/>
          </a:scene3d>
          <a:sp3d>
            <a:bevelT w="114300" prst="artDeco"/>
          </a:sp3d>
        </p:spPr>
      </p:pic>
      <p:graphicFrame>
        <p:nvGraphicFramePr>
          <p:cNvPr id="7" name="Diagrama 6"/>
          <p:cNvGraphicFramePr/>
          <p:nvPr>
            <p:extLst>
              <p:ext uri="{D42A27DB-BD31-4B8C-83A1-F6EECF244321}">
                <p14:modId xmlns:p14="http://schemas.microsoft.com/office/powerpoint/2010/main" val="2897875159"/>
              </p:ext>
            </p:extLst>
          </p:nvPr>
        </p:nvGraphicFramePr>
        <p:xfrm>
          <a:off x="-489723" y="963457"/>
          <a:ext cx="7340690" cy="45088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26" name="Picture 2" descr="https://img.goraymi.com/2017/08/02/b4b43d50ef895ddd195a7cda48ec48df_lg.jpg"/>
          <p:cNvPicPr preferRelativeResize="0">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939992" y="4752332"/>
            <a:ext cx="2160000"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PARQUES Y RESERVAS | Cangahu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n 4"/>
          <p:cNvPicPr preferRelativeResize="0">
            <a:picLocks/>
          </p:cNvPicPr>
          <p:nvPr/>
        </p:nvPicPr>
        <p:blipFill>
          <a:blip r:embed="rId16" cstate="email">
            <a:extLst>
              <a:ext uri="{28A0092B-C50C-407E-A947-70E740481C1C}">
                <a14:useLocalDpi xmlns:a14="http://schemas.microsoft.com/office/drawing/2010/main"/>
              </a:ext>
            </a:extLst>
          </a:blip>
          <a:stretch>
            <a:fillRect/>
          </a:stretch>
        </p:blipFill>
        <p:spPr>
          <a:xfrm>
            <a:off x="357010" y="4752332"/>
            <a:ext cx="2160000" cy="1440000"/>
          </a:xfrm>
          <a:prstGeom prst="rect">
            <a:avLst/>
          </a:prstGeom>
          <a:ln>
            <a:noFill/>
          </a:ln>
          <a:effectLst>
            <a:softEdge rad="112500"/>
          </a:effectLst>
        </p:spPr>
      </p:pic>
      <p:pic>
        <p:nvPicPr>
          <p:cNvPr id="1032" name="Picture 8" descr="Monumento a la Mitad del Mundo. La Bola de Guachalá - Cayambe Turismo"/>
          <p:cNvPicPr preferRelativeResize="0">
            <a:picLocks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529667" y="4706743"/>
            <a:ext cx="1080000"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Gastronomía - Cayambe Turismo"/>
          <p:cNvPicPr preferRelativeResize="0">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080631" y="4741699"/>
            <a:ext cx="1080000"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12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3788" y="600994"/>
            <a:ext cx="431019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rPr>
              <a:t>Diagnóstico situacional del Agave Andino </a:t>
            </a:r>
            <a:endParaRPr lang="es-ES" sz="2800" b="1" dirty="0">
              <a:solidFill>
                <a:prstClr val="black"/>
              </a:solidFill>
              <a:latin typeface="Calibri" panose="020F0502020204030204"/>
            </a:endParaRPr>
          </a:p>
        </p:txBody>
      </p:sp>
      <p:grpSp>
        <p:nvGrpSpPr>
          <p:cNvPr id="4" name="Grupo 3"/>
          <p:cNvGrpSpPr/>
          <p:nvPr/>
        </p:nvGrpSpPr>
        <p:grpSpPr>
          <a:xfrm>
            <a:off x="5298413" y="692646"/>
            <a:ext cx="6893587" cy="5129206"/>
            <a:chOff x="-216750" y="-45563"/>
            <a:chExt cx="7209723" cy="8432363"/>
          </a:xfrm>
        </p:grpSpPr>
        <p:pic>
          <p:nvPicPr>
            <p:cNvPr id="5" name="Imagen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3880" y="6521986"/>
              <a:ext cx="1564640" cy="727076"/>
            </a:xfrm>
            <a:prstGeom prst="rect">
              <a:avLst/>
            </a:prstGeom>
            <a:noFill/>
            <a:ln>
              <a:noFill/>
            </a:ln>
          </p:spPr>
        </p:pic>
        <p:pic>
          <p:nvPicPr>
            <p:cNvPr id="6" name="Imagen 5" descr="Italiano) Agave americana: Sistematica, Etimologia, Habitat, Coltivazione  ..."/>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5562419" y="1912588"/>
              <a:ext cx="271636" cy="937895"/>
            </a:xfrm>
            <a:prstGeom prst="rect">
              <a:avLst/>
            </a:prstGeom>
            <a:noFill/>
            <a:ln>
              <a:noFill/>
            </a:ln>
            <a:extLst>
              <a:ext uri="{53640926-AAD7-44D8-BBD7-CCE9431645EC}">
                <a14:shadowObscured xmlns:a14="http://schemas.microsoft.com/office/drawing/2010/main"/>
              </a:ext>
            </a:extLst>
          </p:spPr>
        </p:pic>
        <p:pic>
          <p:nvPicPr>
            <p:cNvPr id="7" name="Imagen 6" descr="Italiano) Agave americana: Sistematica, Etimologia, Habitat, Coltivazione  ..."/>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1200839" y="88135"/>
              <a:ext cx="3968750" cy="6897370"/>
            </a:xfrm>
            <a:prstGeom prst="rect">
              <a:avLst/>
            </a:prstGeom>
            <a:noFill/>
            <a:ln>
              <a:noFill/>
            </a:ln>
            <a:extLst>
              <a:ext uri="{53640926-AAD7-44D8-BBD7-CCE9431645EC}">
                <a14:shadowObscured xmlns:a14="http://schemas.microsoft.com/office/drawing/2010/main"/>
              </a:ext>
            </a:extLst>
          </p:spPr>
        </p:pic>
        <p:pic>
          <p:nvPicPr>
            <p:cNvPr id="9" name="Imagen 8" descr="Italiano) Agave americana: Sistematica, Etimologia, Habitat, Coltivazione  ..."/>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4762328" y="1815041"/>
              <a:ext cx="469265" cy="1362075"/>
            </a:xfrm>
            <a:prstGeom prst="rect">
              <a:avLst/>
            </a:prstGeom>
            <a:noFill/>
            <a:ln>
              <a:noFill/>
            </a:ln>
            <a:extLst>
              <a:ext uri="{53640926-AAD7-44D8-BBD7-CCE9431645EC}">
                <a14:shadowObscured xmlns:a14="http://schemas.microsoft.com/office/drawing/2010/main"/>
              </a:ext>
            </a:extLst>
          </p:spPr>
        </p:pic>
        <p:pic>
          <p:nvPicPr>
            <p:cNvPr id="10" name="Imagen 9" descr="Gabriela Bonifaz Pallares🌵 på Twitter: &quot;El #penco #Agave Americano andino.  ¿Quién ha probado su savia dulce o #chaguarmishky? En cualquier opción:  *crudo directo de la plata *hervido o pasteurizado *fermentado=guarango  *concentrado como"/>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5092112" y="4811858"/>
              <a:ext cx="581025" cy="495300"/>
            </a:xfrm>
            <a:prstGeom prst="rect">
              <a:avLst/>
            </a:prstGeom>
            <a:noFill/>
            <a:ln>
              <a:noFill/>
            </a:ln>
            <a:extLst>
              <a:ext uri="{53640926-AAD7-44D8-BBD7-CCE9431645EC}">
                <a14:shadowObscured xmlns:a14="http://schemas.microsoft.com/office/drawing/2010/main"/>
              </a:ext>
            </a:extLst>
          </p:spPr>
        </p:pic>
        <p:sp>
          <p:nvSpPr>
            <p:cNvPr id="12" name="Cerrar corchete 11"/>
            <p:cNvSpPr/>
            <p:nvPr/>
          </p:nvSpPr>
          <p:spPr>
            <a:xfrm>
              <a:off x="5837952" y="1975769"/>
              <a:ext cx="67945" cy="1016001"/>
            </a:xfrm>
            <a:prstGeom prst="rightBracket">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uadro de texto 54"/>
            <p:cNvSpPr txBox="1"/>
            <p:nvPr/>
          </p:nvSpPr>
          <p:spPr>
            <a:xfrm>
              <a:off x="-216750" y="36000"/>
              <a:ext cx="1674564" cy="8477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Nombres:</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Agave </a:t>
              </a:r>
              <a:r>
                <a:rPr kumimoji="0" lang="es-E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andino</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agave americano, cabuya, penco negro, penco azul, maguey, chaguar o tzwar.</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 de texto 55"/>
            <p:cNvSpPr txBox="1"/>
            <p:nvPr/>
          </p:nvSpPr>
          <p:spPr>
            <a:xfrm>
              <a:off x="70260" y="2258458"/>
              <a:ext cx="1404729" cy="332643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Alcanza 10 m entre los 7 y 10 años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Chaguarquero (tallo/escapo floral/quiote)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s-E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Forraje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-Alimentación</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-Construcción</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-Elaboración </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 muebles y artesanías.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Cheurón 14"/>
            <p:cNvSpPr/>
            <p:nvPr/>
          </p:nvSpPr>
          <p:spPr>
            <a:xfrm>
              <a:off x="5247069" y="2277748"/>
              <a:ext cx="180974" cy="363220"/>
            </a:xfrm>
            <a:prstGeom prst="chevron">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Cuadro de texto 57"/>
            <p:cNvSpPr txBox="1"/>
            <p:nvPr/>
          </p:nvSpPr>
          <p:spPr>
            <a:xfrm>
              <a:off x="3853468" y="2704839"/>
              <a:ext cx="2078615" cy="1625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-Mide 9 cm</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Quirillo (botones florales)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Comestible- alcaparras.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Ensaladas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-Néctar para abejas y colibríes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 de texto 58"/>
            <p:cNvSpPr txBox="1"/>
            <p:nvPr/>
          </p:nvSpPr>
          <p:spPr>
            <a:xfrm>
              <a:off x="5840448" y="2046020"/>
              <a:ext cx="1152525" cy="7619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Semilla</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-Mide 4 a 5 cm</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Harina</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Abrir corchete 17"/>
            <p:cNvSpPr/>
            <p:nvPr/>
          </p:nvSpPr>
          <p:spPr>
            <a:xfrm>
              <a:off x="4753932" y="1847232"/>
              <a:ext cx="95250" cy="1247775"/>
            </a:xfrm>
            <a:prstGeom prst="leftBracket">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Conector angular 18"/>
            <p:cNvCxnSpPr/>
            <p:nvPr/>
          </p:nvCxnSpPr>
          <p:spPr>
            <a:xfrm rot="10800000">
              <a:off x="1194447" y="3066346"/>
              <a:ext cx="2016081" cy="976584"/>
            </a:xfrm>
            <a:prstGeom prst="bentConnector3">
              <a:avLst/>
            </a:prstGeom>
            <a:ln w="28575">
              <a:solidFill>
                <a:schemeClr val="accent1"/>
              </a:solidFill>
              <a:prstDash val="dash"/>
              <a:headEnd type="oval"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0" name="Cuadro de texto 61"/>
            <p:cNvSpPr txBox="1"/>
            <p:nvPr/>
          </p:nvSpPr>
          <p:spPr>
            <a:xfrm>
              <a:off x="5127959" y="5413513"/>
              <a:ext cx="1172210" cy="7150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Puya (espina)</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-Aguja</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-Fibra</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Cuadro de texto 62"/>
            <p:cNvSpPr txBox="1"/>
            <p:nvPr/>
          </p:nvSpPr>
          <p:spPr>
            <a:xfrm>
              <a:off x="4103832" y="6947255"/>
              <a:ext cx="2598780" cy="1439545"/>
            </a:xfrm>
            <a:prstGeom prst="rect">
              <a:avLst/>
            </a:prstGeom>
            <a:noFill/>
            <a:ln w="6350">
              <a:noFill/>
            </a:ln>
          </p:spPr>
          <p:txBody>
            <a:bodyPr rot="0" spcFirstLastPara="0" vert="horz" wrap="square" lIns="91440" tIns="45720" rIns="91440" bIns="45720" numCol="2"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11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Polongo</a:t>
              </a: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 </a:t>
              </a:r>
              <a:r>
                <a:rPr kumimoji="0" lang="es-ES" sz="11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congón</a:t>
              </a: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(corazón)</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Mishque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Confitería</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Combustible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es-E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Muebles</a:t>
              </a: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Medicina</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es-ES"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Instrumentos musicales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Cuadro de texto 63"/>
            <p:cNvSpPr txBox="1"/>
            <p:nvPr/>
          </p:nvSpPr>
          <p:spPr>
            <a:xfrm>
              <a:off x="2050073" y="7234153"/>
              <a:ext cx="1872837" cy="7975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Chaguarzapi</a:t>
              </a: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(raíz)</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Jabón, </a:t>
              </a:r>
              <a:r>
                <a:rPr kumimoji="0" lang="es-ES" sz="11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shampoo</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Medicina</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 name="Cuadro de texto 64"/>
            <p:cNvSpPr txBox="1"/>
            <p:nvPr/>
          </p:nvSpPr>
          <p:spPr>
            <a:xfrm>
              <a:off x="3716716" y="-45563"/>
              <a:ext cx="3276257" cy="9654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Planta de gran versatilidad y de fácil adaptación en diferentes ambientes, existe más 120 usos del penco y 72 de ellos corresponde a derivados del mishque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4" name="Imagen 23" descr="El Agave | ALLPA"/>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4671479" y="1069445"/>
              <a:ext cx="442595" cy="429261"/>
            </a:xfrm>
            <a:prstGeom prst="ellipse">
              <a:avLst/>
            </a:prstGeom>
            <a:ln w="3175" cap="rnd">
              <a:solidFill>
                <a:schemeClr val="tx2">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cxnSp>
          <p:nvCxnSpPr>
            <p:cNvPr id="25" name="Conector angular 24"/>
            <p:cNvCxnSpPr/>
            <p:nvPr/>
          </p:nvCxnSpPr>
          <p:spPr>
            <a:xfrm>
              <a:off x="3716715" y="1305417"/>
              <a:ext cx="942615" cy="312804"/>
            </a:xfrm>
            <a:prstGeom prst="bentConnector3">
              <a:avLst>
                <a:gd name="adj1" fmla="val 50000"/>
              </a:avLst>
            </a:prstGeom>
            <a:ln w="28575">
              <a:solidFill>
                <a:schemeClr val="accent1"/>
              </a:solidFill>
              <a:prstDash val="dash"/>
              <a:headEnd type="oval"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6" name="Triángulo isósceles 25"/>
            <p:cNvSpPr/>
            <p:nvPr/>
          </p:nvSpPr>
          <p:spPr>
            <a:xfrm rot="10800000">
              <a:off x="5272456" y="1551984"/>
              <a:ext cx="220337" cy="143219"/>
            </a:xfrm>
            <a:prstGeom prst="triangle">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Imagen 26"/>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rot="20954461">
              <a:off x="1850834" y="6863508"/>
              <a:ext cx="1257300" cy="443865"/>
            </a:xfrm>
            <a:prstGeom prst="rect">
              <a:avLst/>
            </a:prstGeom>
            <a:noFill/>
            <a:ln>
              <a:noFill/>
            </a:ln>
          </p:spPr>
        </p:pic>
        <p:cxnSp>
          <p:nvCxnSpPr>
            <p:cNvPr id="28" name="Conector angular 27"/>
            <p:cNvCxnSpPr/>
            <p:nvPr/>
          </p:nvCxnSpPr>
          <p:spPr>
            <a:xfrm flipV="1">
              <a:off x="4399502" y="5257786"/>
              <a:ext cx="770087" cy="321084"/>
            </a:xfrm>
            <a:prstGeom prst="bentConnector3">
              <a:avLst>
                <a:gd name="adj1" fmla="val 50000"/>
              </a:avLst>
            </a:prstGeom>
            <a:ln w="28575">
              <a:solidFill>
                <a:schemeClr val="accent1"/>
              </a:solidFill>
              <a:prstDash val="dash"/>
              <a:headEnd type="oval"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29" name="Conector angular 28"/>
            <p:cNvCxnSpPr/>
            <p:nvPr/>
          </p:nvCxnSpPr>
          <p:spPr>
            <a:xfrm>
              <a:off x="3327094" y="6081311"/>
              <a:ext cx="837252" cy="1147223"/>
            </a:xfrm>
            <a:prstGeom prst="bentConnector3">
              <a:avLst>
                <a:gd name="adj1" fmla="val 62478"/>
              </a:avLst>
            </a:prstGeom>
            <a:ln w="28575">
              <a:solidFill>
                <a:schemeClr val="accent1"/>
              </a:solidFill>
              <a:prstDash val="dash"/>
              <a:headEnd type="oval"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30" name="Conector angular 29"/>
            <p:cNvCxnSpPr/>
            <p:nvPr/>
          </p:nvCxnSpPr>
          <p:spPr>
            <a:xfrm flipH="1">
              <a:off x="3260993" y="6929610"/>
              <a:ext cx="230597" cy="760164"/>
            </a:xfrm>
            <a:prstGeom prst="bentConnector3">
              <a:avLst>
                <a:gd name="adj1" fmla="val -3076"/>
              </a:avLst>
            </a:prstGeom>
            <a:ln w="28575">
              <a:solidFill>
                <a:schemeClr val="accent1"/>
              </a:solidFill>
              <a:prstDash val="dash"/>
              <a:headEnd type="oval"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31" name="Conector angular 30"/>
            <p:cNvCxnSpPr/>
            <p:nvPr/>
          </p:nvCxnSpPr>
          <p:spPr>
            <a:xfrm flipH="1">
              <a:off x="1542362" y="7127913"/>
              <a:ext cx="340995" cy="539115"/>
            </a:xfrm>
            <a:prstGeom prst="bentConnector3">
              <a:avLst>
                <a:gd name="adj1" fmla="val 100305"/>
              </a:avLst>
            </a:prstGeom>
            <a:ln w="28575">
              <a:solidFill>
                <a:schemeClr val="accent1"/>
              </a:solidFill>
              <a:prstDash val="dash"/>
              <a:headEnd type="oval" w="med" len="med"/>
              <a:tailEnd type="triangle" w="med" len="med"/>
            </a:ln>
          </p:spPr>
          <p:style>
            <a:lnRef idx="3">
              <a:schemeClr val="accent4"/>
            </a:lnRef>
            <a:fillRef idx="0">
              <a:schemeClr val="accent4"/>
            </a:fillRef>
            <a:effectRef idx="2">
              <a:schemeClr val="accent4"/>
            </a:effectRef>
            <a:fontRef idx="minor">
              <a:schemeClr val="tx1"/>
            </a:fontRef>
          </p:style>
        </p:cxnSp>
        <p:sp>
          <p:nvSpPr>
            <p:cNvPr id="32" name="Cuadro de texto 73"/>
            <p:cNvSpPr txBox="1"/>
            <p:nvPr/>
          </p:nvSpPr>
          <p:spPr>
            <a:xfrm>
              <a:off x="1178805" y="7612655"/>
              <a:ext cx="672029" cy="3305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Hijuelo</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3" name="Abrir llave 32"/>
            <p:cNvSpPr/>
            <p:nvPr/>
          </p:nvSpPr>
          <p:spPr>
            <a:xfrm>
              <a:off x="1114071" y="4945082"/>
              <a:ext cx="385064" cy="2200030"/>
            </a:xfrm>
            <a:prstGeom prst="leftBrace">
              <a:avLst>
                <a:gd name="adj1" fmla="val 65646"/>
                <a:gd name="adj2" fmla="val 50000"/>
              </a:avLst>
            </a:prstGeom>
            <a:ln w="28575">
              <a:solidFill>
                <a:schemeClr val="accent6">
                  <a:lumMod val="75000"/>
                </a:schemeClr>
              </a:solidFill>
            </a:ln>
          </p:spPr>
          <p:style>
            <a:lnRef idx="3">
              <a:schemeClr val="accent6"/>
            </a:lnRef>
            <a:fillRef idx="0">
              <a:schemeClr val="accent6"/>
            </a:fillRef>
            <a:effectRef idx="2">
              <a:schemeClr val="accent6"/>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Cuadro de texto 75"/>
            <p:cNvSpPr txBox="1"/>
            <p:nvPr/>
          </p:nvSpPr>
          <p:spPr>
            <a:xfrm>
              <a:off x="485426" y="5879844"/>
              <a:ext cx="672028" cy="3305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Roseta</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5" name="Cuadro de texto 76"/>
            <p:cNvSpPr txBox="1"/>
            <p:nvPr/>
          </p:nvSpPr>
          <p:spPr>
            <a:xfrm>
              <a:off x="5114448" y="986887"/>
              <a:ext cx="771181" cy="2863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Bulbillos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6" name="Abrir llave 35"/>
          <p:cNvSpPr/>
          <p:nvPr/>
        </p:nvSpPr>
        <p:spPr>
          <a:xfrm>
            <a:off x="6851091" y="811284"/>
            <a:ext cx="388660" cy="4355389"/>
          </a:xfrm>
          <a:prstGeom prst="leftBrace">
            <a:avLst>
              <a:gd name="adj1" fmla="val 153115"/>
              <a:gd name="adj2" fmla="val 37404"/>
            </a:avLst>
          </a:prstGeom>
          <a:ln w="28575">
            <a:solidFill>
              <a:srgbClr val="58C6AC"/>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1" name="Imagen 50"/>
          <p:cNvPicPr preferRelativeResize="0">
            <a:picLocks/>
          </p:cNvPicPr>
          <p:nvPr/>
        </p:nvPicPr>
        <p:blipFill rotWithShape="1">
          <a:blip r:embed="rId11" cstate="email">
            <a:extLst>
              <a:ext uri="{28A0092B-C50C-407E-A947-70E740481C1C}">
                <a14:useLocalDpi xmlns:a14="http://schemas.microsoft.com/office/drawing/2010/main"/>
              </a:ext>
            </a:extLst>
          </a:blip>
          <a:srcRect/>
          <a:stretch/>
        </p:blipFill>
        <p:spPr>
          <a:xfrm>
            <a:off x="2866816" y="1759712"/>
            <a:ext cx="180000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4" name="Imagen 53"/>
          <p:cNvPicPr preferRelativeResize="0">
            <a:picLocks/>
          </p:cNvPicPr>
          <p:nvPr/>
        </p:nvPicPr>
        <p:blipFill rotWithShape="1">
          <a:blip r:embed="rId12" cstate="email">
            <a:extLst>
              <a:ext uri="{28A0092B-C50C-407E-A947-70E740481C1C}">
                <a14:useLocalDpi xmlns:a14="http://schemas.microsoft.com/office/drawing/2010/main"/>
              </a:ext>
            </a:extLst>
          </a:blip>
          <a:srcRect/>
          <a:stretch/>
        </p:blipFill>
        <p:spPr>
          <a:xfrm>
            <a:off x="342164" y="3503071"/>
            <a:ext cx="1800000"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6" name="Imagen 55"/>
          <p:cNvPicPr preferRelativeResize="0">
            <a:picLocks/>
          </p:cNvPicPr>
          <p:nvPr/>
        </p:nvPicPr>
        <p:blipFill rotWithShape="1">
          <a:blip r:embed="rId13" cstate="email">
            <a:extLst>
              <a:ext uri="{28A0092B-C50C-407E-A947-70E740481C1C}">
                <a14:useLocalDpi xmlns:a14="http://schemas.microsoft.com/office/drawing/2010/main"/>
              </a:ext>
            </a:extLst>
          </a:blip>
          <a:srcRect/>
          <a:stretch/>
        </p:blipFill>
        <p:spPr>
          <a:xfrm>
            <a:off x="707362" y="1771041"/>
            <a:ext cx="216000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3" name="Imagen 52"/>
          <p:cNvPicPr preferRelativeResize="0">
            <a:picLocks/>
          </p:cNvPicPr>
          <p:nvPr/>
        </p:nvPicPr>
        <p:blipFill rotWithShape="1">
          <a:blip r:embed="rId14" cstate="email">
            <a:extLst>
              <a:ext uri="{28A0092B-C50C-407E-A947-70E740481C1C}">
                <a14:useLocalDpi xmlns:a14="http://schemas.microsoft.com/office/drawing/2010/main"/>
              </a:ext>
            </a:extLst>
          </a:blip>
          <a:srcRect/>
          <a:stretch/>
        </p:blipFill>
        <p:spPr>
          <a:xfrm>
            <a:off x="1788589" y="3503071"/>
            <a:ext cx="1800000"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 name="Imagen 49"/>
          <p:cNvPicPr preferRelativeResize="0">
            <a:picLocks/>
          </p:cNvPicPr>
          <p:nvPr/>
        </p:nvPicPr>
        <p:blipFill rotWithShape="1">
          <a:blip r:embed="rId15" cstate="email">
            <a:extLst>
              <a:ext uri="{28A0092B-C50C-407E-A947-70E740481C1C}">
                <a14:useLocalDpi xmlns:a14="http://schemas.microsoft.com/office/drawing/2010/main"/>
              </a:ext>
            </a:extLst>
          </a:blip>
          <a:srcRect/>
          <a:stretch/>
        </p:blipFill>
        <p:spPr>
          <a:xfrm>
            <a:off x="3421490" y="3503071"/>
            <a:ext cx="1800000"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9254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1006" y="162094"/>
            <a:ext cx="792268" cy="774817"/>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n 41" descr="KAYA-TZAWAR MISKE INDESLAE - YouTube"/>
          <p:cNvPicPr/>
          <p:nvPr/>
        </p:nvPicPr>
        <p:blipFill>
          <a:blip r:embed="rId4" cstate="email">
            <a:extLst>
              <a:ext uri="{28A0092B-C50C-407E-A947-70E740481C1C}">
                <a14:useLocalDpi xmlns:a14="http://schemas.microsoft.com/office/drawing/2010/main"/>
              </a:ext>
            </a:extLst>
          </a:blip>
          <a:srcRect/>
          <a:stretch>
            <a:fillRect/>
          </a:stretch>
        </p:blipFill>
        <p:spPr bwMode="auto">
          <a:xfrm>
            <a:off x="4050124" y="3401394"/>
            <a:ext cx="1799590" cy="1799590"/>
          </a:xfrm>
          <a:prstGeom prst="rect">
            <a:avLst/>
          </a:prstGeom>
          <a:noFill/>
          <a:ln>
            <a:noFill/>
          </a:ln>
        </p:spPr>
      </p:pic>
      <p:sp>
        <p:nvSpPr>
          <p:cNvPr id="43" name="Llamada de flecha a la derecha 42"/>
          <p:cNvSpPr/>
          <p:nvPr/>
        </p:nvSpPr>
        <p:spPr>
          <a:xfrm>
            <a:off x="4050124" y="1624575"/>
            <a:ext cx="2134595" cy="1477328"/>
          </a:xfrm>
          <a:prstGeom prst="rightArrowCallout">
            <a:avLst>
              <a:gd name="adj1" fmla="val 25000"/>
              <a:gd name="adj2" fmla="val 25000"/>
              <a:gd name="adj3" fmla="val 25000"/>
              <a:gd name="adj4" fmla="val 75085"/>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rPr>
              <a:t>Endulzante natural </a:t>
            </a:r>
            <a:r>
              <a:rPr lang="es-EC" dirty="0" err="1" smtClean="0">
                <a:latin typeface="Times New Roman" panose="02020603050405020304" pitchFamily="18" charset="0"/>
                <a:ea typeface="Calibri" panose="020F0502020204030204" pitchFamily="34" charset="0"/>
              </a:rPr>
              <a:t>nutri</a:t>
            </a:r>
            <a:r>
              <a:rPr lang="es-EC" dirty="0" smtClean="0">
                <a:latin typeface="Times New Roman" panose="02020603050405020304" pitchFamily="18" charset="0"/>
                <a:ea typeface="Calibri" panose="020F0502020204030204" pitchFamily="34" charset="0"/>
              </a:rPr>
              <a:t> saludable</a:t>
            </a:r>
            <a:r>
              <a:rPr lang="es-EC" dirty="0">
                <a:latin typeface="Times New Roman" panose="02020603050405020304" pitchFamily="18" charset="0"/>
                <a:ea typeface="Calibri" panose="020F0502020204030204" pitchFamily="34" charset="0"/>
              </a:rPr>
              <a:t>, semejante al azúcar</a:t>
            </a:r>
            <a:endParaRPr lang="en-US" dirty="0"/>
          </a:p>
        </p:txBody>
      </p:sp>
      <p:sp>
        <p:nvSpPr>
          <p:cNvPr id="44" name="Rectángulo 43"/>
          <p:cNvSpPr/>
          <p:nvPr/>
        </p:nvSpPr>
        <p:spPr>
          <a:xfrm>
            <a:off x="3442289" y="799841"/>
            <a:ext cx="2687594" cy="72564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bodyPr>
          <a:lstStyle/>
          <a:p>
            <a:pPr indent="457200" algn="ctr">
              <a:lnSpc>
                <a:spcPct val="200000"/>
              </a:lnSpc>
              <a:spcAft>
                <a:spcPts val="800"/>
              </a:spcAft>
            </a:pPr>
            <a:r>
              <a:rPr lang="es-EC" sz="2400" dirty="0">
                <a:ln w="0">
                  <a:solidFill>
                    <a:srgbClr val="E5C22B"/>
                  </a:solidFill>
                </a:ln>
                <a:solidFill>
                  <a:srgbClr val="E5C22B"/>
                </a:solidFill>
                <a:effectLst>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Dulce de Agave.</a:t>
            </a:r>
            <a:endParaRPr lang="en-US" sz="2000" dirty="0">
              <a:ln w="0">
                <a:solidFill>
                  <a:srgbClr val="E5C22B"/>
                </a:solidFill>
              </a:ln>
              <a:solidFill>
                <a:srgbClr val="E5C22B"/>
              </a:solidFill>
              <a:effectLst>
                <a:reflection blurRad="6350" stA="53000" endA="300" endPos="35500" dir="5400000" sy="-90000" algn="bl" rotWithShape="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ángulo 44"/>
          <p:cNvSpPr/>
          <p:nvPr/>
        </p:nvSpPr>
        <p:spPr>
          <a:xfrm>
            <a:off x="6044485" y="3342373"/>
            <a:ext cx="2080057" cy="461665"/>
          </a:xfrm>
          <a:prstGeom prst="rect">
            <a:avLst/>
          </a:prstGeom>
        </p:spPr>
        <p:txBody>
          <a:bodyPr wrap="none">
            <a:spAutoFit/>
          </a:bodyPr>
          <a:lstStyle/>
          <a:p>
            <a:r>
              <a:rPr lang="es-EC" sz="2400" dirty="0">
                <a:ln w="0"/>
                <a:solidFill>
                  <a:srgbClr val="58C6A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Licor de Agave</a:t>
            </a:r>
            <a:endParaRPr lang="en-US" sz="2400" dirty="0">
              <a:ln w="0"/>
              <a:solidFill>
                <a:srgbClr val="58C6AC"/>
              </a:solidFill>
              <a:effectLst>
                <a:reflection blurRad="6350" stA="53000" endA="300" endPos="35500" dir="5400000" sy="-90000" algn="bl" rotWithShape="0"/>
              </a:effectLst>
            </a:endParaRPr>
          </a:p>
        </p:txBody>
      </p:sp>
      <p:sp>
        <p:nvSpPr>
          <p:cNvPr id="46" name="Llamada de flecha a la izquierda 45"/>
          <p:cNvSpPr/>
          <p:nvPr/>
        </p:nvSpPr>
        <p:spPr>
          <a:xfrm>
            <a:off x="5849713" y="3944518"/>
            <a:ext cx="2134595" cy="1200329"/>
          </a:xfrm>
          <a:prstGeom prst="leftArrowCallout">
            <a:avLst>
              <a:gd name="adj1" fmla="val 25000"/>
              <a:gd name="adj2" fmla="val 25000"/>
              <a:gd name="adj3" fmla="val 25000"/>
              <a:gd name="adj4" fmla="val 78997"/>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C" dirty="0" smtClean="0"/>
              <a:t>Bebidas espirituosas similar al tequila.</a:t>
            </a:r>
            <a:endParaRPr lang="en-US" dirty="0"/>
          </a:p>
        </p:txBody>
      </p:sp>
      <p:sp>
        <p:nvSpPr>
          <p:cNvPr id="47" name="Rectángulo 46"/>
          <p:cNvSpPr/>
          <p:nvPr/>
        </p:nvSpPr>
        <p:spPr>
          <a:xfrm>
            <a:off x="6184719" y="1311889"/>
            <a:ext cx="1799590" cy="1799590"/>
          </a:xfrm>
          <a:prstGeom prst="rect">
            <a:avLst/>
          </a:prstGeom>
          <a:blipFill rotWithShape="1">
            <a:blip r:embed="rId5" cstate="email">
              <a:extLst>
                <a:ext uri="{28A0092B-C50C-407E-A947-70E740481C1C}">
                  <a14:useLocalDpi xmlns:a14="http://schemas.microsoft.com/office/drawing/2010/main"/>
                </a:ext>
              </a:extLst>
            </a:blip>
            <a:stretch>
              <a:fillRect/>
            </a:stretch>
          </a:blipFill>
          <a:ln>
            <a:solidFill>
              <a:schemeClr val="tx1"/>
            </a:solidFill>
          </a:ln>
        </p:spPr>
        <p:style>
          <a:lnRef idx="1">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9" name="CuadroTexto 48"/>
          <p:cNvSpPr txBox="1"/>
          <p:nvPr/>
        </p:nvSpPr>
        <p:spPr>
          <a:xfrm>
            <a:off x="854657" y="477868"/>
            <a:ext cx="9990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Diagnóstico situacional del los productos potenciales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0" name="Imagen 49"/>
          <p:cNvPicPr/>
          <p:nvPr/>
        </p:nvPicPr>
        <p:blipFill>
          <a:blip r:embed="rId6"/>
          <a:stretch>
            <a:fillRect/>
          </a:stretch>
        </p:blipFill>
        <p:spPr>
          <a:xfrm>
            <a:off x="8138411" y="890011"/>
            <a:ext cx="3861117" cy="4974884"/>
          </a:xfrm>
          <a:prstGeom prst="rect">
            <a:avLst/>
          </a:prstGeom>
        </p:spPr>
      </p:pic>
      <p:pic>
        <p:nvPicPr>
          <p:cNvPr id="52" name="Imagen 51"/>
          <p:cNvPicPr preferRelativeResize="0"/>
          <p:nvPr/>
        </p:nvPicPr>
        <p:blipFill>
          <a:blip r:embed="rId7" cstate="email">
            <a:extLst>
              <a:ext uri="{28A0092B-C50C-407E-A947-70E740481C1C}">
                <a14:useLocalDpi xmlns:a14="http://schemas.microsoft.com/office/drawing/2010/main"/>
              </a:ext>
            </a:extLst>
          </a:blip>
          <a:stretch>
            <a:fillRect/>
          </a:stretch>
        </p:blipFill>
        <p:spPr>
          <a:xfrm>
            <a:off x="84812" y="998746"/>
            <a:ext cx="3791900" cy="5173403"/>
          </a:xfrm>
          <a:prstGeom prst="rect">
            <a:avLst/>
          </a:prstGeom>
        </p:spPr>
      </p:pic>
      <p:graphicFrame>
        <p:nvGraphicFramePr>
          <p:cNvPr id="55" name="Tabla 54"/>
          <p:cNvGraphicFramePr>
            <a:graphicFrameLocks noGrp="1"/>
          </p:cNvGraphicFramePr>
          <p:nvPr>
            <p:extLst>
              <p:ext uri="{D42A27DB-BD31-4B8C-83A1-F6EECF244321}">
                <p14:modId xmlns:p14="http://schemas.microsoft.com/office/powerpoint/2010/main" val="2890099545"/>
              </p:ext>
            </p:extLst>
          </p:nvPr>
        </p:nvGraphicFramePr>
        <p:xfrm>
          <a:off x="4937095" y="5506215"/>
          <a:ext cx="2520000" cy="609600"/>
        </p:xfrm>
        <a:graphic>
          <a:graphicData uri="http://schemas.openxmlformats.org/drawingml/2006/table">
            <a:tbl>
              <a:tblPr firstRow="1" bandRow="1">
                <a:tableStyleId>{0E3FDE45-AF77-4B5C-9715-49D594BDF05E}</a:tableStyleId>
              </a:tblPr>
              <a:tblGrid>
                <a:gridCol w="1506696">
                  <a:extLst>
                    <a:ext uri="{9D8B030D-6E8A-4147-A177-3AD203B41FA5}">
                      <a16:colId xmlns:a16="http://schemas.microsoft.com/office/drawing/2014/main" val="1048378438"/>
                    </a:ext>
                  </a:extLst>
                </a:gridCol>
                <a:gridCol w="1013304">
                  <a:extLst>
                    <a:ext uri="{9D8B030D-6E8A-4147-A177-3AD203B41FA5}">
                      <a16:colId xmlns:a16="http://schemas.microsoft.com/office/drawing/2014/main" val="3865357125"/>
                    </a:ext>
                  </a:extLst>
                </a:gridCol>
              </a:tblGrid>
              <a:tr h="288000">
                <a:tc gridSpan="2">
                  <a:txBody>
                    <a:bodyPr/>
                    <a:lstStyle/>
                    <a:p>
                      <a:pPr algn="ctr"/>
                      <a:r>
                        <a:rPr lang="es-MX" sz="1400" dirty="0" smtClean="0"/>
                        <a:t>Emprendimientos</a:t>
                      </a:r>
                      <a:endParaRPr lang="en-US" sz="1400" dirty="0"/>
                    </a:p>
                  </a:txBody>
                  <a:tcPr/>
                </a:tc>
                <a:tc hMerge="1">
                  <a:txBody>
                    <a:bodyPr/>
                    <a:lstStyle/>
                    <a:p>
                      <a:endParaRPr lang="en-US"/>
                    </a:p>
                  </a:txBody>
                  <a:tcPr/>
                </a:tc>
                <a:extLst>
                  <a:ext uri="{0D108BD9-81ED-4DB2-BD59-A6C34878D82A}">
                    <a16:rowId xmlns:a16="http://schemas.microsoft.com/office/drawing/2014/main" val="2949231003"/>
                  </a:ext>
                </a:extLst>
              </a:tr>
              <a:tr h="180000">
                <a:tc>
                  <a:txBody>
                    <a:bodyPr/>
                    <a:lstStyle/>
                    <a:p>
                      <a:pPr algn="ctr"/>
                      <a:r>
                        <a:rPr lang="es-MX" sz="1400" dirty="0" smtClean="0"/>
                        <a:t>MISHKY</a:t>
                      </a:r>
                      <a:r>
                        <a:rPr lang="es-MX" sz="1400" baseline="0" dirty="0" smtClean="0"/>
                        <a:t> HUARMY</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INDESLAE</a:t>
                      </a:r>
                      <a:endParaRPr lang="en-US" sz="1400" dirty="0" smtClean="0"/>
                    </a:p>
                  </a:txBody>
                  <a:tcPr/>
                </a:tc>
                <a:extLst>
                  <a:ext uri="{0D108BD9-81ED-4DB2-BD59-A6C34878D82A}">
                    <a16:rowId xmlns:a16="http://schemas.microsoft.com/office/drawing/2014/main" val="1748816483"/>
                  </a:ext>
                </a:extLst>
              </a:tr>
            </a:tbl>
          </a:graphicData>
        </a:graphic>
      </p:graphicFrame>
    </p:spTree>
    <p:extLst>
      <p:ext uri="{BB962C8B-B14F-4D97-AF65-F5344CB8AC3E}">
        <p14:creationId xmlns:p14="http://schemas.microsoft.com/office/powerpoint/2010/main" val="3502614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8735976" y="1003223"/>
            <a:ext cx="19675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Matriz FODA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p:cNvSpPr txBox="1"/>
          <p:nvPr/>
        </p:nvSpPr>
        <p:spPr>
          <a:xfrm>
            <a:off x="1095584" y="576048"/>
            <a:ext cx="74168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Turismo Comunitario en la Parroquia de Cangahua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Diagrama 1"/>
          <p:cNvGraphicFramePr/>
          <p:nvPr>
            <p:extLst>
              <p:ext uri="{D42A27DB-BD31-4B8C-83A1-F6EECF244321}">
                <p14:modId xmlns:p14="http://schemas.microsoft.com/office/powerpoint/2010/main" val="629512854"/>
              </p:ext>
            </p:extLst>
          </p:nvPr>
        </p:nvGraphicFramePr>
        <p:xfrm>
          <a:off x="191344" y="1037713"/>
          <a:ext cx="7072899" cy="3156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GUACHALÁ CIUDAD DEL SOL” – ABRE LA PUERTA DE MÍ ECUADOR"/>
          <p:cNvPicPr preferRelativeResize="0">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311888" y="4384567"/>
            <a:ext cx="252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s comunas Chumillos Central y Chumillos Alto muestran su cultura | El  Comercio"/>
          <p:cNvPicPr preferRelativeResize="0">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09802" y="4384567"/>
            <a:ext cx="252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831678" y="5849405"/>
            <a:ext cx="3911286" cy="369332"/>
          </a:xfrm>
          <a:prstGeom prst="rect">
            <a:avLst/>
          </a:prstGeom>
          <a:noFill/>
        </p:spPr>
        <p:txBody>
          <a:bodyPr wrap="square" rtlCol="0">
            <a:spAutoFit/>
          </a:bodyPr>
          <a:lstStyle/>
          <a:p>
            <a:r>
              <a:rPr lang="es-MX" dirty="0" smtClean="0"/>
              <a:t>Comunidad de San Luis de Guachalá</a:t>
            </a:r>
            <a:endParaRPr lang="en-US" dirty="0"/>
          </a:p>
        </p:txBody>
      </p:sp>
      <p:sp>
        <p:nvSpPr>
          <p:cNvPr id="10" name="CuadroTexto 9"/>
          <p:cNvSpPr txBox="1"/>
          <p:nvPr/>
        </p:nvSpPr>
        <p:spPr>
          <a:xfrm>
            <a:off x="909802" y="5849405"/>
            <a:ext cx="3911286" cy="369332"/>
          </a:xfrm>
          <a:prstGeom prst="rect">
            <a:avLst/>
          </a:prstGeom>
          <a:noFill/>
        </p:spPr>
        <p:txBody>
          <a:bodyPr wrap="square" rtlCol="0">
            <a:spAutoFit/>
          </a:bodyPr>
          <a:lstStyle/>
          <a:p>
            <a:r>
              <a:rPr lang="es-MX" dirty="0" smtClean="0"/>
              <a:t>Comunidad de Chumillos</a:t>
            </a:r>
            <a:endParaRPr lang="en-US" dirty="0"/>
          </a:p>
        </p:txBody>
      </p:sp>
      <p:graphicFrame>
        <p:nvGraphicFramePr>
          <p:cNvPr id="11" name="Diagrama 10"/>
          <p:cNvGraphicFramePr/>
          <p:nvPr>
            <p:extLst>
              <p:ext uri="{D42A27DB-BD31-4B8C-83A1-F6EECF244321}">
                <p14:modId xmlns:p14="http://schemas.microsoft.com/office/powerpoint/2010/main" val="3526965194"/>
              </p:ext>
            </p:extLst>
          </p:nvPr>
        </p:nvGraphicFramePr>
        <p:xfrm>
          <a:off x="6620968" y="1499378"/>
          <a:ext cx="6197600" cy="404551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3088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7338" y="146206"/>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991048" y="533615"/>
            <a:ext cx="2591911" cy="52322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Estrategias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Diagrama 1"/>
          <p:cNvGraphicFramePr/>
          <p:nvPr>
            <p:extLst>
              <p:ext uri="{D42A27DB-BD31-4B8C-83A1-F6EECF244321}">
                <p14:modId xmlns:p14="http://schemas.microsoft.com/office/powerpoint/2010/main" val="1328125489"/>
              </p:ext>
            </p:extLst>
          </p:nvPr>
        </p:nvGraphicFramePr>
        <p:xfrm>
          <a:off x="868163" y="795225"/>
          <a:ext cx="519349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a 10"/>
          <p:cNvGraphicFramePr/>
          <p:nvPr>
            <p:extLst>
              <p:ext uri="{D42A27DB-BD31-4B8C-83A1-F6EECF244321}">
                <p14:modId xmlns:p14="http://schemas.microsoft.com/office/powerpoint/2010/main" val="3161032634"/>
              </p:ext>
            </p:extLst>
          </p:nvPr>
        </p:nvGraphicFramePr>
        <p:xfrm>
          <a:off x="5845097" y="862319"/>
          <a:ext cx="5836261"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564928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269086" y="568382"/>
            <a:ext cx="7416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Ruta turística</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n 5"/>
          <p:cNvPicPr/>
          <p:nvPr/>
        </p:nvPicPr>
        <p:blipFill>
          <a:blip r:embed="rId4">
            <a:duotone>
              <a:schemeClr val="accent5">
                <a:shade val="45000"/>
                <a:satMod val="135000"/>
              </a:schemeClr>
              <a:prstClr val="white"/>
            </a:duotone>
          </a:blip>
          <a:stretch>
            <a:fillRect/>
          </a:stretch>
        </p:blipFill>
        <p:spPr>
          <a:xfrm>
            <a:off x="296006" y="984270"/>
            <a:ext cx="3797692" cy="5205514"/>
          </a:xfrm>
          <a:prstGeom prst="rect">
            <a:avLst/>
          </a:prstGeom>
        </p:spPr>
      </p:pic>
      <p:pic>
        <p:nvPicPr>
          <p:cNvPr id="9" name="Imagen 8" descr="C:\Users\ADMIN\Downloads\WhatsApp Image 2021-03-28 at 10.34.10.jpeg"/>
          <p:cNvPicPr/>
          <p:nvPr/>
        </p:nvPicPr>
        <p:blipFill rotWithShape="1">
          <a:blip r:embed="rId5" cstate="email">
            <a:extLst>
              <a:ext uri="{28A0092B-C50C-407E-A947-70E740481C1C}">
                <a14:useLocalDpi xmlns:a14="http://schemas.microsoft.com/office/drawing/2010/main"/>
              </a:ext>
            </a:extLst>
          </a:blip>
          <a:srcRect/>
          <a:stretch/>
        </p:blipFill>
        <p:spPr bwMode="auto">
          <a:xfrm>
            <a:off x="4479781" y="787788"/>
            <a:ext cx="7559675" cy="5040000"/>
          </a:xfrm>
          <a:prstGeom prst="rect">
            <a:avLst/>
          </a:prstGeom>
          <a:noFill/>
          <a:ln w="9525" cap="flat" cmpd="sng" algn="ctr">
            <a:solidFill>
              <a:srgbClr val="70AD47">
                <a:lumMod val="75000"/>
              </a:srgb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0847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6085" y="171125"/>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032631" y="699691"/>
            <a:ext cx="7416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smtClean="0">
                <a:solidFill>
                  <a:prstClr val="black"/>
                </a:solidFill>
                <a:latin typeface="Calibri" panose="020F0502020204030204"/>
              </a:rPr>
              <a:t>Conclusiones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Diagrama 4"/>
          <p:cNvGraphicFramePr/>
          <p:nvPr>
            <p:extLst>
              <p:ext uri="{D42A27DB-BD31-4B8C-83A1-F6EECF244321}">
                <p14:modId xmlns:p14="http://schemas.microsoft.com/office/powerpoint/2010/main" val="2099559980"/>
              </p:ext>
            </p:extLst>
          </p:nvPr>
        </p:nvGraphicFramePr>
        <p:xfrm>
          <a:off x="3333238" y="961301"/>
          <a:ext cx="8533910" cy="5022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Mishky Huarmy | Mishky Huarmy"/>
          <p:cNvPicPr preferRelativeResize="0">
            <a:picLocks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26085" y="1443789"/>
            <a:ext cx="3240000" cy="3960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3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1966" y="167872"/>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944234" y="681079"/>
            <a:ext cx="7416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smtClean="0">
                <a:solidFill>
                  <a:prstClr val="black"/>
                </a:solidFill>
                <a:latin typeface="Calibri" panose="020F0502020204030204"/>
              </a:rPr>
              <a:t>Recomendaciones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Diagrama 5"/>
          <p:cNvGraphicFramePr/>
          <p:nvPr>
            <p:extLst>
              <p:ext uri="{D42A27DB-BD31-4B8C-83A1-F6EECF244321}">
                <p14:modId xmlns:p14="http://schemas.microsoft.com/office/powerpoint/2010/main" val="3596647546"/>
              </p:ext>
            </p:extLst>
          </p:nvPr>
        </p:nvGraphicFramePr>
        <p:xfrm>
          <a:off x="203900" y="942689"/>
          <a:ext cx="9120573" cy="50297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24473" y="2279317"/>
            <a:ext cx="2749534" cy="2749534"/>
          </a:xfrm>
          <a:prstGeom prst="rect">
            <a:avLst/>
          </a:prstGeom>
        </p:spPr>
      </p:pic>
    </p:spTree>
    <p:extLst>
      <p:ext uri="{BB962C8B-B14F-4D97-AF65-F5344CB8AC3E}">
        <p14:creationId xmlns:p14="http://schemas.microsoft.com/office/powerpoint/2010/main" val="95703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259" y="851999"/>
            <a:ext cx="10729890" cy="5005250"/>
          </a:xfrm>
          <a:prstGeom prst="rect">
            <a:avLst/>
          </a:prstGeom>
        </p:spPr>
      </p:pic>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287688" y="2852936"/>
            <a:ext cx="742703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7200" b="0" i="0" u="none" strike="noStrike" kern="1200" cap="none" spc="0" normalizeH="0" baseline="0" noProof="0" dirty="0" smtClean="0">
                <a:ln>
                  <a:noFill/>
                </a:ln>
                <a:solidFill>
                  <a:prstClr val="white"/>
                </a:solidFill>
                <a:effectLst/>
                <a:uLnTx/>
                <a:uFillTx/>
                <a:latin typeface="Brush Script MT" panose="03060802040406070304" pitchFamily="66" charset="0"/>
                <a:ea typeface="+mn-ea"/>
                <a:cs typeface="+mn-cs"/>
              </a:rPr>
              <a:t>Gracias por su atención </a:t>
            </a:r>
            <a:endParaRPr kumimoji="0" lang="en-US" sz="7200" b="0"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Tree>
    <p:extLst>
      <p:ext uri="{BB962C8B-B14F-4D97-AF65-F5344CB8AC3E}">
        <p14:creationId xmlns:p14="http://schemas.microsoft.com/office/powerpoint/2010/main" val="651479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8704215" y="932499"/>
            <a:ext cx="37538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Asociación de Mujeres </a:t>
            </a:r>
            <a:r>
              <a:rPr kumimoji="0" lang="es-E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Miskeras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Abrir llave 10"/>
          <p:cNvSpPr/>
          <p:nvPr/>
        </p:nvSpPr>
        <p:spPr>
          <a:xfrm>
            <a:off x="8616280" y="2101489"/>
            <a:ext cx="350762" cy="2366931"/>
          </a:xfrm>
          <a:prstGeom prst="leftBrace">
            <a:avLst>
              <a:gd name="adj1" fmla="val 8333"/>
              <a:gd name="adj2" fmla="val 48648"/>
            </a:avLst>
          </a:pr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uadroTexto 11"/>
          <p:cNvSpPr txBox="1"/>
          <p:nvPr/>
        </p:nvSpPr>
        <p:spPr>
          <a:xfrm>
            <a:off x="9168722" y="1315154"/>
            <a:ext cx="28248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8 comunidades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12 miembros asociados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Combinar 14"/>
          <p:cNvSpPr/>
          <p:nvPr/>
        </p:nvSpPr>
        <p:spPr>
          <a:xfrm rot="10800000" flipV="1">
            <a:off x="10160402" y="1953762"/>
            <a:ext cx="576064" cy="364806"/>
          </a:xfrm>
          <a:prstGeom prst="flowChartMerg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p:cNvSpPr txBox="1"/>
          <p:nvPr/>
        </p:nvSpPr>
        <p:spPr>
          <a:xfrm>
            <a:off x="3368960" y="5770477"/>
            <a:ext cx="5247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Territorio apto para el crecimiento de agave Andino.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CuadroTexto 16"/>
          <p:cNvSpPr txBox="1"/>
          <p:nvPr/>
        </p:nvSpPr>
        <p:spPr>
          <a:xfrm>
            <a:off x="8935985" y="5235287"/>
            <a:ext cx="32018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Impulsar el turismo comunitario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4" descr="https://lahora.com.ec/contenido/cache/3d/chaguarmishqui___un_dulce_natural_ancestral_2016075063149-682x5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55247" y="2361997"/>
            <a:ext cx="2563355" cy="1706398"/>
          </a:xfrm>
          <a:prstGeom prst="rect">
            <a:avLst/>
          </a:prstGeom>
          <a:noFill/>
          <a:extLst>
            <a:ext uri="{909E8E84-426E-40DD-AFC4-6F175D3DCCD1}">
              <a14:hiddenFill xmlns:a14="http://schemas.microsoft.com/office/drawing/2010/main">
                <a:solidFill>
                  <a:srgbClr val="FFFFFF"/>
                </a:solidFill>
              </a14:hiddenFill>
            </a:ext>
          </a:extLst>
        </p:spPr>
      </p:pic>
      <p:sp>
        <p:nvSpPr>
          <p:cNvPr id="20" name="Flecha arriba y abajo 19"/>
          <p:cNvSpPr/>
          <p:nvPr/>
        </p:nvSpPr>
        <p:spPr>
          <a:xfrm rot="10800000" flipV="1">
            <a:off x="10355744" y="4579411"/>
            <a:ext cx="450768" cy="632790"/>
          </a:xfrm>
          <a:prstGeom prst="upDownArrow">
            <a:avLst>
              <a:gd name="adj1" fmla="val 36395"/>
              <a:gd name="adj2" fmla="val 36394"/>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Imagen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197" y="3048381"/>
            <a:ext cx="2459910" cy="1844933"/>
          </a:xfrm>
          <a:prstGeom prst="rect">
            <a:avLst/>
          </a:prstGeom>
        </p:spPr>
      </p:pic>
      <p:sp>
        <p:nvSpPr>
          <p:cNvPr id="29" name="CuadroTexto 28"/>
          <p:cNvSpPr txBox="1"/>
          <p:nvPr/>
        </p:nvSpPr>
        <p:spPr>
          <a:xfrm>
            <a:off x="983612" y="5422392"/>
            <a:ext cx="13438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Covid-19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CuadroTexto 29"/>
          <p:cNvSpPr txBox="1"/>
          <p:nvPr/>
        </p:nvSpPr>
        <p:spPr>
          <a:xfrm>
            <a:off x="1144993" y="761723"/>
            <a:ext cx="47012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Planteamiento del problema.</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Imagen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67554" y="1554474"/>
            <a:ext cx="5247320" cy="3631394"/>
          </a:xfrm>
          <a:prstGeom prst="rect">
            <a:avLst/>
          </a:prstGeom>
          <a:ln>
            <a:noFill/>
          </a:ln>
          <a:effectLst/>
        </p:spPr>
      </p:pic>
      <p:sp>
        <p:nvSpPr>
          <p:cNvPr id="19" name="CuadroTexto 18"/>
          <p:cNvSpPr txBox="1"/>
          <p:nvPr/>
        </p:nvSpPr>
        <p:spPr>
          <a:xfrm>
            <a:off x="9423495" y="4186994"/>
            <a:ext cx="23152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Bajo reconocimiento</a:t>
            </a:r>
            <a:r>
              <a:rPr kumimoji="0" lang="es-ES" sz="1800" b="0" i="0" u="none" strike="noStrike" kern="1200" cap="none" spc="0" normalizeH="0" noProof="0" dirty="0" smtClean="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p:cNvSpPr txBox="1"/>
          <p:nvPr/>
        </p:nvSpPr>
        <p:spPr>
          <a:xfrm>
            <a:off x="170542" y="1367706"/>
            <a:ext cx="290296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Perdida de practicas y tradiciones </a:t>
            </a:r>
          </a:p>
          <a:p>
            <a:pPr marL="285750" indent="-285750">
              <a:buFont typeface="Wingdings" panose="05000000000000000000" pitchFamily="2" charset="2"/>
              <a:buChar char="ü"/>
              <a:defRPr/>
            </a:pPr>
            <a:r>
              <a:rPr lang="es-ES" dirty="0" smtClean="0">
                <a:solidFill>
                  <a:prstClr val="black"/>
                </a:solidFill>
              </a:rPr>
              <a:t>Únicamente e</a:t>
            </a:r>
            <a:r>
              <a:rPr lang="es-ES" dirty="0" smtClean="0">
                <a:solidFill>
                  <a:prstClr val="black"/>
                </a:solidFill>
                <a:latin typeface="Calibri" panose="020F0502020204030204"/>
              </a:rPr>
              <a:t>xtraen la materia prima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riángulo isósceles 2"/>
          <p:cNvSpPr/>
          <p:nvPr/>
        </p:nvSpPr>
        <p:spPr>
          <a:xfrm>
            <a:off x="1298662" y="2543552"/>
            <a:ext cx="496388" cy="402278"/>
          </a:xfrm>
          <a:prstGeom prs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CuadroTexto 12"/>
          <p:cNvSpPr txBox="1"/>
          <p:nvPr/>
        </p:nvSpPr>
        <p:spPr>
          <a:xfrm>
            <a:off x="7135061" y="1638319"/>
            <a:ext cx="21201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Calibri" panose="020F0502020204030204"/>
                <a:ea typeface="+mn-ea"/>
                <a:cs typeface="+mn-cs"/>
              </a:rPr>
              <a:t>34 comunidades</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riángulo isósceles 23"/>
          <p:cNvSpPr/>
          <p:nvPr/>
        </p:nvSpPr>
        <p:spPr>
          <a:xfrm>
            <a:off x="5744426" y="5322346"/>
            <a:ext cx="496388" cy="402278"/>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Triángulo isósceles 24"/>
          <p:cNvSpPr/>
          <p:nvPr/>
        </p:nvSpPr>
        <p:spPr>
          <a:xfrm rot="10800000">
            <a:off x="1298662" y="5011063"/>
            <a:ext cx="496388" cy="402278"/>
          </a:xfrm>
          <a:prstGeom prs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Abrir llave 25"/>
          <p:cNvSpPr/>
          <p:nvPr/>
        </p:nvSpPr>
        <p:spPr>
          <a:xfrm flipH="1">
            <a:off x="2790116" y="2824992"/>
            <a:ext cx="389338" cy="2366931"/>
          </a:xfrm>
          <a:prstGeom prst="leftBrace">
            <a:avLst>
              <a:gd name="adj1" fmla="val 8333"/>
              <a:gd name="adj2" fmla="val 48648"/>
            </a:avLst>
          </a:pr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165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2" descr="blob:https://web.whatsapp.com/6ecb2a27-04d0-4c4d-aad7-4116160ac484"/>
          <p:cNvSpPr>
            <a:spLocks noChangeAspect="1" noChangeArrowheads="1"/>
          </p:cNvSpPr>
          <p:nvPr/>
        </p:nvSpPr>
        <p:spPr bwMode="auto">
          <a:xfrm>
            <a:off x="2927648" y="134076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3" name="Diagrama 22"/>
          <p:cNvGraphicFramePr/>
          <p:nvPr>
            <p:extLst/>
          </p:nvPr>
        </p:nvGraphicFramePr>
        <p:xfrm>
          <a:off x="1155352" y="1145596"/>
          <a:ext cx="983981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Imagen 23"/>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8272001" y="4580177"/>
            <a:ext cx="2160000" cy="1440000"/>
          </a:xfrm>
          <a:prstGeom prst="rect">
            <a:avLst/>
          </a:prstGeom>
          <a:ln>
            <a:noFill/>
          </a:ln>
          <a:effectLst>
            <a:softEdge rad="112500"/>
          </a:effectLst>
        </p:spPr>
      </p:pic>
      <p:grpSp>
        <p:nvGrpSpPr>
          <p:cNvPr id="2" name="Grupo 1"/>
          <p:cNvGrpSpPr/>
          <p:nvPr/>
        </p:nvGrpSpPr>
        <p:grpSpPr>
          <a:xfrm>
            <a:off x="2419004" y="2567978"/>
            <a:ext cx="7634333" cy="601751"/>
            <a:chOff x="2419004" y="2567978"/>
            <a:chExt cx="7634333" cy="601751"/>
          </a:xfrm>
        </p:grpSpPr>
        <p:pic>
          <p:nvPicPr>
            <p:cNvPr id="25" name="Picture 14" descr="Agave: imágenes, fotos de stock y vectores | Shutterstock"/>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2308" r="99615"/>
                      </a14:imgEffect>
                    </a14:imgLayer>
                  </a14:imgProps>
                </a:ext>
                <a:ext uri="{28A0092B-C50C-407E-A947-70E740481C1C}">
                  <a14:useLocalDpi xmlns:a14="http://schemas.microsoft.com/office/drawing/2010/main" val="0"/>
                </a:ext>
              </a:extLst>
            </a:blip>
            <a:srcRect/>
            <a:stretch>
              <a:fillRect/>
            </a:stretch>
          </p:blipFill>
          <p:spPr bwMode="auto">
            <a:xfrm>
              <a:off x="2419004" y="2579912"/>
              <a:ext cx="577735" cy="589817"/>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upo 25"/>
            <p:cNvGrpSpPr/>
            <p:nvPr/>
          </p:nvGrpSpPr>
          <p:grpSpPr>
            <a:xfrm>
              <a:off x="5472658" y="2567978"/>
              <a:ext cx="1204931" cy="590588"/>
              <a:chOff x="5405801" y="2479143"/>
              <a:chExt cx="1204931" cy="590588"/>
            </a:xfrm>
          </p:grpSpPr>
          <p:pic>
            <p:nvPicPr>
              <p:cNvPr id="27" name="Picture 14" descr="Agave: imágenes, fotos de stock y vectores | Shutterstock"/>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2308" r="99615"/>
                        </a14:imgEffect>
                      </a14:imgLayer>
                    </a14:imgProps>
                  </a:ext>
                  <a:ext uri="{28A0092B-C50C-407E-A947-70E740481C1C}">
                    <a14:useLocalDpi xmlns:a14="http://schemas.microsoft.com/office/drawing/2010/main" val="0"/>
                  </a:ext>
                </a:extLst>
              </a:blip>
              <a:srcRect/>
              <a:stretch>
                <a:fillRect/>
              </a:stretch>
            </p:blipFill>
            <p:spPr bwMode="auto">
              <a:xfrm>
                <a:off x="5405801" y="2479914"/>
                <a:ext cx="577735" cy="5898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Agave: imágenes, fotos de stock y vectores | Shutterstock"/>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2308" r="99615"/>
                        </a14:imgEffect>
                      </a14:imgLayer>
                    </a14:imgProps>
                  </a:ext>
                  <a:ext uri="{28A0092B-C50C-407E-A947-70E740481C1C}">
                    <a14:useLocalDpi xmlns:a14="http://schemas.microsoft.com/office/drawing/2010/main" val="0"/>
                  </a:ext>
                </a:extLst>
              </a:blip>
              <a:srcRect/>
              <a:stretch>
                <a:fillRect/>
              </a:stretch>
            </p:blipFill>
            <p:spPr bwMode="auto">
              <a:xfrm>
                <a:off x="6032997" y="2479143"/>
                <a:ext cx="577735" cy="5898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upo 29"/>
            <p:cNvGrpSpPr/>
            <p:nvPr/>
          </p:nvGrpSpPr>
          <p:grpSpPr>
            <a:xfrm>
              <a:off x="8650666" y="2579912"/>
              <a:ext cx="1402671" cy="589817"/>
              <a:chOff x="7894068" y="2462016"/>
              <a:chExt cx="1402671" cy="589817"/>
            </a:xfrm>
          </p:grpSpPr>
          <p:grpSp>
            <p:nvGrpSpPr>
              <p:cNvPr id="31" name="Grupo 30"/>
              <p:cNvGrpSpPr/>
              <p:nvPr/>
            </p:nvGrpSpPr>
            <p:grpSpPr>
              <a:xfrm>
                <a:off x="7894068" y="2462016"/>
                <a:ext cx="1402671" cy="589817"/>
                <a:chOff x="5331661" y="2479142"/>
                <a:chExt cx="1402671" cy="589817"/>
              </a:xfrm>
            </p:grpSpPr>
            <p:pic>
              <p:nvPicPr>
                <p:cNvPr id="33" name="Picture 14" descr="Agave: imágenes, fotos de stock y vectores | Shutterstock"/>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2308" r="99615"/>
                          </a14:imgEffect>
                        </a14:imgLayer>
                      </a14:imgProps>
                    </a:ext>
                    <a:ext uri="{28A0092B-C50C-407E-A947-70E740481C1C}">
                      <a14:useLocalDpi xmlns:a14="http://schemas.microsoft.com/office/drawing/2010/main" val="0"/>
                    </a:ext>
                  </a:extLst>
                </a:blip>
                <a:srcRect/>
                <a:stretch>
                  <a:fillRect/>
                </a:stretch>
              </p:blipFill>
              <p:spPr bwMode="auto">
                <a:xfrm>
                  <a:off x="5331661" y="2479142"/>
                  <a:ext cx="577735" cy="58981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Agave: imágenes, fotos de stock y vectores | Shutterstock"/>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2308" r="99615"/>
                          </a14:imgEffect>
                        </a14:imgLayer>
                      </a14:imgProps>
                    </a:ext>
                    <a:ext uri="{28A0092B-C50C-407E-A947-70E740481C1C}">
                      <a14:useLocalDpi xmlns:a14="http://schemas.microsoft.com/office/drawing/2010/main" val="0"/>
                    </a:ext>
                  </a:extLst>
                </a:blip>
                <a:srcRect/>
                <a:stretch>
                  <a:fillRect/>
                </a:stretch>
              </p:blipFill>
              <p:spPr bwMode="auto">
                <a:xfrm>
                  <a:off x="6156597" y="2479142"/>
                  <a:ext cx="577735" cy="589817"/>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14" descr="Agave: imágenes, fotos de stock y vectores | Shutterstock"/>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2308" r="99615"/>
                        </a14:imgEffect>
                      </a14:imgLayer>
                    </a14:imgProps>
                  </a:ext>
                  <a:ext uri="{28A0092B-C50C-407E-A947-70E740481C1C}">
                    <a14:useLocalDpi xmlns:a14="http://schemas.microsoft.com/office/drawing/2010/main" val="0"/>
                  </a:ext>
                </a:extLst>
              </a:blip>
              <a:srcRect/>
              <a:stretch>
                <a:fillRect/>
              </a:stretch>
            </p:blipFill>
            <p:spPr bwMode="auto">
              <a:xfrm>
                <a:off x="8306536" y="2462016"/>
                <a:ext cx="577735" cy="58981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5" name="CuadroTexto 34"/>
          <p:cNvSpPr txBox="1"/>
          <p:nvPr/>
        </p:nvSpPr>
        <p:spPr>
          <a:xfrm>
            <a:off x="1155352" y="575433"/>
            <a:ext cx="44644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OBJETIVOS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6" name="Picture 4" descr="Agave Spirit Ecuado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97534" y="4601927"/>
            <a:ext cx="2160000" cy="14385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Imagen 37"/>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595234" y="4580177"/>
            <a:ext cx="2290908" cy="1440000"/>
          </a:xfrm>
          <a:prstGeom prst="rect">
            <a:avLst/>
          </a:prstGeom>
          <a:ln>
            <a:noFill/>
          </a:ln>
          <a:effectLst>
            <a:softEdge rad="112500"/>
          </a:effectLst>
        </p:spPr>
      </p:pic>
    </p:spTree>
    <p:extLst>
      <p:ext uri="{BB962C8B-B14F-4D97-AF65-F5344CB8AC3E}">
        <p14:creationId xmlns:p14="http://schemas.microsoft.com/office/powerpoint/2010/main" val="1669442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3595" y="211251"/>
            <a:ext cx="792268" cy="7748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Diagrama 19"/>
          <p:cNvGraphicFramePr/>
          <p:nvPr>
            <p:extLst>
              <p:ext uri="{D42A27DB-BD31-4B8C-83A1-F6EECF244321}">
                <p14:modId xmlns:p14="http://schemas.microsoft.com/office/powerpoint/2010/main" val="1586754904"/>
              </p:ext>
            </p:extLst>
          </p:nvPr>
        </p:nvGraphicFramePr>
        <p:xfrm>
          <a:off x="756289" y="1093746"/>
          <a:ext cx="10650246" cy="5067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CuadroTexto 20"/>
          <p:cNvSpPr txBox="1"/>
          <p:nvPr/>
        </p:nvSpPr>
        <p:spPr>
          <a:xfrm>
            <a:off x="1239943" y="598660"/>
            <a:ext cx="3672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MARCO TEORICO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970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1197718294"/>
              </p:ext>
            </p:extLst>
          </p:nvPr>
        </p:nvGraphicFramePr>
        <p:xfrm>
          <a:off x="-191783" y="1287083"/>
          <a:ext cx="4896544" cy="2711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p:cNvSpPr txBox="1"/>
          <p:nvPr/>
        </p:nvSpPr>
        <p:spPr>
          <a:xfrm>
            <a:off x="1080799" y="641674"/>
            <a:ext cx="48965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Teorías de Soporte</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Diagrama 4"/>
          <p:cNvGraphicFramePr/>
          <p:nvPr>
            <p:extLst>
              <p:ext uri="{D42A27DB-BD31-4B8C-83A1-F6EECF244321}">
                <p14:modId xmlns:p14="http://schemas.microsoft.com/office/powerpoint/2010/main" val="3958817394"/>
              </p:ext>
            </p:extLst>
          </p:nvPr>
        </p:nvGraphicFramePr>
        <p:xfrm>
          <a:off x="2232258" y="3394779"/>
          <a:ext cx="4882440" cy="28127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Imagen 5"/>
          <p:cNvPicPr/>
          <p:nvPr/>
        </p:nvPicPr>
        <p:blipFill rotWithShape="1">
          <a:blip r:embed="rId14" cstate="email">
            <a:extLst>
              <a:ext uri="{28A0092B-C50C-407E-A947-70E740481C1C}">
                <a14:useLocalDpi xmlns:a14="http://schemas.microsoft.com/office/drawing/2010/main"/>
              </a:ext>
            </a:extLst>
          </a:blip>
          <a:srcRect/>
          <a:stretch/>
        </p:blipFill>
        <p:spPr bwMode="auto">
          <a:xfrm>
            <a:off x="7527115" y="1124744"/>
            <a:ext cx="3561901" cy="3744415"/>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6497332" y="641674"/>
            <a:ext cx="53039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Esquema de la fundamentación del Modelo Asociativo</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Llamada de flecha hacia arriba 8"/>
          <p:cNvSpPr/>
          <p:nvPr/>
        </p:nvSpPr>
        <p:spPr>
          <a:xfrm>
            <a:off x="6758833" y="4962372"/>
            <a:ext cx="5098464" cy="779713"/>
          </a:xfrm>
          <a:prstGeom prst="up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0" i="0" u="none" strike="noStrike" kern="1200" cap="none" spc="0" normalizeH="0" baseline="0" noProof="0" dirty="0" smtClean="0">
                <a:ln>
                  <a:noFill/>
                </a:ln>
                <a:solidFill>
                  <a:prstClr val="black"/>
                </a:solidFill>
                <a:effectLst/>
                <a:uLnTx/>
                <a:uFillTx/>
                <a:latin typeface="Calibri" panose="020F0502020204030204"/>
                <a:ea typeface="+mn-ea"/>
                <a:cs typeface="+mn-cs"/>
              </a:rPr>
              <a:t>Permite </a:t>
            </a:r>
            <a:r>
              <a:rPr kumimoji="0" lang="es-EC" sz="1600" b="0" i="0" u="none" strike="noStrike" kern="1200" cap="none" spc="0" normalizeH="0" baseline="0" noProof="0" dirty="0">
                <a:ln>
                  <a:noFill/>
                </a:ln>
                <a:solidFill>
                  <a:prstClr val="black"/>
                </a:solidFill>
                <a:effectLst/>
                <a:uLnTx/>
                <a:uFillTx/>
                <a:latin typeface="Calibri" panose="020F0502020204030204"/>
                <a:ea typeface="+mn-ea"/>
                <a:cs typeface="+mn-cs"/>
              </a:rPr>
              <a:t>el aprendizaje continuo de la organización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372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2242705639"/>
              </p:ext>
            </p:extLst>
          </p:nvPr>
        </p:nvGraphicFramePr>
        <p:xfrm>
          <a:off x="308979" y="1348325"/>
          <a:ext cx="6368256"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p:cNvSpPr txBox="1"/>
          <p:nvPr/>
        </p:nvSpPr>
        <p:spPr>
          <a:xfrm>
            <a:off x="1008831" y="704310"/>
            <a:ext cx="49685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Marco Metodológico</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Diagrama 4"/>
          <p:cNvGraphicFramePr/>
          <p:nvPr>
            <p:extLst>
              <p:ext uri="{D42A27DB-BD31-4B8C-83A1-F6EECF244321}">
                <p14:modId xmlns:p14="http://schemas.microsoft.com/office/powerpoint/2010/main" val="4087553840"/>
              </p:ext>
            </p:extLst>
          </p:nvPr>
        </p:nvGraphicFramePr>
        <p:xfrm>
          <a:off x="7145383" y="1683598"/>
          <a:ext cx="5194241" cy="47005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Llamada rectangular redondeada 5"/>
          <p:cNvSpPr/>
          <p:nvPr/>
        </p:nvSpPr>
        <p:spPr>
          <a:xfrm>
            <a:off x="8669715" y="1159791"/>
            <a:ext cx="3293729" cy="668278"/>
          </a:xfrm>
          <a:prstGeom prst="wedgeRoundRectCallout">
            <a:avLst>
              <a:gd name="adj1" fmla="val -31285"/>
              <a:gd name="adj2" fmla="val 1062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Cobertura de las unidades de análisis: </a:t>
            </a:r>
            <a:r>
              <a:rPr kumimoji="0" lang="es-E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Muestra</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24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673558" y="639643"/>
            <a:ext cx="114462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Encuesta dirigida a la</a:t>
            </a:r>
            <a:r>
              <a:rPr lang="es-ES" sz="2800" b="1" dirty="0" smtClean="0">
                <a:solidFill>
                  <a:prstClr val="black"/>
                </a:solidFill>
                <a:latin typeface="Calibri" panose="020F0502020204030204"/>
              </a:rPr>
              <a:t>s </a:t>
            </a:r>
            <a:r>
              <a:rPr kumimoji="0" lang="es-ES" sz="2800" b="1" i="0" u="none" strike="noStrike" kern="1200" cap="none" spc="0" normalizeH="0" noProof="0" dirty="0" smtClean="0">
                <a:ln>
                  <a:noFill/>
                </a:ln>
                <a:solidFill>
                  <a:prstClr val="black"/>
                </a:solidFill>
                <a:effectLst/>
                <a:uLnTx/>
                <a:uFillTx/>
                <a:latin typeface="Calibri" panose="020F0502020204030204"/>
                <a:ea typeface="+mn-ea"/>
                <a:cs typeface="+mn-cs"/>
              </a:rPr>
              <a:t>comunidades de la Asociación de Mujeres Miskeras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Imagen 10"/>
          <p:cNvPicPr preferRelativeResize="0">
            <a:picLocks/>
          </p:cNvPicPr>
          <p:nvPr/>
        </p:nvPicPr>
        <p:blipFill rotWithShape="1">
          <a:blip r:embed="rId4" cstate="email">
            <a:extLst>
              <a:ext uri="{28A0092B-C50C-407E-A947-70E740481C1C}">
                <a14:useLocalDpi xmlns:a14="http://schemas.microsoft.com/office/drawing/2010/main"/>
              </a:ext>
            </a:extLst>
          </a:blip>
          <a:srcRect/>
          <a:stretch/>
        </p:blipFill>
        <p:spPr>
          <a:xfrm>
            <a:off x="4942183" y="4264489"/>
            <a:ext cx="2520000" cy="1800000"/>
          </a:xfrm>
          <a:prstGeom prst="rect">
            <a:avLst/>
          </a:prstGeom>
        </p:spPr>
      </p:pic>
      <p:pic>
        <p:nvPicPr>
          <p:cNvPr id="15" name="Imagen 14"/>
          <p:cNvPicPr preferRelativeResize="0">
            <a:picLocks/>
          </p:cNvPicPr>
          <p:nvPr/>
        </p:nvPicPr>
        <p:blipFill rotWithShape="1">
          <a:blip r:embed="rId5" cstate="email">
            <a:extLst>
              <a:ext uri="{28A0092B-C50C-407E-A947-70E740481C1C}">
                <a14:useLocalDpi xmlns:a14="http://schemas.microsoft.com/office/drawing/2010/main"/>
              </a:ext>
            </a:extLst>
          </a:blip>
          <a:srcRect/>
          <a:stretch/>
        </p:blipFill>
        <p:spPr>
          <a:xfrm>
            <a:off x="64168" y="4264489"/>
            <a:ext cx="2520000" cy="1800000"/>
          </a:xfrm>
          <a:prstGeom prst="rect">
            <a:avLst/>
          </a:prstGeom>
        </p:spPr>
      </p:pic>
      <p:graphicFrame>
        <p:nvGraphicFramePr>
          <p:cNvPr id="17" name="Diagrama 16"/>
          <p:cNvGraphicFramePr/>
          <p:nvPr>
            <p:extLst>
              <p:ext uri="{D42A27DB-BD31-4B8C-83A1-F6EECF244321}">
                <p14:modId xmlns:p14="http://schemas.microsoft.com/office/powerpoint/2010/main" val="1702064450"/>
              </p:ext>
            </p:extLst>
          </p:nvPr>
        </p:nvGraphicFramePr>
        <p:xfrm>
          <a:off x="208814" y="639643"/>
          <a:ext cx="7061296" cy="56488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8" name="Gráfico 17"/>
          <p:cNvGraphicFramePr/>
          <p:nvPr>
            <p:extLst>
              <p:ext uri="{D42A27DB-BD31-4B8C-83A1-F6EECF244321}">
                <p14:modId xmlns:p14="http://schemas.microsoft.com/office/powerpoint/2010/main" val="146666207"/>
              </p:ext>
            </p:extLst>
          </p:nvPr>
        </p:nvGraphicFramePr>
        <p:xfrm>
          <a:off x="7654256" y="1983198"/>
          <a:ext cx="4320000" cy="3600000"/>
        </p:xfrm>
        <a:graphic>
          <a:graphicData uri="http://schemas.openxmlformats.org/drawingml/2006/chart">
            <c:chart xmlns:c="http://schemas.openxmlformats.org/drawingml/2006/chart" xmlns:r="http://schemas.openxmlformats.org/officeDocument/2006/relationships" r:id="rId11"/>
          </a:graphicData>
        </a:graphic>
      </p:graphicFrame>
      <p:sp>
        <p:nvSpPr>
          <p:cNvPr id="2" name="Rectángulo 1"/>
          <p:cNvSpPr/>
          <p:nvPr/>
        </p:nvSpPr>
        <p:spPr>
          <a:xfrm>
            <a:off x="7662323" y="1336867"/>
            <a:ext cx="4311933" cy="646331"/>
          </a:xfrm>
          <a:prstGeom prst="rect">
            <a:avLst/>
          </a:prstGeom>
        </p:spPr>
        <p:txBody>
          <a:bodyPr wrap="square">
            <a:spAutoFit/>
          </a:bodyPr>
          <a:lstStyle/>
          <a:p>
            <a:pPr lvl="0" algn="ctr"/>
            <a:r>
              <a:rPr lang="es-ES" dirty="0">
                <a:solidFill>
                  <a:prstClr val="black"/>
                </a:solidFill>
              </a:rPr>
              <a:t>Interés en las actividades derivadas del agave Andino</a:t>
            </a:r>
          </a:p>
        </p:txBody>
      </p:sp>
    </p:spTree>
    <p:extLst>
      <p:ext uri="{BB962C8B-B14F-4D97-AF65-F5344CB8AC3E}">
        <p14:creationId xmlns:p14="http://schemas.microsoft.com/office/powerpoint/2010/main" val="2834593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Diagrama 16"/>
          <p:cNvGraphicFramePr/>
          <p:nvPr>
            <p:extLst>
              <p:ext uri="{D42A27DB-BD31-4B8C-83A1-F6EECF244321}">
                <p14:modId xmlns:p14="http://schemas.microsoft.com/office/powerpoint/2010/main" val="870306819"/>
              </p:ext>
            </p:extLst>
          </p:nvPr>
        </p:nvGraphicFramePr>
        <p:xfrm>
          <a:off x="321376" y="431669"/>
          <a:ext cx="7009865" cy="56488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p:cNvSpPr/>
          <p:nvPr/>
        </p:nvSpPr>
        <p:spPr>
          <a:xfrm>
            <a:off x="7606129" y="2027172"/>
            <a:ext cx="4311933" cy="369332"/>
          </a:xfrm>
          <a:prstGeom prst="rect">
            <a:avLst/>
          </a:prstGeom>
        </p:spPr>
        <p:txBody>
          <a:bodyPr wrap="square">
            <a:spAutoFit/>
          </a:bodyPr>
          <a:lstStyle/>
          <a:p>
            <a:pPr lvl="0" algn="ctr"/>
            <a:r>
              <a:rPr lang="es-ES" i="1" dirty="0" smtClean="0"/>
              <a:t>Actividades a realizar</a:t>
            </a:r>
            <a:r>
              <a:rPr lang="es-ES" b="1" dirty="0" smtClean="0"/>
              <a:t> </a:t>
            </a:r>
          </a:p>
        </p:txBody>
      </p:sp>
      <p:sp>
        <p:nvSpPr>
          <p:cNvPr id="12" name="CuadroTexto 11"/>
          <p:cNvSpPr txBox="1"/>
          <p:nvPr/>
        </p:nvSpPr>
        <p:spPr>
          <a:xfrm>
            <a:off x="3500042" y="576048"/>
            <a:ext cx="75408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Encuesta Dirigido a los turistas potenciales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Gráfico 12"/>
          <p:cNvGraphicFramePr>
            <a:graphicFrameLocks noChangeAspect="1"/>
          </p:cNvGraphicFramePr>
          <p:nvPr>
            <p:extLst>
              <p:ext uri="{D42A27DB-BD31-4B8C-83A1-F6EECF244321}">
                <p14:modId xmlns:p14="http://schemas.microsoft.com/office/powerpoint/2010/main" val="3115067923"/>
              </p:ext>
            </p:extLst>
          </p:nvPr>
        </p:nvGraphicFramePr>
        <p:xfrm>
          <a:off x="7722812" y="2542846"/>
          <a:ext cx="4320000" cy="2879788"/>
        </p:xfrm>
        <a:graphic>
          <a:graphicData uri="http://schemas.openxmlformats.org/drawingml/2006/chart">
            <c:chart xmlns:c="http://schemas.openxmlformats.org/drawingml/2006/chart" xmlns:r="http://schemas.openxmlformats.org/officeDocument/2006/relationships" r:id="rId9"/>
          </a:graphicData>
        </a:graphic>
      </p:graphicFrame>
      <p:pic>
        <p:nvPicPr>
          <p:cNvPr id="14" name="Imagen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2530" y="3982740"/>
            <a:ext cx="1416014" cy="2097790"/>
          </a:xfrm>
          <a:prstGeom prst="rect">
            <a:avLst/>
          </a:prstGeom>
        </p:spPr>
      </p:pic>
      <p:pic>
        <p:nvPicPr>
          <p:cNvPr id="16" name="Picture 2" descr="Tarea 1.3 – Inserta el formulario creado en Formularios de Google –  InforGlor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596997" y="1099268"/>
            <a:ext cx="2595003" cy="865001"/>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190115" y="4033789"/>
            <a:ext cx="1416014" cy="2097790"/>
          </a:xfrm>
          <a:prstGeom prst="rect">
            <a:avLst/>
          </a:prstGeom>
        </p:spPr>
      </p:pic>
    </p:spTree>
    <p:extLst>
      <p:ext uri="{BB962C8B-B14F-4D97-AF65-F5344CB8AC3E}">
        <p14:creationId xmlns:p14="http://schemas.microsoft.com/office/powerpoint/2010/main" val="4275701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2" descr="Resultado de imagen para turismo espe">
            <a:extLst>
              <a:ext uri="{FF2B5EF4-FFF2-40B4-BE49-F238E27FC236}">
                <a16:creationId xmlns:a16="http://schemas.microsoft.com/office/drawing/2014/main" id="{01F7D6D1-EBD9-4A2C-BA8D-43888068C9F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344" y="188640"/>
            <a:ext cx="792268" cy="77481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113800" y="576048"/>
            <a:ext cx="64087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Entrevistas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Diagrama 3"/>
          <p:cNvGraphicFramePr/>
          <p:nvPr>
            <p:extLst>
              <p:ext uri="{D42A27DB-BD31-4B8C-83A1-F6EECF244321}">
                <p14:modId xmlns:p14="http://schemas.microsoft.com/office/powerpoint/2010/main" val="2634304863"/>
              </p:ext>
            </p:extLst>
          </p:nvPr>
        </p:nvGraphicFramePr>
        <p:xfrm>
          <a:off x="407368" y="1075093"/>
          <a:ext cx="11521280" cy="3741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a 9"/>
          <p:cNvGraphicFramePr/>
          <p:nvPr>
            <p:extLst>
              <p:ext uri="{D42A27DB-BD31-4B8C-83A1-F6EECF244321}">
                <p14:modId xmlns:p14="http://schemas.microsoft.com/office/powerpoint/2010/main" val="3007888090"/>
              </p:ext>
            </p:extLst>
          </p:nvPr>
        </p:nvGraphicFramePr>
        <p:xfrm>
          <a:off x="548448" y="5001928"/>
          <a:ext cx="11247820" cy="7928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24454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1065</Words>
  <Application>Microsoft Office PowerPoint</Application>
  <PresentationFormat>Panorámica</PresentationFormat>
  <Paragraphs>209</Paragraphs>
  <Slides>18</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18</vt:i4>
      </vt:variant>
    </vt:vector>
  </HeadingPairs>
  <TitlesOfParts>
    <vt:vector size="29" baseType="lpstr">
      <vt:lpstr>Arial</vt:lpstr>
      <vt:lpstr>Bahnschrift</vt:lpstr>
      <vt:lpstr>Bahnschrift SemiBold SemiConden</vt:lpstr>
      <vt:lpstr>Britannic Bold</vt:lpstr>
      <vt:lpstr>Brush Script MT</vt:lpstr>
      <vt:lpstr>Calibri</vt:lpstr>
      <vt:lpstr>Calibri Light</vt:lpstr>
      <vt:lpstr>Elephant</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 Cadena</dc:creator>
  <cp:lastModifiedBy>Maria Jose Cadena</cp:lastModifiedBy>
  <cp:revision>82</cp:revision>
  <dcterms:created xsi:type="dcterms:W3CDTF">2021-03-17T23:46:25Z</dcterms:created>
  <dcterms:modified xsi:type="dcterms:W3CDTF">2021-03-30T01:01:23Z</dcterms:modified>
</cp:coreProperties>
</file>