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76" r:id="rId3"/>
    <p:sldId id="563" r:id="rId4"/>
    <p:sldId id="486" r:id="rId5"/>
    <p:sldId id="558" r:id="rId6"/>
    <p:sldId id="412" r:id="rId7"/>
    <p:sldId id="565" r:id="rId8"/>
    <p:sldId id="493" r:id="rId9"/>
    <p:sldId id="548" r:id="rId10"/>
    <p:sldId id="549" r:id="rId11"/>
    <p:sldId id="550" r:id="rId12"/>
    <p:sldId id="551" r:id="rId13"/>
    <p:sldId id="557" r:id="rId14"/>
    <p:sldId id="559" r:id="rId15"/>
    <p:sldId id="560" r:id="rId16"/>
    <p:sldId id="562" r:id="rId17"/>
    <p:sldId id="561" r:id="rId18"/>
    <p:sldId id="532" r:id="rId19"/>
    <p:sldId id="564" r:id="rId20"/>
    <p:sldId id="553" r:id="rId21"/>
    <p:sldId id="554" r:id="rId22"/>
    <p:sldId id="569" r:id="rId23"/>
    <p:sldId id="570" r:id="rId24"/>
    <p:sldId id="568" r:id="rId25"/>
    <p:sldId id="533" r:id="rId26"/>
    <p:sldId id="534" r:id="rId27"/>
    <p:sldId id="535" r:id="rId28"/>
    <p:sldId id="556" r:id="rId29"/>
    <p:sldId id="555" r:id="rId30"/>
    <p:sldId id="536" r:id="rId31"/>
    <p:sldId id="547" r:id="rId32"/>
    <p:sldId id="537" r:id="rId33"/>
    <p:sldId id="538" r:id="rId34"/>
    <p:sldId id="566" r:id="rId35"/>
    <p:sldId id="539" r:id="rId36"/>
    <p:sldId id="567" r:id="rId37"/>
    <p:sldId id="542" r:id="rId38"/>
    <p:sldId id="545" r:id="rId39"/>
    <p:sldId id="543" r:id="rId40"/>
    <p:sldId id="544" r:id="rId41"/>
    <p:sldId id="546" r:id="rId42"/>
    <p:sldId id="484" r:id="rId43"/>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LyN Guanotoa" initials="EG" lastIdx="2" clrIdx="0">
    <p:extLst>
      <p:ext uri="{19B8F6BF-5375-455C-9EA6-DF929625EA0E}">
        <p15:presenceInfo xmlns:p15="http://schemas.microsoft.com/office/powerpoint/2012/main" userId="8d6c5a2cd657c126" providerId="Windows Live"/>
      </p:ext>
    </p:extLst>
  </p:cmAuthor>
  <p:cmAuthor id="2" name="Michelle Velasco" initials="MV" lastIdx="1" clrIdx="1">
    <p:extLst>
      <p:ext uri="{19B8F6BF-5375-455C-9EA6-DF929625EA0E}">
        <p15:presenceInfo xmlns:p15="http://schemas.microsoft.com/office/powerpoint/2012/main" userId="83879a6cb6065f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096BA"/>
    <a:srgbClr val="E7ECEF"/>
    <a:srgbClr val="274C77"/>
    <a:srgbClr val="00713D"/>
    <a:srgbClr val="002200"/>
    <a:srgbClr val="004800"/>
    <a:srgbClr val="00A259"/>
    <a:srgbClr val="00703C"/>
    <a:srgbClr val="2F5597"/>
    <a:srgbClr val="F842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ebastian\Desktop\pruebasdeusabilida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ebastian\Desktop\pruebasdeusabilida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ebastian\Desktop\pruebasdeusabilidad.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Pruebas de Usabilidad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v>Pregunta 1</c:v>
          </c:tx>
          <c:spPr>
            <a:solidFill>
              <a:schemeClr val="accent1"/>
            </a:solidFill>
            <a:ln>
              <a:noFill/>
            </a:ln>
            <a:effectLst/>
          </c:spPr>
          <c:invertIfNegative val="0"/>
          <c:val>
            <c:numRef>
              <c:f>Hoja1!$F$12:$J$12</c:f>
              <c:numCache>
                <c:formatCode>General</c:formatCode>
                <c:ptCount val="5"/>
                <c:pt idx="0">
                  <c:v>0</c:v>
                </c:pt>
                <c:pt idx="1">
                  <c:v>0</c:v>
                </c:pt>
                <c:pt idx="2">
                  <c:v>0</c:v>
                </c:pt>
                <c:pt idx="3">
                  <c:v>5</c:v>
                </c:pt>
                <c:pt idx="4">
                  <c:v>5</c:v>
                </c:pt>
              </c:numCache>
            </c:numRef>
          </c:val>
          <c:extLst>
            <c:ext xmlns:c16="http://schemas.microsoft.com/office/drawing/2014/chart" uri="{C3380CC4-5D6E-409C-BE32-E72D297353CC}">
              <c16:uniqueId val="{00000000-3312-4DFE-8D5D-A9D4E616EDC8}"/>
            </c:ext>
          </c:extLst>
        </c:ser>
        <c:ser>
          <c:idx val="1"/>
          <c:order val="1"/>
          <c:tx>
            <c:v>Pregunta 2</c:v>
          </c:tx>
          <c:spPr>
            <a:solidFill>
              <a:schemeClr val="accent2"/>
            </a:solidFill>
            <a:ln>
              <a:noFill/>
            </a:ln>
            <a:effectLst/>
          </c:spPr>
          <c:invertIfNegative val="0"/>
          <c:val>
            <c:numRef>
              <c:f>Hoja1!$F$13:$J$13</c:f>
              <c:numCache>
                <c:formatCode>General</c:formatCode>
                <c:ptCount val="5"/>
                <c:pt idx="0">
                  <c:v>2</c:v>
                </c:pt>
                <c:pt idx="1">
                  <c:v>4</c:v>
                </c:pt>
                <c:pt idx="2">
                  <c:v>2</c:v>
                </c:pt>
                <c:pt idx="3">
                  <c:v>1</c:v>
                </c:pt>
                <c:pt idx="4">
                  <c:v>1</c:v>
                </c:pt>
              </c:numCache>
            </c:numRef>
          </c:val>
          <c:extLst>
            <c:ext xmlns:c16="http://schemas.microsoft.com/office/drawing/2014/chart" uri="{C3380CC4-5D6E-409C-BE32-E72D297353CC}">
              <c16:uniqueId val="{00000001-3312-4DFE-8D5D-A9D4E616EDC8}"/>
            </c:ext>
          </c:extLst>
        </c:ser>
        <c:ser>
          <c:idx val="2"/>
          <c:order val="2"/>
          <c:tx>
            <c:v>Pregunta 3</c:v>
          </c:tx>
          <c:spPr>
            <a:solidFill>
              <a:schemeClr val="accent3"/>
            </a:solidFill>
            <a:ln>
              <a:noFill/>
            </a:ln>
            <a:effectLst/>
          </c:spPr>
          <c:invertIfNegative val="0"/>
          <c:val>
            <c:numRef>
              <c:f>Hoja1!$F$14:$J$14</c:f>
              <c:numCache>
                <c:formatCode>General</c:formatCode>
                <c:ptCount val="5"/>
                <c:pt idx="0">
                  <c:v>0</c:v>
                </c:pt>
                <c:pt idx="1">
                  <c:v>0</c:v>
                </c:pt>
                <c:pt idx="2">
                  <c:v>0</c:v>
                </c:pt>
                <c:pt idx="3">
                  <c:v>6</c:v>
                </c:pt>
                <c:pt idx="4">
                  <c:v>4</c:v>
                </c:pt>
              </c:numCache>
            </c:numRef>
          </c:val>
          <c:extLst>
            <c:ext xmlns:c16="http://schemas.microsoft.com/office/drawing/2014/chart" uri="{C3380CC4-5D6E-409C-BE32-E72D297353CC}">
              <c16:uniqueId val="{00000002-3312-4DFE-8D5D-A9D4E616EDC8}"/>
            </c:ext>
          </c:extLst>
        </c:ser>
        <c:ser>
          <c:idx val="3"/>
          <c:order val="3"/>
          <c:tx>
            <c:v>Pregunta 4</c:v>
          </c:tx>
          <c:spPr>
            <a:solidFill>
              <a:schemeClr val="accent4"/>
            </a:solidFill>
            <a:ln>
              <a:noFill/>
            </a:ln>
            <a:effectLst/>
          </c:spPr>
          <c:invertIfNegative val="0"/>
          <c:val>
            <c:numRef>
              <c:f>Hoja1!$F$15:$J$15</c:f>
              <c:numCache>
                <c:formatCode>General</c:formatCode>
                <c:ptCount val="5"/>
                <c:pt idx="0">
                  <c:v>1</c:v>
                </c:pt>
                <c:pt idx="1">
                  <c:v>3</c:v>
                </c:pt>
                <c:pt idx="2">
                  <c:v>1</c:v>
                </c:pt>
                <c:pt idx="3">
                  <c:v>3</c:v>
                </c:pt>
                <c:pt idx="4">
                  <c:v>2</c:v>
                </c:pt>
              </c:numCache>
            </c:numRef>
          </c:val>
          <c:extLst>
            <c:ext xmlns:c16="http://schemas.microsoft.com/office/drawing/2014/chart" uri="{C3380CC4-5D6E-409C-BE32-E72D297353CC}">
              <c16:uniqueId val="{00000003-3312-4DFE-8D5D-A9D4E616EDC8}"/>
            </c:ext>
          </c:extLst>
        </c:ser>
        <c:ser>
          <c:idx val="4"/>
          <c:order val="4"/>
          <c:tx>
            <c:v>Pregunta 5</c:v>
          </c:tx>
          <c:spPr>
            <a:solidFill>
              <a:schemeClr val="accent5"/>
            </a:solidFill>
            <a:ln>
              <a:noFill/>
            </a:ln>
            <a:effectLst/>
          </c:spPr>
          <c:invertIfNegative val="0"/>
          <c:val>
            <c:numRef>
              <c:f>Hoja1!$F$16:$J$16</c:f>
              <c:numCache>
                <c:formatCode>General</c:formatCode>
                <c:ptCount val="5"/>
                <c:pt idx="0">
                  <c:v>0</c:v>
                </c:pt>
                <c:pt idx="1">
                  <c:v>0</c:v>
                </c:pt>
                <c:pt idx="2">
                  <c:v>0</c:v>
                </c:pt>
                <c:pt idx="3">
                  <c:v>7</c:v>
                </c:pt>
                <c:pt idx="4">
                  <c:v>3</c:v>
                </c:pt>
              </c:numCache>
            </c:numRef>
          </c:val>
          <c:extLst>
            <c:ext xmlns:c16="http://schemas.microsoft.com/office/drawing/2014/chart" uri="{C3380CC4-5D6E-409C-BE32-E72D297353CC}">
              <c16:uniqueId val="{00000004-3312-4DFE-8D5D-A9D4E616EDC8}"/>
            </c:ext>
          </c:extLst>
        </c:ser>
        <c:ser>
          <c:idx val="5"/>
          <c:order val="5"/>
          <c:tx>
            <c:v>Pregunta 6</c:v>
          </c:tx>
          <c:spPr>
            <a:solidFill>
              <a:schemeClr val="accent6"/>
            </a:solidFill>
            <a:ln>
              <a:noFill/>
            </a:ln>
            <a:effectLst/>
          </c:spPr>
          <c:invertIfNegative val="0"/>
          <c:val>
            <c:numRef>
              <c:f>Hoja1!$F$17:$J$17</c:f>
              <c:numCache>
                <c:formatCode>General</c:formatCode>
                <c:ptCount val="5"/>
                <c:pt idx="0">
                  <c:v>6</c:v>
                </c:pt>
                <c:pt idx="1">
                  <c:v>2</c:v>
                </c:pt>
                <c:pt idx="2">
                  <c:v>2</c:v>
                </c:pt>
                <c:pt idx="3">
                  <c:v>0</c:v>
                </c:pt>
                <c:pt idx="4">
                  <c:v>0</c:v>
                </c:pt>
              </c:numCache>
            </c:numRef>
          </c:val>
          <c:extLst>
            <c:ext xmlns:c16="http://schemas.microsoft.com/office/drawing/2014/chart" uri="{C3380CC4-5D6E-409C-BE32-E72D297353CC}">
              <c16:uniqueId val="{00000005-3312-4DFE-8D5D-A9D4E616EDC8}"/>
            </c:ext>
          </c:extLst>
        </c:ser>
        <c:ser>
          <c:idx val="6"/>
          <c:order val="6"/>
          <c:tx>
            <c:v>Pregunta 7</c:v>
          </c:tx>
          <c:spPr>
            <a:solidFill>
              <a:schemeClr val="accent1">
                <a:lumMod val="60000"/>
              </a:schemeClr>
            </a:solidFill>
            <a:ln>
              <a:noFill/>
            </a:ln>
            <a:effectLst/>
          </c:spPr>
          <c:invertIfNegative val="0"/>
          <c:val>
            <c:numRef>
              <c:f>Hoja1!$F$18:$J$18</c:f>
              <c:numCache>
                <c:formatCode>General</c:formatCode>
                <c:ptCount val="5"/>
                <c:pt idx="0">
                  <c:v>0</c:v>
                </c:pt>
                <c:pt idx="1">
                  <c:v>0</c:v>
                </c:pt>
                <c:pt idx="2">
                  <c:v>1</c:v>
                </c:pt>
                <c:pt idx="3">
                  <c:v>4</c:v>
                </c:pt>
                <c:pt idx="4">
                  <c:v>5</c:v>
                </c:pt>
              </c:numCache>
            </c:numRef>
          </c:val>
          <c:extLst>
            <c:ext xmlns:c16="http://schemas.microsoft.com/office/drawing/2014/chart" uri="{C3380CC4-5D6E-409C-BE32-E72D297353CC}">
              <c16:uniqueId val="{00000006-3312-4DFE-8D5D-A9D4E616EDC8}"/>
            </c:ext>
          </c:extLst>
        </c:ser>
        <c:ser>
          <c:idx val="7"/>
          <c:order val="7"/>
          <c:tx>
            <c:v>Pregunta 8</c:v>
          </c:tx>
          <c:spPr>
            <a:solidFill>
              <a:schemeClr val="accent2">
                <a:lumMod val="60000"/>
              </a:schemeClr>
            </a:solidFill>
            <a:ln>
              <a:noFill/>
            </a:ln>
            <a:effectLst/>
          </c:spPr>
          <c:invertIfNegative val="0"/>
          <c:val>
            <c:numRef>
              <c:f>Hoja1!$F$19:$J$19</c:f>
              <c:numCache>
                <c:formatCode>General</c:formatCode>
                <c:ptCount val="5"/>
                <c:pt idx="0">
                  <c:v>3</c:v>
                </c:pt>
                <c:pt idx="1">
                  <c:v>5</c:v>
                </c:pt>
                <c:pt idx="2">
                  <c:v>0</c:v>
                </c:pt>
                <c:pt idx="3">
                  <c:v>1</c:v>
                </c:pt>
                <c:pt idx="4">
                  <c:v>1</c:v>
                </c:pt>
              </c:numCache>
            </c:numRef>
          </c:val>
          <c:extLst>
            <c:ext xmlns:c16="http://schemas.microsoft.com/office/drawing/2014/chart" uri="{C3380CC4-5D6E-409C-BE32-E72D297353CC}">
              <c16:uniqueId val="{00000007-3312-4DFE-8D5D-A9D4E616EDC8}"/>
            </c:ext>
          </c:extLst>
        </c:ser>
        <c:ser>
          <c:idx val="8"/>
          <c:order val="8"/>
          <c:tx>
            <c:v>Pregunta 9</c:v>
          </c:tx>
          <c:spPr>
            <a:solidFill>
              <a:schemeClr val="accent3">
                <a:lumMod val="60000"/>
              </a:schemeClr>
            </a:solidFill>
            <a:ln>
              <a:noFill/>
            </a:ln>
            <a:effectLst/>
          </c:spPr>
          <c:invertIfNegative val="0"/>
          <c:val>
            <c:numRef>
              <c:f>Hoja1!$F$20:$J$20</c:f>
              <c:numCache>
                <c:formatCode>General</c:formatCode>
                <c:ptCount val="5"/>
                <c:pt idx="0">
                  <c:v>0</c:v>
                </c:pt>
                <c:pt idx="1">
                  <c:v>0</c:v>
                </c:pt>
                <c:pt idx="2">
                  <c:v>0</c:v>
                </c:pt>
                <c:pt idx="3">
                  <c:v>6</c:v>
                </c:pt>
                <c:pt idx="4">
                  <c:v>4</c:v>
                </c:pt>
              </c:numCache>
            </c:numRef>
          </c:val>
          <c:extLst>
            <c:ext xmlns:c16="http://schemas.microsoft.com/office/drawing/2014/chart" uri="{C3380CC4-5D6E-409C-BE32-E72D297353CC}">
              <c16:uniqueId val="{00000008-3312-4DFE-8D5D-A9D4E616EDC8}"/>
            </c:ext>
          </c:extLst>
        </c:ser>
        <c:ser>
          <c:idx val="9"/>
          <c:order val="9"/>
          <c:tx>
            <c:v>Pregunta 10</c:v>
          </c:tx>
          <c:spPr>
            <a:solidFill>
              <a:schemeClr val="accent4">
                <a:lumMod val="60000"/>
              </a:schemeClr>
            </a:solidFill>
            <a:ln>
              <a:noFill/>
            </a:ln>
            <a:effectLst/>
          </c:spPr>
          <c:invertIfNegative val="0"/>
          <c:val>
            <c:numRef>
              <c:f>Hoja1!$F$21:$J$21</c:f>
              <c:numCache>
                <c:formatCode>General</c:formatCode>
                <c:ptCount val="5"/>
                <c:pt idx="0">
                  <c:v>2</c:v>
                </c:pt>
                <c:pt idx="1">
                  <c:v>5</c:v>
                </c:pt>
                <c:pt idx="2">
                  <c:v>2</c:v>
                </c:pt>
                <c:pt idx="3">
                  <c:v>1</c:v>
                </c:pt>
                <c:pt idx="4">
                  <c:v>0</c:v>
                </c:pt>
              </c:numCache>
            </c:numRef>
          </c:val>
          <c:extLst>
            <c:ext xmlns:c16="http://schemas.microsoft.com/office/drawing/2014/chart" uri="{C3380CC4-5D6E-409C-BE32-E72D297353CC}">
              <c16:uniqueId val="{00000009-3312-4DFE-8D5D-A9D4E616EDC8}"/>
            </c:ext>
          </c:extLst>
        </c:ser>
        <c:dLbls>
          <c:showLegendKey val="0"/>
          <c:showVal val="0"/>
          <c:showCatName val="0"/>
          <c:showSerName val="0"/>
          <c:showPercent val="0"/>
          <c:showBubbleSize val="0"/>
        </c:dLbls>
        <c:gapWidth val="219"/>
        <c:overlap val="-27"/>
        <c:axId val="464958664"/>
        <c:axId val="464959448"/>
      </c:barChart>
      <c:catAx>
        <c:axId val="46495866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64959448"/>
        <c:crosses val="autoZero"/>
        <c:auto val="1"/>
        <c:lblAlgn val="ctr"/>
        <c:lblOffset val="100"/>
        <c:noMultiLvlLbl val="0"/>
      </c:catAx>
      <c:valAx>
        <c:axId val="464959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649586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Pruebas de Usabilidad preguntas</a:t>
            </a:r>
            <a:r>
              <a:rPr lang="es-EC" baseline="0"/>
              <a:t> impares</a:t>
            </a:r>
            <a:endParaRPr lang="es-EC"/>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v>Pregunta 1</c:v>
          </c:tx>
          <c:spPr>
            <a:solidFill>
              <a:schemeClr val="accent1"/>
            </a:solidFill>
            <a:ln>
              <a:noFill/>
            </a:ln>
            <a:effectLst/>
          </c:spPr>
          <c:invertIfNegative val="0"/>
          <c:val>
            <c:numRef>
              <c:f>Hoja1!$N$12:$R$12</c:f>
              <c:numCache>
                <c:formatCode>General</c:formatCode>
                <c:ptCount val="5"/>
                <c:pt idx="0">
                  <c:v>0</c:v>
                </c:pt>
                <c:pt idx="1">
                  <c:v>0</c:v>
                </c:pt>
                <c:pt idx="2">
                  <c:v>0</c:v>
                </c:pt>
                <c:pt idx="3">
                  <c:v>5</c:v>
                </c:pt>
                <c:pt idx="4">
                  <c:v>5</c:v>
                </c:pt>
              </c:numCache>
            </c:numRef>
          </c:val>
          <c:extLst>
            <c:ext xmlns:c16="http://schemas.microsoft.com/office/drawing/2014/chart" uri="{C3380CC4-5D6E-409C-BE32-E72D297353CC}">
              <c16:uniqueId val="{00000000-331F-4106-BB76-3EF5844D0CF8}"/>
            </c:ext>
          </c:extLst>
        </c:ser>
        <c:ser>
          <c:idx val="1"/>
          <c:order val="1"/>
          <c:tx>
            <c:v>Pregunta 3</c:v>
          </c:tx>
          <c:spPr>
            <a:solidFill>
              <a:schemeClr val="accent2"/>
            </a:solidFill>
            <a:ln>
              <a:noFill/>
            </a:ln>
            <a:effectLst/>
          </c:spPr>
          <c:invertIfNegative val="0"/>
          <c:val>
            <c:numRef>
              <c:f>Hoja1!$N$13:$R$13</c:f>
              <c:numCache>
                <c:formatCode>General</c:formatCode>
                <c:ptCount val="5"/>
                <c:pt idx="0">
                  <c:v>0</c:v>
                </c:pt>
                <c:pt idx="1">
                  <c:v>0</c:v>
                </c:pt>
                <c:pt idx="2">
                  <c:v>0</c:v>
                </c:pt>
                <c:pt idx="3">
                  <c:v>6</c:v>
                </c:pt>
                <c:pt idx="4">
                  <c:v>4</c:v>
                </c:pt>
              </c:numCache>
            </c:numRef>
          </c:val>
          <c:extLst>
            <c:ext xmlns:c16="http://schemas.microsoft.com/office/drawing/2014/chart" uri="{C3380CC4-5D6E-409C-BE32-E72D297353CC}">
              <c16:uniqueId val="{00000001-331F-4106-BB76-3EF5844D0CF8}"/>
            </c:ext>
          </c:extLst>
        </c:ser>
        <c:ser>
          <c:idx val="2"/>
          <c:order val="2"/>
          <c:tx>
            <c:v>Pregunta 5</c:v>
          </c:tx>
          <c:spPr>
            <a:solidFill>
              <a:schemeClr val="accent3"/>
            </a:solidFill>
            <a:ln>
              <a:noFill/>
            </a:ln>
            <a:effectLst/>
          </c:spPr>
          <c:invertIfNegative val="0"/>
          <c:val>
            <c:numRef>
              <c:f>Hoja1!$N$14:$R$14</c:f>
              <c:numCache>
                <c:formatCode>General</c:formatCode>
                <c:ptCount val="5"/>
                <c:pt idx="0">
                  <c:v>0</c:v>
                </c:pt>
                <c:pt idx="1">
                  <c:v>0</c:v>
                </c:pt>
                <c:pt idx="2">
                  <c:v>0</c:v>
                </c:pt>
                <c:pt idx="3">
                  <c:v>7</c:v>
                </c:pt>
                <c:pt idx="4">
                  <c:v>3</c:v>
                </c:pt>
              </c:numCache>
            </c:numRef>
          </c:val>
          <c:extLst>
            <c:ext xmlns:c16="http://schemas.microsoft.com/office/drawing/2014/chart" uri="{C3380CC4-5D6E-409C-BE32-E72D297353CC}">
              <c16:uniqueId val="{00000002-331F-4106-BB76-3EF5844D0CF8}"/>
            </c:ext>
          </c:extLst>
        </c:ser>
        <c:ser>
          <c:idx val="3"/>
          <c:order val="3"/>
          <c:tx>
            <c:v>Pregunta 7</c:v>
          </c:tx>
          <c:spPr>
            <a:solidFill>
              <a:schemeClr val="accent4"/>
            </a:solidFill>
            <a:ln>
              <a:noFill/>
            </a:ln>
            <a:effectLst/>
          </c:spPr>
          <c:invertIfNegative val="0"/>
          <c:val>
            <c:numRef>
              <c:f>Hoja1!$N$15:$R$15</c:f>
              <c:numCache>
                <c:formatCode>General</c:formatCode>
                <c:ptCount val="5"/>
                <c:pt idx="0">
                  <c:v>0</c:v>
                </c:pt>
                <c:pt idx="1">
                  <c:v>0</c:v>
                </c:pt>
                <c:pt idx="2">
                  <c:v>1</c:v>
                </c:pt>
                <c:pt idx="3">
                  <c:v>4</c:v>
                </c:pt>
                <c:pt idx="4">
                  <c:v>5</c:v>
                </c:pt>
              </c:numCache>
            </c:numRef>
          </c:val>
          <c:extLst>
            <c:ext xmlns:c16="http://schemas.microsoft.com/office/drawing/2014/chart" uri="{C3380CC4-5D6E-409C-BE32-E72D297353CC}">
              <c16:uniqueId val="{00000003-331F-4106-BB76-3EF5844D0CF8}"/>
            </c:ext>
          </c:extLst>
        </c:ser>
        <c:ser>
          <c:idx val="4"/>
          <c:order val="4"/>
          <c:tx>
            <c:v>Pregunta 9</c:v>
          </c:tx>
          <c:spPr>
            <a:solidFill>
              <a:schemeClr val="accent5"/>
            </a:solidFill>
            <a:ln>
              <a:noFill/>
            </a:ln>
            <a:effectLst/>
          </c:spPr>
          <c:invertIfNegative val="0"/>
          <c:val>
            <c:numRef>
              <c:f>Hoja1!$N$16:$R$16</c:f>
              <c:numCache>
                <c:formatCode>General</c:formatCode>
                <c:ptCount val="5"/>
                <c:pt idx="0">
                  <c:v>0</c:v>
                </c:pt>
                <c:pt idx="1">
                  <c:v>0</c:v>
                </c:pt>
                <c:pt idx="2">
                  <c:v>0</c:v>
                </c:pt>
                <c:pt idx="3">
                  <c:v>6</c:v>
                </c:pt>
                <c:pt idx="4">
                  <c:v>4</c:v>
                </c:pt>
              </c:numCache>
            </c:numRef>
          </c:val>
          <c:extLst>
            <c:ext xmlns:c16="http://schemas.microsoft.com/office/drawing/2014/chart" uri="{C3380CC4-5D6E-409C-BE32-E72D297353CC}">
              <c16:uniqueId val="{00000004-331F-4106-BB76-3EF5844D0CF8}"/>
            </c:ext>
          </c:extLst>
        </c:ser>
        <c:dLbls>
          <c:showLegendKey val="0"/>
          <c:showVal val="0"/>
          <c:showCatName val="0"/>
          <c:showSerName val="0"/>
          <c:showPercent val="0"/>
          <c:showBubbleSize val="0"/>
        </c:dLbls>
        <c:gapWidth val="219"/>
        <c:overlap val="-27"/>
        <c:axId val="327160480"/>
        <c:axId val="327162048"/>
      </c:barChart>
      <c:catAx>
        <c:axId val="32716048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27162048"/>
        <c:crosses val="autoZero"/>
        <c:auto val="1"/>
        <c:lblAlgn val="ctr"/>
        <c:lblOffset val="100"/>
        <c:noMultiLvlLbl val="0"/>
      </c:catAx>
      <c:valAx>
        <c:axId val="327162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271604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Pruebas de Usabilidad preguntas pares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v>Pregunta 2</c:v>
          </c:tx>
          <c:spPr>
            <a:solidFill>
              <a:schemeClr val="accent1"/>
            </a:solidFill>
            <a:ln>
              <a:noFill/>
            </a:ln>
            <a:effectLst/>
          </c:spPr>
          <c:invertIfNegative val="0"/>
          <c:val>
            <c:numRef>
              <c:f>Hoja1!$V$12:$Z$12</c:f>
              <c:numCache>
                <c:formatCode>General</c:formatCode>
                <c:ptCount val="5"/>
                <c:pt idx="0">
                  <c:v>2</c:v>
                </c:pt>
                <c:pt idx="1">
                  <c:v>4</c:v>
                </c:pt>
                <c:pt idx="2">
                  <c:v>2</c:v>
                </c:pt>
                <c:pt idx="3">
                  <c:v>1</c:v>
                </c:pt>
                <c:pt idx="4">
                  <c:v>1</c:v>
                </c:pt>
              </c:numCache>
            </c:numRef>
          </c:val>
          <c:extLst>
            <c:ext xmlns:c16="http://schemas.microsoft.com/office/drawing/2014/chart" uri="{C3380CC4-5D6E-409C-BE32-E72D297353CC}">
              <c16:uniqueId val="{00000000-6A53-4E9F-830E-0DD7EB8C1601}"/>
            </c:ext>
          </c:extLst>
        </c:ser>
        <c:ser>
          <c:idx val="1"/>
          <c:order val="1"/>
          <c:tx>
            <c:v>Pregunta 4</c:v>
          </c:tx>
          <c:spPr>
            <a:solidFill>
              <a:schemeClr val="accent2"/>
            </a:solidFill>
            <a:ln>
              <a:noFill/>
            </a:ln>
            <a:effectLst/>
          </c:spPr>
          <c:invertIfNegative val="0"/>
          <c:val>
            <c:numRef>
              <c:f>Hoja1!$V$13:$Z$13</c:f>
              <c:numCache>
                <c:formatCode>General</c:formatCode>
                <c:ptCount val="5"/>
                <c:pt idx="0">
                  <c:v>1</c:v>
                </c:pt>
                <c:pt idx="1">
                  <c:v>3</c:v>
                </c:pt>
                <c:pt idx="2">
                  <c:v>1</c:v>
                </c:pt>
                <c:pt idx="3">
                  <c:v>3</c:v>
                </c:pt>
                <c:pt idx="4">
                  <c:v>2</c:v>
                </c:pt>
              </c:numCache>
            </c:numRef>
          </c:val>
          <c:extLst>
            <c:ext xmlns:c16="http://schemas.microsoft.com/office/drawing/2014/chart" uri="{C3380CC4-5D6E-409C-BE32-E72D297353CC}">
              <c16:uniqueId val="{00000001-6A53-4E9F-830E-0DD7EB8C1601}"/>
            </c:ext>
          </c:extLst>
        </c:ser>
        <c:ser>
          <c:idx val="2"/>
          <c:order val="2"/>
          <c:tx>
            <c:v>Pregunta 6</c:v>
          </c:tx>
          <c:spPr>
            <a:solidFill>
              <a:schemeClr val="accent3"/>
            </a:solidFill>
            <a:ln>
              <a:noFill/>
            </a:ln>
            <a:effectLst/>
          </c:spPr>
          <c:invertIfNegative val="0"/>
          <c:val>
            <c:numRef>
              <c:f>Hoja1!$V$14:$Z$14</c:f>
              <c:numCache>
                <c:formatCode>General</c:formatCode>
                <c:ptCount val="5"/>
                <c:pt idx="0">
                  <c:v>6</c:v>
                </c:pt>
                <c:pt idx="1">
                  <c:v>2</c:v>
                </c:pt>
                <c:pt idx="2">
                  <c:v>2</c:v>
                </c:pt>
                <c:pt idx="3">
                  <c:v>0</c:v>
                </c:pt>
                <c:pt idx="4">
                  <c:v>0</c:v>
                </c:pt>
              </c:numCache>
            </c:numRef>
          </c:val>
          <c:extLst>
            <c:ext xmlns:c16="http://schemas.microsoft.com/office/drawing/2014/chart" uri="{C3380CC4-5D6E-409C-BE32-E72D297353CC}">
              <c16:uniqueId val="{00000002-6A53-4E9F-830E-0DD7EB8C1601}"/>
            </c:ext>
          </c:extLst>
        </c:ser>
        <c:ser>
          <c:idx val="3"/>
          <c:order val="3"/>
          <c:tx>
            <c:v>Pregunta 8</c:v>
          </c:tx>
          <c:spPr>
            <a:solidFill>
              <a:schemeClr val="accent4"/>
            </a:solidFill>
            <a:ln>
              <a:noFill/>
            </a:ln>
            <a:effectLst/>
          </c:spPr>
          <c:invertIfNegative val="0"/>
          <c:val>
            <c:numRef>
              <c:f>Hoja1!$V$15:$Z$15</c:f>
              <c:numCache>
                <c:formatCode>General</c:formatCode>
                <c:ptCount val="5"/>
                <c:pt idx="0">
                  <c:v>3</c:v>
                </c:pt>
                <c:pt idx="1">
                  <c:v>5</c:v>
                </c:pt>
                <c:pt idx="2">
                  <c:v>0</c:v>
                </c:pt>
                <c:pt idx="3">
                  <c:v>1</c:v>
                </c:pt>
                <c:pt idx="4">
                  <c:v>1</c:v>
                </c:pt>
              </c:numCache>
            </c:numRef>
          </c:val>
          <c:extLst>
            <c:ext xmlns:c16="http://schemas.microsoft.com/office/drawing/2014/chart" uri="{C3380CC4-5D6E-409C-BE32-E72D297353CC}">
              <c16:uniqueId val="{00000003-6A53-4E9F-830E-0DD7EB8C1601}"/>
            </c:ext>
          </c:extLst>
        </c:ser>
        <c:ser>
          <c:idx val="4"/>
          <c:order val="4"/>
          <c:tx>
            <c:v>Pregunta 10</c:v>
          </c:tx>
          <c:spPr>
            <a:solidFill>
              <a:schemeClr val="accent5"/>
            </a:solidFill>
            <a:ln>
              <a:noFill/>
            </a:ln>
            <a:effectLst/>
          </c:spPr>
          <c:invertIfNegative val="0"/>
          <c:val>
            <c:numRef>
              <c:f>Hoja1!$V$16:$Z$16</c:f>
              <c:numCache>
                <c:formatCode>General</c:formatCode>
                <c:ptCount val="5"/>
                <c:pt idx="0">
                  <c:v>2</c:v>
                </c:pt>
                <c:pt idx="1">
                  <c:v>5</c:v>
                </c:pt>
                <c:pt idx="2">
                  <c:v>2</c:v>
                </c:pt>
                <c:pt idx="3">
                  <c:v>1</c:v>
                </c:pt>
                <c:pt idx="4">
                  <c:v>0</c:v>
                </c:pt>
              </c:numCache>
            </c:numRef>
          </c:val>
          <c:extLst>
            <c:ext xmlns:c16="http://schemas.microsoft.com/office/drawing/2014/chart" uri="{C3380CC4-5D6E-409C-BE32-E72D297353CC}">
              <c16:uniqueId val="{00000004-6A53-4E9F-830E-0DD7EB8C1601}"/>
            </c:ext>
          </c:extLst>
        </c:ser>
        <c:dLbls>
          <c:showLegendKey val="0"/>
          <c:showVal val="0"/>
          <c:showCatName val="0"/>
          <c:showSerName val="0"/>
          <c:showPercent val="0"/>
          <c:showBubbleSize val="0"/>
        </c:dLbls>
        <c:gapWidth val="219"/>
        <c:overlap val="-27"/>
        <c:axId val="327158912"/>
        <c:axId val="327159304"/>
      </c:barChart>
      <c:catAx>
        <c:axId val="32715891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27159304"/>
        <c:crosses val="autoZero"/>
        <c:auto val="1"/>
        <c:lblAlgn val="ctr"/>
        <c:lblOffset val="100"/>
        <c:noMultiLvlLbl val="0"/>
      </c:catAx>
      <c:valAx>
        <c:axId val="327159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2715891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6FA0F-7101-4A99-BBA3-0FEC8E239276}"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es-EC"/>
        </a:p>
      </dgm:t>
    </dgm:pt>
    <dgm:pt modelId="{E26667A2-0F02-40F7-905C-33714D4CFFF8}">
      <dgm:prSet phldrT="[Texto]" custT="1"/>
      <dgm:spPr/>
      <dgm:t>
        <a:bodyPr/>
        <a:lstStyle/>
        <a:p>
          <a:r>
            <a:rPr lang="es-EC" sz="3600" dirty="0" smtClean="0">
              <a:latin typeface="+mn-lt"/>
              <a:cs typeface="Times New Roman" panose="02020603050405020304" pitchFamily="18" charset="0"/>
            </a:rPr>
            <a:t>2. Objetivos</a:t>
          </a:r>
          <a:endParaRPr lang="es-EC" sz="3600" dirty="0">
            <a:latin typeface="+mn-lt"/>
            <a:cs typeface="Times New Roman" panose="02020603050405020304" pitchFamily="18" charset="0"/>
          </a:endParaRPr>
        </a:p>
      </dgm:t>
    </dgm:pt>
    <dgm:pt modelId="{8B1C2A68-463C-47C7-8FDE-CFD399940A04}" type="parTrans" cxnId="{EA963412-D900-4085-BEBC-3ECF063C3190}">
      <dgm:prSet/>
      <dgm:spPr/>
      <dgm:t>
        <a:bodyPr/>
        <a:lstStyle/>
        <a:p>
          <a:endParaRPr lang="es-EC">
            <a:latin typeface="Georgia" panose="02040502050405020303" pitchFamily="18" charset="0"/>
            <a:cs typeface="Times New Roman" panose="02020603050405020304" pitchFamily="18" charset="0"/>
          </a:endParaRPr>
        </a:p>
      </dgm:t>
    </dgm:pt>
    <dgm:pt modelId="{48ACB82E-CFAD-4423-A85D-F82D66B24D65}" type="sibTrans" cxnId="{EA963412-D900-4085-BEBC-3ECF063C3190}">
      <dgm:prSet/>
      <dgm:spPr/>
      <dgm:t>
        <a:bodyPr/>
        <a:lstStyle/>
        <a:p>
          <a:endParaRPr lang="es-EC">
            <a:latin typeface="Georgia" panose="02040502050405020303" pitchFamily="18" charset="0"/>
            <a:cs typeface="Times New Roman" panose="02020603050405020304" pitchFamily="18" charset="0"/>
          </a:endParaRPr>
        </a:p>
      </dgm:t>
    </dgm:pt>
    <dgm:pt modelId="{684FD7E8-B7EE-42BB-81D9-92A3CDCC3F26}">
      <dgm:prSet phldrT="[Texto]" custT="1"/>
      <dgm:spPr/>
      <dgm:t>
        <a:bodyPr/>
        <a:lstStyle/>
        <a:p>
          <a:r>
            <a:rPr lang="es-ES" sz="3600" dirty="0" smtClean="0">
              <a:latin typeface="+mn-lt"/>
              <a:cs typeface="Times New Roman" panose="02020603050405020304" pitchFamily="18" charset="0"/>
            </a:rPr>
            <a:t>3. Diseño</a:t>
          </a:r>
          <a:endParaRPr lang="es-ES" sz="3600" dirty="0">
            <a:latin typeface="+mn-lt"/>
            <a:cs typeface="Times New Roman" panose="02020603050405020304" pitchFamily="18" charset="0"/>
          </a:endParaRPr>
        </a:p>
      </dgm:t>
    </dgm:pt>
    <dgm:pt modelId="{38D06756-D7BD-44AE-8DE7-FFB070EEF172}" type="parTrans" cxnId="{BF0ECF18-FF8A-4CFD-B9CC-15D62C55EA69}">
      <dgm:prSet/>
      <dgm:spPr/>
      <dgm:t>
        <a:bodyPr/>
        <a:lstStyle/>
        <a:p>
          <a:endParaRPr lang="es-EC">
            <a:latin typeface="Georgia" panose="02040502050405020303" pitchFamily="18" charset="0"/>
            <a:cs typeface="Times New Roman" panose="02020603050405020304" pitchFamily="18" charset="0"/>
          </a:endParaRPr>
        </a:p>
      </dgm:t>
    </dgm:pt>
    <dgm:pt modelId="{E043971F-47D5-472E-93C1-65C6377895A2}" type="sibTrans" cxnId="{BF0ECF18-FF8A-4CFD-B9CC-15D62C55EA69}">
      <dgm:prSet/>
      <dgm:spPr/>
      <dgm:t>
        <a:bodyPr/>
        <a:lstStyle/>
        <a:p>
          <a:endParaRPr lang="es-EC">
            <a:latin typeface="Georgia" panose="02040502050405020303" pitchFamily="18" charset="0"/>
            <a:cs typeface="Times New Roman" panose="02020603050405020304" pitchFamily="18" charset="0"/>
          </a:endParaRPr>
        </a:p>
      </dgm:t>
    </dgm:pt>
    <dgm:pt modelId="{22162356-533B-4198-90D9-2EDC230D1977}">
      <dgm:prSet phldrT="[Texto]" custT="1"/>
      <dgm:spPr/>
      <dgm:t>
        <a:bodyPr/>
        <a:lstStyle/>
        <a:p>
          <a:r>
            <a:rPr lang="es-ES" sz="3600" dirty="0" smtClean="0">
              <a:latin typeface="+mn-lt"/>
              <a:cs typeface="Times New Roman" panose="02020603050405020304" pitchFamily="18" charset="0"/>
            </a:rPr>
            <a:t>4. Implementación </a:t>
          </a:r>
          <a:endParaRPr lang="es-ES" sz="3600" dirty="0">
            <a:latin typeface="+mn-lt"/>
            <a:cs typeface="Times New Roman" panose="02020603050405020304" pitchFamily="18" charset="0"/>
          </a:endParaRPr>
        </a:p>
      </dgm:t>
    </dgm:pt>
    <dgm:pt modelId="{95AECD25-101C-4822-B460-B18AF872B60F}" type="parTrans" cxnId="{0CAC66A9-1016-45D6-8A9B-AAA83BAB29A9}">
      <dgm:prSet/>
      <dgm:spPr/>
      <dgm:t>
        <a:bodyPr/>
        <a:lstStyle/>
        <a:p>
          <a:endParaRPr lang="es-EC">
            <a:latin typeface="Georgia" panose="02040502050405020303" pitchFamily="18" charset="0"/>
            <a:cs typeface="Times New Roman" panose="02020603050405020304" pitchFamily="18" charset="0"/>
          </a:endParaRPr>
        </a:p>
      </dgm:t>
    </dgm:pt>
    <dgm:pt modelId="{9902C5E6-676B-41F8-9B6E-B97DAC0390D1}" type="sibTrans" cxnId="{0CAC66A9-1016-45D6-8A9B-AAA83BAB29A9}">
      <dgm:prSet/>
      <dgm:spPr/>
      <dgm:t>
        <a:bodyPr/>
        <a:lstStyle/>
        <a:p>
          <a:endParaRPr lang="es-EC">
            <a:latin typeface="Georgia" panose="02040502050405020303" pitchFamily="18" charset="0"/>
            <a:cs typeface="Times New Roman" panose="02020603050405020304" pitchFamily="18" charset="0"/>
          </a:endParaRPr>
        </a:p>
      </dgm:t>
    </dgm:pt>
    <dgm:pt modelId="{7CE2E070-0EC2-4AE7-AD37-37F9275F34FC}">
      <dgm:prSet phldrT="[Texto]" custT="1"/>
      <dgm:spPr/>
      <dgm:t>
        <a:bodyPr/>
        <a:lstStyle/>
        <a:p>
          <a:r>
            <a:rPr lang="es-ES" sz="3600" dirty="0" smtClean="0">
              <a:latin typeface="+mn-lt"/>
              <a:cs typeface="Times New Roman" panose="02020603050405020304" pitchFamily="18" charset="0"/>
            </a:rPr>
            <a:t>5. Pruebas</a:t>
          </a:r>
          <a:endParaRPr lang="es-ES" sz="3600" dirty="0">
            <a:latin typeface="+mn-lt"/>
            <a:cs typeface="Times New Roman" panose="02020603050405020304" pitchFamily="18" charset="0"/>
          </a:endParaRPr>
        </a:p>
      </dgm:t>
    </dgm:pt>
    <dgm:pt modelId="{928AA773-ADD5-44F8-BA2E-B6AB2C71C0B7}" type="parTrans" cxnId="{25A040DA-699F-47B6-B1A9-23DC2F2B08A0}">
      <dgm:prSet/>
      <dgm:spPr/>
      <dgm:t>
        <a:bodyPr/>
        <a:lstStyle/>
        <a:p>
          <a:endParaRPr lang="es-EC">
            <a:latin typeface="Georgia" panose="02040502050405020303" pitchFamily="18" charset="0"/>
            <a:cs typeface="Times New Roman" panose="02020603050405020304" pitchFamily="18" charset="0"/>
          </a:endParaRPr>
        </a:p>
      </dgm:t>
    </dgm:pt>
    <dgm:pt modelId="{C5D4F849-7A98-4823-8B7D-AC9A82468064}" type="sibTrans" cxnId="{25A040DA-699F-47B6-B1A9-23DC2F2B08A0}">
      <dgm:prSet/>
      <dgm:spPr/>
      <dgm:t>
        <a:bodyPr/>
        <a:lstStyle/>
        <a:p>
          <a:endParaRPr lang="es-EC">
            <a:latin typeface="Georgia" panose="02040502050405020303" pitchFamily="18" charset="0"/>
            <a:cs typeface="Times New Roman" panose="02020603050405020304" pitchFamily="18" charset="0"/>
          </a:endParaRPr>
        </a:p>
      </dgm:t>
    </dgm:pt>
    <dgm:pt modelId="{1A6FF4B2-49E6-476E-9128-6570C47CE8CC}">
      <dgm:prSet phldrT="[Texto]" custT="1"/>
      <dgm:spPr/>
      <dgm:t>
        <a:bodyPr/>
        <a:lstStyle/>
        <a:p>
          <a:r>
            <a:rPr lang="es-ES" sz="3600" dirty="0" smtClean="0">
              <a:latin typeface="+mn-lt"/>
              <a:cs typeface="Times New Roman" panose="02020603050405020304" pitchFamily="18" charset="0"/>
            </a:rPr>
            <a:t>6. </a:t>
          </a:r>
          <a:r>
            <a:rPr lang="es-ES" sz="3600" dirty="0">
              <a:latin typeface="+mn-lt"/>
              <a:cs typeface="Times New Roman" panose="02020603050405020304" pitchFamily="18" charset="0"/>
            </a:rPr>
            <a:t>Conclusiones y </a:t>
          </a:r>
          <a:r>
            <a:rPr lang="es-ES" sz="3600" dirty="0" smtClean="0">
              <a:latin typeface="+mn-lt"/>
              <a:cs typeface="Times New Roman" panose="02020603050405020304" pitchFamily="18" charset="0"/>
            </a:rPr>
            <a:t>Trabajos Futuros</a:t>
          </a:r>
          <a:endParaRPr lang="es-ES" sz="3600" dirty="0">
            <a:latin typeface="+mn-lt"/>
            <a:cs typeface="Times New Roman" panose="02020603050405020304" pitchFamily="18" charset="0"/>
          </a:endParaRPr>
        </a:p>
      </dgm:t>
    </dgm:pt>
    <dgm:pt modelId="{0852FEF8-9E12-4788-B5A8-56E829D1BDEE}" type="parTrans" cxnId="{EF34C888-7EAD-4EA4-9F6C-C794D514E5F4}">
      <dgm:prSet/>
      <dgm:spPr/>
      <dgm:t>
        <a:bodyPr/>
        <a:lstStyle/>
        <a:p>
          <a:endParaRPr lang="es-EC">
            <a:latin typeface="Georgia" panose="02040502050405020303" pitchFamily="18" charset="0"/>
            <a:cs typeface="Times New Roman" panose="02020603050405020304" pitchFamily="18" charset="0"/>
          </a:endParaRPr>
        </a:p>
      </dgm:t>
    </dgm:pt>
    <dgm:pt modelId="{04E61C22-548C-4A3F-9C10-1BA905B44C51}" type="sibTrans" cxnId="{EF34C888-7EAD-4EA4-9F6C-C794D514E5F4}">
      <dgm:prSet/>
      <dgm:spPr/>
      <dgm:t>
        <a:bodyPr/>
        <a:lstStyle/>
        <a:p>
          <a:endParaRPr lang="es-EC">
            <a:latin typeface="Georgia" panose="02040502050405020303" pitchFamily="18" charset="0"/>
            <a:cs typeface="Times New Roman" panose="02020603050405020304" pitchFamily="18" charset="0"/>
          </a:endParaRPr>
        </a:p>
      </dgm:t>
    </dgm:pt>
    <dgm:pt modelId="{982B2550-9208-4A6F-B725-5CC6CAB8F597}">
      <dgm:prSet/>
      <dgm:spPr/>
      <dgm:t>
        <a:bodyPr/>
        <a:lstStyle/>
        <a:p>
          <a:r>
            <a:rPr lang="es-ES" dirty="0" smtClean="0"/>
            <a:t>1. Introducción</a:t>
          </a:r>
          <a:endParaRPr lang="es-ES" dirty="0"/>
        </a:p>
      </dgm:t>
    </dgm:pt>
    <dgm:pt modelId="{CADF4CC4-B780-4C17-B791-710BDF057154}" type="parTrans" cxnId="{3534E4AE-4DBB-4894-9BB6-5CE72262243D}">
      <dgm:prSet/>
      <dgm:spPr/>
      <dgm:t>
        <a:bodyPr/>
        <a:lstStyle/>
        <a:p>
          <a:endParaRPr lang="es-ES"/>
        </a:p>
      </dgm:t>
    </dgm:pt>
    <dgm:pt modelId="{CD99D275-409E-44FE-B173-EBF2423F554F}" type="sibTrans" cxnId="{3534E4AE-4DBB-4894-9BB6-5CE72262243D}">
      <dgm:prSet/>
      <dgm:spPr/>
      <dgm:t>
        <a:bodyPr/>
        <a:lstStyle/>
        <a:p>
          <a:endParaRPr lang="es-ES"/>
        </a:p>
      </dgm:t>
    </dgm:pt>
    <dgm:pt modelId="{8DB946E9-88E2-4D6B-8846-706EE7E6BD85}" type="pres">
      <dgm:prSet presAssocID="{87B6FA0F-7101-4A99-BBA3-0FEC8E239276}" presName="vert0" presStyleCnt="0">
        <dgm:presLayoutVars>
          <dgm:dir/>
          <dgm:animOne val="branch"/>
          <dgm:animLvl val="lvl"/>
        </dgm:presLayoutVars>
      </dgm:prSet>
      <dgm:spPr/>
      <dgm:t>
        <a:bodyPr/>
        <a:lstStyle/>
        <a:p>
          <a:endParaRPr lang="es-ES"/>
        </a:p>
      </dgm:t>
    </dgm:pt>
    <dgm:pt modelId="{43D87B09-7E69-4796-A101-6CD83A04A4EA}" type="pres">
      <dgm:prSet presAssocID="{982B2550-9208-4A6F-B725-5CC6CAB8F597}" presName="thickLine" presStyleLbl="alignNode1" presStyleIdx="0" presStyleCnt="6"/>
      <dgm:spPr/>
    </dgm:pt>
    <dgm:pt modelId="{033B3B1B-26FB-43AF-BDA3-99DD1AA2E0C6}" type="pres">
      <dgm:prSet presAssocID="{982B2550-9208-4A6F-B725-5CC6CAB8F597}" presName="horz1" presStyleCnt="0"/>
      <dgm:spPr/>
    </dgm:pt>
    <dgm:pt modelId="{82EC2097-955A-433E-8346-EC71508BE039}" type="pres">
      <dgm:prSet presAssocID="{982B2550-9208-4A6F-B725-5CC6CAB8F597}" presName="tx1" presStyleLbl="revTx" presStyleIdx="0" presStyleCnt="6"/>
      <dgm:spPr/>
      <dgm:t>
        <a:bodyPr/>
        <a:lstStyle/>
        <a:p>
          <a:endParaRPr lang="es-ES"/>
        </a:p>
      </dgm:t>
    </dgm:pt>
    <dgm:pt modelId="{7D8E6CF0-FE66-41CA-B91A-8EA6A7A528A6}" type="pres">
      <dgm:prSet presAssocID="{982B2550-9208-4A6F-B725-5CC6CAB8F597}" presName="vert1" presStyleCnt="0"/>
      <dgm:spPr/>
    </dgm:pt>
    <dgm:pt modelId="{9622D5ED-E38E-4DD1-B763-B7719141FC3E}" type="pres">
      <dgm:prSet presAssocID="{E26667A2-0F02-40F7-905C-33714D4CFFF8}" presName="thickLine" presStyleLbl="alignNode1" presStyleIdx="1" presStyleCnt="6"/>
      <dgm:spPr/>
    </dgm:pt>
    <dgm:pt modelId="{9065D2FD-9576-4775-9C95-E903A9E6B595}" type="pres">
      <dgm:prSet presAssocID="{E26667A2-0F02-40F7-905C-33714D4CFFF8}" presName="horz1" presStyleCnt="0"/>
      <dgm:spPr/>
    </dgm:pt>
    <dgm:pt modelId="{85AC2E49-3ED1-4223-A08C-B461811C3A27}" type="pres">
      <dgm:prSet presAssocID="{E26667A2-0F02-40F7-905C-33714D4CFFF8}" presName="tx1" presStyleLbl="revTx" presStyleIdx="1" presStyleCnt="6"/>
      <dgm:spPr/>
      <dgm:t>
        <a:bodyPr/>
        <a:lstStyle/>
        <a:p>
          <a:endParaRPr lang="es-ES"/>
        </a:p>
      </dgm:t>
    </dgm:pt>
    <dgm:pt modelId="{A7D58F2D-A585-42BC-AEB2-E7E72F136E4B}" type="pres">
      <dgm:prSet presAssocID="{E26667A2-0F02-40F7-905C-33714D4CFFF8}" presName="vert1" presStyleCnt="0"/>
      <dgm:spPr/>
    </dgm:pt>
    <dgm:pt modelId="{11E8808E-ADC8-406B-8E9E-A6575B38F05D}" type="pres">
      <dgm:prSet presAssocID="{684FD7E8-B7EE-42BB-81D9-92A3CDCC3F26}" presName="thickLine" presStyleLbl="alignNode1" presStyleIdx="2" presStyleCnt="6"/>
      <dgm:spPr/>
    </dgm:pt>
    <dgm:pt modelId="{D392413E-2516-4D0B-8F40-5997A37B9E4A}" type="pres">
      <dgm:prSet presAssocID="{684FD7E8-B7EE-42BB-81D9-92A3CDCC3F26}" presName="horz1" presStyleCnt="0"/>
      <dgm:spPr/>
    </dgm:pt>
    <dgm:pt modelId="{BF79CC96-1015-4164-9B99-08A9063A9090}" type="pres">
      <dgm:prSet presAssocID="{684FD7E8-B7EE-42BB-81D9-92A3CDCC3F26}" presName="tx1" presStyleLbl="revTx" presStyleIdx="2" presStyleCnt="6"/>
      <dgm:spPr/>
      <dgm:t>
        <a:bodyPr/>
        <a:lstStyle/>
        <a:p>
          <a:endParaRPr lang="es-ES"/>
        </a:p>
      </dgm:t>
    </dgm:pt>
    <dgm:pt modelId="{E070E89E-97F6-4BB3-8B56-36286E21CC00}" type="pres">
      <dgm:prSet presAssocID="{684FD7E8-B7EE-42BB-81D9-92A3CDCC3F26}" presName="vert1" presStyleCnt="0"/>
      <dgm:spPr/>
    </dgm:pt>
    <dgm:pt modelId="{A74663C3-153E-46E1-B920-F7BE938DCB9E}" type="pres">
      <dgm:prSet presAssocID="{22162356-533B-4198-90D9-2EDC230D1977}" presName="thickLine" presStyleLbl="alignNode1" presStyleIdx="3" presStyleCnt="6"/>
      <dgm:spPr/>
    </dgm:pt>
    <dgm:pt modelId="{37AA4203-B8E6-48BD-B4F7-25192EE087AD}" type="pres">
      <dgm:prSet presAssocID="{22162356-533B-4198-90D9-2EDC230D1977}" presName="horz1" presStyleCnt="0"/>
      <dgm:spPr/>
    </dgm:pt>
    <dgm:pt modelId="{5317FA13-CB7E-4E41-85EF-6FBC530159BE}" type="pres">
      <dgm:prSet presAssocID="{22162356-533B-4198-90D9-2EDC230D1977}" presName="tx1" presStyleLbl="revTx" presStyleIdx="3" presStyleCnt="6" custScaleY="90655"/>
      <dgm:spPr/>
      <dgm:t>
        <a:bodyPr/>
        <a:lstStyle/>
        <a:p>
          <a:endParaRPr lang="es-ES"/>
        </a:p>
      </dgm:t>
    </dgm:pt>
    <dgm:pt modelId="{0F1EF14D-2C7A-4E9D-BAA5-8B209C6C6739}" type="pres">
      <dgm:prSet presAssocID="{22162356-533B-4198-90D9-2EDC230D1977}" presName="vert1" presStyleCnt="0"/>
      <dgm:spPr/>
    </dgm:pt>
    <dgm:pt modelId="{DC72C652-CED8-41BF-A082-D0519A4130F7}" type="pres">
      <dgm:prSet presAssocID="{7CE2E070-0EC2-4AE7-AD37-37F9275F34FC}" presName="thickLine" presStyleLbl="alignNode1" presStyleIdx="4" presStyleCnt="6"/>
      <dgm:spPr/>
    </dgm:pt>
    <dgm:pt modelId="{46E21729-A90F-497B-9E9E-52EDF6AA94B9}" type="pres">
      <dgm:prSet presAssocID="{7CE2E070-0EC2-4AE7-AD37-37F9275F34FC}" presName="horz1" presStyleCnt="0"/>
      <dgm:spPr/>
    </dgm:pt>
    <dgm:pt modelId="{FE83C7D7-EDFF-4617-8324-D12799D64A79}" type="pres">
      <dgm:prSet presAssocID="{7CE2E070-0EC2-4AE7-AD37-37F9275F34FC}" presName="tx1" presStyleLbl="revTx" presStyleIdx="4" presStyleCnt="6"/>
      <dgm:spPr/>
      <dgm:t>
        <a:bodyPr/>
        <a:lstStyle/>
        <a:p>
          <a:endParaRPr lang="es-ES"/>
        </a:p>
      </dgm:t>
    </dgm:pt>
    <dgm:pt modelId="{4D9F21BE-0A64-4288-AD18-291770E5036C}" type="pres">
      <dgm:prSet presAssocID="{7CE2E070-0EC2-4AE7-AD37-37F9275F34FC}" presName="vert1" presStyleCnt="0"/>
      <dgm:spPr/>
    </dgm:pt>
    <dgm:pt modelId="{6877476B-9BAB-471B-A463-10F45E5C45EF}" type="pres">
      <dgm:prSet presAssocID="{1A6FF4B2-49E6-476E-9128-6570C47CE8CC}" presName="thickLine" presStyleLbl="alignNode1" presStyleIdx="5" presStyleCnt="6"/>
      <dgm:spPr/>
    </dgm:pt>
    <dgm:pt modelId="{4EA85487-AACB-4314-BDE7-88C950A27E3C}" type="pres">
      <dgm:prSet presAssocID="{1A6FF4B2-49E6-476E-9128-6570C47CE8CC}" presName="horz1" presStyleCnt="0"/>
      <dgm:spPr/>
    </dgm:pt>
    <dgm:pt modelId="{CCA60CFD-45D7-4D69-9963-5006EE7F87AC}" type="pres">
      <dgm:prSet presAssocID="{1A6FF4B2-49E6-476E-9128-6570C47CE8CC}" presName="tx1" presStyleLbl="revTx" presStyleIdx="5" presStyleCnt="6"/>
      <dgm:spPr/>
      <dgm:t>
        <a:bodyPr/>
        <a:lstStyle/>
        <a:p>
          <a:endParaRPr lang="es-ES"/>
        </a:p>
      </dgm:t>
    </dgm:pt>
    <dgm:pt modelId="{6FDF97F2-75ED-4845-A761-5BF5DC6D70E3}" type="pres">
      <dgm:prSet presAssocID="{1A6FF4B2-49E6-476E-9128-6570C47CE8CC}" presName="vert1" presStyleCnt="0"/>
      <dgm:spPr/>
    </dgm:pt>
  </dgm:ptLst>
  <dgm:cxnLst>
    <dgm:cxn modelId="{5D126C47-5F9F-45F9-A870-1932F12BF501}" type="presOf" srcId="{87B6FA0F-7101-4A99-BBA3-0FEC8E239276}" destId="{8DB946E9-88E2-4D6B-8846-706EE7E6BD85}" srcOrd="0" destOrd="0" presId="urn:microsoft.com/office/officeart/2008/layout/LinedList"/>
    <dgm:cxn modelId="{F1DDEA8C-B4DE-443F-95B8-F3CCB46F3EF6}" type="presOf" srcId="{684FD7E8-B7EE-42BB-81D9-92A3CDCC3F26}" destId="{BF79CC96-1015-4164-9B99-08A9063A9090}" srcOrd="0" destOrd="0" presId="urn:microsoft.com/office/officeart/2008/layout/LinedList"/>
    <dgm:cxn modelId="{25A040DA-699F-47B6-B1A9-23DC2F2B08A0}" srcId="{87B6FA0F-7101-4A99-BBA3-0FEC8E239276}" destId="{7CE2E070-0EC2-4AE7-AD37-37F9275F34FC}" srcOrd="4" destOrd="0" parTransId="{928AA773-ADD5-44F8-BA2E-B6AB2C71C0B7}" sibTransId="{C5D4F849-7A98-4823-8B7D-AC9A82468064}"/>
    <dgm:cxn modelId="{EF34C888-7EAD-4EA4-9F6C-C794D514E5F4}" srcId="{87B6FA0F-7101-4A99-BBA3-0FEC8E239276}" destId="{1A6FF4B2-49E6-476E-9128-6570C47CE8CC}" srcOrd="5" destOrd="0" parTransId="{0852FEF8-9E12-4788-B5A8-56E829D1BDEE}" sibTransId="{04E61C22-548C-4A3F-9C10-1BA905B44C51}"/>
    <dgm:cxn modelId="{278A4A89-1531-4B07-83C9-C5907577670A}" type="presOf" srcId="{22162356-533B-4198-90D9-2EDC230D1977}" destId="{5317FA13-CB7E-4E41-85EF-6FBC530159BE}" srcOrd="0" destOrd="0" presId="urn:microsoft.com/office/officeart/2008/layout/LinedList"/>
    <dgm:cxn modelId="{ACC4C30A-4985-427B-9E22-2D09FA50214C}" type="presOf" srcId="{1A6FF4B2-49E6-476E-9128-6570C47CE8CC}" destId="{CCA60CFD-45D7-4D69-9963-5006EE7F87AC}" srcOrd="0" destOrd="0" presId="urn:microsoft.com/office/officeart/2008/layout/LinedList"/>
    <dgm:cxn modelId="{3534E4AE-4DBB-4894-9BB6-5CE72262243D}" srcId="{87B6FA0F-7101-4A99-BBA3-0FEC8E239276}" destId="{982B2550-9208-4A6F-B725-5CC6CAB8F597}" srcOrd="0" destOrd="0" parTransId="{CADF4CC4-B780-4C17-B791-710BDF057154}" sibTransId="{CD99D275-409E-44FE-B173-EBF2423F554F}"/>
    <dgm:cxn modelId="{EA963412-D900-4085-BEBC-3ECF063C3190}" srcId="{87B6FA0F-7101-4A99-BBA3-0FEC8E239276}" destId="{E26667A2-0F02-40F7-905C-33714D4CFFF8}" srcOrd="1" destOrd="0" parTransId="{8B1C2A68-463C-47C7-8FDE-CFD399940A04}" sibTransId="{48ACB82E-CFAD-4423-A85D-F82D66B24D65}"/>
    <dgm:cxn modelId="{CE85D511-ED62-4859-ABF1-71289DDF2E35}" type="presOf" srcId="{E26667A2-0F02-40F7-905C-33714D4CFFF8}" destId="{85AC2E49-3ED1-4223-A08C-B461811C3A27}" srcOrd="0" destOrd="0" presId="urn:microsoft.com/office/officeart/2008/layout/LinedList"/>
    <dgm:cxn modelId="{CC8E5DC8-2207-45E1-8BD0-2005A8265851}" type="presOf" srcId="{982B2550-9208-4A6F-B725-5CC6CAB8F597}" destId="{82EC2097-955A-433E-8346-EC71508BE039}" srcOrd="0" destOrd="0" presId="urn:microsoft.com/office/officeart/2008/layout/LinedList"/>
    <dgm:cxn modelId="{BF0ECF18-FF8A-4CFD-B9CC-15D62C55EA69}" srcId="{87B6FA0F-7101-4A99-BBA3-0FEC8E239276}" destId="{684FD7E8-B7EE-42BB-81D9-92A3CDCC3F26}" srcOrd="2" destOrd="0" parTransId="{38D06756-D7BD-44AE-8DE7-FFB070EEF172}" sibTransId="{E043971F-47D5-472E-93C1-65C6377895A2}"/>
    <dgm:cxn modelId="{E77E606A-0A07-4064-9A30-508C8CCDD7F8}" type="presOf" srcId="{7CE2E070-0EC2-4AE7-AD37-37F9275F34FC}" destId="{FE83C7D7-EDFF-4617-8324-D12799D64A79}" srcOrd="0" destOrd="0" presId="urn:microsoft.com/office/officeart/2008/layout/LinedList"/>
    <dgm:cxn modelId="{0CAC66A9-1016-45D6-8A9B-AAA83BAB29A9}" srcId="{87B6FA0F-7101-4A99-BBA3-0FEC8E239276}" destId="{22162356-533B-4198-90D9-2EDC230D1977}" srcOrd="3" destOrd="0" parTransId="{95AECD25-101C-4822-B460-B18AF872B60F}" sibTransId="{9902C5E6-676B-41F8-9B6E-B97DAC0390D1}"/>
    <dgm:cxn modelId="{0B6DE335-0DC8-4447-B4A8-9DB184DE0D90}" type="presParOf" srcId="{8DB946E9-88E2-4D6B-8846-706EE7E6BD85}" destId="{43D87B09-7E69-4796-A101-6CD83A04A4EA}" srcOrd="0" destOrd="0" presId="urn:microsoft.com/office/officeart/2008/layout/LinedList"/>
    <dgm:cxn modelId="{C9721CD2-CA2B-4A0D-9A84-081D82DAEC3D}" type="presParOf" srcId="{8DB946E9-88E2-4D6B-8846-706EE7E6BD85}" destId="{033B3B1B-26FB-43AF-BDA3-99DD1AA2E0C6}" srcOrd="1" destOrd="0" presId="urn:microsoft.com/office/officeart/2008/layout/LinedList"/>
    <dgm:cxn modelId="{F8DA5A23-1571-4DA4-8698-4E1C84F5BD92}" type="presParOf" srcId="{033B3B1B-26FB-43AF-BDA3-99DD1AA2E0C6}" destId="{82EC2097-955A-433E-8346-EC71508BE039}" srcOrd="0" destOrd="0" presId="urn:microsoft.com/office/officeart/2008/layout/LinedList"/>
    <dgm:cxn modelId="{8F4E146B-E33D-467E-8619-995A1CCADAA2}" type="presParOf" srcId="{033B3B1B-26FB-43AF-BDA3-99DD1AA2E0C6}" destId="{7D8E6CF0-FE66-41CA-B91A-8EA6A7A528A6}" srcOrd="1" destOrd="0" presId="urn:microsoft.com/office/officeart/2008/layout/LinedList"/>
    <dgm:cxn modelId="{94E26AAC-CE39-4F8E-9962-D7E19C500782}" type="presParOf" srcId="{8DB946E9-88E2-4D6B-8846-706EE7E6BD85}" destId="{9622D5ED-E38E-4DD1-B763-B7719141FC3E}" srcOrd="2" destOrd="0" presId="urn:microsoft.com/office/officeart/2008/layout/LinedList"/>
    <dgm:cxn modelId="{C761310B-1A47-4EDA-BB0D-0288364031D0}" type="presParOf" srcId="{8DB946E9-88E2-4D6B-8846-706EE7E6BD85}" destId="{9065D2FD-9576-4775-9C95-E903A9E6B595}" srcOrd="3" destOrd="0" presId="urn:microsoft.com/office/officeart/2008/layout/LinedList"/>
    <dgm:cxn modelId="{98954C70-22E6-4C48-9E6E-CDEF4D7B8F5D}" type="presParOf" srcId="{9065D2FD-9576-4775-9C95-E903A9E6B595}" destId="{85AC2E49-3ED1-4223-A08C-B461811C3A27}" srcOrd="0" destOrd="0" presId="urn:microsoft.com/office/officeart/2008/layout/LinedList"/>
    <dgm:cxn modelId="{34595C04-C5FB-4A48-8B6D-B43F4D4BD9D0}" type="presParOf" srcId="{9065D2FD-9576-4775-9C95-E903A9E6B595}" destId="{A7D58F2D-A585-42BC-AEB2-E7E72F136E4B}" srcOrd="1" destOrd="0" presId="urn:microsoft.com/office/officeart/2008/layout/LinedList"/>
    <dgm:cxn modelId="{BC7B12B4-81D0-418C-A8A8-703092F36A8E}" type="presParOf" srcId="{8DB946E9-88E2-4D6B-8846-706EE7E6BD85}" destId="{11E8808E-ADC8-406B-8E9E-A6575B38F05D}" srcOrd="4" destOrd="0" presId="urn:microsoft.com/office/officeart/2008/layout/LinedList"/>
    <dgm:cxn modelId="{A0B91854-8C65-4134-9172-F8B46D8B603D}" type="presParOf" srcId="{8DB946E9-88E2-4D6B-8846-706EE7E6BD85}" destId="{D392413E-2516-4D0B-8F40-5997A37B9E4A}" srcOrd="5" destOrd="0" presId="urn:microsoft.com/office/officeart/2008/layout/LinedList"/>
    <dgm:cxn modelId="{04DB2693-6E9B-4E31-9A94-159FAB580ED7}" type="presParOf" srcId="{D392413E-2516-4D0B-8F40-5997A37B9E4A}" destId="{BF79CC96-1015-4164-9B99-08A9063A9090}" srcOrd="0" destOrd="0" presId="urn:microsoft.com/office/officeart/2008/layout/LinedList"/>
    <dgm:cxn modelId="{70E82F41-8473-464C-857E-22FFB6DA13A2}" type="presParOf" srcId="{D392413E-2516-4D0B-8F40-5997A37B9E4A}" destId="{E070E89E-97F6-4BB3-8B56-36286E21CC00}" srcOrd="1" destOrd="0" presId="urn:microsoft.com/office/officeart/2008/layout/LinedList"/>
    <dgm:cxn modelId="{C79E5911-F60B-4743-B8F1-825DB4B17B2D}" type="presParOf" srcId="{8DB946E9-88E2-4D6B-8846-706EE7E6BD85}" destId="{A74663C3-153E-46E1-B920-F7BE938DCB9E}" srcOrd="6" destOrd="0" presId="urn:microsoft.com/office/officeart/2008/layout/LinedList"/>
    <dgm:cxn modelId="{4681BC16-D926-4801-B230-C85194E5D361}" type="presParOf" srcId="{8DB946E9-88E2-4D6B-8846-706EE7E6BD85}" destId="{37AA4203-B8E6-48BD-B4F7-25192EE087AD}" srcOrd="7" destOrd="0" presId="urn:microsoft.com/office/officeart/2008/layout/LinedList"/>
    <dgm:cxn modelId="{34D0A618-57B4-4955-B5D4-0C20F1EDE869}" type="presParOf" srcId="{37AA4203-B8E6-48BD-B4F7-25192EE087AD}" destId="{5317FA13-CB7E-4E41-85EF-6FBC530159BE}" srcOrd="0" destOrd="0" presId="urn:microsoft.com/office/officeart/2008/layout/LinedList"/>
    <dgm:cxn modelId="{00AE76DC-8401-4CA3-9A5C-760ECC493084}" type="presParOf" srcId="{37AA4203-B8E6-48BD-B4F7-25192EE087AD}" destId="{0F1EF14D-2C7A-4E9D-BAA5-8B209C6C6739}" srcOrd="1" destOrd="0" presId="urn:microsoft.com/office/officeart/2008/layout/LinedList"/>
    <dgm:cxn modelId="{B51B8FB3-D483-4E9A-B6EE-E00EE3673AC1}" type="presParOf" srcId="{8DB946E9-88E2-4D6B-8846-706EE7E6BD85}" destId="{DC72C652-CED8-41BF-A082-D0519A4130F7}" srcOrd="8" destOrd="0" presId="urn:microsoft.com/office/officeart/2008/layout/LinedList"/>
    <dgm:cxn modelId="{045581C6-2BF1-4DC1-A301-D1F966E8C7CB}" type="presParOf" srcId="{8DB946E9-88E2-4D6B-8846-706EE7E6BD85}" destId="{46E21729-A90F-497B-9E9E-52EDF6AA94B9}" srcOrd="9" destOrd="0" presId="urn:microsoft.com/office/officeart/2008/layout/LinedList"/>
    <dgm:cxn modelId="{50CDBE40-24BA-4FE4-BD4C-2EAD8A4DE7AA}" type="presParOf" srcId="{46E21729-A90F-497B-9E9E-52EDF6AA94B9}" destId="{FE83C7D7-EDFF-4617-8324-D12799D64A79}" srcOrd="0" destOrd="0" presId="urn:microsoft.com/office/officeart/2008/layout/LinedList"/>
    <dgm:cxn modelId="{373E195E-2687-4EDF-973C-60B330D8AF69}" type="presParOf" srcId="{46E21729-A90F-497B-9E9E-52EDF6AA94B9}" destId="{4D9F21BE-0A64-4288-AD18-291770E5036C}" srcOrd="1" destOrd="0" presId="urn:microsoft.com/office/officeart/2008/layout/LinedList"/>
    <dgm:cxn modelId="{FDBD5A77-145F-4257-B9F9-635CBE709C91}" type="presParOf" srcId="{8DB946E9-88E2-4D6B-8846-706EE7E6BD85}" destId="{6877476B-9BAB-471B-A463-10F45E5C45EF}" srcOrd="10" destOrd="0" presId="urn:microsoft.com/office/officeart/2008/layout/LinedList"/>
    <dgm:cxn modelId="{C7A20629-9363-43DA-8141-E8BA2BD6177B}" type="presParOf" srcId="{8DB946E9-88E2-4D6B-8846-706EE7E6BD85}" destId="{4EA85487-AACB-4314-BDE7-88C950A27E3C}" srcOrd="11" destOrd="0" presId="urn:microsoft.com/office/officeart/2008/layout/LinedList"/>
    <dgm:cxn modelId="{B1816A10-A3F8-4C8D-AB0A-D09DB7E90E69}" type="presParOf" srcId="{4EA85487-AACB-4314-BDE7-88C950A27E3C}" destId="{CCA60CFD-45D7-4D69-9963-5006EE7F87AC}" srcOrd="0" destOrd="0" presId="urn:microsoft.com/office/officeart/2008/layout/LinedList"/>
    <dgm:cxn modelId="{DDADD788-FFF9-49F1-A781-8141CA7BA076}" type="presParOf" srcId="{4EA85487-AACB-4314-BDE7-88C950A27E3C}" destId="{6FDF97F2-75ED-4845-A761-5BF5DC6D70E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4F16AB-9565-4F2A-83FB-6C7E6A661B33}"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s-ES"/>
        </a:p>
      </dgm:t>
    </dgm:pt>
    <dgm:pt modelId="{0E73C36C-7282-4C59-8FF8-14EB1DC67007}">
      <dgm:prSet phldrT="[Texto]"/>
      <dgm:spPr/>
      <dgm:t>
        <a:bodyPr/>
        <a:lstStyle/>
        <a:p>
          <a:r>
            <a:rPr lang="es-ES" dirty="0" smtClean="0"/>
            <a:t>Arquitectura</a:t>
          </a:r>
        </a:p>
      </dgm:t>
    </dgm:pt>
    <dgm:pt modelId="{CE72A5A3-E3A3-4C24-9883-2707C629DFDE}" type="parTrans" cxnId="{74AB3368-11FF-40DE-848E-C479064F4E96}">
      <dgm:prSet/>
      <dgm:spPr/>
      <dgm:t>
        <a:bodyPr/>
        <a:lstStyle/>
        <a:p>
          <a:endParaRPr lang="es-ES"/>
        </a:p>
      </dgm:t>
    </dgm:pt>
    <dgm:pt modelId="{0FA86FD2-64B3-4CB2-B40E-2DAB3CE0605F}" type="sibTrans" cxnId="{74AB3368-11FF-40DE-848E-C479064F4E96}">
      <dgm:prSet/>
      <dgm:spPr/>
      <dgm:t>
        <a:bodyPr/>
        <a:lstStyle/>
        <a:p>
          <a:endParaRPr lang="es-ES"/>
        </a:p>
      </dgm:t>
    </dgm:pt>
    <dgm:pt modelId="{260E230C-7832-4DE7-A8A7-1D52CE227B4B}">
      <dgm:prSet phldrT="[Texto]"/>
      <dgm:spPr/>
      <dgm:t>
        <a:bodyPr/>
        <a:lstStyle/>
        <a:p>
          <a:r>
            <a:rPr lang="es-ES" dirty="0" err="1" smtClean="0"/>
            <a:t>Metamodelo</a:t>
          </a:r>
          <a:endParaRPr lang="es-ES" dirty="0"/>
        </a:p>
      </dgm:t>
    </dgm:pt>
    <dgm:pt modelId="{278AAD8F-517C-485C-8A14-535120CC6397}" type="parTrans" cxnId="{97BAA998-0652-413B-AEAF-09906BFBF245}">
      <dgm:prSet/>
      <dgm:spPr/>
      <dgm:t>
        <a:bodyPr/>
        <a:lstStyle/>
        <a:p>
          <a:endParaRPr lang="es-ES"/>
        </a:p>
      </dgm:t>
    </dgm:pt>
    <dgm:pt modelId="{24794E54-5ECA-42FB-9588-E54538FD9DF2}" type="sibTrans" cxnId="{97BAA998-0652-413B-AEAF-09906BFBF245}">
      <dgm:prSet/>
      <dgm:spPr/>
      <dgm:t>
        <a:bodyPr/>
        <a:lstStyle/>
        <a:p>
          <a:endParaRPr lang="es-ES"/>
        </a:p>
      </dgm:t>
    </dgm:pt>
    <dgm:pt modelId="{E1982301-BB55-477A-BE59-AB484FD8E3C5}">
      <dgm:prSet phldrT="[Texto]"/>
      <dgm:spPr/>
      <dgm:t>
        <a:bodyPr/>
        <a:lstStyle/>
        <a:p>
          <a:r>
            <a:rPr lang="es-ES" dirty="0" smtClean="0"/>
            <a:t>Editor Gráfico</a:t>
          </a:r>
          <a:endParaRPr lang="es-ES" dirty="0"/>
        </a:p>
      </dgm:t>
    </dgm:pt>
    <dgm:pt modelId="{99D2F6FF-68F5-43DF-97A0-E1700F79BA0F}" type="parTrans" cxnId="{A809C43D-96C7-4045-9AA9-63C9DC01EABB}">
      <dgm:prSet/>
      <dgm:spPr/>
      <dgm:t>
        <a:bodyPr/>
        <a:lstStyle/>
        <a:p>
          <a:endParaRPr lang="es-ES"/>
        </a:p>
      </dgm:t>
    </dgm:pt>
    <dgm:pt modelId="{F9349438-5F51-4F67-900D-E24EF0D03988}" type="sibTrans" cxnId="{A809C43D-96C7-4045-9AA9-63C9DC01EABB}">
      <dgm:prSet/>
      <dgm:spPr/>
      <dgm:t>
        <a:bodyPr/>
        <a:lstStyle/>
        <a:p>
          <a:endParaRPr lang="es-ES"/>
        </a:p>
      </dgm:t>
    </dgm:pt>
    <dgm:pt modelId="{2981F09F-E2CD-4D2B-8C66-1508D6C7012A}">
      <dgm:prSet phldrT="[Texto]"/>
      <dgm:spPr/>
      <dgm:t>
        <a:bodyPr/>
        <a:lstStyle/>
        <a:p>
          <a:r>
            <a:rPr lang="es-ES" dirty="0" smtClean="0"/>
            <a:t>Generador de código</a:t>
          </a:r>
          <a:endParaRPr lang="es-ES" dirty="0"/>
        </a:p>
      </dgm:t>
    </dgm:pt>
    <dgm:pt modelId="{0C2A04AA-176D-4378-9AF5-D4FF8850CB26}" type="parTrans" cxnId="{9D2BE304-5792-4D76-979A-93406AACF8F3}">
      <dgm:prSet/>
      <dgm:spPr/>
      <dgm:t>
        <a:bodyPr/>
        <a:lstStyle/>
        <a:p>
          <a:endParaRPr lang="es-ES"/>
        </a:p>
      </dgm:t>
    </dgm:pt>
    <dgm:pt modelId="{2F9AD3F7-C2AE-4734-80D3-6D662670182A}" type="sibTrans" cxnId="{9D2BE304-5792-4D76-979A-93406AACF8F3}">
      <dgm:prSet/>
      <dgm:spPr/>
      <dgm:t>
        <a:bodyPr/>
        <a:lstStyle/>
        <a:p>
          <a:endParaRPr lang="es-ES"/>
        </a:p>
      </dgm:t>
    </dgm:pt>
    <dgm:pt modelId="{C9C855D0-3A1B-4447-9BEE-2C210B898BC4}" type="pres">
      <dgm:prSet presAssocID="{D54F16AB-9565-4F2A-83FB-6C7E6A661B33}" presName="Name0" presStyleCnt="0">
        <dgm:presLayoutVars>
          <dgm:chMax val="7"/>
          <dgm:chPref val="7"/>
          <dgm:dir/>
        </dgm:presLayoutVars>
      </dgm:prSet>
      <dgm:spPr/>
      <dgm:t>
        <a:bodyPr/>
        <a:lstStyle/>
        <a:p>
          <a:endParaRPr lang="es-ES"/>
        </a:p>
      </dgm:t>
    </dgm:pt>
    <dgm:pt modelId="{A1C2A3E5-0A79-48D6-A24B-4B9DDE1E21D4}" type="pres">
      <dgm:prSet presAssocID="{D54F16AB-9565-4F2A-83FB-6C7E6A661B33}" presName="Name1" presStyleCnt="0"/>
      <dgm:spPr/>
    </dgm:pt>
    <dgm:pt modelId="{C6CDBD22-BB6A-44CD-82D4-50E3D343DF49}" type="pres">
      <dgm:prSet presAssocID="{D54F16AB-9565-4F2A-83FB-6C7E6A661B33}" presName="cycle" presStyleCnt="0"/>
      <dgm:spPr/>
    </dgm:pt>
    <dgm:pt modelId="{73874DBC-D60C-4602-9B6F-62D5B64F5ABB}" type="pres">
      <dgm:prSet presAssocID="{D54F16AB-9565-4F2A-83FB-6C7E6A661B33}" presName="srcNode" presStyleLbl="node1" presStyleIdx="0" presStyleCnt="4"/>
      <dgm:spPr/>
    </dgm:pt>
    <dgm:pt modelId="{995E8809-9FEE-4975-AD09-52C5CFC87D0E}" type="pres">
      <dgm:prSet presAssocID="{D54F16AB-9565-4F2A-83FB-6C7E6A661B33}" presName="conn" presStyleLbl="parChTrans1D2" presStyleIdx="0" presStyleCnt="1"/>
      <dgm:spPr/>
      <dgm:t>
        <a:bodyPr/>
        <a:lstStyle/>
        <a:p>
          <a:endParaRPr lang="es-ES"/>
        </a:p>
      </dgm:t>
    </dgm:pt>
    <dgm:pt modelId="{A0E22D4A-AD20-4908-814F-D954D9C42869}" type="pres">
      <dgm:prSet presAssocID="{D54F16AB-9565-4F2A-83FB-6C7E6A661B33}" presName="extraNode" presStyleLbl="node1" presStyleIdx="0" presStyleCnt="4"/>
      <dgm:spPr/>
    </dgm:pt>
    <dgm:pt modelId="{B3DE2602-24D7-42A8-A6B8-505D0EE7263F}" type="pres">
      <dgm:prSet presAssocID="{D54F16AB-9565-4F2A-83FB-6C7E6A661B33}" presName="dstNode" presStyleLbl="node1" presStyleIdx="0" presStyleCnt="4"/>
      <dgm:spPr/>
    </dgm:pt>
    <dgm:pt modelId="{E37B12F7-5A4B-476E-A896-20747EE7612B}" type="pres">
      <dgm:prSet presAssocID="{0E73C36C-7282-4C59-8FF8-14EB1DC67007}" presName="text_1" presStyleLbl="node1" presStyleIdx="0" presStyleCnt="4">
        <dgm:presLayoutVars>
          <dgm:bulletEnabled val="1"/>
        </dgm:presLayoutVars>
      </dgm:prSet>
      <dgm:spPr/>
      <dgm:t>
        <a:bodyPr/>
        <a:lstStyle/>
        <a:p>
          <a:endParaRPr lang="es-ES"/>
        </a:p>
      </dgm:t>
    </dgm:pt>
    <dgm:pt modelId="{616EB35A-2747-4336-83F1-6B180F348DDE}" type="pres">
      <dgm:prSet presAssocID="{0E73C36C-7282-4C59-8FF8-14EB1DC67007}" presName="accent_1" presStyleCnt="0"/>
      <dgm:spPr/>
    </dgm:pt>
    <dgm:pt modelId="{B66585EB-8640-4D09-A1D4-1450EADCE73D}" type="pres">
      <dgm:prSet presAssocID="{0E73C36C-7282-4C59-8FF8-14EB1DC67007}" presName="accentRepeatNode" presStyleLbl="solidFgAcc1" presStyleIdx="0" presStyleCnt="4"/>
      <dgm:spPr/>
    </dgm:pt>
    <dgm:pt modelId="{DEA5C96C-9039-45C0-A1C5-9014CD2D8E41}" type="pres">
      <dgm:prSet presAssocID="{260E230C-7832-4DE7-A8A7-1D52CE227B4B}" presName="text_2" presStyleLbl="node1" presStyleIdx="1" presStyleCnt="4">
        <dgm:presLayoutVars>
          <dgm:bulletEnabled val="1"/>
        </dgm:presLayoutVars>
      </dgm:prSet>
      <dgm:spPr/>
      <dgm:t>
        <a:bodyPr/>
        <a:lstStyle/>
        <a:p>
          <a:endParaRPr lang="es-ES"/>
        </a:p>
      </dgm:t>
    </dgm:pt>
    <dgm:pt modelId="{472CC69E-DA8C-4795-9226-7C056464E49B}" type="pres">
      <dgm:prSet presAssocID="{260E230C-7832-4DE7-A8A7-1D52CE227B4B}" presName="accent_2" presStyleCnt="0"/>
      <dgm:spPr/>
    </dgm:pt>
    <dgm:pt modelId="{3B228E4B-5E0F-42DC-82A0-3189835A1578}" type="pres">
      <dgm:prSet presAssocID="{260E230C-7832-4DE7-A8A7-1D52CE227B4B}" presName="accentRepeatNode" presStyleLbl="solidFgAcc1" presStyleIdx="1" presStyleCnt="4"/>
      <dgm:spPr/>
    </dgm:pt>
    <dgm:pt modelId="{2451EB2E-A151-4DE0-B818-3DD51C11A69A}" type="pres">
      <dgm:prSet presAssocID="{E1982301-BB55-477A-BE59-AB484FD8E3C5}" presName="text_3" presStyleLbl="node1" presStyleIdx="2" presStyleCnt="4">
        <dgm:presLayoutVars>
          <dgm:bulletEnabled val="1"/>
        </dgm:presLayoutVars>
      </dgm:prSet>
      <dgm:spPr/>
      <dgm:t>
        <a:bodyPr/>
        <a:lstStyle/>
        <a:p>
          <a:endParaRPr lang="es-ES"/>
        </a:p>
      </dgm:t>
    </dgm:pt>
    <dgm:pt modelId="{D405057C-8CB1-4B6C-BB46-46298FC64C11}" type="pres">
      <dgm:prSet presAssocID="{E1982301-BB55-477A-BE59-AB484FD8E3C5}" presName="accent_3" presStyleCnt="0"/>
      <dgm:spPr/>
    </dgm:pt>
    <dgm:pt modelId="{1F36858D-BBBC-4DAE-AB18-8BBF89BBDEA1}" type="pres">
      <dgm:prSet presAssocID="{E1982301-BB55-477A-BE59-AB484FD8E3C5}" presName="accentRepeatNode" presStyleLbl="solidFgAcc1" presStyleIdx="2" presStyleCnt="4"/>
      <dgm:spPr/>
    </dgm:pt>
    <dgm:pt modelId="{2F28E12D-5DA9-433A-815E-64ED363AD285}" type="pres">
      <dgm:prSet presAssocID="{2981F09F-E2CD-4D2B-8C66-1508D6C7012A}" presName="text_4" presStyleLbl="node1" presStyleIdx="3" presStyleCnt="4">
        <dgm:presLayoutVars>
          <dgm:bulletEnabled val="1"/>
        </dgm:presLayoutVars>
      </dgm:prSet>
      <dgm:spPr/>
      <dgm:t>
        <a:bodyPr/>
        <a:lstStyle/>
        <a:p>
          <a:endParaRPr lang="es-ES"/>
        </a:p>
      </dgm:t>
    </dgm:pt>
    <dgm:pt modelId="{EC6C7E04-F02B-492A-A180-5BBEC2D35C90}" type="pres">
      <dgm:prSet presAssocID="{2981F09F-E2CD-4D2B-8C66-1508D6C7012A}" presName="accent_4" presStyleCnt="0"/>
      <dgm:spPr/>
    </dgm:pt>
    <dgm:pt modelId="{1DEB9073-1CE9-4031-9FB8-A36516098B3C}" type="pres">
      <dgm:prSet presAssocID="{2981F09F-E2CD-4D2B-8C66-1508D6C7012A}" presName="accentRepeatNode" presStyleLbl="solidFgAcc1" presStyleIdx="3" presStyleCnt="4"/>
      <dgm:spPr/>
    </dgm:pt>
  </dgm:ptLst>
  <dgm:cxnLst>
    <dgm:cxn modelId="{BB663D09-7BED-4D3C-80A5-4283DA825110}" type="presOf" srcId="{260E230C-7832-4DE7-A8A7-1D52CE227B4B}" destId="{DEA5C96C-9039-45C0-A1C5-9014CD2D8E41}" srcOrd="0" destOrd="0" presId="urn:microsoft.com/office/officeart/2008/layout/VerticalCurvedList"/>
    <dgm:cxn modelId="{DAF6D752-8C06-4170-817E-99B6CCBFB831}" type="presOf" srcId="{0FA86FD2-64B3-4CB2-B40E-2DAB3CE0605F}" destId="{995E8809-9FEE-4975-AD09-52C5CFC87D0E}" srcOrd="0" destOrd="0" presId="urn:microsoft.com/office/officeart/2008/layout/VerticalCurvedList"/>
    <dgm:cxn modelId="{9D2BE304-5792-4D76-979A-93406AACF8F3}" srcId="{D54F16AB-9565-4F2A-83FB-6C7E6A661B33}" destId="{2981F09F-E2CD-4D2B-8C66-1508D6C7012A}" srcOrd="3" destOrd="0" parTransId="{0C2A04AA-176D-4378-9AF5-D4FF8850CB26}" sibTransId="{2F9AD3F7-C2AE-4734-80D3-6D662670182A}"/>
    <dgm:cxn modelId="{74AB3368-11FF-40DE-848E-C479064F4E96}" srcId="{D54F16AB-9565-4F2A-83FB-6C7E6A661B33}" destId="{0E73C36C-7282-4C59-8FF8-14EB1DC67007}" srcOrd="0" destOrd="0" parTransId="{CE72A5A3-E3A3-4C24-9883-2707C629DFDE}" sibTransId="{0FA86FD2-64B3-4CB2-B40E-2DAB3CE0605F}"/>
    <dgm:cxn modelId="{AE02612F-C65A-403E-AAC0-F0BF21D3CDD8}" type="presOf" srcId="{0E73C36C-7282-4C59-8FF8-14EB1DC67007}" destId="{E37B12F7-5A4B-476E-A896-20747EE7612B}" srcOrd="0" destOrd="0" presId="urn:microsoft.com/office/officeart/2008/layout/VerticalCurvedList"/>
    <dgm:cxn modelId="{7D5C0393-4132-4441-9413-C6536543AAFC}" type="presOf" srcId="{2981F09F-E2CD-4D2B-8C66-1508D6C7012A}" destId="{2F28E12D-5DA9-433A-815E-64ED363AD285}" srcOrd="0" destOrd="0" presId="urn:microsoft.com/office/officeart/2008/layout/VerticalCurvedList"/>
    <dgm:cxn modelId="{68D4D3E2-AC63-4237-BDC2-45D034BDE7CD}" type="presOf" srcId="{E1982301-BB55-477A-BE59-AB484FD8E3C5}" destId="{2451EB2E-A151-4DE0-B818-3DD51C11A69A}" srcOrd="0" destOrd="0" presId="urn:microsoft.com/office/officeart/2008/layout/VerticalCurvedList"/>
    <dgm:cxn modelId="{DAC224D8-8436-4A3B-A647-945A4786B8E5}" type="presOf" srcId="{D54F16AB-9565-4F2A-83FB-6C7E6A661B33}" destId="{C9C855D0-3A1B-4447-9BEE-2C210B898BC4}" srcOrd="0" destOrd="0" presId="urn:microsoft.com/office/officeart/2008/layout/VerticalCurvedList"/>
    <dgm:cxn modelId="{97BAA998-0652-413B-AEAF-09906BFBF245}" srcId="{D54F16AB-9565-4F2A-83FB-6C7E6A661B33}" destId="{260E230C-7832-4DE7-A8A7-1D52CE227B4B}" srcOrd="1" destOrd="0" parTransId="{278AAD8F-517C-485C-8A14-535120CC6397}" sibTransId="{24794E54-5ECA-42FB-9588-E54538FD9DF2}"/>
    <dgm:cxn modelId="{A809C43D-96C7-4045-9AA9-63C9DC01EABB}" srcId="{D54F16AB-9565-4F2A-83FB-6C7E6A661B33}" destId="{E1982301-BB55-477A-BE59-AB484FD8E3C5}" srcOrd="2" destOrd="0" parTransId="{99D2F6FF-68F5-43DF-97A0-E1700F79BA0F}" sibTransId="{F9349438-5F51-4F67-900D-E24EF0D03988}"/>
    <dgm:cxn modelId="{AD1E95BC-DAB2-426B-B4F0-E7FF53795FF1}" type="presParOf" srcId="{C9C855D0-3A1B-4447-9BEE-2C210B898BC4}" destId="{A1C2A3E5-0A79-48D6-A24B-4B9DDE1E21D4}" srcOrd="0" destOrd="0" presId="urn:microsoft.com/office/officeart/2008/layout/VerticalCurvedList"/>
    <dgm:cxn modelId="{56E76672-95B4-4BEB-9E96-C818F9359D83}" type="presParOf" srcId="{A1C2A3E5-0A79-48D6-A24B-4B9DDE1E21D4}" destId="{C6CDBD22-BB6A-44CD-82D4-50E3D343DF49}" srcOrd="0" destOrd="0" presId="urn:microsoft.com/office/officeart/2008/layout/VerticalCurvedList"/>
    <dgm:cxn modelId="{B409FFBC-685D-4E55-B578-AB872AAF4860}" type="presParOf" srcId="{C6CDBD22-BB6A-44CD-82D4-50E3D343DF49}" destId="{73874DBC-D60C-4602-9B6F-62D5B64F5ABB}" srcOrd="0" destOrd="0" presId="urn:microsoft.com/office/officeart/2008/layout/VerticalCurvedList"/>
    <dgm:cxn modelId="{2045D3E6-8B59-4CA7-9518-ADBF3AB8B9C9}" type="presParOf" srcId="{C6CDBD22-BB6A-44CD-82D4-50E3D343DF49}" destId="{995E8809-9FEE-4975-AD09-52C5CFC87D0E}" srcOrd="1" destOrd="0" presId="urn:microsoft.com/office/officeart/2008/layout/VerticalCurvedList"/>
    <dgm:cxn modelId="{FCEC97B3-38C0-4E99-B5DB-F865F5909530}" type="presParOf" srcId="{C6CDBD22-BB6A-44CD-82D4-50E3D343DF49}" destId="{A0E22D4A-AD20-4908-814F-D954D9C42869}" srcOrd="2" destOrd="0" presId="urn:microsoft.com/office/officeart/2008/layout/VerticalCurvedList"/>
    <dgm:cxn modelId="{C994CD05-23E4-433E-8B21-2E986BAC1989}" type="presParOf" srcId="{C6CDBD22-BB6A-44CD-82D4-50E3D343DF49}" destId="{B3DE2602-24D7-42A8-A6B8-505D0EE7263F}" srcOrd="3" destOrd="0" presId="urn:microsoft.com/office/officeart/2008/layout/VerticalCurvedList"/>
    <dgm:cxn modelId="{30931921-1DA3-45FA-B417-34CF25509848}" type="presParOf" srcId="{A1C2A3E5-0A79-48D6-A24B-4B9DDE1E21D4}" destId="{E37B12F7-5A4B-476E-A896-20747EE7612B}" srcOrd="1" destOrd="0" presId="urn:microsoft.com/office/officeart/2008/layout/VerticalCurvedList"/>
    <dgm:cxn modelId="{6E746C9F-4500-4C82-893B-CDC499192173}" type="presParOf" srcId="{A1C2A3E5-0A79-48D6-A24B-4B9DDE1E21D4}" destId="{616EB35A-2747-4336-83F1-6B180F348DDE}" srcOrd="2" destOrd="0" presId="urn:microsoft.com/office/officeart/2008/layout/VerticalCurvedList"/>
    <dgm:cxn modelId="{D2157BE7-CB6B-403B-88B7-2B88ACEB7D2F}" type="presParOf" srcId="{616EB35A-2747-4336-83F1-6B180F348DDE}" destId="{B66585EB-8640-4D09-A1D4-1450EADCE73D}" srcOrd="0" destOrd="0" presId="urn:microsoft.com/office/officeart/2008/layout/VerticalCurvedList"/>
    <dgm:cxn modelId="{6329E5D1-2F34-4198-8C9A-A71F15DFC5BA}" type="presParOf" srcId="{A1C2A3E5-0A79-48D6-A24B-4B9DDE1E21D4}" destId="{DEA5C96C-9039-45C0-A1C5-9014CD2D8E41}" srcOrd="3" destOrd="0" presId="urn:microsoft.com/office/officeart/2008/layout/VerticalCurvedList"/>
    <dgm:cxn modelId="{7B57455B-60A4-464B-B6E8-CDC8D85AC8A2}" type="presParOf" srcId="{A1C2A3E5-0A79-48D6-A24B-4B9DDE1E21D4}" destId="{472CC69E-DA8C-4795-9226-7C056464E49B}" srcOrd="4" destOrd="0" presId="urn:microsoft.com/office/officeart/2008/layout/VerticalCurvedList"/>
    <dgm:cxn modelId="{733E172C-7C4C-4451-98DF-0E2CE0EF9D86}" type="presParOf" srcId="{472CC69E-DA8C-4795-9226-7C056464E49B}" destId="{3B228E4B-5E0F-42DC-82A0-3189835A1578}" srcOrd="0" destOrd="0" presId="urn:microsoft.com/office/officeart/2008/layout/VerticalCurvedList"/>
    <dgm:cxn modelId="{D99CB14C-B054-4DF0-BB2F-507CA97C220F}" type="presParOf" srcId="{A1C2A3E5-0A79-48D6-A24B-4B9DDE1E21D4}" destId="{2451EB2E-A151-4DE0-B818-3DD51C11A69A}" srcOrd="5" destOrd="0" presId="urn:microsoft.com/office/officeart/2008/layout/VerticalCurvedList"/>
    <dgm:cxn modelId="{98DBBD2E-A4BC-4A0B-8C2B-D558F476628D}" type="presParOf" srcId="{A1C2A3E5-0A79-48D6-A24B-4B9DDE1E21D4}" destId="{D405057C-8CB1-4B6C-BB46-46298FC64C11}" srcOrd="6" destOrd="0" presId="urn:microsoft.com/office/officeart/2008/layout/VerticalCurvedList"/>
    <dgm:cxn modelId="{27140B0F-87E1-4F56-BECD-EA6E5BCBD75F}" type="presParOf" srcId="{D405057C-8CB1-4B6C-BB46-46298FC64C11}" destId="{1F36858D-BBBC-4DAE-AB18-8BBF89BBDEA1}" srcOrd="0" destOrd="0" presId="urn:microsoft.com/office/officeart/2008/layout/VerticalCurvedList"/>
    <dgm:cxn modelId="{D60BF206-9E25-499C-B5DD-D409C7362251}" type="presParOf" srcId="{A1C2A3E5-0A79-48D6-A24B-4B9DDE1E21D4}" destId="{2F28E12D-5DA9-433A-815E-64ED363AD285}" srcOrd="7" destOrd="0" presId="urn:microsoft.com/office/officeart/2008/layout/VerticalCurvedList"/>
    <dgm:cxn modelId="{2FABCFAB-8216-46C6-9760-9BCBAC02DE70}" type="presParOf" srcId="{A1C2A3E5-0A79-48D6-A24B-4B9DDE1E21D4}" destId="{EC6C7E04-F02B-492A-A180-5BBEC2D35C90}" srcOrd="8" destOrd="0" presId="urn:microsoft.com/office/officeart/2008/layout/VerticalCurvedList"/>
    <dgm:cxn modelId="{2B0263AB-107C-411D-9BE2-45E064886213}" type="presParOf" srcId="{EC6C7E04-F02B-492A-A180-5BBEC2D35C90}" destId="{1DEB9073-1CE9-4031-9FB8-A36516098B3C}"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FFB8C9-03ED-49CB-B4DE-8D181301BEA4}"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s-EC"/>
        </a:p>
      </dgm:t>
    </dgm:pt>
    <dgm:pt modelId="{C8985749-DD58-45C6-AD11-B3AE8B0C90F5}">
      <dgm:prSet phldrT="[Texto]" custT="1"/>
      <dgm:spPr>
        <a:solidFill>
          <a:srgbClr val="00703C"/>
        </a:solidFill>
      </dgm:spPr>
      <dgm:t>
        <a:bodyPr/>
        <a:lstStyle/>
        <a:p>
          <a:pPr algn="ctr"/>
          <a:r>
            <a:rPr lang="es-ES" sz="3200">
              <a:latin typeface="+mn-lt"/>
              <a:cs typeface="Times New Roman" panose="02020603050405020304" pitchFamily="18" charset="0"/>
            </a:rPr>
            <a:t>Objetivo General</a:t>
          </a:r>
          <a:endParaRPr lang="es-EC" sz="3200">
            <a:latin typeface="+mn-lt"/>
            <a:cs typeface="Times New Roman" panose="02020603050405020304" pitchFamily="18" charset="0"/>
          </a:endParaRPr>
        </a:p>
      </dgm:t>
    </dgm:pt>
    <dgm:pt modelId="{39C16294-B9C5-424A-858F-6829C1F42644}" type="parTrans" cxnId="{4B29C235-560B-4CB5-9E83-3188895EDEC3}">
      <dgm:prSet/>
      <dgm:spPr/>
      <dgm:t>
        <a:bodyPr/>
        <a:lstStyle/>
        <a:p>
          <a:endParaRPr lang="es-EC">
            <a:latin typeface="Georgia" panose="02040502050405020303" pitchFamily="18" charset="0"/>
            <a:cs typeface="Times New Roman" panose="02020603050405020304" pitchFamily="18" charset="0"/>
          </a:endParaRPr>
        </a:p>
      </dgm:t>
    </dgm:pt>
    <dgm:pt modelId="{6E992696-E248-4950-90E1-0D6117459E0C}" type="sibTrans" cxnId="{4B29C235-560B-4CB5-9E83-3188895EDEC3}">
      <dgm:prSet/>
      <dgm:spPr/>
      <dgm:t>
        <a:bodyPr/>
        <a:lstStyle/>
        <a:p>
          <a:endParaRPr lang="es-EC">
            <a:latin typeface="Georgia" panose="02040502050405020303" pitchFamily="18" charset="0"/>
            <a:cs typeface="Times New Roman" panose="02020603050405020304" pitchFamily="18" charset="0"/>
          </a:endParaRPr>
        </a:p>
      </dgm:t>
    </dgm:pt>
    <dgm:pt modelId="{C892DDE6-1224-47EB-BC64-2E861E80666F}">
      <dgm:prSet phldrT="[Texto]" custT="1"/>
      <dgm:spPr>
        <a:ln>
          <a:solidFill>
            <a:srgbClr val="004800"/>
          </a:solidFill>
        </a:ln>
      </dgm:spPr>
      <dgm:t>
        <a:bodyPr/>
        <a:lstStyle/>
        <a:p>
          <a:pPr algn="just"/>
          <a:r>
            <a:rPr lang="es-EC" sz="2000" dirty="0" smtClean="0">
              <a:latin typeface="+mn-lt"/>
              <a:cs typeface="Times New Roman" panose="02020603050405020304" pitchFamily="18" charset="0"/>
            </a:rPr>
            <a:t>Diseñar e implementar un lenguaje especifico de dominio (DSL) para el procesamiento de eventos complejos (CEP) en sistemas </a:t>
          </a:r>
          <a:r>
            <a:rPr lang="es-EC" sz="2000" dirty="0" err="1" smtClean="0">
              <a:latin typeface="+mn-lt"/>
              <a:cs typeface="Times New Roman" panose="02020603050405020304" pitchFamily="18" charset="0"/>
            </a:rPr>
            <a:t>Ciberfísicos</a:t>
          </a:r>
          <a:r>
            <a:rPr lang="es-EC" sz="2000" dirty="0" smtClean="0">
              <a:latin typeface="+mn-lt"/>
              <a:cs typeface="Times New Roman" panose="02020603050405020304" pitchFamily="18" charset="0"/>
            </a:rPr>
            <a:t> (CPS).</a:t>
          </a:r>
          <a:endParaRPr lang="es-ES" sz="2000" dirty="0">
            <a:latin typeface="+mn-lt"/>
            <a:cs typeface="Times New Roman" panose="02020603050405020304" pitchFamily="18" charset="0"/>
          </a:endParaRPr>
        </a:p>
      </dgm:t>
    </dgm:pt>
    <dgm:pt modelId="{80DB0BC5-4BBB-4956-8F29-44C05A3D5E90}" type="parTrans" cxnId="{8E829496-B217-49F9-80B2-93E242E1EFB3}">
      <dgm:prSet/>
      <dgm:spPr/>
      <dgm:t>
        <a:bodyPr/>
        <a:lstStyle/>
        <a:p>
          <a:endParaRPr lang="es-EC">
            <a:latin typeface="Georgia" panose="02040502050405020303" pitchFamily="18" charset="0"/>
            <a:cs typeface="Times New Roman" panose="02020603050405020304" pitchFamily="18" charset="0"/>
          </a:endParaRPr>
        </a:p>
      </dgm:t>
    </dgm:pt>
    <dgm:pt modelId="{CEBE3E33-499F-4FF3-A4C5-3CEEA247D5A1}" type="sibTrans" cxnId="{8E829496-B217-49F9-80B2-93E242E1EFB3}">
      <dgm:prSet/>
      <dgm:spPr/>
      <dgm:t>
        <a:bodyPr/>
        <a:lstStyle/>
        <a:p>
          <a:endParaRPr lang="es-EC">
            <a:latin typeface="Georgia" panose="02040502050405020303" pitchFamily="18" charset="0"/>
            <a:cs typeface="Times New Roman" panose="02020603050405020304" pitchFamily="18" charset="0"/>
          </a:endParaRPr>
        </a:p>
      </dgm:t>
    </dgm:pt>
    <dgm:pt modelId="{E30DEB70-AB31-4C1E-8B7F-2FE77041CC03}" type="pres">
      <dgm:prSet presAssocID="{45FFB8C9-03ED-49CB-B4DE-8D181301BEA4}" presName="linear" presStyleCnt="0">
        <dgm:presLayoutVars>
          <dgm:dir/>
          <dgm:animLvl val="lvl"/>
          <dgm:resizeHandles val="exact"/>
        </dgm:presLayoutVars>
      </dgm:prSet>
      <dgm:spPr/>
      <dgm:t>
        <a:bodyPr/>
        <a:lstStyle/>
        <a:p>
          <a:endParaRPr lang="es-ES"/>
        </a:p>
      </dgm:t>
    </dgm:pt>
    <dgm:pt modelId="{8BD9ACDC-CDC2-4947-9587-99E2D8C5FC25}" type="pres">
      <dgm:prSet presAssocID="{C8985749-DD58-45C6-AD11-B3AE8B0C90F5}" presName="parentLin" presStyleCnt="0"/>
      <dgm:spPr/>
    </dgm:pt>
    <dgm:pt modelId="{775A8A1F-35AC-431F-B4F1-B2D26300C0AD}" type="pres">
      <dgm:prSet presAssocID="{C8985749-DD58-45C6-AD11-B3AE8B0C90F5}" presName="parentLeftMargin" presStyleLbl="node1" presStyleIdx="0" presStyleCnt="1"/>
      <dgm:spPr/>
      <dgm:t>
        <a:bodyPr/>
        <a:lstStyle/>
        <a:p>
          <a:endParaRPr lang="es-ES"/>
        </a:p>
      </dgm:t>
    </dgm:pt>
    <dgm:pt modelId="{8078C31E-A38E-4675-A58E-11C16CDA0FE2}" type="pres">
      <dgm:prSet presAssocID="{C8985749-DD58-45C6-AD11-B3AE8B0C90F5}" presName="parentText" presStyleLbl="node1" presStyleIdx="0" presStyleCnt="1" custScaleX="47209" custScaleY="113048">
        <dgm:presLayoutVars>
          <dgm:chMax val="0"/>
          <dgm:bulletEnabled val="1"/>
        </dgm:presLayoutVars>
      </dgm:prSet>
      <dgm:spPr/>
      <dgm:t>
        <a:bodyPr/>
        <a:lstStyle/>
        <a:p>
          <a:endParaRPr lang="es-ES"/>
        </a:p>
      </dgm:t>
    </dgm:pt>
    <dgm:pt modelId="{945F35C1-694C-443E-BF83-9ED828AB21E8}" type="pres">
      <dgm:prSet presAssocID="{C8985749-DD58-45C6-AD11-B3AE8B0C90F5}" presName="negativeSpace" presStyleCnt="0"/>
      <dgm:spPr/>
    </dgm:pt>
    <dgm:pt modelId="{1E7890BB-EB01-4CEC-940D-AF8562C7259C}" type="pres">
      <dgm:prSet presAssocID="{C8985749-DD58-45C6-AD11-B3AE8B0C90F5}" presName="childText" presStyleLbl="conFgAcc1" presStyleIdx="0" presStyleCnt="1">
        <dgm:presLayoutVars>
          <dgm:bulletEnabled val="1"/>
        </dgm:presLayoutVars>
      </dgm:prSet>
      <dgm:spPr/>
      <dgm:t>
        <a:bodyPr/>
        <a:lstStyle/>
        <a:p>
          <a:endParaRPr lang="es-ES"/>
        </a:p>
      </dgm:t>
    </dgm:pt>
  </dgm:ptLst>
  <dgm:cxnLst>
    <dgm:cxn modelId="{645DF853-138A-43ED-9B48-1F3B9AF51613}" type="presOf" srcId="{C8985749-DD58-45C6-AD11-B3AE8B0C90F5}" destId="{775A8A1F-35AC-431F-B4F1-B2D26300C0AD}" srcOrd="0" destOrd="0" presId="urn:microsoft.com/office/officeart/2005/8/layout/list1"/>
    <dgm:cxn modelId="{082025A6-9142-4103-98D3-973EE205606F}" type="presOf" srcId="{C8985749-DD58-45C6-AD11-B3AE8B0C90F5}" destId="{8078C31E-A38E-4675-A58E-11C16CDA0FE2}" srcOrd="1" destOrd="0" presId="urn:microsoft.com/office/officeart/2005/8/layout/list1"/>
    <dgm:cxn modelId="{4B29C235-560B-4CB5-9E83-3188895EDEC3}" srcId="{45FFB8C9-03ED-49CB-B4DE-8D181301BEA4}" destId="{C8985749-DD58-45C6-AD11-B3AE8B0C90F5}" srcOrd="0" destOrd="0" parTransId="{39C16294-B9C5-424A-858F-6829C1F42644}" sibTransId="{6E992696-E248-4950-90E1-0D6117459E0C}"/>
    <dgm:cxn modelId="{8E829496-B217-49F9-80B2-93E242E1EFB3}" srcId="{C8985749-DD58-45C6-AD11-B3AE8B0C90F5}" destId="{C892DDE6-1224-47EB-BC64-2E861E80666F}" srcOrd="0" destOrd="0" parTransId="{80DB0BC5-4BBB-4956-8F29-44C05A3D5E90}" sibTransId="{CEBE3E33-499F-4FF3-A4C5-3CEEA247D5A1}"/>
    <dgm:cxn modelId="{02716E58-FE85-4F22-871E-33851AADF83E}" type="presOf" srcId="{45FFB8C9-03ED-49CB-B4DE-8D181301BEA4}" destId="{E30DEB70-AB31-4C1E-8B7F-2FE77041CC03}" srcOrd="0" destOrd="0" presId="urn:microsoft.com/office/officeart/2005/8/layout/list1"/>
    <dgm:cxn modelId="{97B83E51-BAE9-4716-AEC0-C89AA2DA205F}" type="presOf" srcId="{C892DDE6-1224-47EB-BC64-2E861E80666F}" destId="{1E7890BB-EB01-4CEC-940D-AF8562C7259C}" srcOrd="0" destOrd="0" presId="urn:microsoft.com/office/officeart/2005/8/layout/list1"/>
    <dgm:cxn modelId="{749C0C0A-C0F3-4546-BE87-CDC98312CDE5}" type="presParOf" srcId="{E30DEB70-AB31-4C1E-8B7F-2FE77041CC03}" destId="{8BD9ACDC-CDC2-4947-9587-99E2D8C5FC25}" srcOrd="0" destOrd="0" presId="urn:microsoft.com/office/officeart/2005/8/layout/list1"/>
    <dgm:cxn modelId="{47EFF429-6764-4E14-9775-F0941BF4219A}" type="presParOf" srcId="{8BD9ACDC-CDC2-4947-9587-99E2D8C5FC25}" destId="{775A8A1F-35AC-431F-B4F1-B2D26300C0AD}" srcOrd="0" destOrd="0" presId="urn:microsoft.com/office/officeart/2005/8/layout/list1"/>
    <dgm:cxn modelId="{B6E0FE98-671F-4CC8-8459-BB920E1230C6}" type="presParOf" srcId="{8BD9ACDC-CDC2-4947-9587-99E2D8C5FC25}" destId="{8078C31E-A38E-4675-A58E-11C16CDA0FE2}" srcOrd="1" destOrd="0" presId="urn:microsoft.com/office/officeart/2005/8/layout/list1"/>
    <dgm:cxn modelId="{13299FA7-666B-4B34-BF61-A3567ED74E2D}" type="presParOf" srcId="{E30DEB70-AB31-4C1E-8B7F-2FE77041CC03}" destId="{945F35C1-694C-443E-BF83-9ED828AB21E8}" srcOrd="1" destOrd="0" presId="urn:microsoft.com/office/officeart/2005/8/layout/list1"/>
    <dgm:cxn modelId="{F0463E0E-C5B9-4618-ACE4-D2B3FBB85C89}" type="presParOf" srcId="{E30DEB70-AB31-4C1E-8B7F-2FE77041CC03}" destId="{1E7890BB-EB01-4CEC-940D-AF8562C7259C}"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3B53C715-85A5-4483-A8EA-89A56A95C655}"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s-ES"/>
        </a:p>
      </dgm:t>
    </dgm:pt>
    <dgm:pt modelId="{E15E635D-7799-4FA3-A13B-E0708E16590D}">
      <dgm:prSet phldrT="[Texto]"/>
      <dgm:spPr/>
      <dgm:t>
        <a:bodyPr/>
        <a:lstStyle/>
        <a:p>
          <a:r>
            <a:rPr lang="es-ES" dirty="0" err="1" smtClean="0"/>
            <a:t>Metamodelo</a:t>
          </a:r>
          <a:endParaRPr lang="es-ES" dirty="0"/>
        </a:p>
      </dgm:t>
    </dgm:pt>
    <dgm:pt modelId="{896464D5-EE7E-486C-808B-B2ED33EB747B}" type="parTrans" cxnId="{9835196E-70B3-4DE0-890A-43D05A4B8FF7}">
      <dgm:prSet/>
      <dgm:spPr/>
      <dgm:t>
        <a:bodyPr/>
        <a:lstStyle/>
        <a:p>
          <a:endParaRPr lang="es-ES"/>
        </a:p>
      </dgm:t>
    </dgm:pt>
    <dgm:pt modelId="{0CEBB28D-6250-4B21-A111-F1C77766A018}" type="sibTrans" cxnId="{9835196E-70B3-4DE0-890A-43D05A4B8FF7}">
      <dgm:prSet/>
      <dgm:spPr/>
      <dgm:t>
        <a:bodyPr/>
        <a:lstStyle/>
        <a:p>
          <a:endParaRPr lang="es-ES"/>
        </a:p>
      </dgm:t>
    </dgm:pt>
    <dgm:pt modelId="{0F8D2D9A-2F91-4778-989D-F24DFC9E2B20}">
      <dgm:prSet phldrT="[Texto]"/>
      <dgm:spPr/>
      <dgm:t>
        <a:bodyPr/>
        <a:lstStyle/>
        <a:p>
          <a:r>
            <a:rPr lang="es-ES" dirty="0" smtClean="0"/>
            <a:t>Ingeniería basada en modelo</a:t>
          </a:r>
          <a:endParaRPr lang="es-ES" dirty="0"/>
        </a:p>
      </dgm:t>
    </dgm:pt>
    <dgm:pt modelId="{FC81829C-B07A-4B9E-A26C-870C06AD1AE3}" type="parTrans" cxnId="{C6D16F94-ACC3-4A86-8DAE-4B74AFC0FCEE}">
      <dgm:prSet/>
      <dgm:spPr/>
      <dgm:t>
        <a:bodyPr/>
        <a:lstStyle/>
        <a:p>
          <a:endParaRPr lang="es-ES"/>
        </a:p>
      </dgm:t>
    </dgm:pt>
    <dgm:pt modelId="{C4711F0B-BD73-42D8-B318-7F10F85BFE92}" type="sibTrans" cxnId="{C6D16F94-ACC3-4A86-8DAE-4B74AFC0FCEE}">
      <dgm:prSet/>
      <dgm:spPr/>
      <dgm:t>
        <a:bodyPr/>
        <a:lstStyle/>
        <a:p>
          <a:endParaRPr lang="es-ES"/>
        </a:p>
      </dgm:t>
    </dgm:pt>
    <dgm:pt modelId="{7FD56621-2DA5-4AC3-A3A4-93CE4E4CD24C}">
      <dgm:prSet phldrT="[Texto]"/>
      <dgm:spPr/>
      <dgm:t>
        <a:bodyPr/>
        <a:lstStyle/>
        <a:p>
          <a:r>
            <a:rPr lang="es-ES" dirty="0" smtClean="0"/>
            <a:t>Orquestación</a:t>
          </a:r>
          <a:endParaRPr lang="es-ES" dirty="0"/>
        </a:p>
      </dgm:t>
    </dgm:pt>
    <dgm:pt modelId="{2245D7A8-5255-4EC6-A1C0-7AC8463CE06F}" type="parTrans" cxnId="{CEB987A1-EDFF-4077-A417-4E032674BCEE}">
      <dgm:prSet/>
      <dgm:spPr/>
      <dgm:t>
        <a:bodyPr/>
        <a:lstStyle/>
        <a:p>
          <a:endParaRPr lang="es-ES"/>
        </a:p>
      </dgm:t>
    </dgm:pt>
    <dgm:pt modelId="{2C322B6E-B9D7-4D76-9CBF-6308A98D03DD}" type="sibTrans" cxnId="{CEB987A1-EDFF-4077-A417-4E032674BCEE}">
      <dgm:prSet/>
      <dgm:spPr/>
      <dgm:t>
        <a:bodyPr/>
        <a:lstStyle/>
        <a:p>
          <a:endParaRPr lang="es-ES"/>
        </a:p>
      </dgm:t>
    </dgm:pt>
    <dgm:pt modelId="{4A248466-4CA3-4B73-9C2B-8AC5DF3B7E3F}">
      <dgm:prSet phldrT="[Texto]"/>
      <dgm:spPr/>
      <dgm:t>
        <a:bodyPr/>
        <a:lstStyle/>
        <a:p>
          <a:r>
            <a:rPr lang="es-ES" dirty="0" smtClean="0"/>
            <a:t>Eventos Complejos</a:t>
          </a:r>
          <a:endParaRPr lang="es-ES" dirty="0"/>
        </a:p>
      </dgm:t>
    </dgm:pt>
    <dgm:pt modelId="{CEDD2F5F-0D46-4E0D-BA13-588A2DA6A3D2}" type="parTrans" cxnId="{FCBCE130-F637-4941-9807-7C34FD4287C6}">
      <dgm:prSet/>
      <dgm:spPr/>
      <dgm:t>
        <a:bodyPr/>
        <a:lstStyle/>
        <a:p>
          <a:endParaRPr lang="es-ES"/>
        </a:p>
      </dgm:t>
    </dgm:pt>
    <dgm:pt modelId="{74ABDC7E-7980-4FC2-A5D1-075DDD484C25}" type="sibTrans" cxnId="{FCBCE130-F637-4941-9807-7C34FD4287C6}">
      <dgm:prSet/>
      <dgm:spPr/>
      <dgm:t>
        <a:bodyPr/>
        <a:lstStyle/>
        <a:p>
          <a:endParaRPr lang="es-ES"/>
        </a:p>
      </dgm:t>
    </dgm:pt>
    <dgm:pt modelId="{9FEE64C6-E1BE-46F7-9A4B-25F8A2CA9434}">
      <dgm:prSet phldrT="[Texto]"/>
      <dgm:spPr/>
      <dgm:t>
        <a:bodyPr/>
        <a:lstStyle/>
        <a:p>
          <a:r>
            <a:rPr lang="es-ES" dirty="0" smtClean="0"/>
            <a:t>Lenguaje de dominio especifico </a:t>
          </a:r>
          <a:endParaRPr lang="es-ES" dirty="0"/>
        </a:p>
      </dgm:t>
    </dgm:pt>
    <dgm:pt modelId="{414C27C7-46B0-47A4-B07E-FC8C09113274}" type="parTrans" cxnId="{0B9FE99E-DC49-4519-BB1A-B3153E78383B}">
      <dgm:prSet/>
      <dgm:spPr/>
      <dgm:t>
        <a:bodyPr/>
        <a:lstStyle/>
        <a:p>
          <a:endParaRPr lang="es-ES"/>
        </a:p>
      </dgm:t>
    </dgm:pt>
    <dgm:pt modelId="{87608EF9-1D71-4354-887C-293423D36458}" type="sibTrans" cxnId="{0B9FE99E-DC49-4519-BB1A-B3153E78383B}">
      <dgm:prSet/>
      <dgm:spPr/>
      <dgm:t>
        <a:bodyPr/>
        <a:lstStyle/>
        <a:p>
          <a:endParaRPr lang="es-ES"/>
        </a:p>
      </dgm:t>
    </dgm:pt>
    <dgm:pt modelId="{821F3BDC-07E8-4E5D-8EB5-52AEF9C5AA03}" type="pres">
      <dgm:prSet presAssocID="{3B53C715-85A5-4483-A8EA-89A56A95C655}" presName="Name0" presStyleCnt="0">
        <dgm:presLayoutVars>
          <dgm:chMax val="7"/>
          <dgm:chPref val="7"/>
          <dgm:dir/>
        </dgm:presLayoutVars>
      </dgm:prSet>
      <dgm:spPr/>
      <dgm:t>
        <a:bodyPr/>
        <a:lstStyle/>
        <a:p>
          <a:endParaRPr lang="es-ES"/>
        </a:p>
      </dgm:t>
    </dgm:pt>
    <dgm:pt modelId="{9BD8B5D1-7C55-47A1-AB1E-8A0E3E2D3015}" type="pres">
      <dgm:prSet presAssocID="{3B53C715-85A5-4483-A8EA-89A56A95C655}" presName="Name1" presStyleCnt="0"/>
      <dgm:spPr/>
    </dgm:pt>
    <dgm:pt modelId="{34D55AED-4EC2-457D-9EC5-119E45238519}" type="pres">
      <dgm:prSet presAssocID="{3B53C715-85A5-4483-A8EA-89A56A95C655}" presName="cycle" presStyleCnt="0"/>
      <dgm:spPr/>
    </dgm:pt>
    <dgm:pt modelId="{2890B051-6845-4507-9DE9-40FE09904C41}" type="pres">
      <dgm:prSet presAssocID="{3B53C715-85A5-4483-A8EA-89A56A95C655}" presName="srcNode" presStyleLbl="node1" presStyleIdx="0" presStyleCnt="5"/>
      <dgm:spPr/>
    </dgm:pt>
    <dgm:pt modelId="{DED40A06-0FCA-42B9-B840-0347D92EE46F}" type="pres">
      <dgm:prSet presAssocID="{3B53C715-85A5-4483-A8EA-89A56A95C655}" presName="conn" presStyleLbl="parChTrans1D2" presStyleIdx="0" presStyleCnt="1"/>
      <dgm:spPr/>
      <dgm:t>
        <a:bodyPr/>
        <a:lstStyle/>
        <a:p>
          <a:endParaRPr lang="es-ES"/>
        </a:p>
      </dgm:t>
    </dgm:pt>
    <dgm:pt modelId="{88ACFEE4-3935-4AB8-B912-0F629A73B394}" type="pres">
      <dgm:prSet presAssocID="{3B53C715-85A5-4483-A8EA-89A56A95C655}" presName="extraNode" presStyleLbl="node1" presStyleIdx="0" presStyleCnt="5"/>
      <dgm:spPr/>
    </dgm:pt>
    <dgm:pt modelId="{67624FB4-DE7D-42F4-B221-1CCED6A100C1}" type="pres">
      <dgm:prSet presAssocID="{3B53C715-85A5-4483-A8EA-89A56A95C655}" presName="dstNode" presStyleLbl="node1" presStyleIdx="0" presStyleCnt="5"/>
      <dgm:spPr/>
    </dgm:pt>
    <dgm:pt modelId="{58C7E955-4BBA-4A34-874A-DD65A2F16AD1}" type="pres">
      <dgm:prSet presAssocID="{E15E635D-7799-4FA3-A13B-E0708E16590D}" presName="text_1" presStyleLbl="node1" presStyleIdx="0" presStyleCnt="5">
        <dgm:presLayoutVars>
          <dgm:bulletEnabled val="1"/>
        </dgm:presLayoutVars>
      </dgm:prSet>
      <dgm:spPr/>
      <dgm:t>
        <a:bodyPr/>
        <a:lstStyle/>
        <a:p>
          <a:endParaRPr lang="es-ES"/>
        </a:p>
      </dgm:t>
    </dgm:pt>
    <dgm:pt modelId="{4059AFCC-8337-41BD-AEA4-EE66AA7BA377}" type="pres">
      <dgm:prSet presAssocID="{E15E635D-7799-4FA3-A13B-E0708E16590D}" presName="accent_1" presStyleCnt="0"/>
      <dgm:spPr/>
    </dgm:pt>
    <dgm:pt modelId="{B6C67F78-3CC3-4DD4-B880-F3F623BB0E4E}" type="pres">
      <dgm:prSet presAssocID="{E15E635D-7799-4FA3-A13B-E0708E16590D}" presName="accentRepeatNode" presStyleLbl="solidFgAcc1" presStyleIdx="0" presStyleCnt="5"/>
      <dgm:spPr/>
    </dgm:pt>
    <dgm:pt modelId="{A3A13227-425C-498D-A937-372F7EFBF45D}" type="pres">
      <dgm:prSet presAssocID="{0F8D2D9A-2F91-4778-989D-F24DFC9E2B20}" presName="text_2" presStyleLbl="node1" presStyleIdx="1" presStyleCnt="5">
        <dgm:presLayoutVars>
          <dgm:bulletEnabled val="1"/>
        </dgm:presLayoutVars>
      </dgm:prSet>
      <dgm:spPr/>
      <dgm:t>
        <a:bodyPr/>
        <a:lstStyle/>
        <a:p>
          <a:endParaRPr lang="es-ES"/>
        </a:p>
      </dgm:t>
    </dgm:pt>
    <dgm:pt modelId="{F84B24A2-C764-463A-B923-F4911B05876A}" type="pres">
      <dgm:prSet presAssocID="{0F8D2D9A-2F91-4778-989D-F24DFC9E2B20}" presName="accent_2" presStyleCnt="0"/>
      <dgm:spPr/>
    </dgm:pt>
    <dgm:pt modelId="{A5A8013F-2BE5-4BF3-A0B4-C6461242DC6C}" type="pres">
      <dgm:prSet presAssocID="{0F8D2D9A-2F91-4778-989D-F24DFC9E2B20}" presName="accentRepeatNode" presStyleLbl="solidFgAcc1" presStyleIdx="1" presStyleCnt="5"/>
      <dgm:spPr/>
    </dgm:pt>
    <dgm:pt modelId="{4DA2AC82-FAC1-42FE-B7B6-77051F02DD14}" type="pres">
      <dgm:prSet presAssocID="{9FEE64C6-E1BE-46F7-9A4B-25F8A2CA9434}" presName="text_3" presStyleLbl="node1" presStyleIdx="2" presStyleCnt="5">
        <dgm:presLayoutVars>
          <dgm:bulletEnabled val="1"/>
        </dgm:presLayoutVars>
      </dgm:prSet>
      <dgm:spPr/>
      <dgm:t>
        <a:bodyPr/>
        <a:lstStyle/>
        <a:p>
          <a:endParaRPr lang="es-ES"/>
        </a:p>
      </dgm:t>
    </dgm:pt>
    <dgm:pt modelId="{CFAC543D-7DFA-4628-952F-22CFB0FFDE26}" type="pres">
      <dgm:prSet presAssocID="{9FEE64C6-E1BE-46F7-9A4B-25F8A2CA9434}" presName="accent_3" presStyleCnt="0"/>
      <dgm:spPr/>
    </dgm:pt>
    <dgm:pt modelId="{ED032058-C51B-4E07-B622-FE687A5FC883}" type="pres">
      <dgm:prSet presAssocID="{9FEE64C6-E1BE-46F7-9A4B-25F8A2CA9434}" presName="accentRepeatNode" presStyleLbl="solidFgAcc1" presStyleIdx="2" presStyleCnt="5"/>
      <dgm:spPr/>
    </dgm:pt>
    <dgm:pt modelId="{4D675214-D121-4724-9808-0C5E9E13026E}" type="pres">
      <dgm:prSet presAssocID="{4A248466-4CA3-4B73-9C2B-8AC5DF3B7E3F}" presName="text_4" presStyleLbl="node1" presStyleIdx="3" presStyleCnt="5">
        <dgm:presLayoutVars>
          <dgm:bulletEnabled val="1"/>
        </dgm:presLayoutVars>
      </dgm:prSet>
      <dgm:spPr/>
      <dgm:t>
        <a:bodyPr/>
        <a:lstStyle/>
        <a:p>
          <a:endParaRPr lang="es-ES"/>
        </a:p>
      </dgm:t>
    </dgm:pt>
    <dgm:pt modelId="{078017F0-1CF5-4235-B8FF-83D4809D6D71}" type="pres">
      <dgm:prSet presAssocID="{4A248466-4CA3-4B73-9C2B-8AC5DF3B7E3F}" presName="accent_4" presStyleCnt="0"/>
      <dgm:spPr/>
    </dgm:pt>
    <dgm:pt modelId="{90DD369C-C537-4EA5-B44F-1601539582C5}" type="pres">
      <dgm:prSet presAssocID="{4A248466-4CA3-4B73-9C2B-8AC5DF3B7E3F}" presName="accentRepeatNode" presStyleLbl="solidFgAcc1" presStyleIdx="3" presStyleCnt="5"/>
      <dgm:spPr/>
    </dgm:pt>
    <dgm:pt modelId="{2982A64E-7C4B-4898-8F4E-408097C417A4}" type="pres">
      <dgm:prSet presAssocID="{7FD56621-2DA5-4AC3-A3A4-93CE4E4CD24C}" presName="text_5" presStyleLbl="node1" presStyleIdx="4" presStyleCnt="5">
        <dgm:presLayoutVars>
          <dgm:bulletEnabled val="1"/>
        </dgm:presLayoutVars>
      </dgm:prSet>
      <dgm:spPr/>
      <dgm:t>
        <a:bodyPr/>
        <a:lstStyle/>
        <a:p>
          <a:endParaRPr lang="es-ES"/>
        </a:p>
      </dgm:t>
    </dgm:pt>
    <dgm:pt modelId="{4D8BEE88-84DC-4FDE-B0EB-0DC0340EED94}" type="pres">
      <dgm:prSet presAssocID="{7FD56621-2DA5-4AC3-A3A4-93CE4E4CD24C}" presName="accent_5" presStyleCnt="0"/>
      <dgm:spPr/>
    </dgm:pt>
    <dgm:pt modelId="{6FFA7D9B-D684-4551-BE3C-9F3D4B574C6C}" type="pres">
      <dgm:prSet presAssocID="{7FD56621-2DA5-4AC3-A3A4-93CE4E4CD24C}" presName="accentRepeatNode" presStyleLbl="solidFgAcc1" presStyleIdx="4" presStyleCnt="5"/>
      <dgm:spPr/>
    </dgm:pt>
  </dgm:ptLst>
  <dgm:cxnLst>
    <dgm:cxn modelId="{9835196E-70B3-4DE0-890A-43D05A4B8FF7}" srcId="{3B53C715-85A5-4483-A8EA-89A56A95C655}" destId="{E15E635D-7799-4FA3-A13B-E0708E16590D}" srcOrd="0" destOrd="0" parTransId="{896464D5-EE7E-486C-808B-B2ED33EB747B}" sibTransId="{0CEBB28D-6250-4B21-A111-F1C77766A018}"/>
    <dgm:cxn modelId="{9E347ABD-2E1E-4EFF-B120-34E3BF2460EE}" type="presOf" srcId="{0F8D2D9A-2F91-4778-989D-F24DFC9E2B20}" destId="{A3A13227-425C-498D-A937-372F7EFBF45D}" srcOrd="0" destOrd="0" presId="urn:microsoft.com/office/officeart/2008/layout/VerticalCurvedList"/>
    <dgm:cxn modelId="{9527A0F6-40B1-477D-988C-27467BEE7528}" type="presOf" srcId="{E15E635D-7799-4FA3-A13B-E0708E16590D}" destId="{58C7E955-4BBA-4A34-874A-DD65A2F16AD1}" srcOrd="0" destOrd="0" presId="urn:microsoft.com/office/officeart/2008/layout/VerticalCurvedList"/>
    <dgm:cxn modelId="{0CCF0DCD-A3C2-4F81-94A8-741B1FB19FA0}" type="presOf" srcId="{0CEBB28D-6250-4B21-A111-F1C77766A018}" destId="{DED40A06-0FCA-42B9-B840-0347D92EE46F}" srcOrd="0" destOrd="0" presId="urn:microsoft.com/office/officeart/2008/layout/VerticalCurvedList"/>
    <dgm:cxn modelId="{FCBCE130-F637-4941-9807-7C34FD4287C6}" srcId="{3B53C715-85A5-4483-A8EA-89A56A95C655}" destId="{4A248466-4CA3-4B73-9C2B-8AC5DF3B7E3F}" srcOrd="3" destOrd="0" parTransId="{CEDD2F5F-0D46-4E0D-BA13-588A2DA6A3D2}" sibTransId="{74ABDC7E-7980-4FC2-A5D1-075DDD484C25}"/>
    <dgm:cxn modelId="{26257998-EE54-4B3C-A087-85EAC9A5A13C}" type="presOf" srcId="{3B53C715-85A5-4483-A8EA-89A56A95C655}" destId="{821F3BDC-07E8-4E5D-8EB5-52AEF9C5AA03}" srcOrd="0" destOrd="0" presId="urn:microsoft.com/office/officeart/2008/layout/VerticalCurvedList"/>
    <dgm:cxn modelId="{CEB987A1-EDFF-4077-A417-4E032674BCEE}" srcId="{3B53C715-85A5-4483-A8EA-89A56A95C655}" destId="{7FD56621-2DA5-4AC3-A3A4-93CE4E4CD24C}" srcOrd="4" destOrd="0" parTransId="{2245D7A8-5255-4EC6-A1C0-7AC8463CE06F}" sibTransId="{2C322B6E-B9D7-4D76-9CBF-6308A98D03DD}"/>
    <dgm:cxn modelId="{0B9FE99E-DC49-4519-BB1A-B3153E78383B}" srcId="{3B53C715-85A5-4483-A8EA-89A56A95C655}" destId="{9FEE64C6-E1BE-46F7-9A4B-25F8A2CA9434}" srcOrd="2" destOrd="0" parTransId="{414C27C7-46B0-47A4-B07E-FC8C09113274}" sibTransId="{87608EF9-1D71-4354-887C-293423D36458}"/>
    <dgm:cxn modelId="{CB36704A-9999-4D00-9DDF-98EDFBF2C590}" type="presOf" srcId="{4A248466-4CA3-4B73-9C2B-8AC5DF3B7E3F}" destId="{4D675214-D121-4724-9808-0C5E9E13026E}" srcOrd="0" destOrd="0" presId="urn:microsoft.com/office/officeart/2008/layout/VerticalCurvedList"/>
    <dgm:cxn modelId="{1737D5A7-EE0D-48C1-8CF1-D39E0229DDED}" type="presOf" srcId="{7FD56621-2DA5-4AC3-A3A4-93CE4E4CD24C}" destId="{2982A64E-7C4B-4898-8F4E-408097C417A4}" srcOrd="0" destOrd="0" presId="urn:microsoft.com/office/officeart/2008/layout/VerticalCurvedList"/>
    <dgm:cxn modelId="{C6D16F94-ACC3-4A86-8DAE-4B74AFC0FCEE}" srcId="{3B53C715-85A5-4483-A8EA-89A56A95C655}" destId="{0F8D2D9A-2F91-4778-989D-F24DFC9E2B20}" srcOrd="1" destOrd="0" parTransId="{FC81829C-B07A-4B9E-A26C-870C06AD1AE3}" sibTransId="{C4711F0B-BD73-42D8-B318-7F10F85BFE92}"/>
    <dgm:cxn modelId="{7B238BAB-D8BF-4276-885E-5711EA59B7B3}" type="presOf" srcId="{9FEE64C6-E1BE-46F7-9A4B-25F8A2CA9434}" destId="{4DA2AC82-FAC1-42FE-B7B6-77051F02DD14}" srcOrd="0" destOrd="0" presId="urn:microsoft.com/office/officeart/2008/layout/VerticalCurvedList"/>
    <dgm:cxn modelId="{29B85C5A-6F8E-47A0-91FF-E2F1A7634040}" type="presParOf" srcId="{821F3BDC-07E8-4E5D-8EB5-52AEF9C5AA03}" destId="{9BD8B5D1-7C55-47A1-AB1E-8A0E3E2D3015}" srcOrd="0" destOrd="0" presId="urn:microsoft.com/office/officeart/2008/layout/VerticalCurvedList"/>
    <dgm:cxn modelId="{BAE05F06-46A5-4C6D-8797-96BAFCD00BDF}" type="presParOf" srcId="{9BD8B5D1-7C55-47A1-AB1E-8A0E3E2D3015}" destId="{34D55AED-4EC2-457D-9EC5-119E45238519}" srcOrd="0" destOrd="0" presId="urn:microsoft.com/office/officeart/2008/layout/VerticalCurvedList"/>
    <dgm:cxn modelId="{62EE93B3-D97B-4D00-BD34-76B71AA78427}" type="presParOf" srcId="{34D55AED-4EC2-457D-9EC5-119E45238519}" destId="{2890B051-6845-4507-9DE9-40FE09904C41}" srcOrd="0" destOrd="0" presId="urn:microsoft.com/office/officeart/2008/layout/VerticalCurvedList"/>
    <dgm:cxn modelId="{E072F67A-BFFE-4CF5-A829-C5C5EAB7F841}" type="presParOf" srcId="{34D55AED-4EC2-457D-9EC5-119E45238519}" destId="{DED40A06-0FCA-42B9-B840-0347D92EE46F}" srcOrd="1" destOrd="0" presId="urn:microsoft.com/office/officeart/2008/layout/VerticalCurvedList"/>
    <dgm:cxn modelId="{C70C08A7-DAA1-4C90-8219-45E87BEA819F}" type="presParOf" srcId="{34D55AED-4EC2-457D-9EC5-119E45238519}" destId="{88ACFEE4-3935-4AB8-B912-0F629A73B394}" srcOrd="2" destOrd="0" presId="urn:microsoft.com/office/officeart/2008/layout/VerticalCurvedList"/>
    <dgm:cxn modelId="{5DFCAD7B-95B3-43C4-9E20-8E926801F904}" type="presParOf" srcId="{34D55AED-4EC2-457D-9EC5-119E45238519}" destId="{67624FB4-DE7D-42F4-B221-1CCED6A100C1}" srcOrd="3" destOrd="0" presId="urn:microsoft.com/office/officeart/2008/layout/VerticalCurvedList"/>
    <dgm:cxn modelId="{0EFC6CD0-F886-4CB5-9A3F-9AA97BACA28A}" type="presParOf" srcId="{9BD8B5D1-7C55-47A1-AB1E-8A0E3E2D3015}" destId="{58C7E955-4BBA-4A34-874A-DD65A2F16AD1}" srcOrd="1" destOrd="0" presId="urn:microsoft.com/office/officeart/2008/layout/VerticalCurvedList"/>
    <dgm:cxn modelId="{D2FDFE4B-5022-40E9-939D-D8A8A0B4EEC1}" type="presParOf" srcId="{9BD8B5D1-7C55-47A1-AB1E-8A0E3E2D3015}" destId="{4059AFCC-8337-41BD-AEA4-EE66AA7BA377}" srcOrd="2" destOrd="0" presId="urn:microsoft.com/office/officeart/2008/layout/VerticalCurvedList"/>
    <dgm:cxn modelId="{EB4939FF-1A6F-4F7E-8D6B-3C1C8ADC00EE}" type="presParOf" srcId="{4059AFCC-8337-41BD-AEA4-EE66AA7BA377}" destId="{B6C67F78-3CC3-4DD4-B880-F3F623BB0E4E}" srcOrd="0" destOrd="0" presId="urn:microsoft.com/office/officeart/2008/layout/VerticalCurvedList"/>
    <dgm:cxn modelId="{A08B09DB-20B5-4323-BC21-CB2687FA524A}" type="presParOf" srcId="{9BD8B5D1-7C55-47A1-AB1E-8A0E3E2D3015}" destId="{A3A13227-425C-498D-A937-372F7EFBF45D}" srcOrd="3" destOrd="0" presId="urn:microsoft.com/office/officeart/2008/layout/VerticalCurvedList"/>
    <dgm:cxn modelId="{556A05F3-BDF4-4997-8452-9009FD836E0E}" type="presParOf" srcId="{9BD8B5D1-7C55-47A1-AB1E-8A0E3E2D3015}" destId="{F84B24A2-C764-463A-B923-F4911B05876A}" srcOrd="4" destOrd="0" presId="urn:microsoft.com/office/officeart/2008/layout/VerticalCurvedList"/>
    <dgm:cxn modelId="{1B8C0906-EC5D-438C-81AB-B9F01126E53B}" type="presParOf" srcId="{F84B24A2-C764-463A-B923-F4911B05876A}" destId="{A5A8013F-2BE5-4BF3-A0B4-C6461242DC6C}" srcOrd="0" destOrd="0" presId="urn:microsoft.com/office/officeart/2008/layout/VerticalCurvedList"/>
    <dgm:cxn modelId="{28562E12-1ED5-4226-A7C7-DA497505EA58}" type="presParOf" srcId="{9BD8B5D1-7C55-47A1-AB1E-8A0E3E2D3015}" destId="{4DA2AC82-FAC1-42FE-B7B6-77051F02DD14}" srcOrd="5" destOrd="0" presId="urn:microsoft.com/office/officeart/2008/layout/VerticalCurvedList"/>
    <dgm:cxn modelId="{8B703DD5-6E6B-4FC5-8A22-36FC7D585FF2}" type="presParOf" srcId="{9BD8B5D1-7C55-47A1-AB1E-8A0E3E2D3015}" destId="{CFAC543D-7DFA-4628-952F-22CFB0FFDE26}" srcOrd="6" destOrd="0" presId="urn:microsoft.com/office/officeart/2008/layout/VerticalCurvedList"/>
    <dgm:cxn modelId="{7BB89811-FD17-4A79-82EF-F3B73C6D8D6A}" type="presParOf" srcId="{CFAC543D-7DFA-4628-952F-22CFB0FFDE26}" destId="{ED032058-C51B-4E07-B622-FE687A5FC883}" srcOrd="0" destOrd="0" presId="urn:microsoft.com/office/officeart/2008/layout/VerticalCurvedList"/>
    <dgm:cxn modelId="{BD7937D5-FE4D-4846-AB63-C60E4883499A}" type="presParOf" srcId="{9BD8B5D1-7C55-47A1-AB1E-8A0E3E2D3015}" destId="{4D675214-D121-4724-9808-0C5E9E13026E}" srcOrd="7" destOrd="0" presId="urn:microsoft.com/office/officeart/2008/layout/VerticalCurvedList"/>
    <dgm:cxn modelId="{9EFE59E2-64F6-4B95-8076-D95E89C32583}" type="presParOf" srcId="{9BD8B5D1-7C55-47A1-AB1E-8A0E3E2D3015}" destId="{078017F0-1CF5-4235-B8FF-83D4809D6D71}" srcOrd="8" destOrd="0" presId="urn:microsoft.com/office/officeart/2008/layout/VerticalCurvedList"/>
    <dgm:cxn modelId="{D3880B9B-6724-4ACA-8101-DAC454B4E640}" type="presParOf" srcId="{078017F0-1CF5-4235-B8FF-83D4809D6D71}" destId="{90DD369C-C537-4EA5-B44F-1601539582C5}" srcOrd="0" destOrd="0" presId="urn:microsoft.com/office/officeart/2008/layout/VerticalCurvedList"/>
    <dgm:cxn modelId="{781AE9E1-2A9F-4EDE-9A4B-39A89D0CBBD6}" type="presParOf" srcId="{9BD8B5D1-7C55-47A1-AB1E-8A0E3E2D3015}" destId="{2982A64E-7C4B-4898-8F4E-408097C417A4}" srcOrd="9" destOrd="0" presId="urn:microsoft.com/office/officeart/2008/layout/VerticalCurvedList"/>
    <dgm:cxn modelId="{1F052166-2C8E-4533-B70B-725BC79B4072}" type="presParOf" srcId="{9BD8B5D1-7C55-47A1-AB1E-8A0E3E2D3015}" destId="{4D8BEE88-84DC-4FDE-B0EB-0DC0340EED94}" srcOrd="10" destOrd="0" presId="urn:microsoft.com/office/officeart/2008/layout/VerticalCurvedList"/>
    <dgm:cxn modelId="{DFFA8EA6-232E-4F07-912D-96CBAF3EEA3D}" type="presParOf" srcId="{4D8BEE88-84DC-4FDE-B0EB-0DC0340EED94}" destId="{6FFA7D9B-D684-4551-BE3C-9F3D4B574C6C}"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1072CB-83F8-4787-8A7E-E3005B2C3E69}" type="doc">
      <dgm:prSet loTypeId="urn:microsoft.com/office/officeart/2005/8/layout/default" loCatId="list" qsTypeId="urn:microsoft.com/office/officeart/2005/8/quickstyle/simple1" qsCatId="simple" csTypeId="urn:microsoft.com/office/officeart/2005/8/colors/accent6_3" csCatId="accent6" phldr="1"/>
      <dgm:spPr/>
      <dgm:t>
        <a:bodyPr/>
        <a:lstStyle/>
        <a:p>
          <a:endParaRPr lang="es-ES"/>
        </a:p>
      </dgm:t>
    </dgm:pt>
    <dgm:pt modelId="{60FC7235-0BB2-47E6-9997-84957ACAAA0A}">
      <dgm:prSet phldrT="[Texto]"/>
      <dgm:spPr/>
      <dgm:t>
        <a:bodyPr/>
        <a:lstStyle/>
        <a:p>
          <a:r>
            <a:rPr lang="es-ES" dirty="0" smtClean="0"/>
            <a:t>Sensores</a:t>
          </a:r>
          <a:endParaRPr lang="es-ES" dirty="0"/>
        </a:p>
      </dgm:t>
    </dgm:pt>
    <dgm:pt modelId="{2B33571D-A5DB-4A1F-88E7-EDCCD31142E8}" type="parTrans" cxnId="{F091360B-1956-4A5E-815A-E8A3B5D926FE}">
      <dgm:prSet/>
      <dgm:spPr/>
      <dgm:t>
        <a:bodyPr/>
        <a:lstStyle/>
        <a:p>
          <a:endParaRPr lang="es-ES"/>
        </a:p>
      </dgm:t>
    </dgm:pt>
    <dgm:pt modelId="{DA13EE0D-6963-47E8-A20A-A8B1A0E00917}" type="sibTrans" cxnId="{F091360B-1956-4A5E-815A-E8A3B5D926FE}">
      <dgm:prSet/>
      <dgm:spPr/>
      <dgm:t>
        <a:bodyPr/>
        <a:lstStyle/>
        <a:p>
          <a:endParaRPr lang="es-ES"/>
        </a:p>
      </dgm:t>
    </dgm:pt>
    <dgm:pt modelId="{21AD7D23-5010-4C48-BE17-808C144F9458}">
      <dgm:prSet phldrT="[Texto]"/>
      <dgm:spPr/>
      <dgm:t>
        <a:bodyPr/>
        <a:lstStyle/>
        <a:p>
          <a:r>
            <a:rPr lang="es-ES" dirty="0" smtClean="0"/>
            <a:t>Controladores</a:t>
          </a:r>
          <a:endParaRPr lang="es-ES" dirty="0"/>
        </a:p>
      </dgm:t>
    </dgm:pt>
    <dgm:pt modelId="{C8493DFB-DC6E-4018-B13D-510638B81E4E}" type="parTrans" cxnId="{392E9AAD-264B-435F-B05E-055EF5B294D8}">
      <dgm:prSet/>
      <dgm:spPr/>
      <dgm:t>
        <a:bodyPr/>
        <a:lstStyle/>
        <a:p>
          <a:endParaRPr lang="es-ES"/>
        </a:p>
      </dgm:t>
    </dgm:pt>
    <dgm:pt modelId="{BFFE4D92-80B9-44E2-AACF-D629804C08F0}" type="sibTrans" cxnId="{392E9AAD-264B-435F-B05E-055EF5B294D8}">
      <dgm:prSet/>
      <dgm:spPr/>
      <dgm:t>
        <a:bodyPr/>
        <a:lstStyle/>
        <a:p>
          <a:endParaRPr lang="es-ES"/>
        </a:p>
      </dgm:t>
    </dgm:pt>
    <dgm:pt modelId="{E249E5C7-E3DA-4267-9729-81A978A70181}">
      <dgm:prSet phldrT="[Texto]"/>
      <dgm:spPr/>
      <dgm:t>
        <a:bodyPr/>
        <a:lstStyle/>
        <a:p>
          <a:r>
            <a:rPr lang="es-ES" dirty="0" smtClean="0"/>
            <a:t>Base de datos</a:t>
          </a:r>
          <a:endParaRPr lang="es-ES" dirty="0"/>
        </a:p>
      </dgm:t>
    </dgm:pt>
    <dgm:pt modelId="{C554F423-39EE-42F8-8A39-8DE9758E71F8}" type="parTrans" cxnId="{0CB39041-EDBF-4E9F-ADCD-6E4489A4B3D5}">
      <dgm:prSet/>
      <dgm:spPr/>
      <dgm:t>
        <a:bodyPr/>
        <a:lstStyle/>
        <a:p>
          <a:endParaRPr lang="es-ES"/>
        </a:p>
      </dgm:t>
    </dgm:pt>
    <dgm:pt modelId="{E7F994B2-F070-4D55-BD65-916CC9F8645E}" type="sibTrans" cxnId="{0CB39041-EDBF-4E9F-ADCD-6E4489A4B3D5}">
      <dgm:prSet/>
      <dgm:spPr/>
      <dgm:t>
        <a:bodyPr/>
        <a:lstStyle/>
        <a:p>
          <a:endParaRPr lang="es-ES"/>
        </a:p>
      </dgm:t>
    </dgm:pt>
    <dgm:pt modelId="{B7F97491-7160-47E9-8987-63509183C713}">
      <dgm:prSet phldrT="[Texto]"/>
      <dgm:spPr/>
      <dgm:t>
        <a:bodyPr/>
        <a:lstStyle/>
        <a:p>
          <a:r>
            <a:rPr lang="es-ES" dirty="0" smtClean="0"/>
            <a:t>Servidor MQTT</a:t>
          </a:r>
          <a:endParaRPr lang="es-ES" dirty="0"/>
        </a:p>
      </dgm:t>
    </dgm:pt>
    <dgm:pt modelId="{8D9E11CA-598D-4A19-86BD-A84DE78B7962}" type="parTrans" cxnId="{01BFBB85-1B2C-44C0-92C4-F29A5A0D9B69}">
      <dgm:prSet/>
      <dgm:spPr/>
      <dgm:t>
        <a:bodyPr/>
        <a:lstStyle/>
        <a:p>
          <a:endParaRPr lang="es-ES"/>
        </a:p>
      </dgm:t>
    </dgm:pt>
    <dgm:pt modelId="{C5B79CEC-E1B8-47B0-9F96-DBE9922C8B68}" type="sibTrans" cxnId="{01BFBB85-1B2C-44C0-92C4-F29A5A0D9B69}">
      <dgm:prSet/>
      <dgm:spPr/>
      <dgm:t>
        <a:bodyPr/>
        <a:lstStyle/>
        <a:p>
          <a:endParaRPr lang="es-ES"/>
        </a:p>
      </dgm:t>
    </dgm:pt>
    <dgm:pt modelId="{DC505649-8B4D-49A1-A845-C10E0E6E1E0D}">
      <dgm:prSet phldrT="[Texto]"/>
      <dgm:spPr/>
      <dgm:t>
        <a:bodyPr/>
        <a:lstStyle/>
        <a:p>
          <a:r>
            <a:rPr lang="es-ES" dirty="0" smtClean="0"/>
            <a:t>Servicios REST</a:t>
          </a:r>
          <a:endParaRPr lang="es-ES" dirty="0"/>
        </a:p>
      </dgm:t>
    </dgm:pt>
    <dgm:pt modelId="{994DE4FF-D41A-4FB7-9689-F5ED8F8F9E85}" type="parTrans" cxnId="{143A684A-7DC8-48AB-B897-5F470B4D4405}">
      <dgm:prSet/>
      <dgm:spPr/>
      <dgm:t>
        <a:bodyPr/>
        <a:lstStyle/>
        <a:p>
          <a:endParaRPr lang="es-ES"/>
        </a:p>
      </dgm:t>
    </dgm:pt>
    <dgm:pt modelId="{0B8BE03D-12A2-4F6F-A01B-8291FEB7B162}" type="sibTrans" cxnId="{143A684A-7DC8-48AB-B897-5F470B4D4405}">
      <dgm:prSet/>
      <dgm:spPr/>
      <dgm:t>
        <a:bodyPr/>
        <a:lstStyle/>
        <a:p>
          <a:endParaRPr lang="es-ES"/>
        </a:p>
      </dgm:t>
    </dgm:pt>
    <dgm:pt modelId="{4A23F91E-3C28-43FA-AEF8-644F24EEEF0E}">
      <dgm:prSet/>
      <dgm:spPr/>
      <dgm:t>
        <a:bodyPr/>
        <a:lstStyle/>
        <a:p>
          <a:r>
            <a:rPr lang="es-ES" dirty="0" smtClean="0"/>
            <a:t>Actuadores</a:t>
          </a:r>
          <a:endParaRPr lang="es-ES" dirty="0"/>
        </a:p>
      </dgm:t>
    </dgm:pt>
    <dgm:pt modelId="{CFF0129F-22AA-45ED-867F-FC295AFB0CAC}" type="parTrans" cxnId="{D22505CA-0FB6-4079-954C-49EEBB17CBF8}">
      <dgm:prSet/>
      <dgm:spPr/>
      <dgm:t>
        <a:bodyPr/>
        <a:lstStyle/>
        <a:p>
          <a:endParaRPr lang="es-ES"/>
        </a:p>
      </dgm:t>
    </dgm:pt>
    <dgm:pt modelId="{0D1AA34D-568C-42B5-A0F3-2FB8C5CE469B}" type="sibTrans" cxnId="{D22505CA-0FB6-4079-954C-49EEBB17CBF8}">
      <dgm:prSet/>
      <dgm:spPr/>
      <dgm:t>
        <a:bodyPr/>
        <a:lstStyle/>
        <a:p>
          <a:endParaRPr lang="es-ES"/>
        </a:p>
      </dgm:t>
    </dgm:pt>
    <dgm:pt modelId="{1E7EA47D-62E0-4BED-B1E5-F76B6101BF28}">
      <dgm:prSet/>
      <dgm:spPr/>
      <dgm:t>
        <a:bodyPr/>
        <a:lstStyle/>
        <a:p>
          <a:r>
            <a:rPr lang="es-ES" dirty="0" smtClean="0"/>
            <a:t>Asistente Virtual</a:t>
          </a:r>
          <a:endParaRPr lang="es-ES" dirty="0"/>
        </a:p>
      </dgm:t>
    </dgm:pt>
    <dgm:pt modelId="{617716ED-7266-4387-A97E-50F125C4D8B5}" type="parTrans" cxnId="{CE1055A1-0D86-4452-9964-3ACE5F422802}">
      <dgm:prSet/>
      <dgm:spPr/>
      <dgm:t>
        <a:bodyPr/>
        <a:lstStyle/>
        <a:p>
          <a:endParaRPr lang="es-ES"/>
        </a:p>
      </dgm:t>
    </dgm:pt>
    <dgm:pt modelId="{EC125E4E-AE18-4EA4-8032-491C3F630E7C}" type="sibTrans" cxnId="{CE1055A1-0D86-4452-9964-3ACE5F422802}">
      <dgm:prSet/>
      <dgm:spPr/>
      <dgm:t>
        <a:bodyPr/>
        <a:lstStyle/>
        <a:p>
          <a:endParaRPr lang="es-ES"/>
        </a:p>
      </dgm:t>
    </dgm:pt>
    <dgm:pt modelId="{D9D85C4B-7CEE-40AD-B25C-9CC4FD06F09C}">
      <dgm:prSet/>
      <dgm:spPr/>
      <dgm:t>
        <a:bodyPr/>
        <a:lstStyle/>
        <a:p>
          <a:r>
            <a:rPr lang="es-ES" dirty="0" smtClean="0"/>
            <a:t>Orquestador</a:t>
          </a:r>
          <a:endParaRPr lang="es-ES" dirty="0"/>
        </a:p>
      </dgm:t>
    </dgm:pt>
    <dgm:pt modelId="{AFF5FCF9-2CD7-4F8F-9A63-67173295A693}" type="parTrans" cxnId="{867F0238-1CA9-41D9-A789-005824C16745}">
      <dgm:prSet/>
      <dgm:spPr/>
    </dgm:pt>
    <dgm:pt modelId="{4D6D4659-A3DB-42D3-9442-CF78EA90D025}" type="sibTrans" cxnId="{867F0238-1CA9-41D9-A789-005824C16745}">
      <dgm:prSet/>
      <dgm:spPr/>
    </dgm:pt>
    <dgm:pt modelId="{535DB0AD-F83E-4C9C-B35F-EBB855625BB6}" type="pres">
      <dgm:prSet presAssocID="{FB1072CB-83F8-4787-8A7E-E3005B2C3E69}" presName="diagram" presStyleCnt="0">
        <dgm:presLayoutVars>
          <dgm:dir/>
          <dgm:resizeHandles val="exact"/>
        </dgm:presLayoutVars>
      </dgm:prSet>
      <dgm:spPr/>
      <dgm:t>
        <a:bodyPr/>
        <a:lstStyle/>
        <a:p>
          <a:endParaRPr lang="es-ES"/>
        </a:p>
      </dgm:t>
    </dgm:pt>
    <dgm:pt modelId="{772ED219-17F7-4D40-A684-1212913F9D65}" type="pres">
      <dgm:prSet presAssocID="{60FC7235-0BB2-47E6-9997-84957ACAAA0A}" presName="node" presStyleLbl="node1" presStyleIdx="0" presStyleCnt="8">
        <dgm:presLayoutVars>
          <dgm:bulletEnabled val="1"/>
        </dgm:presLayoutVars>
      </dgm:prSet>
      <dgm:spPr/>
      <dgm:t>
        <a:bodyPr/>
        <a:lstStyle/>
        <a:p>
          <a:endParaRPr lang="es-ES"/>
        </a:p>
      </dgm:t>
    </dgm:pt>
    <dgm:pt modelId="{833D84A3-C2AE-4AE0-B8F9-F80D72F7F5FB}" type="pres">
      <dgm:prSet presAssocID="{DA13EE0D-6963-47E8-A20A-A8B1A0E00917}" presName="sibTrans" presStyleCnt="0"/>
      <dgm:spPr/>
    </dgm:pt>
    <dgm:pt modelId="{B2540658-673A-4CCA-9F29-1AC7A274B4A2}" type="pres">
      <dgm:prSet presAssocID="{4A23F91E-3C28-43FA-AEF8-644F24EEEF0E}" presName="node" presStyleLbl="node1" presStyleIdx="1" presStyleCnt="8">
        <dgm:presLayoutVars>
          <dgm:bulletEnabled val="1"/>
        </dgm:presLayoutVars>
      </dgm:prSet>
      <dgm:spPr/>
      <dgm:t>
        <a:bodyPr/>
        <a:lstStyle/>
        <a:p>
          <a:endParaRPr lang="es-ES"/>
        </a:p>
      </dgm:t>
    </dgm:pt>
    <dgm:pt modelId="{50F4D50F-E7D5-4BBE-A49C-6CD6AB835BB3}" type="pres">
      <dgm:prSet presAssocID="{0D1AA34D-568C-42B5-A0F3-2FB8C5CE469B}" presName="sibTrans" presStyleCnt="0"/>
      <dgm:spPr/>
    </dgm:pt>
    <dgm:pt modelId="{C7849274-0A0E-4436-B186-18809612BD98}" type="pres">
      <dgm:prSet presAssocID="{1E7EA47D-62E0-4BED-B1E5-F76B6101BF28}" presName="node" presStyleLbl="node1" presStyleIdx="2" presStyleCnt="8">
        <dgm:presLayoutVars>
          <dgm:bulletEnabled val="1"/>
        </dgm:presLayoutVars>
      </dgm:prSet>
      <dgm:spPr/>
      <dgm:t>
        <a:bodyPr/>
        <a:lstStyle/>
        <a:p>
          <a:endParaRPr lang="es-ES"/>
        </a:p>
      </dgm:t>
    </dgm:pt>
    <dgm:pt modelId="{B00575F2-975A-4708-B7F8-68F94005B424}" type="pres">
      <dgm:prSet presAssocID="{EC125E4E-AE18-4EA4-8032-491C3F630E7C}" presName="sibTrans" presStyleCnt="0"/>
      <dgm:spPr/>
    </dgm:pt>
    <dgm:pt modelId="{BF27D551-8757-40E7-A7E5-C3BC005224A0}" type="pres">
      <dgm:prSet presAssocID="{21AD7D23-5010-4C48-BE17-808C144F9458}" presName="node" presStyleLbl="node1" presStyleIdx="3" presStyleCnt="8">
        <dgm:presLayoutVars>
          <dgm:bulletEnabled val="1"/>
        </dgm:presLayoutVars>
      </dgm:prSet>
      <dgm:spPr/>
      <dgm:t>
        <a:bodyPr/>
        <a:lstStyle/>
        <a:p>
          <a:endParaRPr lang="es-ES"/>
        </a:p>
      </dgm:t>
    </dgm:pt>
    <dgm:pt modelId="{258A9311-61AD-40E4-93C6-F94C0C9F2A11}" type="pres">
      <dgm:prSet presAssocID="{BFFE4D92-80B9-44E2-AACF-D629804C08F0}" presName="sibTrans" presStyleCnt="0"/>
      <dgm:spPr/>
    </dgm:pt>
    <dgm:pt modelId="{11A07B9B-31E8-4435-A782-DEE3CDBFEFED}" type="pres">
      <dgm:prSet presAssocID="{E249E5C7-E3DA-4267-9729-81A978A70181}" presName="node" presStyleLbl="node1" presStyleIdx="4" presStyleCnt="8">
        <dgm:presLayoutVars>
          <dgm:bulletEnabled val="1"/>
        </dgm:presLayoutVars>
      </dgm:prSet>
      <dgm:spPr/>
      <dgm:t>
        <a:bodyPr/>
        <a:lstStyle/>
        <a:p>
          <a:endParaRPr lang="es-ES"/>
        </a:p>
      </dgm:t>
    </dgm:pt>
    <dgm:pt modelId="{E8F5E38B-982A-4632-8A4A-451C7AB54FDA}" type="pres">
      <dgm:prSet presAssocID="{E7F994B2-F070-4D55-BD65-916CC9F8645E}" presName="sibTrans" presStyleCnt="0"/>
      <dgm:spPr/>
    </dgm:pt>
    <dgm:pt modelId="{7470BFBA-2262-471D-A331-023C43750B46}" type="pres">
      <dgm:prSet presAssocID="{B7F97491-7160-47E9-8987-63509183C713}" presName="node" presStyleLbl="node1" presStyleIdx="5" presStyleCnt="8">
        <dgm:presLayoutVars>
          <dgm:bulletEnabled val="1"/>
        </dgm:presLayoutVars>
      </dgm:prSet>
      <dgm:spPr/>
      <dgm:t>
        <a:bodyPr/>
        <a:lstStyle/>
        <a:p>
          <a:endParaRPr lang="es-ES"/>
        </a:p>
      </dgm:t>
    </dgm:pt>
    <dgm:pt modelId="{0868D95D-7AA9-4C8C-9F0A-5294EFAAFFD9}" type="pres">
      <dgm:prSet presAssocID="{C5B79CEC-E1B8-47B0-9F96-DBE9922C8B68}" presName="sibTrans" presStyleCnt="0"/>
      <dgm:spPr/>
    </dgm:pt>
    <dgm:pt modelId="{4346D393-2835-4F57-AA65-8D6207A061F0}" type="pres">
      <dgm:prSet presAssocID="{DC505649-8B4D-49A1-A845-C10E0E6E1E0D}" presName="node" presStyleLbl="node1" presStyleIdx="6" presStyleCnt="8">
        <dgm:presLayoutVars>
          <dgm:bulletEnabled val="1"/>
        </dgm:presLayoutVars>
      </dgm:prSet>
      <dgm:spPr/>
      <dgm:t>
        <a:bodyPr/>
        <a:lstStyle/>
        <a:p>
          <a:endParaRPr lang="es-ES"/>
        </a:p>
      </dgm:t>
    </dgm:pt>
    <dgm:pt modelId="{841363BA-DF62-434B-9166-2DEF2E9640CE}" type="pres">
      <dgm:prSet presAssocID="{0B8BE03D-12A2-4F6F-A01B-8291FEB7B162}" presName="sibTrans" presStyleCnt="0"/>
      <dgm:spPr/>
    </dgm:pt>
    <dgm:pt modelId="{587C1378-63AA-44C7-8E79-0323EF069662}" type="pres">
      <dgm:prSet presAssocID="{D9D85C4B-7CEE-40AD-B25C-9CC4FD06F09C}" presName="node" presStyleLbl="node1" presStyleIdx="7" presStyleCnt="8">
        <dgm:presLayoutVars>
          <dgm:bulletEnabled val="1"/>
        </dgm:presLayoutVars>
      </dgm:prSet>
      <dgm:spPr/>
      <dgm:t>
        <a:bodyPr/>
        <a:lstStyle/>
        <a:p>
          <a:endParaRPr lang="es-ES"/>
        </a:p>
      </dgm:t>
    </dgm:pt>
  </dgm:ptLst>
  <dgm:cxnLst>
    <dgm:cxn modelId="{9B1CFE22-C918-426C-B461-C71747E6D312}" type="presOf" srcId="{D9D85C4B-7CEE-40AD-B25C-9CC4FD06F09C}" destId="{587C1378-63AA-44C7-8E79-0323EF069662}" srcOrd="0" destOrd="0" presId="urn:microsoft.com/office/officeart/2005/8/layout/default"/>
    <dgm:cxn modelId="{CE1055A1-0D86-4452-9964-3ACE5F422802}" srcId="{FB1072CB-83F8-4787-8A7E-E3005B2C3E69}" destId="{1E7EA47D-62E0-4BED-B1E5-F76B6101BF28}" srcOrd="2" destOrd="0" parTransId="{617716ED-7266-4387-A97E-50F125C4D8B5}" sibTransId="{EC125E4E-AE18-4EA4-8032-491C3F630E7C}"/>
    <dgm:cxn modelId="{E9C000A1-3C09-4F74-B2DF-91E4C983A479}" type="presOf" srcId="{4A23F91E-3C28-43FA-AEF8-644F24EEEF0E}" destId="{B2540658-673A-4CCA-9F29-1AC7A274B4A2}" srcOrd="0" destOrd="0" presId="urn:microsoft.com/office/officeart/2005/8/layout/default"/>
    <dgm:cxn modelId="{F091360B-1956-4A5E-815A-E8A3B5D926FE}" srcId="{FB1072CB-83F8-4787-8A7E-E3005B2C3E69}" destId="{60FC7235-0BB2-47E6-9997-84957ACAAA0A}" srcOrd="0" destOrd="0" parTransId="{2B33571D-A5DB-4A1F-88E7-EDCCD31142E8}" sibTransId="{DA13EE0D-6963-47E8-A20A-A8B1A0E00917}"/>
    <dgm:cxn modelId="{01BFBB85-1B2C-44C0-92C4-F29A5A0D9B69}" srcId="{FB1072CB-83F8-4787-8A7E-E3005B2C3E69}" destId="{B7F97491-7160-47E9-8987-63509183C713}" srcOrd="5" destOrd="0" parTransId="{8D9E11CA-598D-4A19-86BD-A84DE78B7962}" sibTransId="{C5B79CEC-E1B8-47B0-9F96-DBE9922C8B68}"/>
    <dgm:cxn modelId="{0CB39041-EDBF-4E9F-ADCD-6E4489A4B3D5}" srcId="{FB1072CB-83F8-4787-8A7E-E3005B2C3E69}" destId="{E249E5C7-E3DA-4267-9729-81A978A70181}" srcOrd="4" destOrd="0" parTransId="{C554F423-39EE-42F8-8A39-8DE9758E71F8}" sibTransId="{E7F994B2-F070-4D55-BD65-916CC9F8645E}"/>
    <dgm:cxn modelId="{43BB89D6-DD89-4A5C-9CAB-2038978A5D49}" type="presOf" srcId="{DC505649-8B4D-49A1-A845-C10E0E6E1E0D}" destId="{4346D393-2835-4F57-AA65-8D6207A061F0}" srcOrd="0" destOrd="0" presId="urn:microsoft.com/office/officeart/2005/8/layout/default"/>
    <dgm:cxn modelId="{392E9AAD-264B-435F-B05E-055EF5B294D8}" srcId="{FB1072CB-83F8-4787-8A7E-E3005B2C3E69}" destId="{21AD7D23-5010-4C48-BE17-808C144F9458}" srcOrd="3" destOrd="0" parTransId="{C8493DFB-DC6E-4018-B13D-510638B81E4E}" sibTransId="{BFFE4D92-80B9-44E2-AACF-D629804C08F0}"/>
    <dgm:cxn modelId="{37348084-B20D-4658-B0D3-1BE1E593FF10}" type="presOf" srcId="{21AD7D23-5010-4C48-BE17-808C144F9458}" destId="{BF27D551-8757-40E7-A7E5-C3BC005224A0}" srcOrd="0" destOrd="0" presId="urn:microsoft.com/office/officeart/2005/8/layout/default"/>
    <dgm:cxn modelId="{8C15A754-8CF7-42C8-88BA-18144EC75DBB}" type="presOf" srcId="{B7F97491-7160-47E9-8987-63509183C713}" destId="{7470BFBA-2262-471D-A331-023C43750B46}" srcOrd="0" destOrd="0" presId="urn:microsoft.com/office/officeart/2005/8/layout/default"/>
    <dgm:cxn modelId="{143A684A-7DC8-48AB-B897-5F470B4D4405}" srcId="{FB1072CB-83F8-4787-8A7E-E3005B2C3E69}" destId="{DC505649-8B4D-49A1-A845-C10E0E6E1E0D}" srcOrd="6" destOrd="0" parTransId="{994DE4FF-D41A-4FB7-9689-F5ED8F8F9E85}" sibTransId="{0B8BE03D-12A2-4F6F-A01B-8291FEB7B162}"/>
    <dgm:cxn modelId="{3F371FE5-2699-4E7B-B993-1E89848F8B85}" type="presOf" srcId="{1E7EA47D-62E0-4BED-B1E5-F76B6101BF28}" destId="{C7849274-0A0E-4436-B186-18809612BD98}" srcOrd="0" destOrd="0" presId="urn:microsoft.com/office/officeart/2005/8/layout/default"/>
    <dgm:cxn modelId="{2C0A7301-5FBA-4DC7-A81D-1F0AE1020F69}" type="presOf" srcId="{E249E5C7-E3DA-4267-9729-81A978A70181}" destId="{11A07B9B-31E8-4435-A782-DEE3CDBFEFED}" srcOrd="0" destOrd="0" presId="urn:microsoft.com/office/officeart/2005/8/layout/default"/>
    <dgm:cxn modelId="{D22505CA-0FB6-4079-954C-49EEBB17CBF8}" srcId="{FB1072CB-83F8-4787-8A7E-E3005B2C3E69}" destId="{4A23F91E-3C28-43FA-AEF8-644F24EEEF0E}" srcOrd="1" destOrd="0" parTransId="{CFF0129F-22AA-45ED-867F-FC295AFB0CAC}" sibTransId="{0D1AA34D-568C-42B5-A0F3-2FB8C5CE469B}"/>
    <dgm:cxn modelId="{867F0238-1CA9-41D9-A789-005824C16745}" srcId="{FB1072CB-83F8-4787-8A7E-E3005B2C3E69}" destId="{D9D85C4B-7CEE-40AD-B25C-9CC4FD06F09C}" srcOrd="7" destOrd="0" parTransId="{AFF5FCF9-2CD7-4F8F-9A63-67173295A693}" sibTransId="{4D6D4659-A3DB-42D3-9442-CF78EA90D025}"/>
    <dgm:cxn modelId="{67E86C03-7434-498C-AF6F-07C81F42FF7A}" type="presOf" srcId="{60FC7235-0BB2-47E6-9997-84957ACAAA0A}" destId="{772ED219-17F7-4D40-A684-1212913F9D65}" srcOrd="0" destOrd="0" presId="urn:microsoft.com/office/officeart/2005/8/layout/default"/>
    <dgm:cxn modelId="{33DE1E65-284D-4FF1-93EF-5C41C7AF7CE4}" type="presOf" srcId="{FB1072CB-83F8-4787-8A7E-E3005B2C3E69}" destId="{535DB0AD-F83E-4C9C-B35F-EBB855625BB6}" srcOrd="0" destOrd="0" presId="urn:microsoft.com/office/officeart/2005/8/layout/default"/>
    <dgm:cxn modelId="{1F9406A2-C919-4D71-8AE6-43619B1D27D4}" type="presParOf" srcId="{535DB0AD-F83E-4C9C-B35F-EBB855625BB6}" destId="{772ED219-17F7-4D40-A684-1212913F9D65}" srcOrd="0" destOrd="0" presId="urn:microsoft.com/office/officeart/2005/8/layout/default"/>
    <dgm:cxn modelId="{166336C7-4B78-4404-9D1E-017BC5032737}" type="presParOf" srcId="{535DB0AD-F83E-4C9C-B35F-EBB855625BB6}" destId="{833D84A3-C2AE-4AE0-B8F9-F80D72F7F5FB}" srcOrd="1" destOrd="0" presId="urn:microsoft.com/office/officeart/2005/8/layout/default"/>
    <dgm:cxn modelId="{56D1A13B-2AED-408D-BAC4-0477BCC8E721}" type="presParOf" srcId="{535DB0AD-F83E-4C9C-B35F-EBB855625BB6}" destId="{B2540658-673A-4CCA-9F29-1AC7A274B4A2}" srcOrd="2" destOrd="0" presId="urn:microsoft.com/office/officeart/2005/8/layout/default"/>
    <dgm:cxn modelId="{A15BE7A1-AF8F-40C2-9BC3-AFE10A214FEC}" type="presParOf" srcId="{535DB0AD-F83E-4C9C-B35F-EBB855625BB6}" destId="{50F4D50F-E7D5-4BBE-A49C-6CD6AB835BB3}" srcOrd="3" destOrd="0" presId="urn:microsoft.com/office/officeart/2005/8/layout/default"/>
    <dgm:cxn modelId="{C46FBFD8-085A-476E-AFD0-62C2FEC57354}" type="presParOf" srcId="{535DB0AD-F83E-4C9C-B35F-EBB855625BB6}" destId="{C7849274-0A0E-4436-B186-18809612BD98}" srcOrd="4" destOrd="0" presId="urn:microsoft.com/office/officeart/2005/8/layout/default"/>
    <dgm:cxn modelId="{3B37DF4D-485D-4F0B-83CE-EB6C54DFF47B}" type="presParOf" srcId="{535DB0AD-F83E-4C9C-B35F-EBB855625BB6}" destId="{B00575F2-975A-4708-B7F8-68F94005B424}" srcOrd="5" destOrd="0" presId="urn:microsoft.com/office/officeart/2005/8/layout/default"/>
    <dgm:cxn modelId="{2BC6A7AB-6F28-4704-A4A0-DBDFFC6D1ADB}" type="presParOf" srcId="{535DB0AD-F83E-4C9C-B35F-EBB855625BB6}" destId="{BF27D551-8757-40E7-A7E5-C3BC005224A0}" srcOrd="6" destOrd="0" presId="urn:microsoft.com/office/officeart/2005/8/layout/default"/>
    <dgm:cxn modelId="{5B5AD9F4-DA5C-41E8-830D-397232CBAB73}" type="presParOf" srcId="{535DB0AD-F83E-4C9C-B35F-EBB855625BB6}" destId="{258A9311-61AD-40E4-93C6-F94C0C9F2A11}" srcOrd="7" destOrd="0" presId="urn:microsoft.com/office/officeart/2005/8/layout/default"/>
    <dgm:cxn modelId="{84F72173-9C96-4A31-A581-D33983CAC7B0}" type="presParOf" srcId="{535DB0AD-F83E-4C9C-B35F-EBB855625BB6}" destId="{11A07B9B-31E8-4435-A782-DEE3CDBFEFED}" srcOrd="8" destOrd="0" presId="urn:microsoft.com/office/officeart/2005/8/layout/default"/>
    <dgm:cxn modelId="{FAE0A9F3-014A-456B-8406-C184DC9E3CB3}" type="presParOf" srcId="{535DB0AD-F83E-4C9C-B35F-EBB855625BB6}" destId="{E8F5E38B-982A-4632-8A4A-451C7AB54FDA}" srcOrd="9" destOrd="0" presId="urn:microsoft.com/office/officeart/2005/8/layout/default"/>
    <dgm:cxn modelId="{72FA450C-0F5B-4D00-B9A2-3AB978AA9393}" type="presParOf" srcId="{535DB0AD-F83E-4C9C-B35F-EBB855625BB6}" destId="{7470BFBA-2262-471D-A331-023C43750B46}" srcOrd="10" destOrd="0" presId="urn:microsoft.com/office/officeart/2005/8/layout/default"/>
    <dgm:cxn modelId="{2C67CA4B-47F3-4A93-B5D7-232B10199FA5}" type="presParOf" srcId="{535DB0AD-F83E-4C9C-B35F-EBB855625BB6}" destId="{0868D95D-7AA9-4C8C-9F0A-5294EFAAFFD9}" srcOrd="11" destOrd="0" presId="urn:microsoft.com/office/officeart/2005/8/layout/default"/>
    <dgm:cxn modelId="{0D577812-4095-40A7-A447-411E72D4E18B}" type="presParOf" srcId="{535DB0AD-F83E-4C9C-B35F-EBB855625BB6}" destId="{4346D393-2835-4F57-AA65-8D6207A061F0}" srcOrd="12" destOrd="0" presId="urn:microsoft.com/office/officeart/2005/8/layout/default"/>
    <dgm:cxn modelId="{B12A4E40-0220-485F-9083-8295D1BD613B}" type="presParOf" srcId="{535DB0AD-F83E-4C9C-B35F-EBB855625BB6}" destId="{841363BA-DF62-434B-9166-2DEF2E9640CE}" srcOrd="13" destOrd="0" presId="urn:microsoft.com/office/officeart/2005/8/layout/default"/>
    <dgm:cxn modelId="{39CEA172-E25A-4021-A5CB-6EB06F44A101}" type="presParOf" srcId="{535DB0AD-F83E-4C9C-B35F-EBB855625BB6}" destId="{587C1378-63AA-44C7-8E79-0323EF069662}"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72B520-2390-4846-BD8C-F7F67D26EAE4}" type="doc">
      <dgm:prSet loTypeId="urn:microsoft.com/office/officeart/2005/8/layout/hierarchy3" loCatId="relationship" qsTypeId="urn:microsoft.com/office/officeart/2005/8/quickstyle/simple1" qsCatId="simple" csTypeId="urn:microsoft.com/office/officeart/2005/8/colors/accent6_2" csCatId="accent6" phldr="1"/>
      <dgm:spPr/>
      <dgm:t>
        <a:bodyPr/>
        <a:lstStyle/>
        <a:p>
          <a:endParaRPr lang="es-ES"/>
        </a:p>
      </dgm:t>
    </dgm:pt>
    <dgm:pt modelId="{5FD1909F-D1F1-4337-9487-844FD16817C0}">
      <dgm:prSet phldrT="[Texto]"/>
      <dgm:spPr/>
      <dgm:t>
        <a:bodyPr/>
        <a:lstStyle/>
        <a:p>
          <a:r>
            <a:rPr lang="es-ES" dirty="0" smtClean="0"/>
            <a:t>Sensores</a:t>
          </a:r>
          <a:endParaRPr lang="es-ES" dirty="0"/>
        </a:p>
      </dgm:t>
    </dgm:pt>
    <dgm:pt modelId="{22E7351B-9468-4FE9-94B8-926F516675EE}" type="parTrans" cxnId="{802247E0-964C-42A4-BF50-8441699D300D}">
      <dgm:prSet/>
      <dgm:spPr/>
      <dgm:t>
        <a:bodyPr/>
        <a:lstStyle/>
        <a:p>
          <a:endParaRPr lang="es-ES"/>
        </a:p>
      </dgm:t>
    </dgm:pt>
    <dgm:pt modelId="{0956C2F0-FF67-400A-99B8-46C26B0B82E4}" type="sibTrans" cxnId="{802247E0-964C-42A4-BF50-8441699D300D}">
      <dgm:prSet/>
      <dgm:spPr/>
      <dgm:t>
        <a:bodyPr/>
        <a:lstStyle/>
        <a:p>
          <a:endParaRPr lang="es-ES"/>
        </a:p>
      </dgm:t>
    </dgm:pt>
    <dgm:pt modelId="{20E979A0-9FB5-4553-9501-BBD1AC7382EB}">
      <dgm:prSet phldrT="[Texto]"/>
      <dgm:spPr/>
      <dgm:t>
        <a:bodyPr/>
        <a:lstStyle/>
        <a:p>
          <a:r>
            <a:rPr lang="es-ES" dirty="0" smtClean="0"/>
            <a:t>DHT11</a:t>
          </a:r>
          <a:endParaRPr lang="es-ES" dirty="0"/>
        </a:p>
      </dgm:t>
    </dgm:pt>
    <dgm:pt modelId="{C354BBF6-6F78-4872-A576-7C4DDC271570}" type="parTrans" cxnId="{EFB86307-2C50-4CC1-94C2-708B12B2D092}">
      <dgm:prSet/>
      <dgm:spPr/>
      <dgm:t>
        <a:bodyPr/>
        <a:lstStyle/>
        <a:p>
          <a:endParaRPr lang="es-ES"/>
        </a:p>
      </dgm:t>
    </dgm:pt>
    <dgm:pt modelId="{BE4F3E40-4E33-47C1-91E2-ADF12FEAF4C6}" type="sibTrans" cxnId="{EFB86307-2C50-4CC1-94C2-708B12B2D092}">
      <dgm:prSet/>
      <dgm:spPr/>
      <dgm:t>
        <a:bodyPr/>
        <a:lstStyle/>
        <a:p>
          <a:endParaRPr lang="es-ES"/>
        </a:p>
      </dgm:t>
    </dgm:pt>
    <dgm:pt modelId="{AA96C89C-795C-46F4-91BB-27D80815D3F6}">
      <dgm:prSet phldrT="[Texto]"/>
      <dgm:spPr/>
      <dgm:t>
        <a:bodyPr/>
        <a:lstStyle/>
        <a:p>
          <a:r>
            <a:rPr lang="es-ES" dirty="0" smtClean="0"/>
            <a:t>LM35</a:t>
          </a:r>
          <a:endParaRPr lang="es-ES" dirty="0"/>
        </a:p>
      </dgm:t>
    </dgm:pt>
    <dgm:pt modelId="{C2458653-4057-43E8-BA14-F005EF834409}" type="parTrans" cxnId="{3A627B9C-87A3-41E3-851D-42E216BF83FC}">
      <dgm:prSet/>
      <dgm:spPr/>
      <dgm:t>
        <a:bodyPr/>
        <a:lstStyle/>
        <a:p>
          <a:endParaRPr lang="es-ES"/>
        </a:p>
      </dgm:t>
    </dgm:pt>
    <dgm:pt modelId="{4B4E16E0-CB32-4894-9876-D7FB344956F7}" type="sibTrans" cxnId="{3A627B9C-87A3-41E3-851D-42E216BF83FC}">
      <dgm:prSet/>
      <dgm:spPr/>
      <dgm:t>
        <a:bodyPr/>
        <a:lstStyle/>
        <a:p>
          <a:endParaRPr lang="es-ES"/>
        </a:p>
      </dgm:t>
    </dgm:pt>
    <dgm:pt modelId="{7138B5A4-22F7-4203-A856-397B37DACBEC}">
      <dgm:prSet phldrT="[Texto]"/>
      <dgm:spPr/>
      <dgm:t>
        <a:bodyPr/>
        <a:lstStyle/>
        <a:p>
          <a:r>
            <a:rPr lang="es-ES" dirty="0" smtClean="0"/>
            <a:t>Actuadores</a:t>
          </a:r>
          <a:endParaRPr lang="es-ES" dirty="0"/>
        </a:p>
      </dgm:t>
    </dgm:pt>
    <dgm:pt modelId="{0ADB0411-2AC7-47DC-B27E-3332C4116A76}" type="parTrans" cxnId="{51CAB235-B56E-4AE6-8863-DA495E3ED63E}">
      <dgm:prSet/>
      <dgm:spPr/>
      <dgm:t>
        <a:bodyPr/>
        <a:lstStyle/>
        <a:p>
          <a:endParaRPr lang="es-ES"/>
        </a:p>
      </dgm:t>
    </dgm:pt>
    <dgm:pt modelId="{9B6667DE-A671-41DD-979F-03840DE7EA73}" type="sibTrans" cxnId="{51CAB235-B56E-4AE6-8863-DA495E3ED63E}">
      <dgm:prSet/>
      <dgm:spPr/>
      <dgm:t>
        <a:bodyPr/>
        <a:lstStyle/>
        <a:p>
          <a:endParaRPr lang="es-ES"/>
        </a:p>
      </dgm:t>
    </dgm:pt>
    <dgm:pt modelId="{08E9F8F8-3C6B-4E87-B42F-B91831BD96AE}">
      <dgm:prSet phldrT="[Texto]"/>
      <dgm:spPr/>
      <dgm:t>
        <a:bodyPr/>
        <a:lstStyle/>
        <a:p>
          <a:r>
            <a:rPr lang="es-ES" dirty="0" smtClean="0"/>
            <a:t>Diodo LED</a:t>
          </a:r>
          <a:endParaRPr lang="es-ES" dirty="0"/>
        </a:p>
      </dgm:t>
    </dgm:pt>
    <dgm:pt modelId="{077894BF-60D6-43ED-8D5C-CCB8A342B507}" type="parTrans" cxnId="{D2437B2D-B407-41A1-AA0F-74A470F4DFEB}">
      <dgm:prSet/>
      <dgm:spPr/>
      <dgm:t>
        <a:bodyPr/>
        <a:lstStyle/>
        <a:p>
          <a:endParaRPr lang="es-ES"/>
        </a:p>
      </dgm:t>
    </dgm:pt>
    <dgm:pt modelId="{F6E42170-7D6A-4911-9EC4-16BF30D1DB64}" type="sibTrans" cxnId="{D2437B2D-B407-41A1-AA0F-74A470F4DFEB}">
      <dgm:prSet/>
      <dgm:spPr/>
      <dgm:t>
        <a:bodyPr/>
        <a:lstStyle/>
        <a:p>
          <a:endParaRPr lang="es-ES"/>
        </a:p>
      </dgm:t>
    </dgm:pt>
    <dgm:pt modelId="{3D1B4926-F3C8-4702-8BF6-36C4DD9308E9}">
      <dgm:prSet phldrT="[Texto]"/>
      <dgm:spPr/>
      <dgm:t>
        <a:bodyPr/>
        <a:lstStyle/>
        <a:p>
          <a:r>
            <a:rPr lang="es-ES" dirty="0" smtClean="0"/>
            <a:t>Motor DC</a:t>
          </a:r>
          <a:endParaRPr lang="es-ES" dirty="0"/>
        </a:p>
      </dgm:t>
    </dgm:pt>
    <dgm:pt modelId="{F093E316-0FA8-41BE-B0BD-AC94DB52FBAA}" type="parTrans" cxnId="{1EF176A1-EC34-4CD8-B34E-EB4C0BABE520}">
      <dgm:prSet/>
      <dgm:spPr/>
      <dgm:t>
        <a:bodyPr/>
        <a:lstStyle/>
        <a:p>
          <a:endParaRPr lang="es-ES"/>
        </a:p>
      </dgm:t>
    </dgm:pt>
    <dgm:pt modelId="{6D49310E-C0D7-4203-8594-C873EA2FB70C}" type="sibTrans" cxnId="{1EF176A1-EC34-4CD8-B34E-EB4C0BABE520}">
      <dgm:prSet/>
      <dgm:spPr/>
      <dgm:t>
        <a:bodyPr/>
        <a:lstStyle/>
        <a:p>
          <a:endParaRPr lang="es-ES"/>
        </a:p>
      </dgm:t>
    </dgm:pt>
    <dgm:pt modelId="{9FA36B39-40E6-410A-A4B0-947543610D2D}">
      <dgm:prSet/>
      <dgm:spPr/>
      <dgm:t>
        <a:bodyPr/>
        <a:lstStyle/>
        <a:p>
          <a:r>
            <a:rPr lang="es-ES" dirty="0" smtClean="0"/>
            <a:t>PIR</a:t>
          </a:r>
          <a:endParaRPr lang="es-ES" dirty="0"/>
        </a:p>
      </dgm:t>
    </dgm:pt>
    <dgm:pt modelId="{A1757B6F-7BDC-4898-890D-CF50B41CAC56}" type="parTrans" cxnId="{DDF25E1D-353A-4EB3-9C05-3541C7B2BC60}">
      <dgm:prSet/>
      <dgm:spPr/>
      <dgm:t>
        <a:bodyPr/>
        <a:lstStyle/>
        <a:p>
          <a:endParaRPr lang="es-ES"/>
        </a:p>
      </dgm:t>
    </dgm:pt>
    <dgm:pt modelId="{0E8E92ED-FD0E-440C-ADCE-517B80B071B8}" type="sibTrans" cxnId="{DDF25E1D-353A-4EB3-9C05-3541C7B2BC60}">
      <dgm:prSet/>
      <dgm:spPr/>
      <dgm:t>
        <a:bodyPr/>
        <a:lstStyle/>
        <a:p>
          <a:endParaRPr lang="es-ES"/>
        </a:p>
      </dgm:t>
    </dgm:pt>
    <dgm:pt modelId="{C8F4491F-AEF9-407D-BC44-1741D1E26587}">
      <dgm:prSet/>
      <dgm:spPr/>
      <dgm:t>
        <a:bodyPr/>
        <a:lstStyle/>
        <a:p>
          <a:r>
            <a:rPr lang="es-ES" dirty="0" smtClean="0"/>
            <a:t>IR (proximidad)</a:t>
          </a:r>
          <a:endParaRPr lang="es-ES" dirty="0"/>
        </a:p>
      </dgm:t>
    </dgm:pt>
    <dgm:pt modelId="{485B3016-E304-438D-9FEC-F1044F17F9A5}" type="parTrans" cxnId="{CD2673CD-F8F1-4F33-964A-EF325AFFA916}">
      <dgm:prSet/>
      <dgm:spPr/>
      <dgm:t>
        <a:bodyPr/>
        <a:lstStyle/>
        <a:p>
          <a:endParaRPr lang="es-ES"/>
        </a:p>
      </dgm:t>
    </dgm:pt>
    <dgm:pt modelId="{DDFC667D-4DE8-4A1B-B38B-7149B200C22B}" type="sibTrans" cxnId="{CD2673CD-F8F1-4F33-964A-EF325AFFA916}">
      <dgm:prSet/>
      <dgm:spPr/>
      <dgm:t>
        <a:bodyPr/>
        <a:lstStyle/>
        <a:p>
          <a:endParaRPr lang="es-ES"/>
        </a:p>
      </dgm:t>
    </dgm:pt>
    <dgm:pt modelId="{A0DB9E64-C72D-41E6-8B6A-8F0A9AE765D2}">
      <dgm:prSet/>
      <dgm:spPr/>
      <dgm:t>
        <a:bodyPr/>
        <a:lstStyle/>
        <a:p>
          <a:r>
            <a:rPr lang="es-ES" dirty="0" smtClean="0"/>
            <a:t>IR (llama)</a:t>
          </a:r>
          <a:endParaRPr lang="es-ES" dirty="0"/>
        </a:p>
      </dgm:t>
    </dgm:pt>
    <dgm:pt modelId="{E797F2FE-9572-4F3E-BF61-1BF2F450A947}" type="parTrans" cxnId="{59F20C86-19AD-4DCC-8C93-CD23FCBD2162}">
      <dgm:prSet/>
      <dgm:spPr/>
      <dgm:t>
        <a:bodyPr/>
        <a:lstStyle/>
        <a:p>
          <a:endParaRPr lang="es-ES"/>
        </a:p>
      </dgm:t>
    </dgm:pt>
    <dgm:pt modelId="{282EF404-84B8-41C8-85B1-661E79FB2501}" type="sibTrans" cxnId="{59F20C86-19AD-4DCC-8C93-CD23FCBD2162}">
      <dgm:prSet/>
      <dgm:spPr/>
      <dgm:t>
        <a:bodyPr/>
        <a:lstStyle/>
        <a:p>
          <a:endParaRPr lang="es-ES"/>
        </a:p>
      </dgm:t>
    </dgm:pt>
    <dgm:pt modelId="{DB7A34A2-511E-4EDB-9321-3B3505A1B53D}">
      <dgm:prSet/>
      <dgm:spPr/>
      <dgm:t>
        <a:bodyPr/>
        <a:lstStyle/>
        <a:p>
          <a:r>
            <a:rPr lang="es-ES" dirty="0" smtClean="0"/>
            <a:t>Ultrasónico</a:t>
          </a:r>
          <a:endParaRPr lang="es-ES" dirty="0"/>
        </a:p>
      </dgm:t>
    </dgm:pt>
    <dgm:pt modelId="{EA3EA8FA-1B07-4E62-B280-305A378EF86F}" type="parTrans" cxnId="{D7DEC1DB-7432-4BA8-8423-E0765CBA4350}">
      <dgm:prSet/>
      <dgm:spPr/>
      <dgm:t>
        <a:bodyPr/>
        <a:lstStyle/>
        <a:p>
          <a:endParaRPr lang="es-ES"/>
        </a:p>
      </dgm:t>
    </dgm:pt>
    <dgm:pt modelId="{046EA073-AB30-4E3C-AF5D-D33B692D6556}" type="sibTrans" cxnId="{D7DEC1DB-7432-4BA8-8423-E0765CBA4350}">
      <dgm:prSet/>
      <dgm:spPr/>
      <dgm:t>
        <a:bodyPr/>
        <a:lstStyle/>
        <a:p>
          <a:endParaRPr lang="es-ES"/>
        </a:p>
      </dgm:t>
    </dgm:pt>
    <dgm:pt modelId="{0B95FD9F-C3AC-423F-AFE1-2E9CFE86C795}">
      <dgm:prSet/>
      <dgm:spPr/>
      <dgm:t>
        <a:bodyPr/>
        <a:lstStyle/>
        <a:p>
          <a:r>
            <a:rPr lang="es-ES" dirty="0" smtClean="0"/>
            <a:t>Servomotor</a:t>
          </a:r>
          <a:endParaRPr lang="es-ES" dirty="0"/>
        </a:p>
      </dgm:t>
    </dgm:pt>
    <dgm:pt modelId="{2564FC51-938D-4105-A155-B7D80739F1A9}" type="parTrans" cxnId="{CCFE5936-D4ED-4A94-BD2A-EBF8FA8101DF}">
      <dgm:prSet/>
      <dgm:spPr/>
      <dgm:t>
        <a:bodyPr/>
        <a:lstStyle/>
        <a:p>
          <a:endParaRPr lang="es-ES"/>
        </a:p>
      </dgm:t>
    </dgm:pt>
    <dgm:pt modelId="{069D0950-C5A1-490E-A1E0-4CDBE32AB20C}" type="sibTrans" cxnId="{CCFE5936-D4ED-4A94-BD2A-EBF8FA8101DF}">
      <dgm:prSet/>
      <dgm:spPr/>
      <dgm:t>
        <a:bodyPr/>
        <a:lstStyle/>
        <a:p>
          <a:endParaRPr lang="es-ES"/>
        </a:p>
      </dgm:t>
    </dgm:pt>
    <dgm:pt modelId="{82597465-5492-4C02-948E-246D42DFDAA8}">
      <dgm:prSet/>
      <dgm:spPr/>
      <dgm:t>
        <a:bodyPr/>
        <a:lstStyle/>
        <a:p>
          <a:r>
            <a:rPr lang="es-ES" dirty="0" smtClean="0"/>
            <a:t>Controladores</a:t>
          </a:r>
          <a:endParaRPr lang="es-ES" dirty="0"/>
        </a:p>
      </dgm:t>
    </dgm:pt>
    <dgm:pt modelId="{D3EBC998-FE46-4537-883F-CEFF41E8E28A}" type="parTrans" cxnId="{5B505F86-7D9C-453C-A1E2-3FC685F540D3}">
      <dgm:prSet/>
      <dgm:spPr/>
      <dgm:t>
        <a:bodyPr/>
        <a:lstStyle/>
        <a:p>
          <a:endParaRPr lang="es-ES"/>
        </a:p>
      </dgm:t>
    </dgm:pt>
    <dgm:pt modelId="{F64A2D42-0DC2-4AD8-863C-6B407613D165}" type="sibTrans" cxnId="{5B505F86-7D9C-453C-A1E2-3FC685F540D3}">
      <dgm:prSet/>
      <dgm:spPr/>
      <dgm:t>
        <a:bodyPr/>
        <a:lstStyle/>
        <a:p>
          <a:endParaRPr lang="es-ES"/>
        </a:p>
      </dgm:t>
    </dgm:pt>
    <dgm:pt modelId="{6D8C1EC2-DA3C-4B40-997D-A965D77E07AD}">
      <dgm:prSet/>
      <dgm:spPr/>
      <dgm:t>
        <a:bodyPr/>
        <a:lstStyle/>
        <a:p>
          <a:r>
            <a:rPr lang="es-ES" dirty="0" err="1" smtClean="0"/>
            <a:t>Arduino</a:t>
          </a:r>
          <a:endParaRPr lang="es-ES" dirty="0"/>
        </a:p>
      </dgm:t>
    </dgm:pt>
    <dgm:pt modelId="{EB586113-7756-48E4-AB5A-05BEA11FAB1B}" type="parTrans" cxnId="{4F0AA58C-E000-4848-9A9D-E7276C6CC9BD}">
      <dgm:prSet/>
      <dgm:spPr/>
      <dgm:t>
        <a:bodyPr/>
        <a:lstStyle/>
        <a:p>
          <a:endParaRPr lang="es-ES"/>
        </a:p>
      </dgm:t>
    </dgm:pt>
    <dgm:pt modelId="{CFC9F554-6C24-4207-AA06-D7CE2710A841}" type="sibTrans" cxnId="{4F0AA58C-E000-4848-9A9D-E7276C6CC9BD}">
      <dgm:prSet/>
      <dgm:spPr/>
      <dgm:t>
        <a:bodyPr/>
        <a:lstStyle/>
        <a:p>
          <a:endParaRPr lang="es-ES"/>
        </a:p>
      </dgm:t>
    </dgm:pt>
    <dgm:pt modelId="{07FEB9D5-E1C6-46F0-A477-AAB6B3F52506}">
      <dgm:prSet/>
      <dgm:spPr/>
      <dgm:t>
        <a:bodyPr/>
        <a:lstStyle/>
        <a:p>
          <a:r>
            <a:rPr lang="es-ES" dirty="0" err="1" smtClean="0"/>
            <a:t>Raspberry</a:t>
          </a:r>
          <a:r>
            <a:rPr lang="es-ES" dirty="0" smtClean="0"/>
            <a:t> Pi</a:t>
          </a:r>
          <a:endParaRPr lang="es-ES" dirty="0"/>
        </a:p>
      </dgm:t>
    </dgm:pt>
    <dgm:pt modelId="{605ACE83-E94D-4B4A-B683-96E024B5CCE2}" type="parTrans" cxnId="{A61A4ADF-44AA-4561-AB6A-D64D533FFBBD}">
      <dgm:prSet/>
      <dgm:spPr/>
      <dgm:t>
        <a:bodyPr/>
        <a:lstStyle/>
        <a:p>
          <a:endParaRPr lang="es-ES"/>
        </a:p>
      </dgm:t>
    </dgm:pt>
    <dgm:pt modelId="{5EDC5FD5-D366-4B0E-B163-E9332CCF6BFA}" type="sibTrans" cxnId="{A61A4ADF-44AA-4561-AB6A-D64D533FFBBD}">
      <dgm:prSet/>
      <dgm:spPr/>
      <dgm:t>
        <a:bodyPr/>
        <a:lstStyle/>
        <a:p>
          <a:endParaRPr lang="es-ES"/>
        </a:p>
      </dgm:t>
    </dgm:pt>
    <dgm:pt modelId="{0090847B-3AEC-4C19-AE0F-5C4F10501921}" type="pres">
      <dgm:prSet presAssocID="{DF72B520-2390-4846-BD8C-F7F67D26EAE4}" presName="diagram" presStyleCnt="0">
        <dgm:presLayoutVars>
          <dgm:chPref val="1"/>
          <dgm:dir/>
          <dgm:animOne val="branch"/>
          <dgm:animLvl val="lvl"/>
          <dgm:resizeHandles/>
        </dgm:presLayoutVars>
      </dgm:prSet>
      <dgm:spPr/>
      <dgm:t>
        <a:bodyPr/>
        <a:lstStyle/>
        <a:p>
          <a:endParaRPr lang="es-ES"/>
        </a:p>
      </dgm:t>
    </dgm:pt>
    <dgm:pt modelId="{97F19317-5C30-463B-9C1A-FD670E2AC8AB}" type="pres">
      <dgm:prSet presAssocID="{5FD1909F-D1F1-4337-9487-844FD16817C0}" presName="root" presStyleCnt="0"/>
      <dgm:spPr/>
    </dgm:pt>
    <dgm:pt modelId="{65D36333-17F6-414F-AFAE-680B98183AD1}" type="pres">
      <dgm:prSet presAssocID="{5FD1909F-D1F1-4337-9487-844FD16817C0}" presName="rootComposite" presStyleCnt="0"/>
      <dgm:spPr/>
    </dgm:pt>
    <dgm:pt modelId="{B3436704-3E40-4CB2-B006-6CB2482159E4}" type="pres">
      <dgm:prSet presAssocID="{5FD1909F-D1F1-4337-9487-844FD16817C0}" presName="rootText" presStyleLbl="node1" presStyleIdx="0" presStyleCnt="3"/>
      <dgm:spPr/>
      <dgm:t>
        <a:bodyPr/>
        <a:lstStyle/>
        <a:p>
          <a:endParaRPr lang="es-ES"/>
        </a:p>
      </dgm:t>
    </dgm:pt>
    <dgm:pt modelId="{381E449C-DB12-42E0-AB2B-E5DE113DE73B}" type="pres">
      <dgm:prSet presAssocID="{5FD1909F-D1F1-4337-9487-844FD16817C0}" presName="rootConnector" presStyleLbl="node1" presStyleIdx="0" presStyleCnt="3"/>
      <dgm:spPr/>
      <dgm:t>
        <a:bodyPr/>
        <a:lstStyle/>
        <a:p>
          <a:endParaRPr lang="es-ES"/>
        </a:p>
      </dgm:t>
    </dgm:pt>
    <dgm:pt modelId="{C9E506AD-9B74-4E0F-A158-EAB4A4D6891A}" type="pres">
      <dgm:prSet presAssocID="{5FD1909F-D1F1-4337-9487-844FD16817C0}" presName="childShape" presStyleCnt="0"/>
      <dgm:spPr/>
    </dgm:pt>
    <dgm:pt modelId="{EBADE9A3-D474-4962-A446-569D027CEBA2}" type="pres">
      <dgm:prSet presAssocID="{C354BBF6-6F78-4872-A576-7C4DDC271570}" presName="Name13" presStyleLbl="parChTrans1D2" presStyleIdx="0" presStyleCnt="11"/>
      <dgm:spPr/>
      <dgm:t>
        <a:bodyPr/>
        <a:lstStyle/>
        <a:p>
          <a:endParaRPr lang="es-ES"/>
        </a:p>
      </dgm:t>
    </dgm:pt>
    <dgm:pt modelId="{73A31B2C-3BDA-4A05-8485-3AA3DD1A8681}" type="pres">
      <dgm:prSet presAssocID="{20E979A0-9FB5-4553-9501-BBD1AC7382EB}" presName="childText" presStyleLbl="bgAcc1" presStyleIdx="0" presStyleCnt="11">
        <dgm:presLayoutVars>
          <dgm:bulletEnabled val="1"/>
        </dgm:presLayoutVars>
      </dgm:prSet>
      <dgm:spPr/>
      <dgm:t>
        <a:bodyPr/>
        <a:lstStyle/>
        <a:p>
          <a:endParaRPr lang="es-ES"/>
        </a:p>
      </dgm:t>
    </dgm:pt>
    <dgm:pt modelId="{8B92F79E-30C4-429B-B9DB-2E8271685BCB}" type="pres">
      <dgm:prSet presAssocID="{C2458653-4057-43E8-BA14-F005EF834409}" presName="Name13" presStyleLbl="parChTrans1D2" presStyleIdx="1" presStyleCnt="11"/>
      <dgm:spPr/>
      <dgm:t>
        <a:bodyPr/>
        <a:lstStyle/>
        <a:p>
          <a:endParaRPr lang="es-ES"/>
        </a:p>
      </dgm:t>
    </dgm:pt>
    <dgm:pt modelId="{0CAF81D4-A124-43C1-86B1-FD96FC9F7E80}" type="pres">
      <dgm:prSet presAssocID="{AA96C89C-795C-46F4-91BB-27D80815D3F6}" presName="childText" presStyleLbl="bgAcc1" presStyleIdx="1" presStyleCnt="11">
        <dgm:presLayoutVars>
          <dgm:bulletEnabled val="1"/>
        </dgm:presLayoutVars>
      </dgm:prSet>
      <dgm:spPr/>
      <dgm:t>
        <a:bodyPr/>
        <a:lstStyle/>
        <a:p>
          <a:endParaRPr lang="es-ES"/>
        </a:p>
      </dgm:t>
    </dgm:pt>
    <dgm:pt modelId="{81CE1E68-A48D-4594-A4B9-7AA26E72C98D}" type="pres">
      <dgm:prSet presAssocID="{A1757B6F-7BDC-4898-890D-CF50B41CAC56}" presName="Name13" presStyleLbl="parChTrans1D2" presStyleIdx="2" presStyleCnt="11"/>
      <dgm:spPr/>
      <dgm:t>
        <a:bodyPr/>
        <a:lstStyle/>
        <a:p>
          <a:endParaRPr lang="es-ES"/>
        </a:p>
      </dgm:t>
    </dgm:pt>
    <dgm:pt modelId="{78EB71D6-B10C-4F18-A694-21C4DA7A39D9}" type="pres">
      <dgm:prSet presAssocID="{9FA36B39-40E6-410A-A4B0-947543610D2D}" presName="childText" presStyleLbl="bgAcc1" presStyleIdx="2" presStyleCnt="11">
        <dgm:presLayoutVars>
          <dgm:bulletEnabled val="1"/>
        </dgm:presLayoutVars>
      </dgm:prSet>
      <dgm:spPr/>
      <dgm:t>
        <a:bodyPr/>
        <a:lstStyle/>
        <a:p>
          <a:endParaRPr lang="es-ES"/>
        </a:p>
      </dgm:t>
    </dgm:pt>
    <dgm:pt modelId="{994CC8A7-5478-4B9D-8906-E87C53EC7EB1}" type="pres">
      <dgm:prSet presAssocID="{485B3016-E304-438D-9FEC-F1044F17F9A5}" presName="Name13" presStyleLbl="parChTrans1D2" presStyleIdx="3" presStyleCnt="11"/>
      <dgm:spPr/>
      <dgm:t>
        <a:bodyPr/>
        <a:lstStyle/>
        <a:p>
          <a:endParaRPr lang="es-ES"/>
        </a:p>
      </dgm:t>
    </dgm:pt>
    <dgm:pt modelId="{F676489C-2D01-4440-B767-5957531558BC}" type="pres">
      <dgm:prSet presAssocID="{C8F4491F-AEF9-407D-BC44-1741D1E26587}" presName="childText" presStyleLbl="bgAcc1" presStyleIdx="3" presStyleCnt="11">
        <dgm:presLayoutVars>
          <dgm:bulletEnabled val="1"/>
        </dgm:presLayoutVars>
      </dgm:prSet>
      <dgm:spPr/>
      <dgm:t>
        <a:bodyPr/>
        <a:lstStyle/>
        <a:p>
          <a:endParaRPr lang="es-ES"/>
        </a:p>
      </dgm:t>
    </dgm:pt>
    <dgm:pt modelId="{45D43CD1-69B4-4921-966E-8D24BB58BF7F}" type="pres">
      <dgm:prSet presAssocID="{E797F2FE-9572-4F3E-BF61-1BF2F450A947}" presName="Name13" presStyleLbl="parChTrans1D2" presStyleIdx="4" presStyleCnt="11"/>
      <dgm:spPr/>
      <dgm:t>
        <a:bodyPr/>
        <a:lstStyle/>
        <a:p>
          <a:endParaRPr lang="es-ES"/>
        </a:p>
      </dgm:t>
    </dgm:pt>
    <dgm:pt modelId="{39A9647C-5191-4CBD-9207-9B50A726E901}" type="pres">
      <dgm:prSet presAssocID="{A0DB9E64-C72D-41E6-8B6A-8F0A9AE765D2}" presName="childText" presStyleLbl="bgAcc1" presStyleIdx="4" presStyleCnt="11">
        <dgm:presLayoutVars>
          <dgm:bulletEnabled val="1"/>
        </dgm:presLayoutVars>
      </dgm:prSet>
      <dgm:spPr/>
      <dgm:t>
        <a:bodyPr/>
        <a:lstStyle/>
        <a:p>
          <a:endParaRPr lang="es-ES"/>
        </a:p>
      </dgm:t>
    </dgm:pt>
    <dgm:pt modelId="{9F2591FC-545D-4075-B731-F52992BAD159}" type="pres">
      <dgm:prSet presAssocID="{EA3EA8FA-1B07-4E62-B280-305A378EF86F}" presName="Name13" presStyleLbl="parChTrans1D2" presStyleIdx="5" presStyleCnt="11"/>
      <dgm:spPr/>
      <dgm:t>
        <a:bodyPr/>
        <a:lstStyle/>
        <a:p>
          <a:endParaRPr lang="es-ES"/>
        </a:p>
      </dgm:t>
    </dgm:pt>
    <dgm:pt modelId="{989F2AE5-C0E9-44DB-A86B-1E34DB3885C7}" type="pres">
      <dgm:prSet presAssocID="{DB7A34A2-511E-4EDB-9321-3B3505A1B53D}" presName="childText" presStyleLbl="bgAcc1" presStyleIdx="5" presStyleCnt="11">
        <dgm:presLayoutVars>
          <dgm:bulletEnabled val="1"/>
        </dgm:presLayoutVars>
      </dgm:prSet>
      <dgm:spPr/>
      <dgm:t>
        <a:bodyPr/>
        <a:lstStyle/>
        <a:p>
          <a:endParaRPr lang="es-ES"/>
        </a:p>
      </dgm:t>
    </dgm:pt>
    <dgm:pt modelId="{AC867463-4C3A-4F70-8E41-32C74B7100D4}" type="pres">
      <dgm:prSet presAssocID="{7138B5A4-22F7-4203-A856-397B37DACBEC}" presName="root" presStyleCnt="0"/>
      <dgm:spPr/>
    </dgm:pt>
    <dgm:pt modelId="{E8D21FC7-2C36-4DAB-920F-2C0A5E66AC96}" type="pres">
      <dgm:prSet presAssocID="{7138B5A4-22F7-4203-A856-397B37DACBEC}" presName="rootComposite" presStyleCnt="0"/>
      <dgm:spPr/>
    </dgm:pt>
    <dgm:pt modelId="{1D9F39F3-9DDF-445C-8C65-A92C925952EC}" type="pres">
      <dgm:prSet presAssocID="{7138B5A4-22F7-4203-A856-397B37DACBEC}" presName="rootText" presStyleLbl="node1" presStyleIdx="1" presStyleCnt="3"/>
      <dgm:spPr/>
      <dgm:t>
        <a:bodyPr/>
        <a:lstStyle/>
        <a:p>
          <a:endParaRPr lang="es-ES"/>
        </a:p>
      </dgm:t>
    </dgm:pt>
    <dgm:pt modelId="{EBD27589-846F-4B9A-8BB4-442FD57926BB}" type="pres">
      <dgm:prSet presAssocID="{7138B5A4-22F7-4203-A856-397B37DACBEC}" presName="rootConnector" presStyleLbl="node1" presStyleIdx="1" presStyleCnt="3"/>
      <dgm:spPr/>
      <dgm:t>
        <a:bodyPr/>
        <a:lstStyle/>
        <a:p>
          <a:endParaRPr lang="es-ES"/>
        </a:p>
      </dgm:t>
    </dgm:pt>
    <dgm:pt modelId="{FD9A4B5B-9F1A-4D3C-8930-F30E6DCB72B1}" type="pres">
      <dgm:prSet presAssocID="{7138B5A4-22F7-4203-A856-397B37DACBEC}" presName="childShape" presStyleCnt="0"/>
      <dgm:spPr/>
    </dgm:pt>
    <dgm:pt modelId="{273CD624-18F6-44D1-8544-26DE0C59940D}" type="pres">
      <dgm:prSet presAssocID="{077894BF-60D6-43ED-8D5C-CCB8A342B507}" presName="Name13" presStyleLbl="parChTrans1D2" presStyleIdx="6" presStyleCnt="11"/>
      <dgm:spPr/>
      <dgm:t>
        <a:bodyPr/>
        <a:lstStyle/>
        <a:p>
          <a:endParaRPr lang="es-ES"/>
        </a:p>
      </dgm:t>
    </dgm:pt>
    <dgm:pt modelId="{C24BC565-9BF9-444B-8049-B11AA64504E0}" type="pres">
      <dgm:prSet presAssocID="{08E9F8F8-3C6B-4E87-B42F-B91831BD96AE}" presName="childText" presStyleLbl="bgAcc1" presStyleIdx="6" presStyleCnt="11">
        <dgm:presLayoutVars>
          <dgm:bulletEnabled val="1"/>
        </dgm:presLayoutVars>
      </dgm:prSet>
      <dgm:spPr/>
      <dgm:t>
        <a:bodyPr/>
        <a:lstStyle/>
        <a:p>
          <a:endParaRPr lang="es-ES"/>
        </a:p>
      </dgm:t>
    </dgm:pt>
    <dgm:pt modelId="{6C8E6649-12EA-40A8-A551-CEB9B818632A}" type="pres">
      <dgm:prSet presAssocID="{F093E316-0FA8-41BE-B0BD-AC94DB52FBAA}" presName="Name13" presStyleLbl="parChTrans1D2" presStyleIdx="7" presStyleCnt="11"/>
      <dgm:spPr/>
      <dgm:t>
        <a:bodyPr/>
        <a:lstStyle/>
        <a:p>
          <a:endParaRPr lang="es-ES"/>
        </a:p>
      </dgm:t>
    </dgm:pt>
    <dgm:pt modelId="{B9554337-8310-4C16-ADD9-B5376BBCC9A8}" type="pres">
      <dgm:prSet presAssocID="{3D1B4926-F3C8-4702-8BF6-36C4DD9308E9}" presName="childText" presStyleLbl="bgAcc1" presStyleIdx="7" presStyleCnt="11">
        <dgm:presLayoutVars>
          <dgm:bulletEnabled val="1"/>
        </dgm:presLayoutVars>
      </dgm:prSet>
      <dgm:spPr/>
      <dgm:t>
        <a:bodyPr/>
        <a:lstStyle/>
        <a:p>
          <a:endParaRPr lang="es-ES"/>
        </a:p>
      </dgm:t>
    </dgm:pt>
    <dgm:pt modelId="{E55B6132-02FF-454D-9530-6644F4757555}" type="pres">
      <dgm:prSet presAssocID="{2564FC51-938D-4105-A155-B7D80739F1A9}" presName="Name13" presStyleLbl="parChTrans1D2" presStyleIdx="8" presStyleCnt="11"/>
      <dgm:spPr/>
      <dgm:t>
        <a:bodyPr/>
        <a:lstStyle/>
        <a:p>
          <a:endParaRPr lang="es-ES"/>
        </a:p>
      </dgm:t>
    </dgm:pt>
    <dgm:pt modelId="{43263415-B9F4-472A-9767-B1FC4AC07F47}" type="pres">
      <dgm:prSet presAssocID="{0B95FD9F-C3AC-423F-AFE1-2E9CFE86C795}" presName="childText" presStyleLbl="bgAcc1" presStyleIdx="8" presStyleCnt="11">
        <dgm:presLayoutVars>
          <dgm:bulletEnabled val="1"/>
        </dgm:presLayoutVars>
      </dgm:prSet>
      <dgm:spPr/>
      <dgm:t>
        <a:bodyPr/>
        <a:lstStyle/>
        <a:p>
          <a:endParaRPr lang="es-ES"/>
        </a:p>
      </dgm:t>
    </dgm:pt>
    <dgm:pt modelId="{407DD0CC-8A7E-47D6-8726-A1E2044B0871}" type="pres">
      <dgm:prSet presAssocID="{82597465-5492-4C02-948E-246D42DFDAA8}" presName="root" presStyleCnt="0"/>
      <dgm:spPr/>
    </dgm:pt>
    <dgm:pt modelId="{4AC56B4E-5FDB-4C1B-805F-7A7B60BA0E19}" type="pres">
      <dgm:prSet presAssocID="{82597465-5492-4C02-948E-246D42DFDAA8}" presName="rootComposite" presStyleCnt="0"/>
      <dgm:spPr/>
    </dgm:pt>
    <dgm:pt modelId="{590F92BF-58A9-4071-8645-17B5DF07B682}" type="pres">
      <dgm:prSet presAssocID="{82597465-5492-4C02-948E-246D42DFDAA8}" presName="rootText" presStyleLbl="node1" presStyleIdx="2" presStyleCnt="3"/>
      <dgm:spPr/>
      <dgm:t>
        <a:bodyPr/>
        <a:lstStyle/>
        <a:p>
          <a:endParaRPr lang="es-ES"/>
        </a:p>
      </dgm:t>
    </dgm:pt>
    <dgm:pt modelId="{31010D16-90E7-47FE-A9E4-B0C7DD9A936F}" type="pres">
      <dgm:prSet presAssocID="{82597465-5492-4C02-948E-246D42DFDAA8}" presName="rootConnector" presStyleLbl="node1" presStyleIdx="2" presStyleCnt="3"/>
      <dgm:spPr/>
      <dgm:t>
        <a:bodyPr/>
        <a:lstStyle/>
        <a:p>
          <a:endParaRPr lang="es-ES"/>
        </a:p>
      </dgm:t>
    </dgm:pt>
    <dgm:pt modelId="{563D439B-6414-4386-87EF-79C18DD9A76C}" type="pres">
      <dgm:prSet presAssocID="{82597465-5492-4C02-948E-246D42DFDAA8}" presName="childShape" presStyleCnt="0"/>
      <dgm:spPr/>
    </dgm:pt>
    <dgm:pt modelId="{323192FC-AAC6-4ED1-AF48-D905F2D59426}" type="pres">
      <dgm:prSet presAssocID="{EB586113-7756-48E4-AB5A-05BEA11FAB1B}" presName="Name13" presStyleLbl="parChTrans1D2" presStyleIdx="9" presStyleCnt="11"/>
      <dgm:spPr/>
      <dgm:t>
        <a:bodyPr/>
        <a:lstStyle/>
        <a:p>
          <a:endParaRPr lang="es-ES"/>
        </a:p>
      </dgm:t>
    </dgm:pt>
    <dgm:pt modelId="{BFA149BC-18CF-4F1C-AA58-4C3697773441}" type="pres">
      <dgm:prSet presAssocID="{6D8C1EC2-DA3C-4B40-997D-A965D77E07AD}" presName="childText" presStyleLbl="bgAcc1" presStyleIdx="9" presStyleCnt="11">
        <dgm:presLayoutVars>
          <dgm:bulletEnabled val="1"/>
        </dgm:presLayoutVars>
      </dgm:prSet>
      <dgm:spPr/>
      <dgm:t>
        <a:bodyPr/>
        <a:lstStyle/>
        <a:p>
          <a:endParaRPr lang="es-ES"/>
        </a:p>
      </dgm:t>
    </dgm:pt>
    <dgm:pt modelId="{89FD9017-4AE0-4C79-8896-2B29ADF20112}" type="pres">
      <dgm:prSet presAssocID="{605ACE83-E94D-4B4A-B683-96E024B5CCE2}" presName="Name13" presStyleLbl="parChTrans1D2" presStyleIdx="10" presStyleCnt="11"/>
      <dgm:spPr/>
      <dgm:t>
        <a:bodyPr/>
        <a:lstStyle/>
        <a:p>
          <a:endParaRPr lang="es-ES"/>
        </a:p>
      </dgm:t>
    </dgm:pt>
    <dgm:pt modelId="{E1AEF1FA-BA61-471B-814C-E9007C19355C}" type="pres">
      <dgm:prSet presAssocID="{07FEB9D5-E1C6-46F0-A477-AAB6B3F52506}" presName="childText" presStyleLbl="bgAcc1" presStyleIdx="10" presStyleCnt="11">
        <dgm:presLayoutVars>
          <dgm:bulletEnabled val="1"/>
        </dgm:presLayoutVars>
      </dgm:prSet>
      <dgm:spPr/>
      <dgm:t>
        <a:bodyPr/>
        <a:lstStyle/>
        <a:p>
          <a:endParaRPr lang="es-ES"/>
        </a:p>
      </dgm:t>
    </dgm:pt>
  </dgm:ptLst>
  <dgm:cxnLst>
    <dgm:cxn modelId="{42F8A7BF-5228-4542-98CD-6660CEBFE2B9}" type="presOf" srcId="{7138B5A4-22F7-4203-A856-397B37DACBEC}" destId="{1D9F39F3-9DDF-445C-8C65-A92C925952EC}" srcOrd="0" destOrd="0" presId="urn:microsoft.com/office/officeart/2005/8/layout/hierarchy3"/>
    <dgm:cxn modelId="{A61A4ADF-44AA-4561-AB6A-D64D533FFBBD}" srcId="{82597465-5492-4C02-948E-246D42DFDAA8}" destId="{07FEB9D5-E1C6-46F0-A477-AAB6B3F52506}" srcOrd="1" destOrd="0" parTransId="{605ACE83-E94D-4B4A-B683-96E024B5CCE2}" sibTransId="{5EDC5FD5-D366-4B0E-B163-E9332CCF6BFA}"/>
    <dgm:cxn modelId="{BDAFC712-800A-49FF-8D54-088E2AB9E8DC}" type="presOf" srcId="{C354BBF6-6F78-4872-A576-7C4DDC271570}" destId="{EBADE9A3-D474-4962-A446-569D027CEBA2}" srcOrd="0" destOrd="0" presId="urn:microsoft.com/office/officeart/2005/8/layout/hierarchy3"/>
    <dgm:cxn modelId="{4155EC2C-E8DB-4726-9B71-7FD3A1B930DD}" type="presOf" srcId="{2564FC51-938D-4105-A155-B7D80739F1A9}" destId="{E55B6132-02FF-454D-9530-6644F4757555}" srcOrd="0" destOrd="0" presId="urn:microsoft.com/office/officeart/2005/8/layout/hierarchy3"/>
    <dgm:cxn modelId="{D7DEC1DB-7432-4BA8-8423-E0765CBA4350}" srcId="{5FD1909F-D1F1-4337-9487-844FD16817C0}" destId="{DB7A34A2-511E-4EDB-9321-3B3505A1B53D}" srcOrd="5" destOrd="0" parTransId="{EA3EA8FA-1B07-4E62-B280-305A378EF86F}" sibTransId="{046EA073-AB30-4E3C-AF5D-D33B692D6556}"/>
    <dgm:cxn modelId="{802247E0-964C-42A4-BF50-8441699D300D}" srcId="{DF72B520-2390-4846-BD8C-F7F67D26EAE4}" destId="{5FD1909F-D1F1-4337-9487-844FD16817C0}" srcOrd="0" destOrd="0" parTransId="{22E7351B-9468-4FE9-94B8-926F516675EE}" sibTransId="{0956C2F0-FF67-400A-99B8-46C26B0B82E4}"/>
    <dgm:cxn modelId="{881FABD8-7302-49CD-8DF1-C7F08C0326DB}" type="presOf" srcId="{F093E316-0FA8-41BE-B0BD-AC94DB52FBAA}" destId="{6C8E6649-12EA-40A8-A551-CEB9B818632A}" srcOrd="0" destOrd="0" presId="urn:microsoft.com/office/officeart/2005/8/layout/hierarchy3"/>
    <dgm:cxn modelId="{0088FE90-B0A3-4941-B297-2866B60C1DB9}" type="presOf" srcId="{AA96C89C-795C-46F4-91BB-27D80815D3F6}" destId="{0CAF81D4-A124-43C1-86B1-FD96FC9F7E80}" srcOrd="0" destOrd="0" presId="urn:microsoft.com/office/officeart/2005/8/layout/hierarchy3"/>
    <dgm:cxn modelId="{59F20C86-19AD-4DCC-8C93-CD23FCBD2162}" srcId="{5FD1909F-D1F1-4337-9487-844FD16817C0}" destId="{A0DB9E64-C72D-41E6-8B6A-8F0A9AE765D2}" srcOrd="4" destOrd="0" parTransId="{E797F2FE-9572-4F3E-BF61-1BF2F450A947}" sibTransId="{282EF404-84B8-41C8-85B1-661E79FB2501}"/>
    <dgm:cxn modelId="{2CDFF177-8B07-4A1A-AB71-D49AC6C259A3}" type="presOf" srcId="{C8F4491F-AEF9-407D-BC44-1741D1E26587}" destId="{F676489C-2D01-4440-B767-5957531558BC}" srcOrd="0" destOrd="0" presId="urn:microsoft.com/office/officeart/2005/8/layout/hierarchy3"/>
    <dgm:cxn modelId="{87C023B1-2636-499A-96C7-7A84A95380FD}" type="presOf" srcId="{08E9F8F8-3C6B-4E87-B42F-B91831BD96AE}" destId="{C24BC565-9BF9-444B-8049-B11AA64504E0}" srcOrd="0" destOrd="0" presId="urn:microsoft.com/office/officeart/2005/8/layout/hierarchy3"/>
    <dgm:cxn modelId="{3A627B9C-87A3-41E3-851D-42E216BF83FC}" srcId="{5FD1909F-D1F1-4337-9487-844FD16817C0}" destId="{AA96C89C-795C-46F4-91BB-27D80815D3F6}" srcOrd="1" destOrd="0" parTransId="{C2458653-4057-43E8-BA14-F005EF834409}" sibTransId="{4B4E16E0-CB32-4894-9876-D7FB344956F7}"/>
    <dgm:cxn modelId="{DAA47782-B62B-44E9-A896-9BFD76BC146A}" type="presOf" srcId="{A0DB9E64-C72D-41E6-8B6A-8F0A9AE765D2}" destId="{39A9647C-5191-4CBD-9207-9B50A726E901}" srcOrd="0" destOrd="0" presId="urn:microsoft.com/office/officeart/2005/8/layout/hierarchy3"/>
    <dgm:cxn modelId="{1EF176A1-EC34-4CD8-B34E-EB4C0BABE520}" srcId="{7138B5A4-22F7-4203-A856-397B37DACBEC}" destId="{3D1B4926-F3C8-4702-8BF6-36C4DD9308E9}" srcOrd="1" destOrd="0" parTransId="{F093E316-0FA8-41BE-B0BD-AC94DB52FBAA}" sibTransId="{6D49310E-C0D7-4203-8594-C873EA2FB70C}"/>
    <dgm:cxn modelId="{0F2BCDC6-A93A-4A99-B5F3-1D1F7E82B5AD}" type="presOf" srcId="{EB586113-7756-48E4-AB5A-05BEA11FAB1B}" destId="{323192FC-AAC6-4ED1-AF48-D905F2D59426}" srcOrd="0" destOrd="0" presId="urn:microsoft.com/office/officeart/2005/8/layout/hierarchy3"/>
    <dgm:cxn modelId="{101DD650-B2BD-4E23-A2C2-4D8EF8B6B9FB}" type="presOf" srcId="{605ACE83-E94D-4B4A-B683-96E024B5CCE2}" destId="{89FD9017-4AE0-4C79-8896-2B29ADF20112}" srcOrd="0" destOrd="0" presId="urn:microsoft.com/office/officeart/2005/8/layout/hierarchy3"/>
    <dgm:cxn modelId="{4F0AA58C-E000-4848-9A9D-E7276C6CC9BD}" srcId="{82597465-5492-4C02-948E-246D42DFDAA8}" destId="{6D8C1EC2-DA3C-4B40-997D-A965D77E07AD}" srcOrd="0" destOrd="0" parTransId="{EB586113-7756-48E4-AB5A-05BEA11FAB1B}" sibTransId="{CFC9F554-6C24-4207-AA06-D7CE2710A841}"/>
    <dgm:cxn modelId="{D82457DD-066C-40D7-A4C5-E949FC4B02A7}" type="presOf" srcId="{3D1B4926-F3C8-4702-8BF6-36C4DD9308E9}" destId="{B9554337-8310-4C16-ADD9-B5376BBCC9A8}" srcOrd="0" destOrd="0" presId="urn:microsoft.com/office/officeart/2005/8/layout/hierarchy3"/>
    <dgm:cxn modelId="{96B2F801-C413-4B06-ACA8-AA7F502EE9CB}" type="presOf" srcId="{485B3016-E304-438D-9FEC-F1044F17F9A5}" destId="{994CC8A7-5478-4B9D-8906-E87C53EC7EB1}" srcOrd="0" destOrd="0" presId="urn:microsoft.com/office/officeart/2005/8/layout/hierarchy3"/>
    <dgm:cxn modelId="{D2437B2D-B407-41A1-AA0F-74A470F4DFEB}" srcId="{7138B5A4-22F7-4203-A856-397B37DACBEC}" destId="{08E9F8F8-3C6B-4E87-B42F-B91831BD96AE}" srcOrd="0" destOrd="0" parTransId="{077894BF-60D6-43ED-8D5C-CCB8A342B507}" sibTransId="{F6E42170-7D6A-4911-9EC4-16BF30D1DB64}"/>
    <dgm:cxn modelId="{EFB86307-2C50-4CC1-94C2-708B12B2D092}" srcId="{5FD1909F-D1F1-4337-9487-844FD16817C0}" destId="{20E979A0-9FB5-4553-9501-BBD1AC7382EB}" srcOrd="0" destOrd="0" parTransId="{C354BBF6-6F78-4872-A576-7C4DDC271570}" sibTransId="{BE4F3E40-4E33-47C1-91E2-ADF12FEAF4C6}"/>
    <dgm:cxn modelId="{AD06EAB9-CFA3-430A-A57D-5D8A2AA3EBBB}" type="presOf" srcId="{7138B5A4-22F7-4203-A856-397B37DACBEC}" destId="{EBD27589-846F-4B9A-8BB4-442FD57926BB}" srcOrd="1" destOrd="0" presId="urn:microsoft.com/office/officeart/2005/8/layout/hierarchy3"/>
    <dgm:cxn modelId="{DDF25E1D-353A-4EB3-9C05-3541C7B2BC60}" srcId="{5FD1909F-D1F1-4337-9487-844FD16817C0}" destId="{9FA36B39-40E6-410A-A4B0-947543610D2D}" srcOrd="2" destOrd="0" parTransId="{A1757B6F-7BDC-4898-890D-CF50B41CAC56}" sibTransId="{0E8E92ED-FD0E-440C-ADCE-517B80B071B8}"/>
    <dgm:cxn modelId="{1273DA55-73AA-4D95-AF04-C7BF79D08E6E}" type="presOf" srcId="{DB7A34A2-511E-4EDB-9321-3B3505A1B53D}" destId="{989F2AE5-C0E9-44DB-A86B-1E34DB3885C7}" srcOrd="0" destOrd="0" presId="urn:microsoft.com/office/officeart/2005/8/layout/hierarchy3"/>
    <dgm:cxn modelId="{88EC637F-E4B4-4F89-9A1E-D355C91C73ED}" type="presOf" srcId="{82597465-5492-4C02-948E-246D42DFDAA8}" destId="{31010D16-90E7-47FE-A9E4-B0C7DD9A936F}" srcOrd="1" destOrd="0" presId="urn:microsoft.com/office/officeart/2005/8/layout/hierarchy3"/>
    <dgm:cxn modelId="{4C9BB6B2-C639-46D8-8F09-397EB19F07CA}" type="presOf" srcId="{5FD1909F-D1F1-4337-9487-844FD16817C0}" destId="{B3436704-3E40-4CB2-B006-6CB2482159E4}" srcOrd="0" destOrd="0" presId="urn:microsoft.com/office/officeart/2005/8/layout/hierarchy3"/>
    <dgm:cxn modelId="{5F9AE7E4-F08A-45FE-ADB5-48D6B3214A84}" type="presOf" srcId="{A1757B6F-7BDC-4898-890D-CF50B41CAC56}" destId="{81CE1E68-A48D-4594-A4B9-7AA26E72C98D}" srcOrd="0" destOrd="0" presId="urn:microsoft.com/office/officeart/2005/8/layout/hierarchy3"/>
    <dgm:cxn modelId="{EE08E8CB-4481-4F93-ABDF-2B8EB09857A1}" type="presOf" srcId="{82597465-5492-4C02-948E-246D42DFDAA8}" destId="{590F92BF-58A9-4071-8645-17B5DF07B682}" srcOrd="0" destOrd="0" presId="urn:microsoft.com/office/officeart/2005/8/layout/hierarchy3"/>
    <dgm:cxn modelId="{CCFE5936-D4ED-4A94-BD2A-EBF8FA8101DF}" srcId="{7138B5A4-22F7-4203-A856-397B37DACBEC}" destId="{0B95FD9F-C3AC-423F-AFE1-2E9CFE86C795}" srcOrd="2" destOrd="0" parTransId="{2564FC51-938D-4105-A155-B7D80739F1A9}" sibTransId="{069D0950-C5A1-490E-A1E0-4CDBE32AB20C}"/>
    <dgm:cxn modelId="{2F1CF9E1-9ECB-4E96-AD7A-B010484DC48C}" type="presOf" srcId="{DF72B520-2390-4846-BD8C-F7F67D26EAE4}" destId="{0090847B-3AEC-4C19-AE0F-5C4F10501921}" srcOrd="0" destOrd="0" presId="urn:microsoft.com/office/officeart/2005/8/layout/hierarchy3"/>
    <dgm:cxn modelId="{9065AF56-FFAD-476A-A206-B82D6F0E08E2}" type="presOf" srcId="{5FD1909F-D1F1-4337-9487-844FD16817C0}" destId="{381E449C-DB12-42E0-AB2B-E5DE113DE73B}" srcOrd="1" destOrd="0" presId="urn:microsoft.com/office/officeart/2005/8/layout/hierarchy3"/>
    <dgm:cxn modelId="{D7DEA6FC-14B5-4543-9DB0-FA91679C35C1}" type="presOf" srcId="{EA3EA8FA-1B07-4E62-B280-305A378EF86F}" destId="{9F2591FC-545D-4075-B731-F52992BAD159}" srcOrd="0" destOrd="0" presId="urn:microsoft.com/office/officeart/2005/8/layout/hierarchy3"/>
    <dgm:cxn modelId="{CD2673CD-F8F1-4F33-964A-EF325AFFA916}" srcId="{5FD1909F-D1F1-4337-9487-844FD16817C0}" destId="{C8F4491F-AEF9-407D-BC44-1741D1E26587}" srcOrd="3" destOrd="0" parTransId="{485B3016-E304-438D-9FEC-F1044F17F9A5}" sibTransId="{DDFC667D-4DE8-4A1B-B38B-7149B200C22B}"/>
    <dgm:cxn modelId="{5B505F86-7D9C-453C-A1E2-3FC685F540D3}" srcId="{DF72B520-2390-4846-BD8C-F7F67D26EAE4}" destId="{82597465-5492-4C02-948E-246D42DFDAA8}" srcOrd="2" destOrd="0" parTransId="{D3EBC998-FE46-4537-883F-CEFF41E8E28A}" sibTransId="{F64A2D42-0DC2-4AD8-863C-6B407613D165}"/>
    <dgm:cxn modelId="{B9198380-DCA7-4910-B448-DB267AA3B1EE}" type="presOf" srcId="{0B95FD9F-C3AC-423F-AFE1-2E9CFE86C795}" destId="{43263415-B9F4-472A-9767-B1FC4AC07F47}" srcOrd="0" destOrd="0" presId="urn:microsoft.com/office/officeart/2005/8/layout/hierarchy3"/>
    <dgm:cxn modelId="{51CAB235-B56E-4AE6-8863-DA495E3ED63E}" srcId="{DF72B520-2390-4846-BD8C-F7F67D26EAE4}" destId="{7138B5A4-22F7-4203-A856-397B37DACBEC}" srcOrd="1" destOrd="0" parTransId="{0ADB0411-2AC7-47DC-B27E-3332C4116A76}" sibTransId="{9B6667DE-A671-41DD-979F-03840DE7EA73}"/>
    <dgm:cxn modelId="{09B55AC7-2360-44E6-B150-70F510EB2D04}" type="presOf" srcId="{9FA36B39-40E6-410A-A4B0-947543610D2D}" destId="{78EB71D6-B10C-4F18-A694-21C4DA7A39D9}" srcOrd="0" destOrd="0" presId="urn:microsoft.com/office/officeart/2005/8/layout/hierarchy3"/>
    <dgm:cxn modelId="{A21D0800-C0D7-420B-93CC-1A06EA021E9C}" type="presOf" srcId="{07FEB9D5-E1C6-46F0-A477-AAB6B3F52506}" destId="{E1AEF1FA-BA61-471B-814C-E9007C19355C}" srcOrd="0" destOrd="0" presId="urn:microsoft.com/office/officeart/2005/8/layout/hierarchy3"/>
    <dgm:cxn modelId="{04C81052-318D-4F89-B03B-C1C90EDF8580}" type="presOf" srcId="{E797F2FE-9572-4F3E-BF61-1BF2F450A947}" destId="{45D43CD1-69B4-4921-966E-8D24BB58BF7F}" srcOrd="0" destOrd="0" presId="urn:microsoft.com/office/officeart/2005/8/layout/hierarchy3"/>
    <dgm:cxn modelId="{87BD9C8A-B843-460D-901F-341B926FCCFC}" type="presOf" srcId="{20E979A0-9FB5-4553-9501-BBD1AC7382EB}" destId="{73A31B2C-3BDA-4A05-8485-3AA3DD1A8681}" srcOrd="0" destOrd="0" presId="urn:microsoft.com/office/officeart/2005/8/layout/hierarchy3"/>
    <dgm:cxn modelId="{F6095285-7A11-4DCD-AD0A-4C93EBC1D9C0}" type="presOf" srcId="{6D8C1EC2-DA3C-4B40-997D-A965D77E07AD}" destId="{BFA149BC-18CF-4F1C-AA58-4C3697773441}" srcOrd="0" destOrd="0" presId="urn:microsoft.com/office/officeart/2005/8/layout/hierarchy3"/>
    <dgm:cxn modelId="{A59A0D13-2F31-4D60-B04B-2A029F100A53}" type="presOf" srcId="{C2458653-4057-43E8-BA14-F005EF834409}" destId="{8B92F79E-30C4-429B-B9DB-2E8271685BCB}" srcOrd="0" destOrd="0" presId="urn:microsoft.com/office/officeart/2005/8/layout/hierarchy3"/>
    <dgm:cxn modelId="{1C0C740B-799D-44D0-882E-15E6FB15C6D2}" type="presOf" srcId="{077894BF-60D6-43ED-8D5C-CCB8A342B507}" destId="{273CD624-18F6-44D1-8544-26DE0C59940D}" srcOrd="0" destOrd="0" presId="urn:microsoft.com/office/officeart/2005/8/layout/hierarchy3"/>
    <dgm:cxn modelId="{CF7FECC4-31BE-4429-9CD7-A93F9C73A979}" type="presParOf" srcId="{0090847B-3AEC-4C19-AE0F-5C4F10501921}" destId="{97F19317-5C30-463B-9C1A-FD670E2AC8AB}" srcOrd="0" destOrd="0" presId="urn:microsoft.com/office/officeart/2005/8/layout/hierarchy3"/>
    <dgm:cxn modelId="{888F096D-0725-4C31-B1C7-FBEEC930A4F4}" type="presParOf" srcId="{97F19317-5C30-463B-9C1A-FD670E2AC8AB}" destId="{65D36333-17F6-414F-AFAE-680B98183AD1}" srcOrd="0" destOrd="0" presId="urn:microsoft.com/office/officeart/2005/8/layout/hierarchy3"/>
    <dgm:cxn modelId="{F881A004-AA3C-4775-86B0-EA16F29BFFFA}" type="presParOf" srcId="{65D36333-17F6-414F-AFAE-680B98183AD1}" destId="{B3436704-3E40-4CB2-B006-6CB2482159E4}" srcOrd="0" destOrd="0" presId="urn:microsoft.com/office/officeart/2005/8/layout/hierarchy3"/>
    <dgm:cxn modelId="{B23DF80B-64D3-4EB0-9314-4A71F6164116}" type="presParOf" srcId="{65D36333-17F6-414F-AFAE-680B98183AD1}" destId="{381E449C-DB12-42E0-AB2B-E5DE113DE73B}" srcOrd="1" destOrd="0" presId="urn:microsoft.com/office/officeart/2005/8/layout/hierarchy3"/>
    <dgm:cxn modelId="{0795BDF1-F331-4E7F-A6F5-A363F29F227E}" type="presParOf" srcId="{97F19317-5C30-463B-9C1A-FD670E2AC8AB}" destId="{C9E506AD-9B74-4E0F-A158-EAB4A4D6891A}" srcOrd="1" destOrd="0" presId="urn:microsoft.com/office/officeart/2005/8/layout/hierarchy3"/>
    <dgm:cxn modelId="{C21A0724-EB92-4AE0-B8D0-EE99B1F3DE28}" type="presParOf" srcId="{C9E506AD-9B74-4E0F-A158-EAB4A4D6891A}" destId="{EBADE9A3-D474-4962-A446-569D027CEBA2}" srcOrd="0" destOrd="0" presId="urn:microsoft.com/office/officeart/2005/8/layout/hierarchy3"/>
    <dgm:cxn modelId="{6C2FB8C3-0F38-4438-B3D3-E45D24AD16CD}" type="presParOf" srcId="{C9E506AD-9B74-4E0F-A158-EAB4A4D6891A}" destId="{73A31B2C-3BDA-4A05-8485-3AA3DD1A8681}" srcOrd="1" destOrd="0" presId="urn:microsoft.com/office/officeart/2005/8/layout/hierarchy3"/>
    <dgm:cxn modelId="{B810CA89-6A94-4AC4-AF0A-3AAA25537043}" type="presParOf" srcId="{C9E506AD-9B74-4E0F-A158-EAB4A4D6891A}" destId="{8B92F79E-30C4-429B-B9DB-2E8271685BCB}" srcOrd="2" destOrd="0" presId="urn:microsoft.com/office/officeart/2005/8/layout/hierarchy3"/>
    <dgm:cxn modelId="{63B6DF76-EB03-465F-BD10-616A4E300B74}" type="presParOf" srcId="{C9E506AD-9B74-4E0F-A158-EAB4A4D6891A}" destId="{0CAF81D4-A124-43C1-86B1-FD96FC9F7E80}" srcOrd="3" destOrd="0" presId="urn:microsoft.com/office/officeart/2005/8/layout/hierarchy3"/>
    <dgm:cxn modelId="{E3F34F96-4230-4A68-A6D1-E21E99D03DBB}" type="presParOf" srcId="{C9E506AD-9B74-4E0F-A158-EAB4A4D6891A}" destId="{81CE1E68-A48D-4594-A4B9-7AA26E72C98D}" srcOrd="4" destOrd="0" presId="urn:microsoft.com/office/officeart/2005/8/layout/hierarchy3"/>
    <dgm:cxn modelId="{35B7D748-0C40-44DC-AA45-2C2E28011CBF}" type="presParOf" srcId="{C9E506AD-9B74-4E0F-A158-EAB4A4D6891A}" destId="{78EB71D6-B10C-4F18-A694-21C4DA7A39D9}" srcOrd="5" destOrd="0" presId="urn:microsoft.com/office/officeart/2005/8/layout/hierarchy3"/>
    <dgm:cxn modelId="{FB00D310-05C3-40E7-8552-2F685CB26E00}" type="presParOf" srcId="{C9E506AD-9B74-4E0F-A158-EAB4A4D6891A}" destId="{994CC8A7-5478-4B9D-8906-E87C53EC7EB1}" srcOrd="6" destOrd="0" presId="urn:microsoft.com/office/officeart/2005/8/layout/hierarchy3"/>
    <dgm:cxn modelId="{20618C5F-0FCF-4CB2-8F1D-1EB9946C064C}" type="presParOf" srcId="{C9E506AD-9B74-4E0F-A158-EAB4A4D6891A}" destId="{F676489C-2D01-4440-B767-5957531558BC}" srcOrd="7" destOrd="0" presId="urn:microsoft.com/office/officeart/2005/8/layout/hierarchy3"/>
    <dgm:cxn modelId="{AC16B871-F34D-4851-9710-A457B1765F67}" type="presParOf" srcId="{C9E506AD-9B74-4E0F-A158-EAB4A4D6891A}" destId="{45D43CD1-69B4-4921-966E-8D24BB58BF7F}" srcOrd="8" destOrd="0" presId="urn:microsoft.com/office/officeart/2005/8/layout/hierarchy3"/>
    <dgm:cxn modelId="{44AF0221-ED91-428C-AFA4-D5FD0A66B041}" type="presParOf" srcId="{C9E506AD-9B74-4E0F-A158-EAB4A4D6891A}" destId="{39A9647C-5191-4CBD-9207-9B50A726E901}" srcOrd="9" destOrd="0" presId="urn:microsoft.com/office/officeart/2005/8/layout/hierarchy3"/>
    <dgm:cxn modelId="{55DD03A6-62B1-4EA6-8C71-BB12A36A8427}" type="presParOf" srcId="{C9E506AD-9B74-4E0F-A158-EAB4A4D6891A}" destId="{9F2591FC-545D-4075-B731-F52992BAD159}" srcOrd="10" destOrd="0" presId="urn:microsoft.com/office/officeart/2005/8/layout/hierarchy3"/>
    <dgm:cxn modelId="{C4C6DB93-DA2F-47E6-9479-F3C6CD1EE6DB}" type="presParOf" srcId="{C9E506AD-9B74-4E0F-A158-EAB4A4D6891A}" destId="{989F2AE5-C0E9-44DB-A86B-1E34DB3885C7}" srcOrd="11" destOrd="0" presId="urn:microsoft.com/office/officeart/2005/8/layout/hierarchy3"/>
    <dgm:cxn modelId="{355A6079-4E45-4D7B-800B-042688E96FCB}" type="presParOf" srcId="{0090847B-3AEC-4C19-AE0F-5C4F10501921}" destId="{AC867463-4C3A-4F70-8E41-32C74B7100D4}" srcOrd="1" destOrd="0" presId="urn:microsoft.com/office/officeart/2005/8/layout/hierarchy3"/>
    <dgm:cxn modelId="{2ADD5DD8-8517-4D70-A0C5-0325C595F8F4}" type="presParOf" srcId="{AC867463-4C3A-4F70-8E41-32C74B7100D4}" destId="{E8D21FC7-2C36-4DAB-920F-2C0A5E66AC96}" srcOrd="0" destOrd="0" presId="urn:microsoft.com/office/officeart/2005/8/layout/hierarchy3"/>
    <dgm:cxn modelId="{64E910E1-CC4D-49E8-AE3F-AA6D9820CE5A}" type="presParOf" srcId="{E8D21FC7-2C36-4DAB-920F-2C0A5E66AC96}" destId="{1D9F39F3-9DDF-445C-8C65-A92C925952EC}" srcOrd="0" destOrd="0" presId="urn:microsoft.com/office/officeart/2005/8/layout/hierarchy3"/>
    <dgm:cxn modelId="{C50617F5-4681-48DC-9794-D38730441544}" type="presParOf" srcId="{E8D21FC7-2C36-4DAB-920F-2C0A5E66AC96}" destId="{EBD27589-846F-4B9A-8BB4-442FD57926BB}" srcOrd="1" destOrd="0" presId="urn:microsoft.com/office/officeart/2005/8/layout/hierarchy3"/>
    <dgm:cxn modelId="{F6DA4852-F736-43FE-93A5-131173834CA0}" type="presParOf" srcId="{AC867463-4C3A-4F70-8E41-32C74B7100D4}" destId="{FD9A4B5B-9F1A-4D3C-8930-F30E6DCB72B1}" srcOrd="1" destOrd="0" presId="urn:microsoft.com/office/officeart/2005/8/layout/hierarchy3"/>
    <dgm:cxn modelId="{079BB408-23C4-4929-9197-0E61081D1D7C}" type="presParOf" srcId="{FD9A4B5B-9F1A-4D3C-8930-F30E6DCB72B1}" destId="{273CD624-18F6-44D1-8544-26DE0C59940D}" srcOrd="0" destOrd="0" presId="urn:microsoft.com/office/officeart/2005/8/layout/hierarchy3"/>
    <dgm:cxn modelId="{D5E8E845-114F-4202-92B5-78656D373E48}" type="presParOf" srcId="{FD9A4B5B-9F1A-4D3C-8930-F30E6DCB72B1}" destId="{C24BC565-9BF9-444B-8049-B11AA64504E0}" srcOrd="1" destOrd="0" presId="urn:microsoft.com/office/officeart/2005/8/layout/hierarchy3"/>
    <dgm:cxn modelId="{F0B9554F-D82D-4A77-ADBB-E9037B01A769}" type="presParOf" srcId="{FD9A4B5B-9F1A-4D3C-8930-F30E6DCB72B1}" destId="{6C8E6649-12EA-40A8-A551-CEB9B818632A}" srcOrd="2" destOrd="0" presId="urn:microsoft.com/office/officeart/2005/8/layout/hierarchy3"/>
    <dgm:cxn modelId="{A8D84DFE-358F-4DAA-840D-699861C275AF}" type="presParOf" srcId="{FD9A4B5B-9F1A-4D3C-8930-F30E6DCB72B1}" destId="{B9554337-8310-4C16-ADD9-B5376BBCC9A8}" srcOrd="3" destOrd="0" presId="urn:microsoft.com/office/officeart/2005/8/layout/hierarchy3"/>
    <dgm:cxn modelId="{BBA2E712-E000-4036-B935-E9325D2D7A60}" type="presParOf" srcId="{FD9A4B5B-9F1A-4D3C-8930-F30E6DCB72B1}" destId="{E55B6132-02FF-454D-9530-6644F4757555}" srcOrd="4" destOrd="0" presId="urn:microsoft.com/office/officeart/2005/8/layout/hierarchy3"/>
    <dgm:cxn modelId="{0FFD3144-3CAA-4629-94C6-A0C13BB3015E}" type="presParOf" srcId="{FD9A4B5B-9F1A-4D3C-8930-F30E6DCB72B1}" destId="{43263415-B9F4-472A-9767-B1FC4AC07F47}" srcOrd="5" destOrd="0" presId="urn:microsoft.com/office/officeart/2005/8/layout/hierarchy3"/>
    <dgm:cxn modelId="{610F31AC-4625-4D46-B95E-E3B19B2D3643}" type="presParOf" srcId="{0090847B-3AEC-4C19-AE0F-5C4F10501921}" destId="{407DD0CC-8A7E-47D6-8726-A1E2044B0871}" srcOrd="2" destOrd="0" presId="urn:microsoft.com/office/officeart/2005/8/layout/hierarchy3"/>
    <dgm:cxn modelId="{6CE6C91C-B69A-445E-911B-2F3EA8DD0A52}" type="presParOf" srcId="{407DD0CC-8A7E-47D6-8726-A1E2044B0871}" destId="{4AC56B4E-5FDB-4C1B-805F-7A7B60BA0E19}" srcOrd="0" destOrd="0" presId="urn:microsoft.com/office/officeart/2005/8/layout/hierarchy3"/>
    <dgm:cxn modelId="{CAB1478C-19B2-4445-982C-5A386AA9316A}" type="presParOf" srcId="{4AC56B4E-5FDB-4C1B-805F-7A7B60BA0E19}" destId="{590F92BF-58A9-4071-8645-17B5DF07B682}" srcOrd="0" destOrd="0" presId="urn:microsoft.com/office/officeart/2005/8/layout/hierarchy3"/>
    <dgm:cxn modelId="{8E5BAD38-D42B-46FB-9871-3B901A03F196}" type="presParOf" srcId="{4AC56B4E-5FDB-4C1B-805F-7A7B60BA0E19}" destId="{31010D16-90E7-47FE-A9E4-B0C7DD9A936F}" srcOrd="1" destOrd="0" presId="urn:microsoft.com/office/officeart/2005/8/layout/hierarchy3"/>
    <dgm:cxn modelId="{A33E7E42-B1B4-4487-8655-8B9734C0F200}" type="presParOf" srcId="{407DD0CC-8A7E-47D6-8726-A1E2044B0871}" destId="{563D439B-6414-4386-87EF-79C18DD9A76C}" srcOrd="1" destOrd="0" presId="urn:microsoft.com/office/officeart/2005/8/layout/hierarchy3"/>
    <dgm:cxn modelId="{49A43746-55A0-4E4F-9B8E-89AECDC2F5E0}" type="presParOf" srcId="{563D439B-6414-4386-87EF-79C18DD9A76C}" destId="{323192FC-AAC6-4ED1-AF48-D905F2D59426}" srcOrd="0" destOrd="0" presId="urn:microsoft.com/office/officeart/2005/8/layout/hierarchy3"/>
    <dgm:cxn modelId="{1CEFA522-4E34-4870-A547-A9BFF317592C}" type="presParOf" srcId="{563D439B-6414-4386-87EF-79C18DD9A76C}" destId="{BFA149BC-18CF-4F1C-AA58-4C3697773441}" srcOrd="1" destOrd="0" presId="urn:microsoft.com/office/officeart/2005/8/layout/hierarchy3"/>
    <dgm:cxn modelId="{5C567F1A-F6D5-4F43-88B2-3694A8E7380B}" type="presParOf" srcId="{563D439B-6414-4386-87EF-79C18DD9A76C}" destId="{89FD9017-4AE0-4C79-8896-2B29ADF20112}" srcOrd="2" destOrd="0" presId="urn:microsoft.com/office/officeart/2005/8/layout/hierarchy3"/>
    <dgm:cxn modelId="{E36C9981-02C9-4548-BFBC-9BBE4EED92BC}" type="presParOf" srcId="{563D439B-6414-4386-87EF-79C18DD9A76C}" destId="{E1AEF1FA-BA61-471B-814C-E9007C19355C}"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72B520-2390-4846-BD8C-F7F67D26EAE4}" type="doc">
      <dgm:prSet loTypeId="urn:microsoft.com/office/officeart/2005/8/layout/hierarchy3" loCatId="relationship" qsTypeId="urn:microsoft.com/office/officeart/2005/8/quickstyle/simple1" qsCatId="simple" csTypeId="urn:microsoft.com/office/officeart/2005/8/colors/accent6_2" csCatId="accent6" phldr="1"/>
      <dgm:spPr/>
      <dgm:t>
        <a:bodyPr/>
        <a:lstStyle/>
        <a:p>
          <a:endParaRPr lang="es-ES"/>
        </a:p>
      </dgm:t>
    </dgm:pt>
    <dgm:pt modelId="{5FD1909F-D1F1-4337-9487-844FD16817C0}">
      <dgm:prSet phldrT="[Texto]"/>
      <dgm:spPr/>
      <dgm:t>
        <a:bodyPr/>
        <a:lstStyle/>
        <a:p>
          <a:r>
            <a:rPr lang="es-ES" dirty="0" smtClean="0"/>
            <a:t>Asistente Virtual</a:t>
          </a:r>
          <a:endParaRPr lang="es-ES" dirty="0"/>
        </a:p>
      </dgm:t>
    </dgm:pt>
    <dgm:pt modelId="{22E7351B-9468-4FE9-94B8-926F516675EE}" type="parTrans" cxnId="{802247E0-964C-42A4-BF50-8441699D300D}">
      <dgm:prSet/>
      <dgm:spPr/>
      <dgm:t>
        <a:bodyPr/>
        <a:lstStyle/>
        <a:p>
          <a:endParaRPr lang="es-ES"/>
        </a:p>
      </dgm:t>
    </dgm:pt>
    <dgm:pt modelId="{0956C2F0-FF67-400A-99B8-46C26B0B82E4}" type="sibTrans" cxnId="{802247E0-964C-42A4-BF50-8441699D300D}">
      <dgm:prSet/>
      <dgm:spPr/>
      <dgm:t>
        <a:bodyPr/>
        <a:lstStyle/>
        <a:p>
          <a:endParaRPr lang="es-ES"/>
        </a:p>
      </dgm:t>
    </dgm:pt>
    <dgm:pt modelId="{20E979A0-9FB5-4553-9501-BBD1AC7382EB}">
      <dgm:prSet phldrT="[Texto]"/>
      <dgm:spPr/>
      <dgm:t>
        <a:bodyPr/>
        <a:lstStyle/>
        <a:p>
          <a:r>
            <a:rPr lang="es-ES" dirty="0" smtClean="0"/>
            <a:t>Alexa echo </a:t>
          </a:r>
          <a:r>
            <a:rPr lang="es-ES" dirty="0" err="1" smtClean="0"/>
            <a:t>dot</a:t>
          </a:r>
          <a:r>
            <a:rPr lang="es-ES" dirty="0" smtClean="0"/>
            <a:t> 3</a:t>
          </a:r>
          <a:endParaRPr lang="es-ES" dirty="0"/>
        </a:p>
      </dgm:t>
    </dgm:pt>
    <dgm:pt modelId="{C354BBF6-6F78-4872-A576-7C4DDC271570}" type="parTrans" cxnId="{EFB86307-2C50-4CC1-94C2-708B12B2D092}">
      <dgm:prSet/>
      <dgm:spPr/>
      <dgm:t>
        <a:bodyPr/>
        <a:lstStyle/>
        <a:p>
          <a:endParaRPr lang="es-ES"/>
        </a:p>
      </dgm:t>
    </dgm:pt>
    <dgm:pt modelId="{BE4F3E40-4E33-47C1-91E2-ADF12FEAF4C6}" type="sibTrans" cxnId="{EFB86307-2C50-4CC1-94C2-708B12B2D092}">
      <dgm:prSet/>
      <dgm:spPr/>
      <dgm:t>
        <a:bodyPr/>
        <a:lstStyle/>
        <a:p>
          <a:endParaRPr lang="es-ES"/>
        </a:p>
      </dgm:t>
    </dgm:pt>
    <dgm:pt modelId="{7138B5A4-22F7-4203-A856-397B37DACBEC}">
      <dgm:prSet phldrT="[Texto]"/>
      <dgm:spPr/>
      <dgm:t>
        <a:bodyPr/>
        <a:lstStyle/>
        <a:p>
          <a:r>
            <a:rPr lang="es-ES" dirty="0" smtClean="0"/>
            <a:t>Base de datos</a:t>
          </a:r>
          <a:endParaRPr lang="es-ES" dirty="0"/>
        </a:p>
      </dgm:t>
    </dgm:pt>
    <dgm:pt modelId="{0ADB0411-2AC7-47DC-B27E-3332C4116A76}" type="parTrans" cxnId="{51CAB235-B56E-4AE6-8863-DA495E3ED63E}">
      <dgm:prSet/>
      <dgm:spPr/>
      <dgm:t>
        <a:bodyPr/>
        <a:lstStyle/>
        <a:p>
          <a:endParaRPr lang="es-ES"/>
        </a:p>
      </dgm:t>
    </dgm:pt>
    <dgm:pt modelId="{9B6667DE-A671-41DD-979F-03840DE7EA73}" type="sibTrans" cxnId="{51CAB235-B56E-4AE6-8863-DA495E3ED63E}">
      <dgm:prSet/>
      <dgm:spPr/>
      <dgm:t>
        <a:bodyPr/>
        <a:lstStyle/>
        <a:p>
          <a:endParaRPr lang="es-ES"/>
        </a:p>
      </dgm:t>
    </dgm:pt>
    <dgm:pt modelId="{08E9F8F8-3C6B-4E87-B42F-B91831BD96AE}">
      <dgm:prSet phldrT="[Texto]"/>
      <dgm:spPr/>
      <dgm:t>
        <a:bodyPr/>
        <a:lstStyle/>
        <a:p>
          <a:r>
            <a:rPr lang="es-ES" dirty="0" smtClean="0"/>
            <a:t>MySQL</a:t>
          </a:r>
          <a:endParaRPr lang="es-ES" dirty="0"/>
        </a:p>
      </dgm:t>
    </dgm:pt>
    <dgm:pt modelId="{077894BF-60D6-43ED-8D5C-CCB8A342B507}" type="parTrans" cxnId="{D2437B2D-B407-41A1-AA0F-74A470F4DFEB}">
      <dgm:prSet/>
      <dgm:spPr/>
      <dgm:t>
        <a:bodyPr/>
        <a:lstStyle/>
        <a:p>
          <a:endParaRPr lang="es-ES"/>
        </a:p>
      </dgm:t>
    </dgm:pt>
    <dgm:pt modelId="{F6E42170-7D6A-4911-9EC4-16BF30D1DB64}" type="sibTrans" cxnId="{D2437B2D-B407-41A1-AA0F-74A470F4DFEB}">
      <dgm:prSet/>
      <dgm:spPr/>
      <dgm:t>
        <a:bodyPr/>
        <a:lstStyle/>
        <a:p>
          <a:endParaRPr lang="es-ES"/>
        </a:p>
      </dgm:t>
    </dgm:pt>
    <dgm:pt modelId="{3D1B4926-F3C8-4702-8BF6-36C4DD9308E9}">
      <dgm:prSet phldrT="[Texto]"/>
      <dgm:spPr/>
      <dgm:t>
        <a:bodyPr/>
        <a:lstStyle/>
        <a:p>
          <a:r>
            <a:rPr lang="es-ES" dirty="0" err="1" smtClean="0"/>
            <a:t>Clever</a:t>
          </a:r>
          <a:r>
            <a:rPr lang="es-ES" dirty="0" smtClean="0"/>
            <a:t> Cloud</a:t>
          </a:r>
          <a:endParaRPr lang="es-ES" dirty="0"/>
        </a:p>
      </dgm:t>
    </dgm:pt>
    <dgm:pt modelId="{F093E316-0FA8-41BE-B0BD-AC94DB52FBAA}" type="parTrans" cxnId="{1EF176A1-EC34-4CD8-B34E-EB4C0BABE520}">
      <dgm:prSet/>
      <dgm:spPr/>
      <dgm:t>
        <a:bodyPr/>
        <a:lstStyle/>
        <a:p>
          <a:endParaRPr lang="es-ES"/>
        </a:p>
      </dgm:t>
    </dgm:pt>
    <dgm:pt modelId="{6D49310E-C0D7-4203-8594-C873EA2FB70C}" type="sibTrans" cxnId="{1EF176A1-EC34-4CD8-B34E-EB4C0BABE520}">
      <dgm:prSet/>
      <dgm:spPr/>
      <dgm:t>
        <a:bodyPr/>
        <a:lstStyle/>
        <a:p>
          <a:endParaRPr lang="es-ES"/>
        </a:p>
      </dgm:t>
    </dgm:pt>
    <dgm:pt modelId="{82597465-5492-4C02-948E-246D42DFDAA8}">
      <dgm:prSet/>
      <dgm:spPr/>
      <dgm:t>
        <a:bodyPr/>
        <a:lstStyle/>
        <a:p>
          <a:r>
            <a:rPr lang="es-ES" dirty="0" smtClean="0"/>
            <a:t>Servidor MQTT</a:t>
          </a:r>
          <a:endParaRPr lang="es-ES" dirty="0"/>
        </a:p>
      </dgm:t>
    </dgm:pt>
    <dgm:pt modelId="{D3EBC998-FE46-4537-883F-CEFF41E8E28A}" type="parTrans" cxnId="{5B505F86-7D9C-453C-A1E2-3FC685F540D3}">
      <dgm:prSet/>
      <dgm:spPr/>
      <dgm:t>
        <a:bodyPr/>
        <a:lstStyle/>
        <a:p>
          <a:endParaRPr lang="es-ES"/>
        </a:p>
      </dgm:t>
    </dgm:pt>
    <dgm:pt modelId="{F64A2D42-0DC2-4AD8-863C-6B407613D165}" type="sibTrans" cxnId="{5B505F86-7D9C-453C-A1E2-3FC685F540D3}">
      <dgm:prSet/>
      <dgm:spPr/>
      <dgm:t>
        <a:bodyPr/>
        <a:lstStyle/>
        <a:p>
          <a:endParaRPr lang="es-ES"/>
        </a:p>
      </dgm:t>
    </dgm:pt>
    <dgm:pt modelId="{6D8C1EC2-DA3C-4B40-997D-A965D77E07AD}">
      <dgm:prSet/>
      <dgm:spPr/>
      <dgm:t>
        <a:bodyPr/>
        <a:lstStyle/>
        <a:p>
          <a:r>
            <a:rPr lang="es-ES" dirty="0" smtClean="0"/>
            <a:t>Publicación y Subscripción</a:t>
          </a:r>
          <a:endParaRPr lang="es-ES" dirty="0"/>
        </a:p>
      </dgm:t>
    </dgm:pt>
    <dgm:pt modelId="{EB586113-7756-48E4-AB5A-05BEA11FAB1B}" type="parTrans" cxnId="{4F0AA58C-E000-4848-9A9D-E7276C6CC9BD}">
      <dgm:prSet/>
      <dgm:spPr/>
      <dgm:t>
        <a:bodyPr/>
        <a:lstStyle/>
        <a:p>
          <a:endParaRPr lang="es-ES"/>
        </a:p>
      </dgm:t>
    </dgm:pt>
    <dgm:pt modelId="{CFC9F554-6C24-4207-AA06-D7CE2710A841}" type="sibTrans" cxnId="{4F0AA58C-E000-4848-9A9D-E7276C6CC9BD}">
      <dgm:prSet/>
      <dgm:spPr/>
      <dgm:t>
        <a:bodyPr/>
        <a:lstStyle/>
        <a:p>
          <a:endParaRPr lang="es-ES"/>
        </a:p>
      </dgm:t>
    </dgm:pt>
    <dgm:pt modelId="{69F6BE20-E4F4-4DE7-970A-4C46DEE548A6}">
      <dgm:prSet/>
      <dgm:spPr/>
      <dgm:t>
        <a:bodyPr/>
        <a:lstStyle/>
        <a:p>
          <a:r>
            <a:rPr lang="es-ES" dirty="0" err="1" smtClean="0"/>
            <a:t>Skill</a:t>
          </a:r>
          <a:r>
            <a:rPr lang="es-ES" dirty="0" smtClean="0"/>
            <a:t> </a:t>
          </a:r>
          <a:r>
            <a:rPr lang="es-ES" dirty="0" err="1" smtClean="0"/>
            <a:t>Node</a:t>
          </a:r>
          <a:r>
            <a:rPr lang="es-ES" dirty="0" smtClean="0"/>
            <a:t>-RED</a:t>
          </a:r>
          <a:endParaRPr lang="es-ES" dirty="0"/>
        </a:p>
      </dgm:t>
    </dgm:pt>
    <dgm:pt modelId="{DF851680-B1C2-49FE-A73B-062A762DD244}" type="parTrans" cxnId="{54DCECC3-682C-4B8D-9D5B-D802BA9C9BA1}">
      <dgm:prSet/>
      <dgm:spPr/>
      <dgm:t>
        <a:bodyPr/>
        <a:lstStyle/>
        <a:p>
          <a:endParaRPr lang="es-ES"/>
        </a:p>
      </dgm:t>
    </dgm:pt>
    <dgm:pt modelId="{0AB7DC2C-311E-4739-944D-C0D76E6125EB}" type="sibTrans" cxnId="{54DCECC3-682C-4B8D-9D5B-D802BA9C9BA1}">
      <dgm:prSet/>
      <dgm:spPr/>
      <dgm:t>
        <a:bodyPr/>
        <a:lstStyle/>
        <a:p>
          <a:endParaRPr lang="es-ES"/>
        </a:p>
      </dgm:t>
    </dgm:pt>
    <dgm:pt modelId="{0090847B-3AEC-4C19-AE0F-5C4F10501921}" type="pres">
      <dgm:prSet presAssocID="{DF72B520-2390-4846-BD8C-F7F67D26EAE4}" presName="diagram" presStyleCnt="0">
        <dgm:presLayoutVars>
          <dgm:chPref val="1"/>
          <dgm:dir/>
          <dgm:animOne val="branch"/>
          <dgm:animLvl val="lvl"/>
          <dgm:resizeHandles/>
        </dgm:presLayoutVars>
      </dgm:prSet>
      <dgm:spPr/>
      <dgm:t>
        <a:bodyPr/>
        <a:lstStyle/>
        <a:p>
          <a:endParaRPr lang="es-ES"/>
        </a:p>
      </dgm:t>
    </dgm:pt>
    <dgm:pt modelId="{97F19317-5C30-463B-9C1A-FD670E2AC8AB}" type="pres">
      <dgm:prSet presAssocID="{5FD1909F-D1F1-4337-9487-844FD16817C0}" presName="root" presStyleCnt="0"/>
      <dgm:spPr/>
    </dgm:pt>
    <dgm:pt modelId="{65D36333-17F6-414F-AFAE-680B98183AD1}" type="pres">
      <dgm:prSet presAssocID="{5FD1909F-D1F1-4337-9487-844FD16817C0}" presName="rootComposite" presStyleCnt="0"/>
      <dgm:spPr/>
    </dgm:pt>
    <dgm:pt modelId="{B3436704-3E40-4CB2-B006-6CB2482159E4}" type="pres">
      <dgm:prSet presAssocID="{5FD1909F-D1F1-4337-9487-844FD16817C0}" presName="rootText" presStyleLbl="node1" presStyleIdx="0" presStyleCnt="3"/>
      <dgm:spPr/>
      <dgm:t>
        <a:bodyPr/>
        <a:lstStyle/>
        <a:p>
          <a:endParaRPr lang="es-ES"/>
        </a:p>
      </dgm:t>
    </dgm:pt>
    <dgm:pt modelId="{381E449C-DB12-42E0-AB2B-E5DE113DE73B}" type="pres">
      <dgm:prSet presAssocID="{5FD1909F-D1F1-4337-9487-844FD16817C0}" presName="rootConnector" presStyleLbl="node1" presStyleIdx="0" presStyleCnt="3"/>
      <dgm:spPr/>
      <dgm:t>
        <a:bodyPr/>
        <a:lstStyle/>
        <a:p>
          <a:endParaRPr lang="es-ES"/>
        </a:p>
      </dgm:t>
    </dgm:pt>
    <dgm:pt modelId="{C9E506AD-9B74-4E0F-A158-EAB4A4D6891A}" type="pres">
      <dgm:prSet presAssocID="{5FD1909F-D1F1-4337-9487-844FD16817C0}" presName="childShape" presStyleCnt="0"/>
      <dgm:spPr/>
    </dgm:pt>
    <dgm:pt modelId="{EBADE9A3-D474-4962-A446-569D027CEBA2}" type="pres">
      <dgm:prSet presAssocID="{C354BBF6-6F78-4872-A576-7C4DDC271570}" presName="Name13" presStyleLbl="parChTrans1D2" presStyleIdx="0" presStyleCnt="5"/>
      <dgm:spPr/>
      <dgm:t>
        <a:bodyPr/>
        <a:lstStyle/>
        <a:p>
          <a:endParaRPr lang="es-ES"/>
        </a:p>
      </dgm:t>
    </dgm:pt>
    <dgm:pt modelId="{73A31B2C-3BDA-4A05-8485-3AA3DD1A8681}" type="pres">
      <dgm:prSet presAssocID="{20E979A0-9FB5-4553-9501-BBD1AC7382EB}" presName="childText" presStyleLbl="bgAcc1" presStyleIdx="0" presStyleCnt="5">
        <dgm:presLayoutVars>
          <dgm:bulletEnabled val="1"/>
        </dgm:presLayoutVars>
      </dgm:prSet>
      <dgm:spPr/>
      <dgm:t>
        <a:bodyPr/>
        <a:lstStyle/>
        <a:p>
          <a:endParaRPr lang="es-ES"/>
        </a:p>
      </dgm:t>
    </dgm:pt>
    <dgm:pt modelId="{602373EE-270D-45F6-8A8D-7B9AA979FC42}" type="pres">
      <dgm:prSet presAssocID="{DF851680-B1C2-49FE-A73B-062A762DD244}" presName="Name13" presStyleLbl="parChTrans1D2" presStyleIdx="1" presStyleCnt="5"/>
      <dgm:spPr/>
      <dgm:t>
        <a:bodyPr/>
        <a:lstStyle/>
        <a:p>
          <a:endParaRPr lang="es-ES"/>
        </a:p>
      </dgm:t>
    </dgm:pt>
    <dgm:pt modelId="{5C811DA3-A2FD-41E1-8CE8-4B3EA186E509}" type="pres">
      <dgm:prSet presAssocID="{69F6BE20-E4F4-4DE7-970A-4C46DEE548A6}" presName="childText" presStyleLbl="bgAcc1" presStyleIdx="1" presStyleCnt="5">
        <dgm:presLayoutVars>
          <dgm:bulletEnabled val="1"/>
        </dgm:presLayoutVars>
      </dgm:prSet>
      <dgm:spPr/>
      <dgm:t>
        <a:bodyPr/>
        <a:lstStyle/>
        <a:p>
          <a:endParaRPr lang="es-ES"/>
        </a:p>
      </dgm:t>
    </dgm:pt>
    <dgm:pt modelId="{AC867463-4C3A-4F70-8E41-32C74B7100D4}" type="pres">
      <dgm:prSet presAssocID="{7138B5A4-22F7-4203-A856-397B37DACBEC}" presName="root" presStyleCnt="0"/>
      <dgm:spPr/>
    </dgm:pt>
    <dgm:pt modelId="{E8D21FC7-2C36-4DAB-920F-2C0A5E66AC96}" type="pres">
      <dgm:prSet presAssocID="{7138B5A4-22F7-4203-A856-397B37DACBEC}" presName="rootComposite" presStyleCnt="0"/>
      <dgm:spPr/>
    </dgm:pt>
    <dgm:pt modelId="{1D9F39F3-9DDF-445C-8C65-A92C925952EC}" type="pres">
      <dgm:prSet presAssocID="{7138B5A4-22F7-4203-A856-397B37DACBEC}" presName="rootText" presStyleLbl="node1" presStyleIdx="1" presStyleCnt="3"/>
      <dgm:spPr/>
      <dgm:t>
        <a:bodyPr/>
        <a:lstStyle/>
        <a:p>
          <a:endParaRPr lang="es-ES"/>
        </a:p>
      </dgm:t>
    </dgm:pt>
    <dgm:pt modelId="{EBD27589-846F-4B9A-8BB4-442FD57926BB}" type="pres">
      <dgm:prSet presAssocID="{7138B5A4-22F7-4203-A856-397B37DACBEC}" presName="rootConnector" presStyleLbl="node1" presStyleIdx="1" presStyleCnt="3"/>
      <dgm:spPr/>
      <dgm:t>
        <a:bodyPr/>
        <a:lstStyle/>
        <a:p>
          <a:endParaRPr lang="es-ES"/>
        </a:p>
      </dgm:t>
    </dgm:pt>
    <dgm:pt modelId="{FD9A4B5B-9F1A-4D3C-8930-F30E6DCB72B1}" type="pres">
      <dgm:prSet presAssocID="{7138B5A4-22F7-4203-A856-397B37DACBEC}" presName="childShape" presStyleCnt="0"/>
      <dgm:spPr/>
    </dgm:pt>
    <dgm:pt modelId="{273CD624-18F6-44D1-8544-26DE0C59940D}" type="pres">
      <dgm:prSet presAssocID="{077894BF-60D6-43ED-8D5C-CCB8A342B507}" presName="Name13" presStyleLbl="parChTrans1D2" presStyleIdx="2" presStyleCnt="5"/>
      <dgm:spPr/>
      <dgm:t>
        <a:bodyPr/>
        <a:lstStyle/>
        <a:p>
          <a:endParaRPr lang="es-ES"/>
        </a:p>
      </dgm:t>
    </dgm:pt>
    <dgm:pt modelId="{C24BC565-9BF9-444B-8049-B11AA64504E0}" type="pres">
      <dgm:prSet presAssocID="{08E9F8F8-3C6B-4E87-B42F-B91831BD96AE}" presName="childText" presStyleLbl="bgAcc1" presStyleIdx="2" presStyleCnt="5">
        <dgm:presLayoutVars>
          <dgm:bulletEnabled val="1"/>
        </dgm:presLayoutVars>
      </dgm:prSet>
      <dgm:spPr/>
      <dgm:t>
        <a:bodyPr/>
        <a:lstStyle/>
        <a:p>
          <a:endParaRPr lang="es-ES"/>
        </a:p>
      </dgm:t>
    </dgm:pt>
    <dgm:pt modelId="{6C8E6649-12EA-40A8-A551-CEB9B818632A}" type="pres">
      <dgm:prSet presAssocID="{F093E316-0FA8-41BE-B0BD-AC94DB52FBAA}" presName="Name13" presStyleLbl="parChTrans1D2" presStyleIdx="3" presStyleCnt="5"/>
      <dgm:spPr/>
      <dgm:t>
        <a:bodyPr/>
        <a:lstStyle/>
        <a:p>
          <a:endParaRPr lang="es-ES"/>
        </a:p>
      </dgm:t>
    </dgm:pt>
    <dgm:pt modelId="{B9554337-8310-4C16-ADD9-B5376BBCC9A8}" type="pres">
      <dgm:prSet presAssocID="{3D1B4926-F3C8-4702-8BF6-36C4DD9308E9}" presName="childText" presStyleLbl="bgAcc1" presStyleIdx="3" presStyleCnt="5">
        <dgm:presLayoutVars>
          <dgm:bulletEnabled val="1"/>
        </dgm:presLayoutVars>
      </dgm:prSet>
      <dgm:spPr/>
      <dgm:t>
        <a:bodyPr/>
        <a:lstStyle/>
        <a:p>
          <a:endParaRPr lang="es-ES"/>
        </a:p>
      </dgm:t>
    </dgm:pt>
    <dgm:pt modelId="{407DD0CC-8A7E-47D6-8726-A1E2044B0871}" type="pres">
      <dgm:prSet presAssocID="{82597465-5492-4C02-948E-246D42DFDAA8}" presName="root" presStyleCnt="0"/>
      <dgm:spPr/>
    </dgm:pt>
    <dgm:pt modelId="{4AC56B4E-5FDB-4C1B-805F-7A7B60BA0E19}" type="pres">
      <dgm:prSet presAssocID="{82597465-5492-4C02-948E-246D42DFDAA8}" presName="rootComposite" presStyleCnt="0"/>
      <dgm:spPr/>
    </dgm:pt>
    <dgm:pt modelId="{590F92BF-58A9-4071-8645-17B5DF07B682}" type="pres">
      <dgm:prSet presAssocID="{82597465-5492-4C02-948E-246D42DFDAA8}" presName="rootText" presStyleLbl="node1" presStyleIdx="2" presStyleCnt="3"/>
      <dgm:spPr/>
      <dgm:t>
        <a:bodyPr/>
        <a:lstStyle/>
        <a:p>
          <a:endParaRPr lang="es-ES"/>
        </a:p>
      </dgm:t>
    </dgm:pt>
    <dgm:pt modelId="{31010D16-90E7-47FE-A9E4-B0C7DD9A936F}" type="pres">
      <dgm:prSet presAssocID="{82597465-5492-4C02-948E-246D42DFDAA8}" presName="rootConnector" presStyleLbl="node1" presStyleIdx="2" presStyleCnt="3"/>
      <dgm:spPr/>
      <dgm:t>
        <a:bodyPr/>
        <a:lstStyle/>
        <a:p>
          <a:endParaRPr lang="es-ES"/>
        </a:p>
      </dgm:t>
    </dgm:pt>
    <dgm:pt modelId="{563D439B-6414-4386-87EF-79C18DD9A76C}" type="pres">
      <dgm:prSet presAssocID="{82597465-5492-4C02-948E-246D42DFDAA8}" presName="childShape" presStyleCnt="0"/>
      <dgm:spPr/>
    </dgm:pt>
    <dgm:pt modelId="{323192FC-AAC6-4ED1-AF48-D905F2D59426}" type="pres">
      <dgm:prSet presAssocID="{EB586113-7756-48E4-AB5A-05BEA11FAB1B}" presName="Name13" presStyleLbl="parChTrans1D2" presStyleIdx="4" presStyleCnt="5"/>
      <dgm:spPr/>
      <dgm:t>
        <a:bodyPr/>
        <a:lstStyle/>
        <a:p>
          <a:endParaRPr lang="es-ES"/>
        </a:p>
      </dgm:t>
    </dgm:pt>
    <dgm:pt modelId="{BFA149BC-18CF-4F1C-AA58-4C3697773441}" type="pres">
      <dgm:prSet presAssocID="{6D8C1EC2-DA3C-4B40-997D-A965D77E07AD}" presName="childText" presStyleLbl="bgAcc1" presStyleIdx="4" presStyleCnt="5">
        <dgm:presLayoutVars>
          <dgm:bulletEnabled val="1"/>
        </dgm:presLayoutVars>
      </dgm:prSet>
      <dgm:spPr/>
      <dgm:t>
        <a:bodyPr/>
        <a:lstStyle/>
        <a:p>
          <a:endParaRPr lang="es-ES"/>
        </a:p>
      </dgm:t>
    </dgm:pt>
  </dgm:ptLst>
  <dgm:cxnLst>
    <dgm:cxn modelId="{88EC637F-E4B4-4F89-9A1E-D355C91C73ED}" type="presOf" srcId="{82597465-5492-4C02-948E-246D42DFDAA8}" destId="{31010D16-90E7-47FE-A9E4-B0C7DD9A936F}" srcOrd="1" destOrd="0" presId="urn:microsoft.com/office/officeart/2005/8/layout/hierarchy3"/>
    <dgm:cxn modelId="{1EF176A1-EC34-4CD8-B34E-EB4C0BABE520}" srcId="{7138B5A4-22F7-4203-A856-397B37DACBEC}" destId="{3D1B4926-F3C8-4702-8BF6-36C4DD9308E9}" srcOrd="1" destOrd="0" parTransId="{F093E316-0FA8-41BE-B0BD-AC94DB52FBAA}" sibTransId="{6D49310E-C0D7-4203-8594-C873EA2FB70C}"/>
    <dgm:cxn modelId="{EFB86307-2C50-4CC1-94C2-708B12B2D092}" srcId="{5FD1909F-D1F1-4337-9487-844FD16817C0}" destId="{20E979A0-9FB5-4553-9501-BBD1AC7382EB}" srcOrd="0" destOrd="0" parTransId="{C354BBF6-6F78-4872-A576-7C4DDC271570}" sibTransId="{BE4F3E40-4E33-47C1-91E2-ADF12FEAF4C6}"/>
    <dgm:cxn modelId="{5B505F86-7D9C-453C-A1E2-3FC685F540D3}" srcId="{DF72B520-2390-4846-BD8C-F7F67D26EAE4}" destId="{82597465-5492-4C02-948E-246D42DFDAA8}" srcOrd="2" destOrd="0" parTransId="{D3EBC998-FE46-4537-883F-CEFF41E8E28A}" sibTransId="{F64A2D42-0DC2-4AD8-863C-6B407613D165}"/>
    <dgm:cxn modelId="{87C023B1-2636-499A-96C7-7A84A95380FD}" type="presOf" srcId="{08E9F8F8-3C6B-4E87-B42F-B91831BD96AE}" destId="{C24BC565-9BF9-444B-8049-B11AA64504E0}" srcOrd="0" destOrd="0" presId="urn:microsoft.com/office/officeart/2005/8/layout/hierarchy3"/>
    <dgm:cxn modelId="{802247E0-964C-42A4-BF50-8441699D300D}" srcId="{DF72B520-2390-4846-BD8C-F7F67D26EAE4}" destId="{5FD1909F-D1F1-4337-9487-844FD16817C0}" srcOrd="0" destOrd="0" parTransId="{22E7351B-9468-4FE9-94B8-926F516675EE}" sibTransId="{0956C2F0-FF67-400A-99B8-46C26B0B82E4}"/>
    <dgm:cxn modelId="{D82457DD-066C-40D7-A4C5-E949FC4B02A7}" type="presOf" srcId="{3D1B4926-F3C8-4702-8BF6-36C4DD9308E9}" destId="{B9554337-8310-4C16-ADD9-B5376BBCC9A8}" srcOrd="0" destOrd="0" presId="urn:microsoft.com/office/officeart/2005/8/layout/hierarchy3"/>
    <dgm:cxn modelId="{BDAFC712-800A-49FF-8D54-088E2AB9E8DC}" type="presOf" srcId="{C354BBF6-6F78-4872-A576-7C4DDC271570}" destId="{EBADE9A3-D474-4962-A446-569D027CEBA2}" srcOrd="0" destOrd="0" presId="urn:microsoft.com/office/officeart/2005/8/layout/hierarchy3"/>
    <dgm:cxn modelId="{0F2BCDC6-A93A-4A99-B5F3-1D1F7E82B5AD}" type="presOf" srcId="{EB586113-7756-48E4-AB5A-05BEA11FAB1B}" destId="{323192FC-AAC6-4ED1-AF48-D905F2D59426}" srcOrd="0" destOrd="0" presId="urn:microsoft.com/office/officeart/2005/8/layout/hierarchy3"/>
    <dgm:cxn modelId="{F6095285-7A11-4DCD-AD0A-4C93EBC1D9C0}" type="presOf" srcId="{6D8C1EC2-DA3C-4B40-997D-A965D77E07AD}" destId="{BFA149BC-18CF-4F1C-AA58-4C3697773441}" srcOrd="0" destOrd="0" presId="urn:microsoft.com/office/officeart/2005/8/layout/hierarchy3"/>
    <dgm:cxn modelId="{EE08E8CB-4481-4F93-ABDF-2B8EB09857A1}" type="presOf" srcId="{82597465-5492-4C02-948E-246D42DFDAA8}" destId="{590F92BF-58A9-4071-8645-17B5DF07B682}" srcOrd="0" destOrd="0" presId="urn:microsoft.com/office/officeart/2005/8/layout/hierarchy3"/>
    <dgm:cxn modelId="{54DCECC3-682C-4B8D-9D5B-D802BA9C9BA1}" srcId="{5FD1909F-D1F1-4337-9487-844FD16817C0}" destId="{69F6BE20-E4F4-4DE7-970A-4C46DEE548A6}" srcOrd="1" destOrd="0" parTransId="{DF851680-B1C2-49FE-A73B-062A762DD244}" sibTransId="{0AB7DC2C-311E-4739-944D-C0D76E6125EB}"/>
    <dgm:cxn modelId="{87BD9C8A-B843-460D-901F-341B926FCCFC}" type="presOf" srcId="{20E979A0-9FB5-4553-9501-BBD1AC7382EB}" destId="{73A31B2C-3BDA-4A05-8485-3AA3DD1A8681}" srcOrd="0" destOrd="0" presId="urn:microsoft.com/office/officeart/2005/8/layout/hierarchy3"/>
    <dgm:cxn modelId="{42F8A7BF-5228-4542-98CD-6660CEBFE2B9}" type="presOf" srcId="{7138B5A4-22F7-4203-A856-397B37DACBEC}" destId="{1D9F39F3-9DDF-445C-8C65-A92C925952EC}" srcOrd="0" destOrd="0" presId="urn:microsoft.com/office/officeart/2005/8/layout/hierarchy3"/>
    <dgm:cxn modelId="{9065AF56-FFAD-476A-A206-B82D6F0E08E2}" type="presOf" srcId="{5FD1909F-D1F1-4337-9487-844FD16817C0}" destId="{381E449C-DB12-42E0-AB2B-E5DE113DE73B}" srcOrd="1" destOrd="0" presId="urn:microsoft.com/office/officeart/2005/8/layout/hierarchy3"/>
    <dgm:cxn modelId="{D2437B2D-B407-41A1-AA0F-74A470F4DFEB}" srcId="{7138B5A4-22F7-4203-A856-397B37DACBEC}" destId="{08E9F8F8-3C6B-4E87-B42F-B91831BD96AE}" srcOrd="0" destOrd="0" parTransId="{077894BF-60D6-43ED-8D5C-CCB8A342B507}" sibTransId="{F6E42170-7D6A-4911-9EC4-16BF30D1DB64}"/>
    <dgm:cxn modelId="{2F1CF9E1-9ECB-4E96-AD7A-B010484DC48C}" type="presOf" srcId="{DF72B520-2390-4846-BD8C-F7F67D26EAE4}" destId="{0090847B-3AEC-4C19-AE0F-5C4F10501921}" srcOrd="0" destOrd="0" presId="urn:microsoft.com/office/officeart/2005/8/layout/hierarchy3"/>
    <dgm:cxn modelId="{DF9767A2-11B5-4E9A-A56E-34805D7E37F3}" type="presOf" srcId="{DF851680-B1C2-49FE-A73B-062A762DD244}" destId="{602373EE-270D-45F6-8A8D-7B9AA979FC42}" srcOrd="0" destOrd="0" presId="urn:microsoft.com/office/officeart/2005/8/layout/hierarchy3"/>
    <dgm:cxn modelId="{E329A823-F225-4A94-B007-D1F8B8D29762}" type="presOf" srcId="{69F6BE20-E4F4-4DE7-970A-4C46DEE548A6}" destId="{5C811DA3-A2FD-41E1-8CE8-4B3EA186E509}" srcOrd="0" destOrd="0" presId="urn:microsoft.com/office/officeart/2005/8/layout/hierarchy3"/>
    <dgm:cxn modelId="{881FABD8-7302-49CD-8DF1-C7F08C0326DB}" type="presOf" srcId="{F093E316-0FA8-41BE-B0BD-AC94DB52FBAA}" destId="{6C8E6649-12EA-40A8-A551-CEB9B818632A}" srcOrd="0" destOrd="0" presId="urn:microsoft.com/office/officeart/2005/8/layout/hierarchy3"/>
    <dgm:cxn modelId="{51CAB235-B56E-4AE6-8863-DA495E3ED63E}" srcId="{DF72B520-2390-4846-BD8C-F7F67D26EAE4}" destId="{7138B5A4-22F7-4203-A856-397B37DACBEC}" srcOrd="1" destOrd="0" parTransId="{0ADB0411-2AC7-47DC-B27E-3332C4116A76}" sibTransId="{9B6667DE-A671-41DD-979F-03840DE7EA73}"/>
    <dgm:cxn modelId="{1C0C740B-799D-44D0-882E-15E6FB15C6D2}" type="presOf" srcId="{077894BF-60D6-43ED-8D5C-CCB8A342B507}" destId="{273CD624-18F6-44D1-8544-26DE0C59940D}" srcOrd="0" destOrd="0" presId="urn:microsoft.com/office/officeart/2005/8/layout/hierarchy3"/>
    <dgm:cxn modelId="{AD06EAB9-CFA3-430A-A57D-5D8A2AA3EBBB}" type="presOf" srcId="{7138B5A4-22F7-4203-A856-397B37DACBEC}" destId="{EBD27589-846F-4B9A-8BB4-442FD57926BB}" srcOrd="1" destOrd="0" presId="urn:microsoft.com/office/officeart/2005/8/layout/hierarchy3"/>
    <dgm:cxn modelId="{4F0AA58C-E000-4848-9A9D-E7276C6CC9BD}" srcId="{82597465-5492-4C02-948E-246D42DFDAA8}" destId="{6D8C1EC2-DA3C-4B40-997D-A965D77E07AD}" srcOrd="0" destOrd="0" parTransId="{EB586113-7756-48E4-AB5A-05BEA11FAB1B}" sibTransId="{CFC9F554-6C24-4207-AA06-D7CE2710A841}"/>
    <dgm:cxn modelId="{4C9BB6B2-C639-46D8-8F09-397EB19F07CA}" type="presOf" srcId="{5FD1909F-D1F1-4337-9487-844FD16817C0}" destId="{B3436704-3E40-4CB2-B006-6CB2482159E4}" srcOrd="0" destOrd="0" presId="urn:microsoft.com/office/officeart/2005/8/layout/hierarchy3"/>
    <dgm:cxn modelId="{CF7FECC4-31BE-4429-9CD7-A93F9C73A979}" type="presParOf" srcId="{0090847B-3AEC-4C19-AE0F-5C4F10501921}" destId="{97F19317-5C30-463B-9C1A-FD670E2AC8AB}" srcOrd="0" destOrd="0" presId="urn:microsoft.com/office/officeart/2005/8/layout/hierarchy3"/>
    <dgm:cxn modelId="{888F096D-0725-4C31-B1C7-FBEEC930A4F4}" type="presParOf" srcId="{97F19317-5C30-463B-9C1A-FD670E2AC8AB}" destId="{65D36333-17F6-414F-AFAE-680B98183AD1}" srcOrd="0" destOrd="0" presId="urn:microsoft.com/office/officeart/2005/8/layout/hierarchy3"/>
    <dgm:cxn modelId="{F881A004-AA3C-4775-86B0-EA16F29BFFFA}" type="presParOf" srcId="{65D36333-17F6-414F-AFAE-680B98183AD1}" destId="{B3436704-3E40-4CB2-B006-6CB2482159E4}" srcOrd="0" destOrd="0" presId="urn:microsoft.com/office/officeart/2005/8/layout/hierarchy3"/>
    <dgm:cxn modelId="{B23DF80B-64D3-4EB0-9314-4A71F6164116}" type="presParOf" srcId="{65D36333-17F6-414F-AFAE-680B98183AD1}" destId="{381E449C-DB12-42E0-AB2B-E5DE113DE73B}" srcOrd="1" destOrd="0" presId="urn:microsoft.com/office/officeart/2005/8/layout/hierarchy3"/>
    <dgm:cxn modelId="{0795BDF1-F331-4E7F-A6F5-A363F29F227E}" type="presParOf" srcId="{97F19317-5C30-463B-9C1A-FD670E2AC8AB}" destId="{C9E506AD-9B74-4E0F-A158-EAB4A4D6891A}" srcOrd="1" destOrd="0" presId="urn:microsoft.com/office/officeart/2005/8/layout/hierarchy3"/>
    <dgm:cxn modelId="{C21A0724-EB92-4AE0-B8D0-EE99B1F3DE28}" type="presParOf" srcId="{C9E506AD-9B74-4E0F-A158-EAB4A4D6891A}" destId="{EBADE9A3-D474-4962-A446-569D027CEBA2}" srcOrd="0" destOrd="0" presId="urn:microsoft.com/office/officeart/2005/8/layout/hierarchy3"/>
    <dgm:cxn modelId="{6C2FB8C3-0F38-4438-B3D3-E45D24AD16CD}" type="presParOf" srcId="{C9E506AD-9B74-4E0F-A158-EAB4A4D6891A}" destId="{73A31B2C-3BDA-4A05-8485-3AA3DD1A8681}" srcOrd="1" destOrd="0" presId="urn:microsoft.com/office/officeart/2005/8/layout/hierarchy3"/>
    <dgm:cxn modelId="{A419F3C9-65B2-492E-AF43-88FD9C64C9E5}" type="presParOf" srcId="{C9E506AD-9B74-4E0F-A158-EAB4A4D6891A}" destId="{602373EE-270D-45F6-8A8D-7B9AA979FC42}" srcOrd="2" destOrd="0" presId="urn:microsoft.com/office/officeart/2005/8/layout/hierarchy3"/>
    <dgm:cxn modelId="{7A50C155-B423-4872-A688-151AB75F48CF}" type="presParOf" srcId="{C9E506AD-9B74-4E0F-A158-EAB4A4D6891A}" destId="{5C811DA3-A2FD-41E1-8CE8-4B3EA186E509}" srcOrd="3" destOrd="0" presId="urn:microsoft.com/office/officeart/2005/8/layout/hierarchy3"/>
    <dgm:cxn modelId="{355A6079-4E45-4D7B-800B-042688E96FCB}" type="presParOf" srcId="{0090847B-3AEC-4C19-AE0F-5C4F10501921}" destId="{AC867463-4C3A-4F70-8E41-32C74B7100D4}" srcOrd="1" destOrd="0" presId="urn:microsoft.com/office/officeart/2005/8/layout/hierarchy3"/>
    <dgm:cxn modelId="{2ADD5DD8-8517-4D70-A0C5-0325C595F8F4}" type="presParOf" srcId="{AC867463-4C3A-4F70-8E41-32C74B7100D4}" destId="{E8D21FC7-2C36-4DAB-920F-2C0A5E66AC96}" srcOrd="0" destOrd="0" presId="urn:microsoft.com/office/officeart/2005/8/layout/hierarchy3"/>
    <dgm:cxn modelId="{64E910E1-CC4D-49E8-AE3F-AA6D9820CE5A}" type="presParOf" srcId="{E8D21FC7-2C36-4DAB-920F-2C0A5E66AC96}" destId="{1D9F39F3-9DDF-445C-8C65-A92C925952EC}" srcOrd="0" destOrd="0" presId="urn:microsoft.com/office/officeart/2005/8/layout/hierarchy3"/>
    <dgm:cxn modelId="{C50617F5-4681-48DC-9794-D38730441544}" type="presParOf" srcId="{E8D21FC7-2C36-4DAB-920F-2C0A5E66AC96}" destId="{EBD27589-846F-4B9A-8BB4-442FD57926BB}" srcOrd="1" destOrd="0" presId="urn:microsoft.com/office/officeart/2005/8/layout/hierarchy3"/>
    <dgm:cxn modelId="{F6DA4852-F736-43FE-93A5-131173834CA0}" type="presParOf" srcId="{AC867463-4C3A-4F70-8E41-32C74B7100D4}" destId="{FD9A4B5B-9F1A-4D3C-8930-F30E6DCB72B1}" srcOrd="1" destOrd="0" presId="urn:microsoft.com/office/officeart/2005/8/layout/hierarchy3"/>
    <dgm:cxn modelId="{079BB408-23C4-4929-9197-0E61081D1D7C}" type="presParOf" srcId="{FD9A4B5B-9F1A-4D3C-8930-F30E6DCB72B1}" destId="{273CD624-18F6-44D1-8544-26DE0C59940D}" srcOrd="0" destOrd="0" presId="urn:microsoft.com/office/officeart/2005/8/layout/hierarchy3"/>
    <dgm:cxn modelId="{D5E8E845-114F-4202-92B5-78656D373E48}" type="presParOf" srcId="{FD9A4B5B-9F1A-4D3C-8930-F30E6DCB72B1}" destId="{C24BC565-9BF9-444B-8049-B11AA64504E0}" srcOrd="1" destOrd="0" presId="urn:microsoft.com/office/officeart/2005/8/layout/hierarchy3"/>
    <dgm:cxn modelId="{F0B9554F-D82D-4A77-ADBB-E9037B01A769}" type="presParOf" srcId="{FD9A4B5B-9F1A-4D3C-8930-F30E6DCB72B1}" destId="{6C8E6649-12EA-40A8-A551-CEB9B818632A}" srcOrd="2" destOrd="0" presId="urn:microsoft.com/office/officeart/2005/8/layout/hierarchy3"/>
    <dgm:cxn modelId="{A8D84DFE-358F-4DAA-840D-699861C275AF}" type="presParOf" srcId="{FD9A4B5B-9F1A-4D3C-8930-F30E6DCB72B1}" destId="{B9554337-8310-4C16-ADD9-B5376BBCC9A8}" srcOrd="3" destOrd="0" presId="urn:microsoft.com/office/officeart/2005/8/layout/hierarchy3"/>
    <dgm:cxn modelId="{610F31AC-4625-4D46-B95E-E3B19B2D3643}" type="presParOf" srcId="{0090847B-3AEC-4C19-AE0F-5C4F10501921}" destId="{407DD0CC-8A7E-47D6-8726-A1E2044B0871}" srcOrd="2" destOrd="0" presId="urn:microsoft.com/office/officeart/2005/8/layout/hierarchy3"/>
    <dgm:cxn modelId="{6CE6C91C-B69A-445E-911B-2F3EA8DD0A52}" type="presParOf" srcId="{407DD0CC-8A7E-47D6-8726-A1E2044B0871}" destId="{4AC56B4E-5FDB-4C1B-805F-7A7B60BA0E19}" srcOrd="0" destOrd="0" presId="urn:microsoft.com/office/officeart/2005/8/layout/hierarchy3"/>
    <dgm:cxn modelId="{CAB1478C-19B2-4445-982C-5A386AA9316A}" type="presParOf" srcId="{4AC56B4E-5FDB-4C1B-805F-7A7B60BA0E19}" destId="{590F92BF-58A9-4071-8645-17B5DF07B682}" srcOrd="0" destOrd="0" presId="urn:microsoft.com/office/officeart/2005/8/layout/hierarchy3"/>
    <dgm:cxn modelId="{8E5BAD38-D42B-46FB-9871-3B901A03F196}" type="presParOf" srcId="{4AC56B4E-5FDB-4C1B-805F-7A7B60BA0E19}" destId="{31010D16-90E7-47FE-A9E4-B0C7DD9A936F}" srcOrd="1" destOrd="0" presId="urn:microsoft.com/office/officeart/2005/8/layout/hierarchy3"/>
    <dgm:cxn modelId="{A33E7E42-B1B4-4487-8655-8B9734C0F200}" type="presParOf" srcId="{407DD0CC-8A7E-47D6-8726-A1E2044B0871}" destId="{563D439B-6414-4386-87EF-79C18DD9A76C}" srcOrd="1" destOrd="0" presId="urn:microsoft.com/office/officeart/2005/8/layout/hierarchy3"/>
    <dgm:cxn modelId="{49A43746-55A0-4E4F-9B8E-89AECDC2F5E0}" type="presParOf" srcId="{563D439B-6414-4386-87EF-79C18DD9A76C}" destId="{323192FC-AAC6-4ED1-AF48-D905F2D59426}" srcOrd="0" destOrd="0" presId="urn:microsoft.com/office/officeart/2005/8/layout/hierarchy3"/>
    <dgm:cxn modelId="{1CEFA522-4E34-4870-A547-A9BFF317592C}" type="presParOf" srcId="{563D439B-6414-4386-87EF-79C18DD9A76C}" destId="{BFA149BC-18CF-4F1C-AA58-4C3697773441}"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F72B520-2390-4846-BD8C-F7F67D26EAE4}" type="doc">
      <dgm:prSet loTypeId="urn:microsoft.com/office/officeart/2005/8/layout/hierarchy3" loCatId="relationship" qsTypeId="urn:microsoft.com/office/officeart/2005/8/quickstyle/simple1" qsCatId="simple" csTypeId="urn:microsoft.com/office/officeart/2005/8/colors/accent6_2" csCatId="accent6" phldr="1"/>
      <dgm:spPr/>
      <dgm:t>
        <a:bodyPr/>
        <a:lstStyle/>
        <a:p>
          <a:endParaRPr lang="es-ES"/>
        </a:p>
      </dgm:t>
    </dgm:pt>
    <dgm:pt modelId="{5FD1909F-D1F1-4337-9487-844FD16817C0}">
      <dgm:prSet phldrT="[Texto]"/>
      <dgm:spPr/>
      <dgm:t>
        <a:bodyPr/>
        <a:lstStyle/>
        <a:p>
          <a:r>
            <a:rPr lang="es-ES" dirty="0" smtClean="0"/>
            <a:t>Servicios REST</a:t>
          </a:r>
          <a:endParaRPr lang="es-ES" dirty="0"/>
        </a:p>
      </dgm:t>
    </dgm:pt>
    <dgm:pt modelId="{22E7351B-9468-4FE9-94B8-926F516675EE}" type="parTrans" cxnId="{802247E0-964C-42A4-BF50-8441699D300D}">
      <dgm:prSet/>
      <dgm:spPr/>
      <dgm:t>
        <a:bodyPr/>
        <a:lstStyle/>
        <a:p>
          <a:endParaRPr lang="es-ES"/>
        </a:p>
      </dgm:t>
    </dgm:pt>
    <dgm:pt modelId="{0956C2F0-FF67-400A-99B8-46C26B0B82E4}" type="sibTrans" cxnId="{802247E0-964C-42A4-BF50-8441699D300D}">
      <dgm:prSet/>
      <dgm:spPr/>
      <dgm:t>
        <a:bodyPr/>
        <a:lstStyle/>
        <a:p>
          <a:endParaRPr lang="es-ES"/>
        </a:p>
      </dgm:t>
    </dgm:pt>
    <dgm:pt modelId="{20E979A0-9FB5-4553-9501-BBD1AC7382EB}">
      <dgm:prSet phldrT="[Texto]"/>
      <dgm:spPr/>
      <dgm:t>
        <a:bodyPr/>
        <a:lstStyle/>
        <a:p>
          <a:r>
            <a:rPr lang="es-ES" dirty="0" smtClean="0"/>
            <a:t>Protocolos HTTP</a:t>
          </a:r>
          <a:endParaRPr lang="es-ES" dirty="0"/>
        </a:p>
      </dgm:t>
    </dgm:pt>
    <dgm:pt modelId="{C354BBF6-6F78-4872-A576-7C4DDC271570}" type="parTrans" cxnId="{EFB86307-2C50-4CC1-94C2-708B12B2D092}">
      <dgm:prSet/>
      <dgm:spPr/>
      <dgm:t>
        <a:bodyPr/>
        <a:lstStyle/>
        <a:p>
          <a:endParaRPr lang="es-ES"/>
        </a:p>
      </dgm:t>
    </dgm:pt>
    <dgm:pt modelId="{BE4F3E40-4E33-47C1-91E2-ADF12FEAF4C6}" type="sibTrans" cxnId="{EFB86307-2C50-4CC1-94C2-708B12B2D092}">
      <dgm:prSet/>
      <dgm:spPr/>
      <dgm:t>
        <a:bodyPr/>
        <a:lstStyle/>
        <a:p>
          <a:endParaRPr lang="es-ES"/>
        </a:p>
      </dgm:t>
    </dgm:pt>
    <dgm:pt modelId="{7138B5A4-22F7-4203-A856-397B37DACBEC}">
      <dgm:prSet phldrT="[Texto]"/>
      <dgm:spPr/>
      <dgm:t>
        <a:bodyPr/>
        <a:lstStyle/>
        <a:p>
          <a:r>
            <a:rPr lang="es-ES" dirty="0" smtClean="0"/>
            <a:t>Orquestador</a:t>
          </a:r>
          <a:endParaRPr lang="es-ES" dirty="0"/>
        </a:p>
      </dgm:t>
    </dgm:pt>
    <dgm:pt modelId="{0ADB0411-2AC7-47DC-B27E-3332C4116A76}" type="parTrans" cxnId="{51CAB235-B56E-4AE6-8863-DA495E3ED63E}">
      <dgm:prSet/>
      <dgm:spPr/>
      <dgm:t>
        <a:bodyPr/>
        <a:lstStyle/>
        <a:p>
          <a:endParaRPr lang="es-ES"/>
        </a:p>
      </dgm:t>
    </dgm:pt>
    <dgm:pt modelId="{9B6667DE-A671-41DD-979F-03840DE7EA73}" type="sibTrans" cxnId="{51CAB235-B56E-4AE6-8863-DA495E3ED63E}">
      <dgm:prSet/>
      <dgm:spPr/>
      <dgm:t>
        <a:bodyPr/>
        <a:lstStyle/>
        <a:p>
          <a:endParaRPr lang="es-ES"/>
        </a:p>
      </dgm:t>
    </dgm:pt>
    <dgm:pt modelId="{08E9F8F8-3C6B-4E87-B42F-B91831BD96AE}">
      <dgm:prSet phldrT="[Texto]"/>
      <dgm:spPr/>
      <dgm:t>
        <a:bodyPr/>
        <a:lstStyle/>
        <a:p>
          <a:r>
            <a:rPr lang="es-ES" dirty="0" smtClean="0"/>
            <a:t>ON-OFF</a:t>
          </a:r>
          <a:endParaRPr lang="es-ES" dirty="0"/>
        </a:p>
      </dgm:t>
    </dgm:pt>
    <dgm:pt modelId="{077894BF-60D6-43ED-8D5C-CCB8A342B507}" type="parTrans" cxnId="{D2437B2D-B407-41A1-AA0F-74A470F4DFEB}">
      <dgm:prSet/>
      <dgm:spPr/>
      <dgm:t>
        <a:bodyPr/>
        <a:lstStyle/>
        <a:p>
          <a:endParaRPr lang="es-ES"/>
        </a:p>
      </dgm:t>
    </dgm:pt>
    <dgm:pt modelId="{F6E42170-7D6A-4911-9EC4-16BF30D1DB64}" type="sibTrans" cxnId="{D2437B2D-B407-41A1-AA0F-74A470F4DFEB}">
      <dgm:prSet/>
      <dgm:spPr/>
      <dgm:t>
        <a:bodyPr/>
        <a:lstStyle/>
        <a:p>
          <a:endParaRPr lang="es-ES"/>
        </a:p>
      </dgm:t>
    </dgm:pt>
    <dgm:pt modelId="{3D1B4926-F3C8-4702-8BF6-36C4DD9308E9}">
      <dgm:prSet phldrT="[Texto]"/>
      <dgm:spPr/>
      <dgm:t>
        <a:bodyPr/>
        <a:lstStyle/>
        <a:p>
          <a:r>
            <a:rPr lang="es-ES" dirty="0" smtClean="0"/>
            <a:t>PWM</a:t>
          </a:r>
          <a:endParaRPr lang="es-ES" dirty="0"/>
        </a:p>
      </dgm:t>
    </dgm:pt>
    <dgm:pt modelId="{F093E316-0FA8-41BE-B0BD-AC94DB52FBAA}" type="parTrans" cxnId="{1EF176A1-EC34-4CD8-B34E-EB4C0BABE520}">
      <dgm:prSet/>
      <dgm:spPr/>
      <dgm:t>
        <a:bodyPr/>
        <a:lstStyle/>
        <a:p>
          <a:endParaRPr lang="es-ES"/>
        </a:p>
      </dgm:t>
    </dgm:pt>
    <dgm:pt modelId="{6D49310E-C0D7-4203-8594-C873EA2FB70C}" type="sibTrans" cxnId="{1EF176A1-EC34-4CD8-B34E-EB4C0BABE520}">
      <dgm:prSet/>
      <dgm:spPr/>
      <dgm:t>
        <a:bodyPr/>
        <a:lstStyle/>
        <a:p>
          <a:endParaRPr lang="es-ES"/>
        </a:p>
      </dgm:t>
    </dgm:pt>
    <dgm:pt modelId="{84CB4169-EB99-4AEA-9170-4B831063A71A}">
      <dgm:prSet/>
      <dgm:spPr/>
      <dgm:t>
        <a:bodyPr/>
        <a:lstStyle/>
        <a:p>
          <a:r>
            <a:rPr lang="es-ES" dirty="0" smtClean="0"/>
            <a:t>Fecha</a:t>
          </a:r>
          <a:endParaRPr lang="es-ES" dirty="0"/>
        </a:p>
      </dgm:t>
    </dgm:pt>
    <dgm:pt modelId="{223A4F99-543F-4FA2-9AF8-F0ABB8341DAF}" type="parTrans" cxnId="{E6ECF548-0221-4C02-BA02-EEF2CF2DE7D7}">
      <dgm:prSet/>
      <dgm:spPr/>
    </dgm:pt>
    <dgm:pt modelId="{909F67C6-A4D3-4BAA-A10E-37E208E4E662}" type="sibTrans" cxnId="{E6ECF548-0221-4C02-BA02-EEF2CF2DE7D7}">
      <dgm:prSet/>
      <dgm:spPr/>
    </dgm:pt>
    <dgm:pt modelId="{02BB8084-A592-470E-AD0E-17E1E1AD7524}">
      <dgm:prSet/>
      <dgm:spPr/>
      <dgm:t>
        <a:bodyPr/>
        <a:lstStyle/>
        <a:p>
          <a:r>
            <a:rPr lang="es-ES" dirty="0" err="1" smtClean="0"/>
            <a:t>Delay</a:t>
          </a:r>
          <a:endParaRPr lang="es-ES" dirty="0"/>
        </a:p>
      </dgm:t>
    </dgm:pt>
    <dgm:pt modelId="{6D1A72A2-B20F-4A3A-BD2B-C2B096C172ED}" type="parTrans" cxnId="{4F7CF8BF-0254-4450-94C4-D25ED08F3D83}">
      <dgm:prSet/>
      <dgm:spPr/>
    </dgm:pt>
    <dgm:pt modelId="{7D7E8517-B1CE-4973-9DB7-C9A7FAA43EBE}" type="sibTrans" cxnId="{4F7CF8BF-0254-4450-94C4-D25ED08F3D83}">
      <dgm:prSet/>
      <dgm:spPr/>
    </dgm:pt>
    <dgm:pt modelId="{0090847B-3AEC-4C19-AE0F-5C4F10501921}" type="pres">
      <dgm:prSet presAssocID="{DF72B520-2390-4846-BD8C-F7F67D26EAE4}" presName="diagram" presStyleCnt="0">
        <dgm:presLayoutVars>
          <dgm:chPref val="1"/>
          <dgm:dir/>
          <dgm:animOne val="branch"/>
          <dgm:animLvl val="lvl"/>
          <dgm:resizeHandles/>
        </dgm:presLayoutVars>
      </dgm:prSet>
      <dgm:spPr/>
      <dgm:t>
        <a:bodyPr/>
        <a:lstStyle/>
        <a:p>
          <a:endParaRPr lang="es-ES"/>
        </a:p>
      </dgm:t>
    </dgm:pt>
    <dgm:pt modelId="{97F19317-5C30-463B-9C1A-FD670E2AC8AB}" type="pres">
      <dgm:prSet presAssocID="{5FD1909F-D1F1-4337-9487-844FD16817C0}" presName="root" presStyleCnt="0"/>
      <dgm:spPr/>
    </dgm:pt>
    <dgm:pt modelId="{65D36333-17F6-414F-AFAE-680B98183AD1}" type="pres">
      <dgm:prSet presAssocID="{5FD1909F-D1F1-4337-9487-844FD16817C0}" presName="rootComposite" presStyleCnt="0"/>
      <dgm:spPr/>
    </dgm:pt>
    <dgm:pt modelId="{B3436704-3E40-4CB2-B006-6CB2482159E4}" type="pres">
      <dgm:prSet presAssocID="{5FD1909F-D1F1-4337-9487-844FD16817C0}" presName="rootText" presStyleLbl="node1" presStyleIdx="0" presStyleCnt="2"/>
      <dgm:spPr/>
      <dgm:t>
        <a:bodyPr/>
        <a:lstStyle/>
        <a:p>
          <a:endParaRPr lang="es-ES"/>
        </a:p>
      </dgm:t>
    </dgm:pt>
    <dgm:pt modelId="{381E449C-DB12-42E0-AB2B-E5DE113DE73B}" type="pres">
      <dgm:prSet presAssocID="{5FD1909F-D1F1-4337-9487-844FD16817C0}" presName="rootConnector" presStyleLbl="node1" presStyleIdx="0" presStyleCnt="2"/>
      <dgm:spPr/>
      <dgm:t>
        <a:bodyPr/>
        <a:lstStyle/>
        <a:p>
          <a:endParaRPr lang="es-ES"/>
        </a:p>
      </dgm:t>
    </dgm:pt>
    <dgm:pt modelId="{C9E506AD-9B74-4E0F-A158-EAB4A4D6891A}" type="pres">
      <dgm:prSet presAssocID="{5FD1909F-D1F1-4337-9487-844FD16817C0}" presName="childShape" presStyleCnt="0"/>
      <dgm:spPr/>
    </dgm:pt>
    <dgm:pt modelId="{EBADE9A3-D474-4962-A446-569D027CEBA2}" type="pres">
      <dgm:prSet presAssocID="{C354BBF6-6F78-4872-A576-7C4DDC271570}" presName="Name13" presStyleLbl="parChTrans1D2" presStyleIdx="0" presStyleCnt="5"/>
      <dgm:spPr/>
      <dgm:t>
        <a:bodyPr/>
        <a:lstStyle/>
        <a:p>
          <a:endParaRPr lang="es-ES"/>
        </a:p>
      </dgm:t>
    </dgm:pt>
    <dgm:pt modelId="{73A31B2C-3BDA-4A05-8485-3AA3DD1A8681}" type="pres">
      <dgm:prSet presAssocID="{20E979A0-9FB5-4553-9501-BBD1AC7382EB}" presName="childText" presStyleLbl="bgAcc1" presStyleIdx="0" presStyleCnt="5">
        <dgm:presLayoutVars>
          <dgm:bulletEnabled val="1"/>
        </dgm:presLayoutVars>
      </dgm:prSet>
      <dgm:spPr/>
      <dgm:t>
        <a:bodyPr/>
        <a:lstStyle/>
        <a:p>
          <a:endParaRPr lang="es-ES"/>
        </a:p>
      </dgm:t>
    </dgm:pt>
    <dgm:pt modelId="{AC867463-4C3A-4F70-8E41-32C74B7100D4}" type="pres">
      <dgm:prSet presAssocID="{7138B5A4-22F7-4203-A856-397B37DACBEC}" presName="root" presStyleCnt="0"/>
      <dgm:spPr/>
    </dgm:pt>
    <dgm:pt modelId="{E8D21FC7-2C36-4DAB-920F-2C0A5E66AC96}" type="pres">
      <dgm:prSet presAssocID="{7138B5A4-22F7-4203-A856-397B37DACBEC}" presName="rootComposite" presStyleCnt="0"/>
      <dgm:spPr/>
    </dgm:pt>
    <dgm:pt modelId="{1D9F39F3-9DDF-445C-8C65-A92C925952EC}" type="pres">
      <dgm:prSet presAssocID="{7138B5A4-22F7-4203-A856-397B37DACBEC}" presName="rootText" presStyleLbl="node1" presStyleIdx="1" presStyleCnt="2"/>
      <dgm:spPr/>
      <dgm:t>
        <a:bodyPr/>
        <a:lstStyle/>
        <a:p>
          <a:endParaRPr lang="es-ES"/>
        </a:p>
      </dgm:t>
    </dgm:pt>
    <dgm:pt modelId="{EBD27589-846F-4B9A-8BB4-442FD57926BB}" type="pres">
      <dgm:prSet presAssocID="{7138B5A4-22F7-4203-A856-397B37DACBEC}" presName="rootConnector" presStyleLbl="node1" presStyleIdx="1" presStyleCnt="2"/>
      <dgm:spPr/>
      <dgm:t>
        <a:bodyPr/>
        <a:lstStyle/>
        <a:p>
          <a:endParaRPr lang="es-ES"/>
        </a:p>
      </dgm:t>
    </dgm:pt>
    <dgm:pt modelId="{FD9A4B5B-9F1A-4D3C-8930-F30E6DCB72B1}" type="pres">
      <dgm:prSet presAssocID="{7138B5A4-22F7-4203-A856-397B37DACBEC}" presName="childShape" presStyleCnt="0"/>
      <dgm:spPr/>
    </dgm:pt>
    <dgm:pt modelId="{273CD624-18F6-44D1-8544-26DE0C59940D}" type="pres">
      <dgm:prSet presAssocID="{077894BF-60D6-43ED-8D5C-CCB8A342B507}" presName="Name13" presStyleLbl="parChTrans1D2" presStyleIdx="1" presStyleCnt="5"/>
      <dgm:spPr/>
      <dgm:t>
        <a:bodyPr/>
        <a:lstStyle/>
        <a:p>
          <a:endParaRPr lang="es-ES"/>
        </a:p>
      </dgm:t>
    </dgm:pt>
    <dgm:pt modelId="{C24BC565-9BF9-444B-8049-B11AA64504E0}" type="pres">
      <dgm:prSet presAssocID="{08E9F8F8-3C6B-4E87-B42F-B91831BD96AE}" presName="childText" presStyleLbl="bgAcc1" presStyleIdx="1" presStyleCnt="5">
        <dgm:presLayoutVars>
          <dgm:bulletEnabled val="1"/>
        </dgm:presLayoutVars>
      </dgm:prSet>
      <dgm:spPr/>
      <dgm:t>
        <a:bodyPr/>
        <a:lstStyle/>
        <a:p>
          <a:endParaRPr lang="es-ES"/>
        </a:p>
      </dgm:t>
    </dgm:pt>
    <dgm:pt modelId="{6C8E6649-12EA-40A8-A551-CEB9B818632A}" type="pres">
      <dgm:prSet presAssocID="{F093E316-0FA8-41BE-B0BD-AC94DB52FBAA}" presName="Name13" presStyleLbl="parChTrans1D2" presStyleIdx="2" presStyleCnt="5"/>
      <dgm:spPr/>
      <dgm:t>
        <a:bodyPr/>
        <a:lstStyle/>
        <a:p>
          <a:endParaRPr lang="es-ES"/>
        </a:p>
      </dgm:t>
    </dgm:pt>
    <dgm:pt modelId="{B9554337-8310-4C16-ADD9-B5376BBCC9A8}" type="pres">
      <dgm:prSet presAssocID="{3D1B4926-F3C8-4702-8BF6-36C4DD9308E9}" presName="childText" presStyleLbl="bgAcc1" presStyleIdx="2" presStyleCnt="5">
        <dgm:presLayoutVars>
          <dgm:bulletEnabled val="1"/>
        </dgm:presLayoutVars>
      </dgm:prSet>
      <dgm:spPr/>
      <dgm:t>
        <a:bodyPr/>
        <a:lstStyle/>
        <a:p>
          <a:endParaRPr lang="es-ES"/>
        </a:p>
      </dgm:t>
    </dgm:pt>
    <dgm:pt modelId="{639C6195-EAE2-452C-925F-5C2D85CA1FB2}" type="pres">
      <dgm:prSet presAssocID="{223A4F99-543F-4FA2-9AF8-F0ABB8341DAF}" presName="Name13" presStyleLbl="parChTrans1D2" presStyleIdx="3" presStyleCnt="5"/>
      <dgm:spPr/>
    </dgm:pt>
    <dgm:pt modelId="{5F224AB4-89F6-4004-BDAF-1B0F9512EC5A}" type="pres">
      <dgm:prSet presAssocID="{84CB4169-EB99-4AEA-9170-4B831063A71A}" presName="childText" presStyleLbl="bgAcc1" presStyleIdx="3" presStyleCnt="5">
        <dgm:presLayoutVars>
          <dgm:bulletEnabled val="1"/>
        </dgm:presLayoutVars>
      </dgm:prSet>
      <dgm:spPr/>
      <dgm:t>
        <a:bodyPr/>
        <a:lstStyle/>
        <a:p>
          <a:endParaRPr lang="es-ES"/>
        </a:p>
      </dgm:t>
    </dgm:pt>
    <dgm:pt modelId="{48B0BD7E-CEBC-499F-84BC-D4441C55EF7F}" type="pres">
      <dgm:prSet presAssocID="{6D1A72A2-B20F-4A3A-BD2B-C2B096C172ED}" presName="Name13" presStyleLbl="parChTrans1D2" presStyleIdx="4" presStyleCnt="5"/>
      <dgm:spPr/>
    </dgm:pt>
    <dgm:pt modelId="{AEC41AE7-7836-4D7A-8E81-388632E24D7C}" type="pres">
      <dgm:prSet presAssocID="{02BB8084-A592-470E-AD0E-17E1E1AD7524}" presName="childText" presStyleLbl="bgAcc1" presStyleIdx="4" presStyleCnt="5">
        <dgm:presLayoutVars>
          <dgm:bulletEnabled val="1"/>
        </dgm:presLayoutVars>
      </dgm:prSet>
      <dgm:spPr/>
      <dgm:t>
        <a:bodyPr/>
        <a:lstStyle/>
        <a:p>
          <a:endParaRPr lang="es-ES"/>
        </a:p>
      </dgm:t>
    </dgm:pt>
  </dgm:ptLst>
  <dgm:cxnLst>
    <dgm:cxn modelId="{1EF176A1-EC34-4CD8-B34E-EB4C0BABE520}" srcId="{7138B5A4-22F7-4203-A856-397B37DACBEC}" destId="{3D1B4926-F3C8-4702-8BF6-36C4DD9308E9}" srcOrd="1" destOrd="0" parTransId="{F093E316-0FA8-41BE-B0BD-AC94DB52FBAA}" sibTransId="{6D49310E-C0D7-4203-8594-C873EA2FB70C}"/>
    <dgm:cxn modelId="{EFB86307-2C50-4CC1-94C2-708B12B2D092}" srcId="{5FD1909F-D1F1-4337-9487-844FD16817C0}" destId="{20E979A0-9FB5-4553-9501-BBD1AC7382EB}" srcOrd="0" destOrd="0" parTransId="{C354BBF6-6F78-4872-A576-7C4DDC271570}" sibTransId="{BE4F3E40-4E33-47C1-91E2-ADF12FEAF4C6}"/>
    <dgm:cxn modelId="{87C023B1-2636-499A-96C7-7A84A95380FD}" type="presOf" srcId="{08E9F8F8-3C6B-4E87-B42F-B91831BD96AE}" destId="{C24BC565-9BF9-444B-8049-B11AA64504E0}" srcOrd="0" destOrd="0" presId="urn:microsoft.com/office/officeart/2005/8/layout/hierarchy3"/>
    <dgm:cxn modelId="{802247E0-964C-42A4-BF50-8441699D300D}" srcId="{DF72B520-2390-4846-BD8C-F7F67D26EAE4}" destId="{5FD1909F-D1F1-4337-9487-844FD16817C0}" srcOrd="0" destOrd="0" parTransId="{22E7351B-9468-4FE9-94B8-926F516675EE}" sibTransId="{0956C2F0-FF67-400A-99B8-46C26B0B82E4}"/>
    <dgm:cxn modelId="{D82457DD-066C-40D7-A4C5-E949FC4B02A7}" type="presOf" srcId="{3D1B4926-F3C8-4702-8BF6-36C4DD9308E9}" destId="{B9554337-8310-4C16-ADD9-B5376BBCC9A8}" srcOrd="0" destOrd="0" presId="urn:microsoft.com/office/officeart/2005/8/layout/hierarchy3"/>
    <dgm:cxn modelId="{BDAFC712-800A-49FF-8D54-088E2AB9E8DC}" type="presOf" srcId="{C354BBF6-6F78-4872-A576-7C4DDC271570}" destId="{EBADE9A3-D474-4962-A446-569D027CEBA2}" srcOrd="0" destOrd="0" presId="urn:microsoft.com/office/officeart/2005/8/layout/hierarchy3"/>
    <dgm:cxn modelId="{87BD9C8A-B843-460D-901F-341B926FCCFC}" type="presOf" srcId="{20E979A0-9FB5-4553-9501-BBD1AC7382EB}" destId="{73A31B2C-3BDA-4A05-8485-3AA3DD1A8681}" srcOrd="0" destOrd="0" presId="urn:microsoft.com/office/officeart/2005/8/layout/hierarchy3"/>
    <dgm:cxn modelId="{E6ECF548-0221-4C02-BA02-EEF2CF2DE7D7}" srcId="{7138B5A4-22F7-4203-A856-397B37DACBEC}" destId="{84CB4169-EB99-4AEA-9170-4B831063A71A}" srcOrd="2" destOrd="0" parTransId="{223A4F99-543F-4FA2-9AF8-F0ABB8341DAF}" sibTransId="{909F67C6-A4D3-4BAA-A10E-37E208E4E662}"/>
    <dgm:cxn modelId="{42F8A7BF-5228-4542-98CD-6660CEBFE2B9}" type="presOf" srcId="{7138B5A4-22F7-4203-A856-397B37DACBEC}" destId="{1D9F39F3-9DDF-445C-8C65-A92C925952EC}" srcOrd="0" destOrd="0" presId="urn:microsoft.com/office/officeart/2005/8/layout/hierarchy3"/>
    <dgm:cxn modelId="{9065AF56-FFAD-476A-A206-B82D6F0E08E2}" type="presOf" srcId="{5FD1909F-D1F1-4337-9487-844FD16817C0}" destId="{381E449C-DB12-42E0-AB2B-E5DE113DE73B}" srcOrd="1" destOrd="0" presId="urn:microsoft.com/office/officeart/2005/8/layout/hierarchy3"/>
    <dgm:cxn modelId="{D2437B2D-B407-41A1-AA0F-74A470F4DFEB}" srcId="{7138B5A4-22F7-4203-A856-397B37DACBEC}" destId="{08E9F8F8-3C6B-4E87-B42F-B91831BD96AE}" srcOrd="0" destOrd="0" parTransId="{077894BF-60D6-43ED-8D5C-CCB8A342B507}" sibTransId="{F6E42170-7D6A-4911-9EC4-16BF30D1DB64}"/>
    <dgm:cxn modelId="{2F1CF9E1-9ECB-4E96-AD7A-B010484DC48C}" type="presOf" srcId="{DF72B520-2390-4846-BD8C-F7F67D26EAE4}" destId="{0090847B-3AEC-4C19-AE0F-5C4F10501921}" srcOrd="0" destOrd="0" presId="urn:microsoft.com/office/officeart/2005/8/layout/hierarchy3"/>
    <dgm:cxn modelId="{600F241C-78CC-4DC2-A856-30C0E6C8F2D0}" type="presOf" srcId="{223A4F99-543F-4FA2-9AF8-F0ABB8341DAF}" destId="{639C6195-EAE2-452C-925F-5C2D85CA1FB2}" srcOrd="0" destOrd="0" presId="urn:microsoft.com/office/officeart/2005/8/layout/hierarchy3"/>
    <dgm:cxn modelId="{881FABD8-7302-49CD-8DF1-C7F08C0326DB}" type="presOf" srcId="{F093E316-0FA8-41BE-B0BD-AC94DB52FBAA}" destId="{6C8E6649-12EA-40A8-A551-CEB9B818632A}" srcOrd="0" destOrd="0" presId="urn:microsoft.com/office/officeart/2005/8/layout/hierarchy3"/>
    <dgm:cxn modelId="{B06852C3-6608-4014-BD85-99C98582B8DB}" type="presOf" srcId="{6D1A72A2-B20F-4A3A-BD2B-C2B096C172ED}" destId="{48B0BD7E-CEBC-499F-84BC-D4441C55EF7F}" srcOrd="0" destOrd="0" presId="urn:microsoft.com/office/officeart/2005/8/layout/hierarchy3"/>
    <dgm:cxn modelId="{51CAB235-B56E-4AE6-8863-DA495E3ED63E}" srcId="{DF72B520-2390-4846-BD8C-F7F67D26EAE4}" destId="{7138B5A4-22F7-4203-A856-397B37DACBEC}" srcOrd="1" destOrd="0" parTransId="{0ADB0411-2AC7-47DC-B27E-3332C4116A76}" sibTransId="{9B6667DE-A671-41DD-979F-03840DE7EA73}"/>
    <dgm:cxn modelId="{4F7CF8BF-0254-4450-94C4-D25ED08F3D83}" srcId="{7138B5A4-22F7-4203-A856-397B37DACBEC}" destId="{02BB8084-A592-470E-AD0E-17E1E1AD7524}" srcOrd="3" destOrd="0" parTransId="{6D1A72A2-B20F-4A3A-BD2B-C2B096C172ED}" sibTransId="{7D7E8517-B1CE-4973-9DB7-C9A7FAA43EBE}"/>
    <dgm:cxn modelId="{1C0C740B-799D-44D0-882E-15E6FB15C6D2}" type="presOf" srcId="{077894BF-60D6-43ED-8D5C-CCB8A342B507}" destId="{273CD624-18F6-44D1-8544-26DE0C59940D}" srcOrd="0" destOrd="0" presId="urn:microsoft.com/office/officeart/2005/8/layout/hierarchy3"/>
    <dgm:cxn modelId="{AD06EAB9-CFA3-430A-A57D-5D8A2AA3EBBB}" type="presOf" srcId="{7138B5A4-22F7-4203-A856-397B37DACBEC}" destId="{EBD27589-846F-4B9A-8BB4-442FD57926BB}" srcOrd="1" destOrd="0" presId="urn:microsoft.com/office/officeart/2005/8/layout/hierarchy3"/>
    <dgm:cxn modelId="{EF399803-997D-4D60-99DA-0BD78811F8A6}" type="presOf" srcId="{02BB8084-A592-470E-AD0E-17E1E1AD7524}" destId="{AEC41AE7-7836-4D7A-8E81-388632E24D7C}" srcOrd="0" destOrd="0" presId="urn:microsoft.com/office/officeart/2005/8/layout/hierarchy3"/>
    <dgm:cxn modelId="{3F10A145-4127-4E42-948E-AC06F931BFEA}" type="presOf" srcId="{84CB4169-EB99-4AEA-9170-4B831063A71A}" destId="{5F224AB4-89F6-4004-BDAF-1B0F9512EC5A}" srcOrd="0" destOrd="0" presId="urn:microsoft.com/office/officeart/2005/8/layout/hierarchy3"/>
    <dgm:cxn modelId="{4C9BB6B2-C639-46D8-8F09-397EB19F07CA}" type="presOf" srcId="{5FD1909F-D1F1-4337-9487-844FD16817C0}" destId="{B3436704-3E40-4CB2-B006-6CB2482159E4}" srcOrd="0" destOrd="0" presId="urn:microsoft.com/office/officeart/2005/8/layout/hierarchy3"/>
    <dgm:cxn modelId="{CF7FECC4-31BE-4429-9CD7-A93F9C73A979}" type="presParOf" srcId="{0090847B-3AEC-4C19-AE0F-5C4F10501921}" destId="{97F19317-5C30-463B-9C1A-FD670E2AC8AB}" srcOrd="0" destOrd="0" presId="urn:microsoft.com/office/officeart/2005/8/layout/hierarchy3"/>
    <dgm:cxn modelId="{888F096D-0725-4C31-B1C7-FBEEC930A4F4}" type="presParOf" srcId="{97F19317-5C30-463B-9C1A-FD670E2AC8AB}" destId="{65D36333-17F6-414F-AFAE-680B98183AD1}" srcOrd="0" destOrd="0" presId="urn:microsoft.com/office/officeart/2005/8/layout/hierarchy3"/>
    <dgm:cxn modelId="{F881A004-AA3C-4775-86B0-EA16F29BFFFA}" type="presParOf" srcId="{65D36333-17F6-414F-AFAE-680B98183AD1}" destId="{B3436704-3E40-4CB2-B006-6CB2482159E4}" srcOrd="0" destOrd="0" presId="urn:microsoft.com/office/officeart/2005/8/layout/hierarchy3"/>
    <dgm:cxn modelId="{B23DF80B-64D3-4EB0-9314-4A71F6164116}" type="presParOf" srcId="{65D36333-17F6-414F-AFAE-680B98183AD1}" destId="{381E449C-DB12-42E0-AB2B-E5DE113DE73B}" srcOrd="1" destOrd="0" presId="urn:microsoft.com/office/officeart/2005/8/layout/hierarchy3"/>
    <dgm:cxn modelId="{0795BDF1-F331-4E7F-A6F5-A363F29F227E}" type="presParOf" srcId="{97F19317-5C30-463B-9C1A-FD670E2AC8AB}" destId="{C9E506AD-9B74-4E0F-A158-EAB4A4D6891A}" srcOrd="1" destOrd="0" presId="urn:microsoft.com/office/officeart/2005/8/layout/hierarchy3"/>
    <dgm:cxn modelId="{C21A0724-EB92-4AE0-B8D0-EE99B1F3DE28}" type="presParOf" srcId="{C9E506AD-9B74-4E0F-A158-EAB4A4D6891A}" destId="{EBADE9A3-D474-4962-A446-569D027CEBA2}" srcOrd="0" destOrd="0" presId="urn:microsoft.com/office/officeart/2005/8/layout/hierarchy3"/>
    <dgm:cxn modelId="{6C2FB8C3-0F38-4438-B3D3-E45D24AD16CD}" type="presParOf" srcId="{C9E506AD-9B74-4E0F-A158-EAB4A4D6891A}" destId="{73A31B2C-3BDA-4A05-8485-3AA3DD1A8681}" srcOrd="1" destOrd="0" presId="urn:microsoft.com/office/officeart/2005/8/layout/hierarchy3"/>
    <dgm:cxn modelId="{355A6079-4E45-4D7B-800B-042688E96FCB}" type="presParOf" srcId="{0090847B-3AEC-4C19-AE0F-5C4F10501921}" destId="{AC867463-4C3A-4F70-8E41-32C74B7100D4}" srcOrd="1" destOrd="0" presId="urn:microsoft.com/office/officeart/2005/8/layout/hierarchy3"/>
    <dgm:cxn modelId="{2ADD5DD8-8517-4D70-A0C5-0325C595F8F4}" type="presParOf" srcId="{AC867463-4C3A-4F70-8E41-32C74B7100D4}" destId="{E8D21FC7-2C36-4DAB-920F-2C0A5E66AC96}" srcOrd="0" destOrd="0" presId="urn:microsoft.com/office/officeart/2005/8/layout/hierarchy3"/>
    <dgm:cxn modelId="{64E910E1-CC4D-49E8-AE3F-AA6D9820CE5A}" type="presParOf" srcId="{E8D21FC7-2C36-4DAB-920F-2C0A5E66AC96}" destId="{1D9F39F3-9DDF-445C-8C65-A92C925952EC}" srcOrd="0" destOrd="0" presId="urn:microsoft.com/office/officeart/2005/8/layout/hierarchy3"/>
    <dgm:cxn modelId="{C50617F5-4681-48DC-9794-D38730441544}" type="presParOf" srcId="{E8D21FC7-2C36-4DAB-920F-2C0A5E66AC96}" destId="{EBD27589-846F-4B9A-8BB4-442FD57926BB}" srcOrd="1" destOrd="0" presId="urn:microsoft.com/office/officeart/2005/8/layout/hierarchy3"/>
    <dgm:cxn modelId="{F6DA4852-F736-43FE-93A5-131173834CA0}" type="presParOf" srcId="{AC867463-4C3A-4F70-8E41-32C74B7100D4}" destId="{FD9A4B5B-9F1A-4D3C-8930-F30E6DCB72B1}" srcOrd="1" destOrd="0" presId="urn:microsoft.com/office/officeart/2005/8/layout/hierarchy3"/>
    <dgm:cxn modelId="{079BB408-23C4-4929-9197-0E61081D1D7C}" type="presParOf" srcId="{FD9A4B5B-9F1A-4D3C-8930-F30E6DCB72B1}" destId="{273CD624-18F6-44D1-8544-26DE0C59940D}" srcOrd="0" destOrd="0" presId="urn:microsoft.com/office/officeart/2005/8/layout/hierarchy3"/>
    <dgm:cxn modelId="{D5E8E845-114F-4202-92B5-78656D373E48}" type="presParOf" srcId="{FD9A4B5B-9F1A-4D3C-8930-F30E6DCB72B1}" destId="{C24BC565-9BF9-444B-8049-B11AA64504E0}" srcOrd="1" destOrd="0" presId="urn:microsoft.com/office/officeart/2005/8/layout/hierarchy3"/>
    <dgm:cxn modelId="{F0B9554F-D82D-4A77-ADBB-E9037B01A769}" type="presParOf" srcId="{FD9A4B5B-9F1A-4D3C-8930-F30E6DCB72B1}" destId="{6C8E6649-12EA-40A8-A551-CEB9B818632A}" srcOrd="2" destOrd="0" presId="urn:microsoft.com/office/officeart/2005/8/layout/hierarchy3"/>
    <dgm:cxn modelId="{A8D84DFE-358F-4DAA-840D-699861C275AF}" type="presParOf" srcId="{FD9A4B5B-9F1A-4D3C-8930-F30E6DCB72B1}" destId="{B9554337-8310-4C16-ADD9-B5376BBCC9A8}" srcOrd="3" destOrd="0" presId="urn:microsoft.com/office/officeart/2005/8/layout/hierarchy3"/>
    <dgm:cxn modelId="{30AA4E0B-E4AD-425A-AA4B-C3D43C4B03F8}" type="presParOf" srcId="{FD9A4B5B-9F1A-4D3C-8930-F30E6DCB72B1}" destId="{639C6195-EAE2-452C-925F-5C2D85CA1FB2}" srcOrd="4" destOrd="0" presId="urn:microsoft.com/office/officeart/2005/8/layout/hierarchy3"/>
    <dgm:cxn modelId="{3AB05AD6-C23C-4ADF-8416-495E30DEBBC1}" type="presParOf" srcId="{FD9A4B5B-9F1A-4D3C-8930-F30E6DCB72B1}" destId="{5F224AB4-89F6-4004-BDAF-1B0F9512EC5A}" srcOrd="5" destOrd="0" presId="urn:microsoft.com/office/officeart/2005/8/layout/hierarchy3"/>
    <dgm:cxn modelId="{6AEB34C0-263C-4966-8071-77D6CB21CDC9}" type="presParOf" srcId="{FD9A4B5B-9F1A-4D3C-8930-F30E6DCB72B1}" destId="{48B0BD7E-CEBC-499F-84BC-D4441C55EF7F}" srcOrd="6" destOrd="0" presId="urn:microsoft.com/office/officeart/2005/8/layout/hierarchy3"/>
    <dgm:cxn modelId="{CCA22069-5C05-4C4B-87DD-A06ACE63F1A7}" type="presParOf" srcId="{FD9A4B5B-9F1A-4D3C-8930-F30E6DCB72B1}" destId="{AEC41AE7-7836-4D7A-8E81-388632E24D7C}" srcOrd="7"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87B09-7E69-4796-A101-6CD83A04A4EA}">
      <dsp:nvSpPr>
        <dsp:cNvPr id="0" name=""/>
        <dsp:cNvSpPr/>
      </dsp:nvSpPr>
      <dsp:spPr>
        <a:xfrm>
          <a:off x="0" y="1635"/>
          <a:ext cx="8665029"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EC2097-955A-433E-8346-EC71508BE039}">
      <dsp:nvSpPr>
        <dsp:cNvPr id="0" name=""/>
        <dsp:cNvSpPr/>
      </dsp:nvSpPr>
      <dsp:spPr>
        <a:xfrm>
          <a:off x="0" y="1635"/>
          <a:ext cx="8665029" cy="820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s-ES" sz="3800" kern="1200" dirty="0" smtClean="0"/>
            <a:t>1. Introducción</a:t>
          </a:r>
          <a:endParaRPr lang="es-ES" sz="3800" kern="1200" dirty="0"/>
        </a:p>
      </dsp:txBody>
      <dsp:txXfrm>
        <a:off x="0" y="1635"/>
        <a:ext cx="8665029" cy="820862"/>
      </dsp:txXfrm>
    </dsp:sp>
    <dsp:sp modelId="{9622D5ED-E38E-4DD1-B763-B7719141FC3E}">
      <dsp:nvSpPr>
        <dsp:cNvPr id="0" name=""/>
        <dsp:cNvSpPr/>
      </dsp:nvSpPr>
      <dsp:spPr>
        <a:xfrm>
          <a:off x="0" y="822497"/>
          <a:ext cx="8665029"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AC2E49-3ED1-4223-A08C-B461811C3A27}">
      <dsp:nvSpPr>
        <dsp:cNvPr id="0" name=""/>
        <dsp:cNvSpPr/>
      </dsp:nvSpPr>
      <dsp:spPr>
        <a:xfrm>
          <a:off x="0" y="822497"/>
          <a:ext cx="8665029" cy="820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s-EC" sz="3600" kern="1200" dirty="0" smtClean="0">
              <a:latin typeface="+mn-lt"/>
              <a:cs typeface="Times New Roman" panose="02020603050405020304" pitchFamily="18" charset="0"/>
            </a:rPr>
            <a:t>2. Objetivos</a:t>
          </a:r>
          <a:endParaRPr lang="es-EC" sz="3600" kern="1200" dirty="0">
            <a:latin typeface="+mn-lt"/>
            <a:cs typeface="Times New Roman" panose="02020603050405020304" pitchFamily="18" charset="0"/>
          </a:endParaRPr>
        </a:p>
      </dsp:txBody>
      <dsp:txXfrm>
        <a:off x="0" y="822497"/>
        <a:ext cx="8665029" cy="820862"/>
      </dsp:txXfrm>
    </dsp:sp>
    <dsp:sp modelId="{11E8808E-ADC8-406B-8E9E-A6575B38F05D}">
      <dsp:nvSpPr>
        <dsp:cNvPr id="0" name=""/>
        <dsp:cNvSpPr/>
      </dsp:nvSpPr>
      <dsp:spPr>
        <a:xfrm>
          <a:off x="0" y="1643359"/>
          <a:ext cx="8665029"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79CC96-1015-4164-9B99-08A9063A9090}">
      <dsp:nvSpPr>
        <dsp:cNvPr id="0" name=""/>
        <dsp:cNvSpPr/>
      </dsp:nvSpPr>
      <dsp:spPr>
        <a:xfrm>
          <a:off x="0" y="1643359"/>
          <a:ext cx="8665029" cy="820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s-ES" sz="3600" kern="1200" dirty="0" smtClean="0">
              <a:latin typeface="+mn-lt"/>
              <a:cs typeface="Times New Roman" panose="02020603050405020304" pitchFamily="18" charset="0"/>
            </a:rPr>
            <a:t>3. Diseño</a:t>
          </a:r>
          <a:endParaRPr lang="es-ES" sz="3600" kern="1200" dirty="0">
            <a:latin typeface="+mn-lt"/>
            <a:cs typeface="Times New Roman" panose="02020603050405020304" pitchFamily="18" charset="0"/>
          </a:endParaRPr>
        </a:p>
      </dsp:txBody>
      <dsp:txXfrm>
        <a:off x="0" y="1643359"/>
        <a:ext cx="8665029" cy="820862"/>
      </dsp:txXfrm>
    </dsp:sp>
    <dsp:sp modelId="{A74663C3-153E-46E1-B920-F7BE938DCB9E}">
      <dsp:nvSpPr>
        <dsp:cNvPr id="0" name=""/>
        <dsp:cNvSpPr/>
      </dsp:nvSpPr>
      <dsp:spPr>
        <a:xfrm>
          <a:off x="0" y="2464221"/>
          <a:ext cx="8665029"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17FA13-CB7E-4E41-85EF-6FBC530159BE}">
      <dsp:nvSpPr>
        <dsp:cNvPr id="0" name=""/>
        <dsp:cNvSpPr/>
      </dsp:nvSpPr>
      <dsp:spPr>
        <a:xfrm>
          <a:off x="0" y="2464221"/>
          <a:ext cx="8665029" cy="74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s-ES" sz="3600" kern="1200" dirty="0" smtClean="0">
              <a:latin typeface="+mn-lt"/>
              <a:cs typeface="Times New Roman" panose="02020603050405020304" pitchFamily="18" charset="0"/>
            </a:rPr>
            <a:t>4. Implementación </a:t>
          </a:r>
          <a:endParaRPr lang="es-ES" sz="3600" kern="1200" dirty="0">
            <a:latin typeface="+mn-lt"/>
            <a:cs typeface="Times New Roman" panose="02020603050405020304" pitchFamily="18" charset="0"/>
          </a:endParaRPr>
        </a:p>
      </dsp:txBody>
      <dsp:txXfrm>
        <a:off x="0" y="2464221"/>
        <a:ext cx="8665029" cy="744152"/>
      </dsp:txXfrm>
    </dsp:sp>
    <dsp:sp modelId="{DC72C652-CED8-41BF-A082-D0519A4130F7}">
      <dsp:nvSpPr>
        <dsp:cNvPr id="0" name=""/>
        <dsp:cNvSpPr/>
      </dsp:nvSpPr>
      <dsp:spPr>
        <a:xfrm>
          <a:off x="0" y="3208373"/>
          <a:ext cx="8665029"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83C7D7-EDFF-4617-8324-D12799D64A79}">
      <dsp:nvSpPr>
        <dsp:cNvPr id="0" name=""/>
        <dsp:cNvSpPr/>
      </dsp:nvSpPr>
      <dsp:spPr>
        <a:xfrm>
          <a:off x="0" y="3208373"/>
          <a:ext cx="8665029" cy="820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s-ES" sz="3600" kern="1200" dirty="0" smtClean="0">
              <a:latin typeface="+mn-lt"/>
              <a:cs typeface="Times New Roman" panose="02020603050405020304" pitchFamily="18" charset="0"/>
            </a:rPr>
            <a:t>5. Pruebas</a:t>
          </a:r>
          <a:endParaRPr lang="es-ES" sz="3600" kern="1200" dirty="0">
            <a:latin typeface="+mn-lt"/>
            <a:cs typeface="Times New Roman" panose="02020603050405020304" pitchFamily="18" charset="0"/>
          </a:endParaRPr>
        </a:p>
      </dsp:txBody>
      <dsp:txXfrm>
        <a:off x="0" y="3208373"/>
        <a:ext cx="8665029" cy="820862"/>
      </dsp:txXfrm>
    </dsp:sp>
    <dsp:sp modelId="{6877476B-9BAB-471B-A463-10F45E5C45EF}">
      <dsp:nvSpPr>
        <dsp:cNvPr id="0" name=""/>
        <dsp:cNvSpPr/>
      </dsp:nvSpPr>
      <dsp:spPr>
        <a:xfrm>
          <a:off x="0" y="4029235"/>
          <a:ext cx="8665029"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A60CFD-45D7-4D69-9963-5006EE7F87AC}">
      <dsp:nvSpPr>
        <dsp:cNvPr id="0" name=""/>
        <dsp:cNvSpPr/>
      </dsp:nvSpPr>
      <dsp:spPr>
        <a:xfrm>
          <a:off x="0" y="4029235"/>
          <a:ext cx="8665029" cy="820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s-ES" sz="3600" kern="1200" dirty="0" smtClean="0">
              <a:latin typeface="+mn-lt"/>
              <a:cs typeface="Times New Roman" panose="02020603050405020304" pitchFamily="18" charset="0"/>
            </a:rPr>
            <a:t>6. </a:t>
          </a:r>
          <a:r>
            <a:rPr lang="es-ES" sz="3600" kern="1200" dirty="0">
              <a:latin typeface="+mn-lt"/>
              <a:cs typeface="Times New Roman" panose="02020603050405020304" pitchFamily="18" charset="0"/>
            </a:rPr>
            <a:t>Conclusiones y </a:t>
          </a:r>
          <a:r>
            <a:rPr lang="es-ES" sz="3600" kern="1200" dirty="0" smtClean="0">
              <a:latin typeface="+mn-lt"/>
              <a:cs typeface="Times New Roman" panose="02020603050405020304" pitchFamily="18" charset="0"/>
            </a:rPr>
            <a:t>Trabajos Futuros</a:t>
          </a:r>
          <a:endParaRPr lang="es-ES" sz="3600" kern="1200" dirty="0">
            <a:latin typeface="+mn-lt"/>
            <a:cs typeface="Times New Roman" panose="02020603050405020304" pitchFamily="18" charset="0"/>
          </a:endParaRPr>
        </a:p>
      </dsp:txBody>
      <dsp:txXfrm>
        <a:off x="0" y="4029235"/>
        <a:ext cx="8665029" cy="820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E8809-9FEE-4975-AD09-52C5CFC87D0E}">
      <dsp:nvSpPr>
        <dsp:cNvPr id="0" name=""/>
        <dsp:cNvSpPr/>
      </dsp:nvSpPr>
      <dsp:spPr>
        <a:xfrm>
          <a:off x="-4433233" y="-679916"/>
          <a:ext cx="5281438" cy="5281438"/>
        </a:xfrm>
        <a:prstGeom prst="blockArc">
          <a:avLst>
            <a:gd name="adj1" fmla="val 18900000"/>
            <a:gd name="adj2" fmla="val 2700000"/>
            <a:gd name="adj3" fmla="val 409"/>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7B12F7-5A4B-476E-A896-20747EE7612B}">
      <dsp:nvSpPr>
        <dsp:cNvPr id="0" name=""/>
        <dsp:cNvSpPr/>
      </dsp:nvSpPr>
      <dsp:spPr>
        <a:xfrm>
          <a:off x="444322" y="301493"/>
          <a:ext cx="7358981" cy="60329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8869" tIns="78740" rIns="78740" bIns="78740" numCol="1" spcCol="1270" anchor="ctr" anchorCtr="0">
          <a:noAutofit/>
        </a:bodyPr>
        <a:lstStyle/>
        <a:p>
          <a:pPr lvl="0" algn="l" defTabSz="1377950">
            <a:lnSpc>
              <a:spcPct val="90000"/>
            </a:lnSpc>
            <a:spcBef>
              <a:spcPct val="0"/>
            </a:spcBef>
            <a:spcAft>
              <a:spcPct val="35000"/>
            </a:spcAft>
          </a:pPr>
          <a:r>
            <a:rPr lang="es-ES" sz="3100" kern="1200" dirty="0" smtClean="0"/>
            <a:t>Arquitectura</a:t>
          </a:r>
        </a:p>
      </dsp:txBody>
      <dsp:txXfrm>
        <a:off x="444322" y="301493"/>
        <a:ext cx="7358981" cy="603299"/>
      </dsp:txXfrm>
    </dsp:sp>
    <dsp:sp modelId="{B66585EB-8640-4D09-A1D4-1450EADCE73D}">
      <dsp:nvSpPr>
        <dsp:cNvPr id="0" name=""/>
        <dsp:cNvSpPr/>
      </dsp:nvSpPr>
      <dsp:spPr>
        <a:xfrm>
          <a:off x="67259" y="226080"/>
          <a:ext cx="754124" cy="754124"/>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A5C96C-9039-45C0-A1C5-9014CD2D8E41}">
      <dsp:nvSpPr>
        <dsp:cNvPr id="0" name=""/>
        <dsp:cNvSpPr/>
      </dsp:nvSpPr>
      <dsp:spPr>
        <a:xfrm>
          <a:off x="790207" y="1206599"/>
          <a:ext cx="7013095" cy="60329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8869" tIns="78740" rIns="78740" bIns="78740" numCol="1" spcCol="1270" anchor="ctr" anchorCtr="0">
          <a:noAutofit/>
        </a:bodyPr>
        <a:lstStyle/>
        <a:p>
          <a:pPr lvl="0" algn="l" defTabSz="1377950">
            <a:lnSpc>
              <a:spcPct val="90000"/>
            </a:lnSpc>
            <a:spcBef>
              <a:spcPct val="0"/>
            </a:spcBef>
            <a:spcAft>
              <a:spcPct val="35000"/>
            </a:spcAft>
          </a:pPr>
          <a:r>
            <a:rPr lang="es-ES" sz="3100" kern="1200" dirty="0" err="1" smtClean="0"/>
            <a:t>Metamodelo</a:t>
          </a:r>
          <a:endParaRPr lang="es-ES" sz="3100" kern="1200" dirty="0"/>
        </a:p>
      </dsp:txBody>
      <dsp:txXfrm>
        <a:off x="790207" y="1206599"/>
        <a:ext cx="7013095" cy="603299"/>
      </dsp:txXfrm>
    </dsp:sp>
    <dsp:sp modelId="{3B228E4B-5E0F-42DC-82A0-3189835A1578}">
      <dsp:nvSpPr>
        <dsp:cNvPr id="0" name=""/>
        <dsp:cNvSpPr/>
      </dsp:nvSpPr>
      <dsp:spPr>
        <a:xfrm>
          <a:off x="413145" y="1131187"/>
          <a:ext cx="754124" cy="754124"/>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51EB2E-A151-4DE0-B818-3DD51C11A69A}">
      <dsp:nvSpPr>
        <dsp:cNvPr id="0" name=""/>
        <dsp:cNvSpPr/>
      </dsp:nvSpPr>
      <dsp:spPr>
        <a:xfrm>
          <a:off x="790207" y="2111706"/>
          <a:ext cx="7013095" cy="60329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8869" tIns="78740" rIns="78740" bIns="78740" numCol="1" spcCol="1270" anchor="ctr" anchorCtr="0">
          <a:noAutofit/>
        </a:bodyPr>
        <a:lstStyle/>
        <a:p>
          <a:pPr lvl="0" algn="l" defTabSz="1377950">
            <a:lnSpc>
              <a:spcPct val="90000"/>
            </a:lnSpc>
            <a:spcBef>
              <a:spcPct val="0"/>
            </a:spcBef>
            <a:spcAft>
              <a:spcPct val="35000"/>
            </a:spcAft>
          </a:pPr>
          <a:r>
            <a:rPr lang="es-ES" sz="3100" kern="1200" dirty="0" smtClean="0"/>
            <a:t>Editor Gráfico</a:t>
          </a:r>
          <a:endParaRPr lang="es-ES" sz="3100" kern="1200" dirty="0"/>
        </a:p>
      </dsp:txBody>
      <dsp:txXfrm>
        <a:off x="790207" y="2111706"/>
        <a:ext cx="7013095" cy="603299"/>
      </dsp:txXfrm>
    </dsp:sp>
    <dsp:sp modelId="{1F36858D-BBBC-4DAE-AB18-8BBF89BBDEA1}">
      <dsp:nvSpPr>
        <dsp:cNvPr id="0" name=""/>
        <dsp:cNvSpPr/>
      </dsp:nvSpPr>
      <dsp:spPr>
        <a:xfrm>
          <a:off x="413145" y="2036293"/>
          <a:ext cx="754124" cy="754124"/>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28E12D-5DA9-433A-815E-64ED363AD285}">
      <dsp:nvSpPr>
        <dsp:cNvPr id="0" name=""/>
        <dsp:cNvSpPr/>
      </dsp:nvSpPr>
      <dsp:spPr>
        <a:xfrm>
          <a:off x="444322" y="3016813"/>
          <a:ext cx="7358981" cy="60329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8869" tIns="78740" rIns="78740" bIns="78740" numCol="1" spcCol="1270" anchor="ctr" anchorCtr="0">
          <a:noAutofit/>
        </a:bodyPr>
        <a:lstStyle/>
        <a:p>
          <a:pPr lvl="0" algn="l" defTabSz="1377950">
            <a:lnSpc>
              <a:spcPct val="90000"/>
            </a:lnSpc>
            <a:spcBef>
              <a:spcPct val="0"/>
            </a:spcBef>
            <a:spcAft>
              <a:spcPct val="35000"/>
            </a:spcAft>
          </a:pPr>
          <a:r>
            <a:rPr lang="es-ES" sz="3100" kern="1200" dirty="0" smtClean="0"/>
            <a:t>Generador de código</a:t>
          </a:r>
          <a:endParaRPr lang="es-ES" sz="3100" kern="1200" dirty="0"/>
        </a:p>
      </dsp:txBody>
      <dsp:txXfrm>
        <a:off x="444322" y="3016813"/>
        <a:ext cx="7358981" cy="603299"/>
      </dsp:txXfrm>
    </dsp:sp>
    <dsp:sp modelId="{1DEB9073-1CE9-4031-9FB8-A36516098B3C}">
      <dsp:nvSpPr>
        <dsp:cNvPr id="0" name=""/>
        <dsp:cNvSpPr/>
      </dsp:nvSpPr>
      <dsp:spPr>
        <a:xfrm>
          <a:off x="67259" y="2941400"/>
          <a:ext cx="754124" cy="754124"/>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890BB-EB01-4CEC-940D-AF8562C7259C}">
      <dsp:nvSpPr>
        <dsp:cNvPr id="0" name=""/>
        <dsp:cNvSpPr/>
      </dsp:nvSpPr>
      <dsp:spPr>
        <a:xfrm>
          <a:off x="0" y="255851"/>
          <a:ext cx="11635016" cy="982800"/>
        </a:xfrm>
        <a:prstGeom prst="rect">
          <a:avLst/>
        </a:prstGeom>
        <a:solidFill>
          <a:schemeClr val="lt1">
            <a:alpha val="90000"/>
            <a:hueOff val="0"/>
            <a:satOff val="0"/>
            <a:lumOff val="0"/>
            <a:alphaOff val="0"/>
          </a:schemeClr>
        </a:solidFill>
        <a:ln w="12700" cap="flat" cmpd="sng" algn="ctr">
          <a:solidFill>
            <a:srgbClr val="0048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3007" tIns="270764" rIns="903007" bIns="142240" numCol="1" spcCol="1270" anchor="t" anchorCtr="0">
          <a:noAutofit/>
        </a:bodyPr>
        <a:lstStyle/>
        <a:p>
          <a:pPr marL="228600" lvl="1" indent="-228600" algn="just" defTabSz="889000">
            <a:lnSpc>
              <a:spcPct val="90000"/>
            </a:lnSpc>
            <a:spcBef>
              <a:spcPct val="0"/>
            </a:spcBef>
            <a:spcAft>
              <a:spcPct val="15000"/>
            </a:spcAft>
            <a:buChar char="••"/>
          </a:pPr>
          <a:r>
            <a:rPr lang="es-EC" sz="2000" kern="1200" dirty="0" smtClean="0">
              <a:latin typeface="+mn-lt"/>
              <a:cs typeface="Times New Roman" panose="02020603050405020304" pitchFamily="18" charset="0"/>
            </a:rPr>
            <a:t>Diseñar e implementar un lenguaje especifico de dominio (DSL) para el procesamiento de eventos complejos (CEP) en sistemas </a:t>
          </a:r>
          <a:r>
            <a:rPr lang="es-EC" sz="2000" kern="1200" dirty="0" err="1" smtClean="0">
              <a:latin typeface="+mn-lt"/>
              <a:cs typeface="Times New Roman" panose="02020603050405020304" pitchFamily="18" charset="0"/>
            </a:rPr>
            <a:t>Ciberfísicos</a:t>
          </a:r>
          <a:r>
            <a:rPr lang="es-EC" sz="2000" kern="1200" dirty="0" smtClean="0">
              <a:latin typeface="+mn-lt"/>
              <a:cs typeface="Times New Roman" panose="02020603050405020304" pitchFamily="18" charset="0"/>
            </a:rPr>
            <a:t> (CPS).</a:t>
          </a:r>
          <a:endParaRPr lang="es-ES" sz="2000" kern="1200" dirty="0">
            <a:latin typeface="+mn-lt"/>
            <a:cs typeface="Times New Roman" panose="02020603050405020304" pitchFamily="18" charset="0"/>
          </a:endParaRPr>
        </a:p>
      </dsp:txBody>
      <dsp:txXfrm>
        <a:off x="0" y="255851"/>
        <a:ext cx="11635016" cy="982800"/>
      </dsp:txXfrm>
    </dsp:sp>
    <dsp:sp modelId="{8078C31E-A38E-4675-A58E-11C16CDA0FE2}">
      <dsp:nvSpPr>
        <dsp:cNvPr id="0" name=""/>
        <dsp:cNvSpPr/>
      </dsp:nvSpPr>
      <dsp:spPr>
        <a:xfrm>
          <a:off x="581182" y="13897"/>
          <a:ext cx="3841187" cy="433833"/>
        </a:xfrm>
        <a:prstGeom prst="roundRect">
          <a:avLst/>
        </a:prstGeom>
        <a:solidFill>
          <a:srgbClr val="00703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843" tIns="0" rIns="307843" bIns="0" numCol="1" spcCol="1270" anchor="ctr" anchorCtr="0">
          <a:noAutofit/>
        </a:bodyPr>
        <a:lstStyle/>
        <a:p>
          <a:pPr lvl="0" algn="ctr" defTabSz="1422400">
            <a:lnSpc>
              <a:spcPct val="90000"/>
            </a:lnSpc>
            <a:spcBef>
              <a:spcPct val="0"/>
            </a:spcBef>
            <a:spcAft>
              <a:spcPct val="35000"/>
            </a:spcAft>
          </a:pPr>
          <a:r>
            <a:rPr lang="es-ES" sz="3200" kern="1200">
              <a:latin typeface="+mn-lt"/>
              <a:cs typeface="Times New Roman" panose="02020603050405020304" pitchFamily="18" charset="0"/>
            </a:rPr>
            <a:t>Objetivo General</a:t>
          </a:r>
          <a:endParaRPr lang="es-EC" sz="3200" kern="1200">
            <a:latin typeface="+mn-lt"/>
            <a:cs typeface="Times New Roman" panose="02020603050405020304" pitchFamily="18" charset="0"/>
          </a:endParaRPr>
        </a:p>
      </dsp:txBody>
      <dsp:txXfrm>
        <a:off x="602360" y="35075"/>
        <a:ext cx="3798831" cy="3914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40A06-0FCA-42B9-B840-0347D92EE46F}">
      <dsp:nvSpPr>
        <dsp:cNvPr id="0" name=""/>
        <dsp:cNvSpPr/>
      </dsp:nvSpPr>
      <dsp:spPr>
        <a:xfrm>
          <a:off x="-5075899" y="-777618"/>
          <a:ext cx="6044878" cy="6044878"/>
        </a:xfrm>
        <a:prstGeom prst="blockArc">
          <a:avLst>
            <a:gd name="adj1" fmla="val 18900000"/>
            <a:gd name="adj2" fmla="val 2700000"/>
            <a:gd name="adj3" fmla="val 357"/>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C7E955-4BBA-4A34-874A-DD65A2F16AD1}">
      <dsp:nvSpPr>
        <dsp:cNvPr id="0" name=""/>
        <dsp:cNvSpPr/>
      </dsp:nvSpPr>
      <dsp:spPr>
        <a:xfrm>
          <a:off x="423870" y="280512"/>
          <a:ext cx="7642220" cy="56138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5599" tIns="73660" rIns="73660" bIns="73660" numCol="1" spcCol="1270" anchor="ctr" anchorCtr="0">
          <a:noAutofit/>
        </a:bodyPr>
        <a:lstStyle/>
        <a:p>
          <a:pPr lvl="0" algn="l" defTabSz="1289050">
            <a:lnSpc>
              <a:spcPct val="90000"/>
            </a:lnSpc>
            <a:spcBef>
              <a:spcPct val="0"/>
            </a:spcBef>
            <a:spcAft>
              <a:spcPct val="35000"/>
            </a:spcAft>
          </a:pPr>
          <a:r>
            <a:rPr lang="es-ES" sz="2900" kern="1200" dirty="0" err="1" smtClean="0"/>
            <a:t>Metamodelo</a:t>
          </a:r>
          <a:endParaRPr lang="es-ES" sz="2900" kern="1200" dirty="0"/>
        </a:p>
      </dsp:txBody>
      <dsp:txXfrm>
        <a:off x="423870" y="280512"/>
        <a:ext cx="7642220" cy="561384"/>
      </dsp:txXfrm>
    </dsp:sp>
    <dsp:sp modelId="{B6C67F78-3CC3-4DD4-B880-F3F623BB0E4E}">
      <dsp:nvSpPr>
        <dsp:cNvPr id="0" name=""/>
        <dsp:cNvSpPr/>
      </dsp:nvSpPr>
      <dsp:spPr>
        <a:xfrm>
          <a:off x="73004" y="210339"/>
          <a:ext cx="701731" cy="701731"/>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A13227-425C-498D-A937-372F7EFBF45D}">
      <dsp:nvSpPr>
        <dsp:cNvPr id="0" name=""/>
        <dsp:cNvSpPr/>
      </dsp:nvSpPr>
      <dsp:spPr>
        <a:xfrm>
          <a:off x="826142" y="1122320"/>
          <a:ext cx="7239948" cy="56138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5599" tIns="73660" rIns="73660" bIns="73660" numCol="1" spcCol="1270" anchor="ctr" anchorCtr="0">
          <a:noAutofit/>
        </a:bodyPr>
        <a:lstStyle/>
        <a:p>
          <a:pPr lvl="0" algn="l" defTabSz="1289050">
            <a:lnSpc>
              <a:spcPct val="90000"/>
            </a:lnSpc>
            <a:spcBef>
              <a:spcPct val="0"/>
            </a:spcBef>
            <a:spcAft>
              <a:spcPct val="35000"/>
            </a:spcAft>
          </a:pPr>
          <a:r>
            <a:rPr lang="es-ES" sz="2900" kern="1200" dirty="0" smtClean="0"/>
            <a:t>Ingeniería basada en modelo</a:t>
          </a:r>
          <a:endParaRPr lang="es-ES" sz="2900" kern="1200" dirty="0"/>
        </a:p>
      </dsp:txBody>
      <dsp:txXfrm>
        <a:off x="826142" y="1122320"/>
        <a:ext cx="7239948" cy="561384"/>
      </dsp:txXfrm>
    </dsp:sp>
    <dsp:sp modelId="{A5A8013F-2BE5-4BF3-A0B4-C6461242DC6C}">
      <dsp:nvSpPr>
        <dsp:cNvPr id="0" name=""/>
        <dsp:cNvSpPr/>
      </dsp:nvSpPr>
      <dsp:spPr>
        <a:xfrm>
          <a:off x="475276" y="1052147"/>
          <a:ext cx="701731" cy="701731"/>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A2AC82-FAC1-42FE-B7B6-77051F02DD14}">
      <dsp:nvSpPr>
        <dsp:cNvPr id="0" name=""/>
        <dsp:cNvSpPr/>
      </dsp:nvSpPr>
      <dsp:spPr>
        <a:xfrm>
          <a:off x="949607" y="1964128"/>
          <a:ext cx="7116483" cy="56138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5599" tIns="73660" rIns="73660" bIns="73660" numCol="1" spcCol="1270" anchor="ctr" anchorCtr="0">
          <a:noAutofit/>
        </a:bodyPr>
        <a:lstStyle/>
        <a:p>
          <a:pPr lvl="0" algn="l" defTabSz="1289050">
            <a:lnSpc>
              <a:spcPct val="90000"/>
            </a:lnSpc>
            <a:spcBef>
              <a:spcPct val="0"/>
            </a:spcBef>
            <a:spcAft>
              <a:spcPct val="35000"/>
            </a:spcAft>
          </a:pPr>
          <a:r>
            <a:rPr lang="es-ES" sz="2900" kern="1200" dirty="0" smtClean="0"/>
            <a:t>Lenguaje de dominio especifico </a:t>
          </a:r>
          <a:endParaRPr lang="es-ES" sz="2900" kern="1200" dirty="0"/>
        </a:p>
      </dsp:txBody>
      <dsp:txXfrm>
        <a:off x="949607" y="1964128"/>
        <a:ext cx="7116483" cy="561384"/>
      </dsp:txXfrm>
    </dsp:sp>
    <dsp:sp modelId="{ED032058-C51B-4E07-B622-FE687A5FC883}">
      <dsp:nvSpPr>
        <dsp:cNvPr id="0" name=""/>
        <dsp:cNvSpPr/>
      </dsp:nvSpPr>
      <dsp:spPr>
        <a:xfrm>
          <a:off x="598741" y="1893955"/>
          <a:ext cx="701731" cy="701731"/>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675214-D121-4724-9808-0C5E9E13026E}">
      <dsp:nvSpPr>
        <dsp:cNvPr id="0" name=""/>
        <dsp:cNvSpPr/>
      </dsp:nvSpPr>
      <dsp:spPr>
        <a:xfrm>
          <a:off x="826142" y="2805936"/>
          <a:ext cx="7239948" cy="56138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5599" tIns="73660" rIns="73660" bIns="73660" numCol="1" spcCol="1270" anchor="ctr" anchorCtr="0">
          <a:noAutofit/>
        </a:bodyPr>
        <a:lstStyle/>
        <a:p>
          <a:pPr lvl="0" algn="l" defTabSz="1289050">
            <a:lnSpc>
              <a:spcPct val="90000"/>
            </a:lnSpc>
            <a:spcBef>
              <a:spcPct val="0"/>
            </a:spcBef>
            <a:spcAft>
              <a:spcPct val="35000"/>
            </a:spcAft>
          </a:pPr>
          <a:r>
            <a:rPr lang="es-ES" sz="2900" kern="1200" dirty="0" smtClean="0"/>
            <a:t>Eventos Complejos</a:t>
          </a:r>
          <a:endParaRPr lang="es-ES" sz="2900" kern="1200" dirty="0"/>
        </a:p>
      </dsp:txBody>
      <dsp:txXfrm>
        <a:off x="826142" y="2805936"/>
        <a:ext cx="7239948" cy="561384"/>
      </dsp:txXfrm>
    </dsp:sp>
    <dsp:sp modelId="{90DD369C-C537-4EA5-B44F-1601539582C5}">
      <dsp:nvSpPr>
        <dsp:cNvPr id="0" name=""/>
        <dsp:cNvSpPr/>
      </dsp:nvSpPr>
      <dsp:spPr>
        <a:xfrm>
          <a:off x="475276" y="2735763"/>
          <a:ext cx="701731" cy="701731"/>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82A64E-7C4B-4898-8F4E-408097C417A4}">
      <dsp:nvSpPr>
        <dsp:cNvPr id="0" name=""/>
        <dsp:cNvSpPr/>
      </dsp:nvSpPr>
      <dsp:spPr>
        <a:xfrm>
          <a:off x="423870" y="3647744"/>
          <a:ext cx="7642220" cy="56138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5599" tIns="73660" rIns="73660" bIns="73660" numCol="1" spcCol="1270" anchor="ctr" anchorCtr="0">
          <a:noAutofit/>
        </a:bodyPr>
        <a:lstStyle/>
        <a:p>
          <a:pPr lvl="0" algn="l" defTabSz="1289050">
            <a:lnSpc>
              <a:spcPct val="90000"/>
            </a:lnSpc>
            <a:spcBef>
              <a:spcPct val="0"/>
            </a:spcBef>
            <a:spcAft>
              <a:spcPct val="35000"/>
            </a:spcAft>
          </a:pPr>
          <a:r>
            <a:rPr lang="es-ES" sz="2900" kern="1200" dirty="0" smtClean="0"/>
            <a:t>Orquestación</a:t>
          </a:r>
          <a:endParaRPr lang="es-ES" sz="2900" kern="1200" dirty="0"/>
        </a:p>
      </dsp:txBody>
      <dsp:txXfrm>
        <a:off x="423870" y="3647744"/>
        <a:ext cx="7642220" cy="561384"/>
      </dsp:txXfrm>
    </dsp:sp>
    <dsp:sp modelId="{6FFA7D9B-D684-4551-BE3C-9F3D4B574C6C}">
      <dsp:nvSpPr>
        <dsp:cNvPr id="0" name=""/>
        <dsp:cNvSpPr/>
      </dsp:nvSpPr>
      <dsp:spPr>
        <a:xfrm>
          <a:off x="73004" y="3577571"/>
          <a:ext cx="701731" cy="701731"/>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ED219-17F7-4D40-A684-1212913F9D65}">
      <dsp:nvSpPr>
        <dsp:cNvPr id="0" name=""/>
        <dsp:cNvSpPr/>
      </dsp:nvSpPr>
      <dsp:spPr>
        <a:xfrm>
          <a:off x="110407" y="3564"/>
          <a:ext cx="2255367" cy="1353220"/>
        </a:xfrm>
        <a:prstGeom prst="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kern="1200" dirty="0" smtClean="0"/>
            <a:t>Sensores</a:t>
          </a:r>
          <a:endParaRPr lang="es-ES" sz="2700" kern="1200" dirty="0"/>
        </a:p>
      </dsp:txBody>
      <dsp:txXfrm>
        <a:off x="110407" y="3564"/>
        <a:ext cx="2255367" cy="1353220"/>
      </dsp:txXfrm>
    </dsp:sp>
    <dsp:sp modelId="{B2540658-673A-4CCA-9F29-1AC7A274B4A2}">
      <dsp:nvSpPr>
        <dsp:cNvPr id="0" name=""/>
        <dsp:cNvSpPr/>
      </dsp:nvSpPr>
      <dsp:spPr>
        <a:xfrm>
          <a:off x="2591311" y="3564"/>
          <a:ext cx="2255367" cy="1353220"/>
        </a:xfrm>
        <a:prstGeom prst="rect">
          <a:avLst/>
        </a:prstGeom>
        <a:solidFill>
          <a:schemeClr val="accent6">
            <a:shade val="80000"/>
            <a:hueOff val="45897"/>
            <a:satOff val="-1844"/>
            <a:lumOff val="39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kern="1200" dirty="0" smtClean="0"/>
            <a:t>Actuadores</a:t>
          </a:r>
          <a:endParaRPr lang="es-ES" sz="2700" kern="1200" dirty="0"/>
        </a:p>
      </dsp:txBody>
      <dsp:txXfrm>
        <a:off x="2591311" y="3564"/>
        <a:ext cx="2255367" cy="1353220"/>
      </dsp:txXfrm>
    </dsp:sp>
    <dsp:sp modelId="{C7849274-0A0E-4436-B186-18809612BD98}">
      <dsp:nvSpPr>
        <dsp:cNvPr id="0" name=""/>
        <dsp:cNvSpPr/>
      </dsp:nvSpPr>
      <dsp:spPr>
        <a:xfrm>
          <a:off x="5072215" y="3564"/>
          <a:ext cx="2255367" cy="1353220"/>
        </a:xfrm>
        <a:prstGeom prst="rect">
          <a:avLst/>
        </a:prstGeom>
        <a:solidFill>
          <a:schemeClr val="accent6">
            <a:shade val="80000"/>
            <a:hueOff val="91794"/>
            <a:satOff val="-3688"/>
            <a:lumOff val="78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kern="1200" dirty="0" smtClean="0"/>
            <a:t>Asistente Virtual</a:t>
          </a:r>
          <a:endParaRPr lang="es-ES" sz="2700" kern="1200" dirty="0"/>
        </a:p>
      </dsp:txBody>
      <dsp:txXfrm>
        <a:off x="5072215" y="3564"/>
        <a:ext cx="2255367" cy="1353220"/>
      </dsp:txXfrm>
    </dsp:sp>
    <dsp:sp modelId="{BF27D551-8757-40E7-A7E5-C3BC005224A0}">
      <dsp:nvSpPr>
        <dsp:cNvPr id="0" name=""/>
        <dsp:cNvSpPr/>
      </dsp:nvSpPr>
      <dsp:spPr>
        <a:xfrm>
          <a:off x="110407" y="1582321"/>
          <a:ext cx="2255367" cy="1353220"/>
        </a:xfrm>
        <a:prstGeom prst="rect">
          <a:avLst/>
        </a:prstGeom>
        <a:solidFill>
          <a:schemeClr val="accent6">
            <a:shade val="80000"/>
            <a:hueOff val="137691"/>
            <a:satOff val="-5532"/>
            <a:lumOff val="118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kern="1200" dirty="0" smtClean="0"/>
            <a:t>Controladores</a:t>
          </a:r>
          <a:endParaRPr lang="es-ES" sz="2700" kern="1200" dirty="0"/>
        </a:p>
      </dsp:txBody>
      <dsp:txXfrm>
        <a:off x="110407" y="1582321"/>
        <a:ext cx="2255367" cy="1353220"/>
      </dsp:txXfrm>
    </dsp:sp>
    <dsp:sp modelId="{11A07B9B-31E8-4435-A782-DEE3CDBFEFED}">
      <dsp:nvSpPr>
        <dsp:cNvPr id="0" name=""/>
        <dsp:cNvSpPr/>
      </dsp:nvSpPr>
      <dsp:spPr>
        <a:xfrm>
          <a:off x="2591311" y="1582321"/>
          <a:ext cx="2255367" cy="1353220"/>
        </a:xfrm>
        <a:prstGeom prst="rect">
          <a:avLst/>
        </a:prstGeom>
        <a:solidFill>
          <a:schemeClr val="accent6">
            <a:shade val="80000"/>
            <a:hueOff val="183589"/>
            <a:satOff val="-7377"/>
            <a:lumOff val="157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kern="1200" dirty="0" smtClean="0"/>
            <a:t>Base de datos</a:t>
          </a:r>
          <a:endParaRPr lang="es-ES" sz="2700" kern="1200" dirty="0"/>
        </a:p>
      </dsp:txBody>
      <dsp:txXfrm>
        <a:off x="2591311" y="1582321"/>
        <a:ext cx="2255367" cy="1353220"/>
      </dsp:txXfrm>
    </dsp:sp>
    <dsp:sp modelId="{7470BFBA-2262-471D-A331-023C43750B46}">
      <dsp:nvSpPr>
        <dsp:cNvPr id="0" name=""/>
        <dsp:cNvSpPr/>
      </dsp:nvSpPr>
      <dsp:spPr>
        <a:xfrm>
          <a:off x="5072215" y="1582321"/>
          <a:ext cx="2255367" cy="1353220"/>
        </a:xfrm>
        <a:prstGeom prst="rect">
          <a:avLst/>
        </a:prstGeom>
        <a:solidFill>
          <a:schemeClr val="accent6">
            <a:shade val="80000"/>
            <a:hueOff val="229486"/>
            <a:satOff val="-9221"/>
            <a:lumOff val="197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kern="1200" dirty="0" smtClean="0"/>
            <a:t>Servidor MQTT</a:t>
          </a:r>
          <a:endParaRPr lang="es-ES" sz="2700" kern="1200" dirty="0"/>
        </a:p>
      </dsp:txBody>
      <dsp:txXfrm>
        <a:off x="5072215" y="1582321"/>
        <a:ext cx="2255367" cy="1353220"/>
      </dsp:txXfrm>
    </dsp:sp>
    <dsp:sp modelId="{4346D393-2835-4F57-AA65-8D6207A061F0}">
      <dsp:nvSpPr>
        <dsp:cNvPr id="0" name=""/>
        <dsp:cNvSpPr/>
      </dsp:nvSpPr>
      <dsp:spPr>
        <a:xfrm>
          <a:off x="1350859" y="3161078"/>
          <a:ext cx="2255367" cy="1353220"/>
        </a:xfrm>
        <a:prstGeom prst="rect">
          <a:avLst/>
        </a:prstGeom>
        <a:solidFill>
          <a:schemeClr val="accent6">
            <a:shade val="80000"/>
            <a:hueOff val="275383"/>
            <a:satOff val="-11065"/>
            <a:lumOff val="23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kern="1200" dirty="0" smtClean="0"/>
            <a:t>Servicios REST</a:t>
          </a:r>
          <a:endParaRPr lang="es-ES" sz="2700" kern="1200" dirty="0"/>
        </a:p>
      </dsp:txBody>
      <dsp:txXfrm>
        <a:off x="1350859" y="3161078"/>
        <a:ext cx="2255367" cy="1353220"/>
      </dsp:txXfrm>
    </dsp:sp>
    <dsp:sp modelId="{587C1378-63AA-44C7-8E79-0323EF069662}">
      <dsp:nvSpPr>
        <dsp:cNvPr id="0" name=""/>
        <dsp:cNvSpPr/>
      </dsp:nvSpPr>
      <dsp:spPr>
        <a:xfrm>
          <a:off x="3831763" y="3161078"/>
          <a:ext cx="2255367" cy="1353220"/>
        </a:xfrm>
        <a:prstGeom prst="rect">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kern="1200" dirty="0" smtClean="0"/>
            <a:t>Orquestador</a:t>
          </a:r>
          <a:endParaRPr lang="es-ES" sz="2700" kern="1200" dirty="0"/>
        </a:p>
      </dsp:txBody>
      <dsp:txXfrm>
        <a:off x="3831763" y="3161078"/>
        <a:ext cx="2255367" cy="13532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36704-3E40-4CB2-B006-6CB2482159E4}">
      <dsp:nvSpPr>
        <dsp:cNvPr id="0" name=""/>
        <dsp:cNvSpPr/>
      </dsp:nvSpPr>
      <dsp:spPr>
        <a:xfrm>
          <a:off x="2272458" y="3856"/>
          <a:ext cx="1101114" cy="55055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dirty="0" smtClean="0"/>
            <a:t>Sensores</a:t>
          </a:r>
          <a:endParaRPr lang="es-ES" sz="1300" kern="1200" dirty="0"/>
        </a:p>
      </dsp:txBody>
      <dsp:txXfrm>
        <a:off x="2288583" y="19981"/>
        <a:ext cx="1068864" cy="518307"/>
      </dsp:txXfrm>
    </dsp:sp>
    <dsp:sp modelId="{EBADE9A3-D474-4962-A446-569D027CEBA2}">
      <dsp:nvSpPr>
        <dsp:cNvPr id="0" name=""/>
        <dsp:cNvSpPr/>
      </dsp:nvSpPr>
      <dsp:spPr>
        <a:xfrm>
          <a:off x="2382570" y="554414"/>
          <a:ext cx="110111" cy="412918"/>
        </a:xfrm>
        <a:custGeom>
          <a:avLst/>
          <a:gdLst/>
          <a:ahLst/>
          <a:cxnLst/>
          <a:rect l="0" t="0" r="0" b="0"/>
          <a:pathLst>
            <a:path>
              <a:moveTo>
                <a:pt x="0" y="0"/>
              </a:moveTo>
              <a:lnTo>
                <a:pt x="0" y="412918"/>
              </a:lnTo>
              <a:lnTo>
                <a:pt x="110111" y="41291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A31B2C-3BDA-4A05-8485-3AA3DD1A8681}">
      <dsp:nvSpPr>
        <dsp:cNvPr id="0" name=""/>
        <dsp:cNvSpPr/>
      </dsp:nvSpPr>
      <dsp:spPr>
        <a:xfrm>
          <a:off x="2492681" y="692053"/>
          <a:ext cx="880891" cy="55055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smtClean="0"/>
            <a:t>DHT11</a:t>
          </a:r>
          <a:endParaRPr lang="es-ES" sz="1200" kern="1200" dirty="0"/>
        </a:p>
      </dsp:txBody>
      <dsp:txXfrm>
        <a:off x="2508806" y="708178"/>
        <a:ext cx="848641" cy="518307"/>
      </dsp:txXfrm>
    </dsp:sp>
    <dsp:sp modelId="{8B92F79E-30C4-429B-B9DB-2E8271685BCB}">
      <dsp:nvSpPr>
        <dsp:cNvPr id="0" name=""/>
        <dsp:cNvSpPr/>
      </dsp:nvSpPr>
      <dsp:spPr>
        <a:xfrm>
          <a:off x="2382570" y="554414"/>
          <a:ext cx="110111" cy="1101114"/>
        </a:xfrm>
        <a:custGeom>
          <a:avLst/>
          <a:gdLst/>
          <a:ahLst/>
          <a:cxnLst/>
          <a:rect l="0" t="0" r="0" b="0"/>
          <a:pathLst>
            <a:path>
              <a:moveTo>
                <a:pt x="0" y="0"/>
              </a:moveTo>
              <a:lnTo>
                <a:pt x="0" y="1101114"/>
              </a:lnTo>
              <a:lnTo>
                <a:pt x="110111" y="1101114"/>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AF81D4-A124-43C1-86B1-FD96FC9F7E80}">
      <dsp:nvSpPr>
        <dsp:cNvPr id="0" name=""/>
        <dsp:cNvSpPr/>
      </dsp:nvSpPr>
      <dsp:spPr>
        <a:xfrm>
          <a:off x="2492681" y="1380250"/>
          <a:ext cx="880891" cy="55055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smtClean="0"/>
            <a:t>LM35</a:t>
          </a:r>
          <a:endParaRPr lang="es-ES" sz="1200" kern="1200" dirty="0"/>
        </a:p>
      </dsp:txBody>
      <dsp:txXfrm>
        <a:off x="2508806" y="1396375"/>
        <a:ext cx="848641" cy="518307"/>
      </dsp:txXfrm>
    </dsp:sp>
    <dsp:sp modelId="{81CE1E68-A48D-4594-A4B9-7AA26E72C98D}">
      <dsp:nvSpPr>
        <dsp:cNvPr id="0" name=""/>
        <dsp:cNvSpPr/>
      </dsp:nvSpPr>
      <dsp:spPr>
        <a:xfrm>
          <a:off x="2382570" y="554414"/>
          <a:ext cx="110111" cy="1789311"/>
        </a:xfrm>
        <a:custGeom>
          <a:avLst/>
          <a:gdLst/>
          <a:ahLst/>
          <a:cxnLst/>
          <a:rect l="0" t="0" r="0" b="0"/>
          <a:pathLst>
            <a:path>
              <a:moveTo>
                <a:pt x="0" y="0"/>
              </a:moveTo>
              <a:lnTo>
                <a:pt x="0" y="1789311"/>
              </a:lnTo>
              <a:lnTo>
                <a:pt x="110111" y="1789311"/>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EB71D6-B10C-4F18-A694-21C4DA7A39D9}">
      <dsp:nvSpPr>
        <dsp:cNvPr id="0" name=""/>
        <dsp:cNvSpPr/>
      </dsp:nvSpPr>
      <dsp:spPr>
        <a:xfrm>
          <a:off x="2492681" y="2068446"/>
          <a:ext cx="880891" cy="55055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smtClean="0"/>
            <a:t>PIR</a:t>
          </a:r>
          <a:endParaRPr lang="es-ES" sz="1200" kern="1200" dirty="0"/>
        </a:p>
      </dsp:txBody>
      <dsp:txXfrm>
        <a:off x="2508806" y="2084571"/>
        <a:ext cx="848641" cy="518307"/>
      </dsp:txXfrm>
    </dsp:sp>
    <dsp:sp modelId="{994CC8A7-5478-4B9D-8906-E87C53EC7EB1}">
      <dsp:nvSpPr>
        <dsp:cNvPr id="0" name=""/>
        <dsp:cNvSpPr/>
      </dsp:nvSpPr>
      <dsp:spPr>
        <a:xfrm>
          <a:off x="2382570" y="554414"/>
          <a:ext cx="110111" cy="2477508"/>
        </a:xfrm>
        <a:custGeom>
          <a:avLst/>
          <a:gdLst/>
          <a:ahLst/>
          <a:cxnLst/>
          <a:rect l="0" t="0" r="0" b="0"/>
          <a:pathLst>
            <a:path>
              <a:moveTo>
                <a:pt x="0" y="0"/>
              </a:moveTo>
              <a:lnTo>
                <a:pt x="0" y="2477508"/>
              </a:lnTo>
              <a:lnTo>
                <a:pt x="110111" y="247750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76489C-2D01-4440-B767-5957531558BC}">
      <dsp:nvSpPr>
        <dsp:cNvPr id="0" name=""/>
        <dsp:cNvSpPr/>
      </dsp:nvSpPr>
      <dsp:spPr>
        <a:xfrm>
          <a:off x="2492681" y="2756643"/>
          <a:ext cx="880891" cy="55055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smtClean="0"/>
            <a:t>IR (proximidad)</a:t>
          </a:r>
          <a:endParaRPr lang="es-ES" sz="1200" kern="1200" dirty="0"/>
        </a:p>
      </dsp:txBody>
      <dsp:txXfrm>
        <a:off x="2508806" y="2772768"/>
        <a:ext cx="848641" cy="518307"/>
      </dsp:txXfrm>
    </dsp:sp>
    <dsp:sp modelId="{45D43CD1-69B4-4921-966E-8D24BB58BF7F}">
      <dsp:nvSpPr>
        <dsp:cNvPr id="0" name=""/>
        <dsp:cNvSpPr/>
      </dsp:nvSpPr>
      <dsp:spPr>
        <a:xfrm>
          <a:off x="2382570" y="554414"/>
          <a:ext cx="110111" cy="3165704"/>
        </a:xfrm>
        <a:custGeom>
          <a:avLst/>
          <a:gdLst/>
          <a:ahLst/>
          <a:cxnLst/>
          <a:rect l="0" t="0" r="0" b="0"/>
          <a:pathLst>
            <a:path>
              <a:moveTo>
                <a:pt x="0" y="0"/>
              </a:moveTo>
              <a:lnTo>
                <a:pt x="0" y="3165704"/>
              </a:lnTo>
              <a:lnTo>
                <a:pt x="110111" y="3165704"/>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A9647C-5191-4CBD-9207-9B50A726E901}">
      <dsp:nvSpPr>
        <dsp:cNvPr id="0" name=""/>
        <dsp:cNvSpPr/>
      </dsp:nvSpPr>
      <dsp:spPr>
        <a:xfrm>
          <a:off x="2492681" y="3444840"/>
          <a:ext cx="880891" cy="55055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smtClean="0"/>
            <a:t>IR (llama)</a:t>
          </a:r>
          <a:endParaRPr lang="es-ES" sz="1200" kern="1200" dirty="0"/>
        </a:p>
      </dsp:txBody>
      <dsp:txXfrm>
        <a:off x="2508806" y="3460965"/>
        <a:ext cx="848641" cy="518307"/>
      </dsp:txXfrm>
    </dsp:sp>
    <dsp:sp modelId="{9F2591FC-545D-4075-B731-F52992BAD159}">
      <dsp:nvSpPr>
        <dsp:cNvPr id="0" name=""/>
        <dsp:cNvSpPr/>
      </dsp:nvSpPr>
      <dsp:spPr>
        <a:xfrm>
          <a:off x="2382570" y="554414"/>
          <a:ext cx="110111" cy="3853901"/>
        </a:xfrm>
        <a:custGeom>
          <a:avLst/>
          <a:gdLst/>
          <a:ahLst/>
          <a:cxnLst/>
          <a:rect l="0" t="0" r="0" b="0"/>
          <a:pathLst>
            <a:path>
              <a:moveTo>
                <a:pt x="0" y="0"/>
              </a:moveTo>
              <a:lnTo>
                <a:pt x="0" y="3853901"/>
              </a:lnTo>
              <a:lnTo>
                <a:pt x="110111" y="3853901"/>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9F2AE5-C0E9-44DB-A86B-1E34DB3885C7}">
      <dsp:nvSpPr>
        <dsp:cNvPr id="0" name=""/>
        <dsp:cNvSpPr/>
      </dsp:nvSpPr>
      <dsp:spPr>
        <a:xfrm>
          <a:off x="2492681" y="4133036"/>
          <a:ext cx="880891" cy="55055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smtClean="0"/>
            <a:t>Ultrasónico</a:t>
          </a:r>
          <a:endParaRPr lang="es-ES" sz="1200" kern="1200" dirty="0"/>
        </a:p>
      </dsp:txBody>
      <dsp:txXfrm>
        <a:off x="2508806" y="4149161"/>
        <a:ext cx="848641" cy="518307"/>
      </dsp:txXfrm>
    </dsp:sp>
    <dsp:sp modelId="{1D9F39F3-9DDF-445C-8C65-A92C925952EC}">
      <dsp:nvSpPr>
        <dsp:cNvPr id="0" name=""/>
        <dsp:cNvSpPr/>
      </dsp:nvSpPr>
      <dsp:spPr>
        <a:xfrm>
          <a:off x="3648852" y="3856"/>
          <a:ext cx="1101114" cy="55055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dirty="0" smtClean="0"/>
            <a:t>Actuadores</a:t>
          </a:r>
          <a:endParaRPr lang="es-ES" sz="1300" kern="1200" dirty="0"/>
        </a:p>
      </dsp:txBody>
      <dsp:txXfrm>
        <a:off x="3664977" y="19981"/>
        <a:ext cx="1068864" cy="518307"/>
      </dsp:txXfrm>
    </dsp:sp>
    <dsp:sp modelId="{273CD624-18F6-44D1-8544-26DE0C59940D}">
      <dsp:nvSpPr>
        <dsp:cNvPr id="0" name=""/>
        <dsp:cNvSpPr/>
      </dsp:nvSpPr>
      <dsp:spPr>
        <a:xfrm>
          <a:off x="3758963" y="554414"/>
          <a:ext cx="110111" cy="412918"/>
        </a:xfrm>
        <a:custGeom>
          <a:avLst/>
          <a:gdLst/>
          <a:ahLst/>
          <a:cxnLst/>
          <a:rect l="0" t="0" r="0" b="0"/>
          <a:pathLst>
            <a:path>
              <a:moveTo>
                <a:pt x="0" y="0"/>
              </a:moveTo>
              <a:lnTo>
                <a:pt x="0" y="412918"/>
              </a:lnTo>
              <a:lnTo>
                <a:pt x="110111" y="41291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4BC565-9BF9-444B-8049-B11AA64504E0}">
      <dsp:nvSpPr>
        <dsp:cNvPr id="0" name=""/>
        <dsp:cNvSpPr/>
      </dsp:nvSpPr>
      <dsp:spPr>
        <a:xfrm>
          <a:off x="3869075" y="692053"/>
          <a:ext cx="880891" cy="55055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smtClean="0"/>
            <a:t>Diodo LED</a:t>
          </a:r>
          <a:endParaRPr lang="es-ES" sz="1200" kern="1200" dirty="0"/>
        </a:p>
      </dsp:txBody>
      <dsp:txXfrm>
        <a:off x="3885200" y="708178"/>
        <a:ext cx="848641" cy="518307"/>
      </dsp:txXfrm>
    </dsp:sp>
    <dsp:sp modelId="{6C8E6649-12EA-40A8-A551-CEB9B818632A}">
      <dsp:nvSpPr>
        <dsp:cNvPr id="0" name=""/>
        <dsp:cNvSpPr/>
      </dsp:nvSpPr>
      <dsp:spPr>
        <a:xfrm>
          <a:off x="3758963" y="554414"/>
          <a:ext cx="110111" cy="1101114"/>
        </a:xfrm>
        <a:custGeom>
          <a:avLst/>
          <a:gdLst/>
          <a:ahLst/>
          <a:cxnLst/>
          <a:rect l="0" t="0" r="0" b="0"/>
          <a:pathLst>
            <a:path>
              <a:moveTo>
                <a:pt x="0" y="0"/>
              </a:moveTo>
              <a:lnTo>
                <a:pt x="0" y="1101114"/>
              </a:lnTo>
              <a:lnTo>
                <a:pt x="110111" y="1101114"/>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554337-8310-4C16-ADD9-B5376BBCC9A8}">
      <dsp:nvSpPr>
        <dsp:cNvPr id="0" name=""/>
        <dsp:cNvSpPr/>
      </dsp:nvSpPr>
      <dsp:spPr>
        <a:xfrm>
          <a:off x="3869075" y="1380250"/>
          <a:ext cx="880891" cy="55055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smtClean="0"/>
            <a:t>Motor DC</a:t>
          </a:r>
          <a:endParaRPr lang="es-ES" sz="1200" kern="1200" dirty="0"/>
        </a:p>
      </dsp:txBody>
      <dsp:txXfrm>
        <a:off x="3885200" y="1396375"/>
        <a:ext cx="848641" cy="518307"/>
      </dsp:txXfrm>
    </dsp:sp>
    <dsp:sp modelId="{E55B6132-02FF-454D-9530-6644F4757555}">
      <dsp:nvSpPr>
        <dsp:cNvPr id="0" name=""/>
        <dsp:cNvSpPr/>
      </dsp:nvSpPr>
      <dsp:spPr>
        <a:xfrm>
          <a:off x="3758963" y="554414"/>
          <a:ext cx="110111" cy="1789311"/>
        </a:xfrm>
        <a:custGeom>
          <a:avLst/>
          <a:gdLst/>
          <a:ahLst/>
          <a:cxnLst/>
          <a:rect l="0" t="0" r="0" b="0"/>
          <a:pathLst>
            <a:path>
              <a:moveTo>
                <a:pt x="0" y="0"/>
              </a:moveTo>
              <a:lnTo>
                <a:pt x="0" y="1789311"/>
              </a:lnTo>
              <a:lnTo>
                <a:pt x="110111" y="1789311"/>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263415-B9F4-472A-9767-B1FC4AC07F47}">
      <dsp:nvSpPr>
        <dsp:cNvPr id="0" name=""/>
        <dsp:cNvSpPr/>
      </dsp:nvSpPr>
      <dsp:spPr>
        <a:xfrm>
          <a:off x="3869075" y="2068446"/>
          <a:ext cx="880891" cy="55055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smtClean="0"/>
            <a:t>Servomotor</a:t>
          </a:r>
          <a:endParaRPr lang="es-ES" sz="1200" kern="1200" dirty="0"/>
        </a:p>
      </dsp:txBody>
      <dsp:txXfrm>
        <a:off x="3885200" y="2084571"/>
        <a:ext cx="848641" cy="518307"/>
      </dsp:txXfrm>
    </dsp:sp>
    <dsp:sp modelId="{590F92BF-58A9-4071-8645-17B5DF07B682}">
      <dsp:nvSpPr>
        <dsp:cNvPr id="0" name=""/>
        <dsp:cNvSpPr/>
      </dsp:nvSpPr>
      <dsp:spPr>
        <a:xfrm>
          <a:off x="5025245" y="3856"/>
          <a:ext cx="1101114" cy="55055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dirty="0" smtClean="0"/>
            <a:t>Controladores</a:t>
          </a:r>
          <a:endParaRPr lang="es-ES" sz="1300" kern="1200" dirty="0"/>
        </a:p>
      </dsp:txBody>
      <dsp:txXfrm>
        <a:off x="5041370" y="19981"/>
        <a:ext cx="1068864" cy="518307"/>
      </dsp:txXfrm>
    </dsp:sp>
    <dsp:sp modelId="{323192FC-AAC6-4ED1-AF48-D905F2D59426}">
      <dsp:nvSpPr>
        <dsp:cNvPr id="0" name=""/>
        <dsp:cNvSpPr/>
      </dsp:nvSpPr>
      <dsp:spPr>
        <a:xfrm>
          <a:off x="5135356" y="554414"/>
          <a:ext cx="110111" cy="412918"/>
        </a:xfrm>
        <a:custGeom>
          <a:avLst/>
          <a:gdLst/>
          <a:ahLst/>
          <a:cxnLst/>
          <a:rect l="0" t="0" r="0" b="0"/>
          <a:pathLst>
            <a:path>
              <a:moveTo>
                <a:pt x="0" y="0"/>
              </a:moveTo>
              <a:lnTo>
                <a:pt x="0" y="412918"/>
              </a:lnTo>
              <a:lnTo>
                <a:pt x="110111" y="41291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A149BC-18CF-4F1C-AA58-4C3697773441}">
      <dsp:nvSpPr>
        <dsp:cNvPr id="0" name=""/>
        <dsp:cNvSpPr/>
      </dsp:nvSpPr>
      <dsp:spPr>
        <a:xfrm>
          <a:off x="5245468" y="692053"/>
          <a:ext cx="880891" cy="55055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err="1" smtClean="0"/>
            <a:t>Arduino</a:t>
          </a:r>
          <a:endParaRPr lang="es-ES" sz="1200" kern="1200" dirty="0"/>
        </a:p>
      </dsp:txBody>
      <dsp:txXfrm>
        <a:off x="5261593" y="708178"/>
        <a:ext cx="848641" cy="518307"/>
      </dsp:txXfrm>
    </dsp:sp>
    <dsp:sp modelId="{89FD9017-4AE0-4C79-8896-2B29ADF20112}">
      <dsp:nvSpPr>
        <dsp:cNvPr id="0" name=""/>
        <dsp:cNvSpPr/>
      </dsp:nvSpPr>
      <dsp:spPr>
        <a:xfrm>
          <a:off x="5135356" y="554414"/>
          <a:ext cx="110111" cy="1101114"/>
        </a:xfrm>
        <a:custGeom>
          <a:avLst/>
          <a:gdLst/>
          <a:ahLst/>
          <a:cxnLst/>
          <a:rect l="0" t="0" r="0" b="0"/>
          <a:pathLst>
            <a:path>
              <a:moveTo>
                <a:pt x="0" y="0"/>
              </a:moveTo>
              <a:lnTo>
                <a:pt x="0" y="1101114"/>
              </a:lnTo>
              <a:lnTo>
                <a:pt x="110111" y="1101114"/>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AEF1FA-BA61-471B-814C-E9007C19355C}">
      <dsp:nvSpPr>
        <dsp:cNvPr id="0" name=""/>
        <dsp:cNvSpPr/>
      </dsp:nvSpPr>
      <dsp:spPr>
        <a:xfrm>
          <a:off x="5245468" y="1380250"/>
          <a:ext cx="880891" cy="55055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err="1" smtClean="0"/>
            <a:t>Raspberry</a:t>
          </a:r>
          <a:r>
            <a:rPr lang="es-ES" sz="1200" kern="1200" dirty="0" smtClean="0"/>
            <a:t> Pi</a:t>
          </a:r>
          <a:endParaRPr lang="es-ES" sz="1200" kern="1200" dirty="0"/>
        </a:p>
      </dsp:txBody>
      <dsp:txXfrm>
        <a:off x="5261593" y="1396375"/>
        <a:ext cx="848641" cy="5183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36704-3E40-4CB2-B006-6CB2482159E4}">
      <dsp:nvSpPr>
        <dsp:cNvPr id="0" name=""/>
        <dsp:cNvSpPr/>
      </dsp:nvSpPr>
      <dsp:spPr>
        <a:xfrm>
          <a:off x="1025" y="244533"/>
          <a:ext cx="2399076" cy="119953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lvl="0" algn="ctr" defTabSz="1644650">
            <a:lnSpc>
              <a:spcPct val="90000"/>
            </a:lnSpc>
            <a:spcBef>
              <a:spcPct val="0"/>
            </a:spcBef>
            <a:spcAft>
              <a:spcPct val="35000"/>
            </a:spcAft>
          </a:pPr>
          <a:r>
            <a:rPr lang="es-ES" sz="3700" kern="1200" dirty="0" smtClean="0"/>
            <a:t>Asistente Virtual</a:t>
          </a:r>
          <a:endParaRPr lang="es-ES" sz="3700" kern="1200" dirty="0"/>
        </a:p>
      </dsp:txBody>
      <dsp:txXfrm>
        <a:off x="36158" y="279666"/>
        <a:ext cx="2328810" cy="1129272"/>
      </dsp:txXfrm>
    </dsp:sp>
    <dsp:sp modelId="{EBADE9A3-D474-4962-A446-569D027CEBA2}">
      <dsp:nvSpPr>
        <dsp:cNvPr id="0" name=""/>
        <dsp:cNvSpPr/>
      </dsp:nvSpPr>
      <dsp:spPr>
        <a:xfrm>
          <a:off x="240932" y="1444071"/>
          <a:ext cx="239907" cy="899653"/>
        </a:xfrm>
        <a:custGeom>
          <a:avLst/>
          <a:gdLst/>
          <a:ahLst/>
          <a:cxnLst/>
          <a:rect l="0" t="0" r="0" b="0"/>
          <a:pathLst>
            <a:path>
              <a:moveTo>
                <a:pt x="0" y="0"/>
              </a:moveTo>
              <a:lnTo>
                <a:pt x="0" y="899653"/>
              </a:lnTo>
              <a:lnTo>
                <a:pt x="239907" y="899653"/>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A31B2C-3BDA-4A05-8485-3AA3DD1A8681}">
      <dsp:nvSpPr>
        <dsp:cNvPr id="0" name=""/>
        <dsp:cNvSpPr/>
      </dsp:nvSpPr>
      <dsp:spPr>
        <a:xfrm>
          <a:off x="480840" y="1743956"/>
          <a:ext cx="1919261" cy="119953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S" sz="2500" kern="1200" dirty="0" smtClean="0"/>
            <a:t>Alexa echo </a:t>
          </a:r>
          <a:r>
            <a:rPr lang="es-ES" sz="2500" kern="1200" dirty="0" err="1" smtClean="0"/>
            <a:t>dot</a:t>
          </a:r>
          <a:r>
            <a:rPr lang="es-ES" sz="2500" kern="1200" dirty="0" smtClean="0"/>
            <a:t> 3</a:t>
          </a:r>
          <a:endParaRPr lang="es-ES" sz="2500" kern="1200" dirty="0"/>
        </a:p>
      </dsp:txBody>
      <dsp:txXfrm>
        <a:off x="515973" y="1779089"/>
        <a:ext cx="1848995" cy="1129272"/>
      </dsp:txXfrm>
    </dsp:sp>
    <dsp:sp modelId="{602373EE-270D-45F6-8A8D-7B9AA979FC42}">
      <dsp:nvSpPr>
        <dsp:cNvPr id="0" name=""/>
        <dsp:cNvSpPr/>
      </dsp:nvSpPr>
      <dsp:spPr>
        <a:xfrm>
          <a:off x="240932" y="1444071"/>
          <a:ext cx="239907" cy="2399076"/>
        </a:xfrm>
        <a:custGeom>
          <a:avLst/>
          <a:gdLst/>
          <a:ahLst/>
          <a:cxnLst/>
          <a:rect l="0" t="0" r="0" b="0"/>
          <a:pathLst>
            <a:path>
              <a:moveTo>
                <a:pt x="0" y="0"/>
              </a:moveTo>
              <a:lnTo>
                <a:pt x="0" y="2399076"/>
              </a:lnTo>
              <a:lnTo>
                <a:pt x="239907" y="239907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811DA3-A2FD-41E1-8CE8-4B3EA186E509}">
      <dsp:nvSpPr>
        <dsp:cNvPr id="0" name=""/>
        <dsp:cNvSpPr/>
      </dsp:nvSpPr>
      <dsp:spPr>
        <a:xfrm>
          <a:off x="480840" y="3243379"/>
          <a:ext cx="1919261" cy="119953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S" sz="2500" kern="1200" dirty="0" err="1" smtClean="0"/>
            <a:t>Skill</a:t>
          </a:r>
          <a:r>
            <a:rPr lang="es-ES" sz="2500" kern="1200" dirty="0" smtClean="0"/>
            <a:t> </a:t>
          </a:r>
          <a:r>
            <a:rPr lang="es-ES" sz="2500" kern="1200" dirty="0" err="1" smtClean="0"/>
            <a:t>Node</a:t>
          </a:r>
          <a:r>
            <a:rPr lang="es-ES" sz="2500" kern="1200" dirty="0" smtClean="0"/>
            <a:t>-RED</a:t>
          </a:r>
          <a:endParaRPr lang="es-ES" sz="2500" kern="1200" dirty="0"/>
        </a:p>
      </dsp:txBody>
      <dsp:txXfrm>
        <a:off x="515973" y="3278512"/>
        <a:ext cx="1848995" cy="1129272"/>
      </dsp:txXfrm>
    </dsp:sp>
    <dsp:sp modelId="{1D9F39F3-9DDF-445C-8C65-A92C925952EC}">
      <dsp:nvSpPr>
        <dsp:cNvPr id="0" name=""/>
        <dsp:cNvSpPr/>
      </dsp:nvSpPr>
      <dsp:spPr>
        <a:xfrm>
          <a:off x="2999871" y="244533"/>
          <a:ext cx="2399076" cy="119953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lvl="0" algn="ctr" defTabSz="1644650">
            <a:lnSpc>
              <a:spcPct val="90000"/>
            </a:lnSpc>
            <a:spcBef>
              <a:spcPct val="0"/>
            </a:spcBef>
            <a:spcAft>
              <a:spcPct val="35000"/>
            </a:spcAft>
          </a:pPr>
          <a:r>
            <a:rPr lang="es-ES" sz="3700" kern="1200" dirty="0" smtClean="0"/>
            <a:t>Base de datos</a:t>
          </a:r>
          <a:endParaRPr lang="es-ES" sz="3700" kern="1200" dirty="0"/>
        </a:p>
      </dsp:txBody>
      <dsp:txXfrm>
        <a:off x="3035004" y="279666"/>
        <a:ext cx="2328810" cy="1129272"/>
      </dsp:txXfrm>
    </dsp:sp>
    <dsp:sp modelId="{273CD624-18F6-44D1-8544-26DE0C59940D}">
      <dsp:nvSpPr>
        <dsp:cNvPr id="0" name=""/>
        <dsp:cNvSpPr/>
      </dsp:nvSpPr>
      <dsp:spPr>
        <a:xfrm>
          <a:off x="3239778" y="1444071"/>
          <a:ext cx="239907" cy="899653"/>
        </a:xfrm>
        <a:custGeom>
          <a:avLst/>
          <a:gdLst/>
          <a:ahLst/>
          <a:cxnLst/>
          <a:rect l="0" t="0" r="0" b="0"/>
          <a:pathLst>
            <a:path>
              <a:moveTo>
                <a:pt x="0" y="0"/>
              </a:moveTo>
              <a:lnTo>
                <a:pt x="0" y="899653"/>
              </a:lnTo>
              <a:lnTo>
                <a:pt x="239907" y="899653"/>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4BC565-9BF9-444B-8049-B11AA64504E0}">
      <dsp:nvSpPr>
        <dsp:cNvPr id="0" name=""/>
        <dsp:cNvSpPr/>
      </dsp:nvSpPr>
      <dsp:spPr>
        <a:xfrm>
          <a:off x="3479686" y="1743956"/>
          <a:ext cx="1919261" cy="119953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S" sz="2500" kern="1200" dirty="0" smtClean="0"/>
            <a:t>MySQL</a:t>
          </a:r>
          <a:endParaRPr lang="es-ES" sz="2500" kern="1200" dirty="0"/>
        </a:p>
      </dsp:txBody>
      <dsp:txXfrm>
        <a:off x="3514819" y="1779089"/>
        <a:ext cx="1848995" cy="1129272"/>
      </dsp:txXfrm>
    </dsp:sp>
    <dsp:sp modelId="{6C8E6649-12EA-40A8-A551-CEB9B818632A}">
      <dsp:nvSpPr>
        <dsp:cNvPr id="0" name=""/>
        <dsp:cNvSpPr/>
      </dsp:nvSpPr>
      <dsp:spPr>
        <a:xfrm>
          <a:off x="3239778" y="1444071"/>
          <a:ext cx="239907" cy="2399076"/>
        </a:xfrm>
        <a:custGeom>
          <a:avLst/>
          <a:gdLst/>
          <a:ahLst/>
          <a:cxnLst/>
          <a:rect l="0" t="0" r="0" b="0"/>
          <a:pathLst>
            <a:path>
              <a:moveTo>
                <a:pt x="0" y="0"/>
              </a:moveTo>
              <a:lnTo>
                <a:pt x="0" y="2399076"/>
              </a:lnTo>
              <a:lnTo>
                <a:pt x="239907" y="239907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554337-8310-4C16-ADD9-B5376BBCC9A8}">
      <dsp:nvSpPr>
        <dsp:cNvPr id="0" name=""/>
        <dsp:cNvSpPr/>
      </dsp:nvSpPr>
      <dsp:spPr>
        <a:xfrm>
          <a:off x="3479686" y="3243379"/>
          <a:ext cx="1919261" cy="119953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S" sz="2500" kern="1200" dirty="0" err="1" smtClean="0"/>
            <a:t>Clever</a:t>
          </a:r>
          <a:r>
            <a:rPr lang="es-ES" sz="2500" kern="1200" dirty="0" smtClean="0"/>
            <a:t> Cloud</a:t>
          </a:r>
          <a:endParaRPr lang="es-ES" sz="2500" kern="1200" dirty="0"/>
        </a:p>
      </dsp:txBody>
      <dsp:txXfrm>
        <a:off x="3514819" y="3278512"/>
        <a:ext cx="1848995" cy="1129272"/>
      </dsp:txXfrm>
    </dsp:sp>
    <dsp:sp modelId="{590F92BF-58A9-4071-8645-17B5DF07B682}">
      <dsp:nvSpPr>
        <dsp:cNvPr id="0" name=""/>
        <dsp:cNvSpPr/>
      </dsp:nvSpPr>
      <dsp:spPr>
        <a:xfrm>
          <a:off x="5998717" y="244533"/>
          <a:ext cx="2399076" cy="119953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lvl="0" algn="ctr" defTabSz="1644650">
            <a:lnSpc>
              <a:spcPct val="90000"/>
            </a:lnSpc>
            <a:spcBef>
              <a:spcPct val="0"/>
            </a:spcBef>
            <a:spcAft>
              <a:spcPct val="35000"/>
            </a:spcAft>
          </a:pPr>
          <a:r>
            <a:rPr lang="es-ES" sz="3700" kern="1200" dirty="0" smtClean="0"/>
            <a:t>Servidor MQTT</a:t>
          </a:r>
          <a:endParaRPr lang="es-ES" sz="3700" kern="1200" dirty="0"/>
        </a:p>
      </dsp:txBody>
      <dsp:txXfrm>
        <a:off x="6033850" y="279666"/>
        <a:ext cx="2328810" cy="1129272"/>
      </dsp:txXfrm>
    </dsp:sp>
    <dsp:sp modelId="{323192FC-AAC6-4ED1-AF48-D905F2D59426}">
      <dsp:nvSpPr>
        <dsp:cNvPr id="0" name=""/>
        <dsp:cNvSpPr/>
      </dsp:nvSpPr>
      <dsp:spPr>
        <a:xfrm>
          <a:off x="6238624" y="1444071"/>
          <a:ext cx="239907" cy="899653"/>
        </a:xfrm>
        <a:custGeom>
          <a:avLst/>
          <a:gdLst/>
          <a:ahLst/>
          <a:cxnLst/>
          <a:rect l="0" t="0" r="0" b="0"/>
          <a:pathLst>
            <a:path>
              <a:moveTo>
                <a:pt x="0" y="0"/>
              </a:moveTo>
              <a:lnTo>
                <a:pt x="0" y="899653"/>
              </a:lnTo>
              <a:lnTo>
                <a:pt x="239907" y="899653"/>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A149BC-18CF-4F1C-AA58-4C3697773441}">
      <dsp:nvSpPr>
        <dsp:cNvPr id="0" name=""/>
        <dsp:cNvSpPr/>
      </dsp:nvSpPr>
      <dsp:spPr>
        <a:xfrm>
          <a:off x="6478532" y="1743956"/>
          <a:ext cx="1919261" cy="119953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S" sz="2500" kern="1200" dirty="0" smtClean="0"/>
            <a:t>Publicación y Subscripción</a:t>
          </a:r>
          <a:endParaRPr lang="es-ES" sz="2500" kern="1200" dirty="0"/>
        </a:p>
      </dsp:txBody>
      <dsp:txXfrm>
        <a:off x="6513665" y="1779089"/>
        <a:ext cx="1848995" cy="11292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36704-3E40-4CB2-B006-6CB2482159E4}">
      <dsp:nvSpPr>
        <dsp:cNvPr id="0" name=""/>
        <dsp:cNvSpPr/>
      </dsp:nvSpPr>
      <dsp:spPr>
        <a:xfrm>
          <a:off x="2441624" y="12"/>
          <a:ext cx="1562475" cy="78123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ES" sz="2100" kern="1200" dirty="0" smtClean="0"/>
            <a:t>Servicios REST</a:t>
          </a:r>
          <a:endParaRPr lang="es-ES" sz="2100" kern="1200" dirty="0"/>
        </a:p>
      </dsp:txBody>
      <dsp:txXfrm>
        <a:off x="2464506" y="22894"/>
        <a:ext cx="1516711" cy="735473"/>
      </dsp:txXfrm>
    </dsp:sp>
    <dsp:sp modelId="{EBADE9A3-D474-4962-A446-569D027CEBA2}">
      <dsp:nvSpPr>
        <dsp:cNvPr id="0" name=""/>
        <dsp:cNvSpPr/>
      </dsp:nvSpPr>
      <dsp:spPr>
        <a:xfrm>
          <a:off x="2597872" y="781249"/>
          <a:ext cx="156247" cy="585928"/>
        </a:xfrm>
        <a:custGeom>
          <a:avLst/>
          <a:gdLst/>
          <a:ahLst/>
          <a:cxnLst/>
          <a:rect l="0" t="0" r="0" b="0"/>
          <a:pathLst>
            <a:path>
              <a:moveTo>
                <a:pt x="0" y="0"/>
              </a:moveTo>
              <a:lnTo>
                <a:pt x="0" y="585928"/>
              </a:lnTo>
              <a:lnTo>
                <a:pt x="156247" y="58592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A31B2C-3BDA-4A05-8485-3AA3DD1A8681}">
      <dsp:nvSpPr>
        <dsp:cNvPr id="0" name=""/>
        <dsp:cNvSpPr/>
      </dsp:nvSpPr>
      <dsp:spPr>
        <a:xfrm>
          <a:off x="2754119" y="976559"/>
          <a:ext cx="1249980" cy="78123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Protocolos HTTP</a:t>
          </a:r>
          <a:endParaRPr lang="es-ES" sz="2000" kern="1200" dirty="0"/>
        </a:p>
      </dsp:txBody>
      <dsp:txXfrm>
        <a:off x="2777001" y="999441"/>
        <a:ext cx="1204216" cy="735473"/>
      </dsp:txXfrm>
    </dsp:sp>
    <dsp:sp modelId="{1D9F39F3-9DDF-445C-8C65-A92C925952EC}">
      <dsp:nvSpPr>
        <dsp:cNvPr id="0" name=""/>
        <dsp:cNvSpPr/>
      </dsp:nvSpPr>
      <dsp:spPr>
        <a:xfrm>
          <a:off x="4394718" y="12"/>
          <a:ext cx="1562475" cy="78123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ES" sz="2100" kern="1200" dirty="0" smtClean="0"/>
            <a:t>Orquestador</a:t>
          </a:r>
          <a:endParaRPr lang="es-ES" sz="2100" kern="1200" dirty="0"/>
        </a:p>
      </dsp:txBody>
      <dsp:txXfrm>
        <a:off x="4417600" y="22894"/>
        <a:ext cx="1516711" cy="735473"/>
      </dsp:txXfrm>
    </dsp:sp>
    <dsp:sp modelId="{273CD624-18F6-44D1-8544-26DE0C59940D}">
      <dsp:nvSpPr>
        <dsp:cNvPr id="0" name=""/>
        <dsp:cNvSpPr/>
      </dsp:nvSpPr>
      <dsp:spPr>
        <a:xfrm>
          <a:off x="4550966" y="781249"/>
          <a:ext cx="156247" cy="585928"/>
        </a:xfrm>
        <a:custGeom>
          <a:avLst/>
          <a:gdLst/>
          <a:ahLst/>
          <a:cxnLst/>
          <a:rect l="0" t="0" r="0" b="0"/>
          <a:pathLst>
            <a:path>
              <a:moveTo>
                <a:pt x="0" y="0"/>
              </a:moveTo>
              <a:lnTo>
                <a:pt x="0" y="585928"/>
              </a:lnTo>
              <a:lnTo>
                <a:pt x="156247" y="58592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4BC565-9BF9-444B-8049-B11AA64504E0}">
      <dsp:nvSpPr>
        <dsp:cNvPr id="0" name=""/>
        <dsp:cNvSpPr/>
      </dsp:nvSpPr>
      <dsp:spPr>
        <a:xfrm>
          <a:off x="4707214" y="976559"/>
          <a:ext cx="1249980" cy="78123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ON-OFF</a:t>
          </a:r>
          <a:endParaRPr lang="es-ES" sz="2000" kern="1200" dirty="0"/>
        </a:p>
      </dsp:txBody>
      <dsp:txXfrm>
        <a:off x="4730096" y="999441"/>
        <a:ext cx="1204216" cy="735473"/>
      </dsp:txXfrm>
    </dsp:sp>
    <dsp:sp modelId="{6C8E6649-12EA-40A8-A551-CEB9B818632A}">
      <dsp:nvSpPr>
        <dsp:cNvPr id="0" name=""/>
        <dsp:cNvSpPr/>
      </dsp:nvSpPr>
      <dsp:spPr>
        <a:xfrm>
          <a:off x="4550966" y="781249"/>
          <a:ext cx="156247" cy="1562475"/>
        </a:xfrm>
        <a:custGeom>
          <a:avLst/>
          <a:gdLst/>
          <a:ahLst/>
          <a:cxnLst/>
          <a:rect l="0" t="0" r="0" b="0"/>
          <a:pathLst>
            <a:path>
              <a:moveTo>
                <a:pt x="0" y="0"/>
              </a:moveTo>
              <a:lnTo>
                <a:pt x="0" y="1562475"/>
              </a:lnTo>
              <a:lnTo>
                <a:pt x="156247" y="156247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554337-8310-4C16-ADD9-B5376BBCC9A8}">
      <dsp:nvSpPr>
        <dsp:cNvPr id="0" name=""/>
        <dsp:cNvSpPr/>
      </dsp:nvSpPr>
      <dsp:spPr>
        <a:xfrm>
          <a:off x="4707214" y="1953106"/>
          <a:ext cx="1249980" cy="78123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PWM</a:t>
          </a:r>
          <a:endParaRPr lang="es-ES" sz="2000" kern="1200" dirty="0"/>
        </a:p>
      </dsp:txBody>
      <dsp:txXfrm>
        <a:off x="4730096" y="1975988"/>
        <a:ext cx="1204216" cy="735473"/>
      </dsp:txXfrm>
    </dsp:sp>
    <dsp:sp modelId="{639C6195-EAE2-452C-925F-5C2D85CA1FB2}">
      <dsp:nvSpPr>
        <dsp:cNvPr id="0" name=""/>
        <dsp:cNvSpPr/>
      </dsp:nvSpPr>
      <dsp:spPr>
        <a:xfrm>
          <a:off x="4550966" y="781249"/>
          <a:ext cx="156247" cy="2539022"/>
        </a:xfrm>
        <a:custGeom>
          <a:avLst/>
          <a:gdLst/>
          <a:ahLst/>
          <a:cxnLst/>
          <a:rect l="0" t="0" r="0" b="0"/>
          <a:pathLst>
            <a:path>
              <a:moveTo>
                <a:pt x="0" y="0"/>
              </a:moveTo>
              <a:lnTo>
                <a:pt x="0" y="2539022"/>
              </a:lnTo>
              <a:lnTo>
                <a:pt x="156247" y="253902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224AB4-89F6-4004-BDAF-1B0F9512EC5A}">
      <dsp:nvSpPr>
        <dsp:cNvPr id="0" name=""/>
        <dsp:cNvSpPr/>
      </dsp:nvSpPr>
      <dsp:spPr>
        <a:xfrm>
          <a:off x="4707214" y="2929653"/>
          <a:ext cx="1249980" cy="78123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Fecha</a:t>
          </a:r>
          <a:endParaRPr lang="es-ES" sz="2000" kern="1200" dirty="0"/>
        </a:p>
      </dsp:txBody>
      <dsp:txXfrm>
        <a:off x="4730096" y="2952535"/>
        <a:ext cx="1204216" cy="735473"/>
      </dsp:txXfrm>
    </dsp:sp>
    <dsp:sp modelId="{48B0BD7E-CEBC-499F-84BC-D4441C55EF7F}">
      <dsp:nvSpPr>
        <dsp:cNvPr id="0" name=""/>
        <dsp:cNvSpPr/>
      </dsp:nvSpPr>
      <dsp:spPr>
        <a:xfrm>
          <a:off x="4550966" y="781249"/>
          <a:ext cx="156247" cy="3515570"/>
        </a:xfrm>
        <a:custGeom>
          <a:avLst/>
          <a:gdLst/>
          <a:ahLst/>
          <a:cxnLst/>
          <a:rect l="0" t="0" r="0" b="0"/>
          <a:pathLst>
            <a:path>
              <a:moveTo>
                <a:pt x="0" y="0"/>
              </a:moveTo>
              <a:lnTo>
                <a:pt x="0" y="3515570"/>
              </a:lnTo>
              <a:lnTo>
                <a:pt x="156247" y="351557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C41AE7-7836-4D7A-8E81-388632E24D7C}">
      <dsp:nvSpPr>
        <dsp:cNvPr id="0" name=""/>
        <dsp:cNvSpPr/>
      </dsp:nvSpPr>
      <dsp:spPr>
        <a:xfrm>
          <a:off x="4707214" y="3906201"/>
          <a:ext cx="1249980" cy="78123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err="1" smtClean="0"/>
            <a:t>Delay</a:t>
          </a:r>
          <a:endParaRPr lang="es-ES" sz="2000" kern="1200" dirty="0"/>
        </a:p>
      </dsp:txBody>
      <dsp:txXfrm>
        <a:off x="4730096" y="3929083"/>
        <a:ext cx="1204216" cy="73547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CF1FA-8EB4-41E7-BD99-A26D179F42F3}" type="datetimeFigureOut">
              <a:rPr lang="es-US" smtClean="0"/>
              <a:t>6/23/2021</a:t>
            </a:fld>
            <a:endParaRPr lang="es-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0059A-80EB-47E5-A7C3-FEC2D1647126}" type="slidenum">
              <a:rPr lang="es-US" smtClean="0"/>
              <a:t>‹Nº›</a:t>
            </a:fld>
            <a:endParaRPr lang="es-US"/>
          </a:p>
        </p:txBody>
      </p:sp>
    </p:spTree>
    <p:extLst>
      <p:ext uri="{BB962C8B-B14F-4D97-AF65-F5344CB8AC3E}">
        <p14:creationId xmlns:p14="http://schemas.microsoft.com/office/powerpoint/2010/main" val="314065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a:t>
            </a:fld>
            <a:endParaRPr lang="es-US"/>
          </a:p>
        </p:txBody>
      </p:sp>
    </p:spTree>
    <p:extLst>
      <p:ext uri="{BB962C8B-B14F-4D97-AF65-F5344CB8AC3E}">
        <p14:creationId xmlns:p14="http://schemas.microsoft.com/office/powerpoint/2010/main" val="3576664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10</a:t>
            </a:fld>
            <a:endParaRPr lang="es-US"/>
          </a:p>
        </p:txBody>
      </p:sp>
    </p:spTree>
    <p:extLst>
      <p:ext uri="{BB962C8B-B14F-4D97-AF65-F5344CB8AC3E}">
        <p14:creationId xmlns:p14="http://schemas.microsoft.com/office/powerpoint/2010/main" val="1144718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11</a:t>
            </a:fld>
            <a:endParaRPr lang="es-US"/>
          </a:p>
        </p:txBody>
      </p:sp>
    </p:spTree>
    <p:extLst>
      <p:ext uri="{BB962C8B-B14F-4D97-AF65-F5344CB8AC3E}">
        <p14:creationId xmlns:p14="http://schemas.microsoft.com/office/powerpoint/2010/main" val="1581275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12</a:t>
            </a:fld>
            <a:endParaRPr lang="es-US"/>
          </a:p>
        </p:txBody>
      </p:sp>
    </p:spTree>
    <p:extLst>
      <p:ext uri="{BB962C8B-B14F-4D97-AF65-F5344CB8AC3E}">
        <p14:creationId xmlns:p14="http://schemas.microsoft.com/office/powerpoint/2010/main" val="2121203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13</a:t>
            </a:fld>
            <a:endParaRPr lang="es-US"/>
          </a:p>
        </p:txBody>
      </p:sp>
    </p:spTree>
    <p:extLst>
      <p:ext uri="{BB962C8B-B14F-4D97-AF65-F5344CB8AC3E}">
        <p14:creationId xmlns:p14="http://schemas.microsoft.com/office/powerpoint/2010/main" val="569700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14</a:t>
            </a:fld>
            <a:endParaRPr lang="es-US"/>
          </a:p>
        </p:txBody>
      </p:sp>
    </p:spTree>
    <p:extLst>
      <p:ext uri="{BB962C8B-B14F-4D97-AF65-F5344CB8AC3E}">
        <p14:creationId xmlns:p14="http://schemas.microsoft.com/office/powerpoint/2010/main" val="3070424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15</a:t>
            </a:fld>
            <a:endParaRPr lang="es-US"/>
          </a:p>
        </p:txBody>
      </p:sp>
    </p:spTree>
    <p:extLst>
      <p:ext uri="{BB962C8B-B14F-4D97-AF65-F5344CB8AC3E}">
        <p14:creationId xmlns:p14="http://schemas.microsoft.com/office/powerpoint/2010/main" val="93990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16</a:t>
            </a:fld>
            <a:endParaRPr lang="es-US"/>
          </a:p>
        </p:txBody>
      </p:sp>
    </p:spTree>
    <p:extLst>
      <p:ext uri="{BB962C8B-B14F-4D97-AF65-F5344CB8AC3E}">
        <p14:creationId xmlns:p14="http://schemas.microsoft.com/office/powerpoint/2010/main" val="3594912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17</a:t>
            </a:fld>
            <a:endParaRPr lang="es-US"/>
          </a:p>
        </p:txBody>
      </p:sp>
    </p:spTree>
    <p:extLst>
      <p:ext uri="{BB962C8B-B14F-4D97-AF65-F5344CB8AC3E}">
        <p14:creationId xmlns:p14="http://schemas.microsoft.com/office/powerpoint/2010/main" val="470875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18</a:t>
            </a:fld>
            <a:endParaRPr lang="es-US"/>
          </a:p>
        </p:txBody>
      </p:sp>
    </p:spTree>
    <p:extLst>
      <p:ext uri="{BB962C8B-B14F-4D97-AF65-F5344CB8AC3E}">
        <p14:creationId xmlns:p14="http://schemas.microsoft.com/office/powerpoint/2010/main" val="1237873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19</a:t>
            </a:fld>
            <a:endParaRPr lang="es-US"/>
          </a:p>
        </p:txBody>
      </p:sp>
    </p:spTree>
    <p:extLst>
      <p:ext uri="{BB962C8B-B14F-4D97-AF65-F5344CB8AC3E}">
        <p14:creationId xmlns:p14="http://schemas.microsoft.com/office/powerpoint/2010/main" val="2692314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a:t>
            </a:fld>
            <a:endParaRPr lang="es-US"/>
          </a:p>
        </p:txBody>
      </p:sp>
    </p:spTree>
    <p:extLst>
      <p:ext uri="{BB962C8B-B14F-4D97-AF65-F5344CB8AC3E}">
        <p14:creationId xmlns:p14="http://schemas.microsoft.com/office/powerpoint/2010/main" val="2509761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20</a:t>
            </a:fld>
            <a:endParaRPr lang="es-US"/>
          </a:p>
        </p:txBody>
      </p:sp>
    </p:spTree>
    <p:extLst>
      <p:ext uri="{BB962C8B-B14F-4D97-AF65-F5344CB8AC3E}">
        <p14:creationId xmlns:p14="http://schemas.microsoft.com/office/powerpoint/2010/main" val="3924574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21</a:t>
            </a:fld>
            <a:endParaRPr lang="es-US"/>
          </a:p>
        </p:txBody>
      </p:sp>
    </p:spTree>
    <p:extLst>
      <p:ext uri="{BB962C8B-B14F-4D97-AF65-F5344CB8AC3E}">
        <p14:creationId xmlns:p14="http://schemas.microsoft.com/office/powerpoint/2010/main" val="3872525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22</a:t>
            </a:fld>
            <a:endParaRPr lang="es-US"/>
          </a:p>
        </p:txBody>
      </p:sp>
    </p:spTree>
    <p:extLst>
      <p:ext uri="{BB962C8B-B14F-4D97-AF65-F5344CB8AC3E}">
        <p14:creationId xmlns:p14="http://schemas.microsoft.com/office/powerpoint/2010/main" val="2198499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23</a:t>
            </a:fld>
            <a:endParaRPr lang="es-US"/>
          </a:p>
        </p:txBody>
      </p:sp>
    </p:spTree>
    <p:extLst>
      <p:ext uri="{BB962C8B-B14F-4D97-AF65-F5344CB8AC3E}">
        <p14:creationId xmlns:p14="http://schemas.microsoft.com/office/powerpoint/2010/main" val="3932552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24</a:t>
            </a:fld>
            <a:endParaRPr lang="es-US"/>
          </a:p>
        </p:txBody>
      </p:sp>
    </p:spTree>
    <p:extLst>
      <p:ext uri="{BB962C8B-B14F-4D97-AF65-F5344CB8AC3E}">
        <p14:creationId xmlns:p14="http://schemas.microsoft.com/office/powerpoint/2010/main" val="2251705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25</a:t>
            </a:fld>
            <a:endParaRPr lang="es-US"/>
          </a:p>
        </p:txBody>
      </p:sp>
    </p:spTree>
    <p:extLst>
      <p:ext uri="{BB962C8B-B14F-4D97-AF65-F5344CB8AC3E}">
        <p14:creationId xmlns:p14="http://schemas.microsoft.com/office/powerpoint/2010/main" val="2094270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26</a:t>
            </a:fld>
            <a:endParaRPr lang="es-US"/>
          </a:p>
        </p:txBody>
      </p:sp>
    </p:spTree>
    <p:extLst>
      <p:ext uri="{BB962C8B-B14F-4D97-AF65-F5344CB8AC3E}">
        <p14:creationId xmlns:p14="http://schemas.microsoft.com/office/powerpoint/2010/main" val="2659971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27</a:t>
            </a:fld>
            <a:endParaRPr lang="es-US"/>
          </a:p>
        </p:txBody>
      </p:sp>
    </p:spTree>
    <p:extLst>
      <p:ext uri="{BB962C8B-B14F-4D97-AF65-F5344CB8AC3E}">
        <p14:creationId xmlns:p14="http://schemas.microsoft.com/office/powerpoint/2010/main" val="1883753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28</a:t>
            </a:fld>
            <a:endParaRPr lang="es-US"/>
          </a:p>
        </p:txBody>
      </p:sp>
    </p:spTree>
    <p:extLst>
      <p:ext uri="{BB962C8B-B14F-4D97-AF65-F5344CB8AC3E}">
        <p14:creationId xmlns:p14="http://schemas.microsoft.com/office/powerpoint/2010/main" val="3300295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29</a:t>
            </a:fld>
            <a:endParaRPr lang="es-US"/>
          </a:p>
        </p:txBody>
      </p:sp>
    </p:spTree>
    <p:extLst>
      <p:ext uri="{BB962C8B-B14F-4D97-AF65-F5344CB8AC3E}">
        <p14:creationId xmlns:p14="http://schemas.microsoft.com/office/powerpoint/2010/main" val="3136681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3</a:t>
            </a:fld>
            <a:endParaRPr lang="es-US"/>
          </a:p>
        </p:txBody>
      </p:sp>
    </p:spTree>
    <p:extLst>
      <p:ext uri="{BB962C8B-B14F-4D97-AF65-F5344CB8AC3E}">
        <p14:creationId xmlns:p14="http://schemas.microsoft.com/office/powerpoint/2010/main" val="1338486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30</a:t>
            </a:fld>
            <a:endParaRPr lang="es-US"/>
          </a:p>
        </p:txBody>
      </p:sp>
    </p:spTree>
    <p:extLst>
      <p:ext uri="{BB962C8B-B14F-4D97-AF65-F5344CB8AC3E}">
        <p14:creationId xmlns:p14="http://schemas.microsoft.com/office/powerpoint/2010/main" val="2874354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31</a:t>
            </a:fld>
            <a:endParaRPr lang="es-US"/>
          </a:p>
        </p:txBody>
      </p:sp>
    </p:spTree>
    <p:extLst>
      <p:ext uri="{BB962C8B-B14F-4D97-AF65-F5344CB8AC3E}">
        <p14:creationId xmlns:p14="http://schemas.microsoft.com/office/powerpoint/2010/main" val="3391423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32</a:t>
            </a:fld>
            <a:endParaRPr lang="es-US"/>
          </a:p>
        </p:txBody>
      </p:sp>
    </p:spTree>
    <p:extLst>
      <p:ext uri="{BB962C8B-B14F-4D97-AF65-F5344CB8AC3E}">
        <p14:creationId xmlns:p14="http://schemas.microsoft.com/office/powerpoint/2010/main" val="1713312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33</a:t>
            </a:fld>
            <a:endParaRPr lang="es-US"/>
          </a:p>
        </p:txBody>
      </p:sp>
    </p:spTree>
    <p:extLst>
      <p:ext uri="{BB962C8B-B14F-4D97-AF65-F5344CB8AC3E}">
        <p14:creationId xmlns:p14="http://schemas.microsoft.com/office/powerpoint/2010/main" val="719625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34</a:t>
            </a:fld>
            <a:endParaRPr lang="es-US"/>
          </a:p>
        </p:txBody>
      </p:sp>
    </p:spTree>
    <p:extLst>
      <p:ext uri="{BB962C8B-B14F-4D97-AF65-F5344CB8AC3E}">
        <p14:creationId xmlns:p14="http://schemas.microsoft.com/office/powerpoint/2010/main" val="18088180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35</a:t>
            </a:fld>
            <a:endParaRPr lang="es-US"/>
          </a:p>
        </p:txBody>
      </p:sp>
    </p:spTree>
    <p:extLst>
      <p:ext uri="{BB962C8B-B14F-4D97-AF65-F5344CB8AC3E}">
        <p14:creationId xmlns:p14="http://schemas.microsoft.com/office/powerpoint/2010/main" val="1238636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36</a:t>
            </a:fld>
            <a:endParaRPr lang="es-US"/>
          </a:p>
        </p:txBody>
      </p:sp>
    </p:spTree>
    <p:extLst>
      <p:ext uri="{BB962C8B-B14F-4D97-AF65-F5344CB8AC3E}">
        <p14:creationId xmlns:p14="http://schemas.microsoft.com/office/powerpoint/2010/main" val="14385833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37</a:t>
            </a:fld>
            <a:endParaRPr lang="es-US"/>
          </a:p>
        </p:txBody>
      </p:sp>
    </p:spTree>
    <p:extLst>
      <p:ext uri="{BB962C8B-B14F-4D97-AF65-F5344CB8AC3E}">
        <p14:creationId xmlns:p14="http://schemas.microsoft.com/office/powerpoint/2010/main" val="41686965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38</a:t>
            </a:fld>
            <a:endParaRPr lang="es-US"/>
          </a:p>
        </p:txBody>
      </p:sp>
    </p:spTree>
    <p:extLst>
      <p:ext uri="{BB962C8B-B14F-4D97-AF65-F5344CB8AC3E}">
        <p14:creationId xmlns:p14="http://schemas.microsoft.com/office/powerpoint/2010/main" val="3578516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39</a:t>
            </a:fld>
            <a:endParaRPr lang="es-US"/>
          </a:p>
        </p:txBody>
      </p:sp>
    </p:spTree>
    <p:extLst>
      <p:ext uri="{BB962C8B-B14F-4D97-AF65-F5344CB8AC3E}">
        <p14:creationId xmlns:p14="http://schemas.microsoft.com/office/powerpoint/2010/main" val="571203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4</a:t>
            </a:fld>
            <a:endParaRPr lang="es-US"/>
          </a:p>
        </p:txBody>
      </p:sp>
    </p:spTree>
    <p:extLst>
      <p:ext uri="{BB962C8B-B14F-4D97-AF65-F5344CB8AC3E}">
        <p14:creationId xmlns:p14="http://schemas.microsoft.com/office/powerpoint/2010/main" val="20081509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40</a:t>
            </a:fld>
            <a:endParaRPr lang="es-US"/>
          </a:p>
        </p:txBody>
      </p:sp>
    </p:spTree>
    <p:extLst>
      <p:ext uri="{BB962C8B-B14F-4D97-AF65-F5344CB8AC3E}">
        <p14:creationId xmlns:p14="http://schemas.microsoft.com/office/powerpoint/2010/main" val="28661001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41</a:t>
            </a:fld>
            <a:endParaRPr lang="es-US"/>
          </a:p>
        </p:txBody>
      </p:sp>
    </p:spTree>
    <p:extLst>
      <p:ext uri="{BB962C8B-B14F-4D97-AF65-F5344CB8AC3E}">
        <p14:creationId xmlns:p14="http://schemas.microsoft.com/office/powerpoint/2010/main" val="8331746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42</a:t>
            </a:fld>
            <a:endParaRPr lang="es-US"/>
          </a:p>
        </p:txBody>
      </p:sp>
    </p:spTree>
    <p:extLst>
      <p:ext uri="{BB962C8B-B14F-4D97-AF65-F5344CB8AC3E}">
        <p14:creationId xmlns:p14="http://schemas.microsoft.com/office/powerpoint/2010/main" val="4109803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5</a:t>
            </a:fld>
            <a:endParaRPr lang="es-US"/>
          </a:p>
        </p:txBody>
      </p:sp>
    </p:spTree>
    <p:extLst>
      <p:ext uri="{BB962C8B-B14F-4D97-AF65-F5344CB8AC3E}">
        <p14:creationId xmlns:p14="http://schemas.microsoft.com/office/powerpoint/2010/main" val="3164465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6</a:t>
            </a:fld>
            <a:endParaRPr lang="es-US"/>
          </a:p>
        </p:txBody>
      </p:sp>
    </p:spTree>
    <p:extLst>
      <p:ext uri="{BB962C8B-B14F-4D97-AF65-F5344CB8AC3E}">
        <p14:creationId xmlns:p14="http://schemas.microsoft.com/office/powerpoint/2010/main" val="2378185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7</a:t>
            </a:fld>
            <a:endParaRPr lang="es-US"/>
          </a:p>
        </p:txBody>
      </p:sp>
    </p:spTree>
    <p:extLst>
      <p:ext uri="{BB962C8B-B14F-4D97-AF65-F5344CB8AC3E}">
        <p14:creationId xmlns:p14="http://schemas.microsoft.com/office/powerpoint/2010/main" val="1941751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8</a:t>
            </a:fld>
            <a:endParaRPr lang="es-US"/>
          </a:p>
        </p:txBody>
      </p:sp>
    </p:spTree>
    <p:extLst>
      <p:ext uri="{BB962C8B-B14F-4D97-AF65-F5344CB8AC3E}">
        <p14:creationId xmlns:p14="http://schemas.microsoft.com/office/powerpoint/2010/main" val="3898243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9</a:t>
            </a:fld>
            <a:endParaRPr lang="es-US"/>
          </a:p>
        </p:txBody>
      </p:sp>
    </p:spTree>
    <p:extLst>
      <p:ext uri="{BB962C8B-B14F-4D97-AF65-F5344CB8AC3E}">
        <p14:creationId xmlns:p14="http://schemas.microsoft.com/office/powerpoint/2010/main" val="1042906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US"/>
          </a:p>
        </p:txBody>
      </p:sp>
      <p:sp>
        <p:nvSpPr>
          <p:cNvPr id="4" name="Marcador de fecha 3"/>
          <p:cNvSpPr>
            <a:spLocks noGrp="1"/>
          </p:cNvSpPr>
          <p:nvPr>
            <p:ph type="dt" sz="half" idx="10"/>
          </p:nvPr>
        </p:nvSpPr>
        <p:spPr/>
        <p:txBody>
          <a:bodyPr/>
          <a:lstStyle/>
          <a:p>
            <a:fld id="{52F92EEF-AA2B-41D4-B43C-AE588325732F}" type="datetimeFigureOut">
              <a:rPr lang="es-US" smtClean="0"/>
              <a:t>6/23/2021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287951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10"/>
          </p:nvPr>
        </p:nvSpPr>
        <p:spPr/>
        <p:txBody>
          <a:bodyPr/>
          <a:lstStyle/>
          <a:p>
            <a:fld id="{52F92EEF-AA2B-41D4-B43C-AE588325732F}" type="datetimeFigureOut">
              <a:rPr lang="es-US" smtClean="0"/>
              <a:t>6/23/2021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2243358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10"/>
          </p:nvPr>
        </p:nvSpPr>
        <p:spPr/>
        <p:txBody>
          <a:bodyPr/>
          <a:lstStyle/>
          <a:p>
            <a:fld id="{52F92EEF-AA2B-41D4-B43C-AE588325732F}" type="datetimeFigureOut">
              <a:rPr lang="es-US" smtClean="0"/>
              <a:t>6/23/2021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48171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10"/>
          </p:nvPr>
        </p:nvSpPr>
        <p:spPr/>
        <p:txBody>
          <a:bodyPr/>
          <a:lstStyle/>
          <a:p>
            <a:fld id="{52F92EEF-AA2B-41D4-B43C-AE588325732F}" type="datetimeFigureOut">
              <a:rPr lang="es-US" smtClean="0"/>
              <a:t>6/23/2021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97220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52F92EEF-AA2B-41D4-B43C-AE588325732F}" type="datetimeFigureOut">
              <a:rPr lang="es-US" smtClean="0"/>
              <a:t>6/23/2021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72633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fecha 4"/>
          <p:cNvSpPr>
            <a:spLocks noGrp="1"/>
          </p:cNvSpPr>
          <p:nvPr>
            <p:ph type="dt" sz="half" idx="10"/>
          </p:nvPr>
        </p:nvSpPr>
        <p:spPr/>
        <p:txBody>
          <a:bodyPr/>
          <a:lstStyle/>
          <a:p>
            <a:fld id="{52F92EEF-AA2B-41D4-B43C-AE588325732F}" type="datetimeFigureOut">
              <a:rPr lang="es-US" smtClean="0"/>
              <a:t>6/23/2021</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48954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7" name="Marcador de fecha 6"/>
          <p:cNvSpPr>
            <a:spLocks noGrp="1"/>
          </p:cNvSpPr>
          <p:nvPr>
            <p:ph type="dt" sz="half" idx="10"/>
          </p:nvPr>
        </p:nvSpPr>
        <p:spPr/>
        <p:txBody>
          <a:bodyPr/>
          <a:lstStyle/>
          <a:p>
            <a:fld id="{52F92EEF-AA2B-41D4-B43C-AE588325732F}" type="datetimeFigureOut">
              <a:rPr lang="es-US" smtClean="0"/>
              <a:t>6/23/2021</a:t>
            </a:fld>
            <a:endParaRPr lang="es-US"/>
          </a:p>
        </p:txBody>
      </p:sp>
      <p:sp>
        <p:nvSpPr>
          <p:cNvPr id="8" name="Marcador de pie de página 7"/>
          <p:cNvSpPr>
            <a:spLocks noGrp="1"/>
          </p:cNvSpPr>
          <p:nvPr>
            <p:ph type="ftr" sz="quarter" idx="11"/>
          </p:nvPr>
        </p:nvSpPr>
        <p:spPr/>
        <p:txBody>
          <a:bodyPr/>
          <a:lstStyle/>
          <a:p>
            <a:endParaRPr lang="es-US"/>
          </a:p>
        </p:txBody>
      </p:sp>
      <p:sp>
        <p:nvSpPr>
          <p:cNvPr id="9" name="Marcador de número de diapositiva 8"/>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2572488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fecha 2"/>
          <p:cNvSpPr>
            <a:spLocks noGrp="1"/>
          </p:cNvSpPr>
          <p:nvPr>
            <p:ph type="dt" sz="half" idx="10"/>
          </p:nvPr>
        </p:nvSpPr>
        <p:spPr/>
        <p:txBody>
          <a:bodyPr/>
          <a:lstStyle/>
          <a:p>
            <a:fld id="{52F92EEF-AA2B-41D4-B43C-AE588325732F}" type="datetimeFigureOut">
              <a:rPr lang="es-US" smtClean="0"/>
              <a:t>6/23/2021</a:t>
            </a:fld>
            <a:endParaRPr lang="es-US"/>
          </a:p>
        </p:txBody>
      </p:sp>
      <p:sp>
        <p:nvSpPr>
          <p:cNvPr id="4" name="Marcador de pie de página 3"/>
          <p:cNvSpPr>
            <a:spLocks noGrp="1"/>
          </p:cNvSpPr>
          <p:nvPr>
            <p:ph type="ftr" sz="quarter" idx="11"/>
          </p:nvPr>
        </p:nvSpPr>
        <p:spPr/>
        <p:txBody>
          <a:bodyPr/>
          <a:lstStyle/>
          <a:p>
            <a:endParaRPr lang="es-US"/>
          </a:p>
        </p:txBody>
      </p:sp>
      <p:sp>
        <p:nvSpPr>
          <p:cNvPr id="5" name="Marcador de número de diapositiva 4"/>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241042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2F92EEF-AA2B-41D4-B43C-AE588325732F}" type="datetimeFigureOut">
              <a:rPr lang="es-US" smtClean="0"/>
              <a:t>6/23/2021</a:t>
            </a:fld>
            <a:endParaRPr lang="es-US"/>
          </a:p>
        </p:txBody>
      </p:sp>
      <p:sp>
        <p:nvSpPr>
          <p:cNvPr id="3" name="Marcador de pie de página 2"/>
          <p:cNvSpPr>
            <a:spLocks noGrp="1"/>
          </p:cNvSpPr>
          <p:nvPr>
            <p:ph type="ftr" sz="quarter" idx="11"/>
          </p:nvPr>
        </p:nvSpPr>
        <p:spPr/>
        <p:txBody>
          <a:bodyPr/>
          <a:lstStyle/>
          <a:p>
            <a:endParaRPr lang="es-US"/>
          </a:p>
        </p:txBody>
      </p:sp>
      <p:sp>
        <p:nvSpPr>
          <p:cNvPr id="4" name="Marcador de número de diapositiva 3"/>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1938480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2F92EEF-AA2B-41D4-B43C-AE588325732F}" type="datetimeFigureOut">
              <a:rPr lang="es-US" smtClean="0"/>
              <a:t>6/23/2021</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402600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2F92EEF-AA2B-41D4-B43C-AE588325732F}" type="datetimeFigureOut">
              <a:rPr lang="es-US" smtClean="0"/>
              <a:t>6/23/2021</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392768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92EEF-AA2B-41D4-B43C-AE588325732F}" type="datetimeFigureOut">
              <a:rPr lang="es-US" smtClean="0"/>
              <a:t>6/23/2021</a:t>
            </a:fld>
            <a:endParaRPr lang="es-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0D131-0A13-4DB6-A40C-08D30D16EEF8}" type="slidenum">
              <a:rPr lang="es-US" smtClean="0"/>
              <a:t>‹Nº›</a:t>
            </a:fld>
            <a:endParaRPr lang="es-US"/>
          </a:p>
        </p:txBody>
      </p:sp>
    </p:spTree>
    <p:extLst>
      <p:ext uri="{BB962C8B-B14F-4D97-AF65-F5344CB8AC3E}">
        <p14:creationId xmlns:p14="http://schemas.microsoft.com/office/powerpoint/2010/main" val="4280840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png"/><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p:cNvGrpSpPr/>
          <p:nvPr/>
        </p:nvGrpSpPr>
        <p:grpSpPr>
          <a:xfrm rot="5400000">
            <a:off x="-2838098" y="3342484"/>
            <a:ext cx="6513270" cy="133912"/>
            <a:chOff x="842670" y="6366526"/>
            <a:chExt cx="8686800" cy="137468"/>
          </a:xfrm>
        </p:grpSpPr>
        <p:sp>
          <p:nvSpPr>
            <p:cNvPr id="15" name="Rectángulo 14"/>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Rectángulo 15"/>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4" name="3 Rectángulo"/>
          <p:cNvSpPr/>
          <p:nvPr/>
        </p:nvSpPr>
        <p:spPr>
          <a:xfrm>
            <a:off x="11766115" y="-19561"/>
            <a:ext cx="425885" cy="685799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11324601" y="1"/>
            <a:ext cx="425885" cy="685799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 name="Imagen 2">
            <a:extLst>
              <a:ext uri="{FF2B5EF4-FFF2-40B4-BE49-F238E27FC236}">
                <a16:creationId xmlns:a16="http://schemas.microsoft.com/office/drawing/2014/main" id="{39F3E974-CB0D-4E6D-A119-DEB3FCC451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5328" y="174979"/>
            <a:ext cx="4530065" cy="1169969"/>
          </a:xfrm>
          <a:prstGeom prst="rect">
            <a:avLst/>
          </a:prstGeom>
        </p:spPr>
      </p:pic>
      <p:sp>
        <p:nvSpPr>
          <p:cNvPr id="9" name="CuadroTexto 15">
            <a:extLst>
              <a:ext uri="{FF2B5EF4-FFF2-40B4-BE49-F238E27FC236}">
                <a16:creationId xmlns:a16="http://schemas.microsoft.com/office/drawing/2014/main" id="{765D6AB8-8F71-4B60-B7FC-04BBB3F33F8C}"/>
              </a:ext>
            </a:extLst>
          </p:cNvPr>
          <p:cNvSpPr txBox="1"/>
          <p:nvPr/>
        </p:nvSpPr>
        <p:spPr>
          <a:xfrm>
            <a:off x="525018" y="1620030"/>
            <a:ext cx="11185003" cy="960328"/>
          </a:xfrm>
          <a:prstGeom prst="rect">
            <a:avLst/>
          </a:prstGeom>
          <a:noFill/>
        </p:spPr>
        <p:txBody>
          <a:bodyPr wrap="square" rtlCol="0">
            <a:spAutoFit/>
          </a:bodyPr>
          <a:lstStyle/>
          <a:p>
            <a:pPr algn="ctr">
              <a:lnSpc>
                <a:spcPct val="150000"/>
              </a:lnSpc>
            </a:pPr>
            <a:r>
              <a:rPr lang="es-ES" sz="2000" b="1">
                <a:latin typeface="Times New Roman" panose="02020603050405020304" pitchFamily="18" charset="0"/>
                <a:cs typeface="Times New Roman" panose="02020603050405020304" pitchFamily="18" charset="0"/>
              </a:rPr>
              <a:t>DEPARTAMENTO DE ELÉCTRICA, ELECTRÓNICA Y TELECOMUNICACIONES  </a:t>
            </a:r>
            <a:endParaRPr lang="es-EC" sz="2000" b="1">
              <a:latin typeface="Times New Roman" panose="02020603050405020304" pitchFamily="18" charset="0"/>
              <a:cs typeface="Times New Roman" panose="02020603050405020304" pitchFamily="18" charset="0"/>
            </a:endParaRPr>
          </a:p>
          <a:p>
            <a:pPr algn="ctr">
              <a:lnSpc>
                <a:spcPct val="150000"/>
              </a:lnSpc>
            </a:pPr>
            <a:r>
              <a:rPr lang="es-ES" sz="2000">
                <a:latin typeface="Times New Roman" panose="02020603050405020304" pitchFamily="18" charset="0"/>
                <a:cs typeface="Times New Roman" panose="02020603050405020304" pitchFamily="18" charset="0"/>
              </a:rPr>
              <a:t>CARRERA DE INGENIERÍA EN ELECTRÓNICA, AUTOMATIZACIÓN Y CONTROL</a:t>
            </a:r>
          </a:p>
        </p:txBody>
      </p:sp>
      <p:sp>
        <p:nvSpPr>
          <p:cNvPr id="10" name="Rectángulo 16">
            <a:extLst>
              <a:ext uri="{FF2B5EF4-FFF2-40B4-BE49-F238E27FC236}">
                <a16:creationId xmlns:a16="http://schemas.microsoft.com/office/drawing/2014/main" id="{E81282B7-6F5E-4B6F-8783-1E2FFFFB7ED6}"/>
              </a:ext>
            </a:extLst>
          </p:cNvPr>
          <p:cNvSpPr/>
          <p:nvPr/>
        </p:nvSpPr>
        <p:spPr>
          <a:xfrm>
            <a:off x="1201835" y="2855440"/>
            <a:ext cx="9788324" cy="1107996"/>
          </a:xfrm>
          <a:prstGeom prst="rect">
            <a:avLst/>
          </a:prstGeom>
        </p:spPr>
        <p:txBody>
          <a:bodyPr wrap="square">
            <a:spAutoFit/>
          </a:bodyPr>
          <a:lstStyle/>
          <a:p>
            <a:pPr algn="ctr"/>
            <a:r>
              <a:rPr lang="es-EC" sz="2200" b="1" dirty="0" smtClean="0">
                <a:solidFill>
                  <a:srgbClr val="000000"/>
                </a:solidFill>
                <a:latin typeface="Times New Roman" panose="02020603050405020304" pitchFamily="18" charset="0"/>
                <a:ea typeface="Calibri" panose="020F0502020204030204" pitchFamily="34" charset="0"/>
              </a:rPr>
              <a:t>DISEÑO E IMPLEMENTACIÓN DE UN LENGUAJE ESPECIFICO DE DOMINIO (DSL) PARA EL PROCESAMIENTO DE EVENTOS COMPLEJOS (CEP) EN SISTEMAS CIBERFÍSICOS (CPS)</a:t>
            </a:r>
            <a:endParaRPr lang="es-EC" sz="2200" b="1" dirty="0">
              <a:solidFill>
                <a:srgbClr val="000000"/>
              </a:solidFill>
              <a:latin typeface="Calibri" panose="020F0502020204030204" pitchFamily="34" charset="0"/>
              <a:ea typeface="Calibri" panose="020F0502020204030204" pitchFamily="34" charset="0"/>
            </a:endParaRPr>
          </a:p>
        </p:txBody>
      </p:sp>
      <p:sp>
        <p:nvSpPr>
          <p:cNvPr id="11" name="Rectángulo 17">
            <a:extLst>
              <a:ext uri="{FF2B5EF4-FFF2-40B4-BE49-F238E27FC236}">
                <a16:creationId xmlns:a16="http://schemas.microsoft.com/office/drawing/2014/main" id="{2AFC7EC1-6764-4D20-8BC3-6280DE57F9FD}"/>
              </a:ext>
            </a:extLst>
          </p:cNvPr>
          <p:cNvSpPr/>
          <p:nvPr/>
        </p:nvSpPr>
        <p:spPr>
          <a:xfrm>
            <a:off x="1905407" y="4431972"/>
            <a:ext cx="8381179" cy="1200329"/>
          </a:xfrm>
          <a:prstGeom prst="rect">
            <a:avLst/>
          </a:prstGeom>
        </p:spPr>
        <p:txBody>
          <a:bodyPr wrap="square">
            <a:spAutoFit/>
          </a:bodyPr>
          <a:lstStyle/>
          <a:p>
            <a:pPr algn="ct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AUTORES:  </a:t>
            </a:r>
            <a:r>
              <a:rPr lang="es-EC"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JUAN SEBASTIÁN MÉNDEZ RODRÍGUEZ</a:t>
            </a:r>
          </a:p>
          <a:p>
            <a:pPr algn="ctr"/>
            <a:r>
              <a:rPr lang="es-EC"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BRYAN ALEXANDER PILCO BENAVIDES</a:t>
            </a:r>
          </a:p>
          <a:p>
            <a:pPr algn="ctr"/>
            <a:endPar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DIRECTOR: </a:t>
            </a:r>
            <a:r>
              <a:rPr lang="es-EC"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ING. DARWIN OMAR ALULEMA FLORES. </a:t>
            </a:r>
            <a:r>
              <a:rPr lang="es-EC"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Msc</a:t>
            </a: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2" name="Rectángulo 18">
            <a:extLst>
              <a:ext uri="{FF2B5EF4-FFF2-40B4-BE49-F238E27FC236}">
                <a16:creationId xmlns:a16="http://schemas.microsoft.com/office/drawing/2014/main" id="{86002672-EEB2-44A6-81C1-D934C83F15B8}"/>
              </a:ext>
            </a:extLst>
          </p:cNvPr>
          <p:cNvSpPr/>
          <p:nvPr/>
        </p:nvSpPr>
        <p:spPr>
          <a:xfrm>
            <a:off x="3047996" y="5819862"/>
            <a:ext cx="6096000" cy="561949"/>
          </a:xfrm>
          <a:prstGeom prst="rect">
            <a:avLst/>
          </a:prstGeom>
        </p:spPr>
        <p:txBody>
          <a:bodyPr>
            <a:spAutoFit/>
          </a:bodyPr>
          <a:lstStyle/>
          <a:p>
            <a:pPr algn="ctr">
              <a:lnSpc>
                <a:spcPct val="200000"/>
              </a:lnSpc>
            </a:pPr>
            <a:r>
              <a:rPr lang="es-EC" dirty="0">
                <a:latin typeface="Times New Roman" panose="02020603050405020304" pitchFamily="18" charset="0"/>
                <a:ea typeface="Calibri" panose="020F0502020204030204" pitchFamily="34" charset="0"/>
                <a:cs typeface="Times New Roman" panose="02020603050405020304" pitchFamily="18" charset="0"/>
              </a:rPr>
              <a:t>MARZO 2021</a:t>
            </a:r>
          </a:p>
        </p:txBody>
      </p:sp>
      <p:pic>
        <p:nvPicPr>
          <p:cNvPr id="13" name="Picture 6" descr="Resultado de imagen para departamento de electrica, y electronica espe">
            <a:extLst>
              <a:ext uri="{FF2B5EF4-FFF2-40B4-BE49-F238E27FC236}">
                <a16:creationId xmlns:a16="http://schemas.microsoft.com/office/drawing/2014/main" id="{66D8EA44-2C38-4E82-9C7B-8D37316268E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09" t="3905" r="3094" b="6257"/>
          <a:stretch/>
        </p:blipFill>
        <p:spPr bwMode="auto">
          <a:xfrm>
            <a:off x="9545777" y="5148144"/>
            <a:ext cx="1649925" cy="151793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667486"/>
      </p:ext>
    </p:extLst>
  </p:cSld>
  <p:clrMapOvr>
    <a:masterClrMapping/>
  </p:clrMapOvr>
  <mc:AlternateContent xmlns:mc="http://schemas.openxmlformats.org/markup-compatibility/2006" xmlns:p14="http://schemas.microsoft.com/office/powerpoint/2010/main">
    <mc:Choice Requires="p14">
      <p:transition p14:dur="0" advTm="33073"/>
    </mc:Choice>
    <mc:Fallback xmlns="">
      <p:transition advTm="3307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8</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1568058" cy="523220"/>
          </a:xfrm>
          <a:prstGeom prst="rect">
            <a:avLst/>
          </a:prstGeom>
          <a:noFill/>
        </p:spPr>
        <p:txBody>
          <a:bodyPr wrap="none" rtlCol="0">
            <a:spAutoFit/>
          </a:bodyPr>
          <a:lstStyle/>
          <a:p>
            <a:r>
              <a:rPr lang="es-US" sz="2800" b="1" dirty="0">
                <a:solidFill>
                  <a:schemeClr val="bg1"/>
                </a:solidFill>
              </a:rPr>
              <a:t>3. </a:t>
            </a:r>
            <a:r>
              <a:rPr lang="es-US" sz="2800" b="1" dirty="0" smtClean="0">
                <a:solidFill>
                  <a:schemeClr val="bg1"/>
                </a:solidFill>
              </a:rPr>
              <a:t>Diseño</a:t>
            </a:r>
            <a:endParaRPr lang="es-US" sz="2800" b="1" dirty="0">
              <a:solidFill>
                <a:schemeClr val="bg1"/>
              </a:solidFill>
            </a:endParaRP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4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solidFill>
                  <a:schemeClr val="bg1"/>
                </a:solidFill>
                <a:latin typeface="Georgia" pitchFamily="18" charset="0"/>
              </a:rPr>
              <a:t>3</a:t>
            </a:r>
            <a:r>
              <a:rPr lang="es-EC" sz="1100" dirty="0" smtClean="0">
                <a:solidFill>
                  <a:schemeClr val="bg1"/>
                </a:solidFill>
                <a:latin typeface="Georgia" pitchFamily="18" charset="0"/>
              </a:rPr>
              <a:t>. Diseño</a:t>
            </a:r>
            <a:endParaRPr lang="es-EC" sz="1100" dirty="0">
              <a:solidFill>
                <a:schemeClr val="bg1"/>
              </a:solidFill>
              <a:latin typeface="Georgia" pitchFamily="18" charset="0"/>
            </a:endParaRPr>
          </a:p>
        </p:txBody>
      </p:sp>
      <p:sp>
        <p:nvSpPr>
          <p:cNvPr id="41"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4</a:t>
            </a:r>
            <a:r>
              <a:rPr lang="es-EC" sz="1100" dirty="0" smtClean="0">
                <a:solidFill>
                  <a:schemeClr val="bg1">
                    <a:lumMod val="75000"/>
                  </a:schemeClr>
                </a:solidFill>
                <a:latin typeface="Georgia" pitchFamily="18" charset="0"/>
              </a:rPr>
              <a:t>. Implementación</a:t>
            </a:r>
            <a:endParaRPr lang="es-EC" sz="1100" dirty="0">
              <a:solidFill>
                <a:schemeClr val="bg1">
                  <a:lumMod val="75000"/>
                </a:schemeClr>
              </a:solidFill>
              <a:latin typeface="Georgia" pitchFamily="18" charset="0"/>
            </a:endParaRPr>
          </a:p>
        </p:txBody>
      </p:sp>
      <p:sp>
        <p:nvSpPr>
          <p:cNvPr id="42"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5</a:t>
            </a:r>
            <a:r>
              <a:rPr lang="es-EC" sz="1100" dirty="0" smtClean="0">
                <a:solidFill>
                  <a:schemeClr val="bg1">
                    <a:lumMod val="75000"/>
                  </a:schemeClr>
                </a:solidFill>
                <a:latin typeface="Georgia" pitchFamily="18" charset="0"/>
              </a:rPr>
              <a:t>. Pruebas</a:t>
            </a:r>
            <a:endParaRPr lang="es-EC" sz="1100" dirty="0">
              <a:solidFill>
                <a:schemeClr val="bg1">
                  <a:lumMod val="75000"/>
                </a:schemeClr>
              </a:solidFill>
              <a:latin typeface="Georgia" pitchFamily="18" charset="0"/>
            </a:endParaRPr>
          </a:p>
        </p:txBody>
      </p:sp>
      <p:sp>
        <p:nvSpPr>
          <p:cNvPr id="43"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smtClean="0">
                <a:solidFill>
                  <a:schemeClr val="bg1">
                    <a:lumMod val="75000"/>
                  </a:schemeClr>
                </a:solidFill>
                <a:latin typeface="Georgia" pitchFamily="18" charset="0"/>
              </a:rPr>
              <a:t>6. Conclusiones y Trabajos Futuros</a:t>
            </a:r>
            <a:endParaRPr lang="es-EC" sz="1100" dirty="0">
              <a:solidFill>
                <a:schemeClr val="bg1">
                  <a:lumMod val="75000"/>
                </a:schemeClr>
              </a:solidFill>
              <a:latin typeface="Georgia" pitchFamily="18" charset="0"/>
            </a:endParaRPr>
          </a:p>
        </p:txBody>
      </p:sp>
      <p:sp>
        <p:nvSpPr>
          <p:cNvPr id="45"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5527925" cy="677301"/>
          </a:xfrm>
        </p:spPr>
        <p:txBody>
          <a:bodyPr>
            <a:normAutofit/>
          </a:bodyPr>
          <a:lstStyle/>
          <a:p>
            <a:r>
              <a:rPr lang="es-EC" sz="4000" dirty="0" smtClean="0">
                <a:latin typeface="+mn-lt"/>
              </a:rPr>
              <a:t>Elementos del sistema</a:t>
            </a:r>
            <a:endParaRPr lang="es-EC" sz="4000" dirty="0">
              <a:latin typeface="+mn-lt"/>
            </a:endParaRPr>
          </a:p>
        </p:txBody>
      </p:sp>
      <p:graphicFrame>
        <p:nvGraphicFramePr>
          <p:cNvPr id="6" name="Diagrama 5"/>
          <p:cNvGraphicFramePr/>
          <p:nvPr>
            <p:extLst>
              <p:ext uri="{D42A27DB-BD31-4B8C-83A1-F6EECF244321}">
                <p14:modId xmlns:p14="http://schemas.microsoft.com/office/powerpoint/2010/main" val="580024745"/>
              </p:ext>
            </p:extLst>
          </p:nvPr>
        </p:nvGraphicFramePr>
        <p:xfrm>
          <a:off x="1673229" y="1351386"/>
          <a:ext cx="8398819" cy="46874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13172984"/>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9</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1568058" cy="523220"/>
          </a:xfrm>
          <a:prstGeom prst="rect">
            <a:avLst/>
          </a:prstGeom>
          <a:noFill/>
        </p:spPr>
        <p:txBody>
          <a:bodyPr wrap="none" rtlCol="0">
            <a:spAutoFit/>
          </a:bodyPr>
          <a:lstStyle/>
          <a:p>
            <a:r>
              <a:rPr lang="es-US" sz="2800" b="1" dirty="0">
                <a:solidFill>
                  <a:schemeClr val="bg1"/>
                </a:solidFill>
              </a:rPr>
              <a:t>3. </a:t>
            </a:r>
            <a:r>
              <a:rPr lang="es-US" sz="2800" b="1" dirty="0" smtClean="0">
                <a:solidFill>
                  <a:schemeClr val="bg1"/>
                </a:solidFill>
              </a:rPr>
              <a:t>Diseño</a:t>
            </a:r>
            <a:endParaRPr lang="es-US" sz="2800" b="1" dirty="0">
              <a:solidFill>
                <a:schemeClr val="bg1"/>
              </a:solidFill>
            </a:endParaRP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4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solidFill>
                  <a:schemeClr val="bg1"/>
                </a:solidFill>
                <a:latin typeface="Georgia" pitchFamily="18" charset="0"/>
              </a:rPr>
              <a:t>3</a:t>
            </a:r>
            <a:r>
              <a:rPr lang="es-EC" sz="1100" dirty="0" smtClean="0">
                <a:solidFill>
                  <a:schemeClr val="bg1"/>
                </a:solidFill>
                <a:latin typeface="Georgia" pitchFamily="18" charset="0"/>
              </a:rPr>
              <a:t>. Diseño</a:t>
            </a:r>
            <a:endParaRPr lang="es-EC" sz="1100" dirty="0">
              <a:solidFill>
                <a:schemeClr val="bg1"/>
              </a:solidFill>
              <a:latin typeface="Georgia" pitchFamily="18" charset="0"/>
            </a:endParaRPr>
          </a:p>
        </p:txBody>
      </p:sp>
      <p:sp>
        <p:nvSpPr>
          <p:cNvPr id="41"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4</a:t>
            </a:r>
            <a:r>
              <a:rPr lang="es-EC" sz="1100" dirty="0" smtClean="0">
                <a:solidFill>
                  <a:schemeClr val="bg1">
                    <a:lumMod val="75000"/>
                  </a:schemeClr>
                </a:solidFill>
                <a:latin typeface="Georgia" pitchFamily="18" charset="0"/>
              </a:rPr>
              <a:t>. Implementación</a:t>
            </a:r>
            <a:endParaRPr lang="es-EC" sz="1100" dirty="0">
              <a:solidFill>
                <a:schemeClr val="bg1">
                  <a:lumMod val="75000"/>
                </a:schemeClr>
              </a:solidFill>
              <a:latin typeface="Georgia" pitchFamily="18" charset="0"/>
            </a:endParaRPr>
          </a:p>
        </p:txBody>
      </p:sp>
      <p:sp>
        <p:nvSpPr>
          <p:cNvPr id="42"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5</a:t>
            </a:r>
            <a:r>
              <a:rPr lang="es-EC" sz="1100" dirty="0" smtClean="0">
                <a:solidFill>
                  <a:schemeClr val="bg1">
                    <a:lumMod val="75000"/>
                  </a:schemeClr>
                </a:solidFill>
                <a:latin typeface="Georgia" pitchFamily="18" charset="0"/>
              </a:rPr>
              <a:t>. Pruebas</a:t>
            </a:r>
            <a:endParaRPr lang="es-EC" sz="1100" dirty="0">
              <a:solidFill>
                <a:schemeClr val="bg1">
                  <a:lumMod val="75000"/>
                </a:schemeClr>
              </a:solidFill>
              <a:latin typeface="Georgia" pitchFamily="18" charset="0"/>
            </a:endParaRPr>
          </a:p>
        </p:txBody>
      </p:sp>
      <p:sp>
        <p:nvSpPr>
          <p:cNvPr id="43"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smtClean="0">
                <a:solidFill>
                  <a:schemeClr val="bg1">
                    <a:lumMod val="75000"/>
                  </a:schemeClr>
                </a:solidFill>
                <a:latin typeface="Georgia" pitchFamily="18" charset="0"/>
              </a:rPr>
              <a:t>6. Conclusiones y Trabajos Futuros</a:t>
            </a:r>
            <a:endParaRPr lang="es-EC" sz="1100" dirty="0">
              <a:solidFill>
                <a:schemeClr val="bg1">
                  <a:lumMod val="75000"/>
                </a:schemeClr>
              </a:solidFill>
              <a:latin typeface="Georgia" pitchFamily="18" charset="0"/>
            </a:endParaRPr>
          </a:p>
        </p:txBody>
      </p:sp>
      <p:sp>
        <p:nvSpPr>
          <p:cNvPr id="45"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5527925" cy="677301"/>
          </a:xfrm>
        </p:spPr>
        <p:txBody>
          <a:bodyPr>
            <a:normAutofit/>
          </a:bodyPr>
          <a:lstStyle/>
          <a:p>
            <a:r>
              <a:rPr lang="es-EC" sz="4000" dirty="0" smtClean="0">
                <a:latin typeface="+mn-lt"/>
              </a:rPr>
              <a:t>Elementos del sistema</a:t>
            </a:r>
            <a:endParaRPr lang="es-EC" sz="4000" dirty="0">
              <a:latin typeface="+mn-lt"/>
            </a:endParaRPr>
          </a:p>
        </p:txBody>
      </p:sp>
      <p:graphicFrame>
        <p:nvGraphicFramePr>
          <p:cNvPr id="6" name="Diagrama 5"/>
          <p:cNvGraphicFramePr/>
          <p:nvPr>
            <p:extLst>
              <p:ext uri="{D42A27DB-BD31-4B8C-83A1-F6EECF244321}">
                <p14:modId xmlns:p14="http://schemas.microsoft.com/office/powerpoint/2010/main" val="4167704138"/>
              </p:ext>
            </p:extLst>
          </p:nvPr>
        </p:nvGraphicFramePr>
        <p:xfrm>
          <a:off x="1673229" y="1351386"/>
          <a:ext cx="8398819" cy="46874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23760074"/>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10</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1568058" cy="523220"/>
          </a:xfrm>
          <a:prstGeom prst="rect">
            <a:avLst/>
          </a:prstGeom>
          <a:noFill/>
        </p:spPr>
        <p:txBody>
          <a:bodyPr wrap="none" rtlCol="0">
            <a:spAutoFit/>
          </a:bodyPr>
          <a:lstStyle/>
          <a:p>
            <a:r>
              <a:rPr lang="es-US" sz="2800" b="1" dirty="0">
                <a:solidFill>
                  <a:schemeClr val="bg1"/>
                </a:solidFill>
              </a:rPr>
              <a:t>3. </a:t>
            </a:r>
            <a:r>
              <a:rPr lang="es-US" sz="2800" b="1" dirty="0" smtClean="0">
                <a:solidFill>
                  <a:schemeClr val="bg1"/>
                </a:solidFill>
              </a:rPr>
              <a:t>Diseño</a:t>
            </a:r>
            <a:endParaRPr lang="es-US" sz="2800" b="1" dirty="0">
              <a:solidFill>
                <a:schemeClr val="bg1"/>
              </a:solidFill>
            </a:endParaRP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4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solidFill>
                  <a:schemeClr val="bg1"/>
                </a:solidFill>
                <a:latin typeface="Georgia" pitchFamily="18" charset="0"/>
              </a:rPr>
              <a:t>3</a:t>
            </a:r>
            <a:r>
              <a:rPr lang="es-EC" sz="1100" dirty="0" smtClean="0">
                <a:solidFill>
                  <a:schemeClr val="bg1"/>
                </a:solidFill>
                <a:latin typeface="Georgia" pitchFamily="18" charset="0"/>
              </a:rPr>
              <a:t>. Diseño</a:t>
            </a:r>
            <a:endParaRPr lang="es-EC" sz="1100" dirty="0">
              <a:solidFill>
                <a:schemeClr val="bg1"/>
              </a:solidFill>
              <a:latin typeface="Georgia" pitchFamily="18" charset="0"/>
            </a:endParaRPr>
          </a:p>
        </p:txBody>
      </p:sp>
      <p:sp>
        <p:nvSpPr>
          <p:cNvPr id="41"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4</a:t>
            </a:r>
            <a:r>
              <a:rPr lang="es-EC" sz="1100" dirty="0" smtClean="0">
                <a:solidFill>
                  <a:schemeClr val="bg1">
                    <a:lumMod val="75000"/>
                  </a:schemeClr>
                </a:solidFill>
                <a:latin typeface="Georgia" pitchFamily="18" charset="0"/>
              </a:rPr>
              <a:t>. Implementación</a:t>
            </a:r>
            <a:endParaRPr lang="es-EC" sz="1100" dirty="0">
              <a:solidFill>
                <a:schemeClr val="bg1">
                  <a:lumMod val="75000"/>
                </a:schemeClr>
              </a:solidFill>
              <a:latin typeface="Georgia" pitchFamily="18" charset="0"/>
            </a:endParaRPr>
          </a:p>
        </p:txBody>
      </p:sp>
      <p:sp>
        <p:nvSpPr>
          <p:cNvPr id="42"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5</a:t>
            </a:r>
            <a:r>
              <a:rPr lang="es-EC" sz="1100" dirty="0" smtClean="0">
                <a:solidFill>
                  <a:schemeClr val="bg1">
                    <a:lumMod val="75000"/>
                  </a:schemeClr>
                </a:solidFill>
                <a:latin typeface="Georgia" pitchFamily="18" charset="0"/>
              </a:rPr>
              <a:t>. Pruebas</a:t>
            </a:r>
            <a:endParaRPr lang="es-EC" sz="1100" dirty="0">
              <a:solidFill>
                <a:schemeClr val="bg1">
                  <a:lumMod val="75000"/>
                </a:schemeClr>
              </a:solidFill>
              <a:latin typeface="Georgia" pitchFamily="18" charset="0"/>
            </a:endParaRPr>
          </a:p>
        </p:txBody>
      </p:sp>
      <p:sp>
        <p:nvSpPr>
          <p:cNvPr id="43"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smtClean="0">
                <a:solidFill>
                  <a:schemeClr val="bg1">
                    <a:lumMod val="75000"/>
                  </a:schemeClr>
                </a:solidFill>
                <a:latin typeface="Georgia" pitchFamily="18" charset="0"/>
              </a:rPr>
              <a:t>6. Conclusiones y Trabajos Futuros</a:t>
            </a:r>
            <a:endParaRPr lang="es-EC" sz="1100" dirty="0">
              <a:solidFill>
                <a:schemeClr val="bg1">
                  <a:lumMod val="75000"/>
                </a:schemeClr>
              </a:solidFill>
              <a:latin typeface="Georgia" pitchFamily="18" charset="0"/>
            </a:endParaRPr>
          </a:p>
        </p:txBody>
      </p:sp>
      <p:sp>
        <p:nvSpPr>
          <p:cNvPr id="45"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5527925" cy="677301"/>
          </a:xfrm>
        </p:spPr>
        <p:txBody>
          <a:bodyPr>
            <a:normAutofit/>
          </a:bodyPr>
          <a:lstStyle/>
          <a:p>
            <a:r>
              <a:rPr lang="es-EC" sz="4000" dirty="0" smtClean="0">
                <a:latin typeface="+mn-lt"/>
              </a:rPr>
              <a:t>Elementos del sistema</a:t>
            </a:r>
            <a:endParaRPr lang="es-EC" sz="4000" dirty="0">
              <a:latin typeface="+mn-lt"/>
            </a:endParaRPr>
          </a:p>
        </p:txBody>
      </p:sp>
      <p:graphicFrame>
        <p:nvGraphicFramePr>
          <p:cNvPr id="6" name="Diagrama 5"/>
          <p:cNvGraphicFramePr/>
          <p:nvPr>
            <p:extLst>
              <p:ext uri="{D42A27DB-BD31-4B8C-83A1-F6EECF244321}">
                <p14:modId xmlns:p14="http://schemas.microsoft.com/office/powerpoint/2010/main" val="2007209323"/>
              </p:ext>
            </p:extLst>
          </p:nvPr>
        </p:nvGraphicFramePr>
        <p:xfrm>
          <a:off x="1673229" y="1351386"/>
          <a:ext cx="8398819" cy="46874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00893384"/>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11</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1568058" cy="523220"/>
          </a:xfrm>
          <a:prstGeom prst="rect">
            <a:avLst/>
          </a:prstGeom>
          <a:noFill/>
        </p:spPr>
        <p:txBody>
          <a:bodyPr wrap="none" rtlCol="0">
            <a:spAutoFit/>
          </a:bodyPr>
          <a:lstStyle/>
          <a:p>
            <a:r>
              <a:rPr lang="es-US" sz="2800" b="1" dirty="0">
                <a:solidFill>
                  <a:schemeClr val="bg1"/>
                </a:solidFill>
              </a:rPr>
              <a:t>3. </a:t>
            </a:r>
            <a:r>
              <a:rPr lang="es-US" sz="2800" b="1" dirty="0" smtClean="0">
                <a:solidFill>
                  <a:schemeClr val="bg1"/>
                </a:solidFill>
              </a:rPr>
              <a:t>Diseño</a:t>
            </a:r>
            <a:endParaRPr lang="es-US" sz="2800" b="1" dirty="0">
              <a:solidFill>
                <a:schemeClr val="bg1"/>
              </a:solidFill>
            </a:endParaRP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4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solidFill>
                  <a:schemeClr val="bg1"/>
                </a:solidFill>
                <a:latin typeface="Georgia" pitchFamily="18" charset="0"/>
              </a:rPr>
              <a:t>3</a:t>
            </a:r>
            <a:r>
              <a:rPr lang="es-EC" sz="1100" dirty="0" smtClean="0">
                <a:solidFill>
                  <a:schemeClr val="bg1"/>
                </a:solidFill>
                <a:latin typeface="Georgia" pitchFamily="18" charset="0"/>
              </a:rPr>
              <a:t>. Diseño</a:t>
            </a:r>
            <a:endParaRPr lang="es-EC" sz="1100" dirty="0">
              <a:solidFill>
                <a:schemeClr val="bg1"/>
              </a:solidFill>
              <a:latin typeface="Georgia" pitchFamily="18" charset="0"/>
            </a:endParaRPr>
          </a:p>
        </p:txBody>
      </p:sp>
      <p:sp>
        <p:nvSpPr>
          <p:cNvPr id="41"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4</a:t>
            </a:r>
            <a:r>
              <a:rPr lang="es-EC" sz="1100" dirty="0" smtClean="0">
                <a:solidFill>
                  <a:schemeClr val="bg1">
                    <a:lumMod val="75000"/>
                  </a:schemeClr>
                </a:solidFill>
                <a:latin typeface="Georgia" pitchFamily="18" charset="0"/>
              </a:rPr>
              <a:t>. Implementación</a:t>
            </a:r>
            <a:endParaRPr lang="es-EC" sz="1100" dirty="0">
              <a:solidFill>
                <a:schemeClr val="bg1">
                  <a:lumMod val="75000"/>
                </a:schemeClr>
              </a:solidFill>
              <a:latin typeface="Georgia" pitchFamily="18" charset="0"/>
            </a:endParaRPr>
          </a:p>
        </p:txBody>
      </p:sp>
      <p:sp>
        <p:nvSpPr>
          <p:cNvPr id="42"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5</a:t>
            </a:r>
            <a:r>
              <a:rPr lang="es-EC" sz="1100" dirty="0" smtClean="0">
                <a:solidFill>
                  <a:schemeClr val="bg1">
                    <a:lumMod val="75000"/>
                  </a:schemeClr>
                </a:solidFill>
                <a:latin typeface="Georgia" pitchFamily="18" charset="0"/>
              </a:rPr>
              <a:t>. Pruebas</a:t>
            </a:r>
            <a:endParaRPr lang="es-EC" sz="1100" dirty="0">
              <a:solidFill>
                <a:schemeClr val="bg1">
                  <a:lumMod val="75000"/>
                </a:schemeClr>
              </a:solidFill>
              <a:latin typeface="Georgia" pitchFamily="18" charset="0"/>
            </a:endParaRPr>
          </a:p>
        </p:txBody>
      </p:sp>
      <p:sp>
        <p:nvSpPr>
          <p:cNvPr id="43"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smtClean="0">
                <a:solidFill>
                  <a:schemeClr val="bg1">
                    <a:lumMod val="75000"/>
                  </a:schemeClr>
                </a:solidFill>
                <a:latin typeface="Georgia" pitchFamily="18" charset="0"/>
              </a:rPr>
              <a:t>6. Conclusiones y Trabajos Futuros</a:t>
            </a:r>
            <a:endParaRPr lang="es-EC" sz="1100" dirty="0">
              <a:solidFill>
                <a:schemeClr val="bg1">
                  <a:lumMod val="75000"/>
                </a:schemeClr>
              </a:solidFill>
              <a:latin typeface="Georgia" pitchFamily="18" charset="0"/>
            </a:endParaRPr>
          </a:p>
        </p:txBody>
      </p:sp>
      <p:sp>
        <p:nvSpPr>
          <p:cNvPr id="45"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5527925" cy="677301"/>
          </a:xfrm>
        </p:spPr>
        <p:txBody>
          <a:bodyPr>
            <a:normAutofit/>
          </a:bodyPr>
          <a:lstStyle/>
          <a:p>
            <a:r>
              <a:rPr lang="es-EC" sz="4000" dirty="0" err="1" smtClean="0">
                <a:latin typeface="+mn-lt"/>
              </a:rPr>
              <a:t>Metamodelo</a:t>
            </a:r>
            <a:endParaRPr lang="es-EC" sz="4000" dirty="0">
              <a:latin typeface="+mn-lt"/>
            </a:endParaRPr>
          </a:p>
        </p:txBody>
      </p:sp>
      <p:pic>
        <p:nvPicPr>
          <p:cNvPr id="19" name="Imagen 18"/>
          <p:cNvPicPr/>
          <p:nvPr/>
        </p:nvPicPr>
        <p:blipFill>
          <a:blip r:embed="rId4" cstate="print">
            <a:extLst>
              <a:ext uri="{28A0092B-C50C-407E-A947-70E740481C1C}">
                <a14:useLocalDpi xmlns:a14="http://schemas.microsoft.com/office/drawing/2010/main" val="0"/>
              </a:ext>
            </a:extLst>
          </a:blip>
          <a:stretch>
            <a:fillRect/>
          </a:stretch>
        </p:blipFill>
        <p:spPr>
          <a:xfrm>
            <a:off x="2692605" y="1507844"/>
            <a:ext cx="6836865" cy="4042485"/>
          </a:xfrm>
          <a:prstGeom prst="rect">
            <a:avLst/>
          </a:prstGeom>
        </p:spPr>
      </p:pic>
    </p:spTree>
    <p:extLst>
      <p:ext uri="{BB962C8B-B14F-4D97-AF65-F5344CB8AC3E}">
        <p14:creationId xmlns:p14="http://schemas.microsoft.com/office/powerpoint/2010/main" val="1321328161"/>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7342909" y="1991676"/>
            <a:ext cx="4262673" cy="31206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2" name="Rectángulo 1"/>
          <p:cNvSpPr/>
          <p:nvPr/>
        </p:nvSpPr>
        <p:spPr>
          <a:xfrm>
            <a:off x="412020" y="1329707"/>
            <a:ext cx="6445980" cy="45904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12</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1568058" cy="523220"/>
          </a:xfrm>
          <a:prstGeom prst="rect">
            <a:avLst/>
          </a:prstGeom>
          <a:noFill/>
        </p:spPr>
        <p:txBody>
          <a:bodyPr wrap="none" rtlCol="0">
            <a:spAutoFit/>
          </a:bodyPr>
          <a:lstStyle/>
          <a:p>
            <a:r>
              <a:rPr lang="es-US" sz="2800" b="1" dirty="0">
                <a:solidFill>
                  <a:schemeClr val="bg1"/>
                </a:solidFill>
              </a:rPr>
              <a:t>3. </a:t>
            </a:r>
            <a:r>
              <a:rPr lang="es-US" sz="2800" b="1" dirty="0" smtClean="0">
                <a:solidFill>
                  <a:schemeClr val="bg1"/>
                </a:solidFill>
              </a:rPr>
              <a:t>Diseño</a:t>
            </a:r>
            <a:endParaRPr lang="es-US" sz="2800" b="1" dirty="0">
              <a:solidFill>
                <a:schemeClr val="bg1"/>
              </a:solidFill>
            </a:endParaRP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4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solidFill>
                  <a:schemeClr val="bg1"/>
                </a:solidFill>
                <a:latin typeface="Georgia" pitchFamily="18" charset="0"/>
              </a:rPr>
              <a:t>3</a:t>
            </a:r>
            <a:r>
              <a:rPr lang="es-EC" sz="1100" dirty="0" smtClean="0">
                <a:solidFill>
                  <a:schemeClr val="bg1"/>
                </a:solidFill>
                <a:latin typeface="Georgia" pitchFamily="18" charset="0"/>
              </a:rPr>
              <a:t>. Diseño</a:t>
            </a:r>
            <a:endParaRPr lang="es-EC" sz="1100" dirty="0">
              <a:solidFill>
                <a:schemeClr val="bg1"/>
              </a:solidFill>
              <a:latin typeface="Georgia" pitchFamily="18" charset="0"/>
            </a:endParaRPr>
          </a:p>
        </p:txBody>
      </p:sp>
      <p:sp>
        <p:nvSpPr>
          <p:cNvPr id="41"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4</a:t>
            </a:r>
            <a:r>
              <a:rPr lang="es-EC" sz="1100" dirty="0" smtClean="0">
                <a:solidFill>
                  <a:schemeClr val="bg1">
                    <a:lumMod val="75000"/>
                  </a:schemeClr>
                </a:solidFill>
                <a:latin typeface="Georgia" pitchFamily="18" charset="0"/>
              </a:rPr>
              <a:t>. Implementación</a:t>
            </a:r>
            <a:endParaRPr lang="es-EC" sz="1100" dirty="0">
              <a:solidFill>
                <a:schemeClr val="bg1">
                  <a:lumMod val="75000"/>
                </a:schemeClr>
              </a:solidFill>
              <a:latin typeface="Georgia" pitchFamily="18" charset="0"/>
            </a:endParaRPr>
          </a:p>
        </p:txBody>
      </p:sp>
      <p:sp>
        <p:nvSpPr>
          <p:cNvPr id="42"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5</a:t>
            </a:r>
            <a:r>
              <a:rPr lang="es-EC" sz="1100" dirty="0" smtClean="0">
                <a:solidFill>
                  <a:schemeClr val="bg1">
                    <a:lumMod val="75000"/>
                  </a:schemeClr>
                </a:solidFill>
                <a:latin typeface="Georgia" pitchFamily="18" charset="0"/>
              </a:rPr>
              <a:t>. Pruebas</a:t>
            </a:r>
            <a:endParaRPr lang="es-EC" sz="1100" dirty="0">
              <a:solidFill>
                <a:schemeClr val="bg1">
                  <a:lumMod val="75000"/>
                </a:schemeClr>
              </a:solidFill>
              <a:latin typeface="Georgia" pitchFamily="18" charset="0"/>
            </a:endParaRPr>
          </a:p>
        </p:txBody>
      </p:sp>
      <p:sp>
        <p:nvSpPr>
          <p:cNvPr id="43"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smtClean="0">
                <a:solidFill>
                  <a:schemeClr val="bg1">
                    <a:lumMod val="75000"/>
                  </a:schemeClr>
                </a:solidFill>
                <a:latin typeface="Georgia" pitchFamily="18" charset="0"/>
              </a:rPr>
              <a:t>6. Conclusiones y Trabajos Futuros</a:t>
            </a:r>
            <a:endParaRPr lang="es-EC" sz="1100" dirty="0">
              <a:solidFill>
                <a:schemeClr val="bg1">
                  <a:lumMod val="75000"/>
                </a:schemeClr>
              </a:solidFill>
              <a:latin typeface="Georgia" pitchFamily="18" charset="0"/>
            </a:endParaRPr>
          </a:p>
        </p:txBody>
      </p:sp>
      <p:sp>
        <p:nvSpPr>
          <p:cNvPr id="45"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5527925" cy="677301"/>
          </a:xfrm>
        </p:spPr>
        <p:txBody>
          <a:bodyPr>
            <a:normAutofit/>
          </a:bodyPr>
          <a:lstStyle/>
          <a:p>
            <a:r>
              <a:rPr lang="es-EC" sz="4000" dirty="0" err="1" smtClean="0">
                <a:latin typeface="+mn-lt"/>
              </a:rPr>
              <a:t>Metamodelo</a:t>
            </a:r>
            <a:endParaRPr lang="es-EC" sz="4000" dirty="0">
              <a:latin typeface="+mn-lt"/>
            </a:endParaRPr>
          </a:p>
        </p:txBody>
      </p:sp>
      <p:pic>
        <p:nvPicPr>
          <p:cNvPr id="21" name="Imagen 20"/>
          <p:cNvPicPr/>
          <p:nvPr/>
        </p:nvPicPr>
        <p:blipFill>
          <a:blip r:embed="rId4" cstate="print">
            <a:extLst>
              <a:ext uri="{28A0092B-C50C-407E-A947-70E740481C1C}">
                <a14:useLocalDpi xmlns:a14="http://schemas.microsoft.com/office/drawing/2010/main" val="0"/>
              </a:ext>
            </a:extLst>
          </a:blip>
          <a:stretch>
            <a:fillRect/>
          </a:stretch>
        </p:blipFill>
        <p:spPr>
          <a:xfrm>
            <a:off x="467442" y="1619383"/>
            <a:ext cx="6332455" cy="4259229"/>
          </a:xfrm>
          <a:prstGeom prst="rect">
            <a:avLst/>
          </a:prstGeom>
        </p:spPr>
      </p:pic>
      <p:pic>
        <p:nvPicPr>
          <p:cNvPr id="22" name="Imagen 21"/>
          <p:cNvPicPr/>
          <p:nvPr/>
        </p:nvPicPr>
        <p:blipFill>
          <a:blip r:embed="rId5" cstate="print">
            <a:extLst>
              <a:ext uri="{28A0092B-C50C-407E-A947-70E740481C1C}">
                <a14:useLocalDpi xmlns:a14="http://schemas.microsoft.com/office/drawing/2010/main" val="0"/>
              </a:ext>
            </a:extLst>
          </a:blip>
          <a:stretch>
            <a:fillRect/>
          </a:stretch>
        </p:blipFill>
        <p:spPr>
          <a:xfrm>
            <a:off x="7420236" y="2551006"/>
            <a:ext cx="4116071" cy="2449580"/>
          </a:xfrm>
          <a:prstGeom prst="rect">
            <a:avLst/>
          </a:prstGeom>
        </p:spPr>
      </p:pic>
      <p:sp>
        <p:nvSpPr>
          <p:cNvPr id="20" name="Marcador de contenido 9">
            <a:extLst>
              <a:ext uri="{FF2B5EF4-FFF2-40B4-BE49-F238E27FC236}">
                <a16:creationId xmlns:a16="http://schemas.microsoft.com/office/drawing/2014/main" id="{2626B905-8E07-4173-ADB1-9BE781B5767A}"/>
              </a:ext>
            </a:extLst>
          </p:cNvPr>
          <p:cNvSpPr>
            <a:spLocks noGrp="1"/>
          </p:cNvSpPr>
          <p:nvPr>
            <p:ph sz="half" idx="1"/>
          </p:nvPr>
        </p:nvSpPr>
        <p:spPr>
          <a:xfrm>
            <a:off x="2852161" y="1257381"/>
            <a:ext cx="1262641" cy="542101"/>
          </a:xfrm>
        </p:spPr>
        <p:txBody>
          <a:bodyPr anchor="ctr">
            <a:normAutofit/>
          </a:bodyPr>
          <a:lstStyle/>
          <a:p>
            <a:pPr marL="0" indent="0">
              <a:buNone/>
            </a:pPr>
            <a:r>
              <a:rPr lang="es-EC" sz="2200" dirty="0" smtClean="0">
                <a:latin typeface="Times New Roman" panose="02020603050405020304" pitchFamily="18" charset="0"/>
                <a:cs typeface="Times New Roman" panose="02020603050405020304" pitchFamily="18" charset="0"/>
              </a:rPr>
              <a:t>Sensores</a:t>
            </a:r>
            <a:endParaRPr lang="es-EC" sz="2200" dirty="0">
              <a:latin typeface="Times New Roman" panose="02020603050405020304" pitchFamily="18" charset="0"/>
              <a:cs typeface="Times New Roman" panose="02020603050405020304" pitchFamily="18" charset="0"/>
            </a:endParaRPr>
          </a:p>
        </p:txBody>
      </p:sp>
      <p:sp>
        <p:nvSpPr>
          <p:cNvPr id="23" name="Marcador de contenido 9">
            <a:extLst>
              <a:ext uri="{FF2B5EF4-FFF2-40B4-BE49-F238E27FC236}">
                <a16:creationId xmlns:a16="http://schemas.microsoft.com/office/drawing/2014/main" id="{2626B905-8E07-4173-ADB1-9BE781B5767A}"/>
              </a:ext>
            </a:extLst>
          </p:cNvPr>
          <p:cNvSpPr txBox="1">
            <a:spLocks/>
          </p:cNvSpPr>
          <p:nvPr/>
        </p:nvSpPr>
        <p:spPr>
          <a:xfrm>
            <a:off x="8795752" y="1991676"/>
            <a:ext cx="1464265" cy="5421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2200" dirty="0" smtClean="0">
                <a:latin typeface="Times New Roman" panose="02020603050405020304" pitchFamily="18" charset="0"/>
                <a:cs typeface="Times New Roman" panose="02020603050405020304" pitchFamily="18" charset="0"/>
              </a:rPr>
              <a:t>Actuadores</a:t>
            </a:r>
            <a:endParaRPr lang="es-EC"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2666731"/>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ángulo 31"/>
          <p:cNvSpPr/>
          <p:nvPr/>
        </p:nvSpPr>
        <p:spPr>
          <a:xfrm>
            <a:off x="7018055" y="1309443"/>
            <a:ext cx="3435928" cy="40298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6" name="Rectángulo 5"/>
          <p:cNvSpPr/>
          <p:nvPr/>
        </p:nvSpPr>
        <p:spPr>
          <a:xfrm>
            <a:off x="625473" y="1329707"/>
            <a:ext cx="5470527" cy="40298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13</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1568058" cy="523220"/>
          </a:xfrm>
          <a:prstGeom prst="rect">
            <a:avLst/>
          </a:prstGeom>
          <a:noFill/>
        </p:spPr>
        <p:txBody>
          <a:bodyPr wrap="none" rtlCol="0">
            <a:spAutoFit/>
          </a:bodyPr>
          <a:lstStyle/>
          <a:p>
            <a:r>
              <a:rPr lang="es-US" sz="2800" b="1" dirty="0">
                <a:solidFill>
                  <a:schemeClr val="bg1"/>
                </a:solidFill>
              </a:rPr>
              <a:t>3. </a:t>
            </a:r>
            <a:r>
              <a:rPr lang="es-US" sz="2800" b="1" dirty="0" smtClean="0">
                <a:solidFill>
                  <a:schemeClr val="bg1"/>
                </a:solidFill>
              </a:rPr>
              <a:t>Diseño</a:t>
            </a:r>
            <a:endParaRPr lang="es-US" sz="2800" b="1" dirty="0">
              <a:solidFill>
                <a:schemeClr val="bg1"/>
              </a:solidFill>
            </a:endParaRP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4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solidFill>
                  <a:schemeClr val="bg1"/>
                </a:solidFill>
                <a:latin typeface="Georgia" pitchFamily="18" charset="0"/>
              </a:rPr>
              <a:t>3</a:t>
            </a:r>
            <a:r>
              <a:rPr lang="es-EC" sz="1100" dirty="0" smtClean="0">
                <a:solidFill>
                  <a:schemeClr val="bg1"/>
                </a:solidFill>
                <a:latin typeface="Georgia" pitchFamily="18" charset="0"/>
              </a:rPr>
              <a:t>. Diseño</a:t>
            </a:r>
            <a:endParaRPr lang="es-EC" sz="1100" dirty="0">
              <a:solidFill>
                <a:schemeClr val="bg1"/>
              </a:solidFill>
              <a:latin typeface="Georgia" pitchFamily="18" charset="0"/>
            </a:endParaRPr>
          </a:p>
        </p:txBody>
      </p:sp>
      <p:sp>
        <p:nvSpPr>
          <p:cNvPr id="41"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4</a:t>
            </a:r>
            <a:r>
              <a:rPr lang="es-EC" sz="1100" dirty="0" smtClean="0">
                <a:solidFill>
                  <a:schemeClr val="bg1">
                    <a:lumMod val="75000"/>
                  </a:schemeClr>
                </a:solidFill>
                <a:latin typeface="Georgia" pitchFamily="18" charset="0"/>
              </a:rPr>
              <a:t>. Implementación</a:t>
            </a:r>
            <a:endParaRPr lang="es-EC" sz="1100" dirty="0">
              <a:solidFill>
                <a:schemeClr val="bg1">
                  <a:lumMod val="75000"/>
                </a:schemeClr>
              </a:solidFill>
              <a:latin typeface="Georgia" pitchFamily="18" charset="0"/>
            </a:endParaRPr>
          </a:p>
        </p:txBody>
      </p:sp>
      <p:sp>
        <p:nvSpPr>
          <p:cNvPr id="42"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5</a:t>
            </a:r>
            <a:r>
              <a:rPr lang="es-EC" sz="1100" dirty="0" smtClean="0">
                <a:solidFill>
                  <a:schemeClr val="bg1">
                    <a:lumMod val="75000"/>
                  </a:schemeClr>
                </a:solidFill>
                <a:latin typeface="Georgia" pitchFamily="18" charset="0"/>
              </a:rPr>
              <a:t>. Pruebas</a:t>
            </a:r>
            <a:endParaRPr lang="es-EC" sz="1100" dirty="0">
              <a:solidFill>
                <a:schemeClr val="bg1">
                  <a:lumMod val="75000"/>
                </a:schemeClr>
              </a:solidFill>
              <a:latin typeface="Georgia" pitchFamily="18" charset="0"/>
            </a:endParaRPr>
          </a:p>
        </p:txBody>
      </p:sp>
      <p:sp>
        <p:nvSpPr>
          <p:cNvPr id="43"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smtClean="0">
                <a:solidFill>
                  <a:schemeClr val="bg1">
                    <a:lumMod val="75000"/>
                  </a:schemeClr>
                </a:solidFill>
                <a:latin typeface="Georgia" pitchFamily="18" charset="0"/>
              </a:rPr>
              <a:t>6. Conclusiones y Trabajos Futuros</a:t>
            </a:r>
            <a:endParaRPr lang="es-EC" sz="1100" dirty="0">
              <a:solidFill>
                <a:schemeClr val="bg1">
                  <a:lumMod val="75000"/>
                </a:schemeClr>
              </a:solidFill>
              <a:latin typeface="Georgia" pitchFamily="18" charset="0"/>
            </a:endParaRPr>
          </a:p>
        </p:txBody>
      </p:sp>
      <p:sp>
        <p:nvSpPr>
          <p:cNvPr id="45"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5527925" cy="677301"/>
          </a:xfrm>
        </p:spPr>
        <p:txBody>
          <a:bodyPr>
            <a:normAutofit/>
          </a:bodyPr>
          <a:lstStyle/>
          <a:p>
            <a:r>
              <a:rPr lang="es-EC" sz="4000" dirty="0" err="1" smtClean="0">
                <a:latin typeface="+mn-lt"/>
              </a:rPr>
              <a:t>Metamodelo</a:t>
            </a:r>
            <a:endParaRPr lang="es-EC" sz="4000" dirty="0">
              <a:latin typeface="+mn-lt"/>
            </a:endParaRPr>
          </a:p>
        </p:txBody>
      </p:sp>
      <p:pic>
        <p:nvPicPr>
          <p:cNvPr id="20" name="Imagen 19"/>
          <p:cNvPicPr/>
          <p:nvPr/>
        </p:nvPicPr>
        <p:blipFill>
          <a:blip r:embed="rId4" cstate="print">
            <a:extLst>
              <a:ext uri="{28A0092B-C50C-407E-A947-70E740481C1C}">
                <a14:useLocalDpi xmlns:a14="http://schemas.microsoft.com/office/drawing/2010/main" val="0"/>
              </a:ext>
            </a:extLst>
          </a:blip>
          <a:stretch>
            <a:fillRect/>
          </a:stretch>
        </p:blipFill>
        <p:spPr>
          <a:xfrm>
            <a:off x="1065444" y="1785059"/>
            <a:ext cx="4401313" cy="3487686"/>
          </a:xfrm>
          <a:prstGeom prst="rect">
            <a:avLst/>
          </a:prstGeom>
        </p:spPr>
      </p:pic>
      <p:pic>
        <p:nvPicPr>
          <p:cNvPr id="27" name="Imagen 26"/>
          <p:cNvPicPr/>
          <p:nvPr/>
        </p:nvPicPr>
        <p:blipFill>
          <a:blip r:embed="rId5" cstate="print">
            <a:extLst>
              <a:ext uri="{28A0092B-C50C-407E-A947-70E740481C1C}">
                <a14:useLocalDpi xmlns:a14="http://schemas.microsoft.com/office/drawing/2010/main" val="0"/>
              </a:ext>
            </a:extLst>
          </a:blip>
          <a:stretch>
            <a:fillRect/>
          </a:stretch>
        </p:blipFill>
        <p:spPr>
          <a:xfrm>
            <a:off x="7499991" y="1725245"/>
            <a:ext cx="2440940" cy="3599815"/>
          </a:xfrm>
          <a:prstGeom prst="rect">
            <a:avLst/>
          </a:prstGeom>
        </p:spPr>
      </p:pic>
      <p:sp>
        <p:nvSpPr>
          <p:cNvPr id="29" name="Marcador de contenido 9">
            <a:extLst>
              <a:ext uri="{FF2B5EF4-FFF2-40B4-BE49-F238E27FC236}">
                <a16:creationId xmlns:a16="http://schemas.microsoft.com/office/drawing/2014/main" id="{2626B905-8E07-4173-ADB1-9BE781B5767A}"/>
              </a:ext>
            </a:extLst>
          </p:cNvPr>
          <p:cNvSpPr>
            <a:spLocks noGrp="1"/>
          </p:cNvSpPr>
          <p:nvPr>
            <p:ph sz="half" idx="1"/>
          </p:nvPr>
        </p:nvSpPr>
        <p:spPr>
          <a:xfrm>
            <a:off x="2971066" y="1309444"/>
            <a:ext cx="1535121" cy="542101"/>
          </a:xfrm>
        </p:spPr>
        <p:txBody>
          <a:bodyPr anchor="ctr">
            <a:normAutofit/>
          </a:bodyPr>
          <a:lstStyle/>
          <a:p>
            <a:pPr marL="0" indent="0">
              <a:buNone/>
            </a:pPr>
            <a:r>
              <a:rPr lang="es-EC" sz="2200" dirty="0" smtClean="0">
                <a:latin typeface="Times New Roman" panose="02020603050405020304" pitchFamily="18" charset="0"/>
                <a:cs typeface="Times New Roman" panose="02020603050405020304" pitchFamily="18" charset="0"/>
              </a:rPr>
              <a:t>Controlador</a:t>
            </a:r>
            <a:endParaRPr lang="es-EC" sz="2200" dirty="0">
              <a:latin typeface="Times New Roman" panose="02020603050405020304" pitchFamily="18" charset="0"/>
              <a:cs typeface="Times New Roman" panose="02020603050405020304" pitchFamily="18" charset="0"/>
            </a:endParaRPr>
          </a:p>
        </p:txBody>
      </p:sp>
      <p:sp>
        <p:nvSpPr>
          <p:cNvPr id="30" name="Marcador de contenido 9">
            <a:extLst>
              <a:ext uri="{FF2B5EF4-FFF2-40B4-BE49-F238E27FC236}">
                <a16:creationId xmlns:a16="http://schemas.microsoft.com/office/drawing/2014/main" id="{2626B905-8E07-4173-ADB1-9BE781B5767A}"/>
              </a:ext>
            </a:extLst>
          </p:cNvPr>
          <p:cNvSpPr txBox="1">
            <a:spLocks/>
          </p:cNvSpPr>
          <p:nvPr/>
        </p:nvSpPr>
        <p:spPr>
          <a:xfrm>
            <a:off x="7848686" y="1309443"/>
            <a:ext cx="1743550" cy="5421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2200" dirty="0" smtClean="0">
                <a:latin typeface="Times New Roman" panose="02020603050405020304" pitchFamily="18" charset="0"/>
                <a:cs typeface="Times New Roman" panose="02020603050405020304" pitchFamily="18" charset="0"/>
              </a:rPr>
              <a:t>Orquestación</a:t>
            </a:r>
            <a:endParaRPr lang="es-EC"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3648465"/>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ángulo 36"/>
          <p:cNvSpPr/>
          <p:nvPr/>
        </p:nvSpPr>
        <p:spPr>
          <a:xfrm>
            <a:off x="6739468" y="1639121"/>
            <a:ext cx="2402195" cy="16184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36" name="Rectángulo 35"/>
          <p:cNvSpPr/>
          <p:nvPr/>
        </p:nvSpPr>
        <p:spPr>
          <a:xfrm>
            <a:off x="6739467" y="3636011"/>
            <a:ext cx="2402195" cy="16184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35" name="Rectángulo 34"/>
          <p:cNvSpPr/>
          <p:nvPr/>
        </p:nvSpPr>
        <p:spPr>
          <a:xfrm>
            <a:off x="1831323" y="3621667"/>
            <a:ext cx="2402195" cy="16184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34" name="Rectángulo 33"/>
          <p:cNvSpPr/>
          <p:nvPr/>
        </p:nvSpPr>
        <p:spPr>
          <a:xfrm>
            <a:off x="1814944" y="1653465"/>
            <a:ext cx="2402195" cy="16184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14</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1568058" cy="523220"/>
          </a:xfrm>
          <a:prstGeom prst="rect">
            <a:avLst/>
          </a:prstGeom>
          <a:noFill/>
        </p:spPr>
        <p:txBody>
          <a:bodyPr wrap="none" rtlCol="0">
            <a:spAutoFit/>
          </a:bodyPr>
          <a:lstStyle/>
          <a:p>
            <a:r>
              <a:rPr lang="es-US" sz="2800" b="1" dirty="0">
                <a:solidFill>
                  <a:schemeClr val="bg1"/>
                </a:solidFill>
              </a:rPr>
              <a:t>3. </a:t>
            </a:r>
            <a:r>
              <a:rPr lang="es-US" sz="2800" b="1" dirty="0" smtClean="0">
                <a:solidFill>
                  <a:schemeClr val="bg1"/>
                </a:solidFill>
              </a:rPr>
              <a:t>Diseño</a:t>
            </a:r>
            <a:endParaRPr lang="es-US" sz="2800" b="1" dirty="0">
              <a:solidFill>
                <a:schemeClr val="bg1"/>
              </a:solidFill>
            </a:endParaRP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4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solidFill>
                  <a:schemeClr val="bg1"/>
                </a:solidFill>
                <a:latin typeface="Georgia" pitchFamily="18" charset="0"/>
              </a:rPr>
              <a:t>3</a:t>
            </a:r>
            <a:r>
              <a:rPr lang="es-EC" sz="1100" dirty="0" smtClean="0">
                <a:solidFill>
                  <a:schemeClr val="bg1"/>
                </a:solidFill>
                <a:latin typeface="Georgia" pitchFamily="18" charset="0"/>
              </a:rPr>
              <a:t>. Diseño</a:t>
            </a:r>
            <a:endParaRPr lang="es-EC" sz="1100" dirty="0">
              <a:solidFill>
                <a:schemeClr val="bg1"/>
              </a:solidFill>
              <a:latin typeface="Georgia" pitchFamily="18" charset="0"/>
            </a:endParaRPr>
          </a:p>
        </p:txBody>
      </p:sp>
      <p:sp>
        <p:nvSpPr>
          <p:cNvPr id="41"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4</a:t>
            </a:r>
            <a:r>
              <a:rPr lang="es-EC" sz="1100" dirty="0" smtClean="0">
                <a:solidFill>
                  <a:schemeClr val="bg1">
                    <a:lumMod val="75000"/>
                  </a:schemeClr>
                </a:solidFill>
                <a:latin typeface="Georgia" pitchFamily="18" charset="0"/>
              </a:rPr>
              <a:t>. Implementación</a:t>
            </a:r>
            <a:endParaRPr lang="es-EC" sz="1100" dirty="0">
              <a:solidFill>
                <a:schemeClr val="bg1">
                  <a:lumMod val="75000"/>
                </a:schemeClr>
              </a:solidFill>
              <a:latin typeface="Georgia" pitchFamily="18" charset="0"/>
            </a:endParaRPr>
          </a:p>
        </p:txBody>
      </p:sp>
      <p:sp>
        <p:nvSpPr>
          <p:cNvPr id="42"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5</a:t>
            </a:r>
            <a:r>
              <a:rPr lang="es-EC" sz="1100" dirty="0" smtClean="0">
                <a:solidFill>
                  <a:schemeClr val="bg1">
                    <a:lumMod val="75000"/>
                  </a:schemeClr>
                </a:solidFill>
                <a:latin typeface="Georgia" pitchFamily="18" charset="0"/>
              </a:rPr>
              <a:t>. Pruebas</a:t>
            </a:r>
            <a:endParaRPr lang="es-EC" sz="1100" dirty="0">
              <a:solidFill>
                <a:schemeClr val="bg1">
                  <a:lumMod val="75000"/>
                </a:schemeClr>
              </a:solidFill>
              <a:latin typeface="Georgia" pitchFamily="18" charset="0"/>
            </a:endParaRPr>
          </a:p>
        </p:txBody>
      </p:sp>
      <p:sp>
        <p:nvSpPr>
          <p:cNvPr id="43"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smtClean="0">
                <a:solidFill>
                  <a:schemeClr val="bg1">
                    <a:lumMod val="75000"/>
                  </a:schemeClr>
                </a:solidFill>
                <a:latin typeface="Georgia" pitchFamily="18" charset="0"/>
              </a:rPr>
              <a:t>6. Conclusiones y Trabajos Futuros</a:t>
            </a:r>
            <a:endParaRPr lang="es-EC" sz="1100" dirty="0">
              <a:solidFill>
                <a:schemeClr val="bg1">
                  <a:lumMod val="75000"/>
                </a:schemeClr>
              </a:solidFill>
              <a:latin typeface="Georgia" pitchFamily="18" charset="0"/>
            </a:endParaRPr>
          </a:p>
        </p:txBody>
      </p:sp>
      <p:sp>
        <p:nvSpPr>
          <p:cNvPr id="45"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5527925" cy="677301"/>
          </a:xfrm>
        </p:spPr>
        <p:txBody>
          <a:bodyPr>
            <a:normAutofit/>
          </a:bodyPr>
          <a:lstStyle/>
          <a:p>
            <a:r>
              <a:rPr lang="es-EC" sz="4000" dirty="0" err="1" smtClean="0">
                <a:latin typeface="+mn-lt"/>
              </a:rPr>
              <a:t>Metamodelo</a:t>
            </a:r>
            <a:endParaRPr lang="es-EC" sz="4000" dirty="0">
              <a:latin typeface="+mn-lt"/>
            </a:endParaRPr>
          </a:p>
        </p:txBody>
      </p:sp>
      <p:pic>
        <p:nvPicPr>
          <p:cNvPr id="23" name="Imagen 22"/>
          <p:cNvPicPr/>
          <p:nvPr/>
        </p:nvPicPr>
        <p:blipFill>
          <a:blip r:embed="rId4"/>
          <a:stretch>
            <a:fillRect/>
          </a:stretch>
        </p:blipFill>
        <p:spPr>
          <a:xfrm>
            <a:off x="2303759" y="2137139"/>
            <a:ext cx="1457325" cy="1123950"/>
          </a:xfrm>
          <a:prstGeom prst="rect">
            <a:avLst/>
          </a:prstGeom>
        </p:spPr>
      </p:pic>
      <p:pic>
        <p:nvPicPr>
          <p:cNvPr id="24" name="Imagen 23"/>
          <p:cNvPicPr/>
          <p:nvPr/>
        </p:nvPicPr>
        <p:blipFill>
          <a:blip r:embed="rId5"/>
          <a:stretch>
            <a:fillRect/>
          </a:stretch>
        </p:blipFill>
        <p:spPr>
          <a:xfrm>
            <a:off x="2215894" y="4068521"/>
            <a:ext cx="1743075" cy="1171575"/>
          </a:xfrm>
          <a:prstGeom prst="rect">
            <a:avLst/>
          </a:prstGeom>
        </p:spPr>
      </p:pic>
      <p:pic>
        <p:nvPicPr>
          <p:cNvPr id="26" name="Imagen 25"/>
          <p:cNvPicPr/>
          <p:nvPr/>
        </p:nvPicPr>
        <p:blipFill>
          <a:blip r:embed="rId6"/>
          <a:stretch>
            <a:fillRect/>
          </a:stretch>
        </p:blipFill>
        <p:spPr>
          <a:xfrm>
            <a:off x="7296092" y="2157997"/>
            <a:ext cx="1333500" cy="942975"/>
          </a:xfrm>
          <a:prstGeom prst="rect">
            <a:avLst/>
          </a:prstGeom>
        </p:spPr>
      </p:pic>
      <p:pic>
        <p:nvPicPr>
          <p:cNvPr id="28" name="Imagen 27"/>
          <p:cNvPicPr/>
          <p:nvPr/>
        </p:nvPicPr>
        <p:blipFill>
          <a:blip r:embed="rId7"/>
          <a:stretch>
            <a:fillRect/>
          </a:stretch>
        </p:blipFill>
        <p:spPr>
          <a:xfrm>
            <a:off x="7301870" y="4068521"/>
            <a:ext cx="1333500" cy="981075"/>
          </a:xfrm>
          <a:prstGeom prst="rect">
            <a:avLst/>
          </a:prstGeom>
        </p:spPr>
      </p:pic>
      <p:sp>
        <p:nvSpPr>
          <p:cNvPr id="29" name="Marcador de contenido 9">
            <a:extLst>
              <a:ext uri="{FF2B5EF4-FFF2-40B4-BE49-F238E27FC236}">
                <a16:creationId xmlns:a16="http://schemas.microsoft.com/office/drawing/2014/main" id="{2626B905-8E07-4173-ADB1-9BE781B5767A}"/>
              </a:ext>
            </a:extLst>
          </p:cNvPr>
          <p:cNvSpPr>
            <a:spLocks noGrp="1"/>
          </p:cNvSpPr>
          <p:nvPr>
            <p:ph sz="half" idx="1"/>
          </p:nvPr>
        </p:nvSpPr>
        <p:spPr>
          <a:xfrm>
            <a:off x="2215894" y="1653465"/>
            <a:ext cx="1808752" cy="542101"/>
          </a:xfrm>
        </p:spPr>
        <p:txBody>
          <a:bodyPr anchor="ctr">
            <a:normAutofit/>
          </a:bodyPr>
          <a:lstStyle/>
          <a:p>
            <a:pPr marL="0" indent="0">
              <a:buNone/>
            </a:pPr>
            <a:r>
              <a:rPr lang="es-EC" sz="2200" dirty="0" smtClean="0">
                <a:latin typeface="Times New Roman" panose="02020603050405020304" pitchFamily="18" charset="0"/>
                <a:cs typeface="Times New Roman" panose="02020603050405020304" pitchFamily="18" charset="0"/>
              </a:rPr>
              <a:t>Base de datos</a:t>
            </a:r>
            <a:endParaRPr lang="es-EC" sz="2200" dirty="0">
              <a:latin typeface="Times New Roman" panose="02020603050405020304" pitchFamily="18" charset="0"/>
              <a:cs typeface="Times New Roman" panose="02020603050405020304" pitchFamily="18" charset="0"/>
            </a:endParaRPr>
          </a:p>
        </p:txBody>
      </p:sp>
      <p:sp>
        <p:nvSpPr>
          <p:cNvPr id="30" name="Marcador de contenido 9">
            <a:extLst>
              <a:ext uri="{FF2B5EF4-FFF2-40B4-BE49-F238E27FC236}">
                <a16:creationId xmlns:a16="http://schemas.microsoft.com/office/drawing/2014/main" id="{2626B905-8E07-4173-ADB1-9BE781B5767A}"/>
              </a:ext>
            </a:extLst>
          </p:cNvPr>
          <p:cNvSpPr txBox="1">
            <a:spLocks/>
          </p:cNvSpPr>
          <p:nvPr/>
        </p:nvSpPr>
        <p:spPr>
          <a:xfrm>
            <a:off x="7058466" y="1653465"/>
            <a:ext cx="2085534" cy="5421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2200" dirty="0" smtClean="0">
                <a:latin typeface="Times New Roman" panose="02020603050405020304" pitchFamily="18" charset="0"/>
                <a:cs typeface="Times New Roman" panose="02020603050405020304" pitchFamily="18" charset="0"/>
              </a:rPr>
              <a:t>Servicios REST</a:t>
            </a:r>
            <a:endParaRPr lang="es-EC" sz="2200" dirty="0">
              <a:latin typeface="Times New Roman" panose="02020603050405020304" pitchFamily="18" charset="0"/>
              <a:cs typeface="Times New Roman" panose="02020603050405020304" pitchFamily="18" charset="0"/>
            </a:endParaRPr>
          </a:p>
        </p:txBody>
      </p:sp>
      <p:sp>
        <p:nvSpPr>
          <p:cNvPr id="32" name="Marcador de contenido 9">
            <a:extLst>
              <a:ext uri="{FF2B5EF4-FFF2-40B4-BE49-F238E27FC236}">
                <a16:creationId xmlns:a16="http://schemas.microsoft.com/office/drawing/2014/main" id="{2626B905-8E07-4173-ADB1-9BE781B5767A}"/>
              </a:ext>
            </a:extLst>
          </p:cNvPr>
          <p:cNvSpPr txBox="1">
            <a:spLocks/>
          </p:cNvSpPr>
          <p:nvPr/>
        </p:nvSpPr>
        <p:spPr>
          <a:xfrm>
            <a:off x="2131606" y="3636057"/>
            <a:ext cx="2085534" cy="5421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2200" dirty="0" smtClean="0">
                <a:latin typeface="Times New Roman" panose="02020603050405020304" pitchFamily="18" charset="0"/>
                <a:cs typeface="Times New Roman" panose="02020603050405020304" pitchFamily="18" charset="0"/>
              </a:rPr>
              <a:t>Servidor MQTT</a:t>
            </a:r>
            <a:endParaRPr lang="es-EC" sz="2200" dirty="0">
              <a:latin typeface="Times New Roman" panose="02020603050405020304" pitchFamily="18" charset="0"/>
              <a:cs typeface="Times New Roman" panose="02020603050405020304" pitchFamily="18" charset="0"/>
            </a:endParaRPr>
          </a:p>
        </p:txBody>
      </p:sp>
      <p:sp>
        <p:nvSpPr>
          <p:cNvPr id="33" name="Marcador de contenido 9">
            <a:extLst>
              <a:ext uri="{FF2B5EF4-FFF2-40B4-BE49-F238E27FC236}">
                <a16:creationId xmlns:a16="http://schemas.microsoft.com/office/drawing/2014/main" id="{2626B905-8E07-4173-ADB1-9BE781B5767A}"/>
              </a:ext>
            </a:extLst>
          </p:cNvPr>
          <p:cNvSpPr txBox="1">
            <a:spLocks/>
          </p:cNvSpPr>
          <p:nvPr/>
        </p:nvSpPr>
        <p:spPr>
          <a:xfrm>
            <a:off x="6920075" y="3605504"/>
            <a:ext cx="2085534" cy="5421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2200" dirty="0" smtClean="0">
                <a:latin typeface="Times New Roman" panose="02020603050405020304" pitchFamily="18" charset="0"/>
                <a:cs typeface="Times New Roman" panose="02020603050405020304" pitchFamily="18" charset="0"/>
              </a:rPr>
              <a:t>Asistente Virtual</a:t>
            </a:r>
            <a:endParaRPr lang="es-EC"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3445810"/>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15</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1568058" cy="523220"/>
          </a:xfrm>
          <a:prstGeom prst="rect">
            <a:avLst/>
          </a:prstGeom>
          <a:noFill/>
        </p:spPr>
        <p:txBody>
          <a:bodyPr wrap="none" rtlCol="0">
            <a:spAutoFit/>
          </a:bodyPr>
          <a:lstStyle/>
          <a:p>
            <a:r>
              <a:rPr lang="es-US" sz="2800" b="1" dirty="0">
                <a:solidFill>
                  <a:schemeClr val="bg1"/>
                </a:solidFill>
              </a:rPr>
              <a:t>3. </a:t>
            </a:r>
            <a:r>
              <a:rPr lang="es-US" sz="2800" b="1" dirty="0" smtClean="0">
                <a:solidFill>
                  <a:schemeClr val="bg1"/>
                </a:solidFill>
              </a:rPr>
              <a:t>Diseño</a:t>
            </a:r>
            <a:endParaRPr lang="es-US" sz="2800" b="1" dirty="0">
              <a:solidFill>
                <a:schemeClr val="bg1"/>
              </a:solidFill>
            </a:endParaRP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4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solidFill>
                  <a:schemeClr val="bg1"/>
                </a:solidFill>
                <a:latin typeface="Georgia" pitchFamily="18" charset="0"/>
              </a:rPr>
              <a:t>3</a:t>
            </a:r>
            <a:r>
              <a:rPr lang="es-EC" sz="1100" dirty="0" smtClean="0">
                <a:solidFill>
                  <a:schemeClr val="bg1"/>
                </a:solidFill>
                <a:latin typeface="Georgia" pitchFamily="18" charset="0"/>
              </a:rPr>
              <a:t>. Diseño</a:t>
            </a:r>
            <a:endParaRPr lang="es-EC" sz="1100" dirty="0">
              <a:solidFill>
                <a:schemeClr val="bg1"/>
              </a:solidFill>
              <a:latin typeface="Georgia" pitchFamily="18" charset="0"/>
            </a:endParaRPr>
          </a:p>
        </p:txBody>
      </p:sp>
      <p:sp>
        <p:nvSpPr>
          <p:cNvPr id="41"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4</a:t>
            </a:r>
            <a:r>
              <a:rPr lang="es-EC" sz="1100" dirty="0" smtClean="0">
                <a:solidFill>
                  <a:schemeClr val="bg1">
                    <a:lumMod val="75000"/>
                  </a:schemeClr>
                </a:solidFill>
                <a:latin typeface="Georgia" pitchFamily="18" charset="0"/>
              </a:rPr>
              <a:t>. Implementación</a:t>
            </a:r>
            <a:endParaRPr lang="es-EC" sz="1100" dirty="0">
              <a:solidFill>
                <a:schemeClr val="bg1">
                  <a:lumMod val="75000"/>
                </a:schemeClr>
              </a:solidFill>
              <a:latin typeface="Georgia" pitchFamily="18" charset="0"/>
            </a:endParaRPr>
          </a:p>
        </p:txBody>
      </p:sp>
      <p:sp>
        <p:nvSpPr>
          <p:cNvPr id="42"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5</a:t>
            </a:r>
            <a:r>
              <a:rPr lang="es-EC" sz="1100" dirty="0" smtClean="0">
                <a:solidFill>
                  <a:schemeClr val="bg1">
                    <a:lumMod val="75000"/>
                  </a:schemeClr>
                </a:solidFill>
                <a:latin typeface="Georgia" pitchFamily="18" charset="0"/>
              </a:rPr>
              <a:t>. Pruebas</a:t>
            </a:r>
            <a:endParaRPr lang="es-EC" sz="1100" dirty="0">
              <a:solidFill>
                <a:schemeClr val="bg1">
                  <a:lumMod val="75000"/>
                </a:schemeClr>
              </a:solidFill>
              <a:latin typeface="Georgia" pitchFamily="18" charset="0"/>
            </a:endParaRPr>
          </a:p>
        </p:txBody>
      </p:sp>
      <p:sp>
        <p:nvSpPr>
          <p:cNvPr id="43"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smtClean="0">
                <a:solidFill>
                  <a:schemeClr val="bg1">
                    <a:lumMod val="75000"/>
                  </a:schemeClr>
                </a:solidFill>
                <a:latin typeface="Georgia" pitchFamily="18" charset="0"/>
              </a:rPr>
              <a:t>6. Conclusiones y Trabajos Futuros</a:t>
            </a:r>
            <a:endParaRPr lang="es-EC" sz="1100" dirty="0">
              <a:solidFill>
                <a:schemeClr val="bg1">
                  <a:lumMod val="75000"/>
                </a:schemeClr>
              </a:solidFill>
              <a:latin typeface="Georgia" pitchFamily="18" charset="0"/>
            </a:endParaRPr>
          </a:p>
        </p:txBody>
      </p:sp>
      <p:sp>
        <p:nvSpPr>
          <p:cNvPr id="45"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5527925" cy="677301"/>
          </a:xfrm>
        </p:spPr>
        <p:txBody>
          <a:bodyPr>
            <a:normAutofit/>
          </a:bodyPr>
          <a:lstStyle/>
          <a:p>
            <a:r>
              <a:rPr lang="es-EC" sz="4000" dirty="0" err="1" smtClean="0">
                <a:latin typeface="+mn-lt"/>
              </a:rPr>
              <a:t>Metamodelo</a:t>
            </a:r>
            <a:endParaRPr lang="es-EC" sz="4000" dirty="0">
              <a:latin typeface="+mn-lt"/>
            </a:endParaRPr>
          </a:p>
        </p:txBody>
      </p:sp>
      <p:pic>
        <p:nvPicPr>
          <p:cNvPr id="29" name="Imagen 28"/>
          <p:cNvPicPr/>
          <p:nvPr/>
        </p:nvPicPr>
        <p:blipFill>
          <a:blip r:embed="rId4" cstate="print">
            <a:extLst>
              <a:ext uri="{28A0092B-C50C-407E-A947-70E740481C1C}">
                <a14:useLocalDpi xmlns:a14="http://schemas.microsoft.com/office/drawing/2010/main" val="0"/>
              </a:ext>
            </a:extLst>
          </a:blip>
          <a:stretch>
            <a:fillRect/>
          </a:stretch>
        </p:blipFill>
        <p:spPr>
          <a:xfrm>
            <a:off x="3174373" y="829298"/>
            <a:ext cx="8162925" cy="5209540"/>
          </a:xfrm>
          <a:prstGeom prst="rect">
            <a:avLst/>
          </a:prstGeom>
        </p:spPr>
      </p:pic>
    </p:spTree>
    <p:extLst>
      <p:ext uri="{BB962C8B-B14F-4D97-AF65-F5344CB8AC3E}">
        <p14:creationId xmlns:p14="http://schemas.microsoft.com/office/powerpoint/2010/main" val="972209613"/>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ángulo 55"/>
          <p:cNvSpPr/>
          <p:nvPr/>
        </p:nvSpPr>
        <p:spPr>
          <a:xfrm>
            <a:off x="8154032" y="1898692"/>
            <a:ext cx="3457306" cy="33523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55" name="Rectángulo 54"/>
          <p:cNvSpPr/>
          <p:nvPr/>
        </p:nvSpPr>
        <p:spPr>
          <a:xfrm>
            <a:off x="4251710" y="1357419"/>
            <a:ext cx="3457306" cy="38936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1" name="Rectángulo 10"/>
          <p:cNvSpPr/>
          <p:nvPr/>
        </p:nvSpPr>
        <p:spPr>
          <a:xfrm>
            <a:off x="401067" y="1898692"/>
            <a:ext cx="3457306" cy="33523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16</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979855" cy="523220"/>
          </a:xfrm>
          <a:prstGeom prst="rect">
            <a:avLst/>
          </a:prstGeom>
          <a:noFill/>
        </p:spPr>
        <p:txBody>
          <a:bodyPr wrap="none" rtlCol="0">
            <a:spAutoFit/>
          </a:bodyPr>
          <a:lstStyle/>
          <a:p>
            <a:r>
              <a:rPr lang="es-US" sz="2800" b="1" dirty="0">
                <a:solidFill>
                  <a:schemeClr val="bg1"/>
                </a:solidFill>
              </a:rPr>
              <a:t>4</a:t>
            </a:r>
            <a:r>
              <a:rPr lang="es-US" sz="2800" b="1" dirty="0" smtClean="0">
                <a:solidFill>
                  <a:schemeClr val="bg1"/>
                </a:solidFill>
              </a:rPr>
              <a:t>. Implementación</a:t>
            </a:r>
            <a:endParaRPr lang="es-US" sz="2800" b="1" dirty="0">
              <a:solidFill>
                <a:schemeClr val="bg1"/>
              </a:solidFill>
            </a:endParaRP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4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3</a:t>
            </a:r>
            <a:r>
              <a:rPr lang="es-EC" sz="1100" dirty="0" smtClean="0">
                <a:latin typeface="Georgia" pitchFamily="18" charset="0"/>
              </a:rPr>
              <a:t>. Diseño</a:t>
            </a:r>
            <a:endParaRPr lang="es-EC" sz="1100" dirty="0">
              <a:latin typeface="Georgia" pitchFamily="18" charset="0"/>
            </a:endParaRPr>
          </a:p>
        </p:txBody>
      </p:sp>
      <p:sp>
        <p:nvSpPr>
          <p:cNvPr id="41"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solidFill>
                  <a:schemeClr val="bg1"/>
                </a:solidFill>
                <a:latin typeface="Georgia" pitchFamily="18" charset="0"/>
              </a:rPr>
              <a:t>4</a:t>
            </a:r>
            <a:r>
              <a:rPr lang="es-EC" sz="1100" dirty="0" smtClean="0">
                <a:solidFill>
                  <a:schemeClr val="bg1"/>
                </a:solidFill>
                <a:latin typeface="Georgia" pitchFamily="18" charset="0"/>
              </a:rPr>
              <a:t>. Implementación</a:t>
            </a:r>
            <a:endParaRPr lang="es-EC" sz="1100" dirty="0">
              <a:solidFill>
                <a:schemeClr val="bg1"/>
              </a:solidFill>
              <a:latin typeface="Georgia" pitchFamily="18" charset="0"/>
            </a:endParaRPr>
          </a:p>
        </p:txBody>
      </p:sp>
      <p:sp>
        <p:nvSpPr>
          <p:cNvPr id="42"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5</a:t>
            </a:r>
            <a:r>
              <a:rPr lang="es-EC" sz="1100" dirty="0" smtClean="0">
                <a:solidFill>
                  <a:schemeClr val="bg1">
                    <a:lumMod val="75000"/>
                  </a:schemeClr>
                </a:solidFill>
                <a:latin typeface="Georgia" pitchFamily="18" charset="0"/>
              </a:rPr>
              <a:t>. Pruebas</a:t>
            </a:r>
            <a:endParaRPr lang="es-EC" sz="1100" dirty="0">
              <a:solidFill>
                <a:schemeClr val="bg1">
                  <a:lumMod val="75000"/>
                </a:schemeClr>
              </a:solidFill>
              <a:latin typeface="Georgia" pitchFamily="18" charset="0"/>
            </a:endParaRPr>
          </a:p>
        </p:txBody>
      </p:sp>
      <p:sp>
        <p:nvSpPr>
          <p:cNvPr id="43"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smtClean="0">
                <a:solidFill>
                  <a:schemeClr val="bg1">
                    <a:lumMod val="75000"/>
                  </a:schemeClr>
                </a:solidFill>
                <a:latin typeface="Georgia" pitchFamily="18" charset="0"/>
              </a:rPr>
              <a:t>6. Conclusiones y Trabajos Futuros</a:t>
            </a:r>
            <a:endParaRPr lang="es-EC" sz="1100" dirty="0">
              <a:solidFill>
                <a:schemeClr val="bg1">
                  <a:lumMod val="75000"/>
                </a:schemeClr>
              </a:solidFill>
              <a:latin typeface="Georgia" pitchFamily="18" charset="0"/>
            </a:endParaRPr>
          </a:p>
        </p:txBody>
      </p:sp>
      <p:sp>
        <p:nvSpPr>
          <p:cNvPr id="18"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5527925" cy="677301"/>
          </a:xfrm>
        </p:spPr>
        <p:txBody>
          <a:bodyPr>
            <a:normAutofit/>
          </a:bodyPr>
          <a:lstStyle/>
          <a:p>
            <a:r>
              <a:rPr lang="es-EC" sz="4000" dirty="0" smtClean="0">
                <a:latin typeface="+mn-lt"/>
              </a:rPr>
              <a:t>Íconos</a:t>
            </a:r>
            <a:endParaRPr lang="es-EC" sz="4000" dirty="0">
              <a:latin typeface="+mn-lt"/>
            </a:endParaRPr>
          </a:p>
        </p:txBody>
      </p:sp>
      <p:pic>
        <p:nvPicPr>
          <p:cNvPr id="1044" name="Imagen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559" y="2453171"/>
            <a:ext cx="1600200" cy="895350"/>
          </a:xfrm>
          <a:prstGeom prst="rect">
            <a:avLst/>
          </a:prstGeom>
          <a:noFill/>
          <a:extLst>
            <a:ext uri="{909E8E84-426E-40DD-AFC4-6F175D3DCCD1}">
              <a14:hiddenFill xmlns:a14="http://schemas.microsoft.com/office/drawing/2010/main">
                <a:solidFill>
                  <a:srgbClr val="FFFFFF"/>
                </a:solidFill>
              </a14:hiddenFill>
            </a:ext>
          </a:extLst>
        </p:spPr>
      </p:pic>
      <p:pic>
        <p:nvPicPr>
          <p:cNvPr id="1043" name="Imagen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2379" y="3325685"/>
            <a:ext cx="1352550" cy="8953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Imagen 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5661" y="4142735"/>
            <a:ext cx="866775" cy="895350"/>
          </a:xfrm>
          <a:prstGeom prst="rect">
            <a:avLst/>
          </a:prstGeom>
          <a:noFill/>
          <a:extLst>
            <a:ext uri="{909E8E84-426E-40DD-AFC4-6F175D3DCCD1}">
              <a14:hiddenFill xmlns:a14="http://schemas.microsoft.com/office/drawing/2010/main">
                <a:solidFill>
                  <a:srgbClr val="FFFFFF"/>
                </a:solidFill>
              </a14:hiddenFill>
            </a:ext>
          </a:extLst>
        </p:spPr>
      </p:pic>
      <p:pic>
        <p:nvPicPr>
          <p:cNvPr id="1049" name="Imagen 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6986" y="2268687"/>
            <a:ext cx="952500" cy="466725"/>
          </a:xfrm>
          <a:prstGeom prst="rect">
            <a:avLst/>
          </a:prstGeom>
          <a:noFill/>
          <a:extLst>
            <a:ext uri="{909E8E84-426E-40DD-AFC4-6F175D3DCCD1}">
              <a14:hiddenFill xmlns:a14="http://schemas.microsoft.com/office/drawing/2010/main">
                <a:solidFill>
                  <a:srgbClr val="FFFFFF"/>
                </a:solidFill>
              </a14:hiddenFill>
            </a:ext>
          </a:extLst>
        </p:spPr>
      </p:pic>
      <p:pic>
        <p:nvPicPr>
          <p:cNvPr id="1048" name="Imagen 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2925" y="3105408"/>
            <a:ext cx="904875" cy="904875"/>
          </a:xfrm>
          <a:prstGeom prst="rect">
            <a:avLst/>
          </a:prstGeom>
          <a:noFill/>
          <a:extLst>
            <a:ext uri="{909E8E84-426E-40DD-AFC4-6F175D3DCCD1}">
              <a14:hiddenFill xmlns:a14="http://schemas.microsoft.com/office/drawing/2010/main">
                <a:solidFill>
                  <a:srgbClr val="FFFFFF"/>
                </a:solidFill>
              </a14:hiddenFill>
            </a:ext>
          </a:extLst>
        </p:spPr>
      </p:pic>
      <p:pic>
        <p:nvPicPr>
          <p:cNvPr id="1047" name="Imagen 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806" y="1998880"/>
            <a:ext cx="895350" cy="895350"/>
          </a:xfrm>
          <a:prstGeom prst="rect">
            <a:avLst/>
          </a:prstGeom>
          <a:noFill/>
          <a:extLst>
            <a:ext uri="{909E8E84-426E-40DD-AFC4-6F175D3DCCD1}">
              <a14:hiddenFill xmlns:a14="http://schemas.microsoft.com/office/drawing/2010/main">
                <a:solidFill>
                  <a:srgbClr val="FFFFFF"/>
                </a:solidFill>
              </a14:hiddenFill>
            </a:ext>
          </a:extLst>
        </p:spPr>
      </p:pic>
      <p:pic>
        <p:nvPicPr>
          <p:cNvPr id="1046" name="Imagen 5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88729" y="3074554"/>
            <a:ext cx="609600" cy="895350"/>
          </a:xfrm>
          <a:prstGeom prst="rect">
            <a:avLst/>
          </a:prstGeom>
          <a:noFill/>
          <a:extLst>
            <a:ext uri="{909E8E84-426E-40DD-AFC4-6F175D3DCCD1}">
              <a14:hiddenFill xmlns:a14="http://schemas.microsoft.com/office/drawing/2010/main">
                <a:solidFill>
                  <a:srgbClr val="FFFFFF"/>
                </a:solidFill>
              </a14:hiddenFill>
            </a:ext>
          </a:extLst>
        </p:spPr>
      </p:pic>
      <p:pic>
        <p:nvPicPr>
          <p:cNvPr id="1045" name="Imagen 5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15111" y="4450951"/>
            <a:ext cx="142875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Imagen 7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64466" y="3955651"/>
            <a:ext cx="704850" cy="895350"/>
          </a:xfrm>
          <a:prstGeom prst="rect">
            <a:avLst/>
          </a:prstGeom>
          <a:noFill/>
          <a:extLst>
            <a:ext uri="{909E8E84-426E-40DD-AFC4-6F175D3DCCD1}">
              <a14:hiddenFill xmlns:a14="http://schemas.microsoft.com/office/drawing/2010/main">
                <a:solidFill>
                  <a:srgbClr val="FFFFFF"/>
                </a:solidFill>
              </a14:hiddenFill>
            </a:ext>
          </a:extLst>
        </p:spPr>
      </p:pic>
      <p:pic>
        <p:nvPicPr>
          <p:cNvPr id="1051" name="Imagen 6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369316" y="2723473"/>
            <a:ext cx="542925" cy="895350"/>
          </a:xfrm>
          <a:prstGeom prst="rect">
            <a:avLst/>
          </a:prstGeom>
          <a:noFill/>
          <a:extLst>
            <a:ext uri="{909E8E84-426E-40DD-AFC4-6F175D3DCCD1}">
              <a14:hiddenFill xmlns:a14="http://schemas.microsoft.com/office/drawing/2010/main">
                <a:solidFill>
                  <a:srgbClr val="FFFFFF"/>
                </a:solidFill>
              </a14:hiddenFill>
            </a:ext>
          </a:extLst>
        </p:spPr>
      </p:pic>
      <p:pic>
        <p:nvPicPr>
          <p:cNvPr id="1050" name="Imagen 6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911166" y="2807267"/>
            <a:ext cx="895350" cy="895350"/>
          </a:xfrm>
          <a:prstGeom prst="rect">
            <a:avLst/>
          </a:prstGeom>
          <a:noFill/>
          <a:extLst>
            <a:ext uri="{909E8E84-426E-40DD-AFC4-6F175D3DCCD1}">
              <a14:hiddenFill xmlns:a14="http://schemas.microsoft.com/office/drawing/2010/main">
                <a:solidFill>
                  <a:srgbClr val="FFFFFF"/>
                </a:solidFill>
              </a14:hiddenFill>
            </a:ext>
          </a:extLst>
        </p:spPr>
      </p:pic>
      <p:sp>
        <p:nvSpPr>
          <p:cNvPr id="50" name="Marcador de contenido 9">
            <a:extLst>
              <a:ext uri="{FF2B5EF4-FFF2-40B4-BE49-F238E27FC236}">
                <a16:creationId xmlns:a16="http://schemas.microsoft.com/office/drawing/2014/main" id="{2626B905-8E07-4173-ADB1-9BE781B5767A}"/>
              </a:ext>
            </a:extLst>
          </p:cNvPr>
          <p:cNvSpPr>
            <a:spLocks noGrp="1"/>
          </p:cNvSpPr>
          <p:nvPr>
            <p:ph sz="half" idx="1"/>
          </p:nvPr>
        </p:nvSpPr>
        <p:spPr>
          <a:xfrm>
            <a:off x="1192029" y="1902539"/>
            <a:ext cx="1808752" cy="542101"/>
          </a:xfrm>
        </p:spPr>
        <p:txBody>
          <a:bodyPr anchor="ctr">
            <a:normAutofit/>
          </a:bodyPr>
          <a:lstStyle/>
          <a:p>
            <a:pPr marL="0" indent="0">
              <a:buNone/>
            </a:pPr>
            <a:r>
              <a:rPr lang="es-EC" sz="2200" dirty="0" smtClean="0">
                <a:latin typeface="Times New Roman" panose="02020603050405020304" pitchFamily="18" charset="0"/>
                <a:cs typeface="Times New Roman" panose="02020603050405020304" pitchFamily="18" charset="0"/>
              </a:rPr>
              <a:t>Controladores</a:t>
            </a:r>
            <a:endParaRPr lang="es-EC" sz="2200" dirty="0">
              <a:latin typeface="Times New Roman" panose="02020603050405020304" pitchFamily="18" charset="0"/>
              <a:cs typeface="Times New Roman" panose="02020603050405020304" pitchFamily="18" charset="0"/>
            </a:endParaRPr>
          </a:p>
        </p:txBody>
      </p:sp>
      <p:sp>
        <p:nvSpPr>
          <p:cNvPr id="51" name="Marcador de contenido 9">
            <a:extLst>
              <a:ext uri="{FF2B5EF4-FFF2-40B4-BE49-F238E27FC236}">
                <a16:creationId xmlns:a16="http://schemas.microsoft.com/office/drawing/2014/main" id="{2626B905-8E07-4173-ADB1-9BE781B5767A}"/>
              </a:ext>
            </a:extLst>
          </p:cNvPr>
          <p:cNvSpPr txBox="1">
            <a:spLocks/>
          </p:cNvSpPr>
          <p:nvPr/>
        </p:nvSpPr>
        <p:spPr>
          <a:xfrm>
            <a:off x="5226507" y="1356591"/>
            <a:ext cx="1808752" cy="5421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2200" dirty="0" smtClean="0">
                <a:latin typeface="Times New Roman" panose="02020603050405020304" pitchFamily="18" charset="0"/>
                <a:cs typeface="Times New Roman" panose="02020603050405020304" pitchFamily="18" charset="0"/>
              </a:rPr>
              <a:t>Sensores</a:t>
            </a:r>
            <a:endParaRPr lang="es-EC" sz="2200" dirty="0">
              <a:latin typeface="Times New Roman" panose="02020603050405020304" pitchFamily="18" charset="0"/>
              <a:cs typeface="Times New Roman" panose="02020603050405020304" pitchFamily="18" charset="0"/>
            </a:endParaRPr>
          </a:p>
        </p:txBody>
      </p:sp>
      <p:sp>
        <p:nvSpPr>
          <p:cNvPr id="52" name="Marcador de contenido 9">
            <a:extLst>
              <a:ext uri="{FF2B5EF4-FFF2-40B4-BE49-F238E27FC236}">
                <a16:creationId xmlns:a16="http://schemas.microsoft.com/office/drawing/2014/main" id="{2626B905-8E07-4173-ADB1-9BE781B5767A}"/>
              </a:ext>
            </a:extLst>
          </p:cNvPr>
          <p:cNvSpPr txBox="1">
            <a:spLocks/>
          </p:cNvSpPr>
          <p:nvPr/>
        </p:nvSpPr>
        <p:spPr>
          <a:xfrm>
            <a:off x="9221896" y="2115594"/>
            <a:ext cx="1808752" cy="5421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2200" dirty="0" smtClean="0">
                <a:latin typeface="Times New Roman" panose="02020603050405020304" pitchFamily="18" charset="0"/>
                <a:cs typeface="Times New Roman" panose="02020603050405020304" pitchFamily="18" charset="0"/>
              </a:rPr>
              <a:t>Actuadores</a:t>
            </a:r>
            <a:endParaRPr lang="es-EC"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257799"/>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ángulo 47"/>
          <p:cNvSpPr/>
          <p:nvPr/>
        </p:nvSpPr>
        <p:spPr>
          <a:xfrm>
            <a:off x="9165990" y="2911875"/>
            <a:ext cx="2858873" cy="28166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47" name="Rectángulo 46"/>
          <p:cNvSpPr/>
          <p:nvPr/>
        </p:nvSpPr>
        <p:spPr>
          <a:xfrm>
            <a:off x="6157400" y="1503531"/>
            <a:ext cx="2858873" cy="28166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46" name="Rectángulo 45"/>
          <p:cNvSpPr/>
          <p:nvPr/>
        </p:nvSpPr>
        <p:spPr>
          <a:xfrm>
            <a:off x="3148810" y="2892235"/>
            <a:ext cx="2858873" cy="28166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45" name="Rectángulo 44"/>
          <p:cNvSpPr/>
          <p:nvPr/>
        </p:nvSpPr>
        <p:spPr>
          <a:xfrm>
            <a:off x="138361" y="1494395"/>
            <a:ext cx="2858873" cy="28166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17</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979855" cy="523220"/>
          </a:xfrm>
          <a:prstGeom prst="rect">
            <a:avLst/>
          </a:prstGeom>
          <a:noFill/>
        </p:spPr>
        <p:txBody>
          <a:bodyPr wrap="none" rtlCol="0">
            <a:spAutoFit/>
          </a:bodyPr>
          <a:lstStyle/>
          <a:p>
            <a:r>
              <a:rPr lang="es-US" sz="2800" b="1" dirty="0">
                <a:solidFill>
                  <a:schemeClr val="bg1"/>
                </a:solidFill>
              </a:rPr>
              <a:t>4</a:t>
            </a:r>
            <a:r>
              <a:rPr lang="es-US" sz="2800" b="1" dirty="0" smtClean="0">
                <a:solidFill>
                  <a:schemeClr val="bg1"/>
                </a:solidFill>
              </a:rPr>
              <a:t>. Implementación</a:t>
            </a:r>
            <a:endParaRPr lang="es-US" sz="2800" b="1" dirty="0">
              <a:solidFill>
                <a:schemeClr val="bg1"/>
              </a:solidFill>
            </a:endParaRP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4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3</a:t>
            </a:r>
            <a:r>
              <a:rPr lang="es-EC" sz="1100" dirty="0" smtClean="0">
                <a:latin typeface="Georgia" pitchFamily="18" charset="0"/>
              </a:rPr>
              <a:t>. Diseño</a:t>
            </a:r>
            <a:endParaRPr lang="es-EC" sz="1100" dirty="0">
              <a:latin typeface="Georgia" pitchFamily="18" charset="0"/>
            </a:endParaRPr>
          </a:p>
        </p:txBody>
      </p:sp>
      <p:sp>
        <p:nvSpPr>
          <p:cNvPr id="41"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solidFill>
                  <a:schemeClr val="bg1"/>
                </a:solidFill>
                <a:latin typeface="Georgia" pitchFamily="18" charset="0"/>
              </a:rPr>
              <a:t>4</a:t>
            </a:r>
            <a:r>
              <a:rPr lang="es-EC" sz="1100" dirty="0" smtClean="0">
                <a:solidFill>
                  <a:schemeClr val="bg1"/>
                </a:solidFill>
                <a:latin typeface="Georgia" pitchFamily="18" charset="0"/>
              </a:rPr>
              <a:t>. Implementación</a:t>
            </a:r>
            <a:endParaRPr lang="es-EC" sz="1100" dirty="0">
              <a:solidFill>
                <a:schemeClr val="bg1"/>
              </a:solidFill>
              <a:latin typeface="Georgia" pitchFamily="18" charset="0"/>
            </a:endParaRPr>
          </a:p>
        </p:txBody>
      </p:sp>
      <p:sp>
        <p:nvSpPr>
          <p:cNvPr id="42"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5</a:t>
            </a:r>
            <a:r>
              <a:rPr lang="es-EC" sz="1100" dirty="0" smtClean="0">
                <a:solidFill>
                  <a:schemeClr val="bg1">
                    <a:lumMod val="75000"/>
                  </a:schemeClr>
                </a:solidFill>
                <a:latin typeface="Georgia" pitchFamily="18" charset="0"/>
              </a:rPr>
              <a:t>. Pruebas</a:t>
            </a:r>
            <a:endParaRPr lang="es-EC" sz="1100" dirty="0">
              <a:solidFill>
                <a:schemeClr val="bg1">
                  <a:lumMod val="75000"/>
                </a:schemeClr>
              </a:solidFill>
              <a:latin typeface="Georgia" pitchFamily="18" charset="0"/>
            </a:endParaRPr>
          </a:p>
        </p:txBody>
      </p:sp>
      <p:sp>
        <p:nvSpPr>
          <p:cNvPr id="43"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smtClean="0">
                <a:solidFill>
                  <a:schemeClr val="bg1">
                    <a:lumMod val="75000"/>
                  </a:schemeClr>
                </a:solidFill>
                <a:latin typeface="Georgia" pitchFamily="18" charset="0"/>
              </a:rPr>
              <a:t>6. Conclusiones y Trabajos Futuros</a:t>
            </a:r>
            <a:endParaRPr lang="es-EC" sz="1100" dirty="0">
              <a:solidFill>
                <a:schemeClr val="bg1">
                  <a:lumMod val="75000"/>
                </a:schemeClr>
              </a:solidFill>
              <a:latin typeface="Georgia" pitchFamily="18" charset="0"/>
            </a:endParaRPr>
          </a:p>
        </p:txBody>
      </p:sp>
      <p:sp>
        <p:nvSpPr>
          <p:cNvPr id="18"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5527925" cy="677301"/>
          </a:xfrm>
        </p:spPr>
        <p:txBody>
          <a:bodyPr>
            <a:normAutofit/>
          </a:bodyPr>
          <a:lstStyle/>
          <a:p>
            <a:r>
              <a:rPr lang="es-EC" sz="4000" dirty="0" smtClean="0">
                <a:latin typeface="+mn-lt"/>
              </a:rPr>
              <a:t>Íconos</a:t>
            </a:r>
            <a:endParaRPr lang="es-EC" sz="4000" dirty="0">
              <a:latin typeface="+mn-lt"/>
            </a:endParaRPr>
          </a:p>
        </p:txBody>
      </p:sp>
      <p:pic>
        <p:nvPicPr>
          <p:cNvPr id="2051" name="Imagen 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106" y="3327057"/>
            <a:ext cx="10287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n 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6520" y="2250722"/>
            <a:ext cx="1009650" cy="8953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109" y="2250722"/>
            <a:ext cx="895350" cy="8953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Imagen 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252" y="4093929"/>
            <a:ext cx="895350" cy="895350"/>
          </a:xfrm>
          <a:prstGeom prst="rect">
            <a:avLst/>
          </a:prstGeom>
          <a:noFill/>
          <a:extLst>
            <a:ext uri="{909E8E84-426E-40DD-AFC4-6F175D3DCCD1}">
              <a14:hiddenFill xmlns:a14="http://schemas.microsoft.com/office/drawing/2010/main">
                <a:solidFill>
                  <a:srgbClr val="FFFFFF"/>
                </a:solidFill>
              </a14:hiddenFill>
            </a:ext>
          </a:extLst>
        </p:spPr>
      </p:pic>
      <p:pic>
        <p:nvPicPr>
          <p:cNvPr id="35" name="Imagen 34"/>
          <p:cNvPicPr/>
          <p:nvPr/>
        </p:nvPicPr>
        <p:blipFill>
          <a:blip r:embed="rId8">
            <a:extLst>
              <a:ext uri="{28A0092B-C50C-407E-A947-70E740481C1C}">
                <a14:useLocalDpi xmlns:a14="http://schemas.microsoft.com/office/drawing/2010/main" val="0"/>
              </a:ext>
            </a:extLst>
          </a:blip>
          <a:stretch>
            <a:fillRect/>
          </a:stretch>
        </p:blipFill>
        <p:spPr>
          <a:xfrm>
            <a:off x="7058517" y="2691156"/>
            <a:ext cx="882015" cy="899795"/>
          </a:xfrm>
          <a:prstGeom prst="rect">
            <a:avLst/>
          </a:prstGeom>
        </p:spPr>
      </p:pic>
      <p:pic>
        <p:nvPicPr>
          <p:cNvPr id="36" name="Imagen 35"/>
          <p:cNvPicPr/>
          <p:nvPr/>
        </p:nvPicPr>
        <p:blipFill>
          <a:blip r:embed="rId9">
            <a:extLst>
              <a:ext uri="{28A0092B-C50C-407E-A947-70E740481C1C}">
                <a14:useLocalDpi xmlns:a14="http://schemas.microsoft.com/office/drawing/2010/main" val="0"/>
              </a:ext>
            </a:extLst>
          </a:blip>
          <a:stretch>
            <a:fillRect/>
          </a:stretch>
        </p:blipFill>
        <p:spPr>
          <a:xfrm>
            <a:off x="10071551" y="4221945"/>
            <a:ext cx="1047750" cy="719455"/>
          </a:xfrm>
          <a:prstGeom prst="rect">
            <a:avLst/>
          </a:prstGeom>
        </p:spPr>
      </p:pic>
      <p:sp>
        <p:nvSpPr>
          <p:cNvPr id="37" name="Marcador de contenido 9">
            <a:extLst>
              <a:ext uri="{FF2B5EF4-FFF2-40B4-BE49-F238E27FC236}">
                <a16:creationId xmlns:a16="http://schemas.microsoft.com/office/drawing/2014/main" id="{2626B905-8E07-4173-ADB1-9BE781B5767A}"/>
              </a:ext>
            </a:extLst>
          </p:cNvPr>
          <p:cNvSpPr>
            <a:spLocks noGrp="1"/>
          </p:cNvSpPr>
          <p:nvPr>
            <p:ph sz="half" idx="1"/>
          </p:nvPr>
        </p:nvSpPr>
        <p:spPr>
          <a:xfrm>
            <a:off x="614253" y="1533130"/>
            <a:ext cx="1808752" cy="542101"/>
          </a:xfrm>
        </p:spPr>
        <p:txBody>
          <a:bodyPr anchor="ctr">
            <a:normAutofit/>
          </a:bodyPr>
          <a:lstStyle/>
          <a:p>
            <a:pPr marL="0" indent="0">
              <a:buNone/>
            </a:pPr>
            <a:r>
              <a:rPr lang="es-EC" sz="2200" dirty="0" smtClean="0">
                <a:latin typeface="Times New Roman" panose="02020603050405020304" pitchFamily="18" charset="0"/>
                <a:cs typeface="Times New Roman" panose="02020603050405020304" pitchFamily="18" charset="0"/>
              </a:rPr>
              <a:t>Orquestación</a:t>
            </a:r>
            <a:endParaRPr lang="es-EC" sz="2200" dirty="0">
              <a:latin typeface="Times New Roman" panose="02020603050405020304" pitchFamily="18" charset="0"/>
              <a:cs typeface="Times New Roman" panose="02020603050405020304" pitchFamily="18" charset="0"/>
            </a:endParaRPr>
          </a:p>
        </p:txBody>
      </p:sp>
      <p:sp>
        <p:nvSpPr>
          <p:cNvPr id="38" name="Marcador de contenido 9">
            <a:extLst>
              <a:ext uri="{FF2B5EF4-FFF2-40B4-BE49-F238E27FC236}">
                <a16:creationId xmlns:a16="http://schemas.microsoft.com/office/drawing/2014/main" id="{2626B905-8E07-4173-ADB1-9BE781B5767A}"/>
              </a:ext>
            </a:extLst>
          </p:cNvPr>
          <p:cNvSpPr txBox="1">
            <a:spLocks/>
          </p:cNvSpPr>
          <p:nvPr/>
        </p:nvSpPr>
        <p:spPr>
          <a:xfrm>
            <a:off x="3748729" y="3474181"/>
            <a:ext cx="1808752" cy="5421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2200" dirty="0" smtClean="0">
                <a:latin typeface="Times New Roman" panose="02020603050405020304" pitchFamily="18" charset="0"/>
                <a:cs typeface="Times New Roman" panose="02020603050405020304" pitchFamily="18" charset="0"/>
              </a:rPr>
              <a:t>Base de datos</a:t>
            </a:r>
            <a:endParaRPr lang="es-EC" sz="2200" dirty="0">
              <a:latin typeface="Times New Roman" panose="02020603050405020304" pitchFamily="18" charset="0"/>
              <a:cs typeface="Times New Roman" panose="02020603050405020304" pitchFamily="18" charset="0"/>
            </a:endParaRPr>
          </a:p>
        </p:txBody>
      </p:sp>
      <p:sp>
        <p:nvSpPr>
          <p:cNvPr id="39" name="Marcador de contenido 9">
            <a:extLst>
              <a:ext uri="{FF2B5EF4-FFF2-40B4-BE49-F238E27FC236}">
                <a16:creationId xmlns:a16="http://schemas.microsoft.com/office/drawing/2014/main" id="{2626B905-8E07-4173-ADB1-9BE781B5767A}"/>
              </a:ext>
            </a:extLst>
          </p:cNvPr>
          <p:cNvSpPr txBox="1">
            <a:spLocks/>
          </p:cNvSpPr>
          <p:nvPr/>
        </p:nvSpPr>
        <p:spPr>
          <a:xfrm>
            <a:off x="6595149" y="2085727"/>
            <a:ext cx="1808752" cy="542101"/>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2200" dirty="0" smtClean="0">
                <a:latin typeface="Times New Roman" panose="02020603050405020304" pitchFamily="18" charset="0"/>
                <a:cs typeface="Times New Roman" panose="02020603050405020304" pitchFamily="18" charset="0"/>
              </a:rPr>
              <a:t>Servicios API REST</a:t>
            </a:r>
            <a:endParaRPr lang="es-EC" sz="2200" dirty="0">
              <a:latin typeface="Times New Roman" panose="02020603050405020304" pitchFamily="18" charset="0"/>
              <a:cs typeface="Times New Roman" panose="02020603050405020304" pitchFamily="18" charset="0"/>
            </a:endParaRPr>
          </a:p>
        </p:txBody>
      </p:sp>
      <p:sp>
        <p:nvSpPr>
          <p:cNvPr id="44" name="Marcador de contenido 9">
            <a:extLst>
              <a:ext uri="{FF2B5EF4-FFF2-40B4-BE49-F238E27FC236}">
                <a16:creationId xmlns:a16="http://schemas.microsoft.com/office/drawing/2014/main" id="{2626B905-8E07-4173-ADB1-9BE781B5767A}"/>
              </a:ext>
            </a:extLst>
          </p:cNvPr>
          <p:cNvSpPr txBox="1">
            <a:spLocks/>
          </p:cNvSpPr>
          <p:nvPr/>
        </p:nvSpPr>
        <p:spPr>
          <a:xfrm>
            <a:off x="9691050" y="3612137"/>
            <a:ext cx="1808752" cy="542101"/>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2200" dirty="0" smtClean="0">
                <a:latin typeface="Times New Roman" panose="02020603050405020304" pitchFamily="18" charset="0"/>
                <a:cs typeface="Times New Roman" panose="02020603050405020304" pitchFamily="18" charset="0"/>
              </a:rPr>
              <a:t>Servidor MQTT</a:t>
            </a:r>
            <a:endParaRPr lang="es-EC"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3935616"/>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p:cNvGrpSpPr/>
          <p:nvPr/>
        </p:nvGrpSpPr>
        <p:grpSpPr>
          <a:xfrm rot="5400000">
            <a:off x="-2838098" y="3342484"/>
            <a:ext cx="6513270" cy="133912"/>
            <a:chOff x="842670" y="6366526"/>
            <a:chExt cx="8686800" cy="137468"/>
          </a:xfrm>
        </p:grpSpPr>
        <p:sp>
          <p:nvSpPr>
            <p:cNvPr id="15" name="Rectángulo 14"/>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Rectángulo 15"/>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4" name="3 Rectángulo"/>
          <p:cNvSpPr/>
          <p:nvPr/>
        </p:nvSpPr>
        <p:spPr>
          <a:xfrm>
            <a:off x="11766115" y="-19561"/>
            <a:ext cx="425885" cy="685799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11324601" y="1"/>
            <a:ext cx="425885" cy="685799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Título 1"/>
          <p:cNvSpPr>
            <a:spLocks noGrp="1"/>
          </p:cNvSpPr>
          <p:nvPr>
            <p:ph type="ctrTitle"/>
          </p:nvPr>
        </p:nvSpPr>
        <p:spPr>
          <a:xfrm>
            <a:off x="1333047" y="418452"/>
            <a:ext cx="9144000" cy="664359"/>
          </a:xfrm>
        </p:spPr>
        <p:txBody>
          <a:bodyPr>
            <a:normAutofit/>
          </a:bodyPr>
          <a:lstStyle/>
          <a:p>
            <a:pPr algn="l"/>
            <a:r>
              <a:rPr lang="es-EC" sz="3600">
                <a:latin typeface="Times New Roman" panose="02020603050405020304" pitchFamily="18" charset="0"/>
                <a:cs typeface="Times New Roman" panose="02020603050405020304" pitchFamily="18" charset="0"/>
              </a:rPr>
              <a:t>ÍNDICE</a:t>
            </a:r>
          </a:p>
        </p:txBody>
      </p:sp>
      <p:graphicFrame>
        <p:nvGraphicFramePr>
          <p:cNvPr id="5" name="Diagrama 4"/>
          <p:cNvGraphicFramePr/>
          <p:nvPr>
            <p:extLst>
              <p:ext uri="{D42A27DB-BD31-4B8C-83A1-F6EECF244321}">
                <p14:modId xmlns:p14="http://schemas.microsoft.com/office/powerpoint/2010/main" val="3179495960"/>
              </p:ext>
            </p:extLst>
          </p:nvPr>
        </p:nvGraphicFramePr>
        <p:xfrm>
          <a:off x="1483158" y="1216711"/>
          <a:ext cx="8665029" cy="4851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3189422"/>
      </p:ext>
    </p:extLst>
  </p:cSld>
  <p:clrMapOvr>
    <a:masterClrMapping/>
  </p:clrMapOvr>
  <mc:AlternateContent xmlns:mc="http://schemas.openxmlformats.org/markup-compatibility/2006" xmlns:p14="http://schemas.microsoft.com/office/powerpoint/2010/main">
    <mc:Choice Requires="p14">
      <p:transition p14:dur="0" advTm="13885"/>
    </mc:Choice>
    <mc:Fallback xmlns="">
      <p:transition advTm="13885"/>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18</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979855" cy="523220"/>
          </a:xfrm>
          <a:prstGeom prst="rect">
            <a:avLst/>
          </a:prstGeom>
          <a:noFill/>
        </p:spPr>
        <p:txBody>
          <a:bodyPr wrap="none" rtlCol="0">
            <a:spAutoFit/>
          </a:bodyPr>
          <a:lstStyle/>
          <a:p>
            <a:r>
              <a:rPr lang="es-US" sz="2800" b="1" dirty="0">
                <a:solidFill>
                  <a:schemeClr val="bg1"/>
                </a:solidFill>
              </a:rPr>
              <a:t>4</a:t>
            </a:r>
            <a:r>
              <a:rPr lang="es-US" sz="2800" b="1" dirty="0" smtClean="0">
                <a:solidFill>
                  <a:schemeClr val="bg1"/>
                </a:solidFill>
              </a:rPr>
              <a:t>. Implementación</a:t>
            </a:r>
            <a:endParaRPr lang="es-US" sz="2800" b="1" dirty="0">
              <a:solidFill>
                <a:schemeClr val="bg1"/>
              </a:solidFill>
            </a:endParaRP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4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3</a:t>
            </a:r>
            <a:r>
              <a:rPr lang="es-EC" sz="1100" dirty="0" smtClean="0">
                <a:latin typeface="Georgia" pitchFamily="18" charset="0"/>
              </a:rPr>
              <a:t>. Diseño</a:t>
            </a:r>
            <a:endParaRPr lang="es-EC" sz="1100" dirty="0">
              <a:latin typeface="Georgia" pitchFamily="18" charset="0"/>
            </a:endParaRPr>
          </a:p>
        </p:txBody>
      </p:sp>
      <p:sp>
        <p:nvSpPr>
          <p:cNvPr id="41"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solidFill>
                  <a:schemeClr val="bg1"/>
                </a:solidFill>
                <a:latin typeface="Georgia" pitchFamily="18" charset="0"/>
              </a:rPr>
              <a:t>4</a:t>
            </a:r>
            <a:r>
              <a:rPr lang="es-EC" sz="1100" dirty="0" smtClean="0">
                <a:solidFill>
                  <a:schemeClr val="bg1"/>
                </a:solidFill>
                <a:latin typeface="Georgia" pitchFamily="18" charset="0"/>
              </a:rPr>
              <a:t>. Implementación</a:t>
            </a:r>
            <a:endParaRPr lang="es-EC" sz="1100" dirty="0">
              <a:solidFill>
                <a:schemeClr val="bg1"/>
              </a:solidFill>
              <a:latin typeface="Georgia" pitchFamily="18" charset="0"/>
            </a:endParaRPr>
          </a:p>
        </p:txBody>
      </p:sp>
      <p:sp>
        <p:nvSpPr>
          <p:cNvPr id="42"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5</a:t>
            </a:r>
            <a:r>
              <a:rPr lang="es-EC" sz="1100" dirty="0" smtClean="0">
                <a:solidFill>
                  <a:schemeClr val="bg1">
                    <a:lumMod val="75000"/>
                  </a:schemeClr>
                </a:solidFill>
                <a:latin typeface="Georgia" pitchFamily="18" charset="0"/>
              </a:rPr>
              <a:t>. Pruebas</a:t>
            </a:r>
            <a:endParaRPr lang="es-EC" sz="1100" dirty="0">
              <a:solidFill>
                <a:schemeClr val="bg1">
                  <a:lumMod val="75000"/>
                </a:schemeClr>
              </a:solidFill>
              <a:latin typeface="Georgia" pitchFamily="18" charset="0"/>
            </a:endParaRPr>
          </a:p>
        </p:txBody>
      </p:sp>
      <p:sp>
        <p:nvSpPr>
          <p:cNvPr id="43"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smtClean="0">
                <a:solidFill>
                  <a:schemeClr val="bg1">
                    <a:lumMod val="75000"/>
                  </a:schemeClr>
                </a:solidFill>
                <a:latin typeface="Georgia" pitchFamily="18" charset="0"/>
              </a:rPr>
              <a:t>6. Conclusiones y Trabajos Futuros</a:t>
            </a:r>
            <a:endParaRPr lang="es-EC" sz="1100" dirty="0">
              <a:solidFill>
                <a:schemeClr val="bg1">
                  <a:lumMod val="75000"/>
                </a:schemeClr>
              </a:solidFill>
              <a:latin typeface="Georgia" pitchFamily="18" charset="0"/>
            </a:endParaRPr>
          </a:p>
        </p:txBody>
      </p:sp>
      <p:pic>
        <p:nvPicPr>
          <p:cNvPr id="44" name="Imagen 43"/>
          <p:cNvPicPr/>
          <p:nvPr/>
        </p:nvPicPr>
        <p:blipFill>
          <a:blip r:embed="rId4" cstate="print">
            <a:extLst>
              <a:ext uri="{28A0092B-C50C-407E-A947-70E740481C1C}">
                <a14:useLocalDpi xmlns:a14="http://schemas.microsoft.com/office/drawing/2010/main" val="0"/>
              </a:ext>
            </a:extLst>
          </a:blip>
          <a:stretch>
            <a:fillRect/>
          </a:stretch>
        </p:blipFill>
        <p:spPr>
          <a:xfrm>
            <a:off x="541282" y="941878"/>
            <a:ext cx="5486400" cy="2917190"/>
          </a:xfrm>
          <a:prstGeom prst="rect">
            <a:avLst/>
          </a:prstGeom>
        </p:spPr>
      </p:pic>
      <p:pic>
        <p:nvPicPr>
          <p:cNvPr id="45" name="Imagen 44"/>
          <p:cNvPicPr/>
          <p:nvPr/>
        </p:nvPicPr>
        <p:blipFill>
          <a:blip r:embed="rId5"/>
          <a:stretch>
            <a:fillRect/>
          </a:stretch>
        </p:blipFill>
        <p:spPr>
          <a:xfrm>
            <a:off x="6120914" y="2792435"/>
            <a:ext cx="5486400" cy="2924175"/>
          </a:xfrm>
          <a:prstGeom prst="rect">
            <a:avLst/>
          </a:prstGeom>
        </p:spPr>
      </p:pic>
    </p:spTree>
    <p:extLst>
      <p:ext uri="{BB962C8B-B14F-4D97-AF65-F5344CB8AC3E}">
        <p14:creationId xmlns:p14="http://schemas.microsoft.com/office/powerpoint/2010/main" val="2589082828"/>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19</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979855" cy="523220"/>
          </a:xfrm>
          <a:prstGeom prst="rect">
            <a:avLst/>
          </a:prstGeom>
          <a:noFill/>
        </p:spPr>
        <p:txBody>
          <a:bodyPr wrap="none" rtlCol="0">
            <a:spAutoFit/>
          </a:bodyPr>
          <a:lstStyle/>
          <a:p>
            <a:r>
              <a:rPr lang="es-US" sz="2800" b="1" dirty="0">
                <a:solidFill>
                  <a:schemeClr val="bg1"/>
                </a:solidFill>
              </a:rPr>
              <a:t>4</a:t>
            </a:r>
            <a:r>
              <a:rPr lang="es-US" sz="2800" b="1" dirty="0" smtClean="0">
                <a:solidFill>
                  <a:schemeClr val="bg1"/>
                </a:solidFill>
              </a:rPr>
              <a:t>. Implementación</a:t>
            </a:r>
            <a:endParaRPr lang="es-US" sz="2800" b="1" dirty="0">
              <a:solidFill>
                <a:schemeClr val="bg1"/>
              </a:solidFill>
            </a:endParaRP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4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3</a:t>
            </a:r>
            <a:r>
              <a:rPr lang="es-EC" sz="1100" dirty="0" smtClean="0">
                <a:latin typeface="Georgia" pitchFamily="18" charset="0"/>
              </a:rPr>
              <a:t>. Diseño</a:t>
            </a:r>
            <a:endParaRPr lang="es-EC" sz="1100" dirty="0">
              <a:latin typeface="Georgia" pitchFamily="18" charset="0"/>
            </a:endParaRPr>
          </a:p>
        </p:txBody>
      </p:sp>
      <p:sp>
        <p:nvSpPr>
          <p:cNvPr id="41"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solidFill>
                  <a:schemeClr val="bg1"/>
                </a:solidFill>
                <a:latin typeface="Georgia" pitchFamily="18" charset="0"/>
              </a:rPr>
              <a:t>4</a:t>
            </a:r>
            <a:r>
              <a:rPr lang="es-EC" sz="1100" dirty="0" smtClean="0">
                <a:solidFill>
                  <a:schemeClr val="bg1"/>
                </a:solidFill>
                <a:latin typeface="Georgia" pitchFamily="18" charset="0"/>
              </a:rPr>
              <a:t>. Implementación</a:t>
            </a:r>
            <a:endParaRPr lang="es-EC" sz="1100" dirty="0">
              <a:solidFill>
                <a:schemeClr val="bg1"/>
              </a:solidFill>
              <a:latin typeface="Georgia" pitchFamily="18" charset="0"/>
            </a:endParaRPr>
          </a:p>
        </p:txBody>
      </p:sp>
      <p:sp>
        <p:nvSpPr>
          <p:cNvPr id="42"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5</a:t>
            </a:r>
            <a:r>
              <a:rPr lang="es-EC" sz="1100" dirty="0" smtClean="0">
                <a:solidFill>
                  <a:schemeClr val="bg1">
                    <a:lumMod val="75000"/>
                  </a:schemeClr>
                </a:solidFill>
                <a:latin typeface="Georgia" pitchFamily="18" charset="0"/>
              </a:rPr>
              <a:t>. Pruebas</a:t>
            </a:r>
            <a:endParaRPr lang="es-EC" sz="1100" dirty="0">
              <a:solidFill>
                <a:schemeClr val="bg1">
                  <a:lumMod val="75000"/>
                </a:schemeClr>
              </a:solidFill>
              <a:latin typeface="Georgia" pitchFamily="18" charset="0"/>
            </a:endParaRPr>
          </a:p>
        </p:txBody>
      </p:sp>
      <p:sp>
        <p:nvSpPr>
          <p:cNvPr id="43"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smtClean="0">
                <a:solidFill>
                  <a:schemeClr val="bg1">
                    <a:lumMod val="75000"/>
                  </a:schemeClr>
                </a:solidFill>
                <a:latin typeface="Georgia" pitchFamily="18" charset="0"/>
              </a:rPr>
              <a:t>6. Conclusiones y Trabajos Futuros</a:t>
            </a:r>
            <a:endParaRPr lang="es-EC" sz="1100" dirty="0">
              <a:solidFill>
                <a:schemeClr val="bg1">
                  <a:lumMod val="75000"/>
                </a:schemeClr>
              </a:solidFill>
              <a:latin typeface="Georgia" pitchFamily="18" charset="0"/>
            </a:endParaRPr>
          </a:p>
        </p:txBody>
      </p:sp>
      <p:pic>
        <p:nvPicPr>
          <p:cNvPr id="2" name="Imagen 1"/>
          <p:cNvPicPr>
            <a:picLocks noChangeAspect="1"/>
          </p:cNvPicPr>
          <p:nvPr/>
        </p:nvPicPr>
        <p:blipFill>
          <a:blip r:embed="rId4"/>
          <a:stretch>
            <a:fillRect/>
          </a:stretch>
        </p:blipFill>
        <p:spPr>
          <a:xfrm>
            <a:off x="257998" y="868126"/>
            <a:ext cx="5580000" cy="3035275"/>
          </a:xfrm>
          <a:prstGeom prst="rect">
            <a:avLst/>
          </a:prstGeom>
        </p:spPr>
      </p:pic>
      <p:pic>
        <p:nvPicPr>
          <p:cNvPr id="6" name="Imagen 5"/>
          <p:cNvPicPr>
            <a:picLocks noChangeAspect="1"/>
          </p:cNvPicPr>
          <p:nvPr/>
        </p:nvPicPr>
        <p:blipFill>
          <a:blip r:embed="rId5"/>
          <a:stretch>
            <a:fillRect/>
          </a:stretch>
        </p:blipFill>
        <p:spPr>
          <a:xfrm>
            <a:off x="6279619" y="2624350"/>
            <a:ext cx="5580000" cy="2872059"/>
          </a:xfrm>
          <a:prstGeom prst="rect">
            <a:avLst/>
          </a:prstGeom>
        </p:spPr>
      </p:pic>
    </p:spTree>
    <p:extLst>
      <p:ext uri="{BB962C8B-B14F-4D97-AF65-F5344CB8AC3E}">
        <p14:creationId xmlns:p14="http://schemas.microsoft.com/office/powerpoint/2010/main" val="1534698017"/>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smtClean="0">
                <a:latin typeface="Georgia" panose="02040502050405020303" pitchFamily="18" charset="0"/>
              </a:rPr>
              <a:t>18</a:t>
            </a:r>
            <a:endParaRPr lang="es-US">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979855" cy="523220"/>
          </a:xfrm>
          <a:prstGeom prst="rect">
            <a:avLst/>
          </a:prstGeom>
          <a:noFill/>
        </p:spPr>
        <p:txBody>
          <a:bodyPr wrap="none" rtlCol="0">
            <a:spAutoFit/>
          </a:bodyPr>
          <a:lstStyle/>
          <a:p>
            <a:r>
              <a:rPr lang="es-US" sz="2800" b="1" dirty="0">
                <a:solidFill>
                  <a:schemeClr val="bg1"/>
                </a:solidFill>
              </a:rPr>
              <a:t>4</a:t>
            </a:r>
            <a:r>
              <a:rPr lang="es-US" sz="2800" b="1" dirty="0" smtClean="0">
                <a:solidFill>
                  <a:schemeClr val="bg1"/>
                </a:solidFill>
              </a:rPr>
              <a:t>. Implementación</a:t>
            </a:r>
            <a:endParaRPr lang="es-US" sz="2800" b="1" dirty="0">
              <a:solidFill>
                <a:schemeClr val="bg1"/>
              </a:solidFill>
            </a:endParaRP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4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3</a:t>
            </a:r>
            <a:r>
              <a:rPr lang="es-EC" sz="1100" dirty="0" smtClean="0">
                <a:latin typeface="Georgia" pitchFamily="18" charset="0"/>
              </a:rPr>
              <a:t>. Diseño</a:t>
            </a:r>
            <a:endParaRPr lang="es-EC" sz="1100" dirty="0">
              <a:latin typeface="Georgia" pitchFamily="18" charset="0"/>
            </a:endParaRPr>
          </a:p>
        </p:txBody>
      </p:sp>
      <p:sp>
        <p:nvSpPr>
          <p:cNvPr id="41"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solidFill>
                  <a:schemeClr val="bg1"/>
                </a:solidFill>
                <a:latin typeface="Georgia" pitchFamily="18" charset="0"/>
              </a:rPr>
              <a:t>4</a:t>
            </a:r>
            <a:r>
              <a:rPr lang="es-EC" sz="1100" dirty="0" smtClean="0">
                <a:solidFill>
                  <a:schemeClr val="bg1"/>
                </a:solidFill>
                <a:latin typeface="Georgia" pitchFamily="18" charset="0"/>
              </a:rPr>
              <a:t>. Implementación</a:t>
            </a:r>
            <a:endParaRPr lang="es-EC" sz="1100" dirty="0">
              <a:solidFill>
                <a:schemeClr val="bg1"/>
              </a:solidFill>
              <a:latin typeface="Georgia" pitchFamily="18" charset="0"/>
            </a:endParaRPr>
          </a:p>
        </p:txBody>
      </p:sp>
      <p:sp>
        <p:nvSpPr>
          <p:cNvPr id="42"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5</a:t>
            </a:r>
            <a:r>
              <a:rPr lang="es-EC" sz="1100" dirty="0" smtClean="0">
                <a:solidFill>
                  <a:schemeClr val="bg1">
                    <a:lumMod val="75000"/>
                  </a:schemeClr>
                </a:solidFill>
                <a:latin typeface="Georgia" pitchFamily="18" charset="0"/>
              </a:rPr>
              <a:t>. Pruebas</a:t>
            </a:r>
            <a:endParaRPr lang="es-EC" sz="1100" dirty="0">
              <a:solidFill>
                <a:schemeClr val="bg1">
                  <a:lumMod val="75000"/>
                </a:schemeClr>
              </a:solidFill>
              <a:latin typeface="Georgia" pitchFamily="18" charset="0"/>
            </a:endParaRPr>
          </a:p>
        </p:txBody>
      </p:sp>
      <p:sp>
        <p:nvSpPr>
          <p:cNvPr id="43"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smtClean="0">
                <a:solidFill>
                  <a:schemeClr val="bg1">
                    <a:lumMod val="75000"/>
                  </a:schemeClr>
                </a:solidFill>
                <a:latin typeface="Georgia" pitchFamily="18" charset="0"/>
              </a:rPr>
              <a:t>6. Conclusiones y Trabajos Futuros</a:t>
            </a:r>
            <a:endParaRPr lang="es-EC" sz="1100" dirty="0">
              <a:solidFill>
                <a:schemeClr val="bg1">
                  <a:lumMod val="75000"/>
                </a:schemeClr>
              </a:solidFill>
              <a:latin typeface="Georgia" pitchFamily="18" charset="0"/>
            </a:endParaRPr>
          </a:p>
        </p:txBody>
      </p:sp>
      <p:pic>
        <p:nvPicPr>
          <p:cNvPr id="8" name="Imagen 7"/>
          <p:cNvPicPr>
            <a:picLocks noChangeAspect="1"/>
          </p:cNvPicPr>
          <p:nvPr/>
        </p:nvPicPr>
        <p:blipFill>
          <a:blip r:embed="rId4"/>
          <a:stretch>
            <a:fillRect/>
          </a:stretch>
        </p:blipFill>
        <p:spPr>
          <a:xfrm>
            <a:off x="379501" y="879569"/>
            <a:ext cx="4640515" cy="2969099"/>
          </a:xfrm>
          <a:prstGeom prst="rect">
            <a:avLst/>
          </a:prstGeom>
        </p:spPr>
      </p:pic>
      <p:pic>
        <p:nvPicPr>
          <p:cNvPr id="9" name="Imagen 8"/>
          <p:cNvPicPr>
            <a:picLocks noChangeAspect="1"/>
          </p:cNvPicPr>
          <p:nvPr/>
        </p:nvPicPr>
        <p:blipFill>
          <a:blip r:embed="rId5"/>
          <a:stretch>
            <a:fillRect/>
          </a:stretch>
        </p:blipFill>
        <p:spPr>
          <a:xfrm>
            <a:off x="6204509" y="2175674"/>
            <a:ext cx="5402805" cy="3373697"/>
          </a:xfrm>
          <a:prstGeom prst="rect">
            <a:avLst/>
          </a:prstGeom>
        </p:spPr>
      </p:pic>
    </p:spTree>
    <p:extLst>
      <p:ext uri="{BB962C8B-B14F-4D97-AF65-F5344CB8AC3E}">
        <p14:creationId xmlns:p14="http://schemas.microsoft.com/office/powerpoint/2010/main" val="2635761209"/>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smtClean="0">
                <a:latin typeface="Georgia" panose="02040502050405020303" pitchFamily="18" charset="0"/>
              </a:rPr>
              <a:t>18</a:t>
            </a:r>
            <a:endParaRPr lang="es-US">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979855" cy="523220"/>
          </a:xfrm>
          <a:prstGeom prst="rect">
            <a:avLst/>
          </a:prstGeom>
          <a:noFill/>
        </p:spPr>
        <p:txBody>
          <a:bodyPr wrap="none" rtlCol="0">
            <a:spAutoFit/>
          </a:bodyPr>
          <a:lstStyle/>
          <a:p>
            <a:r>
              <a:rPr lang="es-US" sz="2800" b="1" dirty="0">
                <a:solidFill>
                  <a:schemeClr val="bg1"/>
                </a:solidFill>
              </a:rPr>
              <a:t>4</a:t>
            </a:r>
            <a:r>
              <a:rPr lang="es-US" sz="2800" b="1" dirty="0" smtClean="0">
                <a:solidFill>
                  <a:schemeClr val="bg1"/>
                </a:solidFill>
              </a:rPr>
              <a:t>. Implementación</a:t>
            </a:r>
            <a:endParaRPr lang="es-US" sz="2800" b="1" dirty="0">
              <a:solidFill>
                <a:schemeClr val="bg1"/>
              </a:solidFill>
            </a:endParaRP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4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3</a:t>
            </a:r>
            <a:r>
              <a:rPr lang="es-EC" sz="1100" dirty="0" smtClean="0">
                <a:latin typeface="Georgia" pitchFamily="18" charset="0"/>
              </a:rPr>
              <a:t>. Diseño</a:t>
            </a:r>
            <a:endParaRPr lang="es-EC" sz="1100" dirty="0">
              <a:latin typeface="Georgia" pitchFamily="18" charset="0"/>
            </a:endParaRPr>
          </a:p>
        </p:txBody>
      </p:sp>
      <p:sp>
        <p:nvSpPr>
          <p:cNvPr id="41"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solidFill>
                  <a:schemeClr val="bg1"/>
                </a:solidFill>
                <a:latin typeface="Georgia" pitchFamily="18" charset="0"/>
              </a:rPr>
              <a:t>4</a:t>
            </a:r>
            <a:r>
              <a:rPr lang="es-EC" sz="1100" dirty="0" smtClean="0">
                <a:solidFill>
                  <a:schemeClr val="bg1"/>
                </a:solidFill>
                <a:latin typeface="Georgia" pitchFamily="18" charset="0"/>
              </a:rPr>
              <a:t>. Implementación</a:t>
            </a:r>
            <a:endParaRPr lang="es-EC" sz="1100" dirty="0">
              <a:solidFill>
                <a:schemeClr val="bg1"/>
              </a:solidFill>
              <a:latin typeface="Georgia" pitchFamily="18" charset="0"/>
            </a:endParaRPr>
          </a:p>
        </p:txBody>
      </p:sp>
      <p:sp>
        <p:nvSpPr>
          <p:cNvPr id="42"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5</a:t>
            </a:r>
            <a:r>
              <a:rPr lang="es-EC" sz="1100" dirty="0" smtClean="0">
                <a:solidFill>
                  <a:schemeClr val="bg1">
                    <a:lumMod val="75000"/>
                  </a:schemeClr>
                </a:solidFill>
                <a:latin typeface="Georgia" pitchFamily="18" charset="0"/>
              </a:rPr>
              <a:t>. Pruebas</a:t>
            </a:r>
            <a:endParaRPr lang="es-EC" sz="1100" dirty="0">
              <a:solidFill>
                <a:schemeClr val="bg1">
                  <a:lumMod val="75000"/>
                </a:schemeClr>
              </a:solidFill>
              <a:latin typeface="Georgia" pitchFamily="18" charset="0"/>
            </a:endParaRPr>
          </a:p>
        </p:txBody>
      </p:sp>
      <p:sp>
        <p:nvSpPr>
          <p:cNvPr id="43"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smtClean="0">
                <a:solidFill>
                  <a:schemeClr val="bg1">
                    <a:lumMod val="75000"/>
                  </a:schemeClr>
                </a:solidFill>
                <a:latin typeface="Georgia" pitchFamily="18" charset="0"/>
              </a:rPr>
              <a:t>6. Conclusiones y Trabajos Futuros</a:t>
            </a:r>
            <a:endParaRPr lang="es-EC" sz="1100" dirty="0">
              <a:solidFill>
                <a:schemeClr val="bg1">
                  <a:lumMod val="75000"/>
                </a:schemeClr>
              </a:solidFill>
              <a:latin typeface="Georgia" pitchFamily="18" charset="0"/>
            </a:endParaRPr>
          </a:p>
        </p:txBody>
      </p:sp>
      <p:pic>
        <p:nvPicPr>
          <p:cNvPr id="2" name="Imagen 1"/>
          <p:cNvPicPr>
            <a:picLocks noChangeAspect="1"/>
          </p:cNvPicPr>
          <p:nvPr/>
        </p:nvPicPr>
        <p:blipFill>
          <a:blip r:embed="rId4"/>
          <a:stretch>
            <a:fillRect/>
          </a:stretch>
        </p:blipFill>
        <p:spPr>
          <a:xfrm>
            <a:off x="2939014" y="626942"/>
            <a:ext cx="4211732" cy="2038478"/>
          </a:xfrm>
          <a:prstGeom prst="rect">
            <a:avLst/>
          </a:prstGeom>
        </p:spPr>
      </p:pic>
      <p:pic>
        <p:nvPicPr>
          <p:cNvPr id="6" name="Imagen 5"/>
          <p:cNvPicPr>
            <a:picLocks noChangeAspect="1"/>
          </p:cNvPicPr>
          <p:nvPr/>
        </p:nvPicPr>
        <p:blipFill>
          <a:blip r:embed="rId5"/>
          <a:stretch>
            <a:fillRect/>
          </a:stretch>
        </p:blipFill>
        <p:spPr>
          <a:xfrm>
            <a:off x="767323" y="2830108"/>
            <a:ext cx="10525915" cy="2920199"/>
          </a:xfrm>
          <a:prstGeom prst="rect">
            <a:avLst/>
          </a:prstGeom>
        </p:spPr>
      </p:pic>
    </p:spTree>
    <p:extLst>
      <p:ext uri="{BB962C8B-B14F-4D97-AF65-F5344CB8AC3E}">
        <p14:creationId xmlns:p14="http://schemas.microsoft.com/office/powerpoint/2010/main" val="2796965086"/>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smtClean="0">
                <a:latin typeface="Georgia" panose="02040502050405020303" pitchFamily="18" charset="0"/>
              </a:rPr>
              <a:t>18</a:t>
            </a:r>
            <a:endParaRPr lang="es-US">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979855" cy="523220"/>
          </a:xfrm>
          <a:prstGeom prst="rect">
            <a:avLst/>
          </a:prstGeom>
          <a:noFill/>
        </p:spPr>
        <p:txBody>
          <a:bodyPr wrap="none" rtlCol="0">
            <a:spAutoFit/>
          </a:bodyPr>
          <a:lstStyle/>
          <a:p>
            <a:r>
              <a:rPr lang="es-US" sz="2800" b="1" dirty="0">
                <a:solidFill>
                  <a:schemeClr val="bg1"/>
                </a:solidFill>
              </a:rPr>
              <a:t>4</a:t>
            </a:r>
            <a:r>
              <a:rPr lang="es-US" sz="2800" b="1" dirty="0" smtClean="0">
                <a:solidFill>
                  <a:schemeClr val="bg1"/>
                </a:solidFill>
              </a:rPr>
              <a:t>. Implementación</a:t>
            </a:r>
            <a:endParaRPr lang="es-US" sz="2800" b="1" dirty="0">
              <a:solidFill>
                <a:schemeClr val="bg1"/>
              </a:solidFill>
            </a:endParaRP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4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3</a:t>
            </a:r>
            <a:r>
              <a:rPr lang="es-EC" sz="1100" dirty="0" smtClean="0">
                <a:latin typeface="Georgia" pitchFamily="18" charset="0"/>
              </a:rPr>
              <a:t>. Diseño</a:t>
            </a:r>
            <a:endParaRPr lang="es-EC" sz="1100" dirty="0">
              <a:latin typeface="Georgia" pitchFamily="18" charset="0"/>
            </a:endParaRPr>
          </a:p>
        </p:txBody>
      </p:sp>
      <p:sp>
        <p:nvSpPr>
          <p:cNvPr id="41"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solidFill>
                  <a:schemeClr val="bg1"/>
                </a:solidFill>
                <a:latin typeface="Georgia" pitchFamily="18" charset="0"/>
              </a:rPr>
              <a:t>4</a:t>
            </a:r>
            <a:r>
              <a:rPr lang="es-EC" sz="1100" dirty="0" smtClean="0">
                <a:solidFill>
                  <a:schemeClr val="bg1"/>
                </a:solidFill>
                <a:latin typeface="Georgia" pitchFamily="18" charset="0"/>
              </a:rPr>
              <a:t>. Implementación</a:t>
            </a:r>
            <a:endParaRPr lang="es-EC" sz="1100" dirty="0">
              <a:solidFill>
                <a:schemeClr val="bg1"/>
              </a:solidFill>
              <a:latin typeface="Georgia" pitchFamily="18" charset="0"/>
            </a:endParaRPr>
          </a:p>
        </p:txBody>
      </p:sp>
      <p:sp>
        <p:nvSpPr>
          <p:cNvPr id="42"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5</a:t>
            </a:r>
            <a:r>
              <a:rPr lang="es-EC" sz="1100" dirty="0" smtClean="0">
                <a:solidFill>
                  <a:schemeClr val="bg1">
                    <a:lumMod val="75000"/>
                  </a:schemeClr>
                </a:solidFill>
                <a:latin typeface="Georgia" pitchFamily="18" charset="0"/>
              </a:rPr>
              <a:t>. Pruebas</a:t>
            </a:r>
            <a:endParaRPr lang="es-EC" sz="1100" dirty="0">
              <a:solidFill>
                <a:schemeClr val="bg1">
                  <a:lumMod val="75000"/>
                </a:schemeClr>
              </a:solidFill>
              <a:latin typeface="Georgia" pitchFamily="18" charset="0"/>
            </a:endParaRPr>
          </a:p>
        </p:txBody>
      </p:sp>
      <p:sp>
        <p:nvSpPr>
          <p:cNvPr id="43"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smtClean="0">
                <a:solidFill>
                  <a:schemeClr val="bg1">
                    <a:lumMod val="75000"/>
                  </a:schemeClr>
                </a:solidFill>
                <a:latin typeface="Georgia" pitchFamily="18" charset="0"/>
              </a:rPr>
              <a:t>6. Conclusiones y Trabajos Futuros</a:t>
            </a:r>
            <a:endParaRPr lang="es-EC" sz="1100" dirty="0">
              <a:solidFill>
                <a:schemeClr val="bg1">
                  <a:lumMod val="75000"/>
                </a:schemeClr>
              </a:solidFill>
              <a:latin typeface="Georgia" pitchFamily="18" charset="0"/>
            </a:endParaRPr>
          </a:p>
        </p:txBody>
      </p:sp>
      <p:pic>
        <p:nvPicPr>
          <p:cNvPr id="8" name="Imagen 7"/>
          <p:cNvPicPr>
            <a:picLocks noChangeAspect="1"/>
          </p:cNvPicPr>
          <p:nvPr/>
        </p:nvPicPr>
        <p:blipFill>
          <a:blip r:embed="rId4"/>
          <a:stretch>
            <a:fillRect/>
          </a:stretch>
        </p:blipFill>
        <p:spPr>
          <a:xfrm>
            <a:off x="1730271" y="881985"/>
            <a:ext cx="7188232" cy="4713595"/>
          </a:xfrm>
          <a:prstGeom prst="rect">
            <a:avLst/>
          </a:prstGeom>
        </p:spPr>
      </p:pic>
    </p:spTree>
    <p:extLst>
      <p:ext uri="{BB962C8B-B14F-4D97-AF65-F5344CB8AC3E}">
        <p14:creationId xmlns:p14="http://schemas.microsoft.com/office/powerpoint/2010/main" val="715127923"/>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20</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1750800" cy="523220"/>
          </a:xfrm>
          <a:prstGeom prst="rect">
            <a:avLst/>
          </a:prstGeom>
          <a:noFill/>
        </p:spPr>
        <p:txBody>
          <a:bodyPr wrap="none" rtlCol="0">
            <a:spAutoFit/>
          </a:bodyPr>
          <a:lstStyle/>
          <a:p>
            <a:r>
              <a:rPr lang="es-US" sz="2800" b="1" dirty="0">
                <a:solidFill>
                  <a:schemeClr val="bg1"/>
                </a:solidFill>
              </a:rPr>
              <a:t>5</a:t>
            </a:r>
            <a:r>
              <a:rPr lang="es-US" sz="2800" b="1" dirty="0" smtClean="0">
                <a:solidFill>
                  <a:schemeClr val="bg1"/>
                </a:solidFill>
              </a:rPr>
              <a:t>. Pruebas</a:t>
            </a:r>
            <a:endParaRPr lang="es-US" sz="2800" b="1" dirty="0">
              <a:solidFill>
                <a:schemeClr val="bg1"/>
              </a:solidFill>
            </a:endParaRP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5527925" cy="677301"/>
          </a:xfrm>
        </p:spPr>
        <p:txBody>
          <a:bodyPr>
            <a:normAutofit fontScale="90000"/>
          </a:bodyPr>
          <a:lstStyle/>
          <a:p>
            <a:r>
              <a:rPr lang="es-EC" sz="4000" dirty="0" smtClean="0">
                <a:latin typeface="+mn-lt"/>
              </a:rPr>
              <a:t>Pruebas de Funcionamiento</a:t>
            </a:r>
            <a:endParaRPr lang="es-EC" sz="4000" dirty="0">
              <a:latin typeface="+mn-lt"/>
            </a:endParaRPr>
          </a:p>
        </p:txBody>
      </p:sp>
      <p:sp>
        <p:nvSpPr>
          <p:cNvPr id="4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3</a:t>
            </a:r>
            <a:r>
              <a:rPr lang="es-EC" sz="1100" dirty="0" smtClean="0">
                <a:latin typeface="Georgia" pitchFamily="18" charset="0"/>
              </a:rPr>
              <a:t>. Diseño</a:t>
            </a:r>
            <a:endParaRPr lang="es-EC" sz="1100" dirty="0">
              <a:latin typeface="Georgia" pitchFamily="18" charset="0"/>
            </a:endParaRPr>
          </a:p>
        </p:txBody>
      </p:sp>
      <p:sp>
        <p:nvSpPr>
          <p:cNvPr id="41"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4</a:t>
            </a:r>
            <a:r>
              <a:rPr lang="es-EC" sz="1100" dirty="0" smtClean="0">
                <a:latin typeface="Georgia" pitchFamily="18" charset="0"/>
              </a:rPr>
              <a:t>. Implementación</a:t>
            </a:r>
            <a:endParaRPr lang="es-EC" sz="1100" dirty="0">
              <a:solidFill>
                <a:schemeClr val="bg1"/>
              </a:solidFill>
              <a:latin typeface="Georgia" pitchFamily="18" charset="0"/>
            </a:endParaRPr>
          </a:p>
        </p:txBody>
      </p:sp>
      <p:sp>
        <p:nvSpPr>
          <p:cNvPr id="42"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solidFill>
                  <a:schemeClr val="bg1"/>
                </a:solidFill>
                <a:latin typeface="Georgia" pitchFamily="18" charset="0"/>
              </a:rPr>
              <a:t>5</a:t>
            </a:r>
            <a:r>
              <a:rPr lang="es-EC" sz="1100" dirty="0" smtClean="0">
                <a:solidFill>
                  <a:schemeClr val="bg1"/>
                </a:solidFill>
                <a:latin typeface="Georgia" pitchFamily="18" charset="0"/>
              </a:rPr>
              <a:t>. Pruebas</a:t>
            </a:r>
            <a:endParaRPr lang="es-EC" sz="1100" dirty="0">
              <a:solidFill>
                <a:schemeClr val="bg1"/>
              </a:solidFill>
              <a:latin typeface="Georgia" pitchFamily="18" charset="0"/>
            </a:endParaRPr>
          </a:p>
        </p:txBody>
      </p:sp>
      <p:sp>
        <p:nvSpPr>
          <p:cNvPr id="43"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smtClean="0">
                <a:solidFill>
                  <a:schemeClr val="bg1">
                    <a:lumMod val="75000"/>
                  </a:schemeClr>
                </a:solidFill>
                <a:latin typeface="Georgia" pitchFamily="18" charset="0"/>
              </a:rPr>
              <a:t>6. Conclusiones y Trabajos Futuros</a:t>
            </a:r>
            <a:endParaRPr lang="es-EC" sz="1100" dirty="0">
              <a:solidFill>
                <a:schemeClr val="bg1">
                  <a:lumMod val="75000"/>
                </a:schemeClr>
              </a:solidFill>
              <a:latin typeface="Georgia" pitchFamily="18" charset="0"/>
            </a:endParaRPr>
          </a:p>
        </p:txBody>
      </p:sp>
      <p:pic>
        <p:nvPicPr>
          <p:cNvPr id="44" name="Imagen 43" descr="C:\Users\Sebastian\Desktop\aqw_page-0001.jpg"/>
          <p:cNvPicPr/>
          <p:nvPr/>
        </p:nvPicPr>
        <p:blipFill rotWithShape="1">
          <a:blip r:embed="rId4">
            <a:extLst>
              <a:ext uri="{28A0092B-C50C-407E-A947-70E740481C1C}">
                <a14:useLocalDpi xmlns:a14="http://schemas.microsoft.com/office/drawing/2010/main" val="0"/>
              </a:ext>
            </a:extLst>
          </a:blip>
          <a:srcRect l="4167" t="2578" r="3819" b="2292"/>
          <a:stretch/>
        </p:blipFill>
        <p:spPr bwMode="auto">
          <a:xfrm rot="16200000">
            <a:off x="3435395" y="-49120"/>
            <a:ext cx="5048250" cy="73818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46446218"/>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21</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1750800" cy="523220"/>
          </a:xfrm>
          <a:prstGeom prst="rect">
            <a:avLst/>
          </a:prstGeom>
          <a:noFill/>
        </p:spPr>
        <p:txBody>
          <a:bodyPr wrap="none" rtlCol="0">
            <a:spAutoFit/>
          </a:bodyPr>
          <a:lstStyle/>
          <a:p>
            <a:r>
              <a:rPr lang="es-US" sz="2800" b="1" dirty="0">
                <a:solidFill>
                  <a:schemeClr val="bg1"/>
                </a:solidFill>
              </a:rPr>
              <a:t>5</a:t>
            </a:r>
            <a:r>
              <a:rPr lang="es-US" sz="2800" b="1" dirty="0" smtClean="0">
                <a:solidFill>
                  <a:schemeClr val="bg1"/>
                </a:solidFill>
              </a:rPr>
              <a:t>. Pruebas</a:t>
            </a:r>
            <a:endParaRPr lang="es-US" sz="2800" b="1" dirty="0">
              <a:solidFill>
                <a:schemeClr val="bg1"/>
              </a:solidFill>
            </a:endParaRP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5527925" cy="677301"/>
          </a:xfrm>
        </p:spPr>
        <p:txBody>
          <a:bodyPr>
            <a:normAutofit fontScale="90000"/>
          </a:bodyPr>
          <a:lstStyle/>
          <a:p>
            <a:r>
              <a:rPr lang="es-EC" sz="4000" dirty="0" smtClean="0">
                <a:latin typeface="+mn-lt"/>
              </a:rPr>
              <a:t>Pruebas de Funcionamiento</a:t>
            </a:r>
            <a:endParaRPr lang="es-EC" sz="4000" dirty="0">
              <a:latin typeface="+mn-lt"/>
            </a:endParaRPr>
          </a:p>
        </p:txBody>
      </p:sp>
      <p:sp>
        <p:nvSpPr>
          <p:cNvPr id="4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3</a:t>
            </a:r>
            <a:r>
              <a:rPr lang="es-EC" sz="1100" dirty="0" smtClean="0">
                <a:latin typeface="Georgia" pitchFamily="18" charset="0"/>
              </a:rPr>
              <a:t>. Diseño</a:t>
            </a:r>
            <a:endParaRPr lang="es-EC" sz="1100" dirty="0">
              <a:latin typeface="Georgia" pitchFamily="18" charset="0"/>
            </a:endParaRPr>
          </a:p>
        </p:txBody>
      </p:sp>
      <p:sp>
        <p:nvSpPr>
          <p:cNvPr id="41"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4</a:t>
            </a:r>
            <a:r>
              <a:rPr lang="es-EC" sz="1100" dirty="0" smtClean="0">
                <a:latin typeface="Georgia" pitchFamily="18" charset="0"/>
              </a:rPr>
              <a:t>. Implementación</a:t>
            </a:r>
            <a:endParaRPr lang="es-EC" sz="1100" dirty="0">
              <a:solidFill>
                <a:schemeClr val="bg1"/>
              </a:solidFill>
              <a:latin typeface="Georgia" pitchFamily="18" charset="0"/>
            </a:endParaRPr>
          </a:p>
        </p:txBody>
      </p:sp>
      <p:sp>
        <p:nvSpPr>
          <p:cNvPr id="42"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solidFill>
                  <a:schemeClr val="bg1"/>
                </a:solidFill>
                <a:latin typeface="Georgia" pitchFamily="18" charset="0"/>
              </a:rPr>
              <a:t>5</a:t>
            </a:r>
            <a:r>
              <a:rPr lang="es-EC" sz="1100" dirty="0" smtClean="0">
                <a:solidFill>
                  <a:schemeClr val="bg1"/>
                </a:solidFill>
                <a:latin typeface="Georgia" pitchFamily="18" charset="0"/>
              </a:rPr>
              <a:t>. Pruebas</a:t>
            </a:r>
            <a:endParaRPr lang="es-EC" sz="1100" dirty="0">
              <a:solidFill>
                <a:schemeClr val="bg1"/>
              </a:solidFill>
              <a:latin typeface="Georgia" pitchFamily="18" charset="0"/>
            </a:endParaRPr>
          </a:p>
        </p:txBody>
      </p:sp>
      <p:sp>
        <p:nvSpPr>
          <p:cNvPr id="43"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smtClean="0">
                <a:solidFill>
                  <a:schemeClr val="bg1">
                    <a:lumMod val="75000"/>
                  </a:schemeClr>
                </a:solidFill>
                <a:latin typeface="Georgia" pitchFamily="18" charset="0"/>
              </a:rPr>
              <a:t>6. Conclusiones y Trabajos Futuros</a:t>
            </a:r>
            <a:endParaRPr lang="es-EC" sz="1100" dirty="0">
              <a:solidFill>
                <a:schemeClr val="bg1">
                  <a:lumMod val="75000"/>
                </a:schemeClr>
              </a:solidFill>
              <a:latin typeface="Georgia" pitchFamily="18" charset="0"/>
            </a:endParaRPr>
          </a:p>
        </p:txBody>
      </p:sp>
      <p:pic>
        <p:nvPicPr>
          <p:cNvPr id="19" name="Imagen 18" descr="C:\Users\Sebastian\Desktop\WhatsApp Image 2021-05-31 at 18.45.41.jpeg"/>
          <p:cNvPicPr/>
          <p:nvPr/>
        </p:nvPicPr>
        <p:blipFill>
          <a:blip r:embed="rId4">
            <a:extLst>
              <a:ext uri="{28A0092B-C50C-407E-A947-70E740481C1C}">
                <a14:useLocalDpi xmlns:a14="http://schemas.microsoft.com/office/drawing/2010/main" val="0"/>
              </a:ext>
            </a:extLst>
          </a:blip>
          <a:srcRect/>
          <a:stretch>
            <a:fillRect/>
          </a:stretch>
        </p:blipFill>
        <p:spPr bwMode="auto">
          <a:xfrm>
            <a:off x="1842285" y="1195607"/>
            <a:ext cx="7633970" cy="5039995"/>
          </a:xfrm>
          <a:prstGeom prst="rect">
            <a:avLst/>
          </a:prstGeom>
          <a:noFill/>
          <a:ln>
            <a:noFill/>
          </a:ln>
        </p:spPr>
      </p:pic>
    </p:spTree>
    <p:extLst>
      <p:ext uri="{BB962C8B-B14F-4D97-AF65-F5344CB8AC3E}">
        <p14:creationId xmlns:p14="http://schemas.microsoft.com/office/powerpoint/2010/main" val="2046487871"/>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22</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1750800" cy="523220"/>
          </a:xfrm>
          <a:prstGeom prst="rect">
            <a:avLst/>
          </a:prstGeom>
          <a:noFill/>
        </p:spPr>
        <p:txBody>
          <a:bodyPr wrap="none" rtlCol="0">
            <a:spAutoFit/>
          </a:bodyPr>
          <a:lstStyle/>
          <a:p>
            <a:r>
              <a:rPr lang="es-US" sz="2800" b="1" dirty="0">
                <a:solidFill>
                  <a:schemeClr val="bg1"/>
                </a:solidFill>
              </a:rPr>
              <a:t>5</a:t>
            </a:r>
            <a:r>
              <a:rPr lang="es-US" sz="2800" b="1" dirty="0" smtClean="0">
                <a:solidFill>
                  <a:schemeClr val="bg1"/>
                </a:solidFill>
              </a:rPr>
              <a:t>. Pruebas</a:t>
            </a:r>
            <a:endParaRPr lang="es-US" sz="2800" b="1" dirty="0">
              <a:solidFill>
                <a:schemeClr val="bg1"/>
              </a:solidFill>
            </a:endParaRP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5527925" cy="677301"/>
          </a:xfrm>
        </p:spPr>
        <p:txBody>
          <a:bodyPr>
            <a:normAutofit fontScale="90000"/>
          </a:bodyPr>
          <a:lstStyle/>
          <a:p>
            <a:r>
              <a:rPr lang="es-EC" sz="4000" dirty="0" smtClean="0">
                <a:latin typeface="+mn-lt"/>
              </a:rPr>
              <a:t>Pruebas de Funcionamiento</a:t>
            </a:r>
            <a:endParaRPr lang="es-EC" sz="4000" dirty="0">
              <a:latin typeface="+mn-lt"/>
            </a:endParaRPr>
          </a:p>
        </p:txBody>
      </p:sp>
      <p:sp>
        <p:nvSpPr>
          <p:cNvPr id="4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3</a:t>
            </a:r>
            <a:r>
              <a:rPr lang="es-EC" sz="1100" dirty="0" smtClean="0">
                <a:latin typeface="Georgia" pitchFamily="18" charset="0"/>
              </a:rPr>
              <a:t>. Diseño</a:t>
            </a:r>
            <a:endParaRPr lang="es-EC" sz="1100" dirty="0">
              <a:latin typeface="Georgia" pitchFamily="18" charset="0"/>
            </a:endParaRPr>
          </a:p>
        </p:txBody>
      </p:sp>
      <p:sp>
        <p:nvSpPr>
          <p:cNvPr id="41"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4</a:t>
            </a:r>
            <a:r>
              <a:rPr lang="es-EC" sz="1100" dirty="0" smtClean="0">
                <a:latin typeface="Georgia" pitchFamily="18" charset="0"/>
              </a:rPr>
              <a:t>. Implementación</a:t>
            </a:r>
            <a:endParaRPr lang="es-EC" sz="1100" dirty="0">
              <a:solidFill>
                <a:schemeClr val="bg1"/>
              </a:solidFill>
              <a:latin typeface="Georgia" pitchFamily="18" charset="0"/>
            </a:endParaRPr>
          </a:p>
        </p:txBody>
      </p:sp>
      <p:sp>
        <p:nvSpPr>
          <p:cNvPr id="42"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solidFill>
                  <a:schemeClr val="bg1"/>
                </a:solidFill>
                <a:latin typeface="Georgia" pitchFamily="18" charset="0"/>
              </a:rPr>
              <a:t>5</a:t>
            </a:r>
            <a:r>
              <a:rPr lang="es-EC" sz="1100" dirty="0" smtClean="0">
                <a:solidFill>
                  <a:schemeClr val="bg1"/>
                </a:solidFill>
                <a:latin typeface="Georgia" pitchFamily="18" charset="0"/>
              </a:rPr>
              <a:t>. Pruebas</a:t>
            </a:r>
            <a:endParaRPr lang="es-EC" sz="1100" dirty="0">
              <a:solidFill>
                <a:schemeClr val="bg1"/>
              </a:solidFill>
              <a:latin typeface="Georgia" pitchFamily="18" charset="0"/>
            </a:endParaRPr>
          </a:p>
        </p:txBody>
      </p:sp>
      <p:sp>
        <p:nvSpPr>
          <p:cNvPr id="43"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smtClean="0">
                <a:solidFill>
                  <a:schemeClr val="bg1">
                    <a:lumMod val="75000"/>
                  </a:schemeClr>
                </a:solidFill>
                <a:latin typeface="Georgia" pitchFamily="18" charset="0"/>
              </a:rPr>
              <a:t>6. Conclusiones y Trabajos Futuros</a:t>
            </a:r>
            <a:endParaRPr lang="es-EC" sz="1100" dirty="0">
              <a:solidFill>
                <a:schemeClr val="bg1">
                  <a:lumMod val="75000"/>
                </a:schemeClr>
              </a:solidFill>
              <a:latin typeface="Georgia" pitchFamily="18" charset="0"/>
            </a:endParaRPr>
          </a:p>
        </p:txBody>
      </p:sp>
      <p:sp>
        <p:nvSpPr>
          <p:cNvPr id="2" name="Rectángulo 1"/>
          <p:cNvSpPr/>
          <p:nvPr/>
        </p:nvSpPr>
        <p:spPr>
          <a:xfrm>
            <a:off x="1555845" y="1528549"/>
            <a:ext cx="8570794" cy="399879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980891777"/>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22</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1750800" cy="523220"/>
          </a:xfrm>
          <a:prstGeom prst="rect">
            <a:avLst/>
          </a:prstGeom>
          <a:noFill/>
        </p:spPr>
        <p:txBody>
          <a:bodyPr wrap="none" rtlCol="0">
            <a:spAutoFit/>
          </a:bodyPr>
          <a:lstStyle/>
          <a:p>
            <a:r>
              <a:rPr lang="es-US" sz="2800" b="1" dirty="0">
                <a:solidFill>
                  <a:schemeClr val="bg1"/>
                </a:solidFill>
              </a:rPr>
              <a:t>5</a:t>
            </a:r>
            <a:r>
              <a:rPr lang="es-US" sz="2800" b="1" dirty="0" smtClean="0">
                <a:solidFill>
                  <a:schemeClr val="bg1"/>
                </a:solidFill>
              </a:rPr>
              <a:t>. Pruebas</a:t>
            </a:r>
            <a:endParaRPr lang="es-US" sz="2800" b="1" dirty="0">
              <a:solidFill>
                <a:schemeClr val="bg1"/>
              </a:solidFill>
            </a:endParaRP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5527925" cy="677301"/>
          </a:xfrm>
        </p:spPr>
        <p:txBody>
          <a:bodyPr>
            <a:normAutofit/>
          </a:bodyPr>
          <a:lstStyle/>
          <a:p>
            <a:r>
              <a:rPr lang="es-EC" sz="4000" dirty="0" smtClean="0">
                <a:latin typeface="+mn-lt"/>
              </a:rPr>
              <a:t>Pruebas de Carga</a:t>
            </a:r>
            <a:endParaRPr lang="es-EC" sz="4000" dirty="0">
              <a:latin typeface="+mn-lt"/>
            </a:endParaRPr>
          </a:p>
        </p:txBody>
      </p:sp>
      <p:sp>
        <p:nvSpPr>
          <p:cNvPr id="4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3</a:t>
            </a:r>
            <a:r>
              <a:rPr lang="es-EC" sz="1100" dirty="0" smtClean="0">
                <a:latin typeface="Georgia" pitchFamily="18" charset="0"/>
              </a:rPr>
              <a:t>. Diseño</a:t>
            </a:r>
            <a:endParaRPr lang="es-EC" sz="1100" dirty="0">
              <a:latin typeface="Georgia" pitchFamily="18" charset="0"/>
            </a:endParaRPr>
          </a:p>
        </p:txBody>
      </p:sp>
      <p:sp>
        <p:nvSpPr>
          <p:cNvPr id="41"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4</a:t>
            </a:r>
            <a:r>
              <a:rPr lang="es-EC" sz="1100" dirty="0" smtClean="0">
                <a:latin typeface="Georgia" pitchFamily="18" charset="0"/>
              </a:rPr>
              <a:t>. Implementación</a:t>
            </a:r>
            <a:endParaRPr lang="es-EC" sz="1100" dirty="0">
              <a:solidFill>
                <a:schemeClr val="bg1"/>
              </a:solidFill>
              <a:latin typeface="Georgia" pitchFamily="18" charset="0"/>
            </a:endParaRPr>
          </a:p>
        </p:txBody>
      </p:sp>
      <p:sp>
        <p:nvSpPr>
          <p:cNvPr id="42"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solidFill>
                  <a:schemeClr val="bg1"/>
                </a:solidFill>
                <a:latin typeface="Georgia" pitchFamily="18" charset="0"/>
              </a:rPr>
              <a:t>5</a:t>
            </a:r>
            <a:r>
              <a:rPr lang="es-EC" sz="1100" dirty="0" smtClean="0">
                <a:solidFill>
                  <a:schemeClr val="bg1"/>
                </a:solidFill>
                <a:latin typeface="Georgia" pitchFamily="18" charset="0"/>
              </a:rPr>
              <a:t>. Pruebas</a:t>
            </a:r>
            <a:endParaRPr lang="es-EC" sz="1100" dirty="0">
              <a:solidFill>
                <a:schemeClr val="bg1"/>
              </a:solidFill>
              <a:latin typeface="Georgia" pitchFamily="18" charset="0"/>
            </a:endParaRPr>
          </a:p>
        </p:txBody>
      </p:sp>
      <p:sp>
        <p:nvSpPr>
          <p:cNvPr id="43"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smtClean="0">
                <a:solidFill>
                  <a:schemeClr val="bg1">
                    <a:lumMod val="75000"/>
                  </a:schemeClr>
                </a:solidFill>
                <a:latin typeface="Georgia" pitchFamily="18" charset="0"/>
              </a:rPr>
              <a:t>6. Conclusiones y Trabajos Futuros</a:t>
            </a:r>
            <a:endParaRPr lang="es-EC" sz="1100" dirty="0">
              <a:solidFill>
                <a:schemeClr val="bg1">
                  <a:lumMod val="75000"/>
                </a:schemeClr>
              </a:solidFill>
              <a:latin typeface="Georgia" pitchFamily="18" charset="0"/>
            </a:endParaRPr>
          </a:p>
        </p:txBody>
      </p:sp>
      <p:sp>
        <p:nvSpPr>
          <p:cNvPr id="6" name="Rectangle 2"/>
          <p:cNvSpPr>
            <a:spLocks noGrp="1" noChangeArrowheads="1"/>
          </p:cNvSpPr>
          <p:nvPr>
            <p:ph sz="half" idx="1"/>
          </p:nvPr>
        </p:nvSpPr>
        <p:spPr bwMode="auto">
          <a:xfrm>
            <a:off x="625474" y="2494795"/>
            <a:ext cx="10981840" cy="707886"/>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EC" altLang="es-EC" sz="2000" dirty="0"/>
              <a:t>val </a:t>
            </a:r>
            <a:r>
              <a:rPr lang="es-EC" altLang="es-EC" sz="2000" dirty="0" err="1"/>
              <a:t>userString</a:t>
            </a:r>
            <a:r>
              <a:rPr lang="es-EC" altLang="es-EC" sz="2000" dirty="0"/>
              <a:t> = "{\"id\":\"persianaD1\", \"lugar\":\"dormitorio\", \"estado\":0, \"nombre\":\"persianaD1\"}"</a:t>
            </a:r>
          </a:p>
        </p:txBody>
      </p:sp>
      <p:sp>
        <p:nvSpPr>
          <p:cNvPr id="22" name="Rectangle 2"/>
          <p:cNvSpPr txBox="1">
            <a:spLocks noChangeArrowheads="1"/>
          </p:cNvSpPr>
          <p:nvPr/>
        </p:nvSpPr>
        <p:spPr bwMode="auto">
          <a:xfrm>
            <a:off x="639327" y="3644720"/>
            <a:ext cx="10981840" cy="707886"/>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eaLnBrk="0" fontAlgn="base" hangingPunct="0">
              <a:lnSpc>
                <a:spcPct val="100000"/>
              </a:lnSpc>
              <a:spcBef>
                <a:spcPct val="0"/>
              </a:spcBef>
              <a:spcAft>
                <a:spcPct val="0"/>
              </a:spcAft>
              <a:buFontTx/>
              <a:buNone/>
            </a:pPr>
            <a:r>
              <a:rPr lang="es-EC" altLang="es-EC" sz="2000" dirty="0"/>
              <a:t>.</a:t>
            </a:r>
            <a:r>
              <a:rPr lang="es-EC" altLang="es-EC" sz="2000" dirty="0" err="1"/>
              <a:t>exec</a:t>
            </a:r>
            <a:r>
              <a:rPr lang="es-EC" altLang="es-EC" sz="2000" dirty="0"/>
              <a:t>(http(</a:t>
            </a:r>
            <a:r>
              <a:rPr lang="es-EC" altLang="es-EC" sz="2000" dirty="0" err="1"/>
              <a:t>requestName</a:t>
            </a:r>
            <a:r>
              <a:rPr lang="es-EC" altLang="es-EC" sz="2000" dirty="0"/>
              <a:t> = "</a:t>
            </a:r>
            <a:r>
              <a:rPr lang="es-EC" altLang="es-EC" sz="2000" dirty="0" err="1"/>
              <a:t>get_actuadores</a:t>
            </a:r>
            <a:r>
              <a:rPr lang="es-EC" altLang="es-EC" sz="2000" dirty="0"/>
              <a:t>")</a:t>
            </a:r>
          </a:p>
          <a:p>
            <a:pPr marL="0" indent="0" algn="just" eaLnBrk="0" fontAlgn="base" hangingPunct="0">
              <a:lnSpc>
                <a:spcPct val="100000"/>
              </a:lnSpc>
              <a:spcBef>
                <a:spcPct val="0"/>
              </a:spcBef>
              <a:spcAft>
                <a:spcPct val="0"/>
              </a:spcAft>
              <a:buFontTx/>
              <a:buNone/>
            </a:pPr>
            <a:r>
              <a:rPr lang="es-EC" altLang="es-EC" sz="2000" dirty="0"/>
              <a:t>          .</a:t>
            </a:r>
            <a:r>
              <a:rPr lang="es-EC" altLang="es-EC" sz="2000" dirty="0" err="1"/>
              <a:t>get</a:t>
            </a:r>
            <a:r>
              <a:rPr lang="es-EC" altLang="es-EC" sz="2000" dirty="0"/>
              <a:t>("/persianaD1/</a:t>
            </a:r>
            <a:r>
              <a:rPr lang="es-EC" altLang="es-EC" sz="2000" dirty="0" err="1"/>
              <a:t>last</a:t>
            </a:r>
            <a:r>
              <a:rPr lang="es-EC" altLang="es-EC" sz="2000" dirty="0"/>
              <a:t>")</a:t>
            </a:r>
          </a:p>
        </p:txBody>
      </p:sp>
      <p:sp>
        <p:nvSpPr>
          <p:cNvPr id="24" name="Rectangle 2"/>
          <p:cNvSpPr txBox="1">
            <a:spLocks noChangeArrowheads="1"/>
          </p:cNvSpPr>
          <p:nvPr/>
        </p:nvSpPr>
        <p:spPr bwMode="auto">
          <a:xfrm>
            <a:off x="605080" y="4746761"/>
            <a:ext cx="10981840" cy="1015663"/>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eaLnBrk="0" fontAlgn="base" hangingPunct="0">
              <a:lnSpc>
                <a:spcPct val="100000"/>
              </a:lnSpc>
              <a:spcBef>
                <a:spcPct val="0"/>
              </a:spcBef>
              <a:spcAft>
                <a:spcPct val="0"/>
              </a:spcAft>
              <a:buFontTx/>
              <a:buNone/>
            </a:pPr>
            <a:r>
              <a:rPr lang="en-US" altLang="es-EC" sz="2000" dirty="0"/>
              <a:t>.exec(http(</a:t>
            </a:r>
            <a:r>
              <a:rPr lang="en-US" altLang="es-EC" sz="2000" dirty="0" err="1"/>
              <a:t>requestName</a:t>
            </a:r>
            <a:r>
              <a:rPr lang="en-US" altLang="es-EC" sz="2000" dirty="0"/>
              <a:t> = "</a:t>
            </a:r>
            <a:r>
              <a:rPr lang="en-US" altLang="es-EC" sz="2000" dirty="0" err="1"/>
              <a:t>post_actuadores</a:t>
            </a:r>
            <a:r>
              <a:rPr lang="en-US" altLang="es-EC" sz="2000" dirty="0"/>
              <a:t>")</a:t>
            </a:r>
          </a:p>
          <a:p>
            <a:pPr marL="0" indent="0" eaLnBrk="0" fontAlgn="base" hangingPunct="0">
              <a:lnSpc>
                <a:spcPct val="100000"/>
              </a:lnSpc>
              <a:spcBef>
                <a:spcPct val="0"/>
              </a:spcBef>
              <a:spcAft>
                <a:spcPct val="0"/>
              </a:spcAft>
              <a:buFontTx/>
              <a:buNone/>
            </a:pPr>
            <a:r>
              <a:rPr lang="en-US" altLang="es-EC" sz="2000" dirty="0"/>
              <a:t>          .post("/persianaD1")</a:t>
            </a:r>
          </a:p>
          <a:p>
            <a:pPr marL="0" indent="0" eaLnBrk="0" fontAlgn="base" hangingPunct="0">
              <a:lnSpc>
                <a:spcPct val="100000"/>
              </a:lnSpc>
              <a:spcBef>
                <a:spcPct val="0"/>
              </a:spcBef>
              <a:spcAft>
                <a:spcPct val="0"/>
              </a:spcAft>
              <a:buFontTx/>
              <a:buNone/>
            </a:pPr>
            <a:r>
              <a:rPr lang="en-US" altLang="es-EC" sz="2000" dirty="0"/>
              <a:t>          .body(</a:t>
            </a:r>
            <a:r>
              <a:rPr lang="en-US" altLang="es-EC" sz="2000" dirty="0" err="1"/>
              <a:t>StringBody</a:t>
            </a:r>
            <a:r>
              <a:rPr lang="en-US" altLang="es-EC" sz="2000" dirty="0"/>
              <a:t>(</a:t>
            </a:r>
            <a:r>
              <a:rPr lang="en-US" altLang="es-EC" sz="2000" dirty="0" err="1"/>
              <a:t>userString</a:t>
            </a:r>
            <a:r>
              <a:rPr lang="en-US" altLang="es-EC" sz="2000" dirty="0"/>
              <a:t>))</a:t>
            </a:r>
            <a:endParaRPr lang="es-EC" altLang="es-EC" sz="2000" dirty="0"/>
          </a:p>
        </p:txBody>
      </p:sp>
      <p:pic>
        <p:nvPicPr>
          <p:cNvPr id="3077" name="Picture 5" descr="Gatling | Digital.ai"/>
          <p:cNvPicPr>
            <a:picLocks noChangeAspect="1" noChangeArrowheads="1"/>
          </p:cNvPicPr>
          <p:nvPr/>
        </p:nvPicPr>
        <p:blipFill rotWithShape="1">
          <a:blip r:embed="rId4">
            <a:extLst>
              <a:ext uri="{28A0092B-C50C-407E-A947-70E740481C1C}">
                <a14:useLocalDpi xmlns:a14="http://schemas.microsoft.com/office/drawing/2010/main" val="0"/>
              </a:ext>
            </a:extLst>
          </a:blip>
          <a:srcRect t="36187" b="37146"/>
          <a:stretch/>
        </p:blipFill>
        <p:spPr bwMode="auto">
          <a:xfrm>
            <a:off x="1849922" y="1453917"/>
            <a:ext cx="2857500" cy="762001"/>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https://maven.apache.org/images/maven-logo-black-on-whi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7046" y="1396767"/>
            <a:ext cx="3238500" cy="81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520596"/>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p:cNvSpPr/>
          <p:nvPr/>
        </p:nvSpPr>
        <p:spPr>
          <a:xfrm>
            <a:off x="6500281" y="1744384"/>
            <a:ext cx="4832730" cy="32881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22" name="Rectángulo 21"/>
          <p:cNvSpPr/>
          <p:nvPr/>
        </p:nvSpPr>
        <p:spPr>
          <a:xfrm>
            <a:off x="626150" y="1744384"/>
            <a:ext cx="4832730" cy="32881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23</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1750800" cy="523220"/>
          </a:xfrm>
          <a:prstGeom prst="rect">
            <a:avLst/>
          </a:prstGeom>
          <a:noFill/>
        </p:spPr>
        <p:txBody>
          <a:bodyPr wrap="none" rtlCol="0">
            <a:spAutoFit/>
          </a:bodyPr>
          <a:lstStyle/>
          <a:p>
            <a:r>
              <a:rPr lang="es-US" sz="2800" b="1" dirty="0">
                <a:solidFill>
                  <a:schemeClr val="bg1"/>
                </a:solidFill>
              </a:rPr>
              <a:t>5</a:t>
            </a:r>
            <a:r>
              <a:rPr lang="es-US" sz="2800" b="1" dirty="0" smtClean="0">
                <a:solidFill>
                  <a:schemeClr val="bg1"/>
                </a:solidFill>
              </a:rPr>
              <a:t>. Pruebas</a:t>
            </a:r>
            <a:endParaRPr lang="es-US" sz="2800" b="1" dirty="0">
              <a:solidFill>
                <a:schemeClr val="bg1"/>
              </a:solidFill>
            </a:endParaRP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5527925" cy="677301"/>
          </a:xfrm>
        </p:spPr>
        <p:txBody>
          <a:bodyPr>
            <a:normAutofit/>
          </a:bodyPr>
          <a:lstStyle/>
          <a:p>
            <a:r>
              <a:rPr lang="es-EC" sz="4000" dirty="0" smtClean="0">
                <a:latin typeface="+mn-lt"/>
              </a:rPr>
              <a:t>Pruebas de Carga</a:t>
            </a:r>
            <a:endParaRPr lang="es-EC" sz="4000" dirty="0">
              <a:latin typeface="+mn-lt"/>
            </a:endParaRPr>
          </a:p>
        </p:txBody>
      </p:sp>
      <p:sp>
        <p:nvSpPr>
          <p:cNvPr id="4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3</a:t>
            </a:r>
            <a:r>
              <a:rPr lang="es-EC" sz="1100" dirty="0" smtClean="0">
                <a:latin typeface="Georgia" pitchFamily="18" charset="0"/>
              </a:rPr>
              <a:t>. Diseño</a:t>
            </a:r>
            <a:endParaRPr lang="es-EC" sz="1100" dirty="0">
              <a:latin typeface="Georgia" pitchFamily="18" charset="0"/>
            </a:endParaRPr>
          </a:p>
        </p:txBody>
      </p:sp>
      <p:sp>
        <p:nvSpPr>
          <p:cNvPr id="41"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4</a:t>
            </a:r>
            <a:r>
              <a:rPr lang="es-EC" sz="1100" dirty="0" smtClean="0">
                <a:latin typeface="Georgia" pitchFamily="18" charset="0"/>
              </a:rPr>
              <a:t>. Implementación</a:t>
            </a:r>
            <a:endParaRPr lang="es-EC" sz="1100" dirty="0">
              <a:solidFill>
                <a:schemeClr val="bg1"/>
              </a:solidFill>
              <a:latin typeface="Georgia" pitchFamily="18" charset="0"/>
            </a:endParaRPr>
          </a:p>
        </p:txBody>
      </p:sp>
      <p:sp>
        <p:nvSpPr>
          <p:cNvPr id="42"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solidFill>
                  <a:schemeClr val="bg1"/>
                </a:solidFill>
                <a:latin typeface="Georgia" pitchFamily="18" charset="0"/>
              </a:rPr>
              <a:t>5</a:t>
            </a:r>
            <a:r>
              <a:rPr lang="es-EC" sz="1100" dirty="0" smtClean="0">
                <a:solidFill>
                  <a:schemeClr val="bg1"/>
                </a:solidFill>
                <a:latin typeface="Georgia" pitchFamily="18" charset="0"/>
              </a:rPr>
              <a:t>. Pruebas</a:t>
            </a:r>
            <a:endParaRPr lang="es-EC" sz="1100" dirty="0">
              <a:solidFill>
                <a:schemeClr val="bg1"/>
              </a:solidFill>
              <a:latin typeface="Georgia" pitchFamily="18" charset="0"/>
            </a:endParaRPr>
          </a:p>
        </p:txBody>
      </p:sp>
      <p:sp>
        <p:nvSpPr>
          <p:cNvPr id="43"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smtClean="0">
                <a:solidFill>
                  <a:schemeClr val="bg1">
                    <a:lumMod val="75000"/>
                  </a:schemeClr>
                </a:solidFill>
                <a:latin typeface="Georgia" pitchFamily="18" charset="0"/>
              </a:rPr>
              <a:t>6. Conclusiones y Trabajos Futuros</a:t>
            </a:r>
            <a:endParaRPr lang="es-EC" sz="1100" dirty="0">
              <a:solidFill>
                <a:schemeClr val="bg1">
                  <a:lumMod val="75000"/>
                </a:schemeClr>
              </a:solidFill>
              <a:latin typeface="Georgia" pitchFamily="18" charset="0"/>
            </a:endParaRPr>
          </a:p>
        </p:txBody>
      </p:sp>
      <p:pic>
        <p:nvPicPr>
          <p:cNvPr id="19" name="Imagen 18"/>
          <p:cNvPicPr/>
          <p:nvPr/>
        </p:nvPicPr>
        <p:blipFill>
          <a:blip r:embed="rId4"/>
          <a:stretch>
            <a:fillRect/>
          </a:stretch>
        </p:blipFill>
        <p:spPr>
          <a:xfrm>
            <a:off x="840248" y="1811258"/>
            <a:ext cx="4477385" cy="2699385"/>
          </a:xfrm>
          <a:prstGeom prst="rect">
            <a:avLst/>
          </a:prstGeom>
        </p:spPr>
      </p:pic>
      <p:pic>
        <p:nvPicPr>
          <p:cNvPr id="20" name="Imagen 19"/>
          <p:cNvPicPr/>
          <p:nvPr/>
        </p:nvPicPr>
        <p:blipFill>
          <a:blip r:embed="rId5"/>
          <a:stretch>
            <a:fillRect/>
          </a:stretch>
        </p:blipFill>
        <p:spPr>
          <a:xfrm>
            <a:off x="6677955" y="1811259"/>
            <a:ext cx="4477385" cy="2699385"/>
          </a:xfrm>
          <a:prstGeom prst="rect">
            <a:avLst/>
          </a:prstGeom>
        </p:spPr>
      </p:pic>
      <p:sp>
        <p:nvSpPr>
          <p:cNvPr id="24" name="Marcador de contenido 9">
            <a:extLst>
              <a:ext uri="{FF2B5EF4-FFF2-40B4-BE49-F238E27FC236}">
                <a16:creationId xmlns:a16="http://schemas.microsoft.com/office/drawing/2014/main" id="{2626B905-8E07-4173-ADB1-9BE781B5767A}"/>
              </a:ext>
            </a:extLst>
          </p:cNvPr>
          <p:cNvSpPr txBox="1">
            <a:spLocks/>
          </p:cNvSpPr>
          <p:nvPr/>
        </p:nvSpPr>
        <p:spPr>
          <a:xfrm>
            <a:off x="7393724" y="4510643"/>
            <a:ext cx="3045845" cy="5421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2200" dirty="0" smtClean="0">
                <a:latin typeface="Times New Roman" panose="02020603050405020304" pitchFamily="18" charset="0"/>
                <a:cs typeface="Times New Roman" panose="02020603050405020304" pitchFamily="18" charset="0"/>
              </a:rPr>
              <a:t>Pruebas con 400 usuarios</a:t>
            </a:r>
            <a:endParaRPr lang="es-EC" sz="2200" dirty="0">
              <a:latin typeface="Times New Roman" panose="02020603050405020304" pitchFamily="18" charset="0"/>
              <a:cs typeface="Times New Roman" panose="02020603050405020304" pitchFamily="18" charset="0"/>
            </a:endParaRPr>
          </a:p>
        </p:txBody>
      </p:sp>
      <p:sp>
        <p:nvSpPr>
          <p:cNvPr id="26" name="Marcador de contenido 9">
            <a:extLst>
              <a:ext uri="{FF2B5EF4-FFF2-40B4-BE49-F238E27FC236}">
                <a16:creationId xmlns:a16="http://schemas.microsoft.com/office/drawing/2014/main" id="{2626B905-8E07-4173-ADB1-9BE781B5767A}"/>
              </a:ext>
            </a:extLst>
          </p:cNvPr>
          <p:cNvSpPr txBox="1">
            <a:spLocks/>
          </p:cNvSpPr>
          <p:nvPr/>
        </p:nvSpPr>
        <p:spPr>
          <a:xfrm>
            <a:off x="1429027" y="4510642"/>
            <a:ext cx="3045845" cy="5421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2200" dirty="0" smtClean="0">
                <a:latin typeface="Times New Roman" panose="02020603050405020304" pitchFamily="18" charset="0"/>
                <a:cs typeface="Times New Roman" panose="02020603050405020304" pitchFamily="18" charset="0"/>
              </a:rPr>
              <a:t>Pruebas con 100 usuarios</a:t>
            </a:r>
            <a:endParaRPr lang="es-EC"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1925242"/>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Nube 27"/>
          <p:cNvSpPr/>
          <p:nvPr/>
        </p:nvSpPr>
        <p:spPr>
          <a:xfrm>
            <a:off x="6852000" y="3668183"/>
            <a:ext cx="2533255" cy="1907238"/>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a:p>
        </p:txBody>
      </p:sp>
      <p:sp>
        <p:nvSpPr>
          <p:cNvPr id="27" name="Nube 26"/>
          <p:cNvSpPr/>
          <p:nvPr/>
        </p:nvSpPr>
        <p:spPr>
          <a:xfrm>
            <a:off x="7131965" y="1456387"/>
            <a:ext cx="2533255" cy="1907238"/>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a:p>
        </p:txBody>
      </p:sp>
      <p:sp>
        <p:nvSpPr>
          <p:cNvPr id="26" name="Nube 25"/>
          <p:cNvSpPr/>
          <p:nvPr/>
        </p:nvSpPr>
        <p:spPr>
          <a:xfrm>
            <a:off x="4533947" y="2306550"/>
            <a:ext cx="2533255" cy="1907238"/>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a:p>
        </p:txBody>
      </p:sp>
      <p:sp>
        <p:nvSpPr>
          <p:cNvPr id="29" name="Nube 28"/>
          <p:cNvSpPr/>
          <p:nvPr/>
        </p:nvSpPr>
        <p:spPr>
          <a:xfrm>
            <a:off x="2395105" y="3710734"/>
            <a:ext cx="2533255" cy="1907238"/>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a:p>
        </p:txBody>
      </p:sp>
      <p:sp>
        <p:nvSpPr>
          <p:cNvPr id="6" name="Nube 5"/>
          <p:cNvSpPr/>
          <p:nvPr/>
        </p:nvSpPr>
        <p:spPr>
          <a:xfrm>
            <a:off x="2215894" y="1532780"/>
            <a:ext cx="2533255" cy="1907238"/>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a:p>
        </p:txBody>
      </p:sp>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1</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533001" cy="523220"/>
          </a:xfrm>
          <a:prstGeom prst="rect">
            <a:avLst/>
          </a:prstGeom>
          <a:noFill/>
        </p:spPr>
        <p:txBody>
          <a:bodyPr wrap="none" rtlCol="0">
            <a:spAutoFit/>
          </a:bodyPr>
          <a:lstStyle/>
          <a:p>
            <a:r>
              <a:rPr lang="es-US" sz="2800" b="1">
                <a:solidFill>
                  <a:schemeClr val="bg1"/>
                </a:solidFill>
                <a:latin typeface="Times New Roman" panose="02020603050405020304" pitchFamily="18" charset="0"/>
                <a:cs typeface="Times New Roman" panose="02020603050405020304" pitchFamily="18" charset="0"/>
              </a:rPr>
              <a:t>1. Introducción</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latin typeface="Georgia" pitchFamily="18" charset="0"/>
              </a:rPr>
              <a:t>1</a:t>
            </a:r>
            <a:r>
              <a:rPr lang="es-EC" sz="1100" dirty="0" smtClean="0">
                <a:latin typeface="Georgia" pitchFamily="18" charset="0"/>
              </a:rPr>
              <a:t>. </a:t>
            </a:r>
            <a:r>
              <a:rPr lang="es-EC" sz="1100" dirty="0">
                <a:latin typeface="Georgia" pitchFamily="18" charset="0"/>
              </a:rPr>
              <a:t>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3</a:t>
            </a:r>
            <a:r>
              <a:rPr lang="es-EC" sz="1100" dirty="0" smtClean="0">
                <a:solidFill>
                  <a:schemeClr val="bg1">
                    <a:lumMod val="75000"/>
                  </a:schemeClr>
                </a:solidFill>
                <a:latin typeface="Georgia" pitchFamily="18" charset="0"/>
              </a:rPr>
              <a:t>. Diseño</a:t>
            </a:r>
            <a:endParaRPr lang="es-EC" sz="1100" dirty="0">
              <a:solidFill>
                <a:schemeClr val="bg1">
                  <a:lumMod val="75000"/>
                </a:schemeClr>
              </a:solidFill>
              <a:latin typeface="Georgia" pitchFamily="18" charset="0"/>
            </a:endParaRP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dirty="0"/>
              <a:t>2</a:t>
            </a:r>
            <a:r>
              <a:rPr lang="es-EC" dirty="0" smtClean="0"/>
              <a:t>. </a:t>
            </a:r>
            <a:r>
              <a:rPr lang="es-EC" dirty="0"/>
              <a:t>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4</a:t>
            </a:r>
            <a:r>
              <a:rPr lang="es-EC" sz="1100" dirty="0" smtClean="0">
                <a:solidFill>
                  <a:schemeClr val="bg1">
                    <a:lumMod val="75000"/>
                  </a:schemeClr>
                </a:solidFill>
                <a:latin typeface="Georgia" pitchFamily="18" charset="0"/>
              </a:rPr>
              <a:t>. Implementación</a:t>
            </a:r>
            <a:endParaRPr lang="es-EC" sz="1100" dirty="0">
              <a:solidFill>
                <a:schemeClr val="bg1">
                  <a:lumMod val="75000"/>
                </a:schemeClr>
              </a:solidFill>
              <a:latin typeface="Georgia" pitchFamily="18" charset="0"/>
            </a:endParaRP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5</a:t>
            </a:r>
            <a:r>
              <a:rPr lang="es-EC" sz="1100" dirty="0" smtClean="0">
                <a:solidFill>
                  <a:schemeClr val="bg1">
                    <a:lumMod val="75000"/>
                  </a:schemeClr>
                </a:solidFill>
                <a:latin typeface="Georgia" pitchFamily="18" charset="0"/>
              </a:rPr>
              <a:t>. Pruebas</a:t>
            </a:r>
            <a:endParaRPr lang="es-EC" sz="1100" dirty="0">
              <a:solidFill>
                <a:schemeClr val="bg1">
                  <a:lumMod val="75000"/>
                </a:schemeClr>
              </a:solidFill>
              <a:latin typeface="Georgia" pitchFamily="18" charset="0"/>
            </a:endParaRPr>
          </a:p>
        </p:txBody>
      </p:sp>
      <p:sp>
        <p:nvSpPr>
          <p:cNvPr id="19" name="Título 8">
            <a:extLst>
              <a:ext uri="{FF2B5EF4-FFF2-40B4-BE49-F238E27FC236}">
                <a16:creationId xmlns:a16="http://schemas.microsoft.com/office/drawing/2014/main" id="{32CB4432-F32A-4B49-A5EC-B9591BC89214}"/>
              </a:ext>
            </a:extLst>
          </p:cNvPr>
          <p:cNvSpPr>
            <a:spLocks noGrp="1"/>
          </p:cNvSpPr>
          <p:nvPr>
            <p:ph type="title"/>
          </p:nvPr>
        </p:nvSpPr>
        <p:spPr>
          <a:xfrm>
            <a:off x="181080" y="665597"/>
            <a:ext cx="2810695" cy="863788"/>
          </a:xfrm>
        </p:spPr>
        <p:txBody>
          <a:bodyPr>
            <a:normAutofit fontScale="90000"/>
          </a:bodyPr>
          <a:lstStyle/>
          <a:p>
            <a:r>
              <a:rPr lang="es-EC" sz="4000" dirty="0">
                <a:latin typeface="Times New Roman" panose="02020603050405020304" pitchFamily="18" charset="0"/>
                <a:cs typeface="Times New Roman" panose="02020603050405020304" pitchFamily="18" charset="0"/>
              </a:rPr>
              <a:t>Antecedentes</a:t>
            </a:r>
          </a:p>
        </p:txBody>
      </p:sp>
      <p:sp>
        <p:nvSpPr>
          <p:cNvPr id="20"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smtClean="0">
                <a:solidFill>
                  <a:schemeClr val="bg1">
                    <a:lumMod val="75000"/>
                  </a:schemeClr>
                </a:solidFill>
                <a:latin typeface="Georgia" pitchFamily="18" charset="0"/>
              </a:rPr>
              <a:t>6. Conclusiones y Trabajos Futuros</a:t>
            </a:r>
            <a:endParaRPr lang="es-EC" sz="1100" dirty="0">
              <a:solidFill>
                <a:schemeClr val="bg1">
                  <a:lumMod val="75000"/>
                </a:schemeClr>
              </a:solidFill>
              <a:latin typeface="Georgia" pitchFamily="18" charset="0"/>
            </a:endParaRPr>
          </a:p>
        </p:txBody>
      </p:sp>
      <p:sp>
        <p:nvSpPr>
          <p:cNvPr id="2" name="Rectángulo 1"/>
          <p:cNvSpPr/>
          <p:nvPr/>
        </p:nvSpPr>
        <p:spPr>
          <a:xfrm rot="20036689">
            <a:off x="2938278" y="1990057"/>
            <a:ext cx="1063113" cy="923330"/>
          </a:xfrm>
          <a:prstGeom prst="rect">
            <a:avLst/>
          </a:prstGeom>
          <a:noFill/>
        </p:spPr>
        <p:txBody>
          <a:bodyPr wrap="none" lIns="91440" tIns="45720" rIns="91440" bIns="45720">
            <a:spAutoFit/>
          </a:bodyPr>
          <a:lstStyle/>
          <a:p>
            <a:pPr algn="ctr"/>
            <a:r>
              <a:rPr lang="es-ES" sz="5400" b="0" cap="none" spc="0" dirty="0" err="1" smtClean="0">
                <a:ln w="0"/>
                <a:solidFill>
                  <a:schemeClr val="tx1"/>
                </a:solidFill>
                <a:effectLst>
                  <a:outerShdw blurRad="38100" dist="19050" dir="2700000" algn="tl" rotWithShape="0">
                    <a:schemeClr val="dk1">
                      <a:alpha val="40000"/>
                    </a:schemeClr>
                  </a:outerShdw>
                </a:effectLst>
              </a:rPr>
              <a:t>IoT</a:t>
            </a:r>
            <a:endParaRPr lang="es-ES" sz="5400" b="0" cap="none" spc="0" dirty="0">
              <a:ln w="0"/>
              <a:solidFill>
                <a:schemeClr val="tx1"/>
              </a:solidFill>
              <a:effectLst>
                <a:outerShdw blurRad="38100" dist="19050" dir="2700000" algn="tl" rotWithShape="0">
                  <a:schemeClr val="dk1">
                    <a:alpha val="40000"/>
                  </a:schemeClr>
                </a:outerShdw>
              </a:effectLst>
            </a:endParaRPr>
          </a:p>
        </p:txBody>
      </p:sp>
      <p:sp>
        <p:nvSpPr>
          <p:cNvPr id="21" name="Rectángulo 20"/>
          <p:cNvSpPr/>
          <p:nvPr/>
        </p:nvSpPr>
        <p:spPr>
          <a:xfrm>
            <a:off x="5222853" y="2696537"/>
            <a:ext cx="1220206" cy="923330"/>
          </a:xfrm>
          <a:prstGeom prst="rect">
            <a:avLst/>
          </a:prstGeom>
          <a:noFill/>
        </p:spPr>
        <p:txBody>
          <a:bodyPr wrap="none" lIns="91440" tIns="45720" rIns="91440" bIns="45720">
            <a:spAutoFit/>
          </a:bodyPr>
          <a:lstStyle/>
          <a:p>
            <a:pPr algn="ctr"/>
            <a:r>
              <a:rPr lang="es-ES" sz="5400" b="0" cap="none" spc="0" dirty="0" smtClean="0">
                <a:ln w="0"/>
                <a:solidFill>
                  <a:schemeClr val="tx1"/>
                </a:solidFill>
                <a:effectLst>
                  <a:outerShdw blurRad="38100" dist="19050" dir="2700000" algn="tl" rotWithShape="0">
                    <a:schemeClr val="dk1">
                      <a:alpha val="40000"/>
                    </a:schemeClr>
                  </a:outerShdw>
                </a:effectLst>
              </a:rPr>
              <a:t>DSL</a:t>
            </a:r>
            <a:endParaRPr lang="es-ES" sz="5400" b="0" cap="none" spc="0" dirty="0">
              <a:ln w="0"/>
              <a:solidFill>
                <a:schemeClr val="tx1"/>
              </a:solidFill>
              <a:effectLst>
                <a:outerShdw blurRad="38100" dist="19050" dir="2700000" algn="tl" rotWithShape="0">
                  <a:schemeClr val="dk1">
                    <a:alpha val="40000"/>
                  </a:schemeClr>
                </a:outerShdw>
              </a:effectLst>
            </a:endParaRPr>
          </a:p>
        </p:txBody>
      </p:sp>
      <p:sp>
        <p:nvSpPr>
          <p:cNvPr id="22" name="Rectángulo 21"/>
          <p:cNvSpPr/>
          <p:nvPr/>
        </p:nvSpPr>
        <p:spPr>
          <a:xfrm rot="2105030">
            <a:off x="7692790" y="1917587"/>
            <a:ext cx="1249061" cy="923330"/>
          </a:xfrm>
          <a:prstGeom prst="rect">
            <a:avLst/>
          </a:prstGeom>
          <a:noFill/>
        </p:spPr>
        <p:txBody>
          <a:bodyPr wrap="none" lIns="91440" tIns="45720" rIns="91440" bIns="45720">
            <a:spAutoFit/>
          </a:bodyPr>
          <a:lstStyle/>
          <a:p>
            <a:pPr algn="ctr"/>
            <a:r>
              <a:rPr lang="es-ES" sz="5400" dirty="0" smtClean="0">
                <a:ln w="0"/>
                <a:effectLst>
                  <a:outerShdw blurRad="38100" dist="19050" dir="2700000" algn="tl" rotWithShape="0">
                    <a:schemeClr val="dk1">
                      <a:alpha val="40000"/>
                    </a:schemeClr>
                  </a:outerShdw>
                </a:effectLst>
              </a:rPr>
              <a:t>CEP</a:t>
            </a:r>
            <a:endParaRPr lang="es-ES" sz="5400" b="0" cap="none" spc="0" dirty="0">
              <a:ln w="0"/>
              <a:solidFill>
                <a:schemeClr val="tx1"/>
              </a:solidFill>
              <a:effectLst>
                <a:outerShdw blurRad="38100" dist="19050" dir="2700000" algn="tl" rotWithShape="0">
                  <a:schemeClr val="dk1">
                    <a:alpha val="40000"/>
                  </a:schemeClr>
                </a:outerShdw>
              </a:effectLst>
            </a:endParaRPr>
          </a:p>
        </p:txBody>
      </p:sp>
      <p:sp>
        <p:nvSpPr>
          <p:cNvPr id="23" name="Rectángulo 22"/>
          <p:cNvSpPr/>
          <p:nvPr/>
        </p:nvSpPr>
        <p:spPr>
          <a:xfrm rot="1539309">
            <a:off x="2913449" y="4260672"/>
            <a:ext cx="1540806" cy="923330"/>
          </a:xfrm>
          <a:prstGeom prst="rect">
            <a:avLst/>
          </a:prstGeom>
          <a:noFill/>
        </p:spPr>
        <p:txBody>
          <a:bodyPr wrap="none" lIns="91440" tIns="45720" rIns="91440" bIns="45720">
            <a:spAutoFit/>
          </a:bodyPr>
          <a:lstStyle/>
          <a:p>
            <a:pPr algn="ctr"/>
            <a:r>
              <a:rPr lang="es-ES" sz="5400" dirty="0" smtClean="0">
                <a:ln w="0"/>
                <a:effectLst>
                  <a:outerShdw blurRad="38100" dist="19050" dir="2700000" algn="tl" rotWithShape="0">
                    <a:schemeClr val="dk1">
                      <a:alpha val="40000"/>
                    </a:schemeClr>
                  </a:outerShdw>
                </a:effectLst>
              </a:rPr>
              <a:t>MDE</a:t>
            </a:r>
            <a:endParaRPr lang="es-ES" sz="5400" b="0" cap="none" spc="0" dirty="0">
              <a:ln w="0"/>
              <a:solidFill>
                <a:schemeClr val="tx1"/>
              </a:solidFill>
              <a:effectLst>
                <a:outerShdw blurRad="38100" dist="19050" dir="2700000" algn="tl" rotWithShape="0">
                  <a:schemeClr val="dk1">
                    <a:alpha val="40000"/>
                  </a:schemeClr>
                </a:outerShdw>
              </a:effectLst>
            </a:endParaRPr>
          </a:p>
        </p:txBody>
      </p:sp>
      <p:sp>
        <p:nvSpPr>
          <p:cNvPr id="24" name="Rectángulo 23"/>
          <p:cNvSpPr/>
          <p:nvPr/>
        </p:nvSpPr>
        <p:spPr>
          <a:xfrm rot="19496412">
            <a:off x="7573430" y="4144764"/>
            <a:ext cx="1228221" cy="923330"/>
          </a:xfrm>
          <a:prstGeom prst="rect">
            <a:avLst/>
          </a:prstGeom>
          <a:noFill/>
        </p:spPr>
        <p:txBody>
          <a:bodyPr wrap="none" lIns="91440" tIns="45720" rIns="91440" bIns="45720">
            <a:spAutoFit/>
          </a:bodyPr>
          <a:lstStyle/>
          <a:p>
            <a:pPr algn="ctr"/>
            <a:r>
              <a:rPr lang="es-ES" sz="5400" b="0" cap="none" spc="0" dirty="0" smtClean="0">
                <a:ln w="0"/>
                <a:solidFill>
                  <a:schemeClr val="tx1"/>
                </a:solidFill>
                <a:effectLst>
                  <a:outerShdw blurRad="38100" dist="19050" dir="2700000" algn="tl" rotWithShape="0">
                    <a:schemeClr val="dk1">
                      <a:alpha val="40000"/>
                    </a:schemeClr>
                  </a:outerShdw>
                </a:effectLst>
              </a:rPr>
              <a:t>CPS</a:t>
            </a:r>
            <a:endParaRPr lang="es-E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01944225"/>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26"/>
          <p:cNvSpPr/>
          <p:nvPr/>
        </p:nvSpPr>
        <p:spPr>
          <a:xfrm>
            <a:off x="6784815" y="1733180"/>
            <a:ext cx="4832730" cy="32881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2" name="Rectángulo 1"/>
          <p:cNvSpPr/>
          <p:nvPr/>
        </p:nvSpPr>
        <p:spPr>
          <a:xfrm>
            <a:off x="626150" y="1744384"/>
            <a:ext cx="4832730" cy="32881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24</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1750800" cy="523220"/>
          </a:xfrm>
          <a:prstGeom prst="rect">
            <a:avLst/>
          </a:prstGeom>
          <a:noFill/>
        </p:spPr>
        <p:txBody>
          <a:bodyPr wrap="none" rtlCol="0">
            <a:spAutoFit/>
          </a:bodyPr>
          <a:lstStyle/>
          <a:p>
            <a:r>
              <a:rPr lang="es-US" sz="2800" b="1" dirty="0">
                <a:solidFill>
                  <a:schemeClr val="bg1"/>
                </a:solidFill>
              </a:rPr>
              <a:t>5</a:t>
            </a:r>
            <a:r>
              <a:rPr lang="es-US" sz="2800" b="1" dirty="0" smtClean="0">
                <a:solidFill>
                  <a:schemeClr val="bg1"/>
                </a:solidFill>
              </a:rPr>
              <a:t>. Pruebas</a:t>
            </a:r>
            <a:endParaRPr lang="es-US" sz="2800" b="1" dirty="0">
              <a:solidFill>
                <a:schemeClr val="bg1"/>
              </a:solidFill>
            </a:endParaRP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5527925" cy="677301"/>
          </a:xfrm>
        </p:spPr>
        <p:txBody>
          <a:bodyPr>
            <a:normAutofit/>
          </a:bodyPr>
          <a:lstStyle/>
          <a:p>
            <a:r>
              <a:rPr lang="es-EC" sz="4000" dirty="0" smtClean="0">
                <a:latin typeface="+mn-lt"/>
              </a:rPr>
              <a:t>Pruebas de Carga</a:t>
            </a:r>
            <a:endParaRPr lang="es-EC" sz="4000" dirty="0">
              <a:latin typeface="+mn-lt"/>
            </a:endParaRPr>
          </a:p>
        </p:txBody>
      </p:sp>
      <p:sp>
        <p:nvSpPr>
          <p:cNvPr id="4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3</a:t>
            </a:r>
            <a:r>
              <a:rPr lang="es-EC" sz="1100" dirty="0" smtClean="0">
                <a:latin typeface="Georgia" pitchFamily="18" charset="0"/>
              </a:rPr>
              <a:t>. Diseño</a:t>
            </a:r>
            <a:endParaRPr lang="es-EC" sz="1100" dirty="0">
              <a:latin typeface="Georgia" pitchFamily="18" charset="0"/>
            </a:endParaRPr>
          </a:p>
        </p:txBody>
      </p:sp>
      <p:sp>
        <p:nvSpPr>
          <p:cNvPr id="41"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4</a:t>
            </a:r>
            <a:r>
              <a:rPr lang="es-EC" sz="1100" dirty="0" smtClean="0">
                <a:latin typeface="Georgia" pitchFamily="18" charset="0"/>
              </a:rPr>
              <a:t>. Implementación</a:t>
            </a:r>
            <a:endParaRPr lang="es-EC" sz="1100" dirty="0">
              <a:solidFill>
                <a:schemeClr val="bg1"/>
              </a:solidFill>
              <a:latin typeface="Georgia" pitchFamily="18" charset="0"/>
            </a:endParaRPr>
          </a:p>
        </p:txBody>
      </p:sp>
      <p:sp>
        <p:nvSpPr>
          <p:cNvPr id="42"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solidFill>
                  <a:schemeClr val="bg1"/>
                </a:solidFill>
                <a:latin typeface="Georgia" pitchFamily="18" charset="0"/>
              </a:rPr>
              <a:t>5</a:t>
            </a:r>
            <a:r>
              <a:rPr lang="es-EC" sz="1100" dirty="0" smtClean="0">
                <a:solidFill>
                  <a:schemeClr val="bg1"/>
                </a:solidFill>
                <a:latin typeface="Georgia" pitchFamily="18" charset="0"/>
              </a:rPr>
              <a:t>. Pruebas</a:t>
            </a:r>
            <a:endParaRPr lang="es-EC" sz="1100" dirty="0">
              <a:solidFill>
                <a:schemeClr val="bg1"/>
              </a:solidFill>
              <a:latin typeface="Georgia" pitchFamily="18" charset="0"/>
            </a:endParaRPr>
          </a:p>
        </p:txBody>
      </p:sp>
      <p:sp>
        <p:nvSpPr>
          <p:cNvPr id="43"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smtClean="0">
                <a:solidFill>
                  <a:schemeClr val="bg1">
                    <a:lumMod val="75000"/>
                  </a:schemeClr>
                </a:solidFill>
                <a:latin typeface="Georgia" pitchFamily="18" charset="0"/>
              </a:rPr>
              <a:t>6. Conclusiones y Trabajos Futuros</a:t>
            </a:r>
            <a:endParaRPr lang="es-EC" sz="1100" dirty="0">
              <a:solidFill>
                <a:schemeClr val="bg1">
                  <a:lumMod val="75000"/>
                </a:schemeClr>
              </a:solidFill>
              <a:latin typeface="Georgia" pitchFamily="18" charset="0"/>
            </a:endParaRPr>
          </a:p>
        </p:txBody>
      </p:sp>
      <p:pic>
        <p:nvPicPr>
          <p:cNvPr id="22" name="Imagen 21"/>
          <p:cNvPicPr/>
          <p:nvPr/>
        </p:nvPicPr>
        <p:blipFill>
          <a:blip r:embed="rId4"/>
          <a:stretch>
            <a:fillRect/>
          </a:stretch>
        </p:blipFill>
        <p:spPr>
          <a:xfrm>
            <a:off x="6976459" y="1785949"/>
            <a:ext cx="4449445" cy="2699385"/>
          </a:xfrm>
          <a:prstGeom prst="rect">
            <a:avLst/>
          </a:prstGeom>
        </p:spPr>
      </p:pic>
      <p:sp>
        <p:nvSpPr>
          <p:cNvPr id="23" name="Marcador de contenido 9">
            <a:extLst>
              <a:ext uri="{FF2B5EF4-FFF2-40B4-BE49-F238E27FC236}">
                <a16:creationId xmlns:a16="http://schemas.microsoft.com/office/drawing/2014/main" id="{2626B905-8E07-4173-ADB1-9BE781B5767A}"/>
              </a:ext>
            </a:extLst>
          </p:cNvPr>
          <p:cNvSpPr>
            <a:spLocks noGrp="1"/>
          </p:cNvSpPr>
          <p:nvPr>
            <p:ph sz="half" idx="1"/>
          </p:nvPr>
        </p:nvSpPr>
        <p:spPr>
          <a:xfrm>
            <a:off x="7678258" y="4443769"/>
            <a:ext cx="3045845" cy="542101"/>
          </a:xfrm>
        </p:spPr>
        <p:txBody>
          <a:bodyPr anchor="ctr">
            <a:normAutofit/>
          </a:bodyPr>
          <a:lstStyle/>
          <a:p>
            <a:pPr marL="0" indent="0">
              <a:buNone/>
            </a:pPr>
            <a:r>
              <a:rPr lang="es-EC" sz="2200" dirty="0" smtClean="0">
                <a:latin typeface="Times New Roman" panose="02020603050405020304" pitchFamily="18" charset="0"/>
                <a:cs typeface="Times New Roman" panose="02020603050405020304" pitchFamily="18" charset="0"/>
              </a:rPr>
              <a:t>Pruebas con 500 usuarios</a:t>
            </a:r>
            <a:endParaRPr lang="es-EC" sz="2200" dirty="0">
              <a:latin typeface="Times New Roman" panose="02020603050405020304" pitchFamily="18" charset="0"/>
              <a:cs typeface="Times New Roman" panose="02020603050405020304" pitchFamily="18" charset="0"/>
            </a:endParaRPr>
          </a:p>
        </p:txBody>
      </p:sp>
      <p:sp>
        <p:nvSpPr>
          <p:cNvPr id="26" name="Marcador de contenido 9">
            <a:extLst>
              <a:ext uri="{FF2B5EF4-FFF2-40B4-BE49-F238E27FC236}">
                <a16:creationId xmlns:a16="http://schemas.microsoft.com/office/drawing/2014/main" id="{2626B905-8E07-4173-ADB1-9BE781B5767A}"/>
              </a:ext>
            </a:extLst>
          </p:cNvPr>
          <p:cNvSpPr txBox="1">
            <a:spLocks/>
          </p:cNvSpPr>
          <p:nvPr/>
        </p:nvSpPr>
        <p:spPr>
          <a:xfrm>
            <a:off x="1502380" y="4490407"/>
            <a:ext cx="3045845" cy="5421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2200" dirty="0" smtClean="0">
                <a:latin typeface="Times New Roman" panose="02020603050405020304" pitchFamily="18" charset="0"/>
                <a:cs typeface="Times New Roman" panose="02020603050405020304" pitchFamily="18" charset="0"/>
              </a:rPr>
              <a:t>Pruebas con 450 usuarios</a:t>
            </a:r>
            <a:endParaRPr lang="es-EC" sz="2200" dirty="0">
              <a:latin typeface="Times New Roman" panose="02020603050405020304" pitchFamily="18" charset="0"/>
              <a:cs typeface="Times New Roman" panose="02020603050405020304" pitchFamily="18" charset="0"/>
            </a:endParaRPr>
          </a:p>
        </p:txBody>
      </p:sp>
      <p:pic>
        <p:nvPicPr>
          <p:cNvPr id="24" name="Imagen 23"/>
          <p:cNvPicPr/>
          <p:nvPr/>
        </p:nvPicPr>
        <p:blipFill>
          <a:blip r:embed="rId5"/>
          <a:stretch>
            <a:fillRect/>
          </a:stretch>
        </p:blipFill>
        <p:spPr>
          <a:xfrm>
            <a:off x="789468" y="1816036"/>
            <a:ext cx="4471670" cy="2699385"/>
          </a:xfrm>
          <a:prstGeom prst="rect">
            <a:avLst/>
          </a:prstGeom>
        </p:spPr>
      </p:pic>
    </p:spTree>
    <p:extLst>
      <p:ext uri="{BB962C8B-B14F-4D97-AF65-F5344CB8AC3E}">
        <p14:creationId xmlns:p14="http://schemas.microsoft.com/office/powerpoint/2010/main" val="2423209459"/>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25</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1750800" cy="523220"/>
          </a:xfrm>
          <a:prstGeom prst="rect">
            <a:avLst/>
          </a:prstGeom>
          <a:noFill/>
        </p:spPr>
        <p:txBody>
          <a:bodyPr wrap="none" rtlCol="0">
            <a:spAutoFit/>
          </a:bodyPr>
          <a:lstStyle/>
          <a:p>
            <a:r>
              <a:rPr lang="es-US" sz="2800" b="1" dirty="0">
                <a:solidFill>
                  <a:schemeClr val="bg1"/>
                </a:solidFill>
              </a:rPr>
              <a:t>5</a:t>
            </a:r>
            <a:r>
              <a:rPr lang="es-US" sz="2800" b="1" dirty="0" smtClean="0">
                <a:solidFill>
                  <a:schemeClr val="bg1"/>
                </a:solidFill>
              </a:rPr>
              <a:t>. Pruebas</a:t>
            </a:r>
            <a:endParaRPr lang="es-US" sz="2800" b="1" dirty="0">
              <a:solidFill>
                <a:schemeClr val="bg1"/>
              </a:solidFill>
            </a:endParaRP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5527925" cy="677301"/>
          </a:xfrm>
        </p:spPr>
        <p:txBody>
          <a:bodyPr>
            <a:normAutofit/>
          </a:bodyPr>
          <a:lstStyle/>
          <a:p>
            <a:r>
              <a:rPr lang="es-EC" sz="4000" dirty="0" smtClean="0">
                <a:latin typeface="+mn-lt"/>
              </a:rPr>
              <a:t>Pruebas de Carga</a:t>
            </a:r>
            <a:endParaRPr lang="es-EC" sz="4000" dirty="0">
              <a:latin typeface="+mn-lt"/>
            </a:endParaRPr>
          </a:p>
        </p:txBody>
      </p:sp>
      <p:sp>
        <p:nvSpPr>
          <p:cNvPr id="4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3</a:t>
            </a:r>
            <a:r>
              <a:rPr lang="es-EC" sz="1100" dirty="0" smtClean="0">
                <a:latin typeface="Georgia" pitchFamily="18" charset="0"/>
              </a:rPr>
              <a:t>. Diseño</a:t>
            </a:r>
            <a:endParaRPr lang="es-EC" sz="1100" dirty="0">
              <a:latin typeface="Georgia" pitchFamily="18" charset="0"/>
            </a:endParaRPr>
          </a:p>
        </p:txBody>
      </p:sp>
      <p:sp>
        <p:nvSpPr>
          <p:cNvPr id="41"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4</a:t>
            </a:r>
            <a:r>
              <a:rPr lang="es-EC" sz="1100" dirty="0" smtClean="0">
                <a:latin typeface="Georgia" pitchFamily="18" charset="0"/>
              </a:rPr>
              <a:t>. Implementación</a:t>
            </a:r>
            <a:endParaRPr lang="es-EC" sz="1100" dirty="0">
              <a:solidFill>
                <a:schemeClr val="bg1"/>
              </a:solidFill>
              <a:latin typeface="Georgia" pitchFamily="18" charset="0"/>
            </a:endParaRPr>
          </a:p>
        </p:txBody>
      </p:sp>
      <p:sp>
        <p:nvSpPr>
          <p:cNvPr id="42"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solidFill>
                  <a:schemeClr val="bg1"/>
                </a:solidFill>
                <a:latin typeface="Georgia" pitchFamily="18" charset="0"/>
              </a:rPr>
              <a:t>5</a:t>
            </a:r>
            <a:r>
              <a:rPr lang="es-EC" sz="1100" dirty="0" smtClean="0">
                <a:solidFill>
                  <a:schemeClr val="bg1"/>
                </a:solidFill>
                <a:latin typeface="Georgia" pitchFamily="18" charset="0"/>
              </a:rPr>
              <a:t>. Pruebas</a:t>
            </a:r>
            <a:endParaRPr lang="es-EC" sz="1100" dirty="0">
              <a:solidFill>
                <a:schemeClr val="bg1"/>
              </a:solidFill>
              <a:latin typeface="Georgia" pitchFamily="18" charset="0"/>
            </a:endParaRPr>
          </a:p>
        </p:txBody>
      </p:sp>
      <p:sp>
        <p:nvSpPr>
          <p:cNvPr id="43"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smtClean="0">
                <a:solidFill>
                  <a:schemeClr val="bg1">
                    <a:lumMod val="75000"/>
                  </a:schemeClr>
                </a:solidFill>
                <a:latin typeface="Georgia" pitchFamily="18" charset="0"/>
              </a:rPr>
              <a:t>6. Conclusiones y Trabajos Futuros</a:t>
            </a:r>
            <a:endParaRPr lang="es-EC" sz="1100" dirty="0">
              <a:solidFill>
                <a:schemeClr val="bg1">
                  <a:lumMod val="75000"/>
                </a:schemeClr>
              </a:solidFill>
              <a:latin typeface="Georgia" pitchFamily="18" charset="0"/>
            </a:endParaRPr>
          </a:p>
        </p:txBody>
      </p:sp>
      <p:graphicFrame>
        <p:nvGraphicFramePr>
          <p:cNvPr id="2" name="Tabla 1"/>
          <p:cNvGraphicFramePr>
            <a:graphicFrameLocks noGrp="1"/>
          </p:cNvGraphicFramePr>
          <p:nvPr/>
        </p:nvGraphicFramePr>
        <p:xfrm>
          <a:off x="1460309" y="1924333"/>
          <a:ext cx="9171296" cy="3411945"/>
        </p:xfrm>
        <a:graphic>
          <a:graphicData uri="http://schemas.openxmlformats.org/drawingml/2006/table">
            <a:tbl>
              <a:tblPr firstRow="1" firstCol="1" bandRow="1">
                <a:tableStyleId>{93296810-A885-4BE3-A3E7-6D5BEEA58F35}</a:tableStyleId>
              </a:tblPr>
              <a:tblGrid>
                <a:gridCol w="3056390">
                  <a:extLst>
                    <a:ext uri="{9D8B030D-6E8A-4147-A177-3AD203B41FA5}">
                      <a16:colId xmlns:a16="http://schemas.microsoft.com/office/drawing/2014/main" val="3397540737"/>
                    </a:ext>
                  </a:extLst>
                </a:gridCol>
                <a:gridCol w="3057453">
                  <a:extLst>
                    <a:ext uri="{9D8B030D-6E8A-4147-A177-3AD203B41FA5}">
                      <a16:colId xmlns:a16="http://schemas.microsoft.com/office/drawing/2014/main" val="3383069309"/>
                    </a:ext>
                  </a:extLst>
                </a:gridCol>
                <a:gridCol w="3057453">
                  <a:extLst>
                    <a:ext uri="{9D8B030D-6E8A-4147-A177-3AD203B41FA5}">
                      <a16:colId xmlns:a16="http://schemas.microsoft.com/office/drawing/2014/main" val="3008239712"/>
                    </a:ext>
                  </a:extLst>
                </a:gridCol>
              </a:tblGrid>
              <a:tr h="869433">
                <a:tc>
                  <a:txBody>
                    <a:bodyPr/>
                    <a:lstStyle/>
                    <a:p>
                      <a:pPr algn="ctr">
                        <a:lnSpc>
                          <a:spcPct val="107000"/>
                        </a:lnSpc>
                        <a:spcAft>
                          <a:spcPts val="0"/>
                        </a:spcAft>
                      </a:pPr>
                      <a:r>
                        <a:rPr lang="es-ES" sz="2400" dirty="0">
                          <a:effectLst/>
                        </a:rPr>
                        <a:t>Número de muestras</a:t>
                      </a:r>
                      <a:endParaRPr lang="es-EC"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400">
                          <a:effectLst/>
                        </a:rPr>
                        <a:t>Media de tiempo de respuesta (ms)</a:t>
                      </a:r>
                      <a:endParaRPr lang="es-EC"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400">
                          <a:effectLst/>
                        </a:rPr>
                        <a:t>% Error</a:t>
                      </a:r>
                      <a:endParaRPr lang="es-EC"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8184317"/>
                  </a:ext>
                </a:extLst>
              </a:tr>
              <a:tr h="423752">
                <a:tc>
                  <a:txBody>
                    <a:bodyPr/>
                    <a:lstStyle/>
                    <a:p>
                      <a:pPr algn="ctr">
                        <a:lnSpc>
                          <a:spcPct val="107000"/>
                        </a:lnSpc>
                        <a:spcAft>
                          <a:spcPts val="0"/>
                        </a:spcAft>
                      </a:pPr>
                      <a:r>
                        <a:rPr lang="es-ES" sz="2400">
                          <a:effectLst/>
                        </a:rPr>
                        <a:t>100</a:t>
                      </a:r>
                      <a:endParaRPr lang="es-EC"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400">
                          <a:effectLst/>
                        </a:rPr>
                        <a:t>3382</a:t>
                      </a:r>
                      <a:endParaRPr lang="es-EC"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400">
                          <a:effectLst/>
                        </a:rPr>
                        <a:t>0</a:t>
                      </a:r>
                      <a:endParaRPr lang="es-EC"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6782545"/>
                  </a:ext>
                </a:extLst>
              </a:tr>
              <a:tr h="423752">
                <a:tc>
                  <a:txBody>
                    <a:bodyPr/>
                    <a:lstStyle/>
                    <a:p>
                      <a:pPr algn="ctr">
                        <a:lnSpc>
                          <a:spcPct val="107000"/>
                        </a:lnSpc>
                        <a:spcAft>
                          <a:spcPts val="0"/>
                        </a:spcAft>
                      </a:pPr>
                      <a:r>
                        <a:rPr lang="es-ES" sz="2400">
                          <a:effectLst/>
                        </a:rPr>
                        <a:t>300</a:t>
                      </a:r>
                      <a:endParaRPr lang="es-EC"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400">
                          <a:effectLst/>
                        </a:rPr>
                        <a:t>17381</a:t>
                      </a:r>
                      <a:endParaRPr lang="es-EC"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400">
                          <a:effectLst/>
                        </a:rPr>
                        <a:t>0</a:t>
                      </a:r>
                      <a:endParaRPr lang="es-EC"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9190739"/>
                  </a:ext>
                </a:extLst>
              </a:tr>
              <a:tr h="423752">
                <a:tc>
                  <a:txBody>
                    <a:bodyPr/>
                    <a:lstStyle/>
                    <a:p>
                      <a:pPr algn="ctr">
                        <a:lnSpc>
                          <a:spcPct val="107000"/>
                        </a:lnSpc>
                        <a:spcAft>
                          <a:spcPts val="0"/>
                        </a:spcAft>
                      </a:pPr>
                      <a:r>
                        <a:rPr lang="es-ES" sz="2400">
                          <a:effectLst/>
                        </a:rPr>
                        <a:t>400</a:t>
                      </a:r>
                      <a:endParaRPr lang="es-EC"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400">
                          <a:effectLst/>
                        </a:rPr>
                        <a:t>24414</a:t>
                      </a:r>
                      <a:endParaRPr lang="es-EC"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400">
                          <a:effectLst/>
                        </a:rPr>
                        <a:t>1</a:t>
                      </a:r>
                      <a:endParaRPr lang="es-EC"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5815109"/>
                  </a:ext>
                </a:extLst>
              </a:tr>
              <a:tr h="423752">
                <a:tc>
                  <a:txBody>
                    <a:bodyPr/>
                    <a:lstStyle/>
                    <a:p>
                      <a:pPr algn="ctr">
                        <a:lnSpc>
                          <a:spcPct val="107000"/>
                        </a:lnSpc>
                        <a:spcAft>
                          <a:spcPts val="0"/>
                        </a:spcAft>
                      </a:pPr>
                      <a:r>
                        <a:rPr lang="es-ES" sz="2400">
                          <a:effectLst/>
                        </a:rPr>
                        <a:t>425</a:t>
                      </a:r>
                      <a:endParaRPr lang="es-EC"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400">
                          <a:effectLst/>
                        </a:rPr>
                        <a:t>26041</a:t>
                      </a:r>
                      <a:endParaRPr lang="es-EC"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400">
                          <a:effectLst/>
                        </a:rPr>
                        <a:t>4</a:t>
                      </a:r>
                      <a:endParaRPr lang="es-EC"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8617410"/>
                  </a:ext>
                </a:extLst>
              </a:tr>
              <a:tr h="423752">
                <a:tc>
                  <a:txBody>
                    <a:bodyPr/>
                    <a:lstStyle/>
                    <a:p>
                      <a:pPr algn="ctr">
                        <a:lnSpc>
                          <a:spcPct val="107000"/>
                        </a:lnSpc>
                        <a:spcAft>
                          <a:spcPts val="0"/>
                        </a:spcAft>
                      </a:pPr>
                      <a:r>
                        <a:rPr lang="es-ES" sz="2400">
                          <a:effectLst/>
                        </a:rPr>
                        <a:t>450</a:t>
                      </a:r>
                      <a:endParaRPr lang="es-EC"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400">
                          <a:effectLst/>
                        </a:rPr>
                        <a:t>27151</a:t>
                      </a:r>
                      <a:endParaRPr lang="es-EC"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400">
                          <a:effectLst/>
                        </a:rPr>
                        <a:t>79</a:t>
                      </a:r>
                      <a:endParaRPr lang="es-EC"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2784574"/>
                  </a:ext>
                </a:extLst>
              </a:tr>
              <a:tr h="423752">
                <a:tc>
                  <a:txBody>
                    <a:bodyPr/>
                    <a:lstStyle/>
                    <a:p>
                      <a:pPr algn="ctr">
                        <a:lnSpc>
                          <a:spcPct val="107000"/>
                        </a:lnSpc>
                        <a:spcAft>
                          <a:spcPts val="0"/>
                        </a:spcAft>
                      </a:pPr>
                      <a:r>
                        <a:rPr lang="es-ES" sz="2400">
                          <a:effectLst/>
                        </a:rPr>
                        <a:t>500</a:t>
                      </a:r>
                      <a:endParaRPr lang="es-EC"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400">
                          <a:effectLst/>
                        </a:rPr>
                        <a:t>27447</a:t>
                      </a:r>
                      <a:endParaRPr lang="es-EC"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400" dirty="0">
                          <a:effectLst/>
                        </a:rPr>
                        <a:t>81</a:t>
                      </a:r>
                      <a:endParaRPr lang="es-EC"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9266123"/>
                  </a:ext>
                </a:extLst>
              </a:tr>
            </a:tbl>
          </a:graphicData>
        </a:graphic>
      </p:graphicFrame>
    </p:spTree>
    <p:extLst>
      <p:ext uri="{BB962C8B-B14F-4D97-AF65-F5344CB8AC3E}">
        <p14:creationId xmlns:p14="http://schemas.microsoft.com/office/powerpoint/2010/main" val="1354336861"/>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26</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1750800" cy="523220"/>
          </a:xfrm>
          <a:prstGeom prst="rect">
            <a:avLst/>
          </a:prstGeom>
          <a:noFill/>
        </p:spPr>
        <p:txBody>
          <a:bodyPr wrap="none" rtlCol="0">
            <a:spAutoFit/>
          </a:bodyPr>
          <a:lstStyle/>
          <a:p>
            <a:r>
              <a:rPr lang="es-US" sz="2800" b="1" dirty="0">
                <a:solidFill>
                  <a:schemeClr val="bg1"/>
                </a:solidFill>
              </a:rPr>
              <a:t>5</a:t>
            </a:r>
            <a:r>
              <a:rPr lang="es-US" sz="2800" b="1" dirty="0" smtClean="0">
                <a:solidFill>
                  <a:schemeClr val="bg1"/>
                </a:solidFill>
              </a:rPr>
              <a:t>. Pruebas</a:t>
            </a:r>
            <a:endParaRPr lang="es-US" sz="2800" b="1" dirty="0">
              <a:solidFill>
                <a:schemeClr val="bg1"/>
              </a:solidFill>
            </a:endParaRP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5527925" cy="677301"/>
          </a:xfrm>
        </p:spPr>
        <p:txBody>
          <a:bodyPr>
            <a:normAutofit/>
          </a:bodyPr>
          <a:lstStyle/>
          <a:p>
            <a:r>
              <a:rPr lang="es-EC" sz="4000" dirty="0" smtClean="0">
                <a:latin typeface="+mn-lt"/>
              </a:rPr>
              <a:t>Puntos de función</a:t>
            </a:r>
            <a:endParaRPr lang="es-EC" sz="4000" dirty="0">
              <a:latin typeface="+mn-lt"/>
            </a:endParaRPr>
          </a:p>
        </p:txBody>
      </p:sp>
      <p:sp>
        <p:nvSpPr>
          <p:cNvPr id="4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3</a:t>
            </a:r>
            <a:r>
              <a:rPr lang="es-EC" sz="1100" dirty="0" smtClean="0">
                <a:latin typeface="Georgia" pitchFamily="18" charset="0"/>
              </a:rPr>
              <a:t>. Diseño</a:t>
            </a:r>
            <a:endParaRPr lang="es-EC" sz="1100" dirty="0">
              <a:latin typeface="Georgia" pitchFamily="18" charset="0"/>
            </a:endParaRPr>
          </a:p>
        </p:txBody>
      </p:sp>
      <p:sp>
        <p:nvSpPr>
          <p:cNvPr id="41"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4</a:t>
            </a:r>
            <a:r>
              <a:rPr lang="es-EC" sz="1100" dirty="0" smtClean="0">
                <a:latin typeface="Georgia" pitchFamily="18" charset="0"/>
              </a:rPr>
              <a:t>. Implementación</a:t>
            </a:r>
            <a:endParaRPr lang="es-EC" sz="1100" dirty="0">
              <a:solidFill>
                <a:schemeClr val="bg1"/>
              </a:solidFill>
              <a:latin typeface="Georgia" pitchFamily="18" charset="0"/>
            </a:endParaRPr>
          </a:p>
        </p:txBody>
      </p:sp>
      <p:sp>
        <p:nvSpPr>
          <p:cNvPr id="42"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solidFill>
                  <a:schemeClr val="bg1"/>
                </a:solidFill>
                <a:latin typeface="Georgia" pitchFamily="18" charset="0"/>
              </a:rPr>
              <a:t>5</a:t>
            </a:r>
            <a:r>
              <a:rPr lang="es-EC" sz="1100" dirty="0" smtClean="0">
                <a:solidFill>
                  <a:schemeClr val="bg1"/>
                </a:solidFill>
                <a:latin typeface="Georgia" pitchFamily="18" charset="0"/>
              </a:rPr>
              <a:t>. Pruebas</a:t>
            </a:r>
            <a:endParaRPr lang="es-EC" sz="1100" dirty="0">
              <a:solidFill>
                <a:schemeClr val="bg1"/>
              </a:solidFill>
              <a:latin typeface="Georgia" pitchFamily="18" charset="0"/>
            </a:endParaRPr>
          </a:p>
        </p:txBody>
      </p:sp>
      <p:sp>
        <p:nvSpPr>
          <p:cNvPr id="43"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smtClean="0">
                <a:solidFill>
                  <a:schemeClr val="bg1">
                    <a:lumMod val="75000"/>
                  </a:schemeClr>
                </a:solidFill>
                <a:latin typeface="Georgia" pitchFamily="18" charset="0"/>
              </a:rPr>
              <a:t>6. Conclusiones y Trabajos Futuros</a:t>
            </a:r>
            <a:endParaRPr lang="es-EC" sz="1100" dirty="0">
              <a:solidFill>
                <a:schemeClr val="bg1">
                  <a:lumMod val="75000"/>
                </a:schemeClr>
              </a:solidFill>
              <a:latin typeface="Georgia"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853542577"/>
              </p:ext>
            </p:extLst>
          </p:nvPr>
        </p:nvGraphicFramePr>
        <p:xfrm>
          <a:off x="771750" y="1610348"/>
          <a:ext cx="10610485" cy="3228467"/>
        </p:xfrm>
        <a:graphic>
          <a:graphicData uri="http://schemas.openxmlformats.org/drawingml/2006/table">
            <a:tbl>
              <a:tblPr firstRow="1" firstCol="1" bandRow="1">
                <a:tableStyleId>{93296810-A885-4BE3-A3E7-6D5BEEA58F35}</a:tableStyleId>
              </a:tblPr>
              <a:tblGrid>
                <a:gridCol w="3251445">
                  <a:extLst>
                    <a:ext uri="{9D8B030D-6E8A-4147-A177-3AD203B41FA5}">
                      <a16:colId xmlns:a16="http://schemas.microsoft.com/office/drawing/2014/main" val="3149372436"/>
                    </a:ext>
                  </a:extLst>
                </a:gridCol>
                <a:gridCol w="1231195">
                  <a:extLst>
                    <a:ext uri="{9D8B030D-6E8A-4147-A177-3AD203B41FA5}">
                      <a16:colId xmlns:a16="http://schemas.microsoft.com/office/drawing/2014/main" val="2765097153"/>
                    </a:ext>
                  </a:extLst>
                </a:gridCol>
                <a:gridCol w="1337480">
                  <a:extLst>
                    <a:ext uri="{9D8B030D-6E8A-4147-A177-3AD203B41FA5}">
                      <a16:colId xmlns:a16="http://schemas.microsoft.com/office/drawing/2014/main" val="1363452923"/>
                    </a:ext>
                  </a:extLst>
                </a:gridCol>
                <a:gridCol w="1473959">
                  <a:extLst>
                    <a:ext uri="{9D8B030D-6E8A-4147-A177-3AD203B41FA5}">
                      <a16:colId xmlns:a16="http://schemas.microsoft.com/office/drawing/2014/main" val="3003126281"/>
                    </a:ext>
                  </a:extLst>
                </a:gridCol>
                <a:gridCol w="1705970">
                  <a:extLst>
                    <a:ext uri="{9D8B030D-6E8A-4147-A177-3AD203B41FA5}">
                      <a16:colId xmlns:a16="http://schemas.microsoft.com/office/drawing/2014/main" val="2191168488"/>
                    </a:ext>
                  </a:extLst>
                </a:gridCol>
                <a:gridCol w="1610436">
                  <a:extLst>
                    <a:ext uri="{9D8B030D-6E8A-4147-A177-3AD203B41FA5}">
                      <a16:colId xmlns:a16="http://schemas.microsoft.com/office/drawing/2014/main" val="426397820"/>
                    </a:ext>
                  </a:extLst>
                </a:gridCol>
              </a:tblGrid>
              <a:tr h="200025">
                <a:tc>
                  <a:txBody>
                    <a:bodyPr/>
                    <a:lstStyle/>
                    <a:p>
                      <a:pPr algn="l">
                        <a:lnSpc>
                          <a:spcPct val="107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gridSpan="5">
                  <a:txBody>
                    <a:bodyPr/>
                    <a:lstStyle/>
                    <a:p>
                      <a:pPr algn="ctr">
                        <a:lnSpc>
                          <a:spcPct val="107000"/>
                        </a:lnSpc>
                        <a:spcAft>
                          <a:spcPts val="0"/>
                        </a:spcAft>
                      </a:pPr>
                      <a:r>
                        <a:rPr lang="es-EC" sz="1800">
                          <a:effectLst/>
                        </a:rPr>
                        <a:t>Factor de Peso</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691167844"/>
                  </a:ext>
                </a:extLst>
              </a:tr>
              <a:tr h="200025">
                <a:tc>
                  <a:txBody>
                    <a:bodyPr/>
                    <a:lstStyle/>
                    <a:p>
                      <a:pPr algn="l">
                        <a:lnSpc>
                          <a:spcPct val="107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gridSpan="3">
                  <a:txBody>
                    <a:bodyPr/>
                    <a:lstStyle/>
                    <a:p>
                      <a:pPr algn="ctr">
                        <a:lnSpc>
                          <a:spcPct val="107000"/>
                        </a:lnSpc>
                        <a:spcAft>
                          <a:spcPts val="0"/>
                        </a:spcAft>
                      </a:pPr>
                      <a:r>
                        <a:rPr lang="es-EC" sz="1800">
                          <a:effectLst/>
                        </a:rPr>
                        <a:t>Parámetros de Medida (1)</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c rowSpan="2">
                  <a:txBody>
                    <a:bodyPr/>
                    <a:lstStyle/>
                    <a:p>
                      <a:pPr algn="ctr">
                        <a:lnSpc>
                          <a:spcPct val="107000"/>
                        </a:lnSpc>
                        <a:spcAft>
                          <a:spcPts val="0"/>
                        </a:spcAft>
                      </a:pPr>
                      <a:r>
                        <a:rPr lang="es-EC" sz="1800">
                          <a:effectLst/>
                        </a:rPr>
                        <a:t>Contador (2)</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rowSpan="2">
                  <a:txBody>
                    <a:bodyPr/>
                    <a:lstStyle/>
                    <a:p>
                      <a:pPr algn="ctr">
                        <a:lnSpc>
                          <a:spcPct val="107000"/>
                        </a:lnSpc>
                        <a:spcAft>
                          <a:spcPts val="0"/>
                        </a:spcAft>
                      </a:pPr>
                      <a:r>
                        <a:rPr lang="es-EC" sz="1800">
                          <a:effectLst/>
                        </a:rPr>
                        <a:t>Total Multiplicador (1)*(2)</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074531372"/>
                  </a:ext>
                </a:extLst>
              </a:tr>
              <a:tr h="200025">
                <a:tc>
                  <a:txBody>
                    <a:bodyPr/>
                    <a:lstStyle/>
                    <a:p>
                      <a:pPr algn="l">
                        <a:lnSpc>
                          <a:spcPct val="107000"/>
                        </a:lnSpc>
                        <a:spcAft>
                          <a:spcPts val="0"/>
                        </a:spcAft>
                      </a:pPr>
                      <a:r>
                        <a:rPr lang="es-EC" sz="1800">
                          <a:effectLst/>
                        </a:rPr>
                        <a:t>Factores Funcionales de Peso</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R="34290" algn="l">
                        <a:lnSpc>
                          <a:spcPct val="107000"/>
                        </a:lnSpc>
                        <a:spcAft>
                          <a:spcPts val="0"/>
                        </a:spcAft>
                      </a:pPr>
                      <a:r>
                        <a:rPr lang="es-EC" sz="1800">
                          <a:effectLst/>
                        </a:rPr>
                        <a:t>Simple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R="34290" algn="l">
                        <a:lnSpc>
                          <a:spcPct val="107000"/>
                        </a:lnSpc>
                        <a:spcAft>
                          <a:spcPts val="0"/>
                        </a:spcAft>
                      </a:pPr>
                      <a:r>
                        <a:rPr lang="es-EC" sz="1800">
                          <a:effectLst/>
                        </a:rPr>
                        <a:t>Media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EC" sz="1800">
                          <a:effectLst/>
                        </a:rPr>
                        <a:t>Compleja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3810980979"/>
                  </a:ext>
                </a:extLst>
              </a:tr>
              <a:tr h="200025">
                <a:tc>
                  <a:txBody>
                    <a:bodyPr/>
                    <a:lstStyle/>
                    <a:p>
                      <a:pPr algn="l">
                        <a:lnSpc>
                          <a:spcPct val="107000"/>
                        </a:lnSpc>
                        <a:spcAft>
                          <a:spcPts val="0"/>
                        </a:spcAft>
                      </a:pPr>
                      <a:r>
                        <a:rPr lang="es-EC" sz="1800">
                          <a:effectLst/>
                        </a:rPr>
                        <a:t>N° Entrada de usuario</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800" dirty="0">
                          <a:effectLst/>
                        </a:rPr>
                        <a:t>7</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solidFill>
                      <a:schemeClr val="accent2">
                        <a:lumMod val="60000"/>
                        <a:lumOff val="40000"/>
                      </a:schemeClr>
                    </a:solidFill>
                  </a:tcPr>
                </a:tc>
                <a:tc>
                  <a:txBody>
                    <a:bodyPr/>
                    <a:lstStyle/>
                    <a:p>
                      <a:pPr algn="r">
                        <a:lnSpc>
                          <a:spcPct val="107000"/>
                        </a:lnSpc>
                        <a:spcAft>
                          <a:spcPts val="0"/>
                        </a:spcAft>
                      </a:pPr>
                      <a:r>
                        <a:rPr lang="es-EC" sz="1800">
                          <a:effectLst/>
                        </a:rPr>
                        <a:t>10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800">
                          <a:effectLst/>
                        </a:rPr>
                        <a:t>15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800">
                          <a:effectLst/>
                        </a:rPr>
                        <a:t>1</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800">
                          <a:effectLst/>
                        </a:rPr>
                        <a:t>7</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71303544"/>
                  </a:ext>
                </a:extLst>
              </a:tr>
              <a:tr h="200025">
                <a:tc>
                  <a:txBody>
                    <a:bodyPr/>
                    <a:lstStyle/>
                    <a:p>
                      <a:pPr algn="l">
                        <a:lnSpc>
                          <a:spcPct val="107000"/>
                        </a:lnSpc>
                        <a:spcAft>
                          <a:spcPts val="0"/>
                        </a:spcAft>
                      </a:pPr>
                      <a:r>
                        <a:rPr lang="es-EC" sz="1800">
                          <a:effectLst/>
                        </a:rPr>
                        <a:t>N° Salida de usuario</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800" dirty="0">
                          <a:effectLst/>
                        </a:rPr>
                        <a:t>5</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solidFill>
                      <a:schemeClr val="accent2">
                        <a:lumMod val="60000"/>
                        <a:lumOff val="40000"/>
                      </a:schemeClr>
                    </a:solidFill>
                  </a:tcPr>
                </a:tc>
                <a:tc>
                  <a:txBody>
                    <a:bodyPr/>
                    <a:lstStyle/>
                    <a:p>
                      <a:pPr algn="r">
                        <a:lnSpc>
                          <a:spcPct val="107000"/>
                        </a:lnSpc>
                        <a:spcAft>
                          <a:spcPts val="0"/>
                        </a:spcAft>
                      </a:pPr>
                      <a:r>
                        <a:rPr lang="es-EC" sz="1800">
                          <a:effectLst/>
                        </a:rPr>
                        <a:t>7</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800">
                          <a:effectLst/>
                        </a:rPr>
                        <a:t>10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800">
                          <a:effectLst/>
                        </a:rPr>
                        <a:t>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800">
                          <a:effectLst/>
                        </a:rPr>
                        <a:t>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65933484"/>
                  </a:ext>
                </a:extLst>
              </a:tr>
              <a:tr h="200025">
                <a:tc>
                  <a:txBody>
                    <a:bodyPr/>
                    <a:lstStyle/>
                    <a:p>
                      <a:pPr algn="l">
                        <a:lnSpc>
                          <a:spcPct val="107000"/>
                        </a:lnSpc>
                        <a:spcAft>
                          <a:spcPts val="0"/>
                        </a:spcAft>
                      </a:pPr>
                      <a:r>
                        <a:rPr lang="es-EC" sz="1800">
                          <a:effectLst/>
                        </a:rPr>
                        <a:t>N° Consultas Usuario</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800" dirty="0">
                          <a:effectLst/>
                        </a:rPr>
                        <a:t>3</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solidFill>
                      <a:schemeClr val="accent2">
                        <a:lumMod val="60000"/>
                        <a:lumOff val="40000"/>
                      </a:schemeClr>
                    </a:solidFill>
                  </a:tcPr>
                </a:tc>
                <a:tc>
                  <a:txBody>
                    <a:bodyPr/>
                    <a:lstStyle/>
                    <a:p>
                      <a:pPr algn="r">
                        <a:lnSpc>
                          <a:spcPct val="107000"/>
                        </a:lnSpc>
                        <a:spcAft>
                          <a:spcPts val="0"/>
                        </a:spcAft>
                      </a:pPr>
                      <a:r>
                        <a:rPr lang="es-EC" sz="1800">
                          <a:effectLst/>
                        </a:rPr>
                        <a:t>4</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800" dirty="0">
                          <a:effectLst/>
                        </a:rPr>
                        <a:t>6</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800">
                          <a:effectLst/>
                        </a:rPr>
                        <a:t>1</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800">
                          <a:effectLst/>
                        </a:rPr>
                        <a:t>3</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41799649"/>
                  </a:ext>
                </a:extLst>
              </a:tr>
              <a:tr h="200025">
                <a:tc>
                  <a:txBody>
                    <a:bodyPr/>
                    <a:lstStyle/>
                    <a:p>
                      <a:pPr algn="l">
                        <a:lnSpc>
                          <a:spcPct val="107000"/>
                        </a:lnSpc>
                        <a:spcAft>
                          <a:spcPts val="0"/>
                        </a:spcAft>
                      </a:pPr>
                      <a:r>
                        <a:rPr lang="es-EC" sz="1800">
                          <a:effectLst/>
                        </a:rPr>
                        <a:t>N° Archivos Lógicos Internos (tablas)</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800" dirty="0">
                          <a:effectLst/>
                        </a:rPr>
                        <a:t>4</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solidFill>
                      <a:schemeClr val="accent2">
                        <a:lumMod val="60000"/>
                        <a:lumOff val="40000"/>
                      </a:schemeClr>
                    </a:solidFill>
                  </a:tcPr>
                </a:tc>
                <a:tc>
                  <a:txBody>
                    <a:bodyPr/>
                    <a:lstStyle/>
                    <a:p>
                      <a:pPr algn="r">
                        <a:lnSpc>
                          <a:spcPct val="107000"/>
                        </a:lnSpc>
                        <a:spcAft>
                          <a:spcPts val="0"/>
                        </a:spcAft>
                      </a:pPr>
                      <a:r>
                        <a:rPr lang="es-EC" sz="1800">
                          <a:effectLst/>
                        </a:rPr>
                        <a:t>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800">
                          <a:effectLst/>
                        </a:rPr>
                        <a:t>7</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800">
                          <a:effectLst/>
                        </a:rPr>
                        <a:t>1</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800">
                          <a:effectLst/>
                        </a:rPr>
                        <a:t>4</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57643091"/>
                  </a:ext>
                </a:extLst>
              </a:tr>
              <a:tr h="200025">
                <a:tc>
                  <a:txBody>
                    <a:bodyPr/>
                    <a:lstStyle/>
                    <a:p>
                      <a:pPr algn="l">
                        <a:lnSpc>
                          <a:spcPct val="107000"/>
                        </a:lnSpc>
                        <a:spcAft>
                          <a:spcPts val="0"/>
                        </a:spcAft>
                      </a:pPr>
                      <a:r>
                        <a:rPr lang="es-EC" sz="1800">
                          <a:effectLst/>
                        </a:rPr>
                        <a:t>N° Interfaces externas</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800" dirty="0">
                          <a:effectLst/>
                        </a:rPr>
                        <a:t>3</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solidFill>
                      <a:schemeClr val="accent2">
                        <a:lumMod val="60000"/>
                        <a:lumOff val="40000"/>
                      </a:schemeClr>
                    </a:solidFill>
                  </a:tcPr>
                </a:tc>
                <a:tc>
                  <a:txBody>
                    <a:bodyPr/>
                    <a:lstStyle/>
                    <a:p>
                      <a:pPr algn="r">
                        <a:lnSpc>
                          <a:spcPct val="107000"/>
                        </a:lnSpc>
                        <a:spcAft>
                          <a:spcPts val="0"/>
                        </a:spcAft>
                      </a:pPr>
                      <a:r>
                        <a:rPr lang="es-EC" sz="1800">
                          <a:effectLst/>
                        </a:rPr>
                        <a:t>4</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800">
                          <a:effectLst/>
                        </a:rPr>
                        <a:t>6</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800">
                          <a:effectLst/>
                        </a:rPr>
                        <a:t>6</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800">
                          <a:effectLst/>
                        </a:rPr>
                        <a:t>18</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93528061"/>
                  </a:ext>
                </a:extLst>
              </a:tr>
              <a:tr h="200025">
                <a:tc gridSpan="4">
                  <a:txBody>
                    <a:bodyPr/>
                    <a:lstStyle/>
                    <a:p>
                      <a:pPr algn="ctr">
                        <a:lnSpc>
                          <a:spcPct val="107000"/>
                        </a:lnSpc>
                        <a:spcAft>
                          <a:spcPts val="0"/>
                        </a:spcAft>
                      </a:pPr>
                      <a:r>
                        <a:rPr lang="es-EC" sz="16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lnSpc>
                          <a:spcPct val="107000"/>
                        </a:lnSpc>
                        <a:spcAft>
                          <a:spcPts val="0"/>
                        </a:spcAft>
                      </a:pPr>
                      <a:r>
                        <a:rPr lang="es-EC" sz="1800" dirty="0">
                          <a:effectLst/>
                        </a:rPr>
                        <a:t>Factores de Peso = 32</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extLst>
                  <a:ext uri="{0D108BD9-81ED-4DB2-BD59-A6C34878D82A}">
                    <a16:rowId xmlns:a16="http://schemas.microsoft.com/office/drawing/2014/main" val="1574951970"/>
                  </a:ext>
                </a:extLst>
              </a:tr>
            </a:tbl>
          </a:graphicData>
        </a:graphic>
      </p:graphicFrame>
    </p:spTree>
    <p:extLst>
      <p:ext uri="{BB962C8B-B14F-4D97-AF65-F5344CB8AC3E}">
        <p14:creationId xmlns:p14="http://schemas.microsoft.com/office/powerpoint/2010/main" val="1016177643"/>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27</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1750800" cy="523220"/>
          </a:xfrm>
          <a:prstGeom prst="rect">
            <a:avLst/>
          </a:prstGeom>
          <a:noFill/>
        </p:spPr>
        <p:txBody>
          <a:bodyPr wrap="none" rtlCol="0">
            <a:spAutoFit/>
          </a:bodyPr>
          <a:lstStyle/>
          <a:p>
            <a:r>
              <a:rPr lang="es-US" sz="2800" b="1" dirty="0">
                <a:solidFill>
                  <a:schemeClr val="bg1"/>
                </a:solidFill>
              </a:rPr>
              <a:t>5</a:t>
            </a:r>
            <a:r>
              <a:rPr lang="es-US" sz="2800" b="1" dirty="0" smtClean="0">
                <a:solidFill>
                  <a:schemeClr val="bg1"/>
                </a:solidFill>
              </a:rPr>
              <a:t>. Pruebas</a:t>
            </a:r>
            <a:endParaRPr lang="es-US" sz="2800" b="1" dirty="0">
              <a:solidFill>
                <a:schemeClr val="bg1"/>
              </a:solidFill>
            </a:endParaRP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5527925" cy="677301"/>
          </a:xfrm>
        </p:spPr>
        <p:txBody>
          <a:bodyPr>
            <a:normAutofit/>
          </a:bodyPr>
          <a:lstStyle/>
          <a:p>
            <a:r>
              <a:rPr lang="es-EC" sz="4000" dirty="0" smtClean="0">
                <a:latin typeface="+mn-lt"/>
              </a:rPr>
              <a:t>Puntos de función</a:t>
            </a:r>
            <a:endParaRPr lang="es-EC" sz="4000" dirty="0">
              <a:latin typeface="+mn-lt"/>
            </a:endParaRPr>
          </a:p>
        </p:txBody>
      </p:sp>
      <p:sp>
        <p:nvSpPr>
          <p:cNvPr id="4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3</a:t>
            </a:r>
            <a:r>
              <a:rPr lang="es-EC" sz="1100" dirty="0" smtClean="0">
                <a:latin typeface="Georgia" pitchFamily="18" charset="0"/>
              </a:rPr>
              <a:t>. Diseño</a:t>
            </a:r>
            <a:endParaRPr lang="es-EC" sz="1100" dirty="0">
              <a:latin typeface="Georgia" pitchFamily="18" charset="0"/>
            </a:endParaRPr>
          </a:p>
        </p:txBody>
      </p:sp>
      <p:sp>
        <p:nvSpPr>
          <p:cNvPr id="41"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4</a:t>
            </a:r>
            <a:r>
              <a:rPr lang="es-EC" sz="1100" dirty="0" smtClean="0">
                <a:latin typeface="Georgia" pitchFamily="18" charset="0"/>
              </a:rPr>
              <a:t>. Implementación</a:t>
            </a:r>
            <a:endParaRPr lang="es-EC" sz="1100" dirty="0">
              <a:solidFill>
                <a:schemeClr val="bg1"/>
              </a:solidFill>
              <a:latin typeface="Georgia" pitchFamily="18" charset="0"/>
            </a:endParaRPr>
          </a:p>
        </p:txBody>
      </p:sp>
      <p:sp>
        <p:nvSpPr>
          <p:cNvPr id="42"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solidFill>
                  <a:schemeClr val="bg1"/>
                </a:solidFill>
                <a:latin typeface="Georgia" pitchFamily="18" charset="0"/>
              </a:rPr>
              <a:t>5</a:t>
            </a:r>
            <a:r>
              <a:rPr lang="es-EC" sz="1100" dirty="0" smtClean="0">
                <a:solidFill>
                  <a:schemeClr val="bg1"/>
                </a:solidFill>
                <a:latin typeface="Georgia" pitchFamily="18" charset="0"/>
              </a:rPr>
              <a:t>. Pruebas</a:t>
            </a:r>
            <a:endParaRPr lang="es-EC" sz="1100" dirty="0">
              <a:solidFill>
                <a:schemeClr val="bg1"/>
              </a:solidFill>
              <a:latin typeface="Georgia" pitchFamily="18" charset="0"/>
            </a:endParaRPr>
          </a:p>
        </p:txBody>
      </p:sp>
      <p:sp>
        <p:nvSpPr>
          <p:cNvPr id="43"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smtClean="0">
                <a:solidFill>
                  <a:schemeClr val="bg1">
                    <a:lumMod val="75000"/>
                  </a:schemeClr>
                </a:solidFill>
                <a:latin typeface="Georgia" pitchFamily="18" charset="0"/>
              </a:rPr>
              <a:t>6. Conclusiones y Trabajos Futuros</a:t>
            </a:r>
            <a:endParaRPr lang="es-EC" sz="1100" dirty="0">
              <a:solidFill>
                <a:schemeClr val="bg1">
                  <a:lumMod val="75000"/>
                </a:schemeClr>
              </a:solidFill>
              <a:latin typeface="Georgia"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563851752"/>
              </p:ext>
            </p:extLst>
          </p:nvPr>
        </p:nvGraphicFramePr>
        <p:xfrm>
          <a:off x="809847" y="1216046"/>
          <a:ext cx="4861200" cy="5018032"/>
        </p:xfrm>
        <a:graphic>
          <a:graphicData uri="http://schemas.openxmlformats.org/drawingml/2006/table">
            <a:tbl>
              <a:tblPr firstRow="1" firstCol="1" bandRow="1">
                <a:tableStyleId>{93296810-A885-4BE3-A3E7-6D5BEEA58F35}</a:tableStyleId>
              </a:tblPr>
              <a:tblGrid>
                <a:gridCol w="2430600">
                  <a:extLst>
                    <a:ext uri="{9D8B030D-6E8A-4147-A177-3AD203B41FA5}">
                      <a16:colId xmlns:a16="http://schemas.microsoft.com/office/drawing/2014/main" val="94726472"/>
                    </a:ext>
                  </a:extLst>
                </a:gridCol>
                <a:gridCol w="2430600">
                  <a:extLst>
                    <a:ext uri="{9D8B030D-6E8A-4147-A177-3AD203B41FA5}">
                      <a16:colId xmlns:a16="http://schemas.microsoft.com/office/drawing/2014/main" val="3688967912"/>
                    </a:ext>
                  </a:extLst>
                </a:gridCol>
              </a:tblGrid>
              <a:tr h="255961">
                <a:tc>
                  <a:txBody>
                    <a:bodyPr/>
                    <a:lstStyle/>
                    <a:p>
                      <a:pPr algn="ctr">
                        <a:lnSpc>
                          <a:spcPct val="200000"/>
                        </a:lnSpc>
                        <a:spcAft>
                          <a:spcPts val="0"/>
                        </a:spcAft>
                      </a:pPr>
                      <a:r>
                        <a:rPr lang="es-MX" sz="1200" dirty="0">
                          <a:effectLst/>
                        </a:rPr>
                        <a:t>Factor de Ajuste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356" marR="52356" marT="0" marB="0"/>
                </a:tc>
                <a:tc>
                  <a:txBody>
                    <a:bodyPr/>
                    <a:lstStyle/>
                    <a:p>
                      <a:pPr algn="ctr">
                        <a:lnSpc>
                          <a:spcPct val="200000"/>
                        </a:lnSpc>
                        <a:spcAft>
                          <a:spcPts val="0"/>
                        </a:spcAft>
                      </a:pPr>
                      <a:r>
                        <a:rPr lang="es-MX" sz="1200">
                          <a:effectLst/>
                        </a:rPr>
                        <a:t>Puntaje</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356" marR="52356" marT="0" marB="0"/>
                </a:tc>
                <a:extLst>
                  <a:ext uri="{0D108BD9-81ED-4DB2-BD59-A6C34878D82A}">
                    <a16:rowId xmlns:a16="http://schemas.microsoft.com/office/drawing/2014/main" val="2488693802"/>
                  </a:ext>
                </a:extLst>
              </a:tr>
              <a:tr h="255961">
                <a:tc>
                  <a:txBody>
                    <a:bodyPr/>
                    <a:lstStyle/>
                    <a:p>
                      <a:pPr algn="just">
                        <a:lnSpc>
                          <a:spcPct val="200000"/>
                        </a:lnSpc>
                        <a:spcAft>
                          <a:spcPts val="0"/>
                        </a:spcAft>
                      </a:pPr>
                      <a:r>
                        <a:rPr lang="es-MX" sz="1200">
                          <a:effectLst/>
                        </a:rPr>
                        <a:t>Comunicación de Datos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356" marR="52356" marT="0" marB="0"/>
                </a:tc>
                <a:tc>
                  <a:txBody>
                    <a:bodyPr/>
                    <a:lstStyle/>
                    <a:p>
                      <a:pPr algn="ctr">
                        <a:lnSpc>
                          <a:spcPct val="200000"/>
                        </a:lnSpc>
                        <a:spcAft>
                          <a:spcPts val="0"/>
                        </a:spcAft>
                      </a:pPr>
                      <a:r>
                        <a:rPr lang="es-MX" sz="1200" dirty="0">
                          <a:effectLst/>
                        </a:rPr>
                        <a:t>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356" marR="52356" marT="0" marB="0"/>
                </a:tc>
                <a:extLst>
                  <a:ext uri="{0D108BD9-81ED-4DB2-BD59-A6C34878D82A}">
                    <a16:rowId xmlns:a16="http://schemas.microsoft.com/office/drawing/2014/main" val="1257426046"/>
                  </a:ext>
                </a:extLst>
              </a:tr>
              <a:tr h="255961">
                <a:tc>
                  <a:txBody>
                    <a:bodyPr/>
                    <a:lstStyle/>
                    <a:p>
                      <a:pPr algn="just">
                        <a:lnSpc>
                          <a:spcPct val="200000"/>
                        </a:lnSpc>
                        <a:spcAft>
                          <a:spcPts val="0"/>
                        </a:spcAft>
                      </a:pPr>
                      <a:r>
                        <a:rPr lang="es-MX" sz="1200">
                          <a:effectLst/>
                        </a:rPr>
                        <a:t>Procesamiento Distribuido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356" marR="52356" marT="0" marB="0"/>
                </a:tc>
                <a:tc>
                  <a:txBody>
                    <a:bodyPr/>
                    <a:lstStyle/>
                    <a:p>
                      <a:pPr algn="ctr">
                        <a:lnSpc>
                          <a:spcPct val="200000"/>
                        </a:lnSpc>
                        <a:spcAft>
                          <a:spcPts val="0"/>
                        </a:spcAft>
                      </a:pPr>
                      <a:r>
                        <a:rPr lang="es-MX" sz="1200">
                          <a:effectLst/>
                        </a:rPr>
                        <a:t>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356" marR="52356" marT="0" marB="0"/>
                </a:tc>
                <a:extLst>
                  <a:ext uri="{0D108BD9-81ED-4DB2-BD59-A6C34878D82A}">
                    <a16:rowId xmlns:a16="http://schemas.microsoft.com/office/drawing/2014/main" val="4048836270"/>
                  </a:ext>
                </a:extLst>
              </a:tr>
              <a:tr h="255961">
                <a:tc>
                  <a:txBody>
                    <a:bodyPr/>
                    <a:lstStyle/>
                    <a:p>
                      <a:pPr algn="just">
                        <a:lnSpc>
                          <a:spcPct val="200000"/>
                        </a:lnSpc>
                        <a:spcAft>
                          <a:spcPts val="0"/>
                        </a:spcAft>
                      </a:pPr>
                      <a:r>
                        <a:rPr lang="es-MX" sz="1200">
                          <a:effectLst/>
                        </a:rPr>
                        <a:t>Objetivos de Rendimiento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356" marR="52356" marT="0" marB="0"/>
                </a:tc>
                <a:tc>
                  <a:txBody>
                    <a:bodyPr/>
                    <a:lstStyle/>
                    <a:p>
                      <a:pPr algn="ctr">
                        <a:lnSpc>
                          <a:spcPct val="200000"/>
                        </a:lnSpc>
                        <a:spcAft>
                          <a:spcPts val="0"/>
                        </a:spcAft>
                      </a:pPr>
                      <a:r>
                        <a:rPr lang="es-MX" sz="1200">
                          <a:effectLst/>
                        </a:rPr>
                        <a:t>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356" marR="52356" marT="0" marB="0"/>
                </a:tc>
                <a:extLst>
                  <a:ext uri="{0D108BD9-81ED-4DB2-BD59-A6C34878D82A}">
                    <a16:rowId xmlns:a16="http://schemas.microsoft.com/office/drawing/2014/main" val="3646922546"/>
                  </a:ext>
                </a:extLst>
              </a:tr>
              <a:tr h="255961">
                <a:tc>
                  <a:txBody>
                    <a:bodyPr/>
                    <a:lstStyle/>
                    <a:p>
                      <a:pPr algn="just">
                        <a:lnSpc>
                          <a:spcPct val="200000"/>
                        </a:lnSpc>
                        <a:spcAft>
                          <a:spcPts val="0"/>
                        </a:spcAft>
                      </a:pPr>
                      <a:r>
                        <a:rPr lang="es-MX" sz="1200">
                          <a:effectLst/>
                        </a:rPr>
                        <a:t>Configuración del equipamiento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356" marR="52356" marT="0" marB="0"/>
                </a:tc>
                <a:tc>
                  <a:txBody>
                    <a:bodyPr/>
                    <a:lstStyle/>
                    <a:p>
                      <a:pPr algn="ctr">
                        <a:lnSpc>
                          <a:spcPct val="200000"/>
                        </a:lnSpc>
                        <a:spcAft>
                          <a:spcPts val="0"/>
                        </a:spcAft>
                      </a:pPr>
                      <a:r>
                        <a:rPr lang="es-MX" sz="1200">
                          <a:effectLst/>
                        </a:rPr>
                        <a:t>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356" marR="52356" marT="0" marB="0"/>
                </a:tc>
                <a:extLst>
                  <a:ext uri="{0D108BD9-81ED-4DB2-BD59-A6C34878D82A}">
                    <a16:rowId xmlns:a16="http://schemas.microsoft.com/office/drawing/2014/main" val="2720420953"/>
                  </a:ext>
                </a:extLst>
              </a:tr>
              <a:tr h="255961">
                <a:tc>
                  <a:txBody>
                    <a:bodyPr/>
                    <a:lstStyle/>
                    <a:p>
                      <a:pPr algn="just">
                        <a:lnSpc>
                          <a:spcPct val="200000"/>
                        </a:lnSpc>
                        <a:spcAft>
                          <a:spcPts val="0"/>
                        </a:spcAft>
                      </a:pPr>
                      <a:r>
                        <a:rPr lang="es-MX" sz="1200">
                          <a:effectLst/>
                        </a:rPr>
                        <a:t>Tasa de transacciones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356" marR="52356" marT="0" marB="0"/>
                </a:tc>
                <a:tc>
                  <a:txBody>
                    <a:bodyPr/>
                    <a:lstStyle/>
                    <a:p>
                      <a:pPr algn="ctr">
                        <a:lnSpc>
                          <a:spcPct val="200000"/>
                        </a:lnSpc>
                        <a:spcAft>
                          <a:spcPts val="0"/>
                        </a:spcAft>
                      </a:pPr>
                      <a:r>
                        <a:rPr lang="es-MX" sz="1200" dirty="0">
                          <a:effectLst/>
                        </a:rPr>
                        <a:t>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356" marR="52356" marT="0" marB="0"/>
                </a:tc>
                <a:extLst>
                  <a:ext uri="{0D108BD9-81ED-4DB2-BD59-A6C34878D82A}">
                    <a16:rowId xmlns:a16="http://schemas.microsoft.com/office/drawing/2014/main" val="2456714356"/>
                  </a:ext>
                </a:extLst>
              </a:tr>
              <a:tr h="255961">
                <a:tc>
                  <a:txBody>
                    <a:bodyPr/>
                    <a:lstStyle/>
                    <a:p>
                      <a:pPr algn="just">
                        <a:lnSpc>
                          <a:spcPct val="200000"/>
                        </a:lnSpc>
                        <a:spcAft>
                          <a:spcPts val="0"/>
                        </a:spcAft>
                      </a:pPr>
                      <a:r>
                        <a:rPr lang="es-MX" sz="1200">
                          <a:effectLst/>
                        </a:rPr>
                        <a:t>Entrada de Datos en Línea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356" marR="52356" marT="0" marB="0"/>
                </a:tc>
                <a:tc>
                  <a:txBody>
                    <a:bodyPr/>
                    <a:lstStyle/>
                    <a:p>
                      <a:pPr algn="ctr">
                        <a:lnSpc>
                          <a:spcPct val="200000"/>
                        </a:lnSpc>
                        <a:spcAft>
                          <a:spcPts val="0"/>
                        </a:spcAft>
                      </a:pPr>
                      <a:r>
                        <a:rPr lang="es-MX" sz="1200">
                          <a:effectLst/>
                        </a:rPr>
                        <a:t>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356" marR="52356" marT="0" marB="0"/>
                </a:tc>
                <a:extLst>
                  <a:ext uri="{0D108BD9-81ED-4DB2-BD59-A6C34878D82A}">
                    <a16:rowId xmlns:a16="http://schemas.microsoft.com/office/drawing/2014/main" val="774651072"/>
                  </a:ext>
                </a:extLst>
              </a:tr>
              <a:tr h="255961">
                <a:tc>
                  <a:txBody>
                    <a:bodyPr/>
                    <a:lstStyle/>
                    <a:p>
                      <a:pPr algn="just">
                        <a:lnSpc>
                          <a:spcPct val="200000"/>
                        </a:lnSpc>
                        <a:spcAft>
                          <a:spcPts val="0"/>
                        </a:spcAft>
                      </a:pPr>
                      <a:r>
                        <a:rPr lang="es-MX" sz="1200">
                          <a:effectLst/>
                        </a:rPr>
                        <a:t>Interfaces con el usuario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356" marR="52356" marT="0" marB="0"/>
                </a:tc>
                <a:tc>
                  <a:txBody>
                    <a:bodyPr/>
                    <a:lstStyle/>
                    <a:p>
                      <a:pPr algn="ctr">
                        <a:lnSpc>
                          <a:spcPct val="200000"/>
                        </a:lnSpc>
                        <a:spcAft>
                          <a:spcPts val="0"/>
                        </a:spcAft>
                      </a:pPr>
                      <a:r>
                        <a:rPr lang="es-MX" sz="1200">
                          <a:effectLst/>
                        </a:rPr>
                        <a:t>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356" marR="52356" marT="0" marB="0"/>
                </a:tc>
                <a:extLst>
                  <a:ext uri="{0D108BD9-81ED-4DB2-BD59-A6C34878D82A}">
                    <a16:rowId xmlns:a16="http://schemas.microsoft.com/office/drawing/2014/main" val="1139409991"/>
                  </a:ext>
                </a:extLst>
              </a:tr>
              <a:tr h="255961">
                <a:tc>
                  <a:txBody>
                    <a:bodyPr/>
                    <a:lstStyle/>
                    <a:p>
                      <a:pPr algn="just">
                        <a:lnSpc>
                          <a:spcPct val="200000"/>
                        </a:lnSpc>
                        <a:spcAft>
                          <a:spcPts val="0"/>
                        </a:spcAft>
                      </a:pPr>
                      <a:r>
                        <a:rPr lang="es-MX" sz="1200">
                          <a:effectLst/>
                        </a:rPr>
                        <a:t>Actualizaciones en Línea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356" marR="52356" marT="0" marB="0"/>
                </a:tc>
                <a:tc>
                  <a:txBody>
                    <a:bodyPr/>
                    <a:lstStyle/>
                    <a:p>
                      <a:pPr algn="ctr">
                        <a:lnSpc>
                          <a:spcPct val="200000"/>
                        </a:lnSpc>
                        <a:spcAft>
                          <a:spcPts val="0"/>
                        </a:spcAft>
                      </a:pPr>
                      <a:r>
                        <a:rPr lang="es-MX" sz="1200">
                          <a:effectLst/>
                        </a:rPr>
                        <a:t>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356" marR="52356" marT="0" marB="0"/>
                </a:tc>
                <a:extLst>
                  <a:ext uri="{0D108BD9-81ED-4DB2-BD59-A6C34878D82A}">
                    <a16:rowId xmlns:a16="http://schemas.microsoft.com/office/drawing/2014/main" val="602860207"/>
                  </a:ext>
                </a:extLst>
              </a:tr>
              <a:tr h="255961">
                <a:tc>
                  <a:txBody>
                    <a:bodyPr/>
                    <a:lstStyle/>
                    <a:p>
                      <a:pPr algn="just">
                        <a:lnSpc>
                          <a:spcPct val="200000"/>
                        </a:lnSpc>
                        <a:spcAft>
                          <a:spcPts val="0"/>
                        </a:spcAft>
                      </a:pPr>
                      <a:r>
                        <a:rPr lang="es-MX" sz="1200" dirty="0">
                          <a:effectLst/>
                        </a:rPr>
                        <a:t>Procesamiento Complejo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356" marR="52356" marT="0" marB="0"/>
                </a:tc>
                <a:tc>
                  <a:txBody>
                    <a:bodyPr/>
                    <a:lstStyle/>
                    <a:p>
                      <a:pPr algn="ctr">
                        <a:lnSpc>
                          <a:spcPct val="200000"/>
                        </a:lnSpc>
                        <a:spcAft>
                          <a:spcPts val="0"/>
                        </a:spcAft>
                      </a:pPr>
                      <a:r>
                        <a:rPr lang="es-MX" sz="1200">
                          <a:effectLst/>
                        </a:rPr>
                        <a:t>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356" marR="52356" marT="0" marB="0"/>
                </a:tc>
                <a:extLst>
                  <a:ext uri="{0D108BD9-81ED-4DB2-BD59-A6C34878D82A}">
                    <a16:rowId xmlns:a16="http://schemas.microsoft.com/office/drawing/2014/main" val="4035787862"/>
                  </a:ext>
                </a:extLst>
              </a:tr>
              <a:tr h="255961">
                <a:tc>
                  <a:txBody>
                    <a:bodyPr/>
                    <a:lstStyle/>
                    <a:p>
                      <a:pPr algn="just">
                        <a:lnSpc>
                          <a:spcPct val="200000"/>
                        </a:lnSpc>
                        <a:spcAft>
                          <a:spcPts val="0"/>
                        </a:spcAft>
                      </a:pPr>
                      <a:r>
                        <a:rPr lang="es-MX" sz="1200">
                          <a:effectLst/>
                        </a:rPr>
                        <a:t>Reusabilidad del Código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356" marR="52356" marT="0" marB="0"/>
                </a:tc>
                <a:tc>
                  <a:txBody>
                    <a:bodyPr/>
                    <a:lstStyle/>
                    <a:p>
                      <a:pPr algn="ctr">
                        <a:lnSpc>
                          <a:spcPct val="200000"/>
                        </a:lnSpc>
                        <a:spcAft>
                          <a:spcPts val="0"/>
                        </a:spcAft>
                      </a:pPr>
                      <a:r>
                        <a:rPr lang="es-MX" sz="1200">
                          <a:effectLst/>
                        </a:rPr>
                        <a:t>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356" marR="52356" marT="0" marB="0"/>
                </a:tc>
                <a:extLst>
                  <a:ext uri="{0D108BD9-81ED-4DB2-BD59-A6C34878D82A}">
                    <a16:rowId xmlns:a16="http://schemas.microsoft.com/office/drawing/2014/main" val="3913295708"/>
                  </a:ext>
                </a:extLst>
              </a:tr>
              <a:tr h="255961">
                <a:tc>
                  <a:txBody>
                    <a:bodyPr/>
                    <a:lstStyle/>
                    <a:p>
                      <a:pPr algn="just">
                        <a:lnSpc>
                          <a:spcPct val="200000"/>
                        </a:lnSpc>
                        <a:spcAft>
                          <a:spcPts val="0"/>
                        </a:spcAft>
                      </a:pPr>
                      <a:r>
                        <a:rPr lang="es-MX" sz="1200">
                          <a:effectLst/>
                        </a:rPr>
                        <a:t>Facilidad de Implementación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356" marR="52356" marT="0" marB="0"/>
                </a:tc>
                <a:tc>
                  <a:txBody>
                    <a:bodyPr/>
                    <a:lstStyle/>
                    <a:p>
                      <a:pPr algn="ctr">
                        <a:lnSpc>
                          <a:spcPct val="200000"/>
                        </a:lnSpc>
                        <a:spcAft>
                          <a:spcPts val="0"/>
                        </a:spcAft>
                      </a:pPr>
                      <a:r>
                        <a:rPr lang="es-MX" sz="1200">
                          <a:effectLst/>
                        </a:rPr>
                        <a:t>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356" marR="52356" marT="0" marB="0"/>
                </a:tc>
                <a:extLst>
                  <a:ext uri="{0D108BD9-81ED-4DB2-BD59-A6C34878D82A}">
                    <a16:rowId xmlns:a16="http://schemas.microsoft.com/office/drawing/2014/main" val="27477092"/>
                  </a:ext>
                </a:extLst>
              </a:tr>
              <a:tr h="255961">
                <a:tc>
                  <a:txBody>
                    <a:bodyPr/>
                    <a:lstStyle/>
                    <a:p>
                      <a:pPr algn="just">
                        <a:lnSpc>
                          <a:spcPct val="200000"/>
                        </a:lnSpc>
                        <a:spcAft>
                          <a:spcPts val="0"/>
                        </a:spcAft>
                      </a:pPr>
                      <a:r>
                        <a:rPr lang="es-MX" sz="1200">
                          <a:effectLst/>
                        </a:rPr>
                        <a:t>Facilidad de Operación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356" marR="52356" marT="0" marB="0"/>
                </a:tc>
                <a:tc>
                  <a:txBody>
                    <a:bodyPr/>
                    <a:lstStyle/>
                    <a:p>
                      <a:pPr algn="ctr">
                        <a:lnSpc>
                          <a:spcPct val="200000"/>
                        </a:lnSpc>
                        <a:spcAft>
                          <a:spcPts val="0"/>
                        </a:spcAft>
                      </a:pPr>
                      <a:r>
                        <a:rPr lang="es-MX" sz="1200">
                          <a:effectLst/>
                        </a:rPr>
                        <a:t>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356" marR="52356" marT="0" marB="0"/>
                </a:tc>
                <a:extLst>
                  <a:ext uri="{0D108BD9-81ED-4DB2-BD59-A6C34878D82A}">
                    <a16:rowId xmlns:a16="http://schemas.microsoft.com/office/drawing/2014/main" val="956121388"/>
                  </a:ext>
                </a:extLst>
              </a:tr>
              <a:tr h="255961">
                <a:tc>
                  <a:txBody>
                    <a:bodyPr/>
                    <a:lstStyle/>
                    <a:p>
                      <a:pPr algn="just">
                        <a:lnSpc>
                          <a:spcPct val="200000"/>
                        </a:lnSpc>
                        <a:spcAft>
                          <a:spcPts val="0"/>
                        </a:spcAft>
                      </a:pPr>
                      <a:r>
                        <a:rPr lang="es-MX" sz="1200">
                          <a:effectLst/>
                        </a:rPr>
                        <a:t>Instalaciones Múltiples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356" marR="52356" marT="0" marB="0"/>
                </a:tc>
                <a:tc>
                  <a:txBody>
                    <a:bodyPr/>
                    <a:lstStyle/>
                    <a:p>
                      <a:pPr algn="ctr">
                        <a:lnSpc>
                          <a:spcPct val="200000"/>
                        </a:lnSpc>
                        <a:spcAft>
                          <a:spcPts val="0"/>
                        </a:spcAft>
                      </a:pPr>
                      <a:r>
                        <a:rPr lang="es-MX" sz="1200">
                          <a:effectLst/>
                        </a:rPr>
                        <a:t>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356" marR="52356" marT="0" marB="0"/>
                </a:tc>
                <a:extLst>
                  <a:ext uri="{0D108BD9-81ED-4DB2-BD59-A6C34878D82A}">
                    <a16:rowId xmlns:a16="http://schemas.microsoft.com/office/drawing/2014/main" val="1322097827"/>
                  </a:ext>
                </a:extLst>
              </a:tr>
              <a:tr h="255961">
                <a:tc>
                  <a:txBody>
                    <a:bodyPr/>
                    <a:lstStyle/>
                    <a:p>
                      <a:pPr algn="just">
                        <a:lnSpc>
                          <a:spcPct val="200000"/>
                        </a:lnSpc>
                        <a:spcAft>
                          <a:spcPts val="0"/>
                        </a:spcAft>
                      </a:pPr>
                      <a:r>
                        <a:rPr lang="es-MX" sz="1200">
                          <a:effectLst/>
                        </a:rPr>
                        <a:t>Facilidad de Cambios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356" marR="52356" marT="0" marB="0"/>
                </a:tc>
                <a:tc>
                  <a:txBody>
                    <a:bodyPr/>
                    <a:lstStyle/>
                    <a:p>
                      <a:pPr algn="ctr">
                        <a:lnSpc>
                          <a:spcPct val="200000"/>
                        </a:lnSpc>
                        <a:spcAft>
                          <a:spcPts val="0"/>
                        </a:spcAft>
                      </a:pPr>
                      <a:r>
                        <a:rPr lang="es-MX" sz="1200">
                          <a:effectLst/>
                        </a:rPr>
                        <a:t>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356" marR="52356" marT="0" marB="0"/>
                </a:tc>
                <a:extLst>
                  <a:ext uri="{0D108BD9-81ED-4DB2-BD59-A6C34878D82A}">
                    <a16:rowId xmlns:a16="http://schemas.microsoft.com/office/drawing/2014/main" val="3410942584"/>
                  </a:ext>
                </a:extLst>
              </a:tr>
              <a:tr h="255961">
                <a:tc>
                  <a:txBody>
                    <a:bodyPr/>
                    <a:lstStyle/>
                    <a:p>
                      <a:pPr algn="just">
                        <a:lnSpc>
                          <a:spcPct val="200000"/>
                        </a:lnSpc>
                        <a:spcAft>
                          <a:spcPts val="0"/>
                        </a:spcAft>
                      </a:pPr>
                      <a:r>
                        <a:rPr lang="es-MX" sz="1200">
                          <a:effectLst/>
                        </a:rPr>
                        <a:t>Factor de Ajuste</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356" marR="52356" marT="0" marB="0"/>
                </a:tc>
                <a:tc>
                  <a:txBody>
                    <a:bodyPr/>
                    <a:lstStyle/>
                    <a:p>
                      <a:pPr algn="ctr">
                        <a:lnSpc>
                          <a:spcPct val="200000"/>
                        </a:lnSpc>
                        <a:spcAft>
                          <a:spcPts val="0"/>
                        </a:spcAft>
                      </a:pPr>
                      <a:r>
                        <a:rPr lang="es-MX" sz="1200" dirty="0">
                          <a:effectLst/>
                        </a:rPr>
                        <a:t>41</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356" marR="52356" marT="0" marB="0"/>
                </a:tc>
                <a:extLst>
                  <a:ext uri="{0D108BD9-81ED-4DB2-BD59-A6C34878D82A}">
                    <a16:rowId xmlns:a16="http://schemas.microsoft.com/office/drawing/2014/main" val="1632396988"/>
                  </a:ext>
                </a:extLst>
              </a:tr>
            </a:tbl>
          </a:graphicData>
        </a:graphic>
      </p:graphicFrame>
      <mc:AlternateContent xmlns:mc="http://schemas.openxmlformats.org/markup-compatibility/2006" xmlns:a14="http://schemas.microsoft.com/office/drawing/2010/main">
        <mc:Choice Requires="a14">
          <p:sp>
            <p:nvSpPr>
              <p:cNvPr id="8" name="CuadroTexto 7"/>
              <p:cNvSpPr txBox="1"/>
              <p:nvPr/>
            </p:nvSpPr>
            <p:spPr>
              <a:xfrm>
                <a:off x="6980725" y="1073619"/>
                <a:ext cx="3562066" cy="12003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rPr>
                        <m:t>𝑃𝐹𝐴</m:t>
                      </m:r>
                      <m:r>
                        <a:rPr lang="es-MX" i="1">
                          <a:latin typeface="Cambria Math" panose="02040503050406030204" pitchFamily="18" charset="0"/>
                        </a:rPr>
                        <m:t>=32∗</m:t>
                      </m:r>
                      <m:d>
                        <m:dPr>
                          <m:begChr m:val="["/>
                          <m:endChr m:val="]"/>
                          <m:ctrlPr>
                            <a:rPr lang="es-EC" i="1">
                              <a:latin typeface="Cambria Math" panose="02040503050406030204" pitchFamily="18" charset="0"/>
                            </a:rPr>
                          </m:ctrlPr>
                        </m:dPr>
                        <m:e>
                          <m:r>
                            <a:rPr lang="es-MX" i="1">
                              <a:latin typeface="Cambria Math" panose="02040503050406030204" pitchFamily="18" charset="0"/>
                            </a:rPr>
                            <m:t>0.65+</m:t>
                          </m:r>
                          <m:d>
                            <m:dPr>
                              <m:ctrlPr>
                                <a:rPr lang="es-EC" i="1">
                                  <a:latin typeface="Cambria Math" panose="02040503050406030204" pitchFamily="18" charset="0"/>
                                </a:rPr>
                              </m:ctrlPr>
                            </m:dPr>
                            <m:e>
                              <m:r>
                                <a:rPr lang="es-MX" i="1">
                                  <a:latin typeface="Cambria Math" panose="02040503050406030204" pitchFamily="18" charset="0"/>
                                </a:rPr>
                                <m:t>0.01∗41</m:t>
                              </m:r>
                            </m:e>
                          </m:d>
                        </m:e>
                      </m:d>
                    </m:oMath>
                  </m:oMathPara>
                </a14:m>
                <a:endParaRPr lang="es-EC" dirty="0"/>
              </a:p>
              <a:p>
                <a:pPr/>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rPr>
                        <m:t>𝑃𝐹𝐴</m:t>
                      </m:r>
                      <m:r>
                        <a:rPr lang="es-MX" i="1">
                          <a:latin typeface="Cambria Math" panose="02040503050406030204" pitchFamily="18" charset="0"/>
                        </a:rPr>
                        <m:t>=33.92</m:t>
                      </m:r>
                    </m:oMath>
                  </m:oMathPara>
                </a14:m>
                <a:endParaRPr lang="es-EC" dirty="0"/>
              </a:p>
              <a:p>
                <a:pPr/>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rPr>
                        <m:t>𝑃𝐹𝐴</m:t>
                      </m:r>
                      <m:r>
                        <a:rPr lang="es-MX" i="1">
                          <a:latin typeface="Cambria Math" panose="02040503050406030204" pitchFamily="18" charset="0"/>
                        </a:rPr>
                        <m:t>≈34</m:t>
                      </m:r>
                    </m:oMath>
                  </m:oMathPara>
                </a14:m>
                <a:endParaRPr lang="es-EC" dirty="0"/>
              </a:p>
              <a:p>
                <a:endParaRPr lang="es-EC" dirty="0"/>
              </a:p>
            </p:txBody>
          </p:sp>
        </mc:Choice>
        <mc:Fallback xmlns="">
          <p:sp>
            <p:nvSpPr>
              <p:cNvPr id="8" name="CuadroTexto 7"/>
              <p:cNvSpPr txBox="1">
                <a:spLocks noRot="1" noChangeAspect="1" noMove="1" noResize="1" noEditPoints="1" noAdjustHandles="1" noChangeArrowheads="1" noChangeShapeType="1" noTextEdit="1"/>
              </p:cNvSpPr>
              <p:nvPr/>
            </p:nvSpPr>
            <p:spPr>
              <a:xfrm>
                <a:off x="6980725" y="1073619"/>
                <a:ext cx="3562066" cy="1200329"/>
              </a:xfrm>
              <a:prstGeom prst="rect">
                <a:avLst/>
              </a:prstGeom>
              <a:blipFill>
                <a:blip r:embed="rId4"/>
                <a:stretch>
                  <a:fillRect/>
                </a:stretch>
              </a:blipFill>
            </p:spPr>
            <p:txBody>
              <a:bodyPr/>
              <a:lstStyle/>
              <a:p>
                <a:r>
                  <a:rPr lang="es-EC">
                    <a:noFill/>
                  </a:rPr>
                  <a:t> </a:t>
                </a:r>
              </a:p>
            </p:txBody>
          </p:sp>
        </mc:Fallback>
      </mc:AlternateContent>
      <p:graphicFrame>
        <p:nvGraphicFramePr>
          <p:cNvPr id="9" name="Tabla 8"/>
          <p:cNvGraphicFramePr>
            <a:graphicFrameLocks noGrp="1"/>
          </p:cNvGraphicFramePr>
          <p:nvPr>
            <p:extLst>
              <p:ext uri="{D42A27DB-BD31-4B8C-83A1-F6EECF244321}">
                <p14:modId xmlns:p14="http://schemas.microsoft.com/office/powerpoint/2010/main" val="2082213263"/>
              </p:ext>
            </p:extLst>
          </p:nvPr>
        </p:nvGraphicFramePr>
        <p:xfrm>
          <a:off x="6311492" y="2283941"/>
          <a:ext cx="5295822" cy="1485140"/>
        </p:xfrm>
        <a:graphic>
          <a:graphicData uri="http://schemas.openxmlformats.org/drawingml/2006/table">
            <a:tbl>
              <a:tblPr firstRow="1" firstCol="1" bandRow="1">
                <a:tableStyleId>{93296810-A885-4BE3-A3E7-6D5BEEA58F35}</a:tableStyleId>
              </a:tblPr>
              <a:tblGrid>
                <a:gridCol w="1765274">
                  <a:extLst>
                    <a:ext uri="{9D8B030D-6E8A-4147-A177-3AD203B41FA5}">
                      <a16:colId xmlns:a16="http://schemas.microsoft.com/office/drawing/2014/main" val="2914645765"/>
                    </a:ext>
                  </a:extLst>
                </a:gridCol>
                <a:gridCol w="1765274">
                  <a:extLst>
                    <a:ext uri="{9D8B030D-6E8A-4147-A177-3AD203B41FA5}">
                      <a16:colId xmlns:a16="http://schemas.microsoft.com/office/drawing/2014/main" val="2653404973"/>
                    </a:ext>
                  </a:extLst>
                </a:gridCol>
                <a:gridCol w="1765274">
                  <a:extLst>
                    <a:ext uri="{9D8B030D-6E8A-4147-A177-3AD203B41FA5}">
                      <a16:colId xmlns:a16="http://schemas.microsoft.com/office/drawing/2014/main" val="3335607321"/>
                    </a:ext>
                  </a:extLst>
                </a:gridCol>
              </a:tblGrid>
              <a:tr h="0">
                <a:tc>
                  <a:txBody>
                    <a:bodyPr/>
                    <a:lstStyle/>
                    <a:p>
                      <a:pPr algn="just">
                        <a:lnSpc>
                          <a:spcPct val="200000"/>
                        </a:lnSpc>
                        <a:spcAft>
                          <a:spcPts val="0"/>
                        </a:spcAft>
                      </a:pPr>
                      <a:r>
                        <a:rPr lang="es-MX" sz="1100">
                          <a:effectLst/>
                        </a:rPr>
                        <a:t>Lenguaje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MX" sz="1100" dirty="0">
                          <a:effectLst/>
                        </a:rPr>
                        <a:t>Horas PF promedio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MX" sz="1100">
                          <a:effectLst/>
                        </a:rPr>
                        <a:t>Líneas de código por PF</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8583278"/>
                  </a:ext>
                </a:extLst>
              </a:tr>
              <a:tr h="0">
                <a:tc>
                  <a:txBody>
                    <a:bodyPr/>
                    <a:lstStyle/>
                    <a:p>
                      <a:pPr algn="just">
                        <a:lnSpc>
                          <a:spcPct val="200000"/>
                        </a:lnSpc>
                        <a:spcAft>
                          <a:spcPts val="0"/>
                        </a:spcAft>
                      </a:pPr>
                      <a:r>
                        <a:rPr lang="es-MX" sz="1100">
                          <a:effectLst/>
                        </a:rPr>
                        <a:t>Ensamblador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MX" sz="1100">
                          <a:effectLst/>
                        </a:rPr>
                        <a:t>25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MX" sz="1100">
                          <a:effectLst/>
                        </a:rPr>
                        <a:t>300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0690829"/>
                  </a:ext>
                </a:extLst>
              </a:tr>
              <a:tr h="0">
                <a:tc>
                  <a:txBody>
                    <a:bodyPr/>
                    <a:lstStyle/>
                    <a:p>
                      <a:pPr algn="just">
                        <a:lnSpc>
                          <a:spcPct val="200000"/>
                        </a:lnSpc>
                        <a:spcAft>
                          <a:spcPts val="0"/>
                        </a:spcAft>
                      </a:pPr>
                      <a:r>
                        <a:rPr lang="es-MX" sz="1100">
                          <a:effectLst/>
                        </a:rPr>
                        <a:t>COBOL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MX" sz="1100">
                          <a:effectLst/>
                        </a:rPr>
                        <a:t>15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MX" sz="1100">
                          <a:effectLst/>
                        </a:rPr>
                        <a:t>100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3082033"/>
                  </a:ext>
                </a:extLst>
              </a:tr>
              <a:tr h="0">
                <a:tc>
                  <a:txBody>
                    <a:bodyPr/>
                    <a:lstStyle/>
                    <a:p>
                      <a:pPr algn="just">
                        <a:lnSpc>
                          <a:spcPct val="200000"/>
                        </a:lnSpc>
                        <a:spcAft>
                          <a:spcPts val="0"/>
                        </a:spcAft>
                      </a:pPr>
                      <a:r>
                        <a:rPr lang="es-MX" sz="1100" dirty="0">
                          <a:effectLst/>
                        </a:rPr>
                        <a:t>Lenguajes de 4ta Generación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MX" sz="1100" dirty="0">
                          <a:effectLst/>
                        </a:rPr>
                        <a:t>8</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ct val="200000"/>
                        </a:lnSpc>
                        <a:spcAft>
                          <a:spcPts val="0"/>
                        </a:spcAft>
                      </a:pPr>
                      <a:r>
                        <a:rPr lang="es-MX" sz="1100" dirty="0">
                          <a:effectLst/>
                        </a:rPr>
                        <a:t>20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83599638"/>
                  </a:ext>
                </a:extLst>
              </a:tr>
            </a:tbl>
          </a:graphicData>
        </a:graphic>
      </p:graphicFrame>
      <mc:AlternateContent xmlns:mc="http://schemas.openxmlformats.org/markup-compatibility/2006" xmlns:a14="http://schemas.microsoft.com/office/drawing/2010/main">
        <mc:Choice Requires="a14">
          <p:sp>
            <p:nvSpPr>
              <p:cNvPr id="11" name="CuadroTexto 10"/>
              <p:cNvSpPr txBox="1"/>
              <p:nvPr/>
            </p:nvSpPr>
            <p:spPr>
              <a:xfrm>
                <a:off x="6946358" y="4029731"/>
                <a:ext cx="4026090" cy="12003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rPr>
                        <m:t>𝐻</m:t>
                      </m:r>
                      <m:r>
                        <a:rPr lang="es-MX" i="1">
                          <a:latin typeface="Cambria Math" panose="02040503050406030204" pitchFamily="18" charset="0"/>
                        </a:rPr>
                        <m:t>/</m:t>
                      </m:r>
                      <m:r>
                        <a:rPr lang="es-MX" i="1">
                          <a:latin typeface="Cambria Math" panose="02040503050406030204" pitchFamily="18" charset="0"/>
                        </a:rPr>
                        <m:t>𝐻</m:t>
                      </m:r>
                      <m:r>
                        <a:rPr lang="es-MX" i="1">
                          <a:latin typeface="Cambria Math" panose="02040503050406030204" pitchFamily="18" charset="0"/>
                        </a:rPr>
                        <m:t> =</m:t>
                      </m:r>
                      <m:r>
                        <a:rPr lang="es-MX" i="1">
                          <a:latin typeface="Cambria Math" panose="02040503050406030204" pitchFamily="18" charset="0"/>
                        </a:rPr>
                        <m:t>𝑃𝐹𝐴</m:t>
                      </m:r>
                      <m:r>
                        <a:rPr lang="es-MX" i="1">
                          <a:latin typeface="Cambria Math" panose="02040503050406030204" pitchFamily="18" charset="0"/>
                        </a:rPr>
                        <m:t>∗</m:t>
                      </m:r>
                      <m:r>
                        <a:rPr lang="es-MX" i="1">
                          <a:latin typeface="Cambria Math" panose="02040503050406030204" pitchFamily="18" charset="0"/>
                        </a:rPr>
                        <m:t>𝐻𝑜𝑟𝑎𝑠</m:t>
                      </m:r>
                      <m:r>
                        <a:rPr lang="es-MX" i="1">
                          <a:latin typeface="Cambria Math" panose="02040503050406030204" pitchFamily="18" charset="0"/>
                        </a:rPr>
                        <m:t> </m:t>
                      </m:r>
                      <m:r>
                        <a:rPr lang="es-MX" i="1">
                          <a:latin typeface="Cambria Math" panose="02040503050406030204" pitchFamily="18" charset="0"/>
                        </a:rPr>
                        <m:t>𝑃𝐹</m:t>
                      </m:r>
                      <m:r>
                        <a:rPr lang="es-MX" i="1">
                          <a:latin typeface="Cambria Math" panose="02040503050406030204" pitchFamily="18" charset="0"/>
                        </a:rPr>
                        <m:t> </m:t>
                      </m:r>
                      <m:r>
                        <a:rPr lang="es-MX" i="1">
                          <a:latin typeface="Cambria Math" panose="02040503050406030204" pitchFamily="18" charset="0"/>
                        </a:rPr>
                        <m:t>𝑝𝑟𝑜𝑚𝑒𝑑𝑖𝑜</m:t>
                      </m:r>
                    </m:oMath>
                  </m:oMathPara>
                </a14:m>
                <a:endParaRPr lang="es-EC" dirty="0"/>
              </a:p>
              <a:p>
                <a:pPr/>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rPr>
                        <m:t>𝐻</m:t>
                      </m:r>
                      <m:r>
                        <a:rPr lang="es-MX" i="1">
                          <a:latin typeface="Cambria Math" panose="02040503050406030204" pitchFamily="18" charset="0"/>
                        </a:rPr>
                        <m:t>/</m:t>
                      </m:r>
                      <m:r>
                        <a:rPr lang="es-MX" i="1">
                          <a:latin typeface="Cambria Math" panose="02040503050406030204" pitchFamily="18" charset="0"/>
                        </a:rPr>
                        <m:t>𝐻</m:t>
                      </m:r>
                      <m:r>
                        <a:rPr lang="es-MX" i="1">
                          <a:latin typeface="Cambria Math" panose="02040503050406030204" pitchFamily="18" charset="0"/>
                        </a:rPr>
                        <m:t>=34∗8</m:t>
                      </m:r>
                    </m:oMath>
                  </m:oMathPara>
                </a14:m>
                <a:endParaRPr lang="es-EC" dirty="0"/>
              </a:p>
              <a:p>
                <a:pPr/>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rPr>
                        <m:t>𝐻</m:t>
                      </m:r>
                      <m:r>
                        <a:rPr lang="es-MX" i="1">
                          <a:latin typeface="Cambria Math" panose="02040503050406030204" pitchFamily="18" charset="0"/>
                        </a:rPr>
                        <m:t>/</m:t>
                      </m:r>
                      <m:r>
                        <a:rPr lang="es-MX" i="1">
                          <a:latin typeface="Cambria Math" panose="02040503050406030204" pitchFamily="18" charset="0"/>
                        </a:rPr>
                        <m:t>𝐻</m:t>
                      </m:r>
                      <m:r>
                        <a:rPr lang="es-MX" i="1">
                          <a:latin typeface="Cambria Math" panose="02040503050406030204" pitchFamily="18" charset="0"/>
                        </a:rPr>
                        <m:t>=272 </m:t>
                      </m:r>
                      <m:r>
                        <a:rPr lang="es-MX" i="1">
                          <a:latin typeface="Cambria Math" panose="02040503050406030204" pitchFamily="18" charset="0"/>
                        </a:rPr>
                        <m:t>h𝑜𝑟𝑎𝑠</m:t>
                      </m:r>
                      <m:r>
                        <a:rPr lang="es-MX" i="1">
                          <a:latin typeface="Cambria Math" panose="02040503050406030204" pitchFamily="18" charset="0"/>
                        </a:rPr>
                        <m:t>  </m:t>
                      </m:r>
                      <m:r>
                        <a:rPr lang="es-MX" i="1">
                          <a:latin typeface="Cambria Math" panose="02040503050406030204" pitchFamily="18" charset="0"/>
                        </a:rPr>
                        <m:t>h𝑜𝑚𝑏𝑟𝑒</m:t>
                      </m:r>
                    </m:oMath>
                  </m:oMathPara>
                </a14:m>
                <a:endParaRPr lang="es-EC" dirty="0"/>
              </a:p>
              <a:p>
                <a:endParaRPr lang="es-EC"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6946358" y="4029731"/>
                <a:ext cx="4026090" cy="1200329"/>
              </a:xfrm>
              <a:prstGeom prst="rect">
                <a:avLst/>
              </a:prstGeom>
              <a:blipFill>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932831659"/>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27</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1750800" cy="523220"/>
          </a:xfrm>
          <a:prstGeom prst="rect">
            <a:avLst/>
          </a:prstGeom>
          <a:noFill/>
        </p:spPr>
        <p:txBody>
          <a:bodyPr wrap="none" rtlCol="0">
            <a:spAutoFit/>
          </a:bodyPr>
          <a:lstStyle/>
          <a:p>
            <a:r>
              <a:rPr lang="es-US" sz="2800" b="1" dirty="0">
                <a:solidFill>
                  <a:schemeClr val="bg1"/>
                </a:solidFill>
              </a:rPr>
              <a:t>5</a:t>
            </a:r>
            <a:r>
              <a:rPr lang="es-US" sz="2800" b="1" dirty="0" smtClean="0">
                <a:solidFill>
                  <a:schemeClr val="bg1"/>
                </a:solidFill>
              </a:rPr>
              <a:t>. Pruebas</a:t>
            </a:r>
            <a:endParaRPr lang="es-US" sz="2800" b="1" dirty="0">
              <a:solidFill>
                <a:schemeClr val="bg1"/>
              </a:solidFill>
            </a:endParaRP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5527925" cy="677301"/>
          </a:xfrm>
        </p:spPr>
        <p:txBody>
          <a:bodyPr>
            <a:normAutofit/>
          </a:bodyPr>
          <a:lstStyle/>
          <a:p>
            <a:r>
              <a:rPr lang="es-EC" sz="4000" dirty="0"/>
              <a:t>Pruebas de usabilidad</a:t>
            </a:r>
            <a:endParaRPr lang="es-EC" sz="4000" dirty="0">
              <a:latin typeface="+mn-lt"/>
            </a:endParaRPr>
          </a:p>
        </p:txBody>
      </p:sp>
      <p:sp>
        <p:nvSpPr>
          <p:cNvPr id="4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3</a:t>
            </a:r>
            <a:r>
              <a:rPr lang="es-EC" sz="1100" dirty="0" smtClean="0">
                <a:latin typeface="Georgia" pitchFamily="18" charset="0"/>
              </a:rPr>
              <a:t>. Diseño</a:t>
            </a:r>
            <a:endParaRPr lang="es-EC" sz="1100" dirty="0">
              <a:latin typeface="Georgia" pitchFamily="18" charset="0"/>
            </a:endParaRPr>
          </a:p>
        </p:txBody>
      </p:sp>
      <p:sp>
        <p:nvSpPr>
          <p:cNvPr id="41"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4</a:t>
            </a:r>
            <a:r>
              <a:rPr lang="es-EC" sz="1100" dirty="0" smtClean="0">
                <a:latin typeface="Georgia" pitchFamily="18" charset="0"/>
              </a:rPr>
              <a:t>. Implementación</a:t>
            </a:r>
            <a:endParaRPr lang="es-EC" sz="1100" dirty="0">
              <a:solidFill>
                <a:schemeClr val="bg1"/>
              </a:solidFill>
              <a:latin typeface="Georgia" pitchFamily="18" charset="0"/>
            </a:endParaRPr>
          </a:p>
        </p:txBody>
      </p:sp>
      <p:sp>
        <p:nvSpPr>
          <p:cNvPr id="42"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solidFill>
                  <a:schemeClr val="bg1"/>
                </a:solidFill>
                <a:latin typeface="Georgia" pitchFamily="18" charset="0"/>
              </a:rPr>
              <a:t>5</a:t>
            </a:r>
            <a:r>
              <a:rPr lang="es-EC" sz="1100" dirty="0" smtClean="0">
                <a:solidFill>
                  <a:schemeClr val="bg1"/>
                </a:solidFill>
                <a:latin typeface="Georgia" pitchFamily="18" charset="0"/>
              </a:rPr>
              <a:t>. Pruebas</a:t>
            </a:r>
            <a:endParaRPr lang="es-EC" sz="1100" dirty="0">
              <a:solidFill>
                <a:schemeClr val="bg1"/>
              </a:solidFill>
              <a:latin typeface="Georgia" pitchFamily="18" charset="0"/>
            </a:endParaRPr>
          </a:p>
        </p:txBody>
      </p:sp>
      <p:sp>
        <p:nvSpPr>
          <p:cNvPr id="43"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smtClean="0">
                <a:solidFill>
                  <a:schemeClr val="bg1">
                    <a:lumMod val="75000"/>
                  </a:schemeClr>
                </a:solidFill>
                <a:latin typeface="Georgia" pitchFamily="18" charset="0"/>
              </a:rPr>
              <a:t>6. Conclusiones y Trabajos Futuros</a:t>
            </a:r>
            <a:endParaRPr lang="es-EC" sz="1100" dirty="0">
              <a:solidFill>
                <a:schemeClr val="bg1">
                  <a:lumMod val="75000"/>
                </a:schemeClr>
              </a:solidFill>
              <a:latin typeface="Georgia" pitchFamily="18" charset="0"/>
            </a:endParaRPr>
          </a:p>
        </p:txBody>
      </p:sp>
      <p:graphicFrame>
        <p:nvGraphicFramePr>
          <p:cNvPr id="22" name="Tabla 21"/>
          <p:cNvGraphicFramePr>
            <a:graphicFrameLocks noGrp="1"/>
          </p:cNvGraphicFramePr>
          <p:nvPr>
            <p:extLst>
              <p:ext uri="{D42A27DB-BD31-4B8C-83A1-F6EECF244321}">
                <p14:modId xmlns:p14="http://schemas.microsoft.com/office/powerpoint/2010/main" val="1243992240"/>
              </p:ext>
            </p:extLst>
          </p:nvPr>
        </p:nvGraphicFramePr>
        <p:xfrm>
          <a:off x="5586841" y="728253"/>
          <a:ext cx="5470869" cy="5120640"/>
        </p:xfrm>
        <a:graphic>
          <a:graphicData uri="http://schemas.openxmlformats.org/drawingml/2006/table">
            <a:tbl>
              <a:tblPr firstRow="1" firstCol="1" bandRow="1">
                <a:tableStyleId>{93296810-A885-4BE3-A3E7-6D5BEEA58F35}</a:tableStyleId>
              </a:tblPr>
              <a:tblGrid>
                <a:gridCol w="985771">
                  <a:extLst>
                    <a:ext uri="{9D8B030D-6E8A-4147-A177-3AD203B41FA5}">
                      <a16:colId xmlns:a16="http://schemas.microsoft.com/office/drawing/2014/main" val="3959153666"/>
                    </a:ext>
                  </a:extLst>
                </a:gridCol>
                <a:gridCol w="4485098">
                  <a:extLst>
                    <a:ext uri="{9D8B030D-6E8A-4147-A177-3AD203B41FA5}">
                      <a16:colId xmlns:a16="http://schemas.microsoft.com/office/drawing/2014/main" val="2291688911"/>
                    </a:ext>
                  </a:extLst>
                </a:gridCol>
              </a:tblGrid>
              <a:tr h="334718">
                <a:tc gridSpan="2">
                  <a:txBody>
                    <a:bodyPr/>
                    <a:lstStyle/>
                    <a:p>
                      <a:pPr algn="ctr">
                        <a:lnSpc>
                          <a:spcPct val="200000"/>
                        </a:lnSpc>
                        <a:spcAft>
                          <a:spcPts val="0"/>
                        </a:spcAft>
                      </a:pPr>
                      <a:r>
                        <a:rPr lang="es-MX" sz="1200">
                          <a:effectLst/>
                        </a:rPr>
                        <a:t>Preguntas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465" marR="68465" marT="0" marB="0"/>
                </a:tc>
                <a:tc hMerge="1">
                  <a:txBody>
                    <a:bodyPr/>
                    <a:lstStyle/>
                    <a:p>
                      <a:endParaRPr lang="es-EC"/>
                    </a:p>
                  </a:txBody>
                  <a:tcPr/>
                </a:tc>
                <a:extLst>
                  <a:ext uri="{0D108BD9-81ED-4DB2-BD59-A6C34878D82A}">
                    <a16:rowId xmlns:a16="http://schemas.microsoft.com/office/drawing/2014/main" val="2299446881"/>
                  </a:ext>
                </a:extLst>
              </a:tr>
              <a:tr h="334718">
                <a:tc>
                  <a:txBody>
                    <a:bodyPr/>
                    <a:lstStyle/>
                    <a:p>
                      <a:pPr algn="just">
                        <a:lnSpc>
                          <a:spcPct val="200000"/>
                        </a:lnSpc>
                        <a:spcAft>
                          <a:spcPts val="0"/>
                        </a:spcAft>
                      </a:pPr>
                      <a:r>
                        <a:rPr lang="es-MX" sz="1200">
                          <a:effectLst/>
                        </a:rPr>
                        <a:t>Pregunta 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465" marR="68465" marT="0" marB="0"/>
                </a:tc>
                <a:tc>
                  <a:txBody>
                    <a:bodyPr/>
                    <a:lstStyle/>
                    <a:p>
                      <a:pPr algn="just">
                        <a:lnSpc>
                          <a:spcPct val="200000"/>
                        </a:lnSpc>
                        <a:spcAft>
                          <a:spcPts val="0"/>
                        </a:spcAft>
                      </a:pPr>
                      <a:r>
                        <a:rPr lang="es-MX" sz="1200" dirty="0">
                          <a:effectLst/>
                        </a:rPr>
                        <a:t>Creo que usaría esta aplicación frecuentemente</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65" marR="68465" marT="0" marB="0"/>
                </a:tc>
                <a:extLst>
                  <a:ext uri="{0D108BD9-81ED-4DB2-BD59-A6C34878D82A}">
                    <a16:rowId xmlns:a16="http://schemas.microsoft.com/office/drawing/2014/main" val="2420121660"/>
                  </a:ext>
                </a:extLst>
              </a:tr>
              <a:tr h="334718">
                <a:tc>
                  <a:txBody>
                    <a:bodyPr/>
                    <a:lstStyle/>
                    <a:p>
                      <a:pPr algn="just">
                        <a:lnSpc>
                          <a:spcPct val="200000"/>
                        </a:lnSpc>
                        <a:spcAft>
                          <a:spcPts val="0"/>
                        </a:spcAft>
                      </a:pPr>
                      <a:r>
                        <a:rPr lang="es-MX" sz="1200">
                          <a:effectLst/>
                        </a:rPr>
                        <a:t>Pregunta 2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465" marR="68465" marT="0" marB="0"/>
                </a:tc>
                <a:tc>
                  <a:txBody>
                    <a:bodyPr/>
                    <a:lstStyle/>
                    <a:p>
                      <a:pPr algn="just">
                        <a:lnSpc>
                          <a:spcPct val="200000"/>
                        </a:lnSpc>
                        <a:spcAft>
                          <a:spcPts val="0"/>
                        </a:spcAft>
                      </a:pPr>
                      <a:r>
                        <a:rPr lang="es-MX" sz="1200">
                          <a:effectLst/>
                        </a:rPr>
                        <a:t>Encuentro esta aplicación innecesariamente complejo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465" marR="68465" marT="0" marB="0"/>
                </a:tc>
                <a:extLst>
                  <a:ext uri="{0D108BD9-81ED-4DB2-BD59-A6C34878D82A}">
                    <a16:rowId xmlns:a16="http://schemas.microsoft.com/office/drawing/2014/main" val="3082784524"/>
                  </a:ext>
                </a:extLst>
              </a:tr>
              <a:tr h="334718">
                <a:tc>
                  <a:txBody>
                    <a:bodyPr/>
                    <a:lstStyle/>
                    <a:p>
                      <a:pPr algn="just">
                        <a:lnSpc>
                          <a:spcPct val="200000"/>
                        </a:lnSpc>
                        <a:spcAft>
                          <a:spcPts val="0"/>
                        </a:spcAft>
                      </a:pPr>
                      <a:r>
                        <a:rPr lang="es-MX" sz="1200">
                          <a:effectLst/>
                        </a:rPr>
                        <a:t>Pregunta 3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465" marR="68465" marT="0" marB="0"/>
                </a:tc>
                <a:tc>
                  <a:txBody>
                    <a:bodyPr/>
                    <a:lstStyle/>
                    <a:p>
                      <a:pPr algn="just">
                        <a:lnSpc>
                          <a:spcPct val="200000"/>
                        </a:lnSpc>
                        <a:spcAft>
                          <a:spcPts val="0"/>
                        </a:spcAft>
                        <a:tabLst>
                          <a:tab pos="638175" algn="l"/>
                        </a:tabLst>
                      </a:pPr>
                      <a:r>
                        <a:rPr lang="es-MX" sz="1200">
                          <a:effectLst/>
                        </a:rPr>
                        <a:t>Creo que la aplicación fue fácil de usar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465" marR="68465" marT="0" marB="0"/>
                </a:tc>
                <a:extLst>
                  <a:ext uri="{0D108BD9-81ED-4DB2-BD59-A6C34878D82A}">
                    <a16:rowId xmlns:a16="http://schemas.microsoft.com/office/drawing/2014/main" val="1568476749"/>
                  </a:ext>
                </a:extLst>
              </a:tr>
              <a:tr h="669437">
                <a:tc>
                  <a:txBody>
                    <a:bodyPr/>
                    <a:lstStyle/>
                    <a:p>
                      <a:pPr algn="just">
                        <a:lnSpc>
                          <a:spcPct val="200000"/>
                        </a:lnSpc>
                        <a:spcAft>
                          <a:spcPts val="0"/>
                        </a:spcAft>
                      </a:pPr>
                      <a:r>
                        <a:rPr lang="es-MX" sz="1200">
                          <a:effectLst/>
                        </a:rPr>
                        <a:t>Pregunta 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465" marR="68465" marT="0" marB="0"/>
                </a:tc>
                <a:tc>
                  <a:txBody>
                    <a:bodyPr/>
                    <a:lstStyle/>
                    <a:p>
                      <a:pPr algn="just">
                        <a:lnSpc>
                          <a:spcPct val="200000"/>
                        </a:lnSpc>
                        <a:spcAft>
                          <a:spcPts val="0"/>
                        </a:spcAft>
                      </a:pPr>
                      <a:r>
                        <a:rPr lang="es-MX" sz="1200">
                          <a:effectLst/>
                        </a:rPr>
                        <a:t>Creo que necesitaría ayuda de una persona con conocimientos técnicos para usar esta aplicación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465" marR="68465" marT="0" marB="0"/>
                </a:tc>
                <a:extLst>
                  <a:ext uri="{0D108BD9-81ED-4DB2-BD59-A6C34878D82A}">
                    <a16:rowId xmlns:a16="http://schemas.microsoft.com/office/drawing/2014/main" val="509283692"/>
                  </a:ext>
                </a:extLst>
              </a:tr>
              <a:tr h="334718">
                <a:tc>
                  <a:txBody>
                    <a:bodyPr/>
                    <a:lstStyle/>
                    <a:p>
                      <a:pPr algn="just">
                        <a:lnSpc>
                          <a:spcPct val="200000"/>
                        </a:lnSpc>
                        <a:spcAft>
                          <a:spcPts val="0"/>
                        </a:spcAft>
                      </a:pPr>
                      <a:r>
                        <a:rPr lang="es-MX" sz="1200">
                          <a:effectLst/>
                        </a:rPr>
                        <a:t>Pregunta 5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465" marR="68465" marT="0" marB="0"/>
                </a:tc>
                <a:tc>
                  <a:txBody>
                    <a:bodyPr/>
                    <a:lstStyle/>
                    <a:p>
                      <a:pPr algn="just">
                        <a:lnSpc>
                          <a:spcPct val="200000"/>
                        </a:lnSpc>
                        <a:spcAft>
                          <a:spcPts val="0"/>
                        </a:spcAft>
                      </a:pPr>
                      <a:r>
                        <a:rPr lang="es-MX" sz="1200">
                          <a:effectLst/>
                        </a:rPr>
                        <a:t>Las funciones de esta aplicación están bien integradas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465" marR="68465" marT="0" marB="0"/>
                </a:tc>
                <a:extLst>
                  <a:ext uri="{0D108BD9-81ED-4DB2-BD59-A6C34878D82A}">
                    <a16:rowId xmlns:a16="http://schemas.microsoft.com/office/drawing/2014/main" val="2324809764"/>
                  </a:ext>
                </a:extLst>
              </a:tr>
              <a:tr h="334718">
                <a:tc>
                  <a:txBody>
                    <a:bodyPr/>
                    <a:lstStyle/>
                    <a:p>
                      <a:pPr algn="just">
                        <a:lnSpc>
                          <a:spcPct val="200000"/>
                        </a:lnSpc>
                        <a:spcAft>
                          <a:spcPts val="0"/>
                        </a:spcAft>
                      </a:pPr>
                      <a:r>
                        <a:rPr lang="es-MX" sz="1200">
                          <a:effectLst/>
                        </a:rPr>
                        <a:t>Pregunta 6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465" marR="68465" marT="0" marB="0"/>
                </a:tc>
                <a:tc>
                  <a:txBody>
                    <a:bodyPr/>
                    <a:lstStyle/>
                    <a:p>
                      <a:pPr algn="just">
                        <a:lnSpc>
                          <a:spcPct val="200000"/>
                        </a:lnSpc>
                        <a:spcAft>
                          <a:spcPts val="0"/>
                        </a:spcAft>
                      </a:pPr>
                      <a:r>
                        <a:rPr lang="es-MX" sz="1200">
                          <a:effectLst/>
                        </a:rPr>
                        <a:t>Creo que la aplicación es muy inconsistente</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465" marR="68465" marT="0" marB="0"/>
                </a:tc>
                <a:extLst>
                  <a:ext uri="{0D108BD9-81ED-4DB2-BD59-A6C34878D82A}">
                    <a16:rowId xmlns:a16="http://schemas.microsoft.com/office/drawing/2014/main" val="1589667617"/>
                  </a:ext>
                </a:extLst>
              </a:tr>
              <a:tr h="669437">
                <a:tc>
                  <a:txBody>
                    <a:bodyPr/>
                    <a:lstStyle/>
                    <a:p>
                      <a:pPr algn="just">
                        <a:lnSpc>
                          <a:spcPct val="200000"/>
                        </a:lnSpc>
                        <a:spcAft>
                          <a:spcPts val="0"/>
                        </a:spcAft>
                      </a:pPr>
                      <a:r>
                        <a:rPr lang="es-MX" sz="1200">
                          <a:effectLst/>
                        </a:rPr>
                        <a:t>Pregunta 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465" marR="68465" marT="0" marB="0"/>
                </a:tc>
                <a:tc>
                  <a:txBody>
                    <a:bodyPr/>
                    <a:lstStyle/>
                    <a:p>
                      <a:pPr algn="just">
                        <a:lnSpc>
                          <a:spcPct val="200000"/>
                        </a:lnSpc>
                        <a:spcAft>
                          <a:spcPts val="0"/>
                        </a:spcAft>
                      </a:pPr>
                      <a:r>
                        <a:rPr lang="es-MX" sz="1200">
                          <a:effectLst/>
                        </a:rPr>
                        <a:t>Imagino que la mayoría de la gente aprendería a usar esta aplicación en forma muy rápida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465" marR="68465" marT="0" marB="0"/>
                </a:tc>
                <a:extLst>
                  <a:ext uri="{0D108BD9-81ED-4DB2-BD59-A6C34878D82A}">
                    <a16:rowId xmlns:a16="http://schemas.microsoft.com/office/drawing/2014/main" val="849030206"/>
                  </a:ext>
                </a:extLst>
              </a:tr>
              <a:tr h="334718">
                <a:tc>
                  <a:txBody>
                    <a:bodyPr/>
                    <a:lstStyle/>
                    <a:p>
                      <a:pPr algn="just">
                        <a:lnSpc>
                          <a:spcPct val="200000"/>
                        </a:lnSpc>
                        <a:spcAft>
                          <a:spcPts val="0"/>
                        </a:spcAft>
                      </a:pPr>
                      <a:r>
                        <a:rPr lang="es-MX" sz="1200">
                          <a:effectLst/>
                        </a:rPr>
                        <a:t>Pregunta 8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465" marR="68465" marT="0" marB="0"/>
                </a:tc>
                <a:tc>
                  <a:txBody>
                    <a:bodyPr/>
                    <a:lstStyle/>
                    <a:p>
                      <a:pPr algn="just">
                        <a:lnSpc>
                          <a:spcPct val="200000"/>
                        </a:lnSpc>
                        <a:spcAft>
                          <a:spcPts val="0"/>
                        </a:spcAft>
                      </a:pPr>
                      <a:r>
                        <a:rPr lang="es-MX" sz="1200">
                          <a:effectLst/>
                        </a:rPr>
                        <a:t>Encuentro que la aplicación es muy difícil de usar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465" marR="68465" marT="0" marB="0"/>
                </a:tc>
                <a:extLst>
                  <a:ext uri="{0D108BD9-81ED-4DB2-BD59-A6C34878D82A}">
                    <a16:rowId xmlns:a16="http://schemas.microsoft.com/office/drawing/2014/main" val="987596094"/>
                  </a:ext>
                </a:extLst>
              </a:tr>
              <a:tr h="334718">
                <a:tc>
                  <a:txBody>
                    <a:bodyPr/>
                    <a:lstStyle/>
                    <a:p>
                      <a:pPr algn="just">
                        <a:lnSpc>
                          <a:spcPct val="200000"/>
                        </a:lnSpc>
                        <a:spcAft>
                          <a:spcPts val="0"/>
                        </a:spcAft>
                      </a:pPr>
                      <a:r>
                        <a:rPr lang="es-MX" sz="1200">
                          <a:effectLst/>
                        </a:rPr>
                        <a:t>Pregunta 9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465" marR="68465" marT="0" marB="0"/>
                </a:tc>
                <a:tc>
                  <a:txBody>
                    <a:bodyPr/>
                    <a:lstStyle/>
                    <a:p>
                      <a:pPr algn="just">
                        <a:lnSpc>
                          <a:spcPct val="200000"/>
                        </a:lnSpc>
                        <a:spcAft>
                          <a:spcPts val="0"/>
                        </a:spcAft>
                      </a:pPr>
                      <a:r>
                        <a:rPr lang="es-MX" sz="1200">
                          <a:effectLst/>
                        </a:rPr>
                        <a:t>Me siento confiado al usar esta aplicación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465" marR="68465" marT="0" marB="0"/>
                </a:tc>
                <a:extLst>
                  <a:ext uri="{0D108BD9-81ED-4DB2-BD59-A6C34878D82A}">
                    <a16:rowId xmlns:a16="http://schemas.microsoft.com/office/drawing/2014/main" val="3739412568"/>
                  </a:ext>
                </a:extLst>
              </a:tr>
              <a:tr h="334718">
                <a:tc>
                  <a:txBody>
                    <a:bodyPr/>
                    <a:lstStyle/>
                    <a:p>
                      <a:pPr algn="just">
                        <a:lnSpc>
                          <a:spcPct val="200000"/>
                        </a:lnSpc>
                        <a:spcAft>
                          <a:spcPts val="0"/>
                        </a:spcAft>
                      </a:pPr>
                      <a:r>
                        <a:rPr lang="es-MX" sz="1200">
                          <a:effectLst/>
                        </a:rPr>
                        <a:t>Pregunta 10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465" marR="68465" marT="0" marB="0"/>
                </a:tc>
                <a:tc>
                  <a:txBody>
                    <a:bodyPr/>
                    <a:lstStyle/>
                    <a:p>
                      <a:pPr algn="just">
                        <a:lnSpc>
                          <a:spcPct val="200000"/>
                        </a:lnSpc>
                        <a:spcAft>
                          <a:spcPts val="0"/>
                        </a:spcAft>
                      </a:pPr>
                      <a:r>
                        <a:rPr lang="es-MX" sz="1200" dirty="0">
                          <a:effectLst/>
                        </a:rPr>
                        <a:t>Necesité aprender muchas cosas antes de ser capaz de usar esta aplicación</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65" marR="68465" marT="0" marB="0"/>
                </a:tc>
                <a:extLst>
                  <a:ext uri="{0D108BD9-81ED-4DB2-BD59-A6C34878D82A}">
                    <a16:rowId xmlns:a16="http://schemas.microsoft.com/office/drawing/2014/main" val="2157764629"/>
                  </a:ext>
                </a:extLst>
              </a:tr>
            </a:tbl>
          </a:graphicData>
        </a:graphic>
      </p:graphicFrame>
      <p:pic>
        <p:nvPicPr>
          <p:cNvPr id="23" name="Picture 2" descr="La usabilidad del software de salud: Del mito a la evidenc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179" y="1812840"/>
            <a:ext cx="4948369" cy="30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959348"/>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p:cNvSpPr/>
          <p:nvPr/>
        </p:nvSpPr>
        <p:spPr>
          <a:xfrm>
            <a:off x="287557" y="1456215"/>
            <a:ext cx="6192000" cy="40941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23" name="Rectángulo 22"/>
          <p:cNvSpPr/>
          <p:nvPr/>
        </p:nvSpPr>
        <p:spPr>
          <a:xfrm>
            <a:off x="6470071" y="709669"/>
            <a:ext cx="4898512" cy="26721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2" name="Rectángulo 1"/>
          <p:cNvSpPr/>
          <p:nvPr/>
        </p:nvSpPr>
        <p:spPr>
          <a:xfrm>
            <a:off x="6470073" y="3383599"/>
            <a:ext cx="4898512" cy="26721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28</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1750800" cy="523220"/>
          </a:xfrm>
          <a:prstGeom prst="rect">
            <a:avLst/>
          </a:prstGeom>
          <a:noFill/>
        </p:spPr>
        <p:txBody>
          <a:bodyPr wrap="none" rtlCol="0">
            <a:spAutoFit/>
          </a:bodyPr>
          <a:lstStyle/>
          <a:p>
            <a:r>
              <a:rPr lang="es-US" sz="2800" b="1" dirty="0">
                <a:solidFill>
                  <a:schemeClr val="bg1"/>
                </a:solidFill>
              </a:rPr>
              <a:t>5</a:t>
            </a:r>
            <a:r>
              <a:rPr lang="es-US" sz="2800" b="1" dirty="0" smtClean="0">
                <a:solidFill>
                  <a:schemeClr val="bg1"/>
                </a:solidFill>
              </a:rPr>
              <a:t>. Pruebas</a:t>
            </a:r>
            <a:endParaRPr lang="es-US" sz="2800" b="1" dirty="0">
              <a:solidFill>
                <a:schemeClr val="bg1"/>
              </a:solidFill>
            </a:endParaRP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5527925" cy="677301"/>
          </a:xfrm>
        </p:spPr>
        <p:txBody>
          <a:bodyPr>
            <a:normAutofit/>
          </a:bodyPr>
          <a:lstStyle/>
          <a:p>
            <a:r>
              <a:rPr lang="es-EC" sz="4000" dirty="0" smtClean="0">
                <a:latin typeface="+mn-lt"/>
              </a:rPr>
              <a:t>Pruebas de usabilidad</a:t>
            </a:r>
            <a:endParaRPr lang="es-EC" sz="4000" dirty="0">
              <a:latin typeface="+mn-lt"/>
            </a:endParaRPr>
          </a:p>
        </p:txBody>
      </p:sp>
      <p:sp>
        <p:nvSpPr>
          <p:cNvPr id="4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3</a:t>
            </a:r>
            <a:r>
              <a:rPr lang="es-EC" sz="1100" dirty="0" smtClean="0">
                <a:latin typeface="Georgia" pitchFamily="18" charset="0"/>
              </a:rPr>
              <a:t>. Diseño</a:t>
            </a:r>
            <a:endParaRPr lang="es-EC" sz="1100" dirty="0">
              <a:latin typeface="Georgia" pitchFamily="18" charset="0"/>
            </a:endParaRPr>
          </a:p>
        </p:txBody>
      </p:sp>
      <p:sp>
        <p:nvSpPr>
          <p:cNvPr id="41"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4</a:t>
            </a:r>
            <a:r>
              <a:rPr lang="es-EC" sz="1100" dirty="0" smtClean="0">
                <a:latin typeface="Georgia" pitchFamily="18" charset="0"/>
              </a:rPr>
              <a:t>. Implementación</a:t>
            </a:r>
            <a:endParaRPr lang="es-EC" sz="1100" dirty="0">
              <a:solidFill>
                <a:schemeClr val="bg1"/>
              </a:solidFill>
              <a:latin typeface="Georgia" pitchFamily="18" charset="0"/>
            </a:endParaRPr>
          </a:p>
        </p:txBody>
      </p:sp>
      <p:sp>
        <p:nvSpPr>
          <p:cNvPr id="42"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solidFill>
                  <a:schemeClr val="bg1"/>
                </a:solidFill>
                <a:latin typeface="Georgia" pitchFamily="18" charset="0"/>
              </a:rPr>
              <a:t>5</a:t>
            </a:r>
            <a:r>
              <a:rPr lang="es-EC" sz="1100" dirty="0" smtClean="0">
                <a:solidFill>
                  <a:schemeClr val="bg1"/>
                </a:solidFill>
                <a:latin typeface="Georgia" pitchFamily="18" charset="0"/>
              </a:rPr>
              <a:t>. Pruebas</a:t>
            </a:r>
            <a:endParaRPr lang="es-EC" sz="1100" dirty="0">
              <a:solidFill>
                <a:schemeClr val="bg1"/>
              </a:solidFill>
              <a:latin typeface="Georgia" pitchFamily="18" charset="0"/>
            </a:endParaRPr>
          </a:p>
        </p:txBody>
      </p:sp>
      <p:sp>
        <p:nvSpPr>
          <p:cNvPr id="43"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smtClean="0">
                <a:solidFill>
                  <a:schemeClr val="bg1">
                    <a:lumMod val="75000"/>
                  </a:schemeClr>
                </a:solidFill>
                <a:latin typeface="Georgia" pitchFamily="18" charset="0"/>
              </a:rPr>
              <a:t>6. Conclusiones y Trabajos Futuros</a:t>
            </a:r>
            <a:endParaRPr lang="es-EC" sz="1100" dirty="0">
              <a:solidFill>
                <a:schemeClr val="bg1">
                  <a:lumMod val="75000"/>
                </a:schemeClr>
              </a:solidFill>
              <a:latin typeface="Georgia" pitchFamily="18" charset="0"/>
            </a:endParaRPr>
          </a:p>
        </p:txBody>
      </p:sp>
      <p:graphicFrame>
        <p:nvGraphicFramePr>
          <p:cNvPr id="19" name="Gráfico 18"/>
          <p:cNvGraphicFramePr/>
          <p:nvPr>
            <p:extLst>
              <p:ext uri="{D42A27DB-BD31-4B8C-83A1-F6EECF244321}">
                <p14:modId xmlns:p14="http://schemas.microsoft.com/office/powerpoint/2010/main" val="3170607818"/>
              </p:ext>
            </p:extLst>
          </p:nvPr>
        </p:nvGraphicFramePr>
        <p:xfrm>
          <a:off x="498048" y="1546579"/>
          <a:ext cx="5658540" cy="40037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Gráfico 19"/>
          <p:cNvGraphicFramePr/>
          <p:nvPr>
            <p:extLst>
              <p:ext uri="{D42A27DB-BD31-4B8C-83A1-F6EECF244321}">
                <p14:modId xmlns:p14="http://schemas.microsoft.com/office/powerpoint/2010/main" val="1793469614"/>
              </p:ext>
            </p:extLst>
          </p:nvPr>
        </p:nvGraphicFramePr>
        <p:xfrm>
          <a:off x="6633329" y="671106"/>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Gráfico 21"/>
          <p:cNvGraphicFramePr/>
          <p:nvPr>
            <p:extLst>
              <p:ext uri="{D42A27DB-BD31-4B8C-83A1-F6EECF244321}">
                <p14:modId xmlns:p14="http://schemas.microsoft.com/office/powerpoint/2010/main" val="3649457951"/>
              </p:ext>
            </p:extLst>
          </p:nvPr>
        </p:nvGraphicFramePr>
        <p:xfrm>
          <a:off x="6641683" y="3381829"/>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15039077"/>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29</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1750800" cy="523220"/>
          </a:xfrm>
          <a:prstGeom prst="rect">
            <a:avLst/>
          </a:prstGeom>
          <a:noFill/>
        </p:spPr>
        <p:txBody>
          <a:bodyPr wrap="none" rtlCol="0">
            <a:spAutoFit/>
          </a:bodyPr>
          <a:lstStyle/>
          <a:p>
            <a:r>
              <a:rPr lang="es-US" sz="2800" b="1" dirty="0">
                <a:solidFill>
                  <a:schemeClr val="bg1"/>
                </a:solidFill>
              </a:rPr>
              <a:t>5</a:t>
            </a:r>
            <a:r>
              <a:rPr lang="es-US" sz="2800" b="1" dirty="0" smtClean="0">
                <a:solidFill>
                  <a:schemeClr val="bg1"/>
                </a:solidFill>
              </a:rPr>
              <a:t>. Pruebas</a:t>
            </a:r>
            <a:endParaRPr lang="es-US" sz="2800" b="1" dirty="0">
              <a:solidFill>
                <a:schemeClr val="bg1"/>
              </a:solidFill>
            </a:endParaRP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5527925" cy="677301"/>
          </a:xfrm>
        </p:spPr>
        <p:txBody>
          <a:bodyPr>
            <a:normAutofit/>
          </a:bodyPr>
          <a:lstStyle/>
          <a:p>
            <a:r>
              <a:rPr lang="es-EC" sz="4000" dirty="0" smtClean="0">
                <a:latin typeface="+mn-lt"/>
              </a:rPr>
              <a:t>Pruebas de usabilidad</a:t>
            </a:r>
            <a:endParaRPr lang="es-EC" sz="4000" dirty="0">
              <a:latin typeface="+mn-lt"/>
            </a:endParaRPr>
          </a:p>
        </p:txBody>
      </p:sp>
      <p:sp>
        <p:nvSpPr>
          <p:cNvPr id="4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3</a:t>
            </a:r>
            <a:r>
              <a:rPr lang="es-EC" sz="1100" dirty="0" smtClean="0">
                <a:latin typeface="Georgia" pitchFamily="18" charset="0"/>
              </a:rPr>
              <a:t>. Diseño</a:t>
            </a:r>
            <a:endParaRPr lang="es-EC" sz="1100" dirty="0">
              <a:latin typeface="Georgia" pitchFamily="18" charset="0"/>
            </a:endParaRPr>
          </a:p>
        </p:txBody>
      </p:sp>
      <p:sp>
        <p:nvSpPr>
          <p:cNvPr id="41"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4</a:t>
            </a:r>
            <a:r>
              <a:rPr lang="es-EC" sz="1100" dirty="0" smtClean="0">
                <a:latin typeface="Georgia" pitchFamily="18" charset="0"/>
              </a:rPr>
              <a:t>. Implementación</a:t>
            </a:r>
            <a:endParaRPr lang="es-EC" sz="1100" dirty="0">
              <a:solidFill>
                <a:schemeClr val="bg1"/>
              </a:solidFill>
              <a:latin typeface="Georgia" pitchFamily="18" charset="0"/>
            </a:endParaRPr>
          </a:p>
        </p:txBody>
      </p:sp>
      <p:sp>
        <p:nvSpPr>
          <p:cNvPr id="42"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solidFill>
                  <a:schemeClr val="bg1"/>
                </a:solidFill>
                <a:latin typeface="Georgia" pitchFamily="18" charset="0"/>
              </a:rPr>
              <a:t>5</a:t>
            </a:r>
            <a:r>
              <a:rPr lang="es-EC" sz="1100" dirty="0" smtClean="0">
                <a:solidFill>
                  <a:schemeClr val="bg1"/>
                </a:solidFill>
                <a:latin typeface="Georgia" pitchFamily="18" charset="0"/>
              </a:rPr>
              <a:t>. Pruebas</a:t>
            </a:r>
            <a:endParaRPr lang="es-EC" sz="1100" dirty="0">
              <a:solidFill>
                <a:schemeClr val="bg1"/>
              </a:solidFill>
              <a:latin typeface="Georgia" pitchFamily="18" charset="0"/>
            </a:endParaRPr>
          </a:p>
        </p:txBody>
      </p:sp>
      <p:sp>
        <p:nvSpPr>
          <p:cNvPr id="43"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smtClean="0">
                <a:solidFill>
                  <a:schemeClr val="bg1">
                    <a:lumMod val="75000"/>
                  </a:schemeClr>
                </a:solidFill>
                <a:latin typeface="Georgia" pitchFamily="18" charset="0"/>
              </a:rPr>
              <a:t>6. Conclusiones y Trabajos Futuros</a:t>
            </a:r>
            <a:endParaRPr lang="es-EC" sz="1100" dirty="0">
              <a:solidFill>
                <a:schemeClr val="bg1">
                  <a:lumMod val="75000"/>
                </a:schemeClr>
              </a:solidFill>
              <a:latin typeface="Georgia" pitchFamily="18" charset="0"/>
            </a:endParaRPr>
          </a:p>
        </p:txBody>
      </p:sp>
      <p:graphicFrame>
        <p:nvGraphicFramePr>
          <p:cNvPr id="26" name="Tabla 25"/>
          <p:cNvGraphicFramePr>
            <a:graphicFrameLocks noGrp="1"/>
          </p:cNvGraphicFramePr>
          <p:nvPr>
            <p:extLst/>
          </p:nvPr>
        </p:nvGraphicFramePr>
        <p:xfrm>
          <a:off x="838200" y="1863410"/>
          <a:ext cx="10515600" cy="3815461"/>
        </p:xfrm>
        <a:graphic>
          <a:graphicData uri="http://schemas.openxmlformats.org/drawingml/2006/table">
            <a:tbl>
              <a:tblPr firstRow="1" firstCol="1" bandRow="1">
                <a:tableStyleId>{93296810-A885-4BE3-A3E7-6D5BEEA58F35}</a:tableStyleId>
              </a:tblPr>
              <a:tblGrid>
                <a:gridCol w="876300">
                  <a:extLst>
                    <a:ext uri="{9D8B030D-6E8A-4147-A177-3AD203B41FA5}">
                      <a16:colId xmlns:a16="http://schemas.microsoft.com/office/drawing/2014/main" val="3666571254"/>
                    </a:ext>
                  </a:extLst>
                </a:gridCol>
                <a:gridCol w="876300">
                  <a:extLst>
                    <a:ext uri="{9D8B030D-6E8A-4147-A177-3AD203B41FA5}">
                      <a16:colId xmlns:a16="http://schemas.microsoft.com/office/drawing/2014/main" val="3837815896"/>
                    </a:ext>
                  </a:extLst>
                </a:gridCol>
                <a:gridCol w="876300">
                  <a:extLst>
                    <a:ext uri="{9D8B030D-6E8A-4147-A177-3AD203B41FA5}">
                      <a16:colId xmlns:a16="http://schemas.microsoft.com/office/drawing/2014/main" val="1436033837"/>
                    </a:ext>
                  </a:extLst>
                </a:gridCol>
                <a:gridCol w="876300">
                  <a:extLst>
                    <a:ext uri="{9D8B030D-6E8A-4147-A177-3AD203B41FA5}">
                      <a16:colId xmlns:a16="http://schemas.microsoft.com/office/drawing/2014/main" val="1958905712"/>
                    </a:ext>
                  </a:extLst>
                </a:gridCol>
                <a:gridCol w="876300">
                  <a:extLst>
                    <a:ext uri="{9D8B030D-6E8A-4147-A177-3AD203B41FA5}">
                      <a16:colId xmlns:a16="http://schemas.microsoft.com/office/drawing/2014/main" val="1286664794"/>
                    </a:ext>
                  </a:extLst>
                </a:gridCol>
                <a:gridCol w="876300">
                  <a:extLst>
                    <a:ext uri="{9D8B030D-6E8A-4147-A177-3AD203B41FA5}">
                      <a16:colId xmlns:a16="http://schemas.microsoft.com/office/drawing/2014/main" val="3200838710"/>
                    </a:ext>
                  </a:extLst>
                </a:gridCol>
                <a:gridCol w="876300">
                  <a:extLst>
                    <a:ext uri="{9D8B030D-6E8A-4147-A177-3AD203B41FA5}">
                      <a16:colId xmlns:a16="http://schemas.microsoft.com/office/drawing/2014/main" val="1874241895"/>
                    </a:ext>
                  </a:extLst>
                </a:gridCol>
                <a:gridCol w="876300">
                  <a:extLst>
                    <a:ext uri="{9D8B030D-6E8A-4147-A177-3AD203B41FA5}">
                      <a16:colId xmlns:a16="http://schemas.microsoft.com/office/drawing/2014/main" val="2684512161"/>
                    </a:ext>
                  </a:extLst>
                </a:gridCol>
                <a:gridCol w="876300">
                  <a:extLst>
                    <a:ext uri="{9D8B030D-6E8A-4147-A177-3AD203B41FA5}">
                      <a16:colId xmlns:a16="http://schemas.microsoft.com/office/drawing/2014/main" val="1742615120"/>
                    </a:ext>
                  </a:extLst>
                </a:gridCol>
                <a:gridCol w="876300">
                  <a:extLst>
                    <a:ext uri="{9D8B030D-6E8A-4147-A177-3AD203B41FA5}">
                      <a16:colId xmlns:a16="http://schemas.microsoft.com/office/drawing/2014/main" val="1045143939"/>
                    </a:ext>
                  </a:extLst>
                </a:gridCol>
                <a:gridCol w="876300">
                  <a:extLst>
                    <a:ext uri="{9D8B030D-6E8A-4147-A177-3AD203B41FA5}">
                      <a16:colId xmlns:a16="http://schemas.microsoft.com/office/drawing/2014/main" val="3750680660"/>
                    </a:ext>
                  </a:extLst>
                </a:gridCol>
                <a:gridCol w="876300">
                  <a:extLst>
                    <a:ext uri="{9D8B030D-6E8A-4147-A177-3AD203B41FA5}">
                      <a16:colId xmlns:a16="http://schemas.microsoft.com/office/drawing/2014/main" val="835696735"/>
                    </a:ext>
                  </a:extLst>
                </a:gridCol>
              </a:tblGrid>
              <a:tr h="200025">
                <a:tc>
                  <a:txBody>
                    <a:bodyPr/>
                    <a:lstStyle/>
                    <a:p>
                      <a:pPr algn="l">
                        <a:lnSpc>
                          <a:spcPct val="107000"/>
                        </a:lnSpc>
                        <a:spcAft>
                          <a:spcPts val="0"/>
                        </a:spcAft>
                      </a:pPr>
                      <a:r>
                        <a:rPr lang="es-EC" sz="1800">
                          <a:effectLst/>
                        </a:rPr>
                        <a:t>Usuario</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800">
                          <a:effectLst/>
                        </a:rPr>
                        <a:t>P1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800">
                          <a:effectLst/>
                        </a:rPr>
                        <a:t>P2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800">
                          <a:effectLst/>
                        </a:rPr>
                        <a:t>P3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800">
                          <a:effectLst/>
                        </a:rPr>
                        <a:t>P4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800">
                          <a:effectLst/>
                        </a:rPr>
                        <a:t>P5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800">
                          <a:effectLst/>
                        </a:rPr>
                        <a:t>P6</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800">
                          <a:effectLst/>
                        </a:rPr>
                        <a:t>P7</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800">
                          <a:effectLst/>
                        </a:rPr>
                        <a:t>P8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800">
                          <a:effectLst/>
                        </a:rPr>
                        <a:t>P9</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800">
                          <a:effectLst/>
                        </a:rPr>
                        <a:t>P10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800">
                          <a:effectLst/>
                        </a:rPr>
                        <a:t>Puntaje SUS</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66272"/>
                  </a:ext>
                </a:extLst>
              </a:tr>
              <a:tr h="200025">
                <a:tc>
                  <a:txBody>
                    <a:bodyPr/>
                    <a:lstStyle/>
                    <a:p>
                      <a:pPr algn="r">
                        <a:lnSpc>
                          <a:spcPct val="107000"/>
                        </a:lnSpc>
                        <a:spcAft>
                          <a:spcPts val="0"/>
                        </a:spcAft>
                      </a:pPr>
                      <a:r>
                        <a:rPr lang="es-EC" sz="1800">
                          <a:effectLst/>
                        </a:rPr>
                        <a:t>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67,5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9732807"/>
                  </a:ext>
                </a:extLst>
              </a:tr>
              <a:tr h="200025">
                <a:tc>
                  <a:txBody>
                    <a:bodyPr/>
                    <a:lstStyle/>
                    <a:p>
                      <a:pPr algn="r">
                        <a:lnSpc>
                          <a:spcPct val="107000"/>
                        </a:lnSpc>
                        <a:spcAft>
                          <a:spcPts val="0"/>
                        </a:spcAft>
                      </a:pPr>
                      <a:r>
                        <a:rPr lang="es-EC" sz="1800">
                          <a:effectLst/>
                        </a:rPr>
                        <a:t>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77,5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7760633"/>
                  </a:ext>
                </a:extLst>
              </a:tr>
              <a:tr h="200025">
                <a:tc>
                  <a:txBody>
                    <a:bodyPr/>
                    <a:lstStyle/>
                    <a:p>
                      <a:pPr algn="r">
                        <a:lnSpc>
                          <a:spcPct val="107000"/>
                        </a:lnSpc>
                        <a:spcAft>
                          <a:spcPts val="0"/>
                        </a:spcAft>
                      </a:pPr>
                      <a:r>
                        <a:rPr lang="es-EC" sz="1800">
                          <a:effectLst/>
                        </a:rPr>
                        <a:t>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80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7064036"/>
                  </a:ext>
                </a:extLst>
              </a:tr>
              <a:tr h="200025">
                <a:tc>
                  <a:txBody>
                    <a:bodyPr/>
                    <a:lstStyle/>
                    <a:p>
                      <a:pPr algn="r">
                        <a:lnSpc>
                          <a:spcPct val="107000"/>
                        </a:lnSpc>
                        <a:spcAft>
                          <a:spcPts val="0"/>
                        </a:spcAft>
                      </a:pPr>
                      <a:r>
                        <a:rPr lang="es-EC" sz="1800">
                          <a:effectLst/>
                        </a:rPr>
                        <a:t>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95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8129016"/>
                  </a:ext>
                </a:extLst>
              </a:tr>
              <a:tr h="200025">
                <a:tc>
                  <a:txBody>
                    <a:bodyPr/>
                    <a:lstStyle/>
                    <a:p>
                      <a:pPr algn="r">
                        <a:lnSpc>
                          <a:spcPct val="107000"/>
                        </a:lnSpc>
                        <a:spcAft>
                          <a:spcPts val="0"/>
                        </a:spcAft>
                      </a:pPr>
                      <a:r>
                        <a:rPr lang="es-EC" sz="1800">
                          <a:effectLst/>
                        </a:rPr>
                        <a:t>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60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3776013"/>
                  </a:ext>
                </a:extLst>
              </a:tr>
              <a:tr h="200025">
                <a:tc>
                  <a:txBody>
                    <a:bodyPr/>
                    <a:lstStyle/>
                    <a:p>
                      <a:pPr algn="r">
                        <a:lnSpc>
                          <a:spcPct val="107000"/>
                        </a:lnSpc>
                        <a:spcAft>
                          <a:spcPts val="0"/>
                        </a:spcAft>
                      </a:pPr>
                      <a:r>
                        <a:rPr lang="es-EC" sz="1800">
                          <a:effectLst/>
                        </a:rPr>
                        <a:t>6</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90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4373210"/>
                  </a:ext>
                </a:extLst>
              </a:tr>
              <a:tr h="200025">
                <a:tc>
                  <a:txBody>
                    <a:bodyPr/>
                    <a:lstStyle/>
                    <a:p>
                      <a:pPr algn="r">
                        <a:lnSpc>
                          <a:spcPct val="107000"/>
                        </a:lnSpc>
                        <a:spcAft>
                          <a:spcPts val="0"/>
                        </a:spcAft>
                      </a:pPr>
                      <a:r>
                        <a:rPr lang="es-EC" sz="1800">
                          <a:effectLst/>
                        </a:rPr>
                        <a:t>7</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72,5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1221373"/>
                  </a:ext>
                </a:extLst>
              </a:tr>
              <a:tr h="200025">
                <a:tc>
                  <a:txBody>
                    <a:bodyPr/>
                    <a:lstStyle/>
                    <a:p>
                      <a:pPr algn="r">
                        <a:lnSpc>
                          <a:spcPct val="107000"/>
                        </a:lnSpc>
                        <a:spcAft>
                          <a:spcPts val="0"/>
                        </a:spcAft>
                      </a:pPr>
                      <a:r>
                        <a:rPr lang="es-EC" sz="1800">
                          <a:effectLst/>
                        </a:rPr>
                        <a:t>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82,5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3561347"/>
                  </a:ext>
                </a:extLst>
              </a:tr>
              <a:tr h="200025">
                <a:tc>
                  <a:txBody>
                    <a:bodyPr/>
                    <a:lstStyle/>
                    <a:p>
                      <a:pPr algn="r">
                        <a:lnSpc>
                          <a:spcPct val="107000"/>
                        </a:lnSpc>
                        <a:spcAft>
                          <a:spcPts val="0"/>
                        </a:spcAft>
                      </a:pPr>
                      <a:r>
                        <a:rPr lang="es-EC" sz="1800">
                          <a:effectLst/>
                        </a:rPr>
                        <a:t>9</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75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4147414"/>
                  </a:ext>
                </a:extLst>
              </a:tr>
              <a:tr h="200025">
                <a:tc>
                  <a:txBody>
                    <a:bodyPr/>
                    <a:lstStyle/>
                    <a:p>
                      <a:pPr algn="r">
                        <a:lnSpc>
                          <a:spcPct val="107000"/>
                        </a:lnSpc>
                        <a:spcAft>
                          <a:spcPts val="0"/>
                        </a:spcAft>
                      </a:pPr>
                      <a:r>
                        <a:rPr lang="es-EC" sz="1800">
                          <a:effectLst/>
                        </a:rPr>
                        <a:t>10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800">
                          <a:effectLst/>
                        </a:rPr>
                        <a:t>67,5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1164235"/>
                  </a:ext>
                </a:extLst>
              </a:tr>
              <a:tr h="190500">
                <a:tc gridSpan="11">
                  <a:txBody>
                    <a:bodyPr/>
                    <a:lstStyle/>
                    <a:p>
                      <a:pPr algn="l">
                        <a:lnSpc>
                          <a:spcPct val="107000"/>
                        </a:lnSpc>
                        <a:spcAft>
                          <a:spcPts val="0"/>
                        </a:spcAft>
                      </a:pPr>
                      <a:r>
                        <a:rPr lang="es-EC" sz="1800">
                          <a:effectLst/>
                        </a:rPr>
                        <a:t>Promedio</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a:lnSpc>
                          <a:spcPct val="107000"/>
                        </a:lnSpc>
                        <a:spcAft>
                          <a:spcPts val="0"/>
                        </a:spcAft>
                      </a:pPr>
                      <a:r>
                        <a:rPr lang="es-EC" sz="1800" dirty="0">
                          <a:effectLst/>
                        </a:rPr>
                        <a:t>76,75</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0479487"/>
                  </a:ext>
                </a:extLst>
              </a:tr>
            </a:tbl>
          </a:graphicData>
        </a:graphic>
      </p:graphicFrame>
    </p:spTree>
    <p:extLst>
      <p:ext uri="{BB962C8B-B14F-4D97-AF65-F5344CB8AC3E}">
        <p14:creationId xmlns:p14="http://schemas.microsoft.com/office/powerpoint/2010/main" val="2488090837"/>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31</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5294847" cy="523220"/>
          </a:xfrm>
          <a:prstGeom prst="rect">
            <a:avLst/>
          </a:prstGeom>
          <a:noFill/>
        </p:spPr>
        <p:txBody>
          <a:bodyPr wrap="none" rtlCol="0">
            <a:spAutoFit/>
          </a:bodyPr>
          <a:lstStyle/>
          <a:p>
            <a:r>
              <a:rPr lang="es-US" sz="2800" b="1" dirty="0">
                <a:solidFill>
                  <a:schemeClr val="bg1"/>
                </a:solidFill>
              </a:rPr>
              <a:t>6</a:t>
            </a:r>
            <a:r>
              <a:rPr lang="es-US" sz="2800" b="1" dirty="0" smtClean="0">
                <a:solidFill>
                  <a:schemeClr val="bg1"/>
                </a:solidFill>
              </a:rPr>
              <a:t>. Conclusiones y Trabajos Futuros</a:t>
            </a:r>
            <a:endParaRPr lang="es-US" sz="2800" b="1" dirty="0">
              <a:solidFill>
                <a:schemeClr val="bg1"/>
              </a:solidFill>
            </a:endParaRP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5527925" cy="677301"/>
          </a:xfrm>
        </p:spPr>
        <p:txBody>
          <a:bodyPr>
            <a:normAutofit/>
          </a:bodyPr>
          <a:lstStyle/>
          <a:p>
            <a:r>
              <a:rPr lang="es-EC" sz="4000" dirty="0" smtClean="0">
                <a:latin typeface="+mn-lt"/>
              </a:rPr>
              <a:t>Conclusiones</a:t>
            </a:r>
            <a:endParaRPr lang="es-EC" sz="4000" dirty="0">
              <a:latin typeface="+mn-lt"/>
            </a:endParaRPr>
          </a:p>
        </p:txBody>
      </p:sp>
      <p:sp>
        <p:nvSpPr>
          <p:cNvPr id="4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3</a:t>
            </a:r>
            <a:r>
              <a:rPr lang="es-EC" sz="1100" dirty="0" smtClean="0">
                <a:latin typeface="Georgia" pitchFamily="18" charset="0"/>
              </a:rPr>
              <a:t>. Diseño</a:t>
            </a:r>
            <a:endParaRPr lang="es-EC" sz="1100" dirty="0">
              <a:latin typeface="Georgia" pitchFamily="18" charset="0"/>
            </a:endParaRPr>
          </a:p>
        </p:txBody>
      </p:sp>
      <p:sp>
        <p:nvSpPr>
          <p:cNvPr id="41"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4</a:t>
            </a:r>
            <a:r>
              <a:rPr lang="es-EC" sz="1100" dirty="0" smtClean="0">
                <a:latin typeface="Georgia" pitchFamily="18" charset="0"/>
              </a:rPr>
              <a:t>. Implementación</a:t>
            </a:r>
            <a:endParaRPr lang="es-EC" sz="1100" dirty="0">
              <a:solidFill>
                <a:schemeClr val="bg1"/>
              </a:solidFill>
              <a:latin typeface="Georgia" pitchFamily="18" charset="0"/>
            </a:endParaRPr>
          </a:p>
        </p:txBody>
      </p:sp>
      <p:sp>
        <p:nvSpPr>
          <p:cNvPr id="42"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C" sz="1100" dirty="0">
                <a:solidFill>
                  <a:schemeClr val="accent3"/>
                </a:solidFill>
                <a:latin typeface="Georgia" pitchFamily="18" charset="0"/>
              </a:rPr>
              <a:t>5</a:t>
            </a:r>
            <a:r>
              <a:rPr lang="es-EC" sz="1100" dirty="0" smtClean="0">
                <a:solidFill>
                  <a:schemeClr val="accent3"/>
                </a:solidFill>
                <a:latin typeface="Georgia" pitchFamily="18" charset="0"/>
              </a:rPr>
              <a:t>. Pruebas</a:t>
            </a:r>
            <a:endParaRPr lang="es-EC" sz="1100" dirty="0">
              <a:solidFill>
                <a:schemeClr val="accent3"/>
              </a:solidFill>
              <a:latin typeface="Georgia" pitchFamily="18" charset="0"/>
            </a:endParaRPr>
          </a:p>
        </p:txBody>
      </p:sp>
      <p:sp>
        <p:nvSpPr>
          <p:cNvPr id="43"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smtClean="0">
                <a:solidFill>
                  <a:schemeClr val="bg1"/>
                </a:solidFill>
                <a:latin typeface="Georgia" pitchFamily="18" charset="0"/>
              </a:rPr>
              <a:t>6. Conclusiones y Trabajos Futuros</a:t>
            </a:r>
            <a:endParaRPr lang="es-EC" sz="1100" dirty="0">
              <a:solidFill>
                <a:schemeClr val="bg1"/>
              </a:solidFill>
              <a:latin typeface="Georgia" pitchFamily="18" charset="0"/>
            </a:endParaRPr>
          </a:p>
        </p:txBody>
      </p:sp>
      <p:sp>
        <p:nvSpPr>
          <p:cNvPr id="19" name="TextBox 4">
            <a:extLst>
              <a:ext uri="{FF2B5EF4-FFF2-40B4-BE49-F238E27FC236}">
                <a16:creationId xmlns:a16="http://schemas.microsoft.com/office/drawing/2014/main" id="{B14E6278-4C51-40AF-BA1F-897C8F2EAD6B}"/>
              </a:ext>
            </a:extLst>
          </p:cNvPr>
          <p:cNvSpPr txBox="1"/>
          <p:nvPr/>
        </p:nvSpPr>
        <p:spPr>
          <a:xfrm>
            <a:off x="357081" y="1453710"/>
            <a:ext cx="11250233" cy="1661993"/>
          </a:xfrm>
          <a:prstGeom prst="rect">
            <a:avLst/>
          </a:prstGeom>
        </p:spPr>
        <p:txBody>
          <a:bodyPr wrap="square" lIns="0" tIns="0" rIns="0" bIns="0" rtlCol="0" anchor="t">
            <a:spAutoFit/>
          </a:bodyPr>
          <a:lstStyle/>
          <a:p>
            <a:pPr marR="0" algn="just">
              <a:spcBef>
                <a:spcPts val="0"/>
              </a:spcBef>
              <a:spcAft>
                <a:spcPts val="0"/>
              </a:spcAft>
            </a:pPr>
            <a:r>
              <a:rPr lang="es-EC" dirty="0">
                <a:ea typeface="Yu Gothic Light" panose="020B0300000000000000" pitchFamily="34" charset="-128"/>
                <a:cs typeface="Arial" panose="020B0604020202020204" pitchFamily="34" charset="0"/>
              </a:rPr>
              <a:t>Tras la investigación de las múltiples tecnologías se desarrolló un </a:t>
            </a:r>
            <a:r>
              <a:rPr lang="es-EC" dirty="0" err="1">
                <a:ea typeface="Yu Gothic Light" panose="020B0300000000000000" pitchFamily="34" charset="-128"/>
                <a:cs typeface="Arial" panose="020B0604020202020204" pitchFamily="34" charset="0"/>
              </a:rPr>
              <a:t>metamodelo</a:t>
            </a:r>
            <a:r>
              <a:rPr lang="es-EC" dirty="0">
                <a:ea typeface="Yu Gothic Light" panose="020B0300000000000000" pitchFamily="34" charset="-128"/>
                <a:cs typeface="Arial" panose="020B0604020202020204" pitchFamily="34" charset="0"/>
              </a:rPr>
              <a:t> en el cual se tomó en cuenta todos los factores que afectan al sistema, ya sean estos físicos (sensores, actuadores, controlador, asistente virtual) o virtuales (protocolo </a:t>
            </a:r>
            <a:r>
              <a:rPr lang="es-EC" dirty="0" err="1">
                <a:ea typeface="Yu Gothic Light" panose="020B0300000000000000" pitchFamily="34" charset="-128"/>
                <a:cs typeface="Arial" panose="020B0604020202020204" pitchFamily="34" charset="0"/>
              </a:rPr>
              <a:t>mqtt</a:t>
            </a:r>
            <a:r>
              <a:rPr lang="es-EC" dirty="0">
                <a:ea typeface="Yu Gothic Light" panose="020B0300000000000000" pitchFamily="34" charset="-128"/>
                <a:cs typeface="Arial" panose="020B0604020202020204" pitchFamily="34" charset="0"/>
              </a:rPr>
              <a:t>, servicios REST, bróker de mensajería, base de datos), creando así los modelos necesarios para la estructura funcional del </a:t>
            </a:r>
            <a:r>
              <a:rPr lang="es-EC" dirty="0" err="1">
                <a:ea typeface="Yu Gothic Light" panose="020B0300000000000000" pitchFamily="34" charset="-128"/>
                <a:cs typeface="Arial" panose="020B0604020202020204" pitchFamily="34" charset="0"/>
              </a:rPr>
              <a:t>metamodelo</a:t>
            </a:r>
            <a:r>
              <a:rPr lang="es-EC" dirty="0">
                <a:ea typeface="Yu Gothic Light" panose="020B0300000000000000" pitchFamily="34" charset="-128"/>
                <a:cs typeface="Arial" panose="020B0604020202020204" pitchFamily="34" charset="0"/>
              </a:rPr>
              <a:t>, conociendo cual es la clase principal y secundaria del sistema, tomando en cuenta los atributos que deberán trabajar en cada una de ellas. También es importante tener en cuenta los niveles de abstracción para poder simplificar la estructura del modelo.</a:t>
            </a:r>
            <a:endParaRPr lang="en-US" dirty="0">
              <a:effectLst/>
              <a:ea typeface="Yu Gothic Light" panose="020B0300000000000000" pitchFamily="34" charset="-128"/>
              <a:cs typeface="Courier New" panose="02070309020205020404" pitchFamily="49" charset="0"/>
            </a:endParaRPr>
          </a:p>
        </p:txBody>
      </p:sp>
      <p:sp>
        <p:nvSpPr>
          <p:cNvPr id="20" name="TextBox 4">
            <a:extLst>
              <a:ext uri="{FF2B5EF4-FFF2-40B4-BE49-F238E27FC236}">
                <a16:creationId xmlns:a16="http://schemas.microsoft.com/office/drawing/2014/main" id="{B14E6278-4C51-40AF-BA1F-897C8F2EAD6B}"/>
              </a:ext>
            </a:extLst>
          </p:cNvPr>
          <p:cNvSpPr txBox="1"/>
          <p:nvPr/>
        </p:nvSpPr>
        <p:spPr>
          <a:xfrm>
            <a:off x="373003" y="3557742"/>
            <a:ext cx="11250233" cy="830997"/>
          </a:xfrm>
          <a:prstGeom prst="rect">
            <a:avLst/>
          </a:prstGeom>
        </p:spPr>
        <p:txBody>
          <a:bodyPr wrap="square" lIns="0" tIns="0" rIns="0" bIns="0" rtlCol="0" anchor="t">
            <a:spAutoFit/>
          </a:bodyPr>
          <a:lstStyle/>
          <a:p>
            <a:pPr algn="just"/>
            <a:r>
              <a:rPr lang="es-MX" dirty="0"/>
              <a:t>Se desarrolló un sistema que permita la comunicación de distintos elementos en la nube entre colas de mensajes y servicios web, almacenando información, realizando un análisis de los datos los cuales son objetos tipo JSON y ejecutando los eventos deseados por el desarrollador, para así llegar a la integración de un sistema </a:t>
            </a:r>
            <a:r>
              <a:rPr lang="es-MX" dirty="0" err="1"/>
              <a:t>IoT</a:t>
            </a:r>
            <a:r>
              <a:rPr lang="es-MX" dirty="0"/>
              <a:t>. </a:t>
            </a:r>
            <a:endParaRPr lang="es-EC" dirty="0"/>
          </a:p>
        </p:txBody>
      </p:sp>
    </p:spTree>
    <p:extLst>
      <p:ext uri="{BB962C8B-B14F-4D97-AF65-F5344CB8AC3E}">
        <p14:creationId xmlns:p14="http://schemas.microsoft.com/office/powerpoint/2010/main" val="2661971579"/>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32</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5294847" cy="523220"/>
          </a:xfrm>
          <a:prstGeom prst="rect">
            <a:avLst/>
          </a:prstGeom>
          <a:noFill/>
        </p:spPr>
        <p:txBody>
          <a:bodyPr wrap="none" rtlCol="0">
            <a:spAutoFit/>
          </a:bodyPr>
          <a:lstStyle/>
          <a:p>
            <a:r>
              <a:rPr lang="es-US" sz="2800" b="1" dirty="0">
                <a:solidFill>
                  <a:schemeClr val="bg1"/>
                </a:solidFill>
              </a:rPr>
              <a:t>6</a:t>
            </a:r>
            <a:r>
              <a:rPr lang="es-US" sz="2800" b="1" dirty="0" smtClean="0">
                <a:solidFill>
                  <a:schemeClr val="bg1"/>
                </a:solidFill>
              </a:rPr>
              <a:t>. Conclusiones y Trabajos Futuros</a:t>
            </a:r>
            <a:endParaRPr lang="es-US" sz="2800" b="1" dirty="0">
              <a:solidFill>
                <a:schemeClr val="bg1"/>
              </a:solidFill>
            </a:endParaRP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5527925" cy="677301"/>
          </a:xfrm>
        </p:spPr>
        <p:txBody>
          <a:bodyPr>
            <a:normAutofit/>
          </a:bodyPr>
          <a:lstStyle/>
          <a:p>
            <a:r>
              <a:rPr lang="es-EC" sz="4000" dirty="0" smtClean="0">
                <a:latin typeface="+mn-lt"/>
              </a:rPr>
              <a:t>Conclusiones</a:t>
            </a:r>
            <a:endParaRPr lang="es-EC" sz="4000" dirty="0">
              <a:latin typeface="+mn-lt"/>
            </a:endParaRPr>
          </a:p>
        </p:txBody>
      </p:sp>
      <p:sp>
        <p:nvSpPr>
          <p:cNvPr id="4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3</a:t>
            </a:r>
            <a:r>
              <a:rPr lang="es-EC" sz="1100" dirty="0" smtClean="0">
                <a:latin typeface="Georgia" pitchFamily="18" charset="0"/>
              </a:rPr>
              <a:t>. Diseño</a:t>
            </a:r>
            <a:endParaRPr lang="es-EC" sz="1100" dirty="0">
              <a:latin typeface="Georgia" pitchFamily="18" charset="0"/>
            </a:endParaRPr>
          </a:p>
        </p:txBody>
      </p:sp>
      <p:sp>
        <p:nvSpPr>
          <p:cNvPr id="41"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4</a:t>
            </a:r>
            <a:r>
              <a:rPr lang="es-EC" sz="1100" dirty="0" smtClean="0">
                <a:latin typeface="Georgia" pitchFamily="18" charset="0"/>
              </a:rPr>
              <a:t>. Implementación</a:t>
            </a:r>
            <a:endParaRPr lang="es-EC" sz="1100" dirty="0">
              <a:solidFill>
                <a:schemeClr val="bg1"/>
              </a:solidFill>
              <a:latin typeface="Georgia" pitchFamily="18" charset="0"/>
            </a:endParaRPr>
          </a:p>
        </p:txBody>
      </p:sp>
      <p:sp>
        <p:nvSpPr>
          <p:cNvPr id="42"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C" sz="1100" dirty="0">
                <a:solidFill>
                  <a:schemeClr val="accent3"/>
                </a:solidFill>
                <a:latin typeface="Georgia" pitchFamily="18" charset="0"/>
              </a:rPr>
              <a:t>5</a:t>
            </a:r>
            <a:r>
              <a:rPr lang="es-EC" sz="1100" dirty="0" smtClean="0">
                <a:solidFill>
                  <a:schemeClr val="accent3"/>
                </a:solidFill>
                <a:latin typeface="Georgia" pitchFamily="18" charset="0"/>
              </a:rPr>
              <a:t>. Pruebas</a:t>
            </a:r>
            <a:endParaRPr lang="es-EC" sz="1100" dirty="0">
              <a:solidFill>
                <a:schemeClr val="accent3"/>
              </a:solidFill>
              <a:latin typeface="Georgia" pitchFamily="18" charset="0"/>
            </a:endParaRPr>
          </a:p>
        </p:txBody>
      </p:sp>
      <p:sp>
        <p:nvSpPr>
          <p:cNvPr id="43"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smtClean="0">
                <a:solidFill>
                  <a:schemeClr val="bg1"/>
                </a:solidFill>
                <a:latin typeface="Georgia" pitchFamily="18" charset="0"/>
              </a:rPr>
              <a:t>6. Conclusiones y Trabajos Futuros</a:t>
            </a:r>
            <a:endParaRPr lang="es-EC" sz="1100" dirty="0">
              <a:solidFill>
                <a:schemeClr val="bg1"/>
              </a:solidFill>
              <a:latin typeface="Georgia" pitchFamily="18" charset="0"/>
            </a:endParaRPr>
          </a:p>
        </p:txBody>
      </p:sp>
      <p:sp>
        <p:nvSpPr>
          <p:cNvPr id="22" name="TextBox 4">
            <a:extLst>
              <a:ext uri="{FF2B5EF4-FFF2-40B4-BE49-F238E27FC236}">
                <a16:creationId xmlns:a16="http://schemas.microsoft.com/office/drawing/2014/main" id="{B14E6278-4C51-40AF-BA1F-897C8F2EAD6B}"/>
              </a:ext>
            </a:extLst>
          </p:cNvPr>
          <p:cNvSpPr txBox="1"/>
          <p:nvPr/>
        </p:nvSpPr>
        <p:spPr>
          <a:xfrm>
            <a:off x="388923" y="1430969"/>
            <a:ext cx="11250233" cy="1938992"/>
          </a:xfrm>
          <a:prstGeom prst="rect">
            <a:avLst/>
          </a:prstGeom>
        </p:spPr>
        <p:txBody>
          <a:bodyPr wrap="square" lIns="0" tIns="0" rIns="0" bIns="0" rtlCol="0" anchor="t">
            <a:spAutoFit/>
          </a:bodyPr>
          <a:lstStyle/>
          <a:p>
            <a:pPr algn="just"/>
            <a:r>
              <a:rPr lang="es-MX" dirty="0"/>
              <a:t>Se implementó un DSL que permite a los desarrolladores definir un sistema </a:t>
            </a:r>
            <a:r>
              <a:rPr lang="es-MX" dirty="0" err="1"/>
              <a:t>IoT</a:t>
            </a:r>
            <a:r>
              <a:rPr lang="es-MX" dirty="0"/>
              <a:t>, sin tener que profundizar en aspectos específicos de lenguajes de programación para las diferentes plataformas, siendo este una herramienta grafica para estandarizar la estructura de los dispositivos </a:t>
            </a:r>
            <a:r>
              <a:rPr lang="es-MX" dirty="0" err="1"/>
              <a:t>IoT</a:t>
            </a:r>
            <a:r>
              <a:rPr lang="es-MX" dirty="0"/>
              <a:t>, los enlaces a los servicios REST, el puente con los protocolos MQTT y el orquestador que define la lógica que tomara el sistema </a:t>
            </a:r>
            <a:r>
              <a:rPr lang="es-MX" dirty="0" err="1"/>
              <a:t>IoT</a:t>
            </a:r>
            <a:r>
              <a:rPr lang="es-MX" dirty="0"/>
              <a:t>. Obteniendo así de forma </a:t>
            </a:r>
            <a:r>
              <a:rPr lang="es-MX" dirty="0" err="1"/>
              <a:t>semi</a:t>
            </a:r>
            <a:r>
              <a:rPr lang="es-MX" dirty="0"/>
              <a:t> automática los códigos del orquestador, servicios REST, MySQL, </a:t>
            </a:r>
            <a:r>
              <a:rPr lang="es-MX" dirty="0" err="1"/>
              <a:t>Arduino</a:t>
            </a:r>
            <a:r>
              <a:rPr lang="es-MX" dirty="0"/>
              <a:t>, Python (</a:t>
            </a:r>
            <a:r>
              <a:rPr lang="es-MX" dirty="0" err="1"/>
              <a:t>Raspberry</a:t>
            </a:r>
            <a:r>
              <a:rPr lang="es-MX" dirty="0"/>
              <a:t> Pi) y </a:t>
            </a:r>
            <a:r>
              <a:rPr lang="es-MX" dirty="0" err="1"/>
              <a:t>Node</a:t>
            </a:r>
            <a:r>
              <a:rPr lang="es-MX" dirty="0"/>
              <a:t>-RED. Se dice que estos programas se obtienen de forma </a:t>
            </a:r>
            <a:r>
              <a:rPr lang="es-MX" dirty="0" err="1"/>
              <a:t>semi</a:t>
            </a:r>
            <a:r>
              <a:rPr lang="es-MX" dirty="0"/>
              <a:t> automática, ya que el programador tiene que implementar la infraestructura con los parámetros que se plantea para su aplicación específica.</a:t>
            </a:r>
            <a:endParaRPr lang="es-EC" dirty="0"/>
          </a:p>
        </p:txBody>
      </p:sp>
      <p:sp>
        <p:nvSpPr>
          <p:cNvPr id="23" name="TextBox 4">
            <a:extLst>
              <a:ext uri="{FF2B5EF4-FFF2-40B4-BE49-F238E27FC236}">
                <a16:creationId xmlns:a16="http://schemas.microsoft.com/office/drawing/2014/main" id="{B14E6278-4C51-40AF-BA1F-897C8F2EAD6B}"/>
              </a:ext>
            </a:extLst>
          </p:cNvPr>
          <p:cNvSpPr txBox="1"/>
          <p:nvPr/>
        </p:nvSpPr>
        <p:spPr>
          <a:xfrm>
            <a:off x="357081" y="3814778"/>
            <a:ext cx="11250233" cy="1107996"/>
          </a:xfrm>
          <a:prstGeom prst="rect">
            <a:avLst/>
          </a:prstGeom>
        </p:spPr>
        <p:txBody>
          <a:bodyPr wrap="square" lIns="0" tIns="0" rIns="0" bIns="0" rtlCol="0" anchor="t">
            <a:spAutoFit/>
          </a:bodyPr>
          <a:lstStyle/>
          <a:p>
            <a:pPr algn="just"/>
            <a:r>
              <a:rPr lang="es-MX" dirty="0"/>
              <a:t>Se realizó varias pruebas de estrés del sistema, dando a conocer que, al interactuar con 400 usuarios al mismo tiempo, existirá un error de 1%, pero esto no es un problema debido a que el sistema en el ambiente que se va a trabajar no se ejecutaran acciones que estresen al sistema, es decir la cantidad datos enviados de forma simultanea no llegara a valores tan altos. </a:t>
            </a:r>
            <a:endParaRPr lang="es-EC" dirty="0"/>
          </a:p>
        </p:txBody>
      </p:sp>
    </p:spTree>
    <p:extLst>
      <p:ext uri="{BB962C8B-B14F-4D97-AF65-F5344CB8AC3E}">
        <p14:creationId xmlns:p14="http://schemas.microsoft.com/office/powerpoint/2010/main" val="3148335354"/>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33</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5294847" cy="523220"/>
          </a:xfrm>
          <a:prstGeom prst="rect">
            <a:avLst/>
          </a:prstGeom>
          <a:noFill/>
        </p:spPr>
        <p:txBody>
          <a:bodyPr wrap="none" rtlCol="0">
            <a:spAutoFit/>
          </a:bodyPr>
          <a:lstStyle/>
          <a:p>
            <a:r>
              <a:rPr lang="es-US" sz="2800" b="1" dirty="0">
                <a:solidFill>
                  <a:schemeClr val="bg1"/>
                </a:solidFill>
              </a:rPr>
              <a:t>6</a:t>
            </a:r>
            <a:r>
              <a:rPr lang="es-US" sz="2800" b="1" dirty="0" smtClean="0">
                <a:solidFill>
                  <a:schemeClr val="bg1"/>
                </a:solidFill>
              </a:rPr>
              <a:t>. Conclusiones y Trabajos Futuros</a:t>
            </a:r>
            <a:endParaRPr lang="es-US" sz="2800" b="1" dirty="0">
              <a:solidFill>
                <a:schemeClr val="bg1"/>
              </a:solidFill>
            </a:endParaRP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5527925" cy="677301"/>
          </a:xfrm>
        </p:spPr>
        <p:txBody>
          <a:bodyPr>
            <a:normAutofit/>
          </a:bodyPr>
          <a:lstStyle/>
          <a:p>
            <a:r>
              <a:rPr lang="es-EC" sz="4000" dirty="0" smtClean="0">
                <a:latin typeface="+mn-lt"/>
              </a:rPr>
              <a:t>Conclusiones</a:t>
            </a:r>
            <a:endParaRPr lang="es-EC" sz="4000" dirty="0">
              <a:latin typeface="+mn-lt"/>
            </a:endParaRPr>
          </a:p>
        </p:txBody>
      </p:sp>
      <p:sp>
        <p:nvSpPr>
          <p:cNvPr id="4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3</a:t>
            </a:r>
            <a:r>
              <a:rPr lang="es-EC" sz="1100" dirty="0" smtClean="0">
                <a:latin typeface="Georgia" pitchFamily="18" charset="0"/>
              </a:rPr>
              <a:t>. Diseño</a:t>
            </a:r>
            <a:endParaRPr lang="es-EC" sz="1100" dirty="0">
              <a:latin typeface="Georgia" pitchFamily="18" charset="0"/>
            </a:endParaRPr>
          </a:p>
        </p:txBody>
      </p:sp>
      <p:sp>
        <p:nvSpPr>
          <p:cNvPr id="41"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4</a:t>
            </a:r>
            <a:r>
              <a:rPr lang="es-EC" sz="1100" dirty="0" smtClean="0">
                <a:latin typeface="Georgia" pitchFamily="18" charset="0"/>
              </a:rPr>
              <a:t>. Implementación</a:t>
            </a:r>
            <a:endParaRPr lang="es-EC" sz="1100" dirty="0">
              <a:solidFill>
                <a:schemeClr val="bg1"/>
              </a:solidFill>
              <a:latin typeface="Georgia" pitchFamily="18" charset="0"/>
            </a:endParaRPr>
          </a:p>
        </p:txBody>
      </p:sp>
      <p:sp>
        <p:nvSpPr>
          <p:cNvPr id="42"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C" sz="1100" dirty="0">
                <a:solidFill>
                  <a:schemeClr val="accent3"/>
                </a:solidFill>
                <a:latin typeface="Georgia" pitchFamily="18" charset="0"/>
              </a:rPr>
              <a:t>5</a:t>
            </a:r>
            <a:r>
              <a:rPr lang="es-EC" sz="1100" dirty="0" smtClean="0">
                <a:solidFill>
                  <a:schemeClr val="accent3"/>
                </a:solidFill>
                <a:latin typeface="Georgia" pitchFamily="18" charset="0"/>
              </a:rPr>
              <a:t>. Pruebas</a:t>
            </a:r>
            <a:endParaRPr lang="es-EC" sz="1100" dirty="0">
              <a:solidFill>
                <a:schemeClr val="accent3"/>
              </a:solidFill>
              <a:latin typeface="Georgia" pitchFamily="18" charset="0"/>
            </a:endParaRPr>
          </a:p>
        </p:txBody>
      </p:sp>
      <p:sp>
        <p:nvSpPr>
          <p:cNvPr id="43"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smtClean="0">
                <a:solidFill>
                  <a:schemeClr val="bg1"/>
                </a:solidFill>
                <a:latin typeface="Georgia" pitchFamily="18" charset="0"/>
              </a:rPr>
              <a:t>6. Conclusiones y Trabajos Futuros</a:t>
            </a:r>
            <a:endParaRPr lang="es-EC" sz="1100" dirty="0">
              <a:solidFill>
                <a:schemeClr val="bg1"/>
              </a:solidFill>
              <a:latin typeface="Georgia" pitchFamily="18" charset="0"/>
            </a:endParaRPr>
          </a:p>
        </p:txBody>
      </p:sp>
      <p:sp>
        <p:nvSpPr>
          <p:cNvPr id="20" name="TextBox 4">
            <a:extLst>
              <a:ext uri="{FF2B5EF4-FFF2-40B4-BE49-F238E27FC236}">
                <a16:creationId xmlns:a16="http://schemas.microsoft.com/office/drawing/2014/main" id="{B14E6278-4C51-40AF-BA1F-897C8F2EAD6B}"/>
              </a:ext>
            </a:extLst>
          </p:cNvPr>
          <p:cNvSpPr txBox="1"/>
          <p:nvPr/>
        </p:nvSpPr>
        <p:spPr>
          <a:xfrm>
            <a:off x="373003" y="1592455"/>
            <a:ext cx="11250233" cy="553998"/>
          </a:xfrm>
          <a:prstGeom prst="rect">
            <a:avLst/>
          </a:prstGeom>
        </p:spPr>
        <p:txBody>
          <a:bodyPr wrap="square" lIns="0" tIns="0" rIns="0" bIns="0" rtlCol="0" anchor="t">
            <a:spAutoFit/>
          </a:bodyPr>
          <a:lstStyle/>
          <a:p>
            <a:pPr algn="just"/>
            <a:r>
              <a:rPr lang="es-MX" dirty="0"/>
              <a:t>Por medio de las pruebas de usabilidad se dio a conocer que el sistema tiene un 76.75%, lo cual es un valor aceptable para la implementación del sistema, hay que tomar en cuenta que este valor puede variar </a:t>
            </a:r>
            <a:endParaRPr lang="es-EC" dirty="0"/>
          </a:p>
        </p:txBody>
      </p:sp>
      <p:sp>
        <p:nvSpPr>
          <p:cNvPr id="22" name="TextBox 4">
            <a:extLst>
              <a:ext uri="{FF2B5EF4-FFF2-40B4-BE49-F238E27FC236}">
                <a16:creationId xmlns:a16="http://schemas.microsoft.com/office/drawing/2014/main" id="{B14E6278-4C51-40AF-BA1F-897C8F2EAD6B}"/>
              </a:ext>
            </a:extLst>
          </p:cNvPr>
          <p:cNvSpPr txBox="1"/>
          <p:nvPr/>
        </p:nvSpPr>
        <p:spPr>
          <a:xfrm>
            <a:off x="388923" y="2672905"/>
            <a:ext cx="11250233" cy="1107996"/>
          </a:xfrm>
          <a:prstGeom prst="rect">
            <a:avLst/>
          </a:prstGeom>
        </p:spPr>
        <p:txBody>
          <a:bodyPr wrap="square" lIns="0" tIns="0" rIns="0" bIns="0" rtlCol="0" anchor="t">
            <a:spAutoFit/>
          </a:bodyPr>
          <a:lstStyle/>
          <a:p>
            <a:pPr algn="just"/>
            <a:r>
              <a:rPr lang="es-MX" dirty="0"/>
              <a:t>Realizadas las pruebas de puntos de función se ha observado que un desarrollador sin el uso de nuestra aplicación se demoraría un tiempo de 272 horas, sin embargo, haciendo de la misma el tiempo de trabajo sería un aproximado de 3 horas, reduciendo así significativamente las horas de trabajo que representa para un desarrollador programar una aplicación en específico.</a:t>
            </a:r>
            <a:endParaRPr lang="es-EC" dirty="0"/>
          </a:p>
        </p:txBody>
      </p:sp>
    </p:spTree>
    <p:extLst>
      <p:ext uri="{BB962C8B-B14F-4D97-AF65-F5344CB8AC3E}">
        <p14:creationId xmlns:p14="http://schemas.microsoft.com/office/powerpoint/2010/main" val="3296127408"/>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2</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533001" cy="523220"/>
          </a:xfrm>
          <a:prstGeom prst="rect">
            <a:avLst/>
          </a:prstGeom>
          <a:noFill/>
        </p:spPr>
        <p:txBody>
          <a:bodyPr wrap="none" rtlCol="0">
            <a:spAutoFit/>
          </a:bodyPr>
          <a:lstStyle/>
          <a:p>
            <a:r>
              <a:rPr lang="es-US" sz="2800" b="1">
                <a:solidFill>
                  <a:schemeClr val="bg1"/>
                </a:solidFill>
                <a:latin typeface="Times New Roman" panose="02020603050405020304" pitchFamily="18" charset="0"/>
                <a:cs typeface="Times New Roman" panose="02020603050405020304" pitchFamily="18" charset="0"/>
              </a:rPr>
              <a:t>1. Introducción</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latin typeface="Georgia" pitchFamily="18" charset="0"/>
              </a:rPr>
              <a:t>1</a:t>
            </a:r>
            <a:r>
              <a:rPr lang="es-EC" sz="1100" dirty="0" smtClean="0">
                <a:latin typeface="Georgia" pitchFamily="18" charset="0"/>
              </a:rPr>
              <a:t>. </a:t>
            </a:r>
            <a:r>
              <a:rPr lang="es-EC" sz="1100" dirty="0">
                <a:latin typeface="Georgia" pitchFamily="18" charset="0"/>
              </a:rPr>
              <a:t>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3</a:t>
            </a:r>
            <a:r>
              <a:rPr lang="es-EC" sz="1100" dirty="0" smtClean="0">
                <a:solidFill>
                  <a:schemeClr val="bg1">
                    <a:lumMod val="75000"/>
                  </a:schemeClr>
                </a:solidFill>
                <a:latin typeface="Georgia" pitchFamily="18" charset="0"/>
              </a:rPr>
              <a:t>. Diseño</a:t>
            </a:r>
            <a:endParaRPr lang="es-EC" sz="1100" dirty="0">
              <a:solidFill>
                <a:schemeClr val="bg1">
                  <a:lumMod val="75000"/>
                </a:schemeClr>
              </a:solidFill>
              <a:latin typeface="Georgia" pitchFamily="18" charset="0"/>
            </a:endParaRP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dirty="0"/>
              <a:t>2</a:t>
            </a:r>
            <a:r>
              <a:rPr lang="es-EC" dirty="0" smtClean="0"/>
              <a:t>. </a:t>
            </a:r>
            <a:r>
              <a:rPr lang="es-EC" dirty="0"/>
              <a:t>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4</a:t>
            </a:r>
            <a:r>
              <a:rPr lang="es-EC" sz="1100" dirty="0" smtClean="0">
                <a:solidFill>
                  <a:schemeClr val="bg1">
                    <a:lumMod val="75000"/>
                  </a:schemeClr>
                </a:solidFill>
                <a:latin typeface="Georgia" pitchFamily="18" charset="0"/>
              </a:rPr>
              <a:t>. Implementación</a:t>
            </a:r>
            <a:endParaRPr lang="es-EC" sz="1100" dirty="0">
              <a:solidFill>
                <a:schemeClr val="bg1">
                  <a:lumMod val="75000"/>
                </a:schemeClr>
              </a:solidFill>
              <a:latin typeface="Georgia" pitchFamily="18" charset="0"/>
            </a:endParaRP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5</a:t>
            </a:r>
            <a:r>
              <a:rPr lang="es-EC" sz="1100" dirty="0" smtClean="0">
                <a:solidFill>
                  <a:schemeClr val="bg1">
                    <a:lumMod val="75000"/>
                  </a:schemeClr>
                </a:solidFill>
                <a:latin typeface="Georgia" pitchFamily="18" charset="0"/>
              </a:rPr>
              <a:t>. Pruebas</a:t>
            </a:r>
            <a:endParaRPr lang="es-EC" sz="1100" dirty="0">
              <a:solidFill>
                <a:schemeClr val="bg1">
                  <a:lumMod val="75000"/>
                </a:schemeClr>
              </a:solidFill>
              <a:latin typeface="Georgia" pitchFamily="18" charset="0"/>
            </a:endParaRPr>
          </a:p>
        </p:txBody>
      </p:sp>
      <p:sp>
        <p:nvSpPr>
          <p:cNvPr id="19" name="Título 8">
            <a:extLst>
              <a:ext uri="{FF2B5EF4-FFF2-40B4-BE49-F238E27FC236}">
                <a16:creationId xmlns:a16="http://schemas.microsoft.com/office/drawing/2014/main" id="{32CB4432-F32A-4B49-A5EC-B9591BC89214}"/>
              </a:ext>
            </a:extLst>
          </p:cNvPr>
          <p:cNvSpPr>
            <a:spLocks noGrp="1"/>
          </p:cNvSpPr>
          <p:nvPr>
            <p:ph type="title"/>
          </p:nvPr>
        </p:nvSpPr>
        <p:spPr>
          <a:xfrm>
            <a:off x="181080" y="665597"/>
            <a:ext cx="2810695" cy="863788"/>
          </a:xfrm>
        </p:spPr>
        <p:txBody>
          <a:bodyPr>
            <a:normAutofit fontScale="90000"/>
          </a:bodyPr>
          <a:lstStyle/>
          <a:p>
            <a:r>
              <a:rPr lang="es-EC" sz="4000" dirty="0">
                <a:latin typeface="Times New Roman" panose="02020603050405020304" pitchFamily="18" charset="0"/>
                <a:cs typeface="Times New Roman" panose="02020603050405020304" pitchFamily="18" charset="0"/>
              </a:rPr>
              <a:t>Antecedentes</a:t>
            </a:r>
          </a:p>
        </p:txBody>
      </p:sp>
      <p:sp>
        <p:nvSpPr>
          <p:cNvPr id="20"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smtClean="0">
                <a:solidFill>
                  <a:schemeClr val="bg1">
                    <a:lumMod val="75000"/>
                  </a:schemeClr>
                </a:solidFill>
                <a:latin typeface="Georgia" pitchFamily="18" charset="0"/>
              </a:rPr>
              <a:t>6. Conclusiones y Trabajos Futuros</a:t>
            </a:r>
            <a:endParaRPr lang="es-EC" sz="1100" dirty="0">
              <a:solidFill>
                <a:schemeClr val="bg1">
                  <a:lumMod val="75000"/>
                </a:schemeClr>
              </a:solidFill>
              <a:latin typeface="Georgia" pitchFamily="18" charset="0"/>
            </a:endParaRPr>
          </a:p>
        </p:txBody>
      </p:sp>
      <p:pic>
        <p:nvPicPr>
          <p:cNvPr id="13314" name="Picture 2" descr="IoT para el 2021 - Comunidad Huawei Enterpri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6427" y="1517511"/>
            <a:ext cx="8856000" cy="44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119336"/>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34</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5294847" cy="523220"/>
          </a:xfrm>
          <a:prstGeom prst="rect">
            <a:avLst/>
          </a:prstGeom>
          <a:noFill/>
        </p:spPr>
        <p:txBody>
          <a:bodyPr wrap="none" rtlCol="0">
            <a:spAutoFit/>
          </a:bodyPr>
          <a:lstStyle/>
          <a:p>
            <a:r>
              <a:rPr lang="es-US" sz="2800" b="1" dirty="0">
                <a:solidFill>
                  <a:schemeClr val="bg1"/>
                </a:solidFill>
              </a:rPr>
              <a:t>6</a:t>
            </a:r>
            <a:r>
              <a:rPr lang="es-US" sz="2800" b="1" dirty="0" smtClean="0">
                <a:solidFill>
                  <a:schemeClr val="bg1"/>
                </a:solidFill>
              </a:rPr>
              <a:t>. Conclusiones y Trabajos Futuros</a:t>
            </a:r>
            <a:endParaRPr lang="es-US" sz="2800" b="1" dirty="0">
              <a:solidFill>
                <a:schemeClr val="bg1"/>
              </a:solidFill>
            </a:endParaRP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5527925" cy="677301"/>
          </a:xfrm>
        </p:spPr>
        <p:txBody>
          <a:bodyPr>
            <a:normAutofit/>
          </a:bodyPr>
          <a:lstStyle/>
          <a:p>
            <a:r>
              <a:rPr lang="es-EC" sz="4000" dirty="0" smtClean="0">
                <a:latin typeface="+mn-lt"/>
              </a:rPr>
              <a:t>Trabajos Futuros</a:t>
            </a:r>
            <a:endParaRPr lang="es-EC" sz="4000" dirty="0">
              <a:latin typeface="+mn-lt"/>
            </a:endParaRPr>
          </a:p>
        </p:txBody>
      </p:sp>
      <p:sp>
        <p:nvSpPr>
          <p:cNvPr id="4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3</a:t>
            </a:r>
            <a:r>
              <a:rPr lang="es-EC" sz="1100" dirty="0" smtClean="0">
                <a:latin typeface="Georgia" pitchFamily="18" charset="0"/>
              </a:rPr>
              <a:t>. Diseño</a:t>
            </a:r>
            <a:endParaRPr lang="es-EC" sz="1100" dirty="0">
              <a:latin typeface="Georgia" pitchFamily="18" charset="0"/>
            </a:endParaRPr>
          </a:p>
        </p:txBody>
      </p:sp>
      <p:sp>
        <p:nvSpPr>
          <p:cNvPr id="41"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4</a:t>
            </a:r>
            <a:r>
              <a:rPr lang="es-EC" sz="1100" dirty="0" smtClean="0">
                <a:latin typeface="Georgia" pitchFamily="18" charset="0"/>
              </a:rPr>
              <a:t>. Implementación</a:t>
            </a:r>
            <a:endParaRPr lang="es-EC" sz="1100" dirty="0">
              <a:solidFill>
                <a:schemeClr val="bg1"/>
              </a:solidFill>
              <a:latin typeface="Georgia" pitchFamily="18" charset="0"/>
            </a:endParaRPr>
          </a:p>
        </p:txBody>
      </p:sp>
      <p:sp>
        <p:nvSpPr>
          <p:cNvPr id="42"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C" sz="1100" dirty="0">
                <a:solidFill>
                  <a:schemeClr val="accent3"/>
                </a:solidFill>
                <a:latin typeface="Georgia" pitchFamily="18" charset="0"/>
              </a:rPr>
              <a:t>5</a:t>
            </a:r>
            <a:r>
              <a:rPr lang="es-EC" sz="1100" dirty="0" smtClean="0">
                <a:solidFill>
                  <a:schemeClr val="accent3"/>
                </a:solidFill>
                <a:latin typeface="Georgia" pitchFamily="18" charset="0"/>
              </a:rPr>
              <a:t>. Pruebas</a:t>
            </a:r>
            <a:endParaRPr lang="es-EC" sz="1100" dirty="0">
              <a:solidFill>
                <a:schemeClr val="accent3"/>
              </a:solidFill>
              <a:latin typeface="Georgia" pitchFamily="18" charset="0"/>
            </a:endParaRPr>
          </a:p>
        </p:txBody>
      </p:sp>
      <p:sp>
        <p:nvSpPr>
          <p:cNvPr id="43"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smtClean="0">
                <a:solidFill>
                  <a:schemeClr val="bg1"/>
                </a:solidFill>
                <a:latin typeface="Georgia" pitchFamily="18" charset="0"/>
              </a:rPr>
              <a:t>6. Conclusiones y Trabajos Futuros</a:t>
            </a:r>
            <a:endParaRPr lang="es-EC" sz="1100" dirty="0">
              <a:solidFill>
                <a:schemeClr val="bg1"/>
              </a:solidFill>
              <a:latin typeface="Georgia" pitchFamily="18" charset="0"/>
            </a:endParaRPr>
          </a:p>
        </p:txBody>
      </p:sp>
      <p:sp>
        <p:nvSpPr>
          <p:cNvPr id="19" name="TextBox 4">
            <a:extLst>
              <a:ext uri="{FF2B5EF4-FFF2-40B4-BE49-F238E27FC236}">
                <a16:creationId xmlns:a16="http://schemas.microsoft.com/office/drawing/2014/main" id="{B14E6278-4C51-40AF-BA1F-897C8F2EAD6B}"/>
              </a:ext>
            </a:extLst>
          </p:cNvPr>
          <p:cNvSpPr txBox="1"/>
          <p:nvPr/>
        </p:nvSpPr>
        <p:spPr>
          <a:xfrm>
            <a:off x="357081" y="1685719"/>
            <a:ext cx="11250233" cy="1107996"/>
          </a:xfrm>
          <a:prstGeom prst="rect">
            <a:avLst/>
          </a:prstGeom>
        </p:spPr>
        <p:txBody>
          <a:bodyPr wrap="square" lIns="0" tIns="0" rIns="0" bIns="0" rtlCol="0" anchor="t">
            <a:spAutoFit/>
          </a:bodyPr>
          <a:lstStyle/>
          <a:p>
            <a:pPr lvl="0" algn="just"/>
            <a:r>
              <a:rPr lang="es-MX" dirty="0"/>
              <a:t>Realizar un encapsulado del proyecto, es decir, crear un </a:t>
            </a:r>
            <a:r>
              <a:rPr lang="es-MX" dirty="0" err="1"/>
              <a:t>plug</a:t>
            </a:r>
            <a:r>
              <a:rPr lang="es-MX" dirty="0"/>
              <a:t>-in que se pueda instalar de manera rápida en cualquier ordenador, mejorando así el tiempo de carga del programa, a parte se desea mejorar el DSL actual, para que, al momento de compilar el proyecto, en lugar de generar los archivos separados de cada tecnología, este se encargue de publicarlos y subirlos a sus plataformas correspondientes. </a:t>
            </a:r>
            <a:endParaRPr lang="es-EC" dirty="0"/>
          </a:p>
        </p:txBody>
      </p:sp>
      <p:sp>
        <p:nvSpPr>
          <p:cNvPr id="20" name="TextBox 4">
            <a:extLst>
              <a:ext uri="{FF2B5EF4-FFF2-40B4-BE49-F238E27FC236}">
                <a16:creationId xmlns:a16="http://schemas.microsoft.com/office/drawing/2014/main" id="{B14E6278-4C51-40AF-BA1F-897C8F2EAD6B}"/>
              </a:ext>
            </a:extLst>
          </p:cNvPr>
          <p:cNvSpPr txBox="1"/>
          <p:nvPr/>
        </p:nvSpPr>
        <p:spPr>
          <a:xfrm>
            <a:off x="373003" y="3462203"/>
            <a:ext cx="11250233" cy="830997"/>
          </a:xfrm>
          <a:prstGeom prst="rect">
            <a:avLst/>
          </a:prstGeom>
        </p:spPr>
        <p:txBody>
          <a:bodyPr wrap="square" lIns="0" tIns="0" rIns="0" bIns="0" rtlCol="0" anchor="t">
            <a:spAutoFit/>
          </a:bodyPr>
          <a:lstStyle/>
          <a:p>
            <a:pPr lvl="0" algn="just"/>
            <a:r>
              <a:rPr lang="es-MX" dirty="0"/>
              <a:t>Implementar protocolos de seguridad como cuentas de usuarios para mayor privacidad, dando mecanismos y certificados de autenticidad, como de dos vías o dos pasos, también realizar un encriptado de información dado que el proyecto solo envía datos planos. </a:t>
            </a:r>
            <a:endParaRPr lang="es-EC" dirty="0"/>
          </a:p>
        </p:txBody>
      </p:sp>
    </p:spTree>
    <p:extLst>
      <p:ext uri="{BB962C8B-B14F-4D97-AF65-F5344CB8AC3E}">
        <p14:creationId xmlns:p14="http://schemas.microsoft.com/office/powerpoint/2010/main" val="1538960179"/>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35</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5294847" cy="523220"/>
          </a:xfrm>
          <a:prstGeom prst="rect">
            <a:avLst/>
          </a:prstGeom>
          <a:noFill/>
        </p:spPr>
        <p:txBody>
          <a:bodyPr wrap="none" rtlCol="0">
            <a:spAutoFit/>
          </a:bodyPr>
          <a:lstStyle/>
          <a:p>
            <a:r>
              <a:rPr lang="es-US" sz="2800" b="1" dirty="0">
                <a:solidFill>
                  <a:schemeClr val="bg1"/>
                </a:solidFill>
              </a:rPr>
              <a:t>6</a:t>
            </a:r>
            <a:r>
              <a:rPr lang="es-US" sz="2800" b="1" dirty="0" smtClean="0">
                <a:solidFill>
                  <a:schemeClr val="bg1"/>
                </a:solidFill>
              </a:rPr>
              <a:t>. Conclusiones y Trabajos Futuros</a:t>
            </a:r>
            <a:endParaRPr lang="es-US" sz="2800" b="1" dirty="0">
              <a:solidFill>
                <a:schemeClr val="bg1"/>
              </a:solidFill>
            </a:endParaRP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5527925" cy="677301"/>
          </a:xfrm>
        </p:spPr>
        <p:txBody>
          <a:bodyPr>
            <a:normAutofit/>
          </a:bodyPr>
          <a:lstStyle/>
          <a:p>
            <a:r>
              <a:rPr lang="es-EC" sz="4000" dirty="0" smtClean="0">
                <a:latin typeface="+mn-lt"/>
              </a:rPr>
              <a:t>Trabajos Futuros</a:t>
            </a:r>
            <a:endParaRPr lang="es-EC" sz="4000" dirty="0">
              <a:latin typeface="+mn-lt"/>
            </a:endParaRPr>
          </a:p>
        </p:txBody>
      </p:sp>
      <p:sp>
        <p:nvSpPr>
          <p:cNvPr id="4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3</a:t>
            </a:r>
            <a:r>
              <a:rPr lang="es-EC" sz="1100" dirty="0" smtClean="0">
                <a:latin typeface="Georgia" pitchFamily="18" charset="0"/>
              </a:rPr>
              <a:t>. Diseño</a:t>
            </a:r>
            <a:endParaRPr lang="es-EC" sz="1100" dirty="0">
              <a:latin typeface="Georgia" pitchFamily="18" charset="0"/>
            </a:endParaRPr>
          </a:p>
        </p:txBody>
      </p:sp>
      <p:sp>
        <p:nvSpPr>
          <p:cNvPr id="41"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latin typeface="Georgia" pitchFamily="18" charset="0"/>
              </a:rPr>
              <a:t>4</a:t>
            </a:r>
            <a:r>
              <a:rPr lang="es-EC" sz="1100" dirty="0" smtClean="0">
                <a:latin typeface="Georgia" pitchFamily="18" charset="0"/>
              </a:rPr>
              <a:t>. Implementación</a:t>
            </a:r>
            <a:endParaRPr lang="es-EC" sz="1100" dirty="0">
              <a:solidFill>
                <a:schemeClr val="bg1"/>
              </a:solidFill>
              <a:latin typeface="Georgia" pitchFamily="18" charset="0"/>
            </a:endParaRPr>
          </a:p>
        </p:txBody>
      </p:sp>
      <p:sp>
        <p:nvSpPr>
          <p:cNvPr id="42"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C" sz="1100" dirty="0">
                <a:solidFill>
                  <a:schemeClr val="accent3"/>
                </a:solidFill>
                <a:latin typeface="Georgia" pitchFamily="18" charset="0"/>
              </a:rPr>
              <a:t>5</a:t>
            </a:r>
            <a:r>
              <a:rPr lang="es-EC" sz="1100" dirty="0" smtClean="0">
                <a:solidFill>
                  <a:schemeClr val="accent3"/>
                </a:solidFill>
                <a:latin typeface="Georgia" pitchFamily="18" charset="0"/>
              </a:rPr>
              <a:t>. Pruebas</a:t>
            </a:r>
            <a:endParaRPr lang="es-EC" sz="1100" dirty="0">
              <a:solidFill>
                <a:schemeClr val="accent3"/>
              </a:solidFill>
              <a:latin typeface="Georgia" pitchFamily="18" charset="0"/>
            </a:endParaRPr>
          </a:p>
        </p:txBody>
      </p:sp>
      <p:sp>
        <p:nvSpPr>
          <p:cNvPr id="43"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smtClean="0">
                <a:solidFill>
                  <a:schemeClr val="bg1"/>
                </a:solidFill>
                <a:latin typeface="Georgia" pitchFamily="18" charset="0"/>
              </a:rPr>
              <a:t>6. Conclusiones y Trabajos Futuros</a:t>
            </a:r>
            <a:endParaRPr lang="es-EC" sz="1100" dirty="0">
              <a:solidFill>
                <a:schemeClr val="bg1"/>
              </a:solidFill>
              <a:latin typeface="Georgia" pitchFamily="18" charset="0"/>
            </a:endParaRPr>
          </a:p>
        </p:txBody>
      </p:sp>
      <p:sp>
        <p:nvSpPr>
          <p:cNvPr id="22" name="TextBox 4">
            <a:extLst>
              <a:ext uri="{FF2B5EF4-FFF2-40B4-BE49-F238E27FC236}">
                <a16:creationId xmlns:a16="http://schemas.microsoft.com/office/drawing/2014/main" id="{B14E6278-4C51-40AF-BA1F-897C8F2EAD6B}"/>
              </a:ext>
            </a:extLst>
          </p:cNvPr>
          <p:cNvSpPr txBox="1"/>
          <p:nvPr/>
        </p:nvSpPr>
        <p:spPr>
          <a:xfrm>
            <a:off x="388923" y="1540148"/>
            <a:ext cx="11250233" cy="553998"/>
          </a:xfrm>
          <a:prstGeom prst="rect">
            <a:avLst/>
          </a:prstGeom>
        </p:spPr>
        <p:txBody>
          <a:bodyPr wrap="square" lIns="0" tIns="0" rIns="0" bIns="0" rtlCol="0" anchor="t">
            <a:spAutoFit/>
          </a:bodyPr>
          <a:lstStyle/>
          <a:p>
            <a:pPr lvl="0" algn="just"/>
            <a:r>
              <a:rPr lang="es-MX" dirty="0"/>
              <a:t>Implementar un DSL que entregue </a:t>
            </a:r>
            <a:r>
              <a:rPr lang="es-MX" dirty="0" err="1"/>
              <a:t>front</a:t>
            </a:r>
            <a:r>
              <a:rPr lang="es-MX" dirty="0"/>
              <a:t> </a:t>
            </a:r>
            <a:r>
              <a:rPr lang="es-MX" dirty="0" err="1"/>
              <a:t>ends</a:t>
            </a:r>
            <a:r>
              <a:rPr lang="es-MX" dirty="0"/>
              <a:t> para así tener una mayor visualización de la transmisión de datos, y obtener un mayor control sobre los controladores, permitiendo enviar información que sea beneficioso para el usuario.</a:t>
            </a:r>
            <a:endParaRPr lang="es-EC" dirty="0"/>
          </a:p>
        </p:txBody>
      </p:sp>
      <p:sp>
        <p:nvSpPr>
          <p:cNvPr id="23" name="TextBox 4">
            <a:extLst>
              <a:ext uri="{FF2B5EF4-FFF2-40B4-BE49-F238E27FC236}">
                <a16:creationId xmlns:a16="http://schemas.microsoft.com/office/drawing/2014/main" id="{B14E6278-4C51-40AF-BA1F-897C8F2EAD6B}"/>
              </a:ext>
            </a:extLst>
          </p:cNvPr>
          <p:cNvSpPr txBox="1"/>
          <p:nvPr/>
        </p:nvSpPr>
        <p:spPr>
          <a:xfrm>
            <a:off x="373003" y="2650349"/>
            <a:ext cx="11250233" cy="830997"/>
          </a:xfrm>
          <a:prstGeom prst="rect">
            <a:avLst/>
          </a:prstGeom>
        </p:spPr>
        <p:txBody>
          <a:bodyPr wrap="square" lIns="0" tIns="0" rIns="0" bIns="0" rtlCol="0" anchor="t">
            <a:spAutoFit/>
          </a:bodyPr>
          <a:lstStyle/>
          <a:p>
            <a:pPr lvl="0" algn="just"/>
            <a:r>
              <a:rPr lang="es-MX" dirty="0"/>
              <a:t>Ampliar el número de tecnologías utilizadas para así manejar una mayor cantidad de controladores (ASUS </a:t>
            </a:r>
            <a:r>
              <a:rPr lang="es-MX" dirty="0" err="1"/>
              <a:t>Tinker</a:t>
            </a:r>
            <a:r>
              <a:rPr lang="es-MX" dirty="0"/>
              <a:t> </a:t>
            </a:r>
            <a:r>
              <a:rPr lang="es-MX" dirty="0" err="1"/>
              <a:t>Board</a:t>
            </a:r>
            <a:r>
              <a:rPr lang="es-MX" dirty="0"/>
              <a:t> S, Banana Pi M64, Orange Pi Plus, </a:t>
            </a:r>
            <a:r>
              <a:rPr lang="es-MX" dirty="0" err="1"/>
              <a:t>etc</a:t>
            </a:r>
            <a:r>
              <a:rPr lang="es-MX" dirty="0"/>
              <a:t>), sensores (magnéticos, de contacto, químicos), actuadores (hidráulicos y neumáticos) y asistentes virtuales (Asistente de Google). </a:t>
            </a:r>
            <a:endParaRPr lang="es-EC" dirty="0"/>
          </a:p>
        </p:txBody>
      </p:sp>
    </p:spTree>
    <p:extLst>
      <p:ext uri="{BB962C8B-B14F-4D97-AF65-F5344CB8AC3E}">
        <p14:creationId xmlns:p14="http://schemas.microsoft.com/office/powerpoint/2010/main" val="1307002084"/>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36</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smtClean="0">
                <a:solidFill>
                  <a:schemeClr val="bg1"/>
                </a:solidFill>
                <a:latin typeface="Georgia" panose="02040502050405020303" pitchFamily="18" charset="0"/>
                <a:cs typeface="Arial" panose="020B0604020202020204" pitchFamily="34" charset="0"/>
              </a:rPr>
              <a:t>2021</a:t>
            </a:r>
            <a:endParaRPr lang="es-US" sz="2000" dirty="0">
              <a:solidFill>
                <a:schemeClr val="bg1"/>
              </a:solidFill>
              <a:latin typeface="Georgia" panose="02040502050405020303" pitchFamily="18" charset="0"/>
              <a:cs typeface="Arial" panose="020B0604020202020204" pitchFamily="34" charset="0"/>
            </a:endParaRPr>
          </a:p>
        </p:txBody>
      </p:sp>
      <p:sp>
        <p:nvSpPr>
          <p:cNvPr id="13" name="CuadroTexto 12"/>
          <p:cNvSpPr txBox="1"/>
          <p:nvPr/>
        </p:nvSpPr>
        <p:spPr>
          <a:xfrm>
            <a:off x="4147927" y="1932103"/>
            <a:ext cx="2717800" cy="461665"/>
          </a:xfrm>
          <a:prstGeom prst="rect">
            <a:avLst/>
          </a:prstGeom>
          <a:noFill/>
        </p:spPr>
        <p:txBody>
          <a:bodyPr wrap="square" rtlCol="0">
            <a:spAutoFit/>
          </a:bodyPr>
          <a:lstStyle/>
          <a:p>
            <a:r>
              <a:rPr lang="es-US" sz="2400">
                <a:solidFill>
                  <a:schemeClr val="bg1"/>
                </a:solidFill>
                <a:latin typeface="Georgia" panose="02040502050405020303" pitchFamily="18" charset="0"/>
              </a:rPr>
              <a:t>160/452 Activos </a:t>
            </a:r>
          </a:p>
        </p:txBody>
      </p:sp>
      <p:sp>
        <p:nvSpPr>
          <p:cNvPr id="9" name="Título 8">
            <a:extLst>
              <a:ext uri="{FF2B5EF4-FFF2-40B4-BE49-F238E27FC236}">
                <a16:creationId xmlns:a16="http://schemas.microsoft.com/office/drawing/2014/main" id="{33848C16-A870-462E-AFF9-2ACDB6ECC663}"/>
              </a:ext>
            </a:extLst>
          </p:cNvPr>
          <p:cNvSpPr>
            <a:spLocks noGrp="1"/>
          </p:cNvSpPr>
          <p:nvPr>
            <p:ph type="title"/>
          </p:nvPr>
        </p:nvSpPr>
        <p:spPr/>
        <p:txBody>
          <a:bodyPr>
            <a:normAutofit/>
          </a:bodyPr>
          <a:lstStyle/>
          <a:p>
            <a:pPr algn="r"/>
            <a:r>
              <a:rPr lang="es-EC" sz="9600">
                <a:latin typeface="Georgia" panose="02040502050405020303" pitchFamily="18" charset="0"/>
              </a:rPr>
              <a:t>Gracias</a:t>
            </a:r>
          </a:p>
        </p:txBody>
      </p:sp>
    </p:spTree>
    <p:extLst>
      <p:ext uri="{BB962C8B-B14F-4D97-AF65-F5344CB8AC3E}">
        <p14:creationId xmlns:p14="http://schemas.microsoft.com/office/powerpoint/2010/main" val="2969883369"/>
      </p:ext>
    </p:extLst>
  </p:cSld>
  <p:clrMapOvr>
    <a:masterClrMapping/>
  </p:clrMapOvr>
  <mc:AlternateContent xmlns:mc="http://schemas.openxmlformats.org/markup-compatibility/2006" xmlns:p14="http://schemas.microsoft.com/office/powerpoint/2010/main">
    <mc:Choice Requires="p14">
      <p:transition spd="slow" p14:dur="2000" advTm="20014"/>
    </mc:Choice>
    <mc:Fallback xmlns="">
      <p:transition spd="slow" advTm="20014"/>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3</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533001" cy="523220"/>
          </a:xfrm>
          <a:prstGeom prst="rect">
            <a:avLst/>
          </a:prstGeom>
          <a:noFill/>
        </p:spPr>
        <p:txBody>
          <a:bodyPr wrap="none" rtlCol="0">
            <a:spAutoFit/>
          </a:bodyPr>
          <a:lstStyle/>
          <a:p>
            <a:r>
              <a:rPr lang="es-US" sz="2800" b="1">
                <a:solidFill>
                  <a:schemeClr val="bg1"/>
                </a:solidFill>
                <a:latin typeface="Times New Roman" panose="02020603050405020304" pitchFamily="18" charset="0"/>
                <a:cs typeface="Times New Roman" panose="02020603050405020304" pitchFamily="18" charset="0"/>
              </a:rPr>
              <a:t>1. Introducción</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latin typeface="Georgia" pitchFamily="18" charset="0"/>
              </a:rPr>
              <a:t>1</a:t>
            </a:r>
            <a:r>
              <a:rPr lang="es-EC" sz="1100" dirty="0" smtClean="0">
                <a:latin typeface="Georgia" pitchFamily="18" charset="0"/>
              </a:rPr>
              <a:t>. </a:t>
            </a:r>
            <a:r>
              <a:rPr lang="es-EC" sz="1100" dirty="0">
                <a:latin typeface="Georgia" pitchFamily="18" charset="0"/>
              </a:rPr>
              <a:t>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3</a:t>
            </a:r>
            <a:r>
              <a:rPr lang="es-EC" sz="1100" dirty="0" smtClean="0">
                <a:solidFill>
                  <a:schemeClr val="bg1">
                    <a:lumMod val="75000"/>
                  </a:schemeClr>
                </a:solidFill>
                <a:latin typeface="Georgia" pitchFamily="18" charset="0"/>
              </a:rPr>
              <a:t>. Diseño</a:t>
            </a:r>
            <a:endParaRPr lang="es-EC" sz="1100" dirty="0">
              <a:solidFill>
                <a:schemeClr val="bg1">
                  <a:lumMod val="75000"/>
                </a:schemeClr>
              </a:solidFill>
              <a:latin typeface="Georgia" pitchFamily="18" charset="0"/>
            </a:endParaRP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dirty="0"/>
              <a:t>2</a:t>
            </a:r>
            <a:r>
              <a:rPr lang="es-EC" dirty="0" smtClean="0"/>
              <a:t>. </a:t>
            </a:r>
            <a:r>
              <a:rPr lang="es-EC" dirty="0"/>
              <a:t>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4</a:t>
            </a:r>
            <a:r>
              <a:rPr lang="es-EC" sz="1100" dirty="0" smtClean="0">
                <a:solidFill>
                  <a:schemeClr val="bg1">
                    <a:lumMod val="75000"/>
                  </a:schemeClr>
                </a:solidFill>
                <a:latin typeface="Georgia" pitchFamily="18" charset="0"/>
              </a:rPr>
              <a:t>. Implementación</a:t>
            </a:r>
            <a:endParaRPr lang="es-EC" sz="1100" dirty="0">
              <a:solidFill>
                <a:schemeClr val="bg1">
                  <a:lumMod val="75000"/>
                </a:schemeClr>
              </a:solidFill>
              <a:latin typeface="Georgia" pitchFamily="18" charset="0"/>
            </a:endParaRP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5</a:t>
            </a:r>
            <a:r>
              <a:rPr lang="es-EC" sz="1100" dirty="0" smtClean="0">
                <a:solidFill>
                  <a:schemeClr val="bg1">
                    <a:lumMod val="75000"/>
                  </a:schemeClr>
                </a:solidFill>
                <a:latin typeface="Georgia" pitchFamily="18" charset="0"/>
              </a:rPr>
              <a:t>. Pruebas</a:t>
            </a:r>
            <a:endParaRPr lang="es-EC" sz="1100" dirty="0">
              <a:solidFill>
                <a:schemeClr val="bg1">
                  <a:lumMod val="75000"/>
                </a:schemeClr>
              </a:solidFill>
              <a:latin typeface="Georgia" pitchFamily="18" charset="0"/>
            </a:endParaRPr>
          </a:p>
        </p:txBody>
      </p:sp>
      <p:sp>
        <p:nvSpPr>
          <p:cNvPr id="19" name="Título 8">
            <a:extLst>
              <a:ext uri="{FF2B5EF4-FFF2-40B4-BE49-F238E27FC236}">
                <a16:creationId xmlns:a16="http://schemas.microsoft.com/office/drawing/2014/main" id="{32CB4432-F32A-4B49-A5EC-B9591BC89214}"/>
              </a:ext>
            </a:extLst>
          </p:cNvPr>
          <p:cNvSpPr>
            <a:spLocks noGrp="1"/>
          </p:cNvSpPr>
          <p:nvPr>
            <p:ph type="title"/>
          </p:nvPr>
        </p:nvSpPr>
        <p:spPr>
          <a:xfrm>
            <a:off x="181080" y="665597"/>
            <a:ext cx="2810695" cy="863788"/>
          </a:xfrm>
        </p:spPr>
        <p:txBody>
          <a:bodyPr>
            <a:normAutofit/>
          </a:bodyPr>
          <a:lstStyle/>
          <a:p>
            <a:r>
              <a:rPr lang="es-EC" sz="4000" dirty="0" smtClean="0">
                <a:latin typeface="Times New Roman" panose="02020603050405020304" pitchFamily="18" charset="0"/>
                <a:cs typeface="Times New Roman" panose="02020603050405020304" pitchFamily="18" charset="0"/>
              </a:rPr>
              <a:t>Alcance</a:t>
            </a:r>
            <a:endParaRPr lang="es-EC" sz="4000" dirty="0">
              <a:latin typeface="Times New Roman" panose="02020603050405020304" pitchFamily="18" charset="0"/>
              <a:cs typeface="Times New Roman" panose="02020603050405020304" pitchFamily="18" charset="0"/>
            </a:endParaRPr>
          </a:p>
        </p:txBody>
      </p:sp>
      <p:sp>
        <p:nvSpPr>
          <p:cNvPr id="20"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smtClean="0">
                <a:solidFill>
                  <a:schemeClr val="bg1">
                    <a:lumMod val="75000"/>
                  </a:schemeClr>
                </a:solidFill>
                <a:latin typeface="Georgia" pitchFamily="18" charset="0"/>
              </a:rPr>
              <a:t>6. Conclusiones y Trabajos Futuros</a:t>
            </a:r>
            <a:endParaRPr lang="es-EC" sz="1100" dirty="0">
              <a:solidFill>
                <a:schemeClr val="bg1">
                  <a:lumMod val="75000"/>
                </a:schemeClr>
              </a:solidFill>
              <a:latin typeface="Georgia" pitchFamily="18" charset="0"/>
            </a:endParaRPr>
          </a:p>
        </p:txBody>
      </p:sp>
      <p:graphicFrame>
        <p:nvGraphicFramePr>
          <p:cNvPr id="21" name="Diagrama 20"/>
          <p:cNvGraphicFramePr/>
          <p:nvPr>
            <p:extLst>
              <p:ext uri="{D42A27DB-BD31-4B8C-83A1-F6EECF244321}">
                <p14:modId xmlns:p14="http://schemas.microsoft.com/office/powerpoint/2010/main" val="4092821563"/>
              </p:ext>
            </p:extLst>
          </p:nvPr>
        </p:nvGraphicFramePr>
        <p:xfrm>
          <a:off x="2303759" y="1631367"/>
          <a:ext cx="7856241" cy="39216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33672133"/>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Times New Roman" panose="02020603050405020304" pitchFamily="18" charset="0"/>
                <a:cs typeface="Times New Roman" panose="02020603050405020304" pitchFamily="18" charset="0"/>
              </a:rPr>
              <a:t>4</a:t>
            </a:r>
            <a:endParaRPr lang="es-US"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1880643" cy="523220"/>
          </a:xfrm>
          <a:prstGeom prst="rect">
            <a:avLst/>
          </a:prstGeom>
          <a:noFill/>
        </p:spPr>
        <p:txBody>
          <a:bodyPr wrap="none" rtlCol="0">
            <a:spAutoFit/>
          </a:bodyPr>
          <a:lstStyle/>
          <a:p>
            <a:r>
              <a:rPr lang="es-US" sz="2800" b="1">
                <a:solidFill>
                  <a:schemeClr val="bg1"/>
                </a:solidFill>
                <a:latin typeface="Times New Roman" panose="02020603050405020304" pitchFamily="18" charset="0"/>
                <a:cs typeface="Times New Roman" panose="02020603050405020304" pitchFamily="18" charset="0"/>
              </a:rPr>
              <a:t>2. Objetivo</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bg1">
                    <a:lumMod val="75000"/>
                  </a:schemeClr>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2. Objetivos</a:t>
            </a:r>
          </a:p>
        </p:txBody>
      </p:sp>
      <p:graphicFrame>
        <p:nvGraphicFramePr>
          <p:cNvPr id="28" name="Marcador de contenido 7">
            <a:extLst>
              <a:ext uri="{FF2B5EF4-FFF2-40B4-BE49-F238E27FC236}">
                <a16:creationId xmlns:a16="http://schemas.microsoft.com/office/drawing/2014/main" id="{4AEEFACD-96B1-4BCF-921D-FB278EFB0C68}"/>
              </a:ext>
            </a:extLst>
          </p:cNvPr>
          <p:cNvGraphicFramePr>
            <a:graphicFrameLocks noGrp="1"/>
          </p:cNvGraphicFramePr>
          <p:nvPr>
            <p:ph idx="1"/>
            <p:extLst>
              <p:ext uri="{D42A27DB-BD31-4B8C-83A1-F6EECF244321}">
                <p14:modId xmlns:p14="http://schemas.microsoft.com/office/powerpoint/2010/main" val="2596172790"/>
              </p:ext>
            </p:extLst>
          </p:nvPr>
        </p:nvGraphicFramePr>
        <p:xfrm>
          <a:off x="175983" y="728302"/>
          <a:ext cx="11635017" cy="12525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4" name="Group 33">
            <a:extLst>
              <a:ext uri="{FF2B5EF4-FFF2-40B4-BE49-F238E27FC236}">
                <a16:creationId xmlns:a16="http://schemas.microsoft.com/office/drawing/2014/main" id="{83186316-306C-4421-93DC-DF1B70ED5157}"/>
              </a:ext>
            </a:extLst>
          </p:cNvPr>
          <p:cNvGrpSpPr/>
          <p:nvPr/>
        </p:nvGrpSpPr>
        <p:grpSpPr>
          <a:xfrm>
            <a:off x="3764917" y="2133745"/>
            <a:ext cx="4457147" cy="553848"/>
            <a:chOff x="576844" y="6324"/>
            <a:chExt cx="3845525" cy="553848"/>
          </a:xfrm>
        </p:grpSpPr>
        <p:sp>
          <p:nvSpPr>
            <p:cNvPr id="35" name="Rectangle: Rounded Corners 34">
              <a:extLst>
                <a:ext uri="{FF2B5EF4-FFF2-40B4-BE49-F238E27FC236}">
                  <a16:creationId xmlns:a16="http://schemas.microsoft.com/office/drawing/2014/main" id="{56BEA229-8811-4DD6-8C0C-CF2FF8987094}"/>
                </a:ext>
              </a:extLst>
            </p:cNvPr>
            <p:cNvSpPr/>
            <p:nvPr/>
          </p:nvSpPr>
          <p:spPr>
            <a:xfrm>
              <a:off x="581182" y="6324"/>
              <a:ext cx="3841187" cy="553848"/>
            </a:xfrm>
            <a:prstGeom prst="roundRect">
              <a:avLst/>
            </a:prstGeom>
            <a:solidFill>
              <a:srgbClr val="00703C"/>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36" name="Rectangle: Rounded Corners 4">
              <a:extLst>
                <a:ext uri="{FF2B5EF4-FFF2-40B4-BE49-F238E27FC236}">
                  <a16:creationId xmlns:a16="http://schemas.microsoft.com/office/drawing/2014/main" id="{B124F403-894D-48FB-A4A4-5375FD3D6315}"/>
                </a:ext>
              </a:extLst>
            </p:cNvPr>
            <p:cNvSpPr txBox="1"/>
            <p:nvPr/>
          </p:nvSpPr>
          <p:spPr>
            <a:xfrm>
              <a:off x="576844" y="33361"/>
              <a:ext cx="3841187" cy="4997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7843" tIns="0" rIns="307843" bIns="0" numCol="1" spcCol="1270" anchor="ctr" anchorCtr="0">
              <a:noAutofit/>
            </a:bodyPr>
            <a:lstStyle/>
            <a:p>
              <a:pPr marL="0" lvl="0" indent="0" algn="ctr" defTabSz="1422400">
                <a:lnSpc>
                  <a:spcPct val="90000"/>
                </a:lnSpc>
                <a:spcBef>
                  <a:spcPct val="0"/>
                </a:spcBef>
                <a:spcAft>
                  <a:spcPct val="35000"/>
                </a:spcAft>
                <a:buNone/>
              </a:pPr>
              <a:r>
                <a:rPr lang="es-ES" sz="3200" kern="1200">
                  <a:cs typeface="Times New Roman" panose="02020603050405020304" pitchFamily="18" charset="0"/>
                </a:rPr>
                <a:t>Objetivos Específicos</a:t>
              </a:r>
              <a:endParaRPr lang="es-EC" sz="3200" kern="1200">
                <a:cs typeface="Times New Roman" panose="02020603050405020304" pitchFamily="18" charset="0"/>
              </a:endParaRPr>
            </a:p>
          </p:txBody>
        </p:sp>
      </p:grpSp>
      <p:sp>
        <p:nvSpPr>
          <p:cNvPr id="37" name="TextBox 4">
            <a:extLst>
              <a:ext uri="{FF2B5EF4-FFF2-40B4-BE49-F238E27FC236}">
                <a16:creationId xmlns:a16="http://schemas.microsoft.com/office/drawing/2014/main" id="{64EA9F35-D5A2-45BA-A182-3E3720165320}"/>
              </a:ext>
            </a:extLst>
          </p:cNvPr>
          <p:cNvSpPr txBox="1"/>
          <p:nvPr/>
        </p:nvSpPr>
        <p:spPr>
          <a:xfrm>
            <a:off x="401067" y="3063628"/>
            <a:ext cx="3486216" cy="747897"/>
          </a:xfrm>
          <a:prstGeom prst="rect">
            <a:avLst/>
          </a:prstGeom>
        </p:spPr>
        <p:txBody>
          <a:bodyPr wrap="square" lIns="0" tIns="0" rIns="0" bIns="0" rtlCol="0" anchor="t">
            <a:spAutoFit/>
          </a:bodyPr>
          <a:lstStyle/>
          <a:p>
            <a:pPr marL="342900" marR="0" lvl="1" indent="-342900" algn="just" defTabSz="889000">
              <a:lnSpc>
                <a:spcPct val="90000"/>
              </a:lnSpc>
              <a:spcBef>
                <a:spcPct val="0"/>
              </a:spcBef>
              <a:spcAft>
                <a:spcPct val="15000"/>
              </a:spcAft>
              <a:buFont typeface="Arial" panose="020B0604020202020204" pitchFamily="34" charset="0"/>
              <a:buChar char="•"/>
            </a:pPr>
            <a:r>
              <a:rPr lang="es-EC" dirty="0" smtClean="0">
                <a:solidFill>
                  <a:prstClr val="black">
                    <a:hueOff val="0"/>
                    <a:satOff val="0"/>
                    <a:lumOff val="0"/>
                    <a:alphaOff val="0"/>
                  </a:prstClr>
                </a:solidFill>
                <a:cs typeface="Times New Roman" panose="02020603050405020304" pitchFamily="18" charset="0"/>
              </a:rPr>
              <a:t>Investigar </a:t>
            </a:r>
            <a:r>
              <a:rPr lang="es-EC" dirty="0">
                <a:solidFill>
                  <a:prstClr val="black">
                    <a:hueOff val="0"/>
                    <a:satOff val="0"/>
                    <a:lumOff val="0"/>
                    <a:alphaOff val="0"/>
                  </a:prstClr>
                </a:solidFill>
                <a:cs typeface="Times New Roman" panose="02020603050405020304" pitchFamily="18" charset="0"/>
              </a:rPr>
              <a:t>los trabajos relacionados con EDA, SOA, REST, CPS, CPE, MDE.</a:t>
            </a:r>
            <a:endParaRPr lang="en-US" dirty="0">
              <a:solidFill>
                <a:prstClr val="black">
                  <a:hueOff val="0"/>
                  <a:satOff val="0"/>
                  <a:lumOff val="0"/>
                  <a:alphaOff val="0"/>
                </a:prstClr>
              </a:solidFill>
              <a:cs typeface="Times New Roman" panose="02020603050405020304" pitchFamily="18" charset="0"/>
            </a:endParaRPr>
          </a:p>
        </p:txBody>
      </p:sp>
      <p:sp>
        <p:nvSpPr>
          <p:cNvPr id="38" name="TextBox 4">
            <a:extLst>
              <a:ext uri="{FF2B5EF4-FFF2-40B4-BE49-F238E27FC236}">
                <a16:creationId xmlns:a16="http://schemas.microsoft.com/office/drawing/2014/main" id="{2834F8C2-5CE4-4206-895B-99C8B434AFA5}"/>
              </a:ext>
            </a:extLst>
          </p:cNvPr>
          <p:cNvSpPr txBox="1"/>
          <p:nvPr/>
        </p:nvSpPr>
        <p:spPr>
          <a:xfrm>
            <a:off x="500029" y="3938181"/>
            <a:ext cx="3486216" cy="747897"/>
          </a:xfrm>
          <a:prstGeom prst="rect">
            <a:avLst/>
          </a:prstGeom>
        </p:spPr>
        <p:txBody>
          <a:bodyPr wrap="square" lIns="0" tIns="0" rIns="0" bIns="0" rtlCol="0" anchor="t">
            <a:spAutoFit/>
          </a:bodyPr>
          <a:lstStyle/>
          <a:p>
            <a:pPr marL="342900" marR="0" lvl="1" indent="-342900" algn="just" defTabSz="889000">
              <a:lnSpc>
                <a:spcPct val="90000"/>
              </a:lnSpc>
              <a:spcBef>
                <a:spcPct val="0"/>
              </a:spcBef>
              <a:spcAft>
                <a:spcPct val="15000"/>
              </a:spcAft>
              <a:buFont typeface="Arial" panose="020B0604020202020204" pitchFamily="34" charset="0"/>
              <a:buChar char="•"/>
            </a:pPr>
            <a:r>
              <a:rPr lang="es-EC" dirty="0" smtClean="0">
                <a:ea typeface="Times New Roman" panose="02020603050405020304" pitchFamily="18" charset="0"/>
                <a:cs typeface="Times New Roman" panose="02020603050405020304" pitchFamily="18" charset="0"/>
              </a:rPr>
              <a:t>Generar </a:t>
            </a:r>
            <a:r>
              <a:rPr lang="es-EC" dirty="0">
                <a:ea typeface="Times New Roman" panose="02020603050405020304" pitchFamily="18" charset="0"/>
                <a:cs typeface="Times New Roman" panose="02020603050405020304" pitchFamily="18" charset="0"/>
              </a:rPr>
              <a:t>el modelo de la arquitectura para la estructuración del sistema</a:t>
            </a:r>
            <a:r>
              <a:rPr lang="es-EC" dirty="0" smtClean="0">
                <a:effectLst/>
                <a:ea typeface="Times New Roman" panose="02020603050405020304" pitchFamily="18" charset="0"/>
                <a:cs typeface="Times New Roman" panose="02020603050405020304" pitchFamily="18" charset="0"/>
              </a:rPr>
              <a:t>.</a:t>
            </a:r>
            <a:endParaRPr lang="en-US" sz="2000" dirty="0">
              <a:solidFill>
                <a:prstClr val="black">
                  <a:hueOff val="0"/>
                  <a:satOff val="0"/>
                  <a:lumOff val="0"/>
                  <a:alphaOff val="0"/>
                </a:prstClr>
              </a:solidFill>
              <a:cs typeface="Times New Roman" panose="02020603050405020304" pitchFamily="18" charset="0"/>
            </a:endParaRPr>
          </a:p>
        </p:txBody>
      </p:sp>
      <p:sp>
        <p:nvSpPr>
          <p:cNvPr id="39" name="TextBox 4">
            <a:extLst>
              <a:ext uri="{FF2B5EF4-FFF2-40B4-BE49-F238E27FC236}">
                <a16:creationId xmlns:a16="http://schemas.microsoft.com/office/drawing/2014/main" id="{20684504-F52F-46CD-AE60-A7078699CB96}"/>
              </a:ext>
            </a:extLst>
          </p:cNvPr>
          <p:cNvSpPr txBox="1"/>
          <p:nvPr/>
        </p:nvSpPr>
        <p:spPr>
          <a:xfrm>
            <a:off x="517953" y="4880523"/>
            <a:ext cx="3486216" cy="747897"/>
          </a:xfrm>
          <a:prstGeom prst="rect">
            <a:avLst/>
          </a:prstGeom>
        </p:spPr>
        <p:txBody>
          <a:bodyPr wrap="square" lIns="0" tIns="0" rIns="0" bIns="0" rtlCol="0" anchor="t">
            <a:spAutoFit/>
          </a:bodyPr>
          <a:lstStyle/>
          <a:p>
            <a:pPr marL="342900" marR="0" lvl="1" indent="-342900" algn="just" defTabSz="889000">
              <a:lnSpc>
                <a:spcPct val="90000"/>
              </a:lnSpc>
              <a:spcBef>
                <a:spcPct val="0"/>
              </a:spcBef>
              <a:spcAft>
                <a:spcPct val="15000"/>
              </a:spcAft>
              <a:buFont typeface="Arial" panose="020B0604020202020204" pitchFamily="34" charset="0"/>
              <a:buChar char="•"/>
            </a:pPr>
            <a:r>
              <a:rPr lang="es-EC" dirty="0" smtClean="0">
                <a:ea typeface="Times New Roman" panose="02020603050405020304" pitchFamily="18" charset="0"/>
                <a:cs typeface="Times New Roman" panose="02020603050405020304" pitchFamily="18" charset="0"/>
              </a:rPr>
              <a:t>Crear </a:t>
            </a:r>
            <a:r>
              <a:rPr lang="es-EC" dirty="0">
                <a:ea typeface="Times New Roman" panose="02020603050405020304" pitchFamily="18" charset="0"/>
                <a:cs typeface="Times New Roman" panose="02020603050405020304" pitchFamily="18" charset="0"/>
              </a:rPr>
              <a:t>el editor gráfico simulando escenarios que cumplan eventos </a:t>
            </a:r>
            <a:r>
              <a:rPr lang="es-EC" dirty="0" smtClean="0">
                <a:ea typeface="Times New Roman" panose="02020603050405020304" pitchFamily="18" charset="0"/>
                <a:cs typeface="Times New Roman" panose="02020603050405020304" pitchFamily="18" charset="0"/>
              </a:rPr>
              <a:t>requeridos.</a:t>
            </a:r>
            <a:endParaRPr lang="en-US" sz="2000" dirty="0">
              <a:solidFill>
                <a:prstClr val="black">
                  <a:hueOff val="0"/>
                  <a:satOff val="0"/>
                  <a:lumOff val="0"/>
                  <a:alphaOff val="0"/>
                </a:prstClr>
              </a:solidFill>
              <a:cs typeface="Times New Roman" panose="02020603050405020304" pitchFamily="18" charset="0"/>
            </a:endParaRPr>
          </a:p>
        </p:txBody>
      </p:sp>
      <p:sp>
        <p:nvSpPr>
          <p:cNvPr id="40" name="TextBox 4">
            <a:extLst>
              <a:ext uri="{FF2B5EF4-FFF2-40B4-BE49-F238E27FC236}">
                <a16:creationId xmlns:a16="http://schemas.microsoft.com/office/drawing/2014/main" id="{366730A7-4C01-42BB-96BD-3C122F139D42}"/>
              </a:ext>
            </a:extLst>
          </p:cNvPr>
          <p:cNvSpPr txBox="1"/>
          <p:nvPr/>
        </p:nvSpPr>
        <p:spPr>
          <a:xfrm>
            <a:off x="8420034" y="3531130"/>
            <a:ext cx="3486216" cy="1745093"/>
          </a:xfrm>
          <a:prstGeom prst="rect">
            <a:avLst/>
          </a:prstGeom>
        </p:spPr>
        <p:txBody>
          <a:bodyPr wrap="square" lIns="0" tIns="0" rIns="0" bIns="0" rtlCol="0" anchor="t">
            <a:spAutoFit/>
          </a:bodyPr>
          <a:lstStyle/>
          <a:p>
            <a:pPr marL="342900" marR="0" lvl="1" indent="-342900" algn="just" defTabSz="889000">
              <a:lnSpc>
                <a:spcPct val="90000"/>
              </a:lnSpc>
              <a:spcBef>
                <a:spcPct val="0"/>
              </a:spcBef>
              <a:spcAft>
                <a:spcPct val="15000"/>
              </a:spcAft>
              <a:buFont typeface="Arial" panose="020B0604020202020204" pitchFamily="34" charset="0"/>
              <a:buChar char="•"/>
            </a:pPr>
            <a:r>
              <a:rPr lang="es-EC" dirty="0" smtClean="0">
                <a:ea typeface="Times New Roman" panose="02020603050405020304" pitchFamily="18" charset="0"/>
                <a:cs typeface="Times New Roman" panose="02020603050405020304" pitchFamily="18" charset="0"/>
              </a:rPr>
              <a:t>Evaluar </a:t>
            </a:r>
            <a:r>
              <a:rPr lang="es-EC" dirty="0">
                <a:ea typeface="Times New Roman" panose="02020603050405020304" pitchFamily="18" charset="0"/>
                <a:cs typeface="Times New Roman" panose="02020603050405020304" pitchFamily="18" charset="0"/>
              </a:rPr>
              <a:t>el sistema por medio de pruebas de carga en los servidores, pruebas de usabilidad del editor gráfico, análisis de puntos de función, pruebas de desempeño funcional del sistema.</a:t>
            </a:r>
            <a:endParaRPr lang="en-US" sz="2000" dirty="0">
              <a:solidFill>
                <a:prstClr val="black">
                  <a:hueOff val="0"/>
                  <a:satOff val="0"/>
                  <a:lumOff val="0"/>
                  <a:alphaOff val="0"/>
                </a:prstClr>
              </a:solidFill>
              <a:cs typeface="Times New Roman" panose="02020603050405020304" pitchFamily="18" charset="0"/>
            </a:endParaRPr>
          </a:p>
        </p:txBody>
      </p:sp>
      <p:sp>
        <p:nvSpPr>
          <p:cNvPr id="41" name="TextBox 4">
            <a:extLst>
              <a:ext uri="{FF2B5EF4-FFF2-40B4-BE49-F238E27FC236}">
                <a16:creationId xmlns:a16="http://schemas.microsoft.com/office/drawing/2014/main" id="{9633E227-6AAD-496C-87DE-24178D3F6608}"/>
              </a:ext>
            </a:extLst>
          </p:cNvPr>
          <p:cNvSpPr txBox="1"/>
          <p:nvPr/>
        </p:nvSpPr>
        <p:spPr>
          <a:xfrm>
            <a:off x="4489642" y="4451787"/>
            <a:ext cx="3486216" cy="747897"/>
          </a:xfrm>
          <a:prstGeom prst="rect">
            <a:avLst/>
          </a:prstGeom>
        </p:spPr>
        <p:txBody>
          <a:bodyPr wrap="square" lIns="0" tIns="0" rIns="0" bIns="0" rtlCol="0" anchor="t">
            <a:spAutoFit/>
          </a:bodyPr>
          <a:lstStyle/>
          <a:p>
            <a:pPr marL="342900" marR="0" lvl="1" indent="-342900" algn="just" defTabSz="889000">
              <a:lnSpc>
                <a:spcPct val="90000"/>
              </a:lnSpc>
              <a:spcBef>
                <a:spcPct val="0"/>
              </a:spcBef>
              <a:spcAft>
                <a:spcPct val="15000"/>
              </a:spcAft>
              <a:buFont typeface="Arial" panose="020B0604020202020204" pitchFamily="34" charset="0"/>
              <a:buChar char="•"/>
            </a:pPr>
            <a:r>
              <a:rPr lang="es-EC" dirty="0" smtClean="0">
                <a:solidFill>
                  <a:prstClr val="black">
                    <a:hueOff val="0"/>
                    <a:satOff val="0"/>
                    <a:lumOff val="0"/>
                    <a:alphaOff val="0"/>
                  </a:prstClr>
                </a:solidFill>
                <a:cs typeface="Times New Roman" panose="02020603050405020304" pitchFamily="18" charset="0"/>
              </a:rPr>
              <a:t>Procesar </a:t>
            </a:r>
            <a:r>
              <a:rPr lang="es-EC" dirty="0">
                <a:solidFill>
                  <a:prstClr val="black">
                    <a:hueOff val="0"/>
                    <a:satOff val="0"/>
                    <a:lumOff val="0"/>
                    <a:alphaOff val="0"/>
                  </a:prstClr>
                </a:solidFill>
                <a:cs typeface="Times New Roman" panose="02020603050405020304" pitchFamily="18" charset="0"/>
              </a:rPr>
              <a:t>los eventos complejos para conseguir respuestas eficientes al problema detectado. </a:t>
            </a:r>
            <a:endParaRPr lang="en-US" dirty="0">
              <a:solidFill>
                <a:prstClr val="black">
                  <a:hueOff val="0"/>
                  <a:satOff val="0"/>
                  <a:lumOff val="0"/>
                  <a:alphaOff val="0"/>
                </a:prstClr>
              </a:solidFill>
              <a:cs typeface="Times New Roman" panose="02020603050405020304" pitchFamily="18" charset="0"/>
            </a:endParaRPr>
          </a:p>
        </p:txBody>
      </p:sp>
      <p:sp>
        <p:nvSpPr>
          <p:cNvPr id="42" name="TextBox 4">
            <a:extLst>
              <a:ext uri="{FF2B5EF4-FFF2-40B4-BE49-F238E27FC236}">
                <a16:creationId xmlns:a16="http://schemas.microsoft.com/office/drawing/2014/main" id="{4E621B4C-E34D-4F22-B212-322B3BF3E9B6}"/>
              </a:ext>
            </a:extLst>
          </p:cNvPr>
          <p:cNvSpPr txBox="1"/>
          <p:nvPr/>
        </p:nvSpPr>
        <p:spPr>
          <a:xfrm>
            <a:off x="4489642" y="3506514"/>
            <a:ext cx="3486216" cy="747897"/>
          </a:xfrm>
          <a:prstGeom prst="rect">
            <a:avLst/>
          </a:prstGeom>
        </p:spPr>
        <p:txBody>
          <a:bodyPr wrap="square" lIns="0" tIns="0" rIns="0" bIns="0" rtlCol="0" anchor="t">
            <a:spAutoFit/>
          </a:bodyPr>
          <a:lstStyle/>
          <a:p>
            <a:pPr marL="342900" marR="0" lvl="1" indent="-342900" algn="just" defTabSz="889000">
              <a:lnSpc>
                <a:spcPct val="90000"/>
              </a:lnSpc>
              <a:spcBef>
                <a:spcPct val="0"/>
              </a:spcBef>
              <a:spcAft>
                <a:spcPct val="15000"/>
              </a:spcAft>
              <a:buFont typeface="Arial" panose="020B0604020202020204" pitchFamily="34" charset="0"/>
              <a:buChar char="•"/>
            </a:pPr>
            <a:r>
              <a:rPr lang="es-EC" dirty="0" smtClean="0">
                <a:solidFill>
                  <a:prstClr val="black">
                    <a:hueOff val="0"/>
                    <a:satOff val="0"/>
                    <a:lumOff val="0"/>
                    <a:alphaOff val="0"/>
                  </a:prstClr>
                </a:solidFill>
                <a:cs typeface="Times New Roman" panose="02020603050405020304" pitchFamily="18" charset="0"/>
              </a:rPr>
              <a:t>Generar </a:t>
            </a:r>
            <a:r>
              <a:rPr lang="es-EC" dirty="0">
                <a:solidFill>
                  <a:prstClr val="black">
                    <a:hueOff val="0"/>
                    <a:satOff val="0"/>
                    <a:lumOff val="0"/>
                    <a:alphaOff val="0"/>
                  </a:prstClr>
                </a:solidFill>
                <a:cs typeface="Times New Roman" panose="02020603050405020304" pitchFamily="18" charset="0"/>
              </a:rPr>
              <a:t>el código para cada elemento que trabajará en el </a:t>
            </a:r>
            <a:r>
              <a:rPr lang="es-EC" dirty="0" smtClean="0">
                <a:solidFill>
                  <a:prstClr val="black">
                    <a:hueOff val="0"/>
                    <a:satOff val="0"/>
                    <a:lumOff val="0"/>
                    <a:alphaOff val="0"/>
                  </a:prstClr>
                </a:solidFill>
                <a:cs typeface="Times New Roman" panose="02020603050405020304" pitchFamily="18" charset="0"/>
              </a:rPr>
              <a:t>sistema.</a:t>
            </a:r>
            <a:endParaRPr lang="es-EC" dirty="0">
              <a:solidFill>
                <a:prstClr val="black">
                  <a:hueOff val="0"/>
                  <a:satOff val="0"/>
                  <a:lumOff val="0"/>
                  <a:alphaOff val="0"/>
                </a:prstClr>
              </a:solidFill>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4A0DDB13-927B-4214-98C9-97A1C015FFA7}"/>
              </a:ext>
            </a:extLst>
          </p:cNvPr>
          <p:cNvSpPr/>
          <p:nvPr/>
        </p:nvSpPr>
        <p:spPr>
          <a:xfrm>
            <a:off x="285750" y="2825245"/>
            <a:ext cx="3914775" cy="3049214"/>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sp>
        <p:nvSpPr>
          <p:cNvPr id="45" name="Rectangle: Rounded Corners 44">
            <a:extLst>
              <a:ext uri="{FF2B5EF4-FFF2-40B4-BE49-F238E27FC236}">
                <a16:creationId xmlns:a16="http://schemas.microsoft.com/office/drawing/2014/main" id="{450A7D70-DC3F-4BFF-8C0D-7373220B3A4B}"/>
              </a:ext>
            </a:extLst>
          </p:cNvPr>
          <p:cNvSpPr/>
          <p:nvPr/>
        </p:nvSpPr>
        <p:spPr>
          <a:xfrm>
            <a:off x="4315842" y="3283527"/>
            <a:ext cx="3914775" cy="2092037"/>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sp>
        <p:nvSpPr>
          <p:cNvPr id="47" name="Rectangle: Rounded Corners 46">
            <a:extLst>
              <a:ext uri="{FF2B5EF4-FFF2-40B4-BE49-F238E27FC236}">
                <a16:creationId xmlns:a16="http://schemas.microsoft.com/office/drawing/2014/main" id="{4AF058F3-41DF-42D2-B730-300FAF24630D}"/>
              </a:ext>
            </a:extLst>
          </p:cNvPr>
          <p:cNvSpPr/>
          <p:nvPr/>
        </p:nvSpPr>
        <p:spPr>
          <a:xfrm>
            <a:off x="8336409" y="3285128"/>
            <a:ext cx="3690589" cy="2066194"/>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sp>
        <p:nvSpPr>
          <p:cNvPr id="44" name="25 CuadroTexto">
            <a:extLst>
              <a:ext uri="{FF2B5EF4-FFF2-40B4-BE49-F238E27FC236}">
                <a16:creationId xmlns:a16="http://schemas.microsoft.com/office/drawing/2014/main" id="{E671AE59-3A68-4369-ADEF-D6BFA175F1F0}"/>
              </a:ext>
            </a:extLst>
          </p:cNvPr>
          <p:cNvSpPr txBox="1"/>
          <p:nvPr/>
        </p:nvSpPr>
        <p:spPr>
          <a:xfrm>
            <a:off x="2303759" y="6525929"/>
            <a:ext cx="792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3</a:t>
            </a:r>
            <a:r>
              <a:rPr lang="es-EC" sz="1100" dirty="0" smtClean="0">
                <a:solidFill>
                  <a:schemeClr val="bg1">
                    <a:lumMod val="75000"/>
                  </a:schemeClr>
                </a:solidFill>
                <a:latin typeface="Georgia" pitchFamily="18" charset="0"/>
              </a:rPr>
              <a:t>. Diseño</a:t>
            </a:r>
            <a:endParaRPr lang="es-EC" sz="1100" dirty="0">
              <a:solidFill>
                <a:schemeClr val="bg1">
                  <a:lumMod val="75000"/>
                </a:schemeClr>
              </a:solidFill>
              <a:latin typeface="Georgia" pitchFamily="18" charset="0"/>
            </a:endParaRPr>
          </a:p>
        </p:txBody>
      </p:sp>
      <p:sp>
        <p:nvSpPr>
          <p:cNvPr id="46" name="27 CuadroTexto">
            <a:extLst>
              <a:ext uri="{FF2B5EF4-FFF2-40B4-BE49-F238E27FC236}">
                <a16:creationId xmlns:a16="http://schemas.microsoft.com/office/drawing/2014/main" id="{864EE58E-C8CF-4F58-8D1E-F0B1AD6A3035}"/>
              </a:ext>
            </a:extLst>
          </p:cNvPr>
          <p:cNvSpPr txBox="1"/>
          <p:nvPr/>
        </p:nvSpPr>
        <p:spPr>
          <a:xfrm>
            <a:off x="3174373" y="6525929"/>
            <a:ext cx="1368000" cy="2628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4</a:t>
            </a:r>
            <a:r>
              <a:rPr lang="es-EC" sz="1100" dirty="0" smtClean="0">
                <a:solidFill>
                  <a:schemeClr val="bg1">
                    <a:lumMod val="75000"/>
                  </a:schemeClr>
                </a:solidFill>
                <a:latin typeface="Georgia" pitchFamily="18" charset="0"/>
              </a:rPr>
              <a:t>. Implementación</a:t>
            </a:r>
            <a:endParaRPr lang="es-EC" sz="1100" dirty="0">
              <a:solidFill>
                <a:schemeClr val="bg1">
                  <a:lumMod val="75000"/>
                </a:schemeClr>
              </a:solidFill>
              <a:latin typeface="Georgia" pitchFamily="18" charset="0"/>
            </a:endParaRPr>
          </a:p>
        </p:txBody>
      </p:sp>
      <p:sp>
        <p:nvSpPr>
          <p:cNvPr id="48" name="27 CuadroTexto">
            <a:extLst>
              <a:ext uri="{FF2B5EF4-FFF2-40B4-BE49-F238E27FC236}">
                <a16:creationId xmlns:a16="http://schemas.microsoft.com/office/drawing/2014/main" id="{70FBEF4F-4BCF-44A4-8297-414910496D96}"/>
              </a:ext>
            </a:extLst>
          </p:cNvPr>
          <p:cNvSpPr txBox="1"/>
          <p:nvPr/>
        </p:nvSpPr>
        <p:spPr>
          <a:xfrm>
            <a:off x="4630880" y="6525929"/>
            <a:ext cx="828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5</a:t>
            </a:r>
            <a:r>
              <a:rPr lang="es-EC" sz="1100" dirty="0" smtClean="0">
                <a:solidFill>
                  <a:schemeClr val="bg1">
                    <a:lumMod val="75000"/>
                  </a:schemeClr>
                </a:solidFill>
                <a:latin typeface="Georgia" pitchFamily="18" charset="0"/>
              </a:rPr>
              <a:t>. Pruebas</a:t>
            </a:r>
            <a:endParaRPr lang="es-EC" sz="1100" dirty="0">
              <a:solidFill>
                <a:schemeClr val="bg1">
                  <a:lumMod val="75000"/>
                </a:schemeClr>
              </a:solidFill>
              <a:latin typeface="Georgia" pitchFamily="18" charset="0"/>
            </a:endParaRPr>
          </a:p>
        </p:txBody>
      </p:sp>
      <p:sp>
        <p:nvSpPr>
          <p:cNvPr id="49" name="27 CuadroTexto">
            <a:extLst>
              <a:ext uri="{FF2B5EF4-FFF2-40B4-BE49-F238E27FC236}">
                <a16:creationId xmlns:a16="http://schemas.microsoft.com/office/drawing/2014/main" id="{70FBEF4F-4BCF-44A4-8297-414910496D96}"/>
              </a:ext>
            </a:extLst>
          </p:cNvPr>
          <p:cNvSpPr txBox="1"/>
          <p:nvPr/>
        </p:nvSpPr>
        <p:spPr>
          <a:xfrm>
            <a:off x="5586842" y="6525927"/>
            <a:ext cx="237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smtClean="0">
                <a:solidFill>
                  <a:schemeClr val="bg1">
                    <a:lumMod val="75000"/>
                  </a:schemeClr>
                </a:solidFill>
                <a:latin typeface="Georgia" pitchFamily="18" charset="0"/>
              </a:rPr>
              <a:t>6. Conclusiones y Trabajos Futuros</a:t>
            </a:r>
            <a:endParaRPr lang="es-EC" sz="1100" dirty="0">
              <a:solidFill>
                <a:schemeClr val="bg1">
                  <a:lumMod val="75000"/>
                </a:schemeClr>
              </a:solidFill>
              <a:latin typeface="Georgia" pitchFamily="18" charset="0"/>
            </a:endParaRPr>
          </a:p>
        </p:txBody>
      </p:sp>
    </p:spTree>
    <p:extLst>
      <p:ext uri="{BB962C8B-B14F-4D97-AF65-F5344CB8AC3E}">
        <p14:creationId xmlns:p14="http://schemas.microsoft.com/office/powerpoint/2010/main" val="4234905522"/>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5</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1568058" cy="523220"/>
          </a:xfrm>
          <a:prstGeom prst="rect">
            <a:avLst/>
          </a:prstGeom>
          <a:noFill/>
        </p:spPr>
        <p:txBody>
          <a:bodyPr wrap="none" rtlCol="0">
            <a:spAutoFit/>
          </a:bodyPr>
          <a:lstStyle/>
          <a:p>
            <a:r>
              <a:rPr lang="es-US" sz="2800" b="1" dirty="0">
                <a:solidFill>
                  <a:schemeClr val="bg1"/>
                </a:solidFill>
              </a:rPr>
              <a:t>3. </a:t>
            </a:r>
            <a:r>
              <a:rPr lang="es-US" sz="2800" b="1" dirty="0" smtClean="0">
                <a:solidFill>
                  <a:schemeClr val="bg1"/>
                </a:solidFill>
              </a:rPr>
              <a:t>Diseño</a:t>
            </a:r>
            <a:endParaRPr lang="es-US" sz="2800" b="1" dirty="0">
              <a:solidFill>
                <a:schemeClr val="bg1"/>
              </a:solidFill>
            </a:endParaRP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4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solidFill>
                  <a:schemeClr val="bg1"/>
                </a:solidFill>
                <a:latin typeface="Georgia" pitchFamily="18" charset="0"/>
              </a:rPr>
              <a:t>3</a:t>
            </a:r>
            <a:r>
              <a:rPr lang="es-EC" sz="1100" dirty="0" smtClean="0">
                <a:solidFill>
                  <a:schemeClr val="bg1"/>
                </a:solidFill>
                <a:latin typeface="Georgia" pitchFamily="18" charset="0"/>
              </a:rPr>
              <a:t>. Diseño</a:t>
            </a:r>
            <a:endParaRPr lang="es-EC" sz="1100" dirty="0">
              <a:solidFill>
                <a:schemeClr val="bg1"/>
              </a:solidFill>
              <a:latin typeface="Georgia" pitchFamily="18" charset="0"/>
            </a:endParaRPr>
          </a:p>
        </p:txBody>
      </p:sp>
      <p:sp>
        <p:nvSpPr>
          <p:cNvPr id="41"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4</a:t>
            </a:r>
            <a:r>
              <a:rPr lang="es-EC" sz="1100" dirty="0" smtClean="0">
                <a:solidFill>
                  <a:schemeClr val="bg1">
                    <a:lumMod val="75000"/>
                  </a:schemeClr>
                </a:solidFill>
                <a:latin typeface="Georgia" pitchFamily="18" charset="0"/>
              </a:rPr>
              <a:t>. Implementación</a:t>
            </a:r>
            <a:endParaRPr lang="es-EC" sz="1100" dirty="0">
              <a:solidFill>
                <a:schemeClr val="bg1">
                  <a:lumMod val="75000"/>
                </a:schemeClr>
              </a:solidFill>
              <a:latin typeface="Georgia" pitchFamily="18" charset="0"/>
            </a:endParaRPr>
          </a:p>
        </p:txBody>
      </p:sp>
      <p:sp>
        <p:nvSpPr>
          <p:cNvPr id="42"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5</a:t>
            </a:r>
            <a:r>
              <a:rPr lang="es-EC" sz="1100" dirty="0" smtClean="0">
                <a:solidFill>
                  <a:schemeClr val="bg1">
                    <a:lumMod val="75000"/>
                  </a:schemeClr>
                </a:solidFill>
                <a:latin typeface="Georgia" pitchFamily="18" charset="0"/>
              </a:rPr>
              <a:t>. Pruebas</a:t>
            </a:r>
            <a:endParaRPr lang="es-EC" sz="1100" dirty="0">
              <a:solidFill>
                <a:schemeClr val="bg1">
                  <a:lumMod val="75000"/>
                </a:schemeClr>
              </a:solidFill>
              <a:latin typeface="Georgia" pitchFamily="18" charset="0"/>
            </a:endParaRPr>
          </a:p>
        </p:txBody>
      </p:sp>
      <p:sp>
        <p:nvSpPr>
          <p:cNvPr id="43"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smtClean="0">
                <a:solidFill>
                  <a:schemeClr val="bg1">
                    <a:lumMod val="75000"/>
                  </a:schemeClr>
                </a:solidFill>
                <a:latin typeface="Georgia" pitchFamily="18" charset="0"/>
              </a:rPr>
              <a:t>6. Conclusiones y Trabajos Futuros</a:t>
            </a:r>
            <a:endParaRPr lang="es-EC" sz="1100" dirty="0">
              <a:solidFill>
                <a:schemeClr val="bg1">
                  <a:lumMod val="75000"/>
                </a:schemeClr>
              </a:solidFill>
              <a:latin typeface="Georgia" pitchFamily="18" charset="0"/>
            </a:endParaRPr>
          </a:p>
        </p:txBody>
      </p:sp>
      <p:sp>
        <p:nvSpPr>
          <p:cNvPr id="45"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5527925" cy="677301"/>
          </a:xfrm>
        </p:spPr>
        <p:txBody>
          <a:bodyPr>
            <a:normAutofit/>
          </a:bodyPr>
          <a:lstStyle/>
          <a:p>
            <a:r>
              <a:rPr lang="es-EC" sz="4000" dirty="0" smtClean="0">
                <a:latin typeface="+mn-lt"/>
              </a:rPr>
              <a:t>Fundamentación Teórica</a:t>
            </a:r>
            <a:endParaRPr lang="es-EC" sz="4000" dirty="0">
              <a:latin typeface="+mn-lt"/>
            </a:endParaRPr>
          </a:p>
        </p:txBody>
      </p:sp>
      <p:graphicFrame>
        <p:nvGraphicFramePr>
          <p:cNvPr id="9" name="Diagrama 8"/>
          <p:cNvGraphicFramePr/>
          <p:nvPr>
            <p:extLst>
              <p:ext uri="{D42A27DB-BD31-4B8C-83A1-F6EECF244321}">
                <p14:modId xmlns:p14="http://schemas.microsoft.com/office/powerpoint/2010/main" val="2721590640"/>
              </p:ext>
            </p:extLst>
          </p:nvPr>
        </p:nvGraphicFramePr>
        <p:xfrm>
          <a:off x="2077720" y="1465811"/>
          <a:ext cx="8128000" cy="44896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19485005"/>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6</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1568058" cy="523220"/>
          </a:xfrm>
          <a:prstGeom prst="rect">
            <a:avLst/>
          </a:prstGeom>
          <a:noFill/>
        </p:spPr>
        <p:txBody>
          <a:bodyPr wrap="none" rtlCol="0">
            <a:spAutoFit/>
          </a:bodyPr>
          <a:lstStyle/>
          <a:p>
            <a:r>
              <a:rPr lang="es-US" sz="2800" b="1" dirty="0">
                <a:solidFill>
                  <a:schemeClr val="bg1"/>
                </a:solidFill>
              </a:rPr>
              <a:t>3. </a:t>
            </a:r>
            <a:r>
              <a:rPr lang="es-US" sz="2800" b="1" dirty="0" smtClean="0">
                <a:solidFill>
                  <a:schemeClr val="bg1"/>
                </a:solidFill>
              </a:rPr>
              <a:t>Diseño</a:t>
            </a:r>
            <a:endParaRPr lang="es-US" sz="2800" b="1" dirty="0">
              <a:solidFill>
                <a:schemeClr val="bg1"/>
              </a:solidFill>
            </a:endParaRP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4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solidFill>
                  <a:schemeClr val="bg1"/>
                </a:solidFill>
                <a:latin typeface="Georgia" pitchFamily="18" charset="0"/>
              </a:rPr>
              <a:t>3</a:t>
            </a:r>
            <a:r>
              <a:rPr lang="es-EC" sz="1100" dirty="0" smtClean="0">
                <a:solidFill>
                  <a:schemeClr val="bg1"/>
                </a:solidFill>
                <a:latin typeface="Georgia" pitchFamily="18" charset="0"/>
              </a:rPr>
              <a:t>. Diseño</a:t>
            </a:r>
            <a:endParaRPr lang="es-EC" sz="1100" dirty="0">
              <a:solidFill>
                <a:schemeClr val="bg1"/>
              </a:solidFill>
              <a:latin typeface="Georgia" pitchFamily="18" charset="0"/>
            </a:endParaRPr>
          </a:p>
        </p:txBody>
      </p:sp>
      <p:sp>
        <p:nvSpPr>
          <p:cNvPr id="41"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4</a:t>
            </a:r>
            <a:r>
              <a:rPr lang="es-EC" sz="1100" dirty="0" smtClean="0">
                <a:solidFill>
                  <a:schemeClr val="bg1">
                    <a:lumMod val="75000"/>
                  </a:schemeClr>
                </a:solidFill>
                <a:latin typeface="Georgia" pitchFamily="18" charset="0"/>
              </a:rPr>
              <a:t>. Implementación</a:t>
            </a:r>
            <a:endParaRPr lang="es-EC" sz="1100" dirty="0">
              <a:solidFill>
                <a:schemeClr val="bg1">
                  <a:lumMod val="75000"/>
                </a:schemeClr>
              </a:solidFill>
              <a:latin typeface="Georgia" pitchFamily="18" charset="0"/>
            </a:endParaRPr>
          </a:p>
        </p:txBody>
      </p:sp>
      <p:sp>
        <p:nvSpPr>
          <p:cNvPr id="42"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5</a:t>
            </a:r>
            <a:r>
              <a:rPr lang="es-EC" sz="1100" dirty="0" smtClean="0">
                <a:solidFill>
                  <a:schemeClr val="bg1">
                    <a:lumMod val="75000"/>
                  </a:schemeClr>
                </a:solidFill>
                <a:latin typeface="Georgia" pitchFamily="18" charset="0"/>
              </a:rPr>
              <a:t>. Pruebas</a:t>
            </a:r>
            <a:endParaRPr lang="es-EC" sz="1100" dirty="0">
              <a:solidFill>
                <a:schemeClr val="bg1">
                  <a:lumMod val="75000"/>
                </a:schemeClr>
              </a:solidFill>
              <a:latin typeface="Georgia" pitchFamily="18" charset="0"/>
            </a:endParaRPr>
          </a:p>
        </p:txBody>
      </p:sp>
      <p:sp>
        <p:nvSpPr>
          <p:cNvPr id="43"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smtClean="0">
                <a:solidFill>
                  <a:schemeClr val="bg1">
                    <a:lumMod val="75000"/>
                  </a:schemeClr>
                </a:solidFill>
                <a:latin typeface="Georgia" pitchFamily="18" charset="0"/>
              </a:rPr>
              <a:t>6. Conclusiones y Trabajos Futuros</a:t>
            </a:r>
            <a:endParaRPr lang="es-EC" sz="1100" dirty="0">
              <a:solidFill>
                <a:schemeClr val="bg1">
                  <a:lumMod val="75000"/>
                </a:schemeClr>
              </a:solidFill>
              <a:latin typeface="Georgia" pitchFamily="18" charset="0"/>
            </a:endParaRPr>
          </a:p>
        </p:txBody>
      </p:sp>
      <p:pic>
        <p:nvPicPr>
          <p:cNvPr id="44" name="Imagen 43" descr="C:\Users\Sebastian\Downloads\Arquitectura Tesis.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6324" y="1558987"/>
            <a:ext cx="8173019" cy="3627162"/>
          </a:xfrm>
          <a:prstGeom prst="rect">
            <a:avLst/>
          </a:prstGeom>
          <a:noFill/>
          <a:ln>
            <a:noFill/>
          </a:ln>
        </p:spPr>
      </p:pic>
      <p:sp>
        <p:nvSpPr>
          <p:cNvPr id="45"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5527925" cy="677301"/>
          </a:xfrm>
        </p:spPr>
        <p:txBody>
          <a:bodyPr>
            <a:normAutofit/>
          </a:bodyPr>
          <a:lstStyle/>
          <a:p>
            <a:r>
              <a:rPr lang="es-EC" sz="4000" dirty="0" smtClean="0">
                <a:latin typeface="+mn-lt"/>
              </a:rPr>
              <a:t>Arquitectura del sistema</a:t>
            </a:r>
            <a:endParaRPr lang="es-EC" sz="4000" dirty="0">
              <a:latin typeface="+mn-lt"/>
            </a:endParaRPr>
          </a:p>
        </p:txBody>
      </p:sp>
    </p:spTree>
    <p:extLst>
      <p:ext uri="{BB962C8B-B14F-4D97-AF65-F5344CB8AC3E}">
        <p14:creationId xmlns:p14="http://schemas.microsoft.com/office/powerpoint/2010/main" val="354412566"/>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7</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1568058" cy="523220"/>
          </a:xfrm>
          <a:prstGeom prst="rect">
            <a:avLst/>
          </a:prstGeom>
          <a:noFill/>
        </p:spPr>
        <p:txBody>
          <a:bodyPr wrap="none" rtlCol="0">
            <a:spAutoFit/>
          </a:bodyPr>
          <a:lstStyle/>
          <a:p>
            <a:r>
              <a:rPr lang="es-US" sz="2800" b="1" dirty="0">
                <a:solidFill>
                  <a:schemeClr val="bg1"/>
                </a:solidFill>
              </a:rPr>
              <a:t>3. </a:t>
            </a:r>
            <a:r>
              <a:rPr lang="es-US" sz="2800" b="1" dirty="0" smtClean="0">
                <a:solidFill>
                  <a:schemeClr val="bg1"/>
                </a:solidFill>
              </a:rPr>
              <a:t>Diseño</a:t>
            </a:r>
            <a:endParaRPr lang="es-US" sz="2800" b="1" dirty="0">
              <a:solidFill>
                <a:schemeClr val="bg1"/>
              </a:solidFill>
            </a:endParaRP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40" name="25 CuadroTexto">
            <a:extLst>
              <a:ext uri="{FF2B5EF4-FFF2-40B4-BE49-F238E27FC236}">
                <a16:creationId xmlns:a16="http://schemas.microsoft.com/office/drawing/2014/main" id="{E671AE59-3A68-4369-ADEF-D6BFA175F1F0}"/>
              </a:ext>
            </a:extLst>
          </p:cNvPr>
          <p:cNvSpPr txBox="1"/>
          <p:nvPr/>
        </p:nvSpPr>
        <p:spPr>
          <a:xfrm>
            <a:off x="2303759" y="6517220"/>
            <a:ext cx="792000"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solidFill>
                  <a:schemeClr val="bg1"/>
                </a:solidFill>
                <a:latin typeface="Georgia" pitchFamily="18" charset="0"/>
              </a:rPr>
              <a:t>3</a:t>
            </a:r>
            <a:r>
              <a:rPr lang="es-EC" sz="1100" dirty="0" smtClean="0">
                <a:solidFill>
                  <a:schemeClr val="bg1"/>
                </a:solidFill>
                <a:latin typeface="Georgia" pitchFamily="18" charset="0"/>
              </a:rPr>
              <a:t>. Diseño</a:t>
            </a:r>
            <a:endParaRPr lang="es-EC" sz="1100" dirty="0">
              <a:solidFill>
                <a:schemeClr val="bg1"/>
              </a:solidFill>
              <a:latin typeface="Georgia" pitchFamily="18" charset="0"/>
            </a:endParaRPr>
          </a:p>
        </p:txBody>
      </p:sp>
      <p:sp>
        <p:nvSpPr>
          <p:cNvPr id="41" name="27 CuadroTexto">
            <a:extLst>
              <a:ext uri="{FF2B5EF4-FFF2-40B4-BE49-F238E27FC236}">
                <a16:creationId xmlns:a16="http://schemas.microsoft.com/office/drawing/2014/main" id="{864EE58E-C8CF-4F58-8D1E-F0B1AD6A3035}"/>
              </a:ext>
            </a:extLst>
          </p:cNvPr>
          <p:cNvSpPr txBox="1"/>
          <p:nvPr/>
        </p:nvSpPr>
        <p:spPr>
          <a:xfrm>
            <a:off x="3174373" y="6517220"/>
            <a:ext cx="1368000" cy="2628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4</a:t>
            </a:r>
            <a:r>
              <a:rPr lang="es-EC" sz="1100" dirty="0" smtClean="0">
                <a:solidFill>
                  <a:schemeClr val="bg1">
                    <a:lumMod val="75000"/>
                  </a:schemeClr>
                </a:solidFill>
                <a:latin typeface="Georgia" pitchFamily="18" charset="0"/>
              </a:rPr>
              <a:t>. Implementación</a:t>
            </a:r>
            <a:endParaRPr lang="es-EC" sz="1100" dirty="0">
              <a:solidFill>
                <a:schemeClr val="bg1">
                  <a:lumMod val="75000"/>
                </a:schemeClr>
              </a:solidFill>
              <a:latin typeface="Georgia" pitchFamily="18" charset="0"/>
            </a:endParaRPr>
          </a:p>
        </p:txBody>
      </p:sp>
      <p:sp>
        <p:nvSpPr>
          <p:cNvPr id="42" name="27 CuadroTexto">
            <a:extLst>
              <a:ext uri="{FF2B5EF4-FFF2-40B4-BE49-F238E27FC236}">
                <a16:creationId xmlns:a16="http://schemas.microsoft.com/office/drawing/2014/main" id="{70FBEF4F-4BCF-44A4-8297-414910496D96}"/>
              </a:ext>
            </a:extLst>
          </p:cNvPr>
          <p:cNvSpPr txBox="1"/>
          <p:nvPr/>
        </p:nvSpPr>
        <p:spPr>
          <a:xfrm>
            <a:off x="4630880" y="6517220"/>
            <a:ext cx="828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a:solidFill>
                  <a:schemeClr val="bg1">
                    <a:lumMod val="75000"/>
                  </a:schemeClr>
                </a:solidFill>
                <a:latin typeface="Georgia" pitchFamily="18" charset="0"/>
              </a:rPr>
              <a:t>5</a:t>
            </a:r>
            <a:r>
              <a:rPr lang="es-EC" sz="1100" dirty="0" smtClean="0">
                <a:solidFill>
                  <a:schemeClr val="bg1">
                    <a:lumMod val="75000"/>
                  </a:schemeClr>
                </a:solidFill>
                <a:latin typeface="Georgia" pitchFamily="18" charset="0"/>
              </a:rPr>
              <a:t>. Pruebas</a:t>
            </a:r>
            <a:endParaRPr lang="es-EC" sz="1100" dirty="0">
              <a:solidFill>
                <a:schemeClr val="bg1">
                  <a:lumMod val="75000"/>
                </a:schemeClr>
              </a:solidFill>
              <a:latin typeface="Georgia" pitchFamily="18" charset="0"/>
            </a:endParaRPr>
          </a:p>
        </p:txBody>
      </p:sp>
      <p:sp>
        <p:nvSpPr>
          <p:cNvPr id="43" name="27 CuadroTexto">
            <a:extLst>
              <a:ext uri="{FF2B5EF4-FFF2-40B4-BE49-F238E27FC236}">
                <a16:creationId xmlns:a16="http://schemas.microsoft.com/office/drawing/2014/main" id="{70FBEF4F-4BCF-44A4-8297-414910496D96}"/>
              </a:ext>
            </a:extLst>
          </p:cNvPr>
          <p:cNvSpPr txBox="1"/>
          <p:nvPr/>
        </p:nvSpPr>
        <p:spPr>
          <a:xfrm>
            <a:off x="5586842" y="6517218"/>
            <a:ext cx="237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dirty="0" smtClean="0">
                <a:solidFill>
                  <a:schemeClr val="bg1">
                    <a:lumMod val="75000"/>
                  </a:schemeClr>
                </a:solidFill>
                <a:latin typeface="Georgia" pitchFamily="18" charset="0"/>
              </a:rPr>
              <a:t>6. Conclusiones y Trabajos Futuros</a:t>
            </a:r>
            <a:endParaRPr lang="es-EC" sz="1100" dirty="0">
              <a:solidFill>
                <a:schemeClr val="bg1">
                  <a:lumMod val="75000"/>
                </a:schemeClr>
              </a:solidFill>
              <a:latin typeface="Georgia" pitchFamily="18" charset="0"/>
            </a:endParaRPr>
          </a:p>
        </p:txBody>
      </p:sp>
      <p:sp>
        <p:nvSpPr>
          <p:cNvPr id="45"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5527925" cy="677301"/>
          </a:xfrm>
        </p:spPr>
        <p:txBody>
          <a:bodyPr>
            <a:normAutofit/>
          </a:bodyPr>
          <a:lstStyle/>
          <a:p>
            <a:r>
              <a:rPr lang="es-EC" sz="4000" dirty="0" smtClean="0">
                <a:latin typeface="+mn-lt"/>
              </a:rPr>
              <a:t>Elementos del sistema</a:t>
            </a:r>
            <a:endParaRPr lang="es-EC" sz="4000" dirty="0">
              <a:latin typeface="+mn-lt"/>
            </a:endParaRPr>
          </a:p>
        </p:txBody>
      </p:sp>
      <p:graphicFrame>
        <p:nvGraphicFramePr>
          <p:cNvPr id="2" name="Diagrama 1"/>
          <p:cNvGraphicFramePr/>
          <p:nvPr>
            <p:extLst>
              <p:ext uri="{D42A27DB-BD31-4B8C-83A1-F6EECF244321}">
                <p14:modId xmlns:p14="http://schemas.microsoft.com/office/powerpoint/2010/main" val="3151610210"/>
              </p:ext>
            </p:extLst>
          </p:nvPr>
        </p:nvGraphicFramePr>
        <p:xfrm>
          <a:off x="2361104" y="1323380"/>
          <a:ext cx="7437990" cy="45178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41733924"/>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423</TotalTime>
  <Words>2722</Words>
  <Application>Microsoft Office PowerPoint</Application>
  <PresentationFormat>Panorámica</PresentationFormat>
  <Paragraphs>851</Paragraphs>
  <Slides>42</Slides>
  <Notes>42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42</vt:i4>
      </vt:variant>
    </vt:vector>
  </HeadingPairs>
  <TitlesOfParts>
    <vt:vector size="51" baseType="lpstr">
      <vt:lpstr>Yu Gothic Light</vt:lpstr>
      <vt:lpstr>Arial</vt:lpstr>
      <vt:lpstr>Calibri</vt:lpstr>
      <vt:lpstr>Calibri Light</vt:lpstr>
      <vt:lpstr>Cambria Math</vt:lpstr>
      <vt:lpstr>Courier New</vt:lpstr>
      <vt:lpstr>Georgia</vt:lpstr>
      <vt:lpstr>Times New Roman</vt:lpstr>
      <vt:lpstr>Tema de Office</vt:lpstr>
      <vt:lpstr>Presentación de PowerPoint</vt:lpstr>
      <vt:lpstr>ÍNDICE</vt:lpstr>
      <vt:lpstr>Antecedentes</vt:lpstr>
      <vt:lpstr>Antecedentes</vt:lpstr>
      <vt:lpstr>Alcance</vt:lpstr>
      <vt:lpstr>Presentación de PowerPoint</vt:lpstr>
      <vt:lpstr>Fundamentación Teórica</vt:lpstr>
      <vt:lpstr>Arquitectura del sistema</vt:lpstr>
      <vt:lpstr>Elementos del sistema</vt:lpstr>
      <vt:lpstr>Elementos del sistema</vt:lpstr>
      <vt:lpstr>Elementos del sistema</vt:lpstr>
      <vt:lpstr>Elementos del sistema</vt:lpstr>
      <vt:lpstr>Metamodelo</vt:lpstr>
      <vt:lpstr>Metamodelo</vt:lpstr>
      <vt:lpstr>Metamodelo</vt:lpstr>
      <vt:lpstr>Metamodelo</vt:lpstr>
      <vt:lpstr>Metamodelo</vt:lpstr>
      <vt:lpstr>Íconos</vt:lpstr>
      <vt:lpstr>Íconos</vt:lpstr>
      <vt:lpstr>Presentación de PowerPoint</vt:lpstr>
      <vt:lpstr>Presentación de PowerPoint</vt:lpstr>
      <vt:lpstr>Presentación de PowerPoint</vt:lpstr>
      <vt:lpstr>Presentación de PowerPoint</vt:lpstr>
      <vt:lpstr>Presentación de PowerPoint</vt:lpstr>
      <vt:lpstr>Pruebas de Funcionamiento</vt:lpstr>
      <vt:lpstr>Pruebas de Funcionamiento</vt:lpstr>
      <vt:lpstr>Pruebas de Funcionamiento</vt:lpstr>
      <vt:lpstr>Pruebas de Carga</vt:lpstr>
      <vt:lpstr>Pruebas de Carga</vt:lpstr>
      <vt:lpstr>Pruebas de Carga</vt:lpstr>
      <vt:lpstr>Pruebas de Carga</vt:lpstr>
      <vt:lpstr>Puntos de función</vt:lpstr>
      <vt:lpstr>Puntos de función</vt:lpstr>
      <vt:lpstr>Pruebas de usabilidad</vt:lpstr>
      <vt:lpstr>Pruebas de usabilidad</vt:lpstr>
      <vt:lpstr>Pruebas de usabilidad</vt:lpstr>
      <vt:lpstr>Conclusiones</vt:lpstr>
      <vt:lpstr>Conclusiones</vt:lpstr>
      <vt:lpstr>Conclusiones</vt:lpstr>
      <vt:lpstr>Trabajos Futuros</vt:lpstr>
      <vt:lpstr>Trabajos Futuros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MAURY</dc:creator>
  <cp:lastModifiedBy>Sebastian</cp:lastModifiedBy>
  <cp:revision>41</cp:revision>
  <dcterms:created xsi:type="dcterms:W3CDTF">2018-10-10T14:41:43Z</dcterms:created>
  <dcterms:modified xsi:type="dcterms:W3CDTF">2021-06-23T14:00:38Z</dcterms:modified>
</cp:coreProperties>
</file>