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5" r:id="rId3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50" autoAdjust="0"/>
  </p:normalViewPr>
  <p:slideViewPr>
    <p:cSldViewPr snapToGrid="0">
      <p:cViewPr>
        <p:scale>
          <a:sx n="76" d="100"/>
          <a:sy n="76" d="100"/>
        </p:scale>
        <p:origin x="-50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65EFE-1B04-45FA-B487-2E3791C0CB5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x-none"/>
        </a:p>
      </dgm:t>
    </dgm:pt>
    <dgm:pt modelId="{D2BFD4FD-5653-4D2B-B2EB-F5B3BB8F60BD}">
      <dgm:prSet phldrT="[Texto]" custT="1"/>
      <dgm:spPr/>
      <dgm:t>
        <a:bodyPr/>
        <a:lstStyle/>
        <a:p>
          <a:r>
            <a:rPr lang="es-EC" sz="2400" b="1" dirty="0">
              <a:latin typeface="Arial" panose="020B0604020202020204" pitchFamily="34" charset="0"/>
              <a:cs typeface="Arial" panose="020B0604020202020204" pitchFamily="34" charset="0"/>
            </a:rPr>
            <a:t>Enfoque</a:t>
          </a:r>
        </a:p>
        <a:p>
          <a:r>
            <a:rPr lang="es-EC" sz="2400" b="1" dirty="0">
              <a:latin typeface="Arial" panose="020B0604020202020204" pitchFamily="34" charset="0"/>
              <a:cs typeface="Arial" panose="020B0604020202020204" pitchFamily="34" charset="0"/>
            </a:rPr>
            <a:t>Mixto</a:t>
          </a:r>
          <a:endParaRPr lang="x-none" sz="2400" b="1" dirty="0">
            <a:latin typeface="Arial" panose="020B0604020202020204" pitchFamily="34" charset="0"/>
            <a:cs typeface="Arial" panose="020B0604020202020204" pitchFamily="34" charset="0"/>
          </a:endParaRPr>
        </a:p>
      </dgm:t>
    </dgm:pt>
    <dgm:pt modelId="{C055DCF7-9930-4BB3-81B4-4CD8B1370CD9}" type="parTrans" cxnId="{7AB89477-6E24-4FEA-AFE1-361DBCA5E3F8}">
      <dgm:prSet/>
      <dgm:spPr/>
      <dgm:t>
        <a:bodyPr/>
        <a:lstStyle/>
        <a:p>
          <a:endParaRPr lang="x-none"/>
        </a:p>
      </dgm:t>
    </dgm:pt>
    <dgm:pt modelId="{BE57E2C1-DE17-4F7C-9A4D-05E5D33451FC}" type="sibTrans" cxnId="{7AB89477-6E24-4FEA-AFE1-361DBCA5E3F8}">
      <dgm:prSet/>
      <dgm:spPr/>
      <dgm:t>
        <a:bodyPr/>
        <a:lstStyle/>
        <a:p>
          <a:endParaRPr lang="x-none"/>
        </a:p>
      </dgm:t>
    </dgm:pt>
    <dgm:pt modelId="{D618C556-DE45-49CF-9A96-A90E3A87D8C6}">
      <dgm:prSet phldrT="[Texto]" custT="1"/>
      <dgm:spPr/>
      <dgm:t>
        <a:bodyPr/>
        <a:lstStyle/>
        <a:p>
          <a:pPr algn="l"/>
          <a:r>
            <a:rPr lang="es-EC" sz="2600" b="1" u="sng" kern="1200" dirty="0">
              <a:latin typeface="Arial" panose="020B0604020202020204" pitchFamily="34" charset="0"/>
              <a:cs typeface="Arial" panose="020B0604020202020204" pitchFamily="34" charset="0"/>
            </a:rPr>
            <a:t>Cuantitativo: </a:t>
          </a:r>
          <a:r>
            <a:rPr lang="es-EC" sz="2000" kern="1200" dirty="0">
              <a:latin typeface="Arial" panose="020B0604020202020204" pitchFamily="34" charset="0"/>
              <a:cs typeface="Arial" panose="020B0604020202020204" pitchFamily="34" charset="0"/>
            </a:rPr>
            <a:t>Permite realizar mediciones, cuantificar datos, empleo de encuestas y Estadística</a:t>
          </a:r>
          <a:endParaRPr lang="x-none" sz="2000" b="1" u="sng" kern="1200" dirty="0">
            <a:latin typeface="Arial" panose="020B0604020202020204" pitchFamily="34" charset="0"/>
            <a:cs typeface="Arial" panose="020B0604020202020204" pitchFamily="34" charset="0"/>
          </a:endParaRPr>
        </a:p>
      </dgm:t>
    </dgm:pt>
    <dgm:pt modelId="{4FA02A94-CF42-40BD-8FE6-39E5BA43AAE6}" type="parTrans" cxnId="{A2441F58-B3C5-4DA5-B24E-A4592BB215B4}">
      <dgm:prSet/>
      <dgm:spPr/>
      <dgm:t>
        <a:bodyPr/>
        <a:lstStyle/>
        <a:p>
          <a:endParaRPr lang="x-none"/>
        </a:p>
      </dgm:t>
    </dgm:pt>
    <dgm:pt modelId="{25F57679-D5D6-4172-9B3B-47445175002F}" type="sibTrans" cxnId="{A2441F58-B3C5-4DA5-B24E-A4592BB215B4}">
      <dgm:prSet/>
      <dgm:spPr/>
      <dgm:t>
        <a:bodyPr/>
        <a:lstStyle/>
        <a:p>
          <a:endParaRPr lang="x-none"/>
        </a:p>
      </dgm:t>
    </dgm:pt>
    <dgm:pt modelId="{7B259AAC-88D0-4CEF-AAFA-D987EADC26B7}">
      <dgm:prSet phldrT="[Texto]" custT="1"/>
      <dgm:spPr/>
      <dgm:t>
        <a:bodyPr/>
        <a:lstStyle/>
        <a:p>
          <a:pPr algn="just"/>
          <a:r>
            <a:rPr lang="es-EC" sz="2600" b="1" u="sng" kern="1200" dirty="0">
              <a:latin typeface="Arial" panose="020B0604020202020204" pitchFamily="34" charset="0"/>
              <a:cs typeface="Arial" panose="020B0604020202020204" pitchFamily="34" charset="0"/>
            </a:rPr>
            <a:t>Cualitativo:</a:t>
          </a:r>
          <a:r>
            <a:rPr lang="es-EC" sz="2600" b="0" u="none" kern="1200" dirty="0">
              <a:latin typeface="Arial" panose="020B0604020202020204" pitchFamily="34" charset="0"/>
              <a:cs typeface="Arial" panose="020B0604020202020204" pitchFamily="34" charset="0"/>
            </a:rPr>
            <a:t> </a:t>
          </a:r>
          <a:r>
            <a:rPr lang="es-EC" sz="2000" b="0" u="none" kern="1200" dirty="0">
              <a:latin typeface="Arial" panose="020B0604020202020204" pitchFamily="34" charset="0"/>
              <a:cs typeface="Arial" panose="020B0604020202020204" pitchFamily="34" charset="0"/>
            </a:rPr>
            <a:t>Se emplea</a:t>
          </a:r>
          <a:r>
            <a:rPr lang="x-none" sz="2000" b="0" i="0" kern="1200" dirty="0">
              <a:latin typeface="Arial" panose="020B0604020202020204" pitchFamily="34" charset="0"/>
              <a:cs typeface="Arial" panose="020B0604020202020204" pitchFamily="34" charset="0"/>
            </a:rPr>
            <a:t> </a:t>
          </a:r>
          <a:r>
            <a:rPr lang="x-none"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para proponer o afinar las preguntas de investigación, lanzamiento de hipótesis.</a:t>
          </a:r>
          <a:r>
            <a:rPr lang="es-EC"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  </a:t>
          </a:r>
          <a:endParaRPr lang="x-none"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777F5C93-D485-4F56-A563-C17245EFD91A}" type="parTrans" cxnId="{4FB19A70-6ABE-473E-8C44-C317DA264E96}">
      <dgm:prSet/>
      <dgm:spPr/>
      <dgm:t>
        <a:bodyPr/>
        <a:lstStyle/>
        <a:p>
          <a:endParaRPr lang="x-none"/>
        </a:p>
      </dgm:t>
    </dgm:pt>
    <dgm:pt modelId="{82F4122D-B509-4D98-9C3B-4FD2C808CD81}" type="sibTrans" cxnId="{4FB19A70-6ABE-473E-8C44-C317DA264E96}">
      <dgm:prSet/>
      <dgm:spPr/>
      <dgm:t>
        <a:bodyPr/>
        <a:lstStyle/>
        <a:p>
          <a:endParaRPr lang="x-none"/>
        </a:p>
      </dgm:t>
    </dgm:pt>
    <dgm:pt modelId="{462A7BD8-746F-4DE3-A0A6-50C40ED6B7E0}">
      <dgm:prSet phldrT="[Texto]" custT="1"/>
      <dgm:spPr/>
      <dgm:t>
        <a:bodyPr/>
        <a:lstStyle/>
        <a:p>
          <a:pPr marL="0" lvl="0" algn="ctr" defTabSz="1066800">
            <a:lnSpc>
              <a:spcPct val="90000"/>
            </a:lnSpc>
            <a:spcBef>
              <a:spcPct val="0"/>
            </a:spcBef>
            <a:spcAft>
              <a:spcPct val="35000"/>
            </a:spcAft>
            <a:buNone/>
          </a:pPr>
          <a:r>
            <a:rPr lang="es-EC" sz="2400" b="1" kern="1200" dirty="0">
              <a:solidFill>
                <a:prstClr val="white"/>
              </a:solidFill>
              <a:latin typeface="Arial" panose="020B0604020202020204" pitchFamily="34" charset="0"/>
              <a:ea typeface="+mn-ea"/>
              <a:cs typeface="Arial" panose="020B0604020202020204" pitchFamily="34" charset="0"/>
            </a:rPr>
            <a:t>Tipo</a:t>
          </a:r>
          <a:endParaRPr lang="x-none" sz="2400" b="1" kern="1200" dirty="0">
            <a:solidFill>
              <a:prstClr val="white"/>
            </a:solidFill>
            <a:latin typeface="Arial" panose="020B0604020202020204" pitchFamily="34" charset="0"/>
            <a:ea typeface="+mn-ea"/>
            <a:cs typeface="Arial" panose="020B0604020202020204" pitchFamily="34" charset="0"/>
          </a:endParaRPr>
        </a:p>
      </dgm:t>
    </dgm:pt>
    <dgm:pt modelId="{BE220C42-5DFD-4E3B-903B-62BEB6ED0CED}" type="parTrans" cxnId="{CF986AB5-B7DE-4281-B3EC-C782F650B89B}">
      <dgm:prSet/>
      <dgm:spPr/>
      <dgm:t>
        <a:bodyPr/>
        <a:lstStyle/>
        <a:p>
          <a:endParaRPr lang="x-none"/>
        </a:p>
      </dgm:t>
    </dgm:pt>
    <dgm:pt modelId="{1B246432-A4E5-4788-9753-E3539D3BC1AA}" type="sibTrans" cxnId="{CF986AB5-B7DE-4281-B3EC-C782F650B89B}">
      <dgm:prSet/>
      <dgm:spPr/>
      <dgm:t>
        <a:bodyPr/>
        <a:lstStyle/>
        <a:p>
          <a:endParaRPr lang="x-none"/>
        </a:p>
      </dgm:t>
    </dgm:pt>
    <dgm:pt modelId="{655D28A3-5C70-4ABF-BD1E-520CD94DDEB1}">
      <dgm:prSet phldrT="[Texto]" custT="1"/>
      <dgm:spPr/>
      <dgm:t>
        <a:bodyPr/>
        <a:lstStyle/>
        <a:p>
          <a:pPr marL="228600" lvl="1" indent="0" algn="l" defTabSz="1111250">
            <a:lnSpc>
              <a:spcPct val="90000"/>
            </a:lnSpc>
            <a:spcBef>
              <a:spcPct val="0"/>
            </a:spcBef>
            <a:spcAft>
              <a:spcPct val="15000"/>
            </a:spcAft>
          </a:pPr>
          <a:r>
            <a:rPr lang="es-EC" sz="2600" b="1" u="sng"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Aplicada:</a:t>
          </a:r>
          <a:r>
            <a:rPr lang="es-EC" sz="2500" b="1" u="none" kern="1200" dirty="0"/>
            <a:t> </a:t>
          </a:r>
          <a:r>
            <a:rPr lang="es-EC"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Busca solución a un tema en específico</a:t>
          </a:r>
          <a:endParaRPr lang="x-none" sz="2500" kern="1200" dirty="0"/>
        </a:p>
      </dgm:t>
    </dgm:pt>
    <dgm:pt modelId="{178D4FF7-8469-4C15-B2D6-D6DF3B8A94C1}" type="parTrans" cxnId="{4A2B3F4C-9CB9-412F-B18C-11B593828984}">
      <dgm:prSet/>
      <dgm:spPr/>
      <dgm:t>
        <a:bodyPr/>
        <a:lstStyle/>
        <a:p>
          <a:endParaRPr lang="x-none"/>
        </a:p>
      </dgm:t>
    </dgm:pt>
    <dgm:pt modelId="{2BD2A76D-8016-4460-9526-33F66206104C}" type="sibTrans" cxnId="{4A2B3F4C-9CB9-412F-B18C-11B593828984}">
      <dgm:prSet/>
      <dgm:spPr/>
      <dgm:t>
        <a:bodyPr/>
        <a:lstStyle/>
        <a:p>
          <a:endParaRPr lang="x-none"/>
        </a:p>
      </dgm:t>
    </dgm:pt>
    <dgm:pt modelId="{A3BCCC3B-8E9E-4E84-AB8C-40C9FD9CACAC}">
      <dgm:prSet phldrT="[Texto]" custT="1"/>
      <dgm:spPr/>
      <dgm:t>
        <a:bodyPr/>
        <a:lstStyle/>
        <a:p>
          <a:pPr marL="0" lvl="0" algn="ctr" defTabSz="1066800">
            <a:lnSpc>
              <a:spcPct val="90000"/>
            </a:lnSpc>
            <a:spcBef>
              <a:spcPct val="0"/>
            </a:spcBef>
            <a:spcAft>
              <a:spcPct val="35000"/>
            </a:spcAft>
            <a:buNone/>
          </a:pPr>
          <a:r>
            <a:rPr lang="es-EC" sz="2400" b="1" kern="1200" dirty="0">
              <a:solidFill>
                <a:prstClr val="white"/>
              </a:solidFill>
              <a:latin typeface="Arial" panose="020B0604020202020204" pitchFamily="34" charset="0"/>
              <a:ea typeface="+mn-ea"/>
              <a:cs typeface="Arial" panose="020B0604020202020204" pitchFamily="34" charset="0"/>
            </a:rPr>
            <a:t>Población</a:t>
          </a:r>
          <a:endParaRPr lang="x-none" sz="2400" b="1" kern="1200" dirty="0">
            <a:solidFill>
              <a:prstClr val="white"/>
            </a:solidFill>
            <a:latin typeface="Arial" panose="020B0604020202020204" pitchFamily="34" charset="0"/>
            <a:ea typeface="+mn-ea"/>
            <a:cs typeface="Arial" panose="020B0604020202020204" pitchFamily="34" charset="0"/>
          </a:endParaRPr>
        </a:p>
      </dgm:t>
    </dgm:pt>
    <dgm:pt modelId="{A62B17F2-1246-40D0-87EC-B85D3455932B}" type="parTrans" cxnId="{145C1C96-E7D2-406D-9C13-EF9A7C9C5EC9}">
      <dgm:prSet/>
      <dgm:spPr/>
      <dgm:t>
        <a:bodyPr/>
        <a:lstStyle/>
        <a:p>
          <a:endParaRPr lang="x-none"/>
        </a:p>
      </dgm:t>
    </dgm:pt>
    <dgm:pt modelId="{734E947B-029C-4CD4-902E-B1212DA81A06}" type="sibTrans" cxnId="{145C1C96-E7D2-406D-9C13-EF9A7C9C5EC9}">
      <dgm:prSet/>
      <dgm:spPr/>
      <dgm:t>
        <a:bodyPr/>
        <a:lstStyle/>
        <a:p>
          <a:endParaRPr lang="x-none"/>
        </a:p>
      </dgm:t>
    </dgm:pt>
    <dgm:pt modelId="{8F36CEAB-E786-4E08-9CAB-165FDEE4C721}">
      <dgm:prSet phldrT="[Texto]" custT="1"/>
      <dgm:spPr/>
      <dgm:t>
        <a:bodyPr/>
        <a:lstStyle/>
        <a:p>
          <a:r>
            <a:rPr lang="es-EC"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Conjunto de individuos u objetos con características comunes. </a:t>
          </a:r>
          <a:endParaRPr lang="x-none"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BB0571D2-533A-4D9A-AB0F-F7834E2296A2}" type="parTrans" cxnId="{3B388408-5DF8-4FB8-A248-3217D26F70E4}">
      <dgm:prSet/>
      <dgm:spPr/>
      <dgm:t>
        <a:bodyPr/>
        <a:lstStyle/>
        <a:p>
          <a:endParaRPr lang="x-none"/>
        </a:p>
      </dgm:t>
    </dgm:pt>
    <dgm:pt modelId="{E772543C-80AA-4568-AA07-70CA8E5A5464}" type="sibTrans" cxnId="{3B388408-5DF8-4FB8-A248-3217D26F70E4}">
      <dgm:prSet/>
      <dgm:spPr/>
      <dgm:t>
        <a:bodyPr/>
        <a:lstStyle/>
        <a:p>
          <a:endParaRPr lang="x-none"/>
        </a:p>
      </dgm:t>
    </dgm:pt>
    <dgm:pt modelId="{1B78CDB8-B538-4D20-B6CA-0B0F78213115}">
      <dgm:prSet phldrT="[Texto]" custT="1"/>
      <dgm:spPr/>
      <dgm:t>
        <a:bodyPr/>
        <a:lstStyle/>
        <a:p>
          <a:r>
            <a:rPr lang="es-EC"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246 médicos generales y especialistas.</a:t>
          </a:r>
          <a:endParaRPr lang="x-none"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E0D0CFBE-8D88-406E-A2EC-7EC8AA534815}" type="parTrans" cxnId="{1E495064-5717-471A-8F3F-133A1BC3F6C8}">
      <dgm:prSet/>
      <dgm:spPr/>
      <dgm:t>
        <a:bodyPr/>
        <a:lstStyle/>
        <a:p>
          <a:endParaRPr lang="x-none"/>
        </a:p>
      </dgm:t>
    </dgm:pt>
    <dgm:pt modelId="{B3FD5456-E03E-4E78-AF74-02531C4C1336}" type="sibTrans" cxnId="{1E495064-5717-471A-8F3F-133A1BC3F6C8}">
      <dgm:prSet/>
      <dgm:spPr/>
      <dgm:t>
        <a:bodyPr/>
        <a:lstStyle/>
        <a:p>
          <a:endParaRPr lang="x-none"/>
        </a:p>
      </dgm:t>
    </dgm:pt>
    <dgm:pt modelId="{B8A19E23-BE08-4EBB-AFA7-3FEE5EEFBD3E}">
      <dgm:prSet phldrT="[Texto]" custT="1"/>
      <dgm:spPr/>
      <dgm:t>
        <a:bodyPr/>
        <a:lstStyle/>
        <a:p>
          <a:pPr algn="l"/>
          <a:endParaRPr lang="x-none" sz="2000" b="1" u="sng" kern="1200" dirty="0">
            <a:latin typeface="Arial" panose="020B0604020202020204" pitchFamily="34" charset="0"/>
            <a:cs typeface="Arial" panose="020B0604020202020204" pitchFamily="34" charset="0"/>
          </a:endParaRPr>
        </a:p>
      </dgm:t>
    </dgm:pt>
    <dgm:pt modelId="{DFE72D86-EF55-493F-8C99-DB1C119157D6}" type="parTrans" cxnId="{574426D5-7694-4947-8C4B-FD18CFDB5FC9}">
      <dgm:prSet/>
      <dgm:spPr/>
      <dgm:t>
        <a:bodyPr/>
        <a:lstStyle/>
        <a:p>
          <a:endParaRPr lang="x-none"/>
        </a:p>
      </dgm:t>
    </dgm:pt>
    <dgm:pt modelId="{D3ED3341-FAA7-4520-A66F-77B861EF11DE}" type="sibTrans" cxnId="{574426D5-7694-4947-8C4B-FD18CFDB5FC9}">
      <dgm:prSet/>
      <dgm:spPr/>
      <dgm:t>
        <a:bodyPr/>
        <a:lstStyle/>
        <a:p>
          <a:endParaRPr lang="x-none"/>
        </a:p>
      </dgm:t>
    </dgm:pt>
    <dgm:pt modelId="{DA5F5F1D-8117-4500-A72B-63EBE83B2D98}">
      <dgm:prSet phldrT="[Texto]" custT="1"/>
      <dgm:spPr/>
      <dgm:t>
        <a:bodyPr/>
        <a:lstStyle/>
        <a:p>
          <a:pPr marL="228600" lvl="1" indent="-228600" algn="l" defTabSz="1111250">
            <a:lnSpc>
              <a:spcPct val="90000"/>
            </a:lnSpc>
            <a:spcBef>
              <a:spcPct val="0"/>
            </a:spcBef>
            <a:spcAft>
              <a:spcPct val="15000"/>
            </a:spcAft>
            <a:buChar char="•"/>
          </a:pPr>
          <a:r>
            <a:rPr lang="es-EC" sz="2600" b="1" u="sng"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Bibliográfica:</a:t>
          </a:r>
          <a:r>
            <a:rPr lang="es-EC" sz="2500" u="none" kern="1200" dirty="0"/>
            <a:t> </a:t>
          </a:r>
          <a:r>
            <a:rPr lang="es-EC"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Empleada en la determinación de la base científica y técnica </a:t>
          </a:r>
          <a:endParaRPr lang="x-none"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25B663B4-1EC2-4922-B033-7D64AD7A151D}" type="parTrans" cxnId="{EBC01B22-22C0-4218-9257-BB0DCD262D91}">
      <dgm:prSet/>
      <dgm:spPr/>
      <dgm:t>
        <a:bodyPr/>
        <a:lstStyle/>
        <a:p>
          <a:endParaRPr lang="x-none"/>
        </a:p>
      </dgm:t>
    </dgm:pt>
    <dgm:pt modelId="{821A3814-CCA2-4BE9-B0F7-6E854886DFE9}" type="sibTrans" cxnId="{EBC01B22-22C0-4218-9257-BB0DCD262D91}">
      <dgm:prSet/>
      <dgm:spPr/>
      <dgm:t>
        <a:bodyPr/>
        <a:lstStyle/>
        <a:p>
          <a:endParaRPr lang="x-none"/>
        </a:p>
      </dgm:t>
    </dgm:pt>
    <dgm:pt modelId="{4B6A15B8-6D96-43C1-ACA3-9F62100AF782}">
      <dgm:prSet phldrT="[Texto]"/>
      <dgm:spPr/>
      <dgm:t>
        <a:bodyPr/>
        <a:lstStyle/>
        <a:p>
          <a:pPr marL="228600" lvl="1" indent="0" algn="l" defTabSz="1111250">
            <a:lnSpc>
              <a:spcPct val="90000"/>
            </a:lnSpc>
            <a:spcBef>
              <a:spcPct val="0"/>
            </a:spcBef>
            <a:spcAft>
              <a:spcPct val="15000"/>
            </a:spcAft>
          </a:pPr>
          <a:endParaRPr lang="x-none" sz="2500" kern="1200" dirty="0"/>
        </a:p>
      </dgm:t>
    </dgm:pt>
    <dgm:pt modelId="{FDC7DFBA-50C7-4470-988F-F17EFECD820D}" type="parTrans" cxnId="{819E7F42-2851-4184-BB80-75B229586736}">
      <dgm:prSet/>
      <dgm:spPr/>
      <dgm:t>
        <a:bodyPr/>
        <a:lstStyle/>
        <a:p>
          <a:endParaRPr lang="x-none"/>
        </a:p>
      </dgm:t>
    </dgm:pt>
    <dgm:pt modelId="{A06CDCD4-A4FB-4FCF-BFCE-D412351771C8}" type="sibTrans" cxnId="{819E7F42-2851-4184-BB80-75B229586736}">
      <dgm:prSet/>
      <dgm:spPr/>
      <dgm:t>
        <a:bodyPr/>
        <a:lstStyle/>
        <a:p>
          <a:endParaRPr lang="x-none"/>
        </a:p>
      </dgm:t>
    </dgm:pt>
    <dgm:pt modelId="{08557477-A36C-4637-9377-531FFD2900A9}">
      <dgm:prSet phldrT="[Texto]" custT="1"/>
      <dgm:spPr/>
      <dgm:t>
        <a:bodyPr/>
        <a:lstStyle/>
        <a:p>
          <a:r>
            <a:rPr lang="es-EC"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16 técnicos</a:t>
          </a:r>
          <a:endParaRPr lang="x-none"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866ADA70-61D8-48D0-8D45-84B99FAB9583}" type="parTrans" cxnId="{7F5519BF-8308-4BB0-91CB-4E76A731AA2C}">
      <dgm:prSet/>
      <dgm:spPr/>
      <dgm:t>
        <a:bodyPr/>
        <a:lstStyle/>
        <a:p>
          <a:endParaRPr lang="x-none"/>
        </a:p>
      </dgm:t>
    </dgm:pt>
    <dgm:pt modelId="{09BFF748-25A3-45B3-A7F1-1FA1912C3D2C}" type="sibTrans" cxnId="{7F5519BF-8308-4BB0-91CB-4E76A731AA2C}">
      <dgm:prSet/>
      <dgm:spPr/>
      <dgm:t>
        <a:bodyPr/>
        <a:lstStyle/>
        <a:p>
          <a:endParaRPr lang="x-none"/>
        </a:p>
      </dgm:t>
    </dgm:pt>
    <dgm:pt modelId="{57B8EBCF-0A71-47AB-8C63-21C019E56FFD}">
      <dgm:prSet phldrT="[Texto]" custT="1"/>
      <dgm:spPr/>
      <dgm:t>
        <a:bodyPr/>
        <a:lstStyle/>
        <a:p>
          <a:endParaRPr lang="x-none"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D303A33A-115A-4D53-8461-DB87D106F6F3}" type="parTrans" cxnId="{9624DF79-C504-47AE-A1E9-0B1B2080296D}">
      <dgm:prSet/>
      <dgm:spPr/>
      <dgm:t>
        <a:bodyPr/>
        <a:lstStyle/>
        <a:p>
          <a:endParaRPr lang="x-none"/>
        </a:p>
      </dgm:t>
    </dgm:pt>
    <dgm:pt modelId="{56B724E8-EF26-4115-B862-81EE213B6E1A}" type="sibTrans" cxnId="{9624DF79-C504-47AE-A1E9-0B1B2080296D}">
      <dgm:prSet/>
      <dgm:spPr/>
      <dgm:t>
        <a:bodyPr/>
        <a:lstStyle/>
        <a:p>
          <a:endParaRPr lang="x-none"/>
        </a:p>
      </dgm:t>
    </dgm:pt>
    <dgm:pt modelId="{B1D256F5-F03B-4F68-8812-16EE9F45D92C}">
      <dgm:prSet phldrT="[Texto]" custT="1"/>
      <dgm:spPr/>
      <dgm:t>
        <a:bodyPr/>
        <a:lstStyle/>
        <a:p>
          <a:endParaRPr lang="x-none"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20C68C08-48BE-4509-823C-E87D5C8A4179}" type="parTrans" cxnId="{6535B0E5-C2F8-4153-A819-97AF70B77F41}">
      <dgm:prSet/>
      <dgm:spPr/>
      <dgm:t>
        <a:bodyPr/>
        <a:lstStyle/>
        <a:p>
          <a:endParaRPr lang="x-none"/>
        </a:p>
      </dgm:t>
    </dgm:pt>
    <dgm:pt modelId="{0BBBA8BC-33F0-4579-8607-A7E748436DA8}" type="sibTrans" cxnId="{6535B0E5-C2F8-4153-A819-97AF70B77F41}">
      <dgm:prSet/>
      <dgm:spPr/>
      <dgm:t>
        <a:bodyPr/>
        <a:lstStyle/>
        <a:p>
          <a:endParaRPr lang="x-none"/>
        </a:p>
      </dgm:t>
    </dgm:pt>
    <dgm:pt modelId="{AFC72687-F312-4ED2-A3E6-8FE850BDC6F9}" type="pres">
      <dgm:prSet presAssocID="{17C65EFE-1B04-45FA-B487-2E3791C0CB55}" presName="Name0" presStyleCnt="0">
        <dgm:presLayoutVars>
          <dgm:dir/>
          <dgm:animLvl val="lvl"/>
          <dgm:resizeHandles val="exact"/>
        </dgm:presLayoutVars>
      </dgm:prSet>
      <dgm:spPr/>
      <dgm:t>
        <a:bodyPr/>
        <a:lstStyle/>
        <a:p>
          <a:endParaRPr lang="es-EC"/>
        </a:p>
      </dgm:t>
    </dgm:pt>
    <dgm:pt modelId="{A340191C-C5A4-46C9-8B5B-60B31F7BBF5F}" type="pres">
      <dgm:prSet presAssocID="{D2BFD4FD-5653-4D2B-B2EB-F5B3BB8F60BD}" presName="composite" presStyleCnt="0"/>
      <dgm:spPr/>
    </dgm:pt>
    <dgm:pt modelId="{25AD88C5-2233-4BEA-90C7-F192B7A0F1DA}" type="pres">
      <dgm:prSet presAssocID="{D2BFD4FD-5653-4D2B-B2EB-F5B3BB8F60BD}" presName="parTx" presStyleLbl="alignNode1" presStyleIdx="0" presStyleCnt="3">
        <dgm:presLayoutVars>
          <dgm:chMax val="0"/>
          <dgm:chPref val="0"/>
          <dgm:bulletEnabled val="1"/>
        </dgm:presLayoutVars>
      </dgm:prSet>
      <dgm:spPr/>
      <dgm:t>
        <a:bodyPr/>
        <a:lstStyle/>
        <a:p>
          <a:endParaRPr lang="es-EC"/>
        </a:p>
      </dgm:t>
    </dgm:pt>
    <dgm:pt modelId="{EE2FDC27-2006-4827-A769-BC381994C56C}" type="pres">
      <dgm:prSet presAssocID="{D2BFD4FD-5653-4D2B-B2EB-F5B3BB8F60BD}" presName="desTx" presStyleLbl="alignAccFollowNode1" presStyleIdx="0" presStyleCnt="3">
        <dgm:presLayoutVars>
          <dgm:bulletEnabled val="1"/>
        </dgm:presLayoutVars>
      </dgm:prSet>
      <dgm:spPr/>
      <dgm:t>
        <a:bodyPr/>
        <a:lstStyle/>
        <a:p>
          <a:endParaRPr lang="es-EC"/>
        </a:p>
      </dgm:t>
    </dgm:pt>
    <dgm:pt modelId="{01999A93-5997-4B83-A0B7-A20F51D5BB10}" type="pres">
      <dgm:prSet presAssocID="{BE57E2C1-DE17-4F7C-9A4D-05E5D33451FC}" presName="space" presStyleCnt="0"/>
      <dgm:spPr/>
    </dgm:pt>
    <dgm:pt modelId="{32541865-87C6-4373-A692-F045FD0E5962}" type="pres">
      <dgm:prSet presAssocID="{462A7BD8-746F-4DE3-A0A6-50C40ED6B7E0}" presName="composite" presStyleCnt="0"/>
      <dgm:spPr/>
    </dgm:pt>
    <dgm:pt modelId="{58135E55-E731-442A-9EC6-B7E1DBD398BC}" type="pres">
      <dgm:prSet presAssocID="{462A7BD8-746F-4DE3-A0A6-50C40ED6B7E0}" presName="parTx" presStyleLbl="alignNode1" presStyleIdx="1" presStyleCnt="3">
        <dgm:presLayoutVars>
          <dgm:chMax val="0"/>
          <dgm:chPref val="0"/>
          <dgm:bulletEnabled val="1"/>
        </dgm:presLayoutVars>
      </dgm:prSet>
      <dgm:spPr/>
      <dgm:t>
        <a:bodyPr/>
        <a:lstStyle/>
        <a:p>
          <a:endParaRPr lang="es-EC"/>
        </a:p>
      </dgm:t>
    </dgm:pt>
    <dgm:pt modelId="{6371A22F-22B8-4F2E-B919-5BDE6FD3EF14}" type="pres">
      <dgm:prSet presAssocID="{462A7BD8-746F-4DE3-A0A6-50C40ED6B7E0}" presName="desTx" presStyleLbl="alignAccFollowNode1" presStyleIdx="1" presStyleCnt="3">
        <dgm:presLayoutVars>
          <dgm:bulletEnabled val="1"/>
        </dgm:presLayoutVars>
      </dgm:prSet>
      <dgm:spPr/>
      <dgm:t>
        <a:bodyPr/>
        <a:lstStyle/>
        <a:p>
          <a:endParaRPr lang="es-EC"/>
        </a:p>
      </dgm:t>
    </dgm:pt>
    <dgm:pt modelId="{AD53C356-7709-42E1-8173-741BA965E2B9}" type="pres">
      <dgm:prSet presAssocID="{1B246432-A4E5-4788-9753-E3539D3BC1AA}" presName="space" presStyleCnt="0"/>
      <dgm:spPr/>
    </dgm:pt>
    <dgm:pt modelId="{5DAE9854-7DD8-4302-8769-865DB796BA05}" type="pres">
      <dgm:prSet presAssocID="{A3BCCC3B-8E9E-4E84-AB8C-40C9FD9CACAC}" presName="composite" presStyleCnt="0"/>
      <dgm:spPr/>
    </dgm:pt>
    <dgm:pt modelId="{D4E268BB-B97D-4502-A23E-C0923FE261EE}" type="pres">
      <dgm:prSet presAssocID="{A3BCCC3B-8E9E-4E84-AB8C-40C9FD9CACAC}" presName="parTx" presStyleLbl="alignNode1" presStyleIdx="2" presStyleCnt="3">
        <dgm:presLayoutVars>
          <dgm:chMax val="0"/>
          <dgm:chPref val="0"/>
          <dgm:bulletEnabled val="1"/>
        </dgm:presLayoutVars>
      </dgm:prSet>
      <dgm:spPr/>
      <dgm:t>
        <a:bodyPr/>
        <a:lstStyle/>
        <a:p>
          <a:endParaRPr lang="es-EC"/>
        </a:p>
      </dgm:t>
    </dgm:pt>
    <dgm:pt modelId="{C1D2C7AD-7706-4983-A229-EC41C0C656B9}" type="pres">
      <dgm:prSet presAssocID="{A3BCCC3B-8E9E-4E84-AB8C-40C9FD9CACAC}" presName="desTx" presStyleLbl="alignAccFollowNode1" presStyleIdx="2" presStyleCnt="3">
        <dgm:presLayoutVars>
          <dgm:bulletEnabled val="1"/>
        </dgm:presLayoutVars>
      </dgm:prSet>
      <dgm:spPr/>
      <dgm:t>
        <a:bodyPr/>
        <a:lstStyle/>
        <a:p>
          <a:endParaRPr lang="es-EC"/>
        </a:p>
      </dgm:t>
    </dgm:pt>
  </dgm:ptLst>
  <dgm:cxnLst>
    <dgm:cxn modelId="{520583FD-7B8F-4FE6-87CE-F1377500B470}" type="presOf" srcId="{7B259AAC-88D0-4CEF-AAFA-D987EADC26B7}" destId="{EE2FDC27-2006-4827-A769-BC381994C56C}" srcOrd="0" destOrd="2" presId="urn:microsoft.com/office/officeart/2005/8/layout/hList1"/>
    <dgm:cxn modelId="{7F5519BF-8308-4BB0-91CB-4E76A731AA2C}" srcId="{A3BCCC3B-8E9E-4E84-AB8C-40C9FD9CACAC}" destId="{08557477-A36C-4637-9377-531FFD2900A9}" srcOrd="4" destOrd="0" parTransId="{866ADA70-61D8-48D0-8D45-84B99FAB9583}" sibTransId="{09BFF748-25A3-45B3-A7F1-1FA1912C3D2C}"/>
    <dgm:cxn modelId="{C8B415B2-8717-47E5-BF40-A3BEBD3242D3}" type="presOf" srcId="{8F36CEAB-E786-4E08-9CAB-165FDEE4C721}" destId="{C1D2C7AD-7706-4983-A229-EC41C0C656B9}" srcOrd="0" destOrd="0" presId="urn:microsoft.com/office/officeart/2005/8/layout/hList1"/>
    <dgm:cxn modelId="{07F752AA-1EB2-4B33-AC7F-506FC412D925}" type="presOf" srcId="{A3BCCC3B-8E9E-4E84-AB8C-40C9FD9CACAC}" destId="{D4E268BB-B97D-4502-A23E-C0923FE261EE}" srcOrd="0" destOrd="0" presId="urn:microsoft.com/office/officeart/2005/8/layout/hList1"/>
    <dgm:cxn modelId="{BB6036C0-2CB9-449D-95B0-4F013782E822}" type="presOf" srcId="{17C65EFE-1B04-45FA-B487-2E3791C0CB55}" destId="{AFC72687-F312-4ED2-A3E6-8FE850BDC6F9}" srcOrd="0" destOrd="0" presId="urn:microsoft.com/office/officeart/2005/8/layout/hList1"/>
    <dgm:cxn modelId="{A2441F58-B3C5-4DA5-B24E-A4592BB215B4}" srcId="{D2BFD4FD-5653-4D2B-B2EB-F5B3BB8F60BD}" destId="{D618C556-DE45-49CF-9A96-A90E3A87D8C6}" srcOrd="0" destOrd="0" parTransId="{4FA02A94-CF42-40BD-8FE6-39E5BA43AAE6}" sibTransId="{25F57679-D5D6-4172-9B3B-47445175002F}"/>
    <dgm:cxn modelId="{15CFF46E-BD1A-4293-9B46-2ADE19A939BD}" type="presOf" srcId="{57B8EBCF-0A71-47AB-8C63-21C019E56FFD}" destId="{C1D2C7AD-7706-4983-A229-EC41C0C656B9}" srcOrd="0" destOrd="3" presId="urn:microsoft.com/office/officeart/2005/8/layout/hList1"/>
    <dgm:cxn modelId="{540E40EA-C499-4721-82E1-78BB7CA3584D}" type="presOf" srcId="{B8A19E23-BE08-4EBB-AFA7-3FEE5EEFBD3E}" destId="{EE2FDC27-2006-4827-A769-BC381994C56C}" srcOrd="0" destOrd="1" presId="urn:microsoft.com/office/officeart/2005/8/layout/hList1"/>
    <dgm:cxn modelId="{CF986AB5-B7DE-4281-B3EC-C782F650B89B}" srcId="{17C65EFE-1B04-45FA-B487-2E3791C0CB55}" destId="{462A7BD8-746F-4DE3-A0A6-50C40ED6B7E0}" srcOrd="1" destOrd="0" parTransId="{BE220C42-5DFD-4E3B-903B-62BEB6ED0CED}" sibTransId="{1B246432-A4E5-4788-9753-E3539D3BC1AA}"/>
    <dgm:cxn modelId="{145C1C96-E7D2-406D-9C13-EF9A7C9C5EC9}" srcId="{17C65EFE-1B04-45FA-B487-2E3791C0CB55}" destId="{A3BCCC3B-8E9E-4E84-AB8C-40C9FD9CACAC}" srcOrd="2" destOrd="0" parTransId="{A62B17F2-1246-40D0-87EC-B85D3455932B}" sibTransId="{734E947B-029C-4CD4-902E-B1212DA81A06}"/>
    <dgm:cxn modelId="{566FD407-13CD-4446-B424-C0DE25831899}" type="presOf" srcId="{4B6A15B8-6D96-43C1-ACA3-9F62100AF782}" destId="{6371A22F-22B8-4F2E-B919-5BDE6FD3EF14}" srcOrd="0" destOrd="1" presId="urn:microsoft.com/office/officeart/2005/8/layout/hList1"/>
    <dgm:cxn modelId="{1E495064-5717-471A-8F3F-133A1BC3F6C8}" srcId="{A3BCCC3B-8E9E-4E84-AB8C-40C9FD9CACAC}" destId="{1B78CDB8-B538-4D20-B6CA-0B0F78213115}" srcOrd="2" destOrd="0" parTransId="{E0D0CFBE-8D88-406E-A2EC-7EC8AA534815}" sibTransId="{B3FD5456-E03E-4E78-AF74-02531C4C1336}"/>
    <dgm:cxn modelId="{F103B8D8-A913-4FE3-A313-B04C51F7970F}" type="presOf" srcId="{B1D256F5-F03B-4F68-8812-16EE9F45D92C}" destId="{C1D2C7AD-7706-4983-A229-EC41C0C656B9}" srcOrd="0" destOrd="1" presId="urn:microsoft.com/office/officeart/2005/8/layout/hList1"/>
    <dgm:cxn modelId="{4A2B3F4C-9CB9-412F-B18C-11B593828984}" srcId="{462A7BD8-746F-4DE3-A0A6-50C40ED6B7E0}" destId="{655D28A3-5C70-4ABF-BD1E-520CD94DDEB1}" srcOrd="0" destOrd="0" parTransId="{178D4FF7-8469-4C15-B2D6-D6DF3B8A94C1}" sibTransId="{2BD2A76D-8016-4460-9526-33F66206104C}"/>
    <dgm:cxn modelId="{08BF97B1-20F4-49DB-9328-A74E0736E332}" type="presOf" srcId="{DA5F5F1D-8117-4500-A72B-63EBE83B2D98}" destId="{6371A22F-22B8-4F2E-B919-5BDE6FD3EF14}" srcOrd="0" destOrd="2" presId="urn:microsoft.com/office/officeart/2005/8/layout/hList1"/>
    <dgm:cxn modelId="{6535B0E5-C2F8-4153-A819-97AF70B77F41}" srcId="{A3BCCC3B-8E9E-4E84-AB8C-40C9FD9CACAC}" destId="{B1D256F5-F03B-4F68-8812-16EE9F45D92C}" srcOrd="1" destOrd="0" parTransId="{20C68C08-48BE-4509-823C-E87D5C8A4179}" sibTransId="{0BBBA8BC-33F0-4579-8607-A7E748436DA8}"/>
    <dgm:cxn modelId="{3B388408-5DF8-4FB8-A248-3217D26F70E4}" srcId="{A3BCCC3B-8E9E-4E84-AB8C-40C9FD9CACAC}" destId="{8F36CEAB-E786-4E08-9CAB-165FDEE4C721}" srcOrd="0" destOrd="0" parTransId="{BB0571D2-533A-4D9A-AB0F-F7834E2296A2}" sibTransId="{E772543C-80AA-4568-AA07-70CA8E5A5464}"/>
    <dgm:cxn modelId="{BCC51F8B-D384-484B-89B4-DEBFBD4883D8}" type="presOf" srcId="{655D28A3-5C70-4ABF-BD1E-520CD94DDEB1}" destId="{6371A22F-22B8-4F2E-B919-5BDE6FD3EF14}" srcOrd="0" destOrd="0" presId="urn:microsoft.com/office/officeart/2005/8/layout/hList1"/>
    <dgm:cxn modelId="{CCCAFE79-96DD-46D3-AD60-98D2B3420E67}" type="presOf" srcId="{D2BFD4FD-5653-4D2B-B2EB-F5B3BB8F60BD}" destId="{25AD88C5-2233-4BEA-90C7-F192B7A0F1DA}" srcOrd="0" destOrd="0" presId="urn:microsoft.com/office/officeart/2005/8/layout/hList1"/>
    <dgm:cxn modelId="{7AB89477-6E24-4FEA-AFE1-361DBCA5E3F8}" srcId="{17C65EFE-1B04-45FA-B487-2E3791C0CB55}" destId="{D2BFD4FD-5653-4D2B-B2EB-F5B3BB8F60BD}" srcOrd="0" destOrd="0" parTransId="{C055DCF7-9930-4BB3-81B4-4CD8B1370CD9}" sibTransId="{BE57E2C1-DE17-4F7C-9A4D-05E5D33451FC}"/>
    <dgm:cxn modelId="{918F78BB-C03D-4926-8307-3D886812C61A}" type="presOf" srcId="{462A7BD8-746F-4DE3-A0A6-50C40ED6B7E0}" destId="{58135E55-E731-442A-9EC6-B7E1DBD398BC}" srcOrd="0" destOrd="0" presId="urn:microsoft.com/office/officeart/2005/8/layout/hList1"/>
    <dgm:cxn modelId="{408E4697-EDA9-42DF-930C-A5F04A8D4A46}" type="presOf" srcId="{08557477-A36C-4637-9377-531FFD2900A9}" destId="{C1D2C7AD-7706-4983-A229-EC41C0C656B9}" srcOrd="0" destOrd="4" presId="urn:microsoft.com/office/officeart/2005/8/layout/hList1"/>
    <dgm:cxn modelId="{92A40F26-C2CD-469A-A789-E6D3E03F6A6F}" type="presOf" srcId="{D618C556-DE45-49CF-9A96-A90E3A87D8C6}" destId="{EE2FDC27-2006-4827-A769-BC381994C56C}" srcOrd="0" destOrd="0" presId="urn:microsoft.com/office/officeart/2005/8/layout/hList1"/>
    <dgm:cxn modelId="{9624DF79-C504-47AE-A1E9-0B1B2080296D}" srcId="{A3BCCC3B-8E9E-4E84-AB8C-40C9FD9CACAC}" destId="{57B8EBCF-0A71-47AB-8C63-21C019E56FFD}" srcOrd="3" destOrd="0" parTransId="{D303A33A-115A-4D53-8461-DB87D106F6F3}" sibTransId="{56B724E8-EF26-4115-B862-81EE213B6E1A}"/>
    <dgm:cxn modelId="{4FB19A70-6ABE-473E-8C44-C317DA264E96}" srcId="{D2BFD4FD-5653-4D2B-B2EB-F5B3BB8F60BD}" destId="{7B259AAC-88D0-4CEF-AAFA-D987EADC26B7}" srcOrd="2" destOrd="0" parTransId="{777F5C93-D485-4F56-A563-C17245EFD91A}" sibTransId="{82F4122D-B509-4D98-9C3B-4FD2C808CD81}"/>
    <dgm:cxn modelId="{819E7F42-2851-4184-BB80-75B229586736}" srcId="{462A7BD8-746F-4DE3-A0A6-50C40ED6B7E0}" destId="{4B6A15B8-6D96-43C1-ACA3-9F62100AF782}" srcOrd="1" destOrd="0" parTransId="{FDC7DFBA-50C7-4470-988F-F17EFECD820D}" sibTransId="{A06CDCD4-A4FB-4FCF-BFCE-D412351771C8}"/>
    <dgm:cxn modelId="{C671F970-2C2B-4464-88FC-3CE392D0BF64}" type="presOf" srcId="{1B78CDB8-B538-4D20-B6CA-0B0F78213115}" destId="{C1D2C7AD-7706-4983-A229-EC41C0C656B9}" srcOrd="0" destOrd="2" presId="urn:microsoft.com/office/officeart/2005/8/layout/hList1"/>
    <dgm:cxn modelId="{EBC01B22-22C0-4218-9257-BB0DCD262D91}" srcId="{462A7BD8-746F-4DE3-A0A6-50C40ED6B7E0}" destId="{DA5F5F1D-8117-4500-A72B-63EBE83B2D98}" srcOrd="2" destOrd="0" parTransId="{25B663B4-1EC2-4922-B033-7D64AD7A151D}" sibTransId="{821A3814-CCA2-4BE9-B0F7-6E854886DFE9}"/>
    <dgm:cxn modelId="{574426D5-7694-4947-8C4B-FD18CFDB5FC9}" srcId="{D2BFD4FD-5653-4D2B-B2EB-F5B3BB8F60BD}" destId="{B8A19E23-BE08-4EBB-AFA7-3FEE5EEFBD3E}" srcOrd="1" destOrd="0" parTransId="{DFE72D86-EF55-493F-8C99-DB1C119157D6}" sibTransId="{D3ED3341-FAA7-4520-A66F-77B861EF11DE}"/>
    <dgm:cxn modelId="{6AB8A96D-32D4-45A3-96E6-D26365CFB4EA}" type="presParOf" srcId="{AFC72687-F312-4ED2-A3E6-8FE850BDC6F9}" destId="{A340191C-C5A4-46C9-8B5B-60B31F7BBF5F}" srcOrd="0" destOrd="0" presId="urn:microsoft.com/office/officeart/2005/8/layout/hList1"/>
    <dgm:cxn modelId="{6EB46436-C353-4C2E-A1A0-0A7435A23FFD}" type="presParOf" srcId="{A340191C-C5A4-46C9-8B5B-60B31F7BBF5F}" destId="{25AD88C5-2233-4BEA-90C7-F192B7A0F1DA}" srcOrd="0" destOrd="0" presId="urn:microsoft.com/office/officeart/2005/8/layout/hList1"/>
    <dgm:cxn modelId="{A1911368-38F2-4867-B55E-E7725338CE07}" type="presParOf" srcId="{A340191C-C5A4-46C9-8B5B-60B31F7BBF5F}" destId="{EE2FDC27-2006-4827-A769-BC381994C56C}" srcOrd="1" destOrd="0" presId="urn:microsoft.com/office/officeart/2005/8/layout/hList1"/>
    <dgm:cxn modelId="{708520CC-00E1-4AE2-80C0-8B3B7FC1AABC}" type="presParOf" srcId="{AFC72687-F312-4ED2-A3E6-8FE850BDC6F9}" destId="{01999A93-5997-4B83-A0B7-A20F51D5BB10}" srcOrd="1" destOrd="0" presId="urn:microsoft.com/office/officeart/2005/8/layout/hList1"/>
    <dgm:cxn modelId="{EDB922A8-F00C-44DF-99C3-B1993804D368}" type="presParOf" srcId="{AFC72687-F312-4ED2-A3E6-8FE850BDC6F9}" destId="{32541865-87C6-4373-A692-F045FD0E5962}" srcOrd="2" destOrd="0" presId="urn:microsoft.com/office/officeart/2005/8/layout/hList1"/>
    <dgm:cxn modelId="{406C380B-DDA2-4BC6-AC25-FDDF50BA5EC4}" type="presParOf" srcId="{32541865-87C6-4373-A692-F045FD0E5962}" destId="{58135E55-E731-442A-9EC6-B7E1DBD398BC}" srcOrd="0" destOrd="0" presId="urn:microsoft.com/office/officeart/2005/8/layout/hList1"/>
    <dgm:cxn modelId="{EB109F02-5E50-4A29-B588-6547CDBE8367}" type="presParOf" srcId="{32541865-87C6-4373-A692-F045FD0E5962}" destId="{6371A22F-22B8-4F2E-B919-5BDE6FD3EF14}" srcOrd="1" destOrd="0" presId="urn:microsoft.com/office/officeart/2005/8/layout/hList1"/>
    <dgm:cxn modelId="{5EA88EF8-D217-410E-9AC7-A2B2730C9C86}" type="presParOf" srcId="{AFC72687-F312-4ED2-A3E6-8FE850BDC6F9}" destId="{AD53C356-7709-42E1-8173-741BA965E2B9}" srcOrd="3" destOrd="0" presId="urn:microsoft.com/office/officeart/2005/8/layout/hList1"/>
    <dgm:cxn modelId="{FBBFC176-164C-466A-8E0B-6A7575534571}" type="presParOf" srcId="{AFC72687-F312-4ED2-A3E6-8FE850BDC6F9}" destId="{5DAE9854-7DD8-4302-8769-865DB796BA05}" srcOrd="4" destOrd="0" presId="urn:microsoft.com/office/officeart/2005/8/layout/hList1"/>
    <dgm:cxn modelId="{E3125039-59F5-427C-8C27-4233BB31EC57}" type="presParOf" srcId="{5DAE9854-7DD8-4302-8769-865DB796BA05}" destId="{D4E268BB-B97D-4502-A23E-C0923FE261EE}" srcOrd="0" destOrd="0" presId="urn:microsoft.com/office/officeart/2005/8/layout/hList1"/>
    <dgm:cxn modelId="{C47758DB-56D0-4F40-9936-FFA5A822E185}" type="presParOf" srcId="{5DAE9854-7DD8-4302-8769-865DB796BA05}" destId="{C1D2C7AD-7706-4983-A229-EC41C0C656B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1FD39560-E7E9-C64A-BC8D-A84DFC30D7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1769E16C-FF33-C748-B920-040B63746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BCA12FA0-F7EB-E447-90BA-F67ACFEA6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05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F2B9D136-F28B-EB49-9304-3A0D85C84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00433CD-94F3-314D-9BCA-9A12B82A37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2D2A2F02-9307-2846-8987-C06F814B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F1BD305-C252-5E49-86EE-EE88D8B42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DF41ED35-5991-214E-9F04-D952D3F2A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463F95CA-8A1B-9C44-9703-D64415A05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7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D30857F-3CD0-1247-A95A-219C8BB39F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9E1468C-4D70-2C47-9F53-33AD928B5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81AB3EA0-56C7-E544-A920-DE9C3C554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F84EF59-D283-AA4B-91EE-C1C780D61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BB04FF48-4252-684C-B6AA-8755BE58D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99B53F34-A70F-C044-9ACE-E3B617E6B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0A6CCD44-7B3A-0C4E-903E-8A380E9E6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6D89298D-0D0B-234C-AB52-E7DA5212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B03DC63B-26CF-A94E-A018-0000DE3D0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10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AE47BC2F-B3C1-DD47-BD12-A093E8F826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xmlns="" id="{23E770EB-1360-0642-A60E-51ACB7BF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xmlns="" id="{BEB7D974-499F-7142-989B-7605603BE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7503C7F0-236D-1F41-A743-89B5BE352E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xmlns="" id="{408A0E5D-EDA8-E640-A4F0-7E5583224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xmlns="" id="{A30AA488-FC1E-F649-9ADD-2417DE8A9B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9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318E160-FA5B-2244-8810-AD04240FE7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xmlns="" id="{BC21AB13-2DEF-0344-B1D7-B1F4AB601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xmlns="" id="{C863795B-19D2-AD43-9863-9B05A8A1C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6B5B85-161C-904E-9207-186EBB251B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2469783A-774F-9244-97A8-8183B2FC7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CDBEA04C-078E-9748-B3E9-0DC63A14A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608FAE1-2E88-494E-974B-BF126FE93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47C9DE75-F967-4240-90C9-45FDD881D1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5C47412B-6343-E341-80F0-3B42EF51B2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30/06/2021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43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slide" Target="slide10.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1375609" y="1240696"/>
            <a:ext cx="10708749" cy="5558106"/>
            <a:chOff x="-528638" y="299302"/>
            <a:chExt cx="12719051" cy="6639661"/>
          </a:xfrm>
        </p:grpSpPr>
        <p:sp>
          <p:nvSpPr>
            <p:cNvPr id="7" name="Rectángulo 36">
              <a:extLst>
                <a:ext uri="{FF2B5EF4-FFF2-40B4-BE49-F238E27FC236}"/>
              </a:extLst>
            </p:cNvPr>
            <p:cNvSpPr/>
            <p:nvPr/>
          </p:nvSpPr>
          <p:spPr>
            <a:xfrm>
              <a:off x="2608229" y="4344364"/>
              <a:ext cx="3298636" cy="1310559"/>
            </a:xfrm>
            <a:prstGeom prst="rect">
              <a:avLst/>
            </a:prstGeom>
          </p:spPr>
          <p:txBody>
            <a:bodyPr lIns="111109" tIns="55554" rIns="111109" bIns="55554">
              <a:spAutoFit/>
            </a:bodyPr>
            <a:lstStyle/>
            <a:p>
              <a:pPr algn="ctr" eaLnBrk="1" hangingPunct="1">
                <a:defRPr/>
              </a:pPr>
              <a:r>
                <a:rPr lang="es-ES" sz="2000" b="1" dirty="0" smtClean="0">
                  <a:effectLst>
                    <a:glow rad="203200">
                      <a:schemeClr val="bg1">
                        <a:alpha val="81000"/>
                      </a:schemeClr>
                    </a:glow>
                  </a:effectLst>
                  <a:latin typeface="Arial" panose="020B0604020202020204" pitchFamily="34" charset="0"/>
                  <a:cs typeface="Arial" panose="020B0604020202020204" pitchFamily="34" charset="0"/>
                </a:rPr>
                <a:t>ALUMNOS:</a:t>
              </a:r>
              <a:endParaRPr lang="es-ES" sz="2200" b="1" dirty="0">
                <a:effectLst>
                  <a:glow rad="203200">
                    <a:schemeClr val="bg1">
                      <a:alpha val="81000"/>
                    </a:schemeClr>
                  </a:glow>
                </a:effectLst>
                <a:latin typeface="Arial" panose="020B0604020202020204" pitchFamily="34" charset="0"/>
                <a:cs typeface="Arial" panose="020B0604020202020204" pitchFamily="34" charset="0"/>
              </a:endParaRPr>
            </a:p>
            <a:p>
              <a:pPr algn="ctr" eaLnBrk="1" hangingPunct="1">
                <a:defRPr/>
              </a:pPr>
              <a:r>
                <a:rPr lang="es-ES" sz="2200" dirty="0" smtClean="0">
                  <a:effectLst>
                    <a:glow rad="203200">
                      <a:schemeClr val="bg1">
                        <a:alpha val="81000"/>
                      </a:schemeClr>
                    </a:glow>
                  </a:effectLst>
                  <a:latin typeface="Arial" panose="020B0604020202020204" pitchFamily="34" charset="0"/>
                  <a:cs typeface="Arial" panose="020B0604020202020204" pitchFamily="34" charset="0"/>
                </a:rPr>
                <a:t>Dielo </a:t>
              </a:r>
              <a:r>
                <a:rPr lang="es-ES" sz="2200" dirty="0">
                  <a:effectLst>
                    <a:glow rad="203200">
                      <a:schemeClr val="bg1">
                        <a:alpha val="81000"/>
                      </a:schemeClr>
                    </a:glow>
                  </a:effectLst>
                  <a:latin typeface="Arial" panose="020B0604020202020204" pitchFamily="34" charset="0"/>
                  <a:cs typeface="Arial" panose="020B0604020202020204" pitchFamily="34" charset="0"/>
                </a:rPr>
                <a:t>Jiménez</a:t>
              </a:r>
            </a:p>
            <a:p>
              <a:pPr algn="ctr" eaLnBrk="1" hangingPunct="1">
                <a:defRPr/>
              </a:pPr>
              <a:r>
                <a:rPr lang="es-ES" sz="2200" dirty="0" smtClean="0">
                  <a:effectLst>
                    <a:glow rad="203200">
                      <a:schemeClr val="bg1">
                        <a:alpha val="81000"/>
                      </a:schemeClr>
                    </a:glow>
                  </a:effectLst>
                  <a:latin typeface="Arial" panose="020B0604020202020204" pitchFamily="34" charset="0"/>
                  <a:cs typeface="Arial" panose="020B0604020202020204" pitchFamily="34" charset="0"/>
                </a:rPr>
                <a:t>Edwin </a:t>
              </a:r>
              <a:r>
                <a:rPr lang="es-ES" sz="2200" dirty="0">
                  <a:effectLst>
                    <a:glow rad="203200">
                      <a:schemeClr val="bg1">
                        <a:alpha val="81000"/>
                      </a:schemeClr>
                    </a:glow>
                  </a:effectLst>
                  <a:latin typeface="Arial" panose="020B0604020202020204" pitchFamily="34" charset="0"/>
                  <a:cs typeface="Arial" panose="020B0604020202020204" pitchFamily="34" charset="0"/>
                </a:rPr>
                <a:t>Cadena</a:t>
              </a:r>
            </a:p>
          </p:txBody>
        </p:sp>
        <p:sp>
          <p:nvSpPr>
            <p:cNvPr id="12" name="Rectangle 17">
              <a:extLst>
                <a:ext uri="{FF2B5EF4-FFF2-40B4-BE49-F238E27FC236}"/>
              </a:extLst>
            </p:cNvPr>
            <p:cNvSpPr/>
            <p:nvPr/>
          </p:nvSpPr>
          <p:spPr>
            <a:xfrm>
              <a:off x="164080" y="3190709"/>
              <a:ext cx="7803333" cy="666191"/>
            </a:xfrm>
            <a:prstGeom prst="rect">
              <a:avLst/>
            </a:prstGeom>
          </p:spPr>
          <p:txBody>
            <a:bodyPr lIns="111109" tIns="55554" rIns="111109" bIns="55554">
              <a:spAutoFit/>
            </a:bodyPr>
            <a:lstStyle/>
            <a:p>
              <a:pPr algn="ctr" eaLnBrk="1" hangingPunct="1">
                <a:defRPr/>
              </a:pPr>
              <a:r>
                <a:rPr lang="es-ES" b="1" dirty="0">
                  <a:effectLst>
                    <a:glow rad="203200">
                      <a:schemeClr val="bg1">
                        <a:alpha val="81000"/>
                      </a:schemeClr>
                    </a:glow>
                  </a:effectLst>
                  <a:latin typeface="Arial" panose="020B0604020202020204" pitchFamily="34" charset="0"/>
                  <a:cs typeface="Arial" panose="020B0604020202020204" pitchFamily="34" charset="0"/>
                </a:rPr>
                <a:t>DESARROLLO DE UNA PLATAFORMA DE SOFTWARE HOSPITALARIO PARA LA RED DE SALUD DE FUERZAS ARMADAS</a:t>
              </a:r>
            </a:p>
          </p:txBody>
        </p:sp>
        <p:sp>
          <p:nvSpPr>
            <p:cNvPr id="13" name="Rectangle 17">
              <a:extLst>
                <a:ext uri="{FF2B5EF4-FFF2-40B4-BE49-F238E27FC236}"/>
              </a:extLst>
            </p:cNvPr>
            <p:cNvSpPr/>
            <p:nvPr/>
          </p:nvSpPr>
          <p:spPr>
            <a:xfrm>
              <a:off x="1162658" y="299302"/>
              <a:ext cx="9865096" cy="512303"/>
            </a:xfrm>
            <a:prstGeom prst="rect">
              <a:avLst/>
            </a:prstGeom>
          </p:spPr>
          <p:txBody>
            <a:bodyPr lIns="111109" tIns="55554" rIns="111109" bIns="55554">
              <a:spAutoFit/>
            </a:bodyPr>
            <a:lstStyle/>
            <a:p>
              <a:pPr algn="just" eaLnBrk="1" hangingPunct="1">
                <a:defRPr/>
              </a:pPr>
              <a:r>
                <a:rPr lang="es-ES" sz="2600" b="1" dirty="0">
                  <a:solidFill>
                    <a:schemeClr val="accent1"/>
                  </a:solidFill>
                  <a:effectLst>
                    <a:glow rad="203200">
                      <a:schemeClr val="bg1">
                        <a:alpha val="81000"/>
                      </a:schemeClr>
                    </a:glow>
                  </a:effectLst>
                  <a:latin typeface="Arial" panose="020B0604020202020204" pitchFamily="34" charset="0"/>
                  <a:cs typeface="Arial" panose="020B0604020202020204" pitchFamily="34" charset="0"/>
                </a:rPr>
                <a:t>PRODUCTO INTEGRADOR DEL CURSO DE ESTADO MAYOR</a:t>
              </a:r>
            </a:p>
          </p:txBody>
        </p:sp>
        <p:grpSp>
          <p:nvGrpSpPr>
            <p:cNvPr id="14" name="Group 135"/>
            <p:cNvGrpSpPr>
              <a:grpSpLocks/>
            </p:cNvGrpSpPr>
            <p:nvPr/>
          </p:nvGrpSpPr>
          <p:grpSpPr bwMode="auto">
            <a:xfrm>
              <a:off x="-528638" y="1035050"/>
              <a:ext cx="12719051" cy="2232025"/>
              <a:chOff x="-491345" y="1077822"/>
              <a:chExt cx="10267188" cy="2109978"/>
            </a:xfrm>
          </p:grpSpPr>
          <p:grpSp>
            <p:nvGrpSpPr>
              <p:cNvPr id="15" name="Group 121"/>
              <p:cNvGrpSpPr>
                <a:grpSpLocks/>
              </p:cNvGrpSpPr>
              <p:nvPr/>
            </p:nvGrpSpPr>
            <p:grpSpPr bwMode="auto">
              <a:xfrm>
                <a:off x="-491345" y="1077822"/>
                <a:ext cx="10267188" cy="2109978"/>
                <a:chOff x="-491345" y="1077822"/>
                <a:chExt cx="10267188" cy="2109978"/>
              </a:xfrm>
            </p:grpSpPr>
            <p:pic>
              <p:nvPicPr>
                <p:cNvPr id="25" name="Picture 64">
                  <a:extLst>
                    <a:ext uri="{FF2B5EF4-FFF2-40B4-BE49-F238E27FC236}"/>
                  </a:extLst>
                </p:cNvPr>
                <p:cNvPicPr>
                  <a:picLocks noChangeAspect="1"/>
                </p:cNvPicPr>
                <p:nvPr/>
              </p:nvPicPr>
              <p:blipFill>
                <a:blip r:embed="rId3">
                  <a:duotone>
                    <a:prstClr val="black"/>
                    <a:schemeClr val="accent2">
                      <a:tint val="45000"/>
                      <a:satMod val="400000"/>
                    </a:schemeClr>
                  </a:duotone>
                </a:blip>
                <a:stretch>
                  <a:fillRect/>
                </a:stretch>
              </p:blipFill>
              <p:spPr>
                <a:xfrm>
                  <a:off x="8099443" y="1808913"/>
                  <a:ext cx="1676400" cy="495300"/>
                </a:xfrm>
                <a:custGeom>
                  <a:avLst/>
                  <a:gdLst>
                    <a:gd name="connsiteX0" fmla="*/ 0 w 1676400"/>
                    <a:gd name="connsiteY0" fmla="*/ 0 h 495300"/>
                    <a:gd name="connsiteX1" fmla="*/ 1684782 w 1676400"/>
                    <a:gd name="connsiteY1" fmla="*/ 0 h 495300"/>
                    <a:gd name="connsiteX2" fmla="*/ 1684782 w 1676400"/>
                    <a:gd name="connsiteY2" fmla="*/ 498348 h 495300"/>
                    <a:gd name="connsiteX3" fmla="*/ 0 w 1676400"/>
                    <a:gd name="connsiteY3" fmla="*/ 498348 h 495300"/>
                  </a:gdLst>
                  <a:ahLst/>
                  <a:cxnLst>
                    <a:cxn ang="0">
                      <a:pos x="connsiteX0" y="connsiteY0"/>
                    </a:cxn>
                    <a:cxn ang="0">
                      <a:pos x="connsiteX1" y="connsiteY1"/>
                    </a:cxn>
                    <a:cxn ang="0">
                      <a:pos x="connsiteX2" y="connsiteY2"/>
                    </a:cxn>
                    <a:cxn ang="0">
                      <a:pos x="connsiteX3" y="connsiteY3"/>
                    </a:cxn>
                  </a:cxnLst>
                  <a:rect l="l" t="t" r="r" b="b"/>
                  <a:pathLst>
                    <a:path w="1676400" h="495300">
                      <a:moveTo>
                        <a:pt x="0" y="0"/>
                      </a:moveTo>
                      <a:lnTo>
                        <a:pt x="1684782" y="0"/>
                      </a:lnTo>
                      <a:lnTo>
                        <a:pt x="1684782" y="498348"/>
                      </a:lnTo>
                      <a:lnTo>
                        <a:pt x="0" y="498348"/>
                      </a:lnTo>
                      <a:close/>
                    </a:path>
                  </a:pathLst>
                </a:custGeom>
                <a:ln>
                  <a:noFill/>
                </a:ln>
              </p:spPr>
            </p:pic>
            <p:sp>
              <p:nvSpPr>
                <p:cNvPr id="26" name="Freeform: Shape 65"/>
                <p:cNvSpPr>
                  <a:spLocks/>
                </p:cNvSpPr>
                <p:nvPr/>
              </p:nvSpPr>
              <p:spPr bwMode="auto">
                <a:xfrm>
                  <a:off x="8125446" y="1833631"/>
                  <a:ext cx="1600200" cy="409575"/>
                </a:xfrm>
                <a:custGeom>
                  <a:avLst/>
                  <a:gdLst>
                    <a:gd name="T0" fmla="*/ 1578769 w 1600200"/>
                    <a:gd name="T1" fmla="*/ 285274 h 409575"/>
                    <a:gd name="T2" fmla="*/ 1285398 w 1600200"/>
                    <a:gd name="T3" fmla="*/ 285274 h 409575"/>
                    <a:gd name="T4" fmla="*/ 1257776 w 1600200"/>
                    <a:gd name="T5" fmla="*/ 323374 h 409575"/>
                    <a:gd name="T6" fmla="*/ 1217771 w 1600200"/>
                    <a:gd name="T7" fmla="*/ 153829 h 409575"/>
                    <a:gd name="T8" fmla="*/ 1181576 w 1600200"/>
                    <a:gd name="T9" fmla="*/ 285274 h 409575"/>
                    <a:gd name="T10" fmla="*/ 1093946 w 1600200"/>
                    <a:gd name="T11" fmla="*/ 285274 h 409575"/>
                    <a:gd name="T12" fmla="*/ 1080611 w 1600200"/>
                    <a:gd name="T13" fmla="*/ 335756 h 409575"/>
                    <a:gd name="T14" fmla="*/ 1056798 w 1600200"/>
                    <a:gd name="T15" fmla="*/ 277654 h 409575"/>
                    <a:gd name="T16" fmla="*/ 1032986 w 1600200"/>
                    <a:gd name="T17" fmla="*/ 322421 h 409575"/>
                    <a:gd name="T18" fmla="*/ 988219 w 1600200"/>
                    <a:gd name="T19" fmla="*/ 21431 h 409575"/>
                    <a:gd name="T20" fmla="*/ 932973 w 1600200"/>
                    <a:gd name="T21" fmla="*/ 393859 h 409575"/>
                    <a:gd name="T22" fmla="*/ 912019 w 1600200"/>
                    <a:gd name="T23" fmla="*/ 285274 h 409575"/>
                    <a:gd name="T24" fmla="*/ 686276 w 1600200"/>
                    <a:gd name="T25" fmla="*/ 285274 h 409575"/>
                    <a:gd name="T26" fmla="*/ 656748 w 1600200"/>
                    <a:gd name="T27" fmla="*/ 344329 h 409575"/>
                    <a:gd name="T28" fmla="*/ 621506 w 1600200"/>
                    <a:gd name="T29" fmla="*/ 150971 h 409575"/>
                    <a:gd name="T30" fmla="*/ 578644 w 1600200"/>
                    <a:gd name="T31" fmla="*/ 285274 h 409575"/>
                    <a:gd name="T32" fmla="*/ 491966 w 1600200"/>
                    <a:gd name="T33" fmla="*/ 285274 h 409575"/>
                    <a:gd name="T34" fmla="*/ 467201 w 1600200"/>
                    <a:gd name="T35" fmla="*/ 322421 h 409575"/>
                    <a:gd name="T36" fmla="*/ 441484 w 1600200"/>
                    <a:gd name="T37" fmla="*/ 275749 h 409575"/>
                    <a:gd name="T38" fmla="*/ 408146 w 1600200"/>
                    <a:gd name="T39" fmla="*/ 336709 h 409575"/>
                    <a:gd name="T40" fmla="*/ 376714 w 1600200"/>
                    <a:gd name="T41" fmla="*/ 72866 h 409575"/>
                    <a:gd name="T42" fmla="*/ 335756 w 1600200"/>
                    <a:gd name="T43" fmla="*/ 377666 h 409575"/>
                    <a:gd name="T44" fmla="*/ 308134 w 1600200"/>
                    <a:gd name="T45" fmla="*/ 285274 h 409575"/>
                    <a:gd name="T46" fmla="*/ 238601 w 1600200"/>
                    <a:gd name="T47" fmla="*/ 285274 h 409575"/>
                    <a:gd name="T48" fmla="*/ 210026 w 1600200"/>
                    <a:gd name="T49" fmla="*/ 237649 h 409575"/>
                    <a:gd name="T50" fmla="*/ 177641 w 1600200"/>
                    <a:gd name="T51" fmla="*/ 285274 h 409575"/>
                    <a:gd name="T52" fmla="*/ 21431 w 1600200"/>
                    <a:gd name="T53" fmla="*/ 285274 h 4095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27" name="Picture 66">
                  <a:extLst>
                    <a:ext uri="{FF2B5EF4-FFF2-40B4-BE49-F238E27FC236}"/>
                  </a:extLst>
                </p:cNvPr>
                <p:cNvPicPr>
                  <a:picLocks noChangeAspect="1"/>
                </p:cNvPicPr>
                <p:nvPr/>
              </p:nvPicPr>
              <p:blipFill rotWithShape="1">
                <a:blip r:embed="rId4">
                  <a:duotone>
                    <a:prstClr val="black"/>
                    <a:schemeClr val="accent2">
                      <a:tint val="45000"/>
                      <a:satMod val="400000"/>
                    </a:schemeClr>
                  </a:duotone>
                </a:blip>
                <a:srcRect l="-8934" r="1"/>
                <a:stretch/>
              </p:blipFill>
              <p:spPr>
                <a:xfrm>
                  <a:off x="-491345" y="1797483"/>
                  <a:ext cx="5676900" cy="495300"/>
                </a:xfrm>
                <a:custGeom>
                  <a:avLst/>
                  <a:gdLst>
                    <a:gd name="connsiteX0" fmla="*/ 0 w 5676900"/>
                    <a:gd name="connsiteY0" fmla="*/ 0 h 495300"/>
                    <a:gd name="connsiteX1" fmla="*/ 5685282 w 5676900"/>
                    <a:gd name="connsiteY1" fmla="*/ 0 h 495300"/>
                    <a:gd name="connsiteX2" fmla="*/ 5685282 w 5676900"/>
                    <a:gd name="connsiteY2" fmla="*/ 500634 h 495300"/>
                    <a:gd name="connsiteX3" fmla="*/ 0 w 5676900"/>
                    <a:gd name="connsiteY3" fmla="*/ 500634 h 495300"/>
                  </a:gdLst>
                  <a:ahLst/>
                  <a:cxnLst>
                    <a:cxn ang="0">
                      <a:pos x="connsiteX0" y="connsiteY0"/>
                    </a:cxn>
                    <a:cxn ang="0">
                      <a:pos x="connsiteX1" y="connsiteY1"/>
                    </a:cxn>
                    <a:cxn ang="0">
                      <a:pos x="connsiteX2" y="connsiteY2"/>
                    </a:cxn>
                    <a:cxn ang="0">
                      <a:pos x="connsiteX3" y="connsiteY3"/>
                    </a:cxn>
                  </a:cxnLst>
                  <a:rect l="l" t="t" r="r" b="b"/>
                  <a:pathLst>
                    <a:path w="5676900" h="495300">
                      <a:moveTo>
                        <a:pt x="0" y="0"/>
                      </a:moveTo>
                      <a:lnTo>
                        <a:pt x="5685282" y="0"/>
                      </a:lnTo>
                      <a:lnTo>
                        <a:pt x="5685282" y="500634"/>
                      </a:lnTo>
                      <a:lnTo>
                        <a:pt x="0" y="500634"/>
                      </a:lnTo>
                      <a:close/>
                    </a:path>
                  </a:pathLst>
                </a:custGeom>
                <a:ln>
                  <a:noFill/>
                </a:ln>
              </p:spPr>
            </p:pic>
            <p:sp>
              <p:nvSpPr>
                <p:cNvPr id="28" name="Freeform: Shape 67"/>
                <p:cNvSpPr>
                  <a:spLocks/>
                </p:cNvSpPr>
                <p:nvPr/>
              </p:nvSpPr>
              <p:spPr bwMode="auto">
                <a:xfrm>
                  <a:off x="14351" y="1860842"/>
                  <a:ext cx="5196891" cy="372428"/>
                </a:xfrm>
                <a:custGeom>
                  <a:avLst/>
                  <a:gdLst>
                    <a:gd name="T0" fmla="*/ 5196891 w 5196891"/>
                    <a:gd name="T1" fmla="*/ 263843 h 372428"/>
                    <a:gd name="T2" fmla="*/ 4903521 w 5196891"/>
                    <a:gd name="T3" fmla="*/ 263843 h 372428"/>
                    <a:gd name="T4" fmla="*/ 4875899 w 5196891"/>
                    <a:gd name="T5" fmla="*/ 301943 h 372428"/>
                    <a:gd name="T6" fmla="*/ 4835893 w 5196891"/>
                    <a:gd name="T7" fmla="*/ 132398 h 372428"/>
                    <a:gd name="T8" fmla="*/ 4799699 w 5196891"/>
                    <a:gd name="T9" fmla="*/ 263843 h 372428"/>
                    <a:gd name="T10" fmla="*/ 4712068 w 5196891"/>
                    <a:gd name="T11" fmla="*/ 263843 h 372428"/>
                    <a:gd name="T12" fmla="*/ 4698733 w 5196891"/>
                    <a:gd name="T13" fmla="*/ 314325 h 372428"/>
                    <a:gd name="T14" fmla="*/ 4674921 w 5196891"/>
                    <a:gd name="T15" fmla="*/ 256223 h 372428"/>
                    <a:gd name="T16" fmla="*/ 4651108 w 5196891"/>
                    <a:gd name="T17" fmla="*/ 300990 h 372428"/>
                    <a:gd name="T18" fmla="*/ 4606341 w 5196891"/>
                    <a:gd name="T19" fmla="*/ 0 h 372428"/>
                    <a:gd name="T20" fmla="*/ 4551096 w 5196891"/>
                    <a:gd name="T21" fmla="*/ 372428 h 372428"/>
                    <a:gd name="T22" fmla="*/ 4530141 w 5196891"/>
                    <a:gd name="T23" fmla="*/ 263843 h 372428"/>
                    <a:gd name="T24" fmla="*/ 4304399 w 5196891"/>
                    <a:gd name="T25" fmla="*/ 263843 h 372428"/>
                    <a:gd name="T26" fmla="*/ 4274871 w 5196891"/>
                    <a:gd name="T27" fmla="*/ 322898 h 372428"/>
                    <a:gd name="T28" fmla="*/ 4239628 w 5196891"/>
                    <a:gd name="T29" fmla="*/ 129540 h 372428"/>
                    <a:gd name="T30" fmla="*/ 4196766 w 5196891"/>
                    <a:gd name="T31" fmla="*/ 263843 h 372428"/>
                    <a:gd name="T32" fmla="*/ 4110088 w 5196891"/>
                    <a:gd name="T33" fmla="*/ 263843 h 372428"/>
                    <a:gd name="T34" fmla="*/ 4085324 w 5196891"/>
                    <a:gd name="T35" fmla="*/ 300990 h 372428"/>
                    <a:gd name="T36" fmla="*/ 4059606 w 5196891"/>
                    <a:gd name="T37" fmla="*/ 254318 h 372428"/>
                    <a:gd name="T38" fmla="*/ 4026268 w 5196891"/>
                    <a:gd name="T39" fmla="*/ 315278 h 372428"/>
                    <a:gd name="T40" fmla="*/ 3994836 w 5196891"/>
                    <a:gd name="T41" fmla="*/ 51435 h 372428"/>
                    <a:gd name="T42" fmla="*/ 3953878 w 5196891"/>
                    <a:gd name="T43" fmla="*/ 356235 h 372428"/>
                    <a:gd name="T44" fmla="*/ 3926256 w 5196891"/>
                    <a:gd name="T45" fmla="*/ 263843 h 372428"/>
                    <a:gd name="T46" fmla="*/ 3856724 w 5196891"/>
                    <a:gd name="T47" fmla="*/ 263843 h 372428"/>
                    <a:gd name="T48" fmla="*/ 3828149 w 5196891"/>
                    <a:gd name="T49" fmla="*/ 216218 h 372428"/>
                    <a:gd name="T50" fmla="*/ 3795763 w 5196891"/>
                    <a:gd name="T51" fmla="*/ 263843 h 372428"/>
                    <a:gd name="T52" fmla="*/ 0 w 5196891"/>
                    <a:gd name="T53" fmla="*/ 263842 h 3724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196891" h="372428">
                      <a:moveTo>
                        <a:pt x="5196891" y="263843"/>
                      </a:moveTo>
                      <a:lnTo>
                        <a:pt x="4903521" y="263843"/>
                      </a:lnTo>
                      <a:lnTo>
                        <a:pt x="4875899" y="301943"/>
                      </a:lnTo>
                      <a:lnTo>
                        <a:pt x="4835893" y="132398"/>
                      </a:lnTo>
                      <a:lnTo>
                        <a:pt x="4799699" y="263843"/>
                      </a:lnTo>
                      <a:lnTo>
                        <a:pt x="4712068" y="263843"/>
                      </a:lnTo>
                      <a:lnTo>
                        <a:pt x="4698733" y="314325"/>
                      </a:lnTo>
                      <a:lnTo>
                        <a:pt x="4674921" y="256223"/>
                      </a:lnTo>
                      <a:lnTo>
                        <a:pt x="4651108" y="300990"/>
                      </a:lnTo>
                      <a:lnTo>
                        <a:pt x="4606341" y="0"/>
                      </a:lnTo>
                      <a:lnTo>
                        <a:pt x="4551096" y="372428"/>
                      </a:lnTo>
                      <a:lnTo>
                        <a:pt x="4530141" y="263843"/>
                      </a:lnTo>
                      <a:lnTo>
                        <a:pt x="4304399" y="263843"/>
                      </a:lnTo>
                      <a:lnTo>
                        <a:pt x="4274871" y="322898"/>
                      </a:lnTo>
                      <a:lnTo>
                        <a:pt x="4239628" y="129540"/>
                      </a:lnTo>
                      <a:lnTo>
                        <a:pt x="4196766" y="263843"/>
                      </a:lnTo>
                      <a:lnTo>
                        <a:pt x="4110088" y="263843"/>
                      </a:lnTo>
                      <a:lnTo>
                        <a:pt x="4085324" y="300990"/>
                      </a:lnTo>
                      <a:lnTo>
                        <a:pt x="4059606" y="254318"/>
                      </a:lnTo>
                      <a:lnTo>
                        <a:pt x="4026268" y="315278"/>
                      </a:lnTo>
                      <a:lnTo>
                        <a:pt x="3994836" y="51435"/>
                      </a:lnTo>
                      <a:lnTo>
                        <a:pt x="3953878" y="356235"/>
                      </a:lnTo>
                      <a:lnTo>
                        <a:pt x="3926256" y="263843"/>
                      </a:lnTo>
                      <a:lnTo>
                        <a:pt x="3856724" y="263843"/>
                      </a:lnTo>
                      <a:lnTo>
                        <a:pt x="3828149" y="216218"/>
                      </a:lnTo>
                      <a:lnTo>
                        <a:pt x="3795763" y="263843"/>
                      </a:lnTo>
                      <a:lnTo>
                        <a:pt x="0" y="263842"/>
                      </a:ln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29" name="Picture 68">
                  <a:extLst>
                    <a:ext uri="{FF2B5EF4-FFF2-40B4-BE49-F238E27FC236}"/>
                  </a:extLst>
                </p:cNvPr>
                <p:cNvPicPr>
                  <a:picLocks noChangeAspect="1"/>
                </p:cNvPicPr>
                <p:nvPr/>
              </p:nvPicPr>
              <p:blipFill>
                <a:blip r:embed="rId5">
                  <a:duotone>
                    <a:prstClr val="black"/>
                    <a:schemeClr val="accent2">
                      <a:tint val="45000"/>
                      <a:satMod val="400000"/>
                    </a:schemeClr>
                  </a:duotone>
                </a:blip>
                <a:stretch>
                  <a:fillRect/>
                </a:stretch>
              </p:blipFill>
              <p:spPr>
                <a:xfrm>
                  <a:off x="5082352"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a:noFill/>
                </a:ln>
              </p:spPr>
            </p:pic>
            <p:sp>
              <p:nvSpPr>
                <p:cNvPr id="30" name="Freeform: Shape 69"/>
                <p:cNvSpPr>
                  <a:spLocks/>
                </p:cNvSpPr>
                <p:nvPr/>
              </p:nvSpPr>
              <p:spPr bwMode="auto">
                <a:xfrm>
                  <a:off x="5117451" y="1766003"/>
                  <a:ext cx="800100" cy="695325"/>
                </a:xfrm>
                <a:custGeom>
                  <a:avLst/>
                  <a:gdLst>
                    <a:gd name="T0" fmla="*/ 778669 w 800100"/>
                    <a:gd name="T1" fmla="*/ 349091 h 695325"/>
                    <a:gd name="T2" fmla="*/ 589122 w 800100"/>
                    <a:gd name="T3" fmla="*/ 676751 h 695325"/>
                    <a:gd name="T4" fmla="*/ 210027 w 800100"/>
                    <a:gd name="T5" fmla="*/ 676751 h 695325"/>
                    <a:gd name="T6" fmla="*/ 21431 w 800100"/>
                    <a:gd name="T7" fmla="*/ 349091 h 695325"/>
                    <a:gd name="T8" fmla="*/ 210027 w 800100"/>
                    <a:gd name="T9" fmla="*/ 21431 h 695325"/>
                    <a:gd name="T10" fmla="*/ 589122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2" y="676751"/>
                      </a:lnTo>
                      <a:lnTo>
                        <a:pt x="210027" y="676751"/>
                      </a:lnTo>
                      <a:lnTo>
                        <a:pt x="21431" y="349091"/>
                      </a:lnTo>
                      <a:lnTo>
                        <a:pt x="210027" y="21431"/>
                      </a:lnTo>
                      <a:lnTo>
                        <a:pt x="589122"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31" name="Picture 70">
                  <a:extLst>
                    <a:ext uri="{FF2B5EF4-FFF2-40B4-BE49-F238E27FC236}"/>
                  </a:extLst>
                </p:cNvPr>
                <p:cNvPicPr>
                  <a:picLocks noChangeAspect="1"/>
                </p:cNvPicPr>
                <p:nvPr/>
              </p:nvPicPr>
              <p:blipFill>
                <a:blip r:embed="rId6">
                  <a:duotone>
                    <a:prstClr val="black"/>
                    <a:schemeClr val="accent2">
                      <a:tint val="45000"/>
                      <a:satMod val="400000"/>
                    </a:schemeClr>
                  </a:duotone>
                </a:blip>
                <a:stretch>
                  <a:fillRect/>
                </a:stretch>
              </p:blipFill>
              <p:spPr>
                <a:xfrm>
                  <a:off x="5653852" y="2058516"/>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a:noFill/>
                </a:ln>
              </p:spPr>
            </p:pic>
            <p:sp>
              <p:nvSpPr>
                <p:cNvPr id="32" name="Freeform: Shape 71"/>
                <p:cNvSpPr>
                  <a:spLocks/>
                </p:cNvSpPr>
                <p:nvPr/>
              </p:nvSpPr>
              <p:spPr bwMode="auto">
                <a:xfrm>
                  <a:off x="5688951" y="2092711"/>
                  <a:ext cx="800100" cy="695325"/>
                </a:xfrm>
                <a:custGeom>
                  <a:avLst/>
                  <a:gdLst>
                    <a:gd name="T0" fmla="*/ 778669 w 800100"/>
                    <a:gd name="T1" fmla="*/ 349091 h 695325"/>
                    <a:gd name="T2" fmla="*/ 589122 w 800100"/>
                    <a:gd name="T3" fmla="*/ 676751 h 695325"/>
                    <a:gd name="T4" fmla="*/ 210027 w 800100"/>
                    <a:gd name="T5" fmla="*/ 676751 h 695325"/>
                    <a:gd name="T6" fmla="*/ 21431 w 800100"/>
                    <a:gd name="T7" fmla="*/ 349091 h 695325"/>
                    <a:gd name="T8" fmla="*/ 210027 w 800100"/>
                    <a:gd name="T9" fmla="*/ 21431 h 695325"/>
                    <a:gd name="T10" fmla="*/ 589122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2" y="676751"/>
                      </a:lnTo>
                      <a:lnTo>
                        <a:pt x="210027" y="676751"/>
                      </a:lnTo>
                      <a:lnTo>
                        <a:pt x="21431" y="349091"/>
                      </a:lnTo>
                      <a:lnTo>
                        <a:pt x="210027" y="21431"/>
                      </a:lnTo>
                      <a:lnTo>
                        <a:pt x="589122"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33" name="Picture 72">
                  <a:extLst>
                    <a:ext uri="{FF2B5EF4-FFF2-40B4-BE49-F238E27FC236}"/>
                  </a:extLst>
                </p:cNvPr>
                <p:cNvPicPr>
                  <a:picLocks noChangeAspect="1"/>
                </p:cNvPicPr>
                <p:nvPr/>
              </p:nvPicPr>
              <p:blipFill>
                <a:blip r:embed="rId7">
                  <a:duotone>
                    <a:prstClr val="black"/>
                    <a:schemeClr val="accent2">
                      <a:tint val="45000"/>
                      <a:satMod val="400000"/>
                    </a:schemeClr>
                  </a:duotone>
                </a:blip>
                <a:stretch>
                  <a:fillRect/>
                </a:stretch>
              </p:blipFill>
              <p:spPr>
                <a:xfrm>
                  <a:off x="5649280" y="140472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a:noFill/>
                </a:ln>
              </p:spPr>
            </p:pic>
            <p:sp>
              <p:nvSpPr>
                <p:cNvPr id="34" name="Freeform: Shape 73"/>
                <p:cNvSpPr>
                  <a:spLocks/>
                </p:cNvSpPr>
                <p:nvPr/>
              </p:nvSpPr>
              <p:spPr bwMode="auto">
                <a:xfrm>
                  <a:off x="5685141" y="1437391"/>
                  <a:ext cx="800100" cy="695325"/>
                </a:xfrm>
                <a:custGeom>
                  <a:avLst/>
                  <a:gdLst>
                    <a:gd name="T0" fmla="*/ 778669 w 800100"/>
                    <a:gd name="T1" fmla="*/ 350044 h 695325"/>
                    <a:gd name="T2" fmla="*/ 589121 w 800100"/>
                    <a:gd name="T3" fmla="*/ 677704 h 695325"/>
                    <a:gd name="T4" fmla="*/ 210978 w 800100"/>
                    <a:gd name="T5" fmla="*/ 677704 h 695325"/>
                    <a:gd name="T6" fmla="*/ 21431 w 800100"/>
                    <a:gd name="T7" fmla="*/ 350044 h 695325"/>
                    <a:gd name="T8" fmla="*/ 210978 w 800100"/>
                    <a:gd name="T9" fmla="*/ 21431 h 695325"/>
                    <a:gd name="T10" fmla="*/ 589121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50044"/>
                      </a:moveTo>
                      <a:lnTo>
                        <a:pt x="589121" y="677704"/>
                      </a:lnTo>
                      <a:lnTo>
                        <a:pt x="210978" y="677704"/>
                      </a:lnTo>
                      <a:lnTo>
                        <a:pt x="21431" y="350044"/>
                      </a:lnTo>
                      <a:lnTo>
                        <a:pt x="210978" y="21431"/>
                      </a:lnTo>
                      <a:lnTo>
                        <a:pt x="589121" y="21431"/>
                      </a:lnTo>
                      <a:lnTo>
                        <a:pt x="778669" y="350044"/>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35" name="Picture 74">
                  <a:extLst>
                    <a:ext uri="{FF2B5EF4-FFF2-40B4-BE49-F238E27FC236}"/>
                  </a:extLst>
                </p:cNvPr>
                <p:cNvPicPr>
                  <a:picLocks noChangeAspect="1"/>
                </p:cNvPicPr>
                <p:nvPr/>
              </p:nvPicPr>
              <p:blipFill>
                <a:blip r:embed="rId8">
                  <a:duotone>
                    <a:prstClr val="black"/>
                    <a:schemeClr val="accent2">
                      <a:tint val="45000"/>
                      <a:satMod val="400000"/>
                    </a:schemeClr>
                  </a:duotone>
                </a:blip>
                <a:stretch>
                  <a:fillRect/>
                </a:stretch>
              </p:blipFill>
              <p:spPr>
                <a:xfrm>
                  <a:off x="7354636" y="1731618"/>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a:noFill/>
                </a:ln>
              </p:spPr>
            </p:pic>
            <p:sp>
              <p:nvSpPr>
                <p:cNvPr id="36" name="Freeform: Shape 75"/>
                <p:cNvSpPr>
                  <a:spLocks/>
                </p:cNvSpPr>
                <p:nvPr/>
              </p:nvSpPr>
              <p:spPr bwMode="auto">
                <a:xfrm>
                  <a:off x="7390116" y="1764098"/>
                  <a:ext cx="800100" cy="695325"/>
                </a:xfrm>
                <a:custGeom>
                  <a:avLst/>
                  <a:gdLst>
                    <a:gd name="T0" fmla="*/ 778669 w 800100"/>
                    <a:gd name="T1" fmla="*/ 350044 h 695325"/>
                    <a:gd name="T2" fmla="*/ 589121 w 800100"/>
                    <a:gd name="T3" fmla="*/ 677704 h 695325"/>
                    <a:gd name="T4" fmla="*/ 210978 w 800100"/>
                    <a:gd name="T5" fmla="*/ 677704 h 695325"/>
                    <a:gd name="T6" fmla="*/ 21431 w 800100"/>
                    <a:gd name="T7" fmla="*/ 350044 h 695325"/>
                    <a:gd name="T8" fmla="*/ 210978 w 800100"/>
                    <a:gd name="T9" fmla="*/ 21431 h 695325"/>
                    <a:gd name="T10" fmla="*/ 589121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50044"/>
                      </a:moveTo>
                      <a:lnTo>
                        <a:pt x="589121" y="677704"/>
                      </a:lnTo>
                      <a:lnTo>
                        <a:pt x="210978" y="677704"/>
                      </a:lnTo>
                      <a:lnTo>
                        <a:pt x="21431" y="350044"/>
                      </a:lnTo>
                      <a:lnTo>
                        <a:pt x="210978" y="21431"/>
                      </a:lnTo>
                      <a:lnTo>
                        <a:pt x="589121" y="21431"/>
                      </a:lnTo>
                      <a:lnTo>
                        <a:pt x="778669" y="350044"/>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37" name="Picture 76">
                  <a:extLst>
                    <a:ext uri="{FF2B5EF4-FFF2-40B4-BE49-F238E27FC236}"/>
                  </a:extLst>
                </p:cNvPr>
                <p:cNvPicPr>
                  <a:picLocks noChangeAspect="1"/>
                </p:cNvPicPr>
                <p:nvPr/>
              </p:nvPicPr>
              <p:blipFill>
                <a:blip r:embed="rId9">
                  <a:duotone>
                    <a:prstClr val="black"/>
                    <a:schemeClr val="accent2">
                      <a:tint val="45000"/>
                      <a:satMod val="400000"/>
                    </a:schemeClr>
                  </a:duotone>
                </a:blip>
                <a:stretch>
                  <a:fillRect/>
                </a:stretch>
              </p:blipFill>
              <p:spPr>
                <a:xfrm>
                  <a:off x="6218494" y="2387700"/>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a:noFill/>
                </a:ln>
              </p:spPr>
            </p:pic>
            <p:sp>
              <p:nvSpPr>
                <p:cNvPr id="38" name="Freeform: Shape 77"/>
                <p:cNvSpPr>
                  <a:spLocks/>
                </p:cNvSpPr>
                <p:nvPr/>
              </p:nvSpPr>
              <p:spPr bwMode="auto">
                <a:xfrm>
                  <a:off x="6252831" y="2421323"/>
                  <a:ext cx="800100" cy="695325"/>
                </a:xfrm>
                <a:custGeom>
                  <a:avLst/>
                  <a:gdLst>
                    <a:gd name="T0" fmla="*/ 778669 w 800100"/>
                    <a:gd name="T1" fmla="*/ 349091 h 695325"/>
                    <a:gd name="T2" fmla="*/ 589122 w 800100"/>
                    <a:gd name="T3" fmla="*/ 677704 h 695325"/>
                    <a:gd name="T4" fmla="*/ 210979 w 800100"/>
                    <a:gd name="T5" fmla="*/ 677704 h 695325"/>
                    <a:gd name="T6" fmla="*/ 21431 w 800100"/>
                    <a:gd name="T7" fmla="*/ 349091 h 695325"/>
                    <a:gd name="T8" fmla="*/ 210979 w 800100"/>
                    <a:gd name="T9" fmla="*/ 21431 h 695325"/>
                    <a:gd name="T10" fmla="*/ 589122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2" y="677704"/>
                      </a:lnTo>
                      <a:lnTo>
                        <a:pt x="210979" y="677704"/>
                      </a:lnTo>
                      <a:lnTo>
                        <a:pt x="21431" y="349091"/>
                      </a:lnTo>
                      <a:lnTo>
                        <a:pt x="210979" y="21431"/>
                      </a:lnTo>
                      <a:lnTo>
                        <a:pt x="589122"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39" name="Picture 78">
                  <a:extLst>
                    <a:ext uri="{FF2B5EF4-FFF2-40B4-BE49-F238E27FC236}"/>
                  </a:extLst>
                </p:cNvPr>
                <p:cNvPicPr>
                  <a:picLocks noChangeAspect="1"/>
                </p:cNvPicPr>
                <p:nvPr/>
              </p:nvPicPr>
              <p:blipFill>
                <a:blip r:embed="rId10">
                  <a:duotone>
                    <a:prstClr val="black"/>
                    <a:schemeClr val="accent2">
                      <a:tint val="45000"/>
                      <a:satMod val="400000"/>
                    </a:schemeClr>
                  </a:duotone>
                </a:blip>
                <a:stretch>
                  <a:fillRect/>
                </a:stretch>
              </p:blipFill>
              <p:spPr>
                <a:xfrm>
                  <a:off x="6218494"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a:noFill/>
                </a:ln>
              </p:spPr>
            </p:pic>
            <p:sp>
              <p:nvSpPr>
                <p:cNvPr id="40" name="Freeform: Shape 79"/>
                <p:cNvSpPr>
                  <a:spLocks/>
                </p:cNvSpPr>
                <p:nvPr/>
              </p:nvSpPr>
              <p:spPr bwMode="auto">
                <a:xfrm>
                  <a:off x="6252831" y="1766003"/>
                  <a:ext cx="800100" cy="695325"/>
                </a:xfrm>
                <a:custGeom>
                  <a:avLst/>
                  <a:gdLst>
                    <a:gd name="T0" fmla="*/ 778669 w 800100"/>
                    <a:gd name="T1" fmla="*/ 349091 h 695325"/>
                    <a:gd name="T2" fmla="*/ 589122 w 800100"/>
                    <a:gd name="T3" fmla="*/ 676751 h 695325"/>
                    <a:gd name="T4" fmla="*/ 210979 w 800100"/>
                    <a:gd name="T5" fmla="*/ 676751 h 695325"/>
                    <a:gd name="T6" fmla="*/ 21431 w 800100"/>
                    <a:gd name="T7" fmla="*/ 349091 h 695325"/>
                    <a:gd name="T8" fmla="*/ 210979 w 800100"/>
                    <a:gd name="T9" fmla="*/ 21431 h 695325"/>
                    <a:gd name="T10" fmla="*/ 589122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2" y="676751"/>
                      </a:lnTo>
                      <a:lnTo>
                        <a:pt x="210979" y="676751"/>
                      </a:lnTo>
                      <a:lnTo>
                        <a:pt x="21431" y="349091"/>
                      </a:lnTo>
                      <a:lnTo>
                        <a:pt x="210979" y="21431"/>
                      </a:lnTo>
                      <a:lnTo>
                        <a:pt x="589122"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41" name="Picture 80">
                  <a:extLst>
                    <a:ext uri="{FF2B5EF4-FFF2-40B4-BE49-F238E27FC236}"/>
                  </a:extLst>
                </p:cNvPr>
                <p:cNvPicPr>
                  <a:picLocks noChangeAspect="1"/>
                </p:cNvPicPr>
                <p:nvPr/>
              </p:nvPicPr>
              <p:blipFill>
                <a:blip r:embed="rId11">
                  <a:duotone>
                    <a:prstClr val="black"/>
                    <a:schemeClr val="accent2">
                      <a:tint val="45000"/>
                      <a:satMod val="400000"/>
                    </a:schemeClr>
                  </a:duotone>
                </a:blip>
                <a:stretch>
                  <a:fillRect/>
                </a:stretch>
              </p:blipFill>
              <p:spPr>
                <a:xfrm>
                  <a:off x="6218494" y="1077822"/>
                  <a:ext cx="904875" cy="800100"/>
                </a:xfrm>
                <a:custGeom>
                  <a:avLst/>
                  <a:gdLst>
                    <a:gd name="connsiteX0" fmla="*/ 0 w 904875"/>
                    <a:gd name="connsiteY0" fmla="*/ 0 h 800100"/>
                    <a:gd name="connsiteX1" fmla="*/ 907542 w 904875"/>
                    <a:gd name="connsiteY1" fmla="*/ 0 h 800100"/>
                    <a:gd name="connsiteX2" fmla="*/ 907542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2386"/>
                      </a:lnTo>
                      <a:lnTo>
                        <a:pt x="0" y="802386"/>
                      </a:lnTo>
                      <a:close/>
                    </a:path>
                  </a:pathLst>
                </a:custGeom>
                <a:ln>
                  <a:noFill/>
                </a:ln>
              </p:spPr>
            </p:pic>
            <p:sp>
              <p:nvSpPr>
                <p:cNvPr id="42" name="Freeform: Shape 81"/>
                <p:cNvSpPr>
                  <a:spLocks/>
                </p:cNvSpPr>
                <p:nvPr/>
              </p:nvSpPr>
              <p:spPr bwMode="auto">
                <a:xfrm>
                  <a:off x="6252831" y="1109731"/>
                  <a:ext cx="800100" cy="695325"/>
                </a:xfrm>
                <a:custGeom>
                  <a:avLst/>
                  <a:gdLst>
                    <a:gd name="T0" fmla="*/ 778669 w 800100"/>
                    <a:gd name="T1" fmla="*/ 349091 h 695325"/>
                    <a:gd name="T2" fmla="*/ 589122 w 800100"/>
                    <a:gd name="T3" fmla="*/ 677704 h 695325"/>
                    <a:gd name="T4" fmla="*/ 210979 w 800100"/>
                    <a:gd name="T5" fmla="*/ 677704 h 695325"/>
                    <a:gd name="T6" fmla="*/ 21431 w 800100"/>
                    <a:gd name="T7" fmla="*/ 349091 h 695325"/>
                    <a:gd name="T8" fmla="*/ 210979 w 800100"/>
                    <a:gd name="T9" fmla="*/ 21431 h 695325"/>
                    <a:gd name="T10" fmla="*/ 589122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2" y="677704"/>
                      </a:lnTo>
                      <a:lnTo>
                        <a:pt x="210979" y="677704"/>
                      </a:lnTo>
                      <a:lnTo>
                        <a:pt x="21431" y="349091"/>
                      </a:lnTo>
                      <a:lnTo>
                        <a:pt x="210979" y="21431"/>
                      </a:lnTo>
                      <a:lnTo>
                        <a:pt x="589122"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43" name="Picture 82">
                  <a:extLst>
                    <a:ext uri="{FF2B5EF4-FFF2-40B4-BE49-F238E27FC236}"/>
                  </a:extLst>
                </p:cNvPr>
                <p:cNvPicPr>
                  <a:picLocks noChangeAspect="1"/>
                </p:cNvPicPr>
                <p:nvPr/>
              </p:nvPicPr>
              <p:blipFill>
                <a:blip r:embed="rId12">
                  <a:duotone>
                    <a:prstClr val="black"/>
                    <a:schemeClr val="accent2">
                      <a:tint val="45000"/>
                      <a:satMod val="400000"/>
                    </a:schemeClr>
                  </a:duotone>
                </a:blip>
                <a:stretch>
                  <a:fillRect/>
                </a:stretch>
              </p:blipFill>
              <p:spPr>
                <a:xfrm>
                  <a:off x="6785422" y="1409292"/>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a:noFill/>
                </a:ln>
              </p:spPr>
            </p:pic>
            <p:sp>
              <p:nvSpPr>
                <p:cNvPr id="44" name="Freeform: Shape 83"/>
                <p:cNvSpPr>
                  <a:spLocks/>
                </p:cNvSpPr>
                <p:nvPr/>
              </p:nvSpPr>
              <p:spPr bwMode="auto">
                <a:xfrm>
                  <a:off x="6820521" y="1442153"/>
                  <a:ext cx="800100" cy="695325"/>
                </a:xfrm>
                <a:custGeom>
                  <a:avLst/>
                  <a:gdLst>
                    <a:gd name="T0" fmla="*/ 778669 w 800100"/>
                    <a:gd name="T1" fmla="*/ 349091 h 695325"/>
                    <a:gd name="T2" fmla="*/ 589121 w 800100"/>
                    <a:gd name="T3" fmla="*/ 676751 h 695325"/>
                    <a:gd name="T4" fmla="*/ 210978 w 800100"/>
                    <a:gd name="T5" fmla="*/ 676751 h 695325"/>
                    <a:gd name="T6" fmla="*/ 21431 w 800100"/>
                    <a:gd name="T7" fmla="*/ 349091 h 695325"/>
                    <a:gd name="T8" fmla="*/ 210978 w 800100"/>
                    <a:gd name="T9" fmla="*/ 21431 h 695325"/>
                    <a:gd name="T10" fmla="*/ 589121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1" y="676751"/>
                      </a:lnTo>
                      <a:lnTo>
                        <a:pt x="210978" y="676751"/>
                      </a:lnTo>
                      <a:lnTo>
                        <a:pt x="21431" y="349091"/>
                      </a:lnTo>
                      <a:lnTo>
                        <a:pt x="210978" y="21431"/>
                      </a:lnTo>
                      <a:lnTo>
                        <a:pt x="589121"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45" name="Picture 84">
                  <a:extLst>
                    <a:ext uri="{FF2B5EF4-FFF2-40B4-BE49-F238E27FC236}"/>
                  </a:extLst>
                </p:cNvPr>
                <p:cNvPicPr>
                  <a:picLocks noChangeAspect="1"/>
                </p:cNvPicPr>
                <p:nvPr/>
              </p:nvPicPr>
              <p:blipFill>
                <a:blip r:embed="rId13">
                  <a:duotone>
                    <a:prstClr val="black"/>
                    <a:schemeClr val="accent2">
                      <a:tint val="45000"/>
                      <a:satMod val="400000"/>
                    </a:schemeClr>
                  </a:duotone>
                </a:blip>
                <a:stretch>
                  <a:fillRect/>
                </a:stretch>
              </p:blipFill>
              <p:spPr>
                <a:xfrm>
                  <a:off x="6783136" y="205623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a:noFill/>
                </a:ln>
              </p:spPr>
            </p:pic>
            <p:sp>
              <p:nvSpPr>
                <p:cNvPr id="46" name="Freeform: Shape 85"/>
                <p:cNvSpPr>
                  <a:spLocks/>
                </p:cNvSpPr>
                <p:nvPr/>
              </p:nvSpPr>
              <p:spPr bwMode="auto">
                <a:xfrm>
                  <a:off x="6818616" y="2088901"/>
                  <a:ext cx="800100" cy="695325"/>
                </a:xfrm>
                <a:custGeom>
                  <a:avLst/>
                  <a:gdLst>
                    <a:gd name="T0" fmla="*/ 778669 w 800100"/>
                    <a:gd name="T1" fmla="*/ 349091 h 695325"/>
                    <a:gd name="T2" fmla="*/ 589121 w 800100"/>
                    <a:gd name="T3" fmla="*/ 677704 h 695325"/>
                    <a:gd name="T4" fmla="*/ 210978 w 800100"/>
                    <a:gd name="T5" fmla="*/ 677704 h 695325"/>
                    <a:gd name="T6" fmla="*/ 21431 w 800100"/>
                    <a:gd name="T7" fmla="*/ 349091 h 695325"/>
                    <a:gd name="T8" fmla="*/ 210978 w 800100"/>
                    <a:gd name="T9" fmla="*/ 21431 h 695325"/>
                    <a:gd name="T10" fmla="*/ 589121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1" y="677704"/>
                      </a:lnTo>
                      <a:lnTo>
                        <a:pt x="210978" y="677704"/>
                      </a:lnTo>
                      <a:lnTo>
                        <a:pt x="21431" y="349091"/>
                      </a:lnTo>
                      <a:lnTo>
                        <a:pt x="210978" y="21431"/>
                      </a:lnTo>
                      <a:lnTo>
                        <a:pt x="589121"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sp>
              <p:nvSpPr>
                <p:cNvPr id="47" name="Freeform: Shape 88"/>
                <p:cNvSpPr>
                  <a:spLocks/>
                </p:cNvSpPr>
                <p:nvPr/>
              </p:nvSpPr>
              <p:spPr bwMode="auto">
                <a:xfrm>
                  <a:off x="5087924" y="2064136"/>
                  <a:ext cx="95250" cy="95250"/>
                </a:xfrm>
                <a:custGeom>
                  <a:avLst/>
                  <a:gdLst>
                    <a:gd name="T0" fmla="*/ 50959 w 95250"/>
                    <a:gd name="T1" fmla="*/ 7144 h 95250"/>
                    <a:gd name="T2" fmla="*/ 94774 w 95250"/>
                    <a:gd name="T3" fmla="*/ 50959 h 95250"/>
                    <a:gd name="T4" fmla="*/ 50959 w 95250"/>
                    <a:gd name="T5" fmla="*/ 94774 h 95250"/>
                    <a:gd name="T6" fmla="*/ 7144 w 95250"/>
                    <a:gd name="T7" fmla="*/ 50959 h 95250"/>
                    <a:gd name="T8" fmla="*/ 50959 w 95250"/>
                    <a:gd name="T9" fmla="*/ 7144 h 95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6194"/>
                        <a:pt x="26194" y="7144"/>
                        <a:pt x="50959" y="7144"/>
                      </a:cubicBezTo>
                      <a:close/>
                    </a:path>
                  </a:pathLst>
                </a:custGeom>
                <a:solidFill>
                  <a:srgbClr val="FFFFFF"/>
                </a:solidFill>
                <a:ln w="9525" cap="flat">
                  <a:solidFill>
                    <a:schemeClr val="accent2"/>
                  </a:solidFill>
                  <a:prstDash val="solid"/>
                  <a:miter lim="800000"/>
                  <a:headEnd/>
                  <a:tailEnd/>
                </a:ln>
              </p:spPr>
              <p:txBody>
                <a:bodyPr anchor="ctr"/>
                <a:lstStyle/>
                <a:p>
                  <a:endParaRPr lang="es-EC"/>
                </a:p>
              </p:txBody>
            </p:sp>
            <p:sp>
              <p:nvSpPr>
                <p:cNvPr id="48" name="Freeform: Shape 112"/>
                <p:cNvSpPr>
                  <a:spLocks/>
                </p:cNvSpPr>
                <p:nvPr/>
              </p:nvSpPr>
              <p:spPr bwMode="auto">
                <a:xfrm>
                  <a:off x="8105444" y="2066993"/>
                  <a:ext cx="95250" cy="95250"/>
                </a:xfrm>
                <a:custGeom>
                  <a:avLst/>
                  <a:gdLst>
                    <a:gd name="T0" fmla="*/ 50959 w 95250"/>
                    <a:gd name="T1" fmla="*/ 7144 h 95250"/>
                    <a:gd name="T2" fmla="*/ 94774 w 95250"/>
                    <a:gd name="T3" fmla="*/ 50959 h 95250"/>
                    <a:gd name="T4" fmla="*/ 50959 w 95250"/>
                    <a:gd name="T5" fmla="*/ 94774 h 95250"/>
                    <a:gd name="T6" fmla="*/ 7144 w 95250"/>
                    <a:gd name="T7" fmla="*/ 50959 h 95250"/>
                    <a:gd name="T8" fmla="*/ 50959 w 95250"/>
                    <a:gd name="T9" fmla="*/ 7144 h 95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solidFill>
                    <a:schemeClr val="accent2"/>
                  </a:solidFill>
                  <a:prstDash val="solid"/>
                  <a:miter lim="800000"/>
                  <a:headEnd/>
                  <a:tailEnd/>
                </a:ln>
              </p:spPr>
              <p:txBody>
                <a:bodyPr anchor="ctr"/>
                <a:lstStyle/>
                <a:p>
                  <a:endParaRPr lang="es-EC"/>
                </a:p>
              </p:txBody>
            </p:sp>
          </p:grpSp>
          <p:sp>
            <p:nvSpPr>
              <p:cNvPr id="16" name="Oval 50">
                <a:extLst>
                  <a:ext uri="{FF2B5EF4-FFF2-40B4-BE49-F238E27FC236}"/>
                </a:extLst>
              </p:cNvPr>
              <p:cNvSpPr>
                <a:spLocks noChangeAspect="1"/>
              </p:cNvSpPr>
              <p:nvPr/>
            </p:nvSpPr>
            <p:spPr>
              <a:xfrm>
                <a:off x="6526019" y="1969235"/>
                <a:ext cx="303709" cy="34366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17" name="Heart 17">
                <a:extLst>
                  <a:ext uri="{FF2B5EF4-FFF2-40B4-BE49-F238E27FC236}"/>
                </a:extLst>
              </p:cNvPr>
              <p:cNvSpPr/>
              <p:nvPr/>
            </p:nvSpPr>
            <p:spPr>
              <a:xfrm>
                <a:off x="7080898" y="1663093"/>
                <a:ext cx="324214" cy="318147"/>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18" name="Rounded Rectangle 25">
                <a:extLst>
                  <a:ext uri="{FF2B5EF4-FFF2-40B4-BE49-F238E27FC236}"/>
                </a:extLst>
              </p:cNvPr>
              <p:cNvSpPr/>
              <p:nvPr/>
            </p:nvSpPr>
            <p:spPr>
              <a:xfrm>
                <a:off x="5940384" y="1658592"/>
                <a:ext cx="322932" cy="273127"/>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19" name="Chord 32">
                <a:extLst>
                  <a:ext uri="{FF2B5EF4-FFF2-40B4-BE49-F238E27FC236}"/>
                </a:extLst>
              </p:cNvPr>
              <p:cNvSpPr/>
              <p:nvPr/>
            </p:nvSpPr>
            <p:spPr>
              <a:xfrm>
                <a:off x="6509360" y="2628041"/>
                <a:ext cx="322932" cy="319648"/>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20" name="Rounded Rectangle 40">
                <a:extLst>
                  <a:ext uri="{FF2B5EF4-FFF2-40B4-BE49-F238E27FC236}"/>
                </a:extLst>
              </p:cNvPr>
              <p:cNvSpPr/>
              <p:nvPr/>
            </p:nvSpPr>
            <p:spPr>
              <a:xfrm rot="2942052">
                <a:off x="6522679" y="1320464"/>
                <a:ext cx="300139" cy="319087"/>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21" name="Rounded Rectangle 17">
                <a:extLst>
                  <a:ext uri="{FF2B5EF4-FFF2-40B4-BE49-F238E27FC236}"/>
                </a:extLst>
              </p:cNvPr>
              <p:cNvSpPr>
                <a:spLocks noChangeAspect="1"/>
              </p:cNvSpPr>
              <p:nvPr/>
            </p:nvSpPr>
            <p:spPr>
              <a:xfrm>
                <a:off x="7118061" y="2281380"/>
                <a:ext cx="215288" cy="34366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22" name="Oval 25">
                <a:extLst>
                  <a:ext uri="{FF2B5EF4-FFF2-40B4-BE49-F238E27FC236}"/>
                </a:extLst>
              </p:cNvPr>
              <p:cNvSpPr>
                <a:spLocks noChangeAspect="1"/>
              </p:cNvSpPr>
              <p:nvPr/>
            </p:nvSpPr>
            <p:spPr>
              <a:xfrm>
                <a:off x="7651155" y="1958731"/>
                <a:ext cx="343436" cy="3436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23" name="Block Arc 20">
                <a:extLst>
                  <a:ext uri="{FF2B5EF4-FFF2-40B4-BE49-F238E27FC236}"/>
                </a:extLst>
              </p:cNvPr>
              <p:cNvSpPr>
                <a:spLocks noChangeAspect="1"/>
              </p:cNvSpPr>
              <p:nvPr/>
            </p:nvSpPr>
            <p:spPr>
              <a:xfrm rot="10800000">
                <a:off x="5913474" y="2279880"/>
                <a:ext cx="356250" cy="38567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solidFill>
                    <a:schemeClr val="tx1"/>
                  </a:solidFill>
                </a:endParaRPr>
              </a:p>
            </p:txBody>
          </p:sp>
          <p:sp>
            <p:nvSpPr>
              <p:cNvPr id="24" name="Trapezoid 28">
                <a:extLst>
                  <a:ext uri="{FF2B5EF4-FFF2-40B4-BE49-F238E27FC236}"/>
                </a:extLst>
              </p:cNvPr>
              <p:cNvSpPr>
                <a:spLocks noChangeAspect="1"/>
              </p:cNvSpPr>
              <p:nvPr/>
            </p:nvSpPr>
            <p:spPr>
              <a:xfrm>
                <a:off x="5391913" y="1942223"/>
                <a:ext cx="283207" cy="34366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grpSp>
        <p:pic>
          <p:nvPicPr>
            <p:cNvPr id="49" name="Picture 1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902700" y="2819400"/>
              <a:ext cx="3122613"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4934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7</a:t>
            </a:r>
            <a:r>
              <a:rPr lang="es-EC" sz="2800" b="1" i="1" dirty="0" smtClean="0">
                <a:solidFill>
                  <a:prstClr val="black"/>
                </a:solidFill>
                <a:latin typeface="Arial" panose="020B0604020202020204" pitchFamily="34" charset="0"/>
                <a:cs typeface="Arial" panose="020B0604020202020204" pitchFamily="34" charset="0"/>
              </a:rPr>
              <a:t>.- VARIABLE INDEPENDIENTE, VARIABLE DEPENDIENTE </a:t>
            </a:r>
            <a:endParaRPr lang="es-EC" sz="2800" b="1" i="1" dirty="0">
              <a:solidFill>
                <a:prstClr val="black"/>
              </a:solidFill>
              <a:latin typeface="Arial" panose="020B0604020202020204" pitchFamily="34" charset="0"/>
              <a:cs typeface="Arial" panose="020B0604020202020204" pitchFamily="34" charset="0"/>
            </a:endParaRPr>
          </a:p>
        </p:txBody>
      </p:sp>
      <p:grpSp>
        <p:nvGrpSpPr>
          <p:cNvPr id="2" name="1 Grupo"/>
          <p:cNvGrpSpPr/>
          <p:nvPr/>
        </p:nvGrpSpPr>
        <p:grpSpPr>
          <a:xfrm>
            <a:off x="0" y="914401"/>
            <a:ext cx="11869947" cy="5940100"/>
            <a:chOff x="0" y="0"/>
            <a:chExt cx="11516589" cy="7254875"/>
          </a:xfrm>
        </p:grpSpPr>
        <p:sp>
          <p:nvSpPr>
            <p:cNvPr id="15" name="Oval 6">
              <a:extLst>
                <a:ext uri="{FF2B5EF4-FFF2-40B4-BE49-F238E27FC236}"/>
              </a:extLst>
            </p:cNvPr>
            <p:cNvSpPr/>
            <p:nvPr/>
          </p:nvSpPr>
          <p:spPr>
            <a:xfrm>
              <a:off x="7646988" y="1244186"/>
              <a:ext cx="576262" cy="6096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16" name="Oval 13">
              <a:extLst>
                <a:ext uri="{FF2B5EF4-FFF2-40B4-BE49-F238E27FC236}"/>
              </a:extLst>
            </p:cNvPr>
            <p:cNvSpPr/>
            <p:nvPr/>
          </p:nvSpPr>
          <p:spPr>
            <a:xfrm>
              <a:off x="7646988" y="4013712"/>
              <a:ext cx="576262" cy="6096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grpSp>
          <p:nvGrpSpPr>
            <p:cNvPr id="17" name="Group 15"/>
            <p:cNvGrpSpPr>
              <a:grpSpLocks/>
            </p:cNvGrpSpPr>
            <p:nvPr/>
          </p:nvGrpSpPr>
          <p:grpSpPr bwMode="auto">
            <a:xfrm>
              <a:off x="7646987" y="2219904"/>
              <a:ext cx="3869602" cy="1336417"/>
              <a:chOff x="270023" y="-16389"/>
              <a:chExt cx="3828865" cy="1275793"/>
            </a:xfrm>
          </p:grpSpPr>
          <p:sp>
            <p:nvSpPr>
              <p:cNvPr id="18" name="TextBox 49">
                <a:extLst>
                  <a:ext uri="{FF2B5EF4-FFF2-40B4-BE49-F238E27FC236}"/>
                </a:extLst>
              </p:cNvPr>
              <p:cNvSpPr txBox="1"/>
              <p:nvPr/>
            </p:nvSpPr>
            <p:spPr>
              <a:xfrm>
                <a:off x="286587" y="465291"/>
                <a:ext cx="3812301" cy="794113"/>
              </a:xfrm>
              <a:prstGeom prst="rect">
                <a:avLst/>
              </a:prstGeom>
              <a:noFill/>
            </p:spPr>
            <p:txBody>
              <a:bodyPr>
                <a:spAutoFit/>
              </a:bodyPr>
              <a:lstStyle/>
              <a:p>
                <a:pPr algn="just">
                  <a:defRPr/>
                </a:pP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Herramienta</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de T.I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cuya</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implementación</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tendrá</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incidencia</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sobre</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la variable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dependiente</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TextBox 50">
                <a:extLst>
                  <a:ext uri="{FF2B5EF4-FFF2-40B4-BE49-F238E27FC236}"/>
                </a:extLst>
              </p:cNvPr>
              <p:cNvSpPr txBox="1"/>
              <p:nvPr/>
            </p:nvSpPr>
            <p:spPr>
              <a:xfrm>
                <a:off x="270023" y="-16389"/>
                <a:ext cx="3812301" cy="322798"/>
              </a:xfrm>
              <a:prstGeom prst="rect">
                <a:avLst/>
              </a:prstGeom>
              <a:noFill/>
            </p:spPr>
            <p:txBody>
              <a:bodyPr>
                <a:spAutoFit/>
              </a:bodyPr>
              <a:lstStyle/>
              <a:p>
                <a:pPr>
                  <a:defRPr/>
                </a:pPr>
                <a:r>
                  <a:rPr lang="en-US" altLang="ko-KR" sz="1600" b="1" dirty="0">
                    <a:solidFill>
                      <a:schemeClr val="tx1">
                        <a:lumMod val="75000"/>
                        <a:lumOff val="25000"/>
                      </a:schemeClr>
                    </a:solidFill>
                    <a:latin typeface="Arial" panose="020B0604020202020204" pitchFamily="34" charset="0"/>
                    <a:cs typeface="Arial" panose="020B0604020202020204" pitchFamily="34" charset="0"/>
                  </a:rPr>
                  <a:t>Sistema </a:t>
                </a:r>
                <a:r>
                  <a:rPr lang="en-US" altLang="ko-KR" sz="1600" b="1" dirty="0" err="1">
                    <a:solidFill>
                      <a:schemeClr val="tx1">
                        <a:lumMod val="75000"/>
                        <a:lumOff val="25000"/>
                      </a:schemeClr>
                    </a:solidFill>
                    <a:latin typeface="Arial" panose="020B0604020202020204" pitchFamily="34" charset="0"/>
                    <a:cs typeface="Arial" panose="020B0604020202020204" pitchFamily="34" charset="0"/>
                  </a:rPr>
                  <a:t>Integrado</a:t>
                </a:r>
                <a:r>
                  <a:rPr lang="en-US" altLang="ko-KR" sz="1600" b="1" dirty="0">
                    <a:solidFill>
                      <a:schemeClr val="tx1">
                        <a:lumMod val="75000"/>
                        <a:lumOff val="25000"/>
                      </a:schemeClr>
                    </a:solidFill>
                    <a:latin typeface="Arial" panose="020B0604020202020204" pitchFamily="34" charset="0"/>
                    <a:cs typeface="Arial" panose="020B0604020202020204" pitchFamily="34" charset="0"/>
                  </a:rPr>
                  <a:t>:</a:t>
                </a:r>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0" name="Group 18"/>
            <p:cNvGrpSpPr>
              <a:grpSpLocks/>
            </p:cNvGrpSpPr>
            <p:nvPr/>
          </p:nvGrpSpPr>
          <p:grpSpPr bwMode="auto">
            <a:xfrm>
              <a:off x="7646988" y="4661422"/>
              <a:ext cx="3852862" cy="1155700"/>
              <a:chOff x="270024" y="597654"/>
              <a:chExt cx="3812301" cy="1102309"/>
            </a:xfrm>
          </p:grpSpPr>
          <p:sp>
            <p:nvSpPr>
              <p:cNvPr id="21" name="TextBox 52">
                <a:extLst>
                  <a:ext uri="{FF2B5EF4-FFF2-40B4-BE49-F238E27FC236}"/>
                </a:extLst>
              </p:cNvPr>
              <p:cNvSpPr txBox="1"/>
              <p:nvPr/>
            </p:nvSpPr>
            <p:spPr>
              <a:xfrm>
                <a:off x="270024" y="906543"/>
                <a:ext cx="3812301" cy="793420"/>
              </a:xfrm>
              <a:prstGeom prst="rect">
                <a:avLst/>
              </a:prstGeom>
              <a:noFill/>
            </p:spPr>
            <p:txBody>
              <a:bodyPr>
                <a:spAutoFit/>
              </a:bodyPr>
              <a:lstStyle/>
              <a:p>
                <a:pPr algn="just">
                  <a:defRPr/>
                </a:pPr>
                <a:r>
                  <a:rPr lang="en-US" altLang="ko-KR" sz="1600" dirty="0">
                    <a:solidFill>
                      <a:schemeClr val="tx1">
                        <a:lumMod val="75000"/>
                        <a:lumOff val="25000"/>
                      </a:schemeClr>
                    </a:solidFill>
                    <a:latin typeface="Arial" panose="020B0604020202020204" pitchFamily="34" charset="0"/>
                    <a:cs typeface="Arial" panose="020B0604020202020204" pitchFamily="34" charset="0"/>
                  </a:rPr>
                  <a:t>Con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esta</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implementación</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mejorará</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la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gestión</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de las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unidades</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de la Red de </a:t>
                </a:r>
                <a:r>
                  <a:rPr lang="en-US" altLang="ko-KR" sz="1600" dirty="0" err="1">
                    <a:solidFill>
                      <a:schemeClr val="tx1">
                        <a:lumMod val="75000"/>
                        <a:lumOff val="25000"/>
                      </a:schemeClr>
                    </a:solidFill>
                    <a:latin typeface="Arial" panose="020B0604020202020204" pitchFamily="34" charset="0"/>
                    <a:cs typeface="Arial" panose="020B0604020202020204" pitchFamily="34" charset="0"/>
                  </a:rPr>
                  <a:t>Salud</a:t>
                </a:r>
                <a:r>
                  <a:rPr lang="en-US" altLang="ko-KR" sz="1600" dirty="0">
                    <a:solidFill>
                      <a:schemeClr val="tx1">
                        <a:lumMod val="75000"/>
                        <a:lumOff val="25000"/>
                      </a:schemeClr>
                    </a:solidFill>
                    <a:latin typeface="Arial" panose="020B0604020202020204" pitchFamily="34" charset="0"/>
                    <a:cs typeface="Arial" panose="020B0604020202020204" pitchFamily="34" charset="0"/>
                  </a:rPr>
                  <a:t> de FF.AA</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TextBox 53">
                <a:extLst>
                  <a:ext uri="{FF2B5EF4-FFF2-40B4-BE49-F238E27FC236}"/>
                </a:extLst>
              </p:cNvPr>
              <p:cNvSpPr txBox="1"/>
              <p:nvPr/>
            </p:nvSpPr>
            <p:spPr>
              <a:xfrm>
                <a:off x="270024" y="597654"/>
                <a:ext cx="3812301" cy="322517"/>
              </a:xfrm>
              <a:prstGeom prst="rect">
                <a:avLst/>
              </a:prstGeom>
              <a:noFill/>
            </p:spPr>
            <p:txBody>
              <a:bodyPr>
                <a:spAutoFit/>
              </a:bodyPr>
              <a:lstStyle/>
              <a:p>
                <a:pPr>
                  <a:defRPr/>
                </a:pPr>
                <a:r>
                  <a:rPr lang="en-US" altLang="ko-KR" sz="1600" b="1" dirty="0" err="1">
                    <a:solidFill>
                      <a:schemeClr val="tx1">
                        <a:lumMod val="75000"/>
                        <a:lumOff val="25000"/>
                      </a:schemeClr>
                    </a:solidFill>
                    <a:latin typeface="Arial" panose="020B0604020202020204" pitchFamily="34" charset="0"/>
                    <a:cs typeface="Arial" panose="020B0604020202020204" pitchFamily="34" charset="0"/>
                  </a:rPr>
                  <a:t>Gestión</a:t>
                </a:r>
                <a:r>
                  <a:rPr lang="en-US" altLang="ko-KR" sz="1600" b="1" dirty="0">
                    <a:solidFill>
                      <a:schemeClr val="tx1">
                        <a:lumMod val="75000"/>
                        <a:lumOff val="25000"/>
                      </a:schemeClr>
                    </a:solidFill>
                    <a:latin typeface="Arial" panose="020B0604020202020204" pitchFamily="34" charset="0"/>
                    <a:cs typeface="Arial" panose="020B0604020202020204" pitchFamily="34" charset="0"/>
                  </a:rPr>
                  <a:t> </a:t>
                </a:r>
                <a:r>
                  <a:rPr lang="en-US" altLang="ko-KR" sz="1600" b="1" dirty="0" err="1">
                    <a:solidFill>
                      <a:schemeClr val="tx1">
                        <a:lumMod val="75000"/>
                        <a:lumOff val="25000"/>
                      </a:schemeClr>
                    </a:solidFill>
                    <a:latin typeface="Arial" panose="020B0604020202020204" pitchFamily="34" charset="0"/>
                    <a:cs typeface="Arial" panose="020B0604020202020204" pitchFamily="34" charset="0"/>
                  </a:rPr>
                  <a:t>Hospitalaria</a:t>
                </a:r>
                <a:r>
                  <a:rPr lang="en-US" altLang="ko-KR" sz="1600" b="1" dirty="0">
                    <a:solidFill>
                      <a:schemeClr val="tx1">
                        <a:lumMod val="75000"/>
                        <a:lumOff val="25000"/>
                      </a:schemeClr>
                    </a:solidFill>
                    <a:latin typeface="Arial" panose="020B0604020202020204" pitchFamily="34" charset="0"/>
                    <a:cs typeface="Arial" panose="020B0604020202020204" pitchFamily="34" charset="0"/>
                  </a:rPr>
                  <a:t>:</a:t>
                </a:r>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3" name="Rounded Rectangle 6">
              <a:extLst>
                <a:ext uri="{FF2B5EF4-FFF2-40B4-BE49-F238E27FC236}"/>
              </a:extLst>
            </p:cNvPr>
            <p:cNvSpPr/>
            <p:nvPr/>
          </p:nvSpPr>
          <p:spPr>
            <a:xfrm>
              <a:off x="7781925" y="4166111"/>
              <a:ext cx="306388" cy="33020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24" name="Rectangle 9">
              <a:extLst>
                <a:ext uri="{FF2B5EF4-FFF2-40B4-BE49-F238E27FC236}"/>
              </a:extLst>
            </p:cNvPr>
            <p:cNvSpPr/>
            <p:nvPr/>
          </p:nvSpPr>
          <p:spPr>
            <a:xfrm>
              <a:off x="7791450" y="1399761"/>
              <a:ext cx="288925" cy="28575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pic>
          <p:nvPicPr>
            <p:cNvPr id="25" name="1 Marcador de posición de imagen">
              <a:extLst>
                <a:ext uri="{FF2B5EF4-FFF2-40B4-BE49-F238E27FC236}"/>
              </a:extLst>
            </p:cNvPr>
            <p:cNvPicPr>
              <a:picLocks noChangeAspect="1"/>
            </p:cNvPicPr>
            <p:nvPr/>
          </p:nvPicPr>
          <p:blipFill>
            <a:blip r:embed="rId2">
              <a:extLst>
                <a:ext uri="{28A0092B-C50C-407E-A947-70E740481C1C}">
                  <a14:useLocalDpi xmlns:a14="http://schemas.microsoft.com/office/drawing/2010/main" val="0"/>
                </a:ext>
              </a:extLst>
            </a:blip>
            <a:srcRect l="12028" r="12028"/>
            <a:stretch>
              <a:fillRect/>
            </a:stretch>
          </p:blipFill>
          <p:spPr>
            <a:xfrm>
              <a:off x="0" y="0"/>
              <a:ext cx="8264426" cy="7254875"/>
            </a:xfrm>
            <a:custGeom>
              <a:avLst/>
              <a:gdLst>
                <a:gd name="connsiteX0" fmla="*/ 5195456 w 8265502"/>
                <a:gd name="connsiteY0" fmla="*/ 6338077 h 6858000"/>
                <a:gd name="connsiteX1" fmla="*/ 5918072 w 8265502"/>
                <a:gd name="connsiteY1" fmla="*/ 6338077 h 6858000"/>
                <a:gd name="connsiteX2" fmla="*/ 6178034 w 8265502"/>
                <a:gd name="connsiteY2" fmla="*/ 6858000 h 6858000"/>
                <a:gd name="connsiteX3" fmla="*/ 4935495 w 8265502"/>
                <a:gd name="connsiteY3" fmla="*/ 6858000 h 6858000"/>
                <a:gd name="connsiteX4" fmla="*/ 3119745 w 8265502"/>
                <a:gd name="connsiteY4" fmla="*/ 6338077 h 6858000"/>
                <a:gd name="connsiteX5" fmla="*/ 3842362 w 8265502"/>
                <a:gd name="connsiteY5" fmla="*/ 6338077 h 6858000"/>
                <a:gd name="connsiteX6" fmla="*/ 4102323 w 8265502"/>
                <a:gd name="connsiteY6" fmla="*/ 6858000 h 6858000"/>
                <a:gd name="connsiteX7" fmla="*/ 2859785 w 8265502"/>
                <a:gd name="connsiteY7" fmla="*/ 6858000 h 6858000"/>
                <a:gd name="connsiteX8" fmla="*/ 1044037 w 8265502"/>
                <a:gd name="connsiteY8" fmla="*/ 6338077 h 6858000"/>
                <a:gd name="connsiteX9" fmla="*/ 1766653 w 8265502"/>
                <a:gd name="connsiteY9" fmla="*/ 6338077 h 6858000"/>
                <a:gd name="connsiteX10" fmla="*/ 2026615 w 8265502"/>
                <a:gd name="connsiteY10" fmla="*/ 6858000 h 6858000"/>
                <a:gd name="connsiteX11" fmla="*/ 784076 w 8265502"/>
                <a:gd name="connsiteY11" fmla="*/ 6858000 h 6858000"/>
                <a:gd name="connsiteX12" fmla="*/ 3179 w 8265502"/>
                <a:gd name="connsiteY12" fmla="*/ 5766324 h 6858000"/>
                <a:gd name="connsiteX13" fmla="*/ 725796 w 8265502"/>
                <a:gd name="connsiteY13" fmla="*/ 5766324 h 6858000"/>
                <a:gd name="connsiteX14" fmla="*/ 999515 w 8265502"/>
                <a:gd name="connsiteY14" fmla="*/ 6313762 h 6858000"/>
                <a:gd name="connsiteX15" fmla="*/ 727396 w 8265502"/>
                <a:gd name="connsiteY15" fmla="*/ 6858000 h 6858000"/>
                <a:gd name="connsiteX16" fmla="*/ 1580 w 8265502"/>
                <a:gd name="connsiteY16" fmla="*/ 6858000 h 6858000"/>
                <a:gd name="connsiteX17" fmla="*/ 0 w 8265502"/>
                <a:gd name="connsiteY17" fmla="*/ 6854841 h 6858000"/>
                <a:gd name="connsiteX18" fmla="*/ 0 w 8265502"/>
                <a:gd name="connsiteY18" fmla="*/ 5772682 h 6858000"/>
                <a:gd name="connsiteX19" fmla="*/ 6243369 w 8265502"/>
                <a:gd name="connsiteY19" fmla="*/ 5763125 h 6858000"/>
                <a:gd name="connsiteX20" fmla="*/ 6965986 w 8265502"/>
                <a:gd name="connsiteY20" fmla="*/ 5763125 h 6858000"/>
                <a:gd name="connsiteX21" fmla="*/ 7239705 w 8265502"/>
                <a:gd name="connsiteY21" fmla="*/ 6310563 h 6858000"/>
                <a:gd name="connsiteX22" fmla="*/ 6965986 w 8265502"/>
                <a:gd name="connsiteY22" fmla="*/ 6858000 h 6858000"/>
                <a:gd name="connsiteX23" fmla="*/ 6243369 w 8265502"/>
                <a:gd name="connsiteY23" fmla="*/ 6858000 h 6858000"/>
                <a:gd name="connsiteX24" fmla="*/ 5969650 w 8265502"/>
                <a:gd name="connsiteY24" fmla="*/ 6310563 h 6858000"/>
                <a:gd name="connsiteX25" fmla="*/ 4154596 w 8265502"/>
                <a:gd name="connsiteY25" fmla="*/ 5763125 h 6858000"/>
                <a:gd name="connsiteX26" fmla="*/ 4877213 w 8265502"/>
                <a:gd name="connsiteY26" fmla="*/ 5763125 h 6858000"/>
                <a:gd name="connsiteX27" fmla="*/ 5150931 w 8265502"/>
                <a:gd name="connsiteY27" fmla="*/ 6310563 h 6858000"/>
                <a:gd name="connsiteX28" fmla="*/ 4877213 w 8265502"/>
                <a:gd name="connsiteY28" fmla="*/ 6858000 h 6858000"/>
                <a:gd name="connsiteX29" fmla="*/ 4154596 w 8265502"/>
                <a:gd name="connsiteY29" fmla="*/ 6858000 h 6858000"/>
                <a:gd name="connsiteX30" fmla="*/ 3880878 w 8265502"/>
                <a:gd name="connsiteY30" fmla="*/ 6310563 h 6858000"/>
                <a:gd name="connsiteX31" fmla="*/ 2078889 w 8265502"/>
                <a:gd name="connsiteY31" fmla="*/ 5763125 h 6858000"/>
                <a:gd name="connsiteX32" fmla="*/ 2801506 w 8265502"/>
                <a:gd name="connsiteY32" fmla="*/ 5763125 h 6858000"/>
                <a:gd name="connsiteX33" fmla="*/ 3075225 w 8265502"/>
                <a:gd name="connsiteY33" fmla="*/ 6310563 h 6858000"/>
                <a:gd name="connsiteX34" fmla="*/ 2801506 w 8265502"/>
                <a:gd name="connsiteY34" fmla="*/ 6858000 h 6858000"/>
                <a:gd name="connsiteX35" fmla="*/ 2078889 w 8265502"/>
                <a:gd name="connsiteY35" fmla="*/ 6858000 h 6858000"/>
                <a:gd name="connsiteX36" fmla="*/ 1805170 w 8265502"/>
                <a:gd name="connsiteY36" fmla="*/ 6310563 h 6858000"/>
                <a:gd name="connsiteX37" fmla="*/ 3119748 w 8265502"/>
                <a:gd name="connsiteY37" fmla="*/ 5187603 h 6858000"/>
                <a:gd name="connsiteX38" fmla="*/ 3842364 w 8265502"/>
                <a:gd name="connsiteY38" fmla="*/ 5187603 h 6858000"/>
                <a:gd name="connsiteX39" fmla="*/ 4116083 w 8265502"/>
                <a:gd name="connsiteY39" fmla="*/ 5735041 h 6858000"/>
                <a:gd name="connsiteX40" fmla="*/ 3842364 w 8265502"/>
                <a:gd name="connsiteY40" fmla="*/ 6282478 h 6858000"/>
                <a:gd name="connsiteX41" fmla="*/ 3119748 w 8265502"/>
                <a:gd name="connsiteY41" fmla="*/ 6282478 h 6858000"/>
                <a:gd name="connsiteX42" fmla="*/ 2846030 w 8265502"/>
                <a:gd name="connsiteY42" fmla="*/ 5735041 h 6858000"/>
                <a:gd name="connsiteX43" fmla="*/ 1044038 w 8265502"/>
                <a:gd name="connsiteY43" fmla="*/ 5187603 h 6858000"/>
                <a:gd name="connsiteX44" fmla="*/ 1766654 w 8265502"/>
                <a:gd name="connsiteY44" fmla="*/ 5187603 h 6858000"/>
                <a:gd name="connsiteX45" fmla="*/ 2040373 w 8265502"/>
                <a:gd name="connsiteY45" fmla="*/ 5735041 h 6858000"/>
                <a:gd name="connsiteX46" fmla="*/ 1766654 w 8265502"/>
                <a:gd name="connsiteY46" fmla="*/ 6282478 h 6858000"/>
                <a:gd name="connsiteX47" fmla="*/ 1044038 w 8265502"/>
                <a:gd name="connsiteY47" fmla="*/ 6282478 h 6858000"/>
                <a:gd name="connsiteX48" fmla="*/ 770319 w 8265502"/>
                <a:gd name="connsiteY48" fmla="*/ 5735041 h 6858000"/>
                <a:gd name="connsiteX49" fmla="*/ 4159388 w 8265502"/>
                <a:gd name="connsiteY49" fmla="*/ 4628392 h 6858000"/>
                <a:gd name="connsiteX50" fmla="*/ 4877791 w 8265502"/>
                <a:gd name="connsiteY50" fmla="*/ 4628392 h 6858000"/>
                <a:gd name="connsiteX51" fmla="*/ 5149913 w 8265502"/>
                <a:gd name="connsiteY51" fmla="*/ 5172637 h 6858000"/>
                <a:gd name="connsiteX52" fmla="*/ 4877791 w 8265502"/>
                <a:gd name="connsiteY52" fmla="*/ 5716881 h 6858000"/>
                <a:gd name="connsiteX53" fmla="*/ 4159388 w 8265502"/>
                <a:gd name="connsiteY53" fmla="*/ 5716881 h 6858000"/>
                <a:gd name="connsiteX54" fmla="*/ 3887266 w 8265502"/>
                <a:gd name="connsiteY54" fmla="*/ 5172637 h 6858000"/>
                <a:gd name="connsiteX55" fmla="*/ 2078891 w 8265502"/>
                <a:gd name="connsiteY55" fmla="*/ 4612651 h 6858000"/>
                <a:gd name="connsiteX56" fmla="*/ 2801507 w 8265502"/>
                <a:gd name="connsiteY56" fmla="*/ 4612651 h 6858000"/>
                <a:gd name="connsiteX57" fmla="*/ 3075227 w 8265502"/>
                <a:gd name="connsiteY57" fmla="*/ 5160089 h 6858000"/>
                <a:gd name="connsiteX58" fmla="*/ 2801507 w 8265502"/>
                <a:gd name="connsiteY58" fmla="*/ 5707526 h 6858000"/>
                <a:gd name="connsiteX59" fmla="*/ 2078891 w 8265502"/>
                <a:gd name="connsiteY59" fmla="*/ 5707526 h 6858000"/>
                <a:gd name="connsiteX60" fmla="*/ 1805171 w 8265502"/>
                <a:gd name="connsiteY60" fmla="*/ 5160089 h 6858000"/>
                <a:gd name="connsiteX61" fmla="*/ 3182 w 8265502"/>
                <a:gd name="connsiteY61" fmla="*/ 4612651 h 6858000"/>
                <a:gd name="connsiteX62" fmla="*/ 725798 w 8265502"/>
                <a:gd name="connsiteY62" fmla="*/ 4612651 h 6858000"/>
                <a:gd name="connsiteX63" fmla="*/ 999517 w 8265502"/>
                <a:gd name="connsiteY63" fmla="*/ 5160089 h 6858000"/>
                <a:gd name="connsiteX64" fmla="*/ 725798 w 8265502"/>
                <a:gd name="connsiteY64" fmla="*/ 5707526 h 6858000"/>
                <a:gd name="connsiteX65" fmla="*/ 3182 w 8265502"/>
                <a:gd name="connsiteY65" fmla="*/ 5707526 h 6858000"/>
                <a:gd name="connsiteX66" fmla="*/ 0 w 8265502"/>
                <a:gd name="connsiteY66" fmla="*/ 5701162 h 6858000"/>
                <a:gd name="connsiteX67" fmla="*/ 0 w 8265502"/>
                <a:gd name="connsiteY67" fmla="*/ 4619015 h 6858000"/>
                <a:gd name="connsiteX68" fmla="*/ 5195456 w 8265502"/>
                <a:gd name="connsiteY68" fmla="*/ 4037129 h 6858000"/>
                <a:gd name="connsiteX69" fmla="*/ 5918073 w 8265502"/>
                <a:gd name="connsiteY69" fmla="*/ 4037129 h 6858000"/>
                <a:gd name="connsiteX70" fmla="*/ 6191792 w 8265502"/>
                <a:gd name="connsiteY70" fmla="*/ 4584567 h 6858000"/>
                <a:gd name="connsiteX71" fmla="*/ 5918073 w 8265502"/>
                <a:gd name="connsiteY71" fmla="*/ 5132004 h 6858000"/>
                <a:gd name="connsiteX72" fmla="*/ 5195456 w 8265502"/>
                <a:gd name="connsiteY72" fmla="*/ 5132004 h 6858000"/>
                <a:gd name="connsiteX73" fmla="*/ 4921737 w 8265502"/>
                <a:gd name="connsiteY73" fmla="*/ 4584567 h 6858000"/>
                <a:gd name="connsiteX74" fmla="*/ 3119750 w 8265502"/>
                <a:gd name="connsiteY74" fmla="*/ 4037129 h 6858000"/>
                <a:gd name="connsiteX75" fmla="*/ 3842365 w 8265502"/>
                <a:gd name="connsiteY75" fmla="*/ 4037129 h 6858000"/>
                <a:gd name="connsiteX76" fmla="*/ 4116084 w 8265502"/>
                <a:gd name="connsiteY76" fmla="*/ 4584567 h 6858000"/>
                <a:gd name="connsiteX77" fmla="*/ 3842365 w 8265502"/>
                <a:gd name="connsiteY77" fmla="*/ 5132004 h 6858000"/>
                <a:gd name="connsiteX78" fmla="*/ 3119750 w 8265502"/>
                <a:gd name="connsiteY78" fmla="*/ 5132004 h 6858000"/>
                <a:gd name="connsiteX79" fmla="*/ 2846030 w 8265502"/>
                <a:gd name="connsiteY79" fmla="*/ 4584567 h 6858000"/>
                <a:gd name="connsiteX80" fmla="*/ 1044040 w 8265502"/>
                <a:gd name="connsiteY80" fmla="*/ 4037129 h 6858000"/>
                <a:gd name="connsiteX81" fmla="*/ 1766657 w 8265502"/>
                <a:gd name="connsiteY81" fmla="*/ 4037129 h 6858000"/>
                <a:gd name="connsiteX82" fmla="*/ 2040376 w 8265502"/>
                <a:gd name="connsiteY82" fmla="*/ 4584567 h 6858000"/>
                <a:gd name="connsiteX83" fmla="*/ 1766657 w 8265502"/>
                <a:gd name="connsiteY83" fmla="*/ 5132004 h 6858000"/>
                <a:gd name="connsiteX84" fmla="*/ 1044040 w 8265502"/>
                <a:gd name="connsiteY84" fmla="*/ 5132004 h 6858000"/>
                <a:gd name="connsiteX85" fmla="*/ 770321 w 8265502"/>
                <a:gd name="connsiteY85" fmla="*/ 4584567 h 6858000"/>
                <a:gd name="connsiteX86" fmla="*/ 4159387 w 8265502"/>
                <a:gd name="connsiteY86" fmla="*/ 3463221 h 6858000"/>
                <a:gd name="connsiteX87" fmla="*/ 4877790 w 8265502"/>
                <a:gd name="connsiteY87" fmla="*/ 3463221 h 6858000"/>
                <a:gd name="connsiteX88" fmla="*/ 5149912 w 8265502"/>
                <a:gd name="connsiteY88" fmla="*/ 4007466 h 6858000"/>
                <a:gd name="connsiteX89" fmla="*/ 4877790 w 8265502"/>
                <a:gd name="connsiteY89" fmla="*/ 4551710 h 6858000"/>
                <a:gd name="connsiteX90" fmla="*/ 4159387 w 8265502"/>
                <a:gd name="connsiteY90" fmla="*/ 4551710 h 6858000"/>
                <a:gd name="connsiteX91" fmla="*/ 3887265 w 8265502"/>
                <a:gd name="connsiteY91" fmla="*/ 4007466 h 6858000"/>
                <a:gd name="connsiteX92" fmla="*/ 2078891 w 8265502"/>
                <a:gd name="connsiteY92" fmla="*/ 3458978 h 6858000"/>
                <a:gd name="connsiteX93" fmla="*/ 2801507 w 8265502"/>
                <a:gd name="connsiteY93" fmla="*/ 3458978 h 6858000"/>
                <a:gd name="connsiteX94" fmla="*/ 3075227 w 8265502"/>
                <a:gd name="connsiteY94" fmla="*/ 4006416 h 6858000"/>
                <a:gd name="connsiteX95" fmla="*/ 2801507 w 8265502"/>
                <a:gd name="connsiteY95" fmla="*/ 4553853 h 6858000"/>
                <a:gd name="connsiteX96" fmla="*/ 2078891 w 8265502"/>
                <a:gd name="connsiteY96" fmla="*/ 4553853 h 6858000"/>
                <a:gd name="connsiteX97" fmla="*/ 1805171 w 8265502"/>
                <a:gd name="connsiteY97" fmla="*/ 4006416 h 6858000"/>
                <a:gd name="connsiteX98" fmla="*/ 3182 w 8265502"/>
                <a:gd name="connsiteY98" fmla="*/ 3458978 h 6858000"/>
                <a:gd name="connsiteX99" fmla="*/ 725798 w 8265502"/>
                <a:gd name="connsiteY99" fmla="*/ 3458978 h 6858000"/>
                <a:gd name="connsiteX100" fmla="*/ 999517 w 8265502"/>
                <a:gd name="connsiteY100" fmla="*/ 4006416 h 6858000"/>
                <a:gd name="connsiteX101" fmla="*/ 725798 w 8265502"/>
                <a:gd name="connsiteY101" fmla="*/ 4553853 h 6858000"/>
                <a:gd name="connsiteX102" fmla="*/ 3182 w 8265502"/>
                <a:gd name="connsiteY102" fmla="*/ 4553853 h 6858000"/>
                <a:gd name="connsiteX103" fmla="*/ 0 w 8265502"/>
                <a:gd name="connsiteY103" fmla="*/ 4547489 h 6858000"/>
                <a:gd name="connsiteX104" fmla="*/ 0 w 8265502"/>
                <a:gd name="connsiteY104" fmla="*/ 3465342 h 6858000"/>
                <a:gd name="connsiteX105" fmla="*/ 1044040 w 8265502"/>
                <a:gd name="connsiteY105" fmla="*/ 2883459 h 6858000"/>
                <a:gd name="connsiteX106" fmla="*/ 1766657 w 8265502"/>
                <a:gd name="connsiteY106" fmla="*/ 2883459 h 6858000"/>
                <a:gd name="connsiteX107" fmla="*/ 2040376 w 8265502"/>
                <a:gd name="connsiteY107" fmla="*/ 3430894 h 6858000"/>
                <a:gd name="connsiteX108" fmla="*/ 1766657 w 8265502"/>
                <a:gd name="connsiteY108" fmla="*/ 3978331 h 6858000"/>
                <a:gd name="connsiteX109" fmla="*/ 1044040 w 8265502"/>
                <a:gd name="connsiteY109" fmla="*/ 3978331 h 6858000"/>
                <a:gd name="connsiteX110" fmla="*/ 770321 w 8265502"/>
                <a:gd name="connsiteY110" fmla="*/ 3430894 h 6858000"/>
                <a:gd name="connsiteX111" fmla="*/ 3119750 w 8265502"/>
                <a:gd name="connsiteY111" fmla="*/ 2883459 h 6858000"/>
                <a:gd name="connsiteX112" fmla="*/ 3842365 w 8265502"/>
                <a:gd name="connsiteY112" fmla="*/ 2883459 h 6858000"/>
                <a:gd name="connsiteX113" fmla="*/ 4116084 w 8265502"/>
                <a:gd name="connsiteY113" fmla="*/ 3430894 h 6858000"/>
                <a:gd name="connsiteX114" fmla="*/ 3842365 w 8265502"/>
                <a:gd name="connsiteY114" fmla="*/ 3978331 h 6858000"/>
                <a:gd name="connsiteX115" fmla="*/ 3119750 w 8265502"/>
                <a:gd name="connsiteY115" fmla="*/ 3978331 h 6858000"/>
                <a:gd name="connsiteX116" fmla="*/ 2846030 w 8265502"/>
                <a:gd name="connsiteY116" fmla="*/ 3430894 h 6858000"/>
                <a:gd name="connsiteX117" fmla="*/ 3182 w 8265502"/>
                <a:gd name="connsiteY117" fmla="*/ 2305308 h 6858000"/>
                <a:gd name="connsiteX118" fmla="*/ 725799 w 8265502"/>
                <a:gd name="connsiteY118" fmla="*/ 2305308 h 6858000"/>
                <a:gd name="connsiteX119" fmla="*/ 999517 w 8265502"/>
                <a:gd name="connsiteY119" fmla="*/ 2852746 h 6858000"/>
                <a:gd name="connsiteX120" fmla="*/ 725799 w 8265502"/>
                <a:gd name="connsiteY120" fmla="*/ 3400180 h 6858000"/>
                <a:gd name="connsiteX121" fmla="*/ 3182 w 8265502"/>
                <a:gd name="connsiteY121" fmla="*/ 3400180 h 6858000"/>
                <a:gd name="connsiteX122" fmla="*/ 0 w 8265502"/>
                <a:gd name="connsiteY122" fmla="*/ 3393816 h 6858000"/>
                <a:gd name="connsiteX123" fmla="*/ 0 w 8265502"/>
                <a:gd name="connsiteY123" fmla="*/ 2311672 h 6858000"/>
                <a:gd name="connsiteX124" fmla="*/ 2078891 w 8265502"/>
                <a:gd name="connsiteY124" fmla="*/ 2305306 h 6858000"/>
                <a:gd name="connsiteX125" fmla="*/ 2801507 w 8265502"/>
                <a:gd name="connsiteY125" fmla="*/ 2305306 h 6858000"/>
                <a:gd name="connsiteX126" fmla="*/ 3075227 w 8265502"/>
                <a:gd name="connsiteY126" fmla="*/ 2852744 h 6858000"/>
                <a:gd name="connsiteX127" fmla="*/ 2801507 w 8265502"/>
                <a:gd name="connsiteY127" fmla="*/ 3400179 h 6858000"/>
                <a:gd name="connsiteX128" fmla="*/ 2078891 w 8265502"/>
                <a:gd name="connsiteY128" fmla="*/ 3400179 h 6858000"/>
                <a:gd name="connsiteX129" fmla="*/ 1805171 w 8265502"/>
                <a:gd name="connsiteY129" fmla="*/ 2852744 h 6858000"/>
                <a:gd name="connsiteX130" fmla="*/ 4154597 w 8265502"/>
                <a:gd name="connsiteY130" fmla="*/ 2305305 h 6858000"/>
                <a:gd name="connsiteX131" fmla="*/ 4877214 w 8265502"/>
                <a:gd name="connsiteY131" fmla="*/ 2305305 h 6858000"/>
                <a:gd name="connsiteX132" fmla="*/ 5150933 w 8265502"/>
                <a:gd name="connsiteY132" fmla="*/ 2852744 h 6858000"/>
                <a:gd name="connsiteX133" fmla="*/ 4877214 w 8265502"/>
                <a:gd name="connsiteY133" fmla="*/ 3400179 h 6858000"/>
                <a:gd name="connsiteX134" fmla="*/ 4154597 w 8265502"/>
                <a:gd name="connsiteY134" fmla="*/ 3400179 h 6858000"/>
                <a:gd name="connsiteX135" fmla="*/ 3880879 w 8265502"/>
                <a:gd name="connsiteY135" fmla="*/ 2852744 h 6858000"/>
                <a:gd name="connsiteX136" fmla="*/ 5202046 w 8265502"/>
                <a:gd name="connsiteY136" fmla="*/ 1738266 h 6858000"/>
                <a:gd name="connsiteX137" fmla="*/ 5920449 w 8265502"/>
                <a:gd name="connsiteY137" fmla="*/ 1738266 h 6858000"/>
                <a:gd name="connsiteX138" fmla="*/ 6192571 w 8265502"/>
                <a:gd name="connsiteY138" fmla="*/ 2282511 h 6858000"/>
                <a:gd name="connsiteX139" fmla="*/ 5920449 w 8265502"/>
                <a:gd name="connsiteY139" fmla="*/ 2826755 h 6858000"/>
                <a:gd name="connsiteX140" fmla="*/ 5202046 w 8265502"/>
                <a:gd name="connsiteY140" fmla="*/ 2826755 h 6858000"/>
                <a:gd name="connsiteX141" fmla="*/ 4929924 w 8265502"/>
                <a:gd name="connsiteY141" fmla="*/ 2282511 h 6858000"/>
                <a:gd name="connsiteX142" fmla="*/ 1044040 w 8265502"/>
                <a:gd name="connsiteY142" fmla="*/ 1729785 h 6858000"/>
                <a:gd name="connsiteX143" fmla="*/ 1766657 w 8265502"/>
                <a:gd name="connsiteY143" fmla="*/ 1729785 h 6858000"/>
                <a:gd name="connsiteX144" fmla="*/ 2040376 w 8265502"/>
                <a:gd name="connsiteY144" fmla="*/ 2277224 h 6858000"/>
                <a:gd name="connsiteX145" fmla="*/ 1766657 w 8265502"/>
                <a:gd name="connsiteY145" fmla="*/ 2824659 h 6858000"/>
                <a:gd name="connsiteX146" fmla="*/ 1044040 w 8265502"/>
                <a:gd name="connsiteY146" fmla="*/ 2824659 h 6858000"/>
                <a:gd name="connsiteX147" fmla="*/ 770321 w 8265502"/>
                <a:gd name="connsiteY147" fmla="*/ 2277224 h 6858000"/>
                <a:gd name="connsiteX148" fmla="*/ 3119750 w 8265502"/>
                <a:gd name="connsiteY148" fmla="*/ 1729784 h 6858000"/>
                <a:gd name="connsiteX149" fmla="*/ 3842365 w 8265502"/>
                <a:gd name="connsiteY149" fmla="*/ 1729784 h 6858000"/>
                <a:gd name="connsiteX150" fmla="*/ 4116084 w 8265502"/>
                <a:gd name="connsiteY150" fmla="*/ 2277222 h 6858000"/>
                <a:gd name="connsiteX151" fmla="*/ 3842365 w 8265502"/>
                <a:gd name="connsiteY151" fmla="*/ 2824659 h 6858000"/>
                <a:gd name="connsiteX152" fmla="*/ 3119750 w 8265502"/>
                <a:gd name="connsiteY152" fmla="*/ 2824659 h 6858000"/>
                <a:gd name="connsiteX153" fmla="*/ 2846030 w 8265502"/>
                <a:gd name="connsiteY153" fmla="*/ 2277222 h 6858000"/>
                <a:gd name="connsiteX154" fmla="*/ 3182 w 8265502"/>
                <a:gd name="connsiteY154" fmla="*/ 1151633 h 6858000"/>
                <a:gd name="connsiteX155" fmla="*/ 725799 w 8265502"/>
                <a:gd name="connsiteY155" fmla="*/ 1151633 h 6858000"/>
                <a:gd name="connsiteX156" fmla="*/ 999517 w 8265502"/>
                <a:gd name="connsiteY156" fmla="*/ 1699071 h 6858000"/>
                <a:gd name="connsiteX157" fmla="*/ 725799 w 8265502"/>
                <a:gd name="connsiteY157" fmla="*/ 2246508 h 6858000"/>
                <a:gd name="connsiteX158" fmla="*/ 3182 w 8265502"/>
                <a:gd name="connsiteY158" fmla="*/ 2246508 h 6858000"/>
                <a:gd name="connsiteX159" fmla="*/ 0 w 8265502"/>
                <a:gd name="connsiteY159" fmla="*/ 2240144 h 6858000"/>
                <a:gd name="connsiteX160" fmla="*/ 0 w 8265502"/>
                <a:gd name="connsiteY160" fmla="*/ 1157997 h 6858000"/>
                <a:gd name="connsiteX161" fmla="*/ 2078891 w 8265502"/>
                <a:gd name="connsiteY161" fmla="*/ 1151632 h 6858000"/>
                <a:gd name="connsiteX162" fmla="*/ 2801507 w 8265502"/>
                <a:gd name="connsiteY162" fmla="*/ 1151632 h 6858000"/>
                <a:gd name="connsiteX163" fmla="*/ 3075227 w 8265502"/>
                <a:gd name="connsiteY163" fmla="*/ 1699069 h 6858000"/>
                <a:gd name="connsiteX164" fmla="*/ 2801507 w 8265502"/>
                <a:gd name="connsiteY164" fmla="*/ 2246507 h 6858000"/>
                <a:gd name="connsiteX165" fmla="*/ 2078891 w 8265502"/>
                <a:gd name="connsiteY165" fmla="*/ 2246507 h 6858000"/>
                <a:gd name="connsiteX166" fmla="*/ 1805172 w 8265502"/>
                <a:gd name="connsiteY166" fmla="*/ 1699069 h 6858000"/>
                <a:gd name="connsiteX167" fmla="*/ 4154597 w 8265502"/>
                <a:gd name="connsiteY167" fmla="*/ 1151631 h 6858000"/>
                <a:gd name="connsiteX168" fmla="*/ 4877214 w 8265502"/>
                <a:gd name="connsiteY168" fmla="*/ 1151631 h 6858000"/>
                <a:gd name="connsiteX169" fmla="*/ 5150933 w 8265502"/>
                <a:gd name="connsiteY169" fmla="*/ 1699069 h 6858000"/>
                <a:gd name="connsiteX170" fmla="*/ 4877214 w 8265502"/>
                <a:gd name="connsiteY170" fmla="*/ 2246506 h 6858000"/>
                <a:gd name="connsiteX171" fmla="*/ 4154597 w 8265502"/>
                <a:gd name="connsiteY171" fmla="*/ 2246506 h 6858000"/>
                <a:gd name="connsiteX172" fmla="*/ 3880879 w 8265502"/>
                <a:gd name="connsiteY172" fmla="*/ 1699069 h 6858000"/>
                <a:gd name="connsiteX173" fmla="*/ 1044040 w 8265502"/>
                <a:gd name="connsiteY173" fmla="*/ 576110 h 6858000"/>
                <a:gd name="connsiteX174" fmla="*/ 1766657 w 8265502"/>
                <a:gd name="connsiteY174" fmla="*/ 576110 h 6858000"/>
                <a:gd name="connsiteX175" fmla="*/ 2040377 w 8265502"/>
                <a:gd name="connsiteY175" fmla="*/ 1123549 h 6858000"/>
                <a:gd name="connsiteX176" fmla="*/ 1766657 w 8265502"/>
                <a:gd name="connsiteY176" fmla="*/ 1670985 h 6858000"/>
                <a:gd name="connsiteX177" fmla="*/ 1044040 w 8265502"/>
                <a:gd name="connsiteY177" fmla="*/ 1670985 h 6858000"/>
                <a:gd name="connsiteX178" fmla="*/ 770321 w 8265502"/>
                <a:gd name="connsiteY178" fmla="*/ 1123549 h 6858000"/>
                <a:gd name="connsiteX179" fmla="*/ 3119750 w 8265502"/>
                <a:gd name="connsiteY179" fmla="*/ 576109 h 6858000"/>
                <a:gd name="connsiteX180" fmla="*/ 3842365 w 8265502"/>
                <a:gd name="connsiteY180" fmla="*/ 576109 h 6858000"/>
                <a:gd name="connsiteX181" fmla="*/ 4116084 w 8265502"/>
                <a:gd name="connsiteY181" fmla="*/ 1123547 h 6858000"/>
                <a:gd name="connsiteX182" fmla="*/ 3842365 w 8265502"/>
                <a:gd name="connsiteY182" fmla="*/ 1670984 h 6858000"/>
                <a:gd name="connsiteX183" fmla="*/ 3119750 w 8265502"/>
                <a:gd name="connsiteY183" fmla="*/ 1670984 h 6858000"/>
                <a:gd name="connsiteX184" fmla="*/ 2846030 w 8265502"/>
                <a:gd name="connsiteY184" fmla="*/ 1123547 h 6858000"/>
                <a:gd name="connsiteX185" fmla="*/ 5195456 w 8265502"/>
                <a:gd name="connsiteY185" fmla="*/ 576108 h 6858000"/>
                <a:gd name="connsiteX186" fmla="*/ 5918073 w 8265502"/>
                <a:gd name="connsiteY186" fmla="*/ 576108 h 6858000"/>
                <a:gd name="connsiteX187" fmla="*/ 6191792 w 8265502"/>
                <a:gd name="connsiteY187" fmla="*/ 1123546 h 6858000"/>
                <a:gd name="connsiteX188" fmla="*/ 5918073 w 8265502"/>
                <a:gd name="connsiteY188" fmla="*/ 1670983 h 6858000"/>
                <a:gd name="connsiteX189" fmla="*/ 5195456 w 8265502"/>
                <a:gd name="connsiteY189" fmla="*/ 1670983 h 6858000"/>
                <a:gd name="connsiteX190" fmla="*/ 4921737 w 8265502"/>
                <a:gd name="connsiteY190" fmla="*/ 1123546 h 6858000"/>
                <a:gd name="connsiteX191" fmla="*/ 7025576 w 8265502"/>
                <a:gd name="connsiteY191" fmla="*/ 0 h 6858000"/>
                <a:gd name="connsiteX192" fmla="*/ 8265502 w 8265502"/>
                <a:gd name="connsiteY192" fmla="*/ 0 h 6858000"/>
                <a:gd name="connsiteX193" fmla="*/ 8006847 w 8265502"/>
                <a:gd name="connsiteY193" fmla="*/ 517308 h 6858000"/>
                <a:gd name="connsiteX194" fmla="*/ 7284230 w 8265502"/>
                <a:gd name="connsiteY194" fmla="*/ 517308 h 6858000"/>
                <a:gd name="connsiteX195" fmla="*/ 6242345 w 8265502"/>
                <a:gd name="connsiteY195" fmla="*/ 0 h 6858000"/>
                <a:gd name="connsiteX196" fmla="*/ 6967007 w 8265502"/>
                <a:gd name="connsiteY196" fmla="*/ 0 h 6858000"/>
                <a:gd name="connsiteX197" fmla="*/ 7239703 w 8265502"/>
                <a:gd name="connsiteY197" fmla="*/ 545393 h 6858000"/>
                <a:gd name="connsiteX198" fmla="*/ 6965984 w 8265502"/>
                <a:gd name="connsiteY198" fmla="*/ 1092830 h 6858000"/>
                <a:gd name="connsiteX199" fmla="*/ 6243367 w 8265502"/>
                <a:gd name="connsiteY199" fmla="*/ 1092830 h 6858000"/>
                <a:gd name="connsiteX200" fmla="*/ 5969648 w 8265502"/>
                <a:gd name="connsiteY200" fmla="*/ 545393 h 6858000"/>
                <a:gd name="connsiteX201" fmla="*/ 4936801 w 8265502"/>
                <a:gd name="connsiteY201" fmla="*/ 0 h 6858000"/>
                <a:gd name="connsiteX202" fmla="*/ 6176728 w 8265502"/>
                <a:gd name="connsiteY202" fmla="*/ 0 h 6858000"/>
                <a:gd name="connsiteX203" fmla="*/ 5918073 w 8265502"/>
                <a:gd name="connsiteY203" fmla="*/ 517309 h 6858000"/>
                <a:gd name="connsiteX204" fmla="*/ 5195456 w 8265502"/>
                <a:gd name="connsiteY204" fmla="*/ 517309 h 6858000"/>
                <a:gd name="connsiteX205" fmla="*/ 4153576 w 8265502"/>
                <a:gd name="connsiteY205" fmla="*/ 0 h 6858000"/>
                <a:gd name="connsiteX206" fmla="*/ 4878236 w 8265502"/>
                <a:gd name="connsiteY206" fmla="*/ 0 h 6858000"/>
                <a:gd name="connsiteX207" fmla="*/ 5150933 w 8265502"/>
                <a:gd name="connsiteY207" fmla="*/ 545395 h 6858000"/>
                <a:gd name="connsiteX208" fmla="*/ 4877214 w 8265502"/>
                <a:gd name="connsiteY208" fmla="*/ 1092832 h 6858000"/>
                <a:gd name="connsiteX209" fmla="*/ 4154597 w 8265502"/>
                <a:gd name="connsiteY209" fmla="*/ 1092832 h 6858000"/>
                <a:gd name="connsiteX210" fmla="*/ 3880879 w 8265502"/>
                <a:gd name="connsiteY210" fmla="*/ 545395 h 6858000"/>
                <a:gd name="connsiteX211" fmla="*/ 2861095 w 8265502"/>
                <a:gd name="connsiteY211" fmla="*/ 0 h 6858000"/>
                <a:gd name="connsiteX212" fmla="*/ 4101020 w 8265502"/>
                <a:gd name="connsiteY212" fmla="*/ 0 h 6858000"/>
                <a:gd name="connsiteX213" fmla="*/ 3842365 w 8265502"/>
                <a:gd name="connsiteY213" fmla="*/ 517310 h 6858000"/>
                <a:gd name="connsiteX214" fmla="*/ 3119750 w 8265502"/>
                <a:gd name="connsiteY214" fmla="*/ 517310 h 6858000"/>
                <a:gd name="connsiteX215" fmla="*/ 2077870 w 8265502"/>
                <a:gd name="connsiteY215" fmla="*/ 0 h 6858000"/>
                <a:gd name="connsiteX216" fmla="*/ 2802528 w 8265502"/>
                <a:gd name="connsiteY216" fmla="*/ 0 h 6858000"/>
                <a:gd name="connsiteX217" fmla="*/ 3075227 w 8265502"/>
                <a:gd name="connsiteY217" fmla="*/ 545396 h 6858000"/>
                <a:gd name="connsiteX218" fmla="*/ 2801507 w 8265502"/>
                <a:gd name="connsiteY218" fmla="*/ 1092833 h 6858000"/>
                <a:gd name="connsiteX219" fmla="*/ 2078891 w 8265502"/>
                <a:gd name="connsiteY219" fmla="*/ 1092833 h 6858000"/>
                <a:gd name="connsiteX220" fmla="*/ 1805172 w 8265502"/>
                <a:gd name="connsiteY220" fmla="*/ 545396 h 6858000"/>
                <a:gd name="connsiteX221" fmla="*/ 785384 w 8265502"/>
                <a:gd name="connsiteY221" fmla="*/ 0 h 6858000"/>
                <a:gd name="connsiteX222" fmla="*/ 2025315 w 8265502"/>
                <a:gd name="connsiteY222" fmla="*/ 0 h 6858000"/>
                <a:gd name="connsiteX223" fmla="*/ 1766657 w 8265502"/>
                <a:gd name="connsiteY223" fmla="*/ 517311 h 6858000"/>
                <a:gd name="connsiteX224" fmla="*/ 1044040 w 8265502"/>
                <a:gd name="connsiteY224" fmla="*/ 517311 h 6858000"/>
                <a:gd name="connsiteX225" fmla="*/ 2162 w 8265502"/>
                <a:gd name="connsiteY225" fmla="*/ 0 h 6858000"/>
                <a:gd name="connsiteX226" fmla="*/ 726820 w 8265502"/>
                <a:gd name="connsiteY226" fmla="*/ 0 h 6858000"/>
                <a:gd name="connsiteX227" fmla="*/ 999517 w 8265502"/>
                <a:gd name="connsiteY227" fmla="*/ 545397 h 6858000"/>
                <a:gd name="connsiteX228" fmla="*/ 725799 w 8265502"/>
                <a:gd name="connsiteY228" fmla="*/ 1092834 h 6858000"/>
                <a:gd name="connsiteX229" fmla="*/ 3182 w 8265502"/>
                <a:gd name="connsiteY229" fmla="*/ 1092834 h 6858000"/>
                <a:gd name="connsiteX230" fmla="*/ 0 w 8265502"/>
                <a:gd name="connsiteY230" fmla="*/ 1086470 h 6858000"/>
                <a:gd name="connsiteX231" fmla="*/ 0 w 8265502"/>
                <a:gd name="connsiteY231" fmla="*/ 43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8265502" h="6858000">
                  <a:moveTo>
                    <a:pt x="5195456" y="6338077"/>
                  </a:moveTo>
                  <a:lnTo>
                    <a:pt x="5918072" y="6338077"/>
                  </a:lnTo>
                  <a:lnTo>
                    <a:pt x="6178034" y="6858000"/>
                  </a:lnTo>
                  <a:lnTo>
                    <a:pt x="4935495" y="6858000"/>
                  </a:lnTo>
                  <a:close/>
                  <a:moveTo>
                    <a:pt x="3119745" y="6338077"/>
                  </a:moveTo>
                  <a:lnTo>
                    <a:pt x="3842362" y="6338077"/>
                  </a:lnTo>
                  <a:lnTo>
                    <a:pt x="4102323" y="6858000"/>
                  </a:lnTo>
                  <a:lnTo>
                    <a:pt x="2859785" y="6858000"/>
                  </a:lnTo>
                  <a:close/>
                  <a:moveTo>
                    <a:pt x="1044037" y="6338077"/>
                  </a:moveTo>
                  <a:lnTo>
                    <a:pt x="1766653" y="6338077"/>
                  </a:lnTo>
                  <a:lnTo>
                    <a:pt x="2026615" y="6858000"/>
                  </a:lnTo>
                  <a:lnTo>
                    <a:pt x="784076" y="6858000"/>
                  </a:lnTo>
                  <a:close/>
                  <a:moveTo>
                    <a:pt x="3179" y="5766324"/>
                  </a:moveTo>
                  <a:lnTo>
                    <a:pt x="725796" y="5766324"/>
                  </a:lnTo>
                  <a:lnTo>
                    <a:pt x="999515" y="6313762"/>
                  </a:lnTo>
                  <a:lnTo>
                    <a:pt x="727396" y="6858000"/>
                  </a:lnTo>
                  <a:lnTo>
                    <a:pt x="1580" y="6858000"/>
                  </a:lnTo>
                  <a:lnTo>
                    <a:pt x="0" y="6854841"/>
                  </a:lnTo>
                  <a:lnTo>
                    <a:pt x="0" y="5772682"/>
                  </a:lnTo>
                  <a:close/>
                  <a:moveTo>
                    <a:pt x="6243369" y="5763125"/>
                  </a:moveTo>
                  <a:lnTo>
                    <a:pt x="6965986" y="5763125"/>
                  </a:lnTo>
                  <a:lnTo>
                    <a:pt x="7239705" y="6310563"/>
                  </a:lnTo>
                  <a:lnTo>
                    <a:pt x="6965986" y="6858000"/>
                  </a:lnTo>
                  <a:lnTo>
                    <a:pt x="6243369" y="6858000"/>
                  </a:lnTo>
                  <a:lnTo>
                    <a:pt x="5969650" y="6310563"/>
                  </a:lnTo>
                  <a:close/>
                  <a:moveTo>
                    <a:pt x="4154596" y="5763125"/>
                  </a:moveTo>
                  <a:lnTo>
                    <a:pt x="4877213" y="5763125"/>
                  </a:lnTo>
                  <a:lnTo>
                    <a:pt x="5150931" y="6310563"/>
                  </a:lnTo>
                  <a:lnTo>
                    <a:pt x="4877213" y="6858000"/>
                  </a:lnTo>
                  <a:lnTo>
                    <a:pt x="4154596" y="6858000"/>
                  </a:lnTo>
                  <a:lnTo>
                    <a:pt x="3880878" y="6310563"/>
                  </a:lnTo>
                  <a:close/>
                  <a:moveTo>
                    <a:pt x="2078889" y="5763125"/>
                  </a:moveTo>
                  <a:lnTo>
                    <a:pt x="2801506" y="5763125"/>
                  </a:lnTo>
                  <a:lnTo>
                    <a:pt x="3075225" y="6310563"/>
                  </a:lnTo>
                  <a:lnTo>
                    <a:pt x="2801506" y="6858000"/>
                  </a:lnTo>
                  <a:lnTo>
                    <a:pt x="2078889" y="6858000"/>
                  </a:lnTo>
                  <a:lnTo>
                    <a:pt x="1805170" y="6310563"/>
                  </a:lnTo>
                  <a:close/>
                  <a:moveTo>
                    <a:pt x="3119748" y="5187603"/>
                  </a:moveTo>
                  <a:lnTo>
                    <a:pt x="3842364" y="5187603"/>
                  </a:lnTo>
                  <a:lnTo>
                    <a:pt x="4116083" y="5735041"/>
                  </a:lnTo>
                  <a:lnTo>
                    <a:pt x="3842364" y="6282478"/>
                  </a:lnTo>
                  <a:lnTo>
                    <a:pt x="3119748" y="6282478"/>
                  </a:lnTo>
                  <a:lnTo>
                    <a:pt x="2846030" y="5735041"/>
                  </a:lnTo>
                  <a:close/>
                  <a:moveTo>
                    <a:pt x="1044038" y="5187603"/>
                  </a:moveTo>
                  <a:lnTo>
                    <a:pt x="1766654" y="5187603"/>
                  </a:lnTo>
                  <a:lnTo>
                    <a:pt x="2040373" y="5735041"/>
                  </a:lnTo>
                  <a:lnTo>
                    <a:pt x="1766654" y="6282478"/>
                  </a:lnTo>
                  <a:lnTo>
                    <a:pt x="1044038" y="6282478"/>
                  </a:lnTo>
                  <a:lnTo>
                    <a:pt x="770319" y="5735041"/>
                  </a:lnTo>
                  <a:close/>
                  <a:moveTo>
                    <a:pt x="4159388" y="4628392"/>
                  </a:moveTo>
                  <a:lnTo>
                    <a:pt x="4877791" y="4628392"/>
                  </a:lnTo>
                  <a:lnTo>
                    <a:pt x="5149913" y="5172637"/>
                  </a:lnTo>
                  <a:lnTo>
                    <a:pt x="4877791" y="5716881"/>
                  </a:lnTo>
                  <a:lnTo>
                    <a:pt x="4159388" y="5716881"/>
                  </a:lnTo>
                  <a:lnTo>
                    <a:pt x="3887266" y="5172637"/>
                  </a:lnTo>
                  <a:close/>
                  <a:moveTo>
                    <a:pt x="2078891" y="4612651"/>
                  </a:moveTo>
                  <a:lnTo>
                    <a:pt x="2801507" y="4612651"/>
                  </a:lnTo>
                  <a:lnTo>
                    <a:pt x="3075227" y="5160089"/>
                  </a:lnTo>
                  <a:lnTo>
                    <a:pt x="2801507" y="5707526"/>
                  </a:lnTo>
                  <a:lnTo>
                    <a:pt x="2078891" y="5707526"/>
                  </a:lnTo>
                  <a:lnTo>
                    <a:pt x="1805171" y="5160089"/>
                  </a:lnTo>
                  <a:close/>
                  <a:moveTo>
                    <a:pt x="3182" y="4612651"/>
                  </a:moveTo>
                  <a:lnTo>
                    <a:pt x="725798" y="4612651"/>
                  </a:lnTo>
                  <a:lnTo>
                    <a:pt x="999517" y="5160089"/>
                  </a:lnTo>
                  <a:lnTo>
                    <a:pt x="725798" y="5707526"/>
                  </a:lnTo>
                  <a:lnTo>
                    <a:pt x="3182" y="5707526"/>
                  </a:lnTo>
                  <a:lnTo>
                    <a:pt x="0" y="5701162"/>
                  </a:lnTo>
                  <a:lnTo>
                    <a:pt x="0" y="4619015"/>
                  </a:lnTo>
                  <a:close/>
                  <a:moveTo>
                    <a:pt x="5195456" y="4037129"/>
                  </a:moveTo>
                  <a:lnTo>
                    <a:pt x="5918073" y="4037129"/>
                  </a:lnTo>
                  <a:lnTo>
                    <a:pt x="6191792" y="4584567"/>
                  </a:lnTo>
                  <a:lnTo>
                    <a:pt x="5918073" y="5132004"/>
                  </a:lnTo>
                  <a:lnTo>
                    <a:pt x="5195456" y="5132004"/>
                  </a:lnTo>
                  <a:lnTo>
                    <a:pt x="4921737" y="4584567"/>
                  </a:lnTo>
                  <a:close/>
                  <a:moveTo>
                    <a:pt x="3119750" y="4037129"/>
                  </a:moveTo>
                  <a:lnTo>
                    <a:pt x="3842365" y="4037129"/>
                  </a:lnTo>
                  <a:lnTo>
                    <a:pt x="4116084" y="4584567"/>
                  </a:lnTo>
                  <a:lnTo>
                    <a:pt x="3842365" y="5132004"/>
                  </a:lnTo>
                  <a:lnTo>
                    <a:pt x="3119750" y="5132004"/>
                  </a:lnTo>
                  <a:lnTo>
                    <a:pt x="2846030" y="4584567"/>
                  </a:lnTo>
                  <a:close/>
                  <a:moveTo>
                    <a:pt x="1044040" y="4037129"/>
                  </a:moveTo>
                  <a:lnTo>
                    <a:pt x="1766657" y="4037129"/>
                  </a:lnTo>
                  <a:lnTo>
                    <a:pt x="2040376" y="4584567"/>
                  </a:lnTo>
                  <a:lnTo>
                    <a:pt x="1766657" y="5132004"/>
                  </a:lnTo>
                  <a:lnTo>
                    <a:pt x="1044040" y="5132004"/>
                  </a:lnTo>
                  <a:lnTo>
                    <a:pt x="770321" y="4584567"/>
                  </a:lnTo>
                  <a:close/>
                  <a:moveTo>
                    <a:pt x="4159387" y="3463221"/>
                  </a:moveTo>
                  <a:lnTo>
                    <a:pt x="4877790" y="3463221"/>
                  </a:lnTo>
                  <a:lnTo>
                    <a:pt x="5149912" y="4007466"/>
                  </a:lnTo>
                  <a:lnTo>
                    <a:pt x="4877790" y="4551710"/>
                  </a:lnTo>
                  <a:lnTo>
                    <a:pt x="4159387" y="4551710"/>
                  </a:lnTo>
                  <a:lnTo>
                    <a:pt x="3887265" y="4007466"/>
                  </a:lnTo>
                  <a:close/>
                  <a:moveTo>
                    <a:pt x="2078891" y="3458978"/>
                  </a:moveTo>
                  <a:lnTo>
                    <a:pt x="2801507" y="3458978"/>
                  </a:lnTo>
                  <a:lnTo>
                    <a:pt x="3075227" y="4006416"/>
                  </a:lnTo>
                  <a:lnTo>
                    <a:pt x="2801507" y="4553853"/>
                  </a:lnTo>
                  <a:lnTo>
                    <a:pt x="2078891" y="4553853"/>
                  </a:lnTo>
                  <a:lnTo>
                    <a:pt x="1805171" y="4006416"/>
                  </a:lnTo>
                  <a:close/>
                  <a:moveTo>
                    <a:pt x="3182" y="3458978"/>
                  </a:moveTo>
                  <a:lnTo>
                    <a:pt x="725798" y="3458978"/>
                  </a:lnTo>
                  <a:lnTo>
                    <a:pt x="999517" y="4006416"/>
                  </a:lnTo>
                  <a:lnTo>
                    <a:pt x="725798" y="4553853"/>
                  </a:lnTo>
                  <a:lnTo>
                    <a:pt x="3182" y="4553853"/>
                  </a:lnTo>
                  <a:lnTo>
                    <a:pt x="0" y="4547489"/>
                  </a:lnTo>
                  <a:lnTo>
                    <a:pt x="0" y="3465342"/>
                  </a:lnTo>
                  <a:close/>
                  <a:moveTo>
                    <a:pt x="1044040" y="2883459"/>
                  </a:moveTo>
                  <a:lnTo>
                    <a:pt x="1766657" y="2883459"/>
                  </a:lnTo>
                  <a:lnTo>
                    <a:pt x="2040376" y="3430894"/>
                  </a:lnTo>
                  <a:lnTo>
                    <a:pt x="1766657" y="3978331"/>
                  </a:lnTo>
                  <a:lnTo>
                    <a:pt x="1044040" y="3978331"/>
                  </a:lnTo>
                  <a:lnTo>
                    <a:pt x="770321" y="3430894"/>
                  </a:lnTo>
                  <a:close/>
                  <a:moveTo>
                    <a:pt x="3119750" y="2883459"/>
                  </a:moveTo>
                  <a:lnTo>
                    <a:pt x="3842365" y="2883459"/>
                  </a:lnTo>
                  <a:lnTo>
                    <a:pt x="4116084" y="3430894"/>
                  </a:lnTo>
                  <a:lnTo>
                    <a:pt x="3842365" y="3978331"/>
                  </a:lnTo>
                  <a:lnTo>
                    <a:pt x="3119750" y="3978331"/>
                  </a:lnTo>
                  <a:lnTo>
                    <a:pt x="2846030" y="3430894"/>
                  </a:lnTo>
                  <a:close/>
                  <a:moveTo>
                    <a:pt x="3182" y="2305308"/>
                  </a:moveTo>
                  <a:lnTo>
                    <a:pt x="725799" y="2305308"/>
                  </a:lnTo>
                  <a:lnTo>
                    <a:pt x="999517" y="2852746"/>
                  </a:lnTo>
                  <a:lnTo>
                    <a:pt x="725799" y="3400180"/>
                  </a:lnTo>
                  <a:lnTo>
                    <a:pt x="3182" y="3400180"/>
                  </a:lnTo>
                  <a:lnTo>
                    <a:pt x="0" y="3393816"/>
                  </a:lnTo>
                  <a:lnTo>
                    <a:pt x="0" y="2311672"/>
                  </a:lnTo>
                  <a:close/>
                  <a:moveTo>
                    <a:pt x="2078891" y="2305306"/>
                  </a:moveTo>
                  <a:lnTo>
                    <a:pt x="2801507" y="2305306"/>
                  </a:lnTo>
                  <a:lnTo>
                    <a:pt x="3075227" y="2852744"/>
                  </a:lnTo>
                  <a:lnTo>
                    <a:pt x="2801507" y="3400179"/>
                  </a:lnTo>
                  <a:lnTo>
                    <a:pt x="2078891" y="3400179"/>
                  </a:lnTo>
                  <a:lnTo>
                    <a:pt x="1805171" y="2852744"/>
                  </a:lnTo>
                  <a:close/>
                  <a:moveTo>
                    <a:pt x="4154597" y="2305305"/>
                  </a:moveTo>
                  <a:lnTo>
                    <a:pt x="4877214" y="2305305"/>
                  </a:lnTo>
                  <a:lnTo>
                    <a:pt x="5150933" y="2852744"/>
                  </a:lnTo>
                  <a:lnTo>
                    <a:pt x="4877214" y="3400179"/>
                  </a:lnTo>
                  <a:lnTo>
                    <a:pt x="4154597" y="3400179"/>
                  </a:lnTo>
                  <a:lnTo>
                    <a:pt x="3880879" y="2852744"/>
                  </a:lnTo>
                  <a:close/>
                  <a:moveTo>
                    <a:pt x="5202046" y="1738266"/>
                  </a:moveTo>
                  <a:lnTo>
                    <a:pt x="5920449" y="1738266"/>
                  </a:lnTo>
                  <a:lnTo>
                    <a:pt x="6192571" y="2282511"/>
                  </a:lnTo>
                  <a:lnTo>
                    <a:pt x="5920449" y="2826755"/>
                  </a:lnTo>
                  <a:lnTo>
                    <a:pt x="5202046" y="2826755"/>
                  </a:lnTo>
                  <a:lnTo>
                    <a:pt x="4929924" y="2282511"/>
                  </a:lnTo>
                  <a:close/>
                  <a:moveTo>
                    <a:pt x="1044040" y="1729785"/>
                  </a:moveTo>
                  <a:lnTo>
                    <a:pt x="1766657" y="1729785"/>
                  </a:lnTo>
                  <a:lnTo>
                    <a:pt x="2040376" y="2277224"/>
                  </a:lnTo>
                  <a:lnTo>
                    <a:pt x="1766657" y="2824659"/>
                  </a:lnTo>
                  <a:lnTo>
                    <a:pt x="1044040" y="2824659"/>
                  </a:lnTo>
                  <a:lnTo>
                    <a:pt x="770321" y="2277224"/>
                  </a:lnTo>
                  <a:close/>
                  <a:moveTo>
                    <a:pt x="3119750" y="1729784"/>
                  </a:moveTo>
                  <a:lnTo>
                    <a:pt x="3842365" y="1729784"/>
                  </a:lnTo>
                  <a:lnTo>
                    <a:pt x="4116084" y="2277222"/>
                  </a:lnTo>
                  <a:lnTo>
                    <a:pt x="3842365" y="2824659"/>
                  </a:lnTo>
                  <a:lnTo>
                    <a:pt x="3119750" y="2824659"/>
                  </a:lnTo>
                  <a:lnTo>
                    <a:pt x="2846030" y="2277222"/>
                  </a:lnTo>
                  <a:close/>
                  <a:moveTo>
                    <a:pt x="3182" y="1151633"/>
                  </a:moveTo>
                  <a:lnTo>
                    <a:pt x="725799" y="1151633"/>
                  </a:lnTo>
                  <a:lnTo>
                    <a:pt x="999517" y="1699071"/>
                  </a:lnTo>
                  <a:lnTo>
                    <a:pt x="725799" y="2246508"/>
                  </a:lnTo>
                  <a:lnTo>
                    <a:pt x="3182" y="2246508"/>
                  </a:lnTo>
                  <a:lnTo>
                    <a:pt x="0" y="2240144"/>
                  </a:lnTo>
                  <a:lnTo>
                    <a:pt x="0" y="1157997"/>
                  </a:lnTo>
                  <a:close/>
                  <a:moveTo>
                    <a:pt x="2078891" y="1151632"/>
                  </a:moveTo>
                  <a:lnTo>
                    <a:pt x="2801507" y="1151632"/>
                  </a:lnTo>
                  <a:lnTo>
                    <a:pt x="3075227" y="1699069"/>
                  </a:lnTo>
                  <a:lnTo>
                    <a:pt x="2801507" y="2246507"/>
                  </a:lnTo>
                  <a:lnTo>
                    <a:pt x="2078891" y="2246507"/>
                  </a:lnTo>
                  <a:lnTo>
                    <a:pt x="1805172" y="1699069"/>
                  </a:lnTo>
                  <a:close/>
                  <a:moveTo>
                    <a:pt x="4154597" y="1151631"/>
                  </a:moveTo>
                  <a:lnTo>
                    <a:pt x="4877214" y="1151631"/>
                  </a:lnTo>
                  <a:lnTo>
                    <a:pt x="5150933" y="1699069"/>
                  </a:lnTo>
                  <a:lnTo>
                    <a:pt x="4877214" y="2246506"/>
                  </a:lnTo>
                  <a:lnTo>
                    <a:pt x="4154597" y="2246506"/>
                  </a:lnTo>
                  <a:lnTo>
                    <a:pt x="3880879" y="1699069"/>
                  </a:lnTo>
                  <a:close/>
                  <a:moveTo>
                    <a:pt x="1044040" y="576110"/>
                  </a:moveTo>
                  <a:lnTo>
                    <a:pt x="1766657" y="576110"/>
                  </a:lnTo>
                  <a:lnTo>
                    <a:pt x="2040377" y="1123549"/>
                  </a:lnTo>
                  <a:lnTo>
                    <a:pt x="1766657" y="1670985"/>
                  </a:lnTo>
                  <a:lnTo>
                    <a:pt x="1044040" y="1670985"/>
                  </a:lnTo>
                  <a:lnTo>
                    <a:pt x="770321" y="1123549"/>
                  </a:lnTo>
                  <a:close/>
                  <a:moveTo>
                    <a:pt x="3119750" y="576109"/>
                  </a:moveTo>
                  <a:lnTo>
                    <a:pt x="3842365" y="576109"/>
                  </a:lnTo>
                  <a:lnTo>
                    <a:pt x="4116084" y="1123547"/>
                  </a:lnTo>
                  <a:lnTo>
                    <a:pt x="3842365" y="1670984"/>
                  </a:lnTo>
                  <a:lnTo>
                    <a:pt x="3119750" y="1670984"/>
                  </a:lnTo>
                  <a:lnTo>
                    <a:pt x="2846030" y="1123547"/>
                  </a:lnTo>
                  <a:close/>
                  <a:moveTo>
                    <a:pt x="5195456" y="576108"/>
                  </a:moveTo>
                  <a:lnTo>
                    <a:pt x="5918073" y="576108"/>
                  </a:lnTo>
                  <a:lnTo>
                    <a:pt x="6191792" y="1123546"/>
                  </a:lnTo>
                  <a:lnTo>
                    <a:pt x="5918073" y="1670983"/>
                  </a:lnTo>
                  <a:lnTo>
                    <a:pt x="5195456" y="1670983"/>
                  </a:lnTo>
                  <a:lnTo>
                    <a:pt x="4921737" y="1123546"/>
                  </a:lnTo>
                  <a:close/>
                  <a:moveTo>
                    <a:pt x="7025576" y="0"/>
                  </a:moveTo>
                  <a:lnTo>
                    <a:pt x="8265502" y="0"/>
                  </a:lnTo>
                  <a:lnTo>
                    <a:pt x="8006847" y="517308"/>
                  </a:lnTo>
                  <a:lnTo>
                    <a:pt x="7284230" y="517308"/>
                  </a:lnTo>
                  <a:close/>
                  <a:moveTo>
                    <a:pt x="6242345" y="0"/>
                  </a:moveTo>
                  <a:lnTo>
                    <a:pt x="6967007" y="0"/>
                  </a:lnTo>
                  <a:lnTo>
                    <a:pt x="7239703" y="545393"/>
                  </a:lnTo>
                  <a:lnTo>
                    <a:pt x="6965984" y="1092830"/>
                  </a:lnTo>
                  <a:lnTo>
                    <a:pt x="6243367" y="1092830"/>
                  </a:lnTo>
                  <a:lnTo>
                    <a:pt x="5969648" y="545393"/>
                  </a:lnTo>
                  <a:close/>
                  <a:moveTo>
                    <a:pt x="4936801" y="0"/>
                  </a:moveTo>
                  <a:lnTo>
                    <a:pt x="6176728" y="0"/>
                  </a:lnTo>
                  <a:lnTo>
                    <a:pt x="5918073" y="517309"/>
                  </a:lnTo>
                  <a:lnTo>
                    <a:pt x="5195456" y="517309"/>
                  </a:lnTo>
                  <a:close/>
                  <a:moveTo>
                    <a:pt x="4153576" y="0"/>
                  </a:moveTo>
                  <a:lnTo>
                    <a:pt x="4878236" y="0"/>
                  </a:lnTo>
                  <a:lnTo>
                    <a:pt x="5150933" y="545395"/>
                  </a:lnTo>
                  <a:lnTo>
                    <a:pt x="4877214" y="1092832"/>
                  </a:lnTo>
                  <a:lnTo>
                    <a:pt x="4154597" y="1092832"/>
                  </a:lnTo>
                  <a:lnTo>
                    <a:pt x="3880879" y="545395"/>
                  </a:lnTo>
                  <a:close/>
                  <a:moveTo>
                    <a:pt x="2861095" y="0"/>
                  </a:moveTo>
                  <a:lnTo>
                    <a:pt x="4101020" y="0"/>
                  </a:lnTo>
                  <a:lnTo>
                    <a:pt x="3842365" y="517310"/>
                  </a:lnTo>
                  <a:lnTo>
                    <a:pt x="3119750" y="517310"/>
                  </a:lnTo>
                  <a:close/>
                  <a:moveTo>
                    <a:pt x="2077870" y="0"/>
                  </a:moveTo>
                  <a:lnTo>
                    <a:pt x="2802528" y="0"/>
                  </a:lnTo>
                  <a:lnTo>
                    <a:pt x="3075227" y="545396"/>
                  </a:lnTo>
                  <a:lnTo>
                    <a:pt x="2801507" y="1092833"/>
                  </a:lnTo>
                  <a:lnTo>
                    <a:pt x="2078891" y="1092833"/>
                  </a:lnTo>
                  <a:lnTo>
                    <a:pt x="1805172" y="545396"/>
                  </a:lnTo>
                  <a:close/>
                  <a:moveTo>
                    <a:pt x="785384" y="0"/>
                  </a:moveTo>
                  <a:lnTo>
                    <a:pt x="2025315" y="0"/>
                  </a:lnTo>
                  <a:lnTo>
                    <a:pt x="1766657" y="517311"/>
                  </a:lnTo>
                  <a:lnTo>
                    <a:pt x="1044040" y="517311"/>
                  </a:lnTo>
                  <a:close/>
                  <a:moveTo>
                    <a:pt x="2162" y="0"/>
                  </a:moveTo>
                  <a:lnTo>
                    <a:pt x="726820" y="0"/>
                  </a:lnTo>
                  <a:lnTo>
                    <a:pt x="999517" y="545397"/>
                  </a:lnTo>
                  <a:lnTo>
                    <a:pt x="725799" y="1092834"/>
                  </a:lnTo>
                  <a:lnTo>
                    <a:pt x="3182" y="1092834"/>
                  </a:lnTo>
                  <a:lnTo>
                    <a:pt x="0" y="1086470"/>
                  </a:lnTo>
                  <a:lnTo>
                    <a:pt x="0" y="4323"/>
                  </a:lnTo>
                  <a:close/>
                </a:path>
              </a:pathLst>
            </a:custGeom>
          </p:spPr>
        </p:pic>
      </p:grpSp>
    </p:spTree>
    <p:extLst>
      <p:ext uri="{BB962C8B-B14F-4D97-AF65-F5344CB8AC3E}">
        <p14:creationId xmlns:p14="http://schemas.microsoft.com/office/powerpoint/2010/main" val="1655040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2052479" cy="869542"/>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400" b="1" i="1" dirty="0" smtClean="0">
                <a:solidFill>
                  <a:prstClr val="black"/>
                </a:solidFill>
                <a:latin typeface="Arial" panose="020B0604020202020204" pitchFamily="34" charset="0"/>
                <a:cs typeface="Arial" panose="020B0604020202020204" pitchFamily="34" charset="0"/>
              </a:rPr>
              <a:t>8.- OPERACIONALIZACIÓN DE LAS VARIABLES, INDICADORES, VARIABLE INDEPENDIENE, DIMENSIÓN CIENCIA Y TECNOLOGÍA</a:t>
            </a:r>
            <a:endParaRPr lang="es-EC" sz="2400" b="1" i="1" dirty="0">
              <a:solidFill>
                <a:prstClr val="black"/>
              </a:solidFill>
              <a:latin typeface="Arial" panose="020B0604020202020204" pitchFamily="34" charset="0"/>
              <a:cs typeface="Arial" panose="020B0604020202020204" pitchFamily="34" charset="0"/>
            </a:endParaRPr>
          </a:p>
        </p:txBody>
      </p:sp>
      <p:grpSp>
        <p:nvGrpSpPr>
          <p:cNvPr id="3" name="Group 2"/>
          <p:cNvGrpSpPr>
            <a:grpSpLocks/>
          </p:cNvGrpSpPr>
          <p:nvPr/>
        </p:nvGrpSpPr>
        <p:grpSpPr bwMode="auto">
          <a:xfrm>
            <a:off x="2370291" y="1785519"/>
            <a:ext cx="7788275" cy="1722437"/>
            <a:chOff x="769786" y="2854532"/>
            <a:chExt cx="11130811" cy="2013440"/>
          </a:xfrm>
        </p:grpSpPr>
        <p:sp>
          <p:nvSpPr>
            <p:cNvPr id="4" name="Freeform: Shape 3">
              <a:extLst>
                <a:ext uri="{FF2B5EF4-FFF2-40B4-BE49-F238E27FC236}"/>
              </a:extLst>
            </p:cNvPr>
            <p:cNvSpPr/>
            <p:nvPr/>
          </p:nvSpPr>
          <p:spPr>
            <a:xfrm>
              <a:off x="769786" y="2854532"/>
              <a:ext cx="4356127" cy="2013440"/>
            </a:xfrm>
            <a:custGeom>
              <a:avLst/>
              <a:gdLst>
                <a:gd name="connsiteX0" fmla="*/ 0 w 4387361"/>
                <a:gd name="connsiteY0" fmla="*/ 958362 h 2013439"/>
                <a:gd name="connsiteX1" fmla="*/ 589084 w 4387361"/>
                <a:gd name="connsiteY1" fmla="*/ 2013439 h 2013439"/>
                <a:gd name="connsiteX2" fmla="*/ 1635369 w 4387361"/>
                <a:gd name="connsiteY2" fmla="*/ 1995854 h 2013439"/>
                <a:gd name="connsiteX3" fmla="*/ 2787161 w 4387361"/>
                <a:gd name="connsiteY3" fmla="*/ 0 h 2013439"/>
                <a:gd name="connsiteX4" fmla="*/ 3903784 w 4387361"/>
                <a:gd name="connsiteY4" fmla="*/ 8792 h 2013439"/>
                <a:gd name="connsiteX5" fmla="*/ 4387361 w 4387361"/>
                <a:gd name="connsiteY5" fmla="*/ 800100 h 2013439"/>
                <a:gd name="connsiteX0" fmla="*/ 0 w 4387361"/>
                <a:gd name="connsiteY0" fmla="*/ 958362 h 2013439"/>
                <a:gd name="connsiteX1" fmla="*/ 8792 w 4387361"/>
                <a:gd name="connsiteY1" fmla="*/ 940777 h 2013439"/>
                <a:gd name="connsiteX2" fmla="*/ 589084 w 4387361"/>
                <a:gd name="connsiteY2" fmla="*/ 2013439 h 2013439"/>
                <a:gd name="connsiteX3" fmla="*/ 1635369 w 4387361"/>
                <a:gd name="connsiteY3" fmla="*/ 1995854 h 2013439"/>
                <a:gd name="connsiteX4" fmla="*/ 2787161 w 4387361"/>
                <a:gd name="connsiteY4" fmla="*/ 0 h 2013439"/>
                <a:gd name="connsiteX5" fmla="*/ 3903784 w 4387361"/>
                <a:gd name="connsiteY5" fmla="*/ 8792 h 2013439"/>
                <a:gd name="connsiteX6" fmla="*/ 4387361 w 4387361"/>
                <a:gd name="connsiteY6" fmla="*/ 800100 h 2013439"/>
                <a:gd name="connsiteX0" fmla="*/ 0 w 4387361"/>
                <a:gd name="connsiteY0" fmla="*/ 958362 h 2013439"/>
                <a:gd name="connsiteX1" fmla="*/ 17584 w 4387361"/>
                <a:gd name="connsiteY1" fmla="*/ 940777 h 2013439"/>
                <a:gd name="connsiteX2" fmla="*/ 589084 w 4387361"/>
                <a:gd name="connsiteY2" fmla="*/ 2013439 h 2013439"/>
                <a:gd name="connsiteX3" fmla="*/ 1635369 w 4387361"/>
                <a:gd name="connsiteY3" fmla="*/ 1995854 h 2013439"/>
                <a:gd name="connsiteX4" fmla="*/ 2787161 w 4387361"/>
                <a:gd name="connsiteY4" fmla="*/ 0 h 2013439"/>
                <a:gd name="connsiteX5" fmla="*/ 3903784 w 4387361"/>
                <a:gd name="connsiteY5" fmla="*/ 8792 h 2013439"/>
                <a:gd name="connsiteX6" fmla="*/ 4387361 w 4387361"/>
                <a:gd name="connsiteY6" fmla="*/ 800100 h 2013439"/>
                <a:gd name="connsiteX0" fmla="*/ 238312 w 4369777"/>
                <a:gd name="connsiteY0" fmla="*/ 504574 h 2013439"/>
                <a:gd name="connsiteX1" fmla="*/ 0 w 4369777"/>
                <a:gd name="connsiteY1" fmla="*/ 940777 h 2013439"/>
                <a:gd name="connsiteX2" fmla="*/ 571500 w 4369777"/>
                <a:gd name="connsiteY2" fmla="*/ 2013439 h 2013439"/>
                <a:gd name="connsiteX3" fmla="*/ 1617785 w 4369777"/>
                <a:gd name="connsiteY3" fmla="*/ 1995854 h 2013439"/>
                <a:gd name="connsiteX4" fmla="*/ 2769577 w 4369777"/>
                <a:gd name="connsiteY4" fmla="*/ 0 h 2013439"/>
                <a:gd name="connsiteX5" fmla="*/ 3886200 w 4369777"/>
                <a:gd name="connsiteY5" fmla="*/ 8792 h 2013439"/>
                <a:gd name="connsiteX6" fmla="*/ 4369777 w 4369777"/>
                <a:gd name="connsiteY6" fmla="*/ 800100 h 2013439"/>
                <a:gd name="connsiteX0" fmla="*/ 565858 w 4369777"/>
                <a:gd name="connsiteY0" fmla="*/ 0 h 2024068"/>
                <a:gd name="connsiteX1" fmla="*/ 0 w 4369777"/>
                <a:gd name="connsiteY1" fmla="*/ 951406 h 2024068"/>
                <a:gd name="connsiteX2" fmla="*/ 571500 w 4369777"/>
                <a:gd name="connsiteY2" fmla="*/ 2024068 h 2024068"/>
                <a:gd name="connsiteX3" fmla="*/ 1617785 w 4369777"/>
                <a:gd name="connsiteY3" fmla="*/ 2006483 h 2024068"/>
                <a:gd name="connsiteX4" fmla="*/ 2769577 w 4369777"/>
                <a:gd name="connsiteY4" fmla="*/ 10629 h 2024068"/>
                <a:gd name="connsiteX5" fmla="*/ 3886200 w 4369777"/>
                <a:gd name="connsiteY5" fmla="*/ 19421 h 2024068"/>
                <a:gd name="connsiteX6" fmla="*/ 4369777 w 4369777"/>
                <a:gd name="connsiteY6" fmla="*/ 810729 h 2024068"/>
                <a:gd name="connsiteX0" fmla="*/ 562446 w 4369777"/>
                <a:gd name="connsiteY0" fmla="*/ 6431 h 2013439"/>
                <a:gd name="connsiteX1" fmla="*/ 0 w 4369777"/>
                <a:gd name="connsiteY1" fmla="*/ 940777 h 2013439"/>
                <a:gd name="connsiteX2" fmla="*/ 571500 w 4369777"/>
                <a:gd name="connsiteY2" fmla="*/ 2013439 h 2013439"/>
                <a:gd name="connsiteX3" fmla="*/ 1617785 w 4369777"/>
                <a:gd name="connsiteY3" fmla="*/ 1995854 h 2013439"/>
                <a:gd name="connsiteX4" fmla="*/ 2769577 w 4369777"/>
                <a:gd name="connsiteY4" fmla="*/ 0 h 2013439"/>
                <a:gd name="connsiteX5" fmla="*/ 3886200 w 4369777"/>
                <a:gd name="connsiteY5" fmla="*/ 8792 h 2013439"/>
                <a:gd name="connsiteX6" fmla="*/ 4369777 w 4369777"/>
                <a:gd name="connsiteY6" fmla="*/ 800100 h 2013439"/>
                <a:gd name="connsiteX0" fmla="*/ 562446 w 4369777"/>
                <a:gd name="connsiteY0" fmla="*/ 6431 h 2013439"/>
                <a:gd name="connsiteX1" fmla="*/ 554047 w 4369777"/>
                <a:gd name="connsiteY1" fmla="*/ 3281 h 2013439"/>
                <a:gd name="connsiteX2" fmla="*/ 0 w 4369777"/>
                <a:gd name="connsiteY2" fmla="*/ 940777 h 2013439"/>
                <a:gd name="connsiteX3" fmla="*/ 571500 w 4369777"/>
                <a:gd name="connsiteY3" fmla="*/ 2013439 h 2013439"/>
                <a:gd name="connsiteX4" fmla="*/ 1617785 w 4369777"/>
                <a:gd name="connsiteY4" fmla="*/ 1995854 h 2013439"/>
                <a:gd name="connsiteX5" fmla="*/ 2769577 w 4369777"/>
                <a:gd name="connsiteY5" fmla="*/ 0 h 2013439"/>
                <a:gd name="connsiteX6" fmla="*/ 3886200 w 4369777"/>
                <a:gd name="connsiteY6" fmla="*/ 8792 h 2013439"/>
                <a:gd name="connsiteX7" fmla="*/ 4369777 w 4369777"/>
                <a:gd name="connsiteY7" fmla="*/ 800100 h 2013439"/>
                <a:gd name="connsiteX0" fmla="*/ 562446 w 4369777"/>
                <a:gd name="connsiteY0" fmla="*/ 85037 h 2092045"/>
                <a:gd name="connsiteX1" fmla="*/ 670053 w 4369777"/>
                <a:gd name="connsiteY1" fmla="*/ 0 h 2092045"/>
                <a:gd name="connsiteX2" fmla="*/ 0 w 4369777"/>
                <a:gd name="connsiteY2" fmla="*/ 1019383 h 2092045"/>
                <a:gd name="connsiteX3" fmla="*/ 571500 w 4369777"/>
                <a:gd name="connsiteY3" fmla="*/ 2092045 h 2092045"/>
                <a:gd name="connsiteX4" fmla="*/ 1617785 w 4369777"/>
                <a:gd name="connsiteY4" fmla="*/ 2074460 h 2092045"/>
                <a:gd name="connsiteX5" fmla="*/ 2769577 w 4369777"/>
                <a:gd name="connsiteY5" fmla="*/ 78606 h 2092045"/>
                <a:gd name="connsiteX6" fmla="*/ 3886200 w 4369777"/>
                <a:gd name="connsiteY6" fmla="*/ 87398 h 2092045"/>
                <a:gd name="connsiteX7" fmla="*/ 4369777 w 4369777"/>
                <a:gd name="connsiteY7" fmla="*/ 878706 h 2092045"/>
                <a:gd name="connsiteX0" fmla="*/ 562446 w 4369777"/>
                <a:gd name="connsiteY0" fmla="*/ 6431 h 2013439"/>
                <a:gd name="connsiteX1" fmla="*/ 608638 w 4369777"/>
                <a:gd name="connsiteY1" fmla="*/ 112463 h 2013439"/>
                <a:gd name="connsiteX2" fmla="*/ 0 w 4369777"/>
                <a:gd name="connsiteY2" fmla="*/ 940777 h 2013439"/>
                <a:gd name="connsiteX3" fmla="*/ 571500 w 4369777"/>
                <a:gd name="connsiteY3" fmla="*/ 2013439 h 2013439"/>
                <a:gd name="connsiteX4" fmla="*/ 1617785 w 4369777"/>
                <a:gd name="connsiteY4" fmla="*/ 1995854 h 2013439"/>
                <a:gd name="connsiteX5" fmla="*/ 2769577 w 4369777"/>
                <a:gd name="connsiteY5" fmla="*/ 0 h 2013439"/>
                <a:gd name="connsiteX6" fmla="*/ 3886200 w 4369777"/>
                <a:gd name="connsiteY6" fmla="*/ 8792 h 2013439"/>
                <a:gd name="connsiteX7" fmla="*/ 4369777 w 4369777"/>
                <a:gd name="connsiteY7" fmla="*/ 800100 h 2013439"/>
                <a:gd name="connsiteX0" fmla="*/ 1244834 w 4369777"/>
                <a:gd name="connsiteY0" fmla="*/ 0 h 2112778"/>
                <a:gd name="connsiteX1" fmla="*/ 608638 w 4369777"/>
                <a:gd name="connsiteY1" fmla="*/ 211802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608638 w 4369777"/>
                <a:gd name="connsiteY1" fmla="*/ 119680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615462 w 4369777"/>
                <a:gd name="connsiteY1" fmla="*/ 136739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577931 w 4369777"/>
                <a:gd name="connsiteY1" fmla="*/ 92384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581343 w 4369777"/>
                <a:gd name="connsiteY1" fmla="*/ 109444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34598 w 4359541"/>
                <a:gd name="connsiteY0" fmla="*/ 0 h 2112778"/>
                <a:gd name="connsiteX1" fmla="*/ 571107 w 4359541"/>
                <a:gd name="connsiteY1" fmla="*/ 109444 h 2112778"/>
                <a:gd name="connsiteX2" fmla="*/ 0 w 4359541"/>
                <a:gd name="connsiteY2" fmla="*/ 1053764 h 2112778"/>
                <a:gd name="connsiteX3" fmla="*/ 561264 w 4359541"/>
                <a:gd name="connsiteY3" fmla="*/ 2112778 h 2112778"/>
                <a:gd name="connsiteX4" fmla="*/ 1607549 w 4359541"/>
                <a:gd name="connsiteY4" fmla="*/ 2095193 h 2112778"/>
                <a:gd name="connsiteX5" fmla="*/ 2759341 w 4359541"/>
                <a:gd name="connsiteY5" fmla="*/ 99339 h 2112778"/>
                <a:gd name="connsiteX6" fmla="*/ 3875964 w 4359541"/>
                <a:gd name="connsiteY6" fmla="*/ 108131 h 2112778"/>
                <a:gd name="connsiteX7" fmla="*/ 4359541 w 4359541"/>
                <a:gd name="connsiteY7" fmla="*/ 899439 h 2112778"/>
                <a:gd name="connsiteX0" fmla="*/ 1231186 w 4356129"/>
                <a:gd name="connsiteY0" fmla="*/ 0 h 2112778"/>
                <a:gd name="connsiteX1" fmla="*/ 567695 w 4356129"/>
                <a:gd name="connsiteY1" fmla="*/ 109444 h 2112778"/>
                <a:gd name="connsiteX2" fmla="*/ 0 w 4356129"/>
                <a:gd name="connsiteY2" fmla="*/ 1064000 h 2112778"/>
                <a:gd name="connsiteX3" fmla="*/ 557852 w 4356129"/>
                <a:gd name="connsiteY3" fmla="*/ 2112778 h 2112778"/>
                <a:gd name="connsiteX4" fmla="*/ 1604137 w 4356129"/>
                <a:gd name="connsiteY4" fmla="*/ 2095193 h 2112778"/>
                <a:gd name="connsiteX5" fmla="*/ 2755929 w 4356129"/>
                <a:gd name="connsiteY5" fmla="*/ 99339 h 2112778"/>
                <a:gd name="connsiteX6" fmla="*/ 3872552 w 4356129"/>
                <a:gd name="connsiteY6" fmla="*/ 108131 h 2112778"/>
                <a:gd name="connsiteX7" fmla="*/ 4356129 w 4356129"/>
                <a:gd name="connsiteY7" fmla="*/ 899439 h 2112778"/>
                <a:gd name="connsiteX0" fmla="*/ 1592852 w 4356129"/>
                <a:gd name="connsiteY0" fmla="*/ 0 h 2047951"/>
                <a:gd name="connsiteX1" fmla="*/ 567695 w 4356129"/>
                <a:gd name="connsiteY1" fmla="*/ 44617 h 2047951"/>
                <a:gd name="connsiteX2" fmla="*/ 0 w 4356129"/>
                <a:gd name="connsiteY2" fmla="*/ 999173 h 2047951"/>
                <a:gd name="connsiteX3" fmla="*/ 557852 w 4356129"/>
                <a:gd name="connsiteY3" fmla="*/ 2047951 h 2047951"/>
                <a:gd name="connsiteX4" fmla="*/ 1604137 w 4356129"/>
                <a:gd name="connsiteY4" fmla="*/ 2030366 h 2047951"/>
                <a:gd name="connsiteX5" fmla="*/ 2755929 w 4356129"/>
                <a:gd name="connsiteY5" fmla="*/ 34512 h 2047951"/>
                <a:gd name="connsiteX6" fmla="*/ 3872552 w 4356129"/>
                <a:gd name="connsiteY6" fmla="*/ 43304 h 2047951"/>
                <a:gd name="connsiteX7" fmla="*/ 4356129 w 4356129"/>
                <a:gd name="connsiteY7" fmla="*/ 834612 h 2047951"/>
                <a:gd name="connsiteX0" fmla="*/ 1592852 w 4356129"/>
                <a:gd name="connsiteY0" fmla="*/ 6562 h 2054513"/>
                <a:gd name="connsiteX1" fmla="*/ 1584453 w 4356129"/>
                <a:gd name="connsiteY1" fmla="*/ 0 h 2054513"/>
                <a:gd name="connsiteX2" fmla="*/ 567695 w 4356129"/>
                <a:gd name="connsiteY2" fmla="*/ 51179 h 2054513"/>
                <a:gd name="connsiteX3" fmla="*/ 0 w 4356129"/>
                <a:gd name="connsiteY3" fmla="*/ 1005735 h 2054513"/>
                <a:gd name="connsiteX4" fmla="*/ 557852 w 4356129"/>
                <a:gd name="connsiteY4" fmla="*/ 2054513 h 2054513"/>
                <a:gd name="connsiteX5" fmla="*/ 1604137 w 4356129"/>
                <a:gd name="connsiteY5" fmla="*/ 2036928 h 2054513"/>
                <a:gd name="connsiteX6" fmla="*/ 2755929 w 4356129"/>
                <a:gd name="connsiteY6" fmla="*/ 41074 h 2054513"/>
                <a:gd name="connsiteX7" fmla="*/ 3872552 w 4356129"/>
                <a:gd name="connsiteY7" fmla="*/ 49866 h 2054513"/>
                <a:gd name="connsiteX8" fmla="*/ 4356129 w 4356129"/>
                <a:gd name="connsiteY8" fmla="*/ 841174 h 2054513"/>
                <a:gd name="connsiteX0" fmla="*/ 1592852 w 4356129"/>
                <a:gd name="connsiteY0" fmla="*/ 0 h 2047951"/>
                <a:gd name="connsiteX1" fmla="*/ 1857408 w 4356129"/>
                <a:gd name="connsiteY1" fmla="*/ 150388 h 2047951"/>
                <a:gd name="connsiteX2" fmla="*/ 567695 w 4356129"/>
                <a:gd name="connsiteY2" fmla="*/ 44617 h 2047951"/>
                <a:gd name="connsiteX3" fmla="*/ 0 w 4356129"/>
                <a:gd name="connsiteY3" fmla="*/ 999173 h 2047951"/>
                <a:gd name="connsiteX4" fmla="*/ 557852 w 4356129"/>
                <a:gd name="connsiteY4" fmla="*/ 2047951 h 2047951"/>
                <a:gd name="connsiteX5" fmla="*/ 1604137 w 4356129"/>
                <a:gd name="connsiteY5" fmla="*/ 2030366 h 2047951"/>
                <a:gd name="connsiteX6" fmla="*/ 2755929 w 4356129"/>
                <a:gd name="connsiteY6" fmla="*/ 34512 h 2047951"/>
                <a:gd name="connsiteX7" fmla="*/ 3872552 w 4356129"/>
                <a:gd name="connsiteY7" fmla="*/ 43304 h 2047951"/>
                <a:gd name="connsiteX8" fmla="*/ 4356129 w 4356129"/>
                <a:gd name="connsiteY8" fmla="*/ 834612 h 2047951"/>
                <a:gd name="connsiteX0" fmla="*/ 1592852 w 4356129"/>
                <a:gd name="connsiteY0" fmla="*/ 30445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2646 w 4356129"/>
                <a:gd name="connsiteY0" fmla="*/ 832251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55823 w 4356129"/>
                <a:gd name="connsiteY0" fmla="*/ 852723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73195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59235 w 4356129"/>
                <a:gd name="connsiteY0" fmla="*/ 849311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69783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25428 h 2034041"/>
                <a:gd name="connsiteX1" fmla="*/ 1693635 w 4356129"/>
                <a:gd name="connsiteY1" fmla="*/ 0 h 2034041"/>
                <a:gd name="connsiteX2" fmla="*/ 567695 w 4356129"/>
                <a:gd name="connsiteY2" fmla="*/ 30707 h 2034041"/>
                <a:gd name="connsiteX3" fmla="*/ 0 w 4356129"/>
                <a:gd name="connsiteY3" fmla="*/ 985263 h 2034041"/>
                <a:gd name="connsiteX4" fmla="*/ 557852 w 4356129"/>
                <a:gd name="connsiteY4" fmla="*/ 2034041 h 2034041"/>
                <a:gd name="connsiteX5" fmla="*/ 1604137 w 4356129"/>
                <a:gd name="connsiteY5" fmla="*/ 2016456 h 2034041"/>
                <a:gd name="connsiteX6" fmla="*/ 2755929 w 4356129"/>
                <a:gd name="connsiteY6" fmla="*/ 20602 h 2034041"/>
                <a:gd name="connsiteX7" fmla="*/ 3872552 w 4356129"/>
                <a:gd name="connsiteY7" fmla="*/ 29394 h 2034041"/>
                <a:gd name="connsiteX8" fmla="*/ 4356129 w 4356129"/>
                <a:gd name="connsiteY8" fmla="*/ 820702 h 2034041"/>
                <a:gd name="connsiteX0" fmla="*/ 2169471 w 4356129"/>
                <a:gd name="connsiteY0" fmla="*/ 804826 h 2013439"/>
                <a:gd name="connsiteX1" fmla="*/ 1693635 w 4356129"/>
                <a:gd name="connsiteY1" fmla="*/ 16930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90223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90223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79987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19229 w 4356129"/>
                <a:gd name="connsiteY0" fmla="*/ 714391 h 2013439"/>
                <a:gd name="connsiteX1" fmla="*/ 1679987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129" h="2013439">
                  <a:moveTo>
                    <a:pt x="2119229" y="714391"/>
                  </a:moveTo>
                  <a:lnTo>
                    <a:pt x="1679987" y="13518"/>
                  </a:lnTo>
                  <a:lnTo>
                    <a:pt x="567695" y="10105"/>
                  </a:lnTo>
                  <a:lnTo>
                    <a:pt x="0" y="964661"/>
                  </a:lnTo>
                  <a:lnTo>
                    <a:pt x="557852" y="2013439"/>
                  </a:lnTo>
                  <a:lnTo>
                    <a:pt x="1604137" y="1995854"/>
                  </a:lnTo>
                  <a:lnTo>
                    <a:pt x="2755929" y="0"/>
                  </a:lnTo>
                  <a:lnTo>
                    <a:pt x="3872552" y="8792"/>
                  </a:lnTo>
                  <a:lnTo>
                    <a:pt x="4356129" y="800100"/>
                  </a:lnTo>
                </a:path>
              </a:pathLst>
            </a:custGeom>
            <a:noFill/>
            <a:ln w="165100" cap="flat" cmpd="sng" algn="ctr">
              <a:solidFill>
                <a:srgbClr val="60BED4"/>
              </a:solidFill>
              <a:prstDash val="solid"/>
              <a:miter lim="800000"/>
            </a:ln>
            <a:effectLst/>
          </p:spPr>
          <p:txBody>
            <a:bodyPr anchor="ctr"/>
            <a:lstStyle/>
            <a:p>
              <a:pPr algn="ctr" defTabSz="914286" eaLnBrk="1" fontAlgn="auto" hangingPunct="1">
                <a:spcBef>
                  <a:spcPts val="0"/>
                </a:spcBef>
                <a:spcAft>
                  <a:spcPts val="0"/>
                </a:spcAft>
                <a:defRPr/>
              </a:pPr>
              <a:endParaRPr lang="en-US" kern="0">
                <a:solidFill>
                  <a:prstClr val="white"/>
                </a:solidFill>
                <a:latin typeface="Arial"/>
                <a:ea typeface="Arial Unicode MS"/>
              </a:endParaRPr>
            </a:p>
          </p:txBody>
        </p:sp>
        <p:sp>
          <p:nvSpPr>
            <p:cNvPr id="5" name="Freeform: Shape 4">
              <a:extLst>
                <a:ext uri="{FF2B5EF4-FFF2-40B4-BE49-F238E27FC236}"/>
              </a:extLst>
            </p:cNvPr>
            <p:cNvSpPr/>
            <p:nvPr/>
          </p:nvSpPr>
          <p:spPr>
            <a:xfrm>
              <a:off x="3065828" y="2854532"/>
              <a:ext cx="4299407" cy="2013440"/>
            </a:xfrm>
            <a:custGeom>
              <a:avLst/>
              <a:gdLst>
                <a:gd name="connsiteX0" fmla="*/ 0 w 4387361"/>
                <a:gd name="connsiteY0" fmla="*/ 958362 h 2013439"/>
                <a:gd name="connsiteX1" fmla="*/ 589084 w 4387361"/>
                <a:gd name="connsiteY1" fmla="*/ 2013439 h 2013439"/>
                <a:gd name="connsiteX2" fmla="*/ 1635369 w 4387361"/>
                <a:gd name="connsiteY2" fmla="*/ 1995854 h 2013439"/>
                <a:gd name="connsiteX3" fmla="*/ 2787161 w 4387361"/>
                <a:gd name="connsiteY3" fmla="*/ 0 h 2013439"/>
                <a:gd name="connsiteX4" fmla="*/ 3903784 w 4387361"/>
                <a:gd name="connsiteY4" fmla="*/ 8792 h 2013439"/>
                <a:gd name="connsiteX5" fmla="*/ 4387361 w 4387361"/>
                <a:gd name="connsiteY5" fmla="*/ 800100 h 2013439"/>
                <a:gd name="connsiteX0" fmla="*/ 0 w 4264269"/>
                <a:gd name="connsiteY0" fmla="*/ 1169378 h 2013439"/>
                <a:gd name="connsiteX1" fmla="*/ 465992 w 4264269"/>
                <a:gd name="connsiteY1" fmla="*/ 2013439 h 2013439"/>
                <a:gd name="connsiteX2" fmla="*/ 1512277 w 4264269"/>
                <a:gd name="connsiteY2" fmla="*/ 1995854 h 2013439"/>
                <a:gd name="connsiteX3" fmla="*/ 2664069 w 4264269"/>
                <a:gd name="connsiteY3" fmla="*/ 0 h 2013439"/>
                <a:gd name="connsiteX4" fmla="*/ 3780692 w 4264269"/>
                <a:gd name="connsiteY4" fmla="*/ 8792 h 2013439"/>
                <a:gd name="connsiteX5" fmla="*/ 4264269 w 4264269"/>
                <a:gd name="connsiteY5" fmla="*/ 800100 h 2013439"/>
                <a:gd name="connsiteX0" fmla="*/ 0 w 4299438"/>
                <a:gd name="connsiteY0" fmla="*/ 1099040 h 2013439"/>
                <a:gd name="connsiteX1" fmla="*/ 501161 w 4299438"/>
                <a:gd name="connsiteY1" fmla="*/ 2013439 h 2013439"/>
                <a:gd name="connsiteX2" fmla="*/ 1547446 w 4299438"/>
                <a:gd name="connsiteY2" fmla="*/ 1995854 h 2013439"/>
                <a:gd name="connsiteX3" fmla="*/ 2699238 w 4299438"/>
                <a:gd name="connsiteY3" fmla="*/ 0 h 2013439"/>
                <a:gd name="connsiteX4" fmla="*/ 3815861 w 4299438"/>
                <a:gd name="connsiteY4" fmla="*/ 8792 h 2013439"/>
                <a:gd name="connsiteX5" fmla="*/ 4299438 w 4299438"/>
                <a:gd name="connsiteY5" fmla="*/ 800100 h 201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438" h="2013439">
                  <a:moveTo>
                    <a:pt x="0" y="1099040"/>
                  </a:moveTo>
                  <a:lnTo>
                    <a:pt x="501161" y="2013439"/>
                  </a:lnTo>
                  <a:lnTo>
                    <a:pt x="1547446" y="1995854"/>
                  </a:lnTo>
                  <a:lnTo>
                    <a:pt x="2699238" y="0"/>
                  </a:lnTo>
                  <a:lnTo>
                    <a:pt x="3815861" y="8792"/>
                  </a:lnTo>
                  <a:lnTo>
                    <a:pt x="4299438" y="800100"/>
                  </a:lnTo>
                </a:path>
              </a:pathLst>
            </a:custGeom>
            <a:noFill/>
            <a:ln w="165100" cap="flat" cmpd="sng" algn="ctr">
              <a:solidFill>
                <a:srgbClr val="8EDADA"/>
              </a:solidFill>
              <a:prstDash val="solid"/>
              <a:miter lim="800000"/>
            </a:ln>
            <a:effectLst/>
          </p:spPr>
          <p:txBody>
            <a:bodyPr anchor="ctr"/>
            <a:lstStyle/>
            <a:p>
              <a:pPr algn="ctr" defTabSz="914286" eaLnBrk="1" fontAlgn="auto" hangingPunct="1">
                <a:spcBef>
                  <a:spcPts val="0"/>
                </a:spcBef>
                <a:spcAft>
                  <a:spcPts val="0"/>
                </a:spcAft>
                <a:defRPr/>
              </a:pPr>
              <a:endParaRPr lang="en-US" kern="0">
                <a:solidFill>
                  <a:prstClr val="white"/>
                </a:solidFill>
                <a:latin typeface="Arial"/>
                <a:ea typeface="Arial Unicode MS"/>
              </a:endParaRPr>
            </a:p>
          </p:txBody>
        </p:sp>
        <p:sp>
          <p:nvSpPr>
            <p:cNvPr id="7" name="Freeform: Shape 5">
              <a:extLst>
                <a:ext uri="{FF2B5EF4-FFF2-40B4-BE49-F238E27FC236}"/>
              </a:extLst>
            </p:cNvPr>
            <p:cNvSpPr/>
            <p:nvPr/>
          </p:nvSpPr>
          <p:spPr>
            <a:xfrm>
              <a:off x="5305150" y="2854532"/>
              <a:ext cx="4299405" cy="2013440"/>
            </a:xfrm>
            <a:custGeom>
              <a:avLst/>
              <a:gdLst>
                <a:gd name="connsiteX0" fmla="*/ 0 w 4387361"/>
                <a:gd name="connsiteY0" fmla="*/ 958362 h 2013439"/>
                <a:gd name="connsiteX1" fmla="*/ 589084 w 4387361"/>
                <a:gd name="connsiteY1" fmla="*/ 2013439 h 2013439"/>
                <a:gd name="connsiteX2" fmla="*/ 1635369 w 4387361"/>
                <a:gd name="connsiteY2" fmla="*/ 1995854 h 2013439"/>
                <a:gd name="connsiteX3" fmla="*/ 2787161 w 4387361"/>
                <a:gd name="connsiteY3" fmla="*/ 0 h 2013439"/>
                <a:gd name="connsiteX4" fmla="*/ 3903784 w 4387361"/>
                <a:gd name="connsiteY4" fmla="*/ 8792 h 2013439"/>
                <a:gd name="connsiteX5" fmla="*/ 4387361 w 4387361"/>
                <a:gd name="connsiteY5" fmla="*/ 800100 h 2013439"/>
                <a:gd name="connsiteX0" fmla="*/ 0 w 4264269"/>
                <a:gd name="connsiteY0" fmla="*/ 1169378 h 2013439"/>
                <a:gd name="connsiteX1" fmla="*/ 465992 w 4264269"/>
                <a:gd name="connsiteY1" fmla="*/ 2013439 h 2013439"/>
                <a:gd name="connsiteX2" fmla="*/ 1512277 w 4264269"/>
                <a:gd name="connsiteY2" fmla="*/ 1995854 h 2013439"/>
                <a:gd name="connsiteX3" fmla="*/ 2664069 w 4264269"/>
                <a:gd name="connsiteY3" fmla="*/ 0 h 2013439"/>
                <a:gd name="connsiteX4" fmla="*/ 3780692 w 4264269"/>
                <a:gd name="connsiteY4" fmla="*/ 8792 h 2013439"/>
                <a:gd name="connsiteX5" fmla="*/ 4264269 w 4264269"/>
                <a:gd name="connsiteY5" fmla="*/ 800100 h 2013439"/>
                <a:gd name="connsiteX0" fmla="*/ 0 w 4299438"/>
                <a:gd name="connsiteY0" fmla="*/ 1099040 h 2013439"/>
                <a:gd name="connsiteX1" fmla="*/ 501161 w 4299438"/>
                <a:gd name="connsiteY1" fmla="*/ 2013439 h 2013439"/>
                <a:gd name="connsiteX2" fmla="*/ 1547446 w 4299438"/>
                <a:gd name="connsiteY2" fmla="*/ 1995854 h 2013439"/>
                <a:gd name="connsiteX3" fmla="*/ 2699238 w 4299438"/>
                <a:gd name="connsiteY3" fmla="*/ 0 h 2013439"/>
                <a:gd name="connsiteX4" fmla="*/ 3815861 w 4299438"/>
                <a:gd name="connsiteY4" fmla="*/ 8792 h 2013439"/>
                <a:gd name="connsiteX5" fmla="*/ 4299438 w 4299438"/>
                <a:gd name="connsiteY5" fmla="*/ 800100 h 201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438" h="2013439">
                  <a:moveTo>
                    <a:pt x="0" y="1099040"/>
                  </a:moveTo>
                  <a:lnTo>
                    <a:pt x="501161" y="2013439"/>
                  </a:lnTo>
                  <a:lnTo>
                    <a:pt x="1547446" y="1995854"/>
                  </a:lnTo>
                  <a:lnTo>
                    <a:pt x="2699238" y="0"/>
                  </a:lnTo>
                  <a:lnTo>
                    <a:pt x="3815861" y="8792"/>
                  </a:lnTo>
                  <a:lnTo>
                    <a:pt x="4299438" y="800100"/>
                  </a:lnTo>
                </a:path>
              </a:pathLst>
            </a:custGeom>
            <a:noFill/>
            <a:ln w="165100" cap="flat" cmpd="sng" algn="ctr">
              <a:solidFill>
                <a:srgbClr val="AAAAAA"/>
              </a:solidFill>
              <a:prstDash val="solid"/>
              <a:miter lim="800000"/>
            </a:ln>
            <a:effectLst/>
          </p:spPr>
          <p:txBody>
            <a:bodyPr anchor="ctr"/>
            <a:lstStyle/>
            <a:p>
              <a:pPr algn="ctr" defTabSz="914286" eaLnBrk="1" fontAlgn="auto" hangingPunct="1">
                <a:spcBef>
                  <a:spcPts val="0"/>
                </a:spcBef>
                <a:spcAft>
                  <a:spcPts val="0"/>
                </a:spcAft>
                <a:defRPr/>
              </a:pPr>
              <a:endParaRPr lang="en-US" kern="0">
                <a:solidFill>
                  <a:prstClr val="white"/>
                </a:solidFill>
                <a:latin typeface="Arial"/>
                <a:ea typeface="Arial Unicode MS"/>
              </a:endParaRPr>
            </a:p>
          </p:txBody>
        </p:sp>
        <p:sp>
          <p:nvSpPr>
            <p:cNvPr id="8" name="Freeform: Shape 6">
              <a:extLst>
                <a:ext uri="{FF2B5EF4-FFF2-40B4-BE49-F238E27FC236}"/>
              </a:extLst>
            </p:cNvPr>
            <p:cNvSpPr/>
            <p:nvPr/>
          </p:nvSpPr>
          <p:spPr>
            <a:xfrm rot="10800000">
              <a:off x="7544470" y="2854532"/>
              <a:ext cx="4356127" cy="2013440"/>
            </a:xfrm>
            <a:custGeom>
              <a:avLst/>
              <a:gdLst>
                <a:gd name="connsiteX0" fmla="*/ 0 w 4387361"/>
                <a:gd name="connsiteY0" fmla="*/ 958362 h 2013439"/>
                <a:gd name="connsiteX1" fmla="*/ 589084 w 4387361"/>
                <a:gd name="connsiteY1" fmla="*/ 2013439 h 2013439"/>
                <a:gd name="connsiteX2" fmla="*/ 1635369 w 4387361"/>
                <a:gd name="connsiteY2" fmla="*/ 1995854 h 2013439"/>
                <a:gd name="connsiteX3" fmla="*/ 2787161 w 4387361"/>
                <a:gd name="connsiteY3" fmla="*/ 0 h 2013439"/>
                <a:gd name="connsiteX4" fmla="*/ 3903784 w 4387361"/>
                <a:gd name="connsiteY4" fmla="*/ 8792 h 2013439"/>
                <a:gd name="connsiteX5" fmla="*/ 4387361 w 4387361"/>
                <a:gd name="connsiteY5" fmla="*/ 800100 h 2013439"/>
                <a:gd name="connsiteX0" fmla="*/ 0 w 4387361"/>
                <a:gd name="connsiteY0" fmla="*/ 958362 h 2013439"/>
                <a:gd name="connsiteX1" fmla="*/ 8792 w 4387361"/>
                <a:gd name="connsiteY1" fmla="*/ 940777 h 2013439"/>
                <a:gd name="connsiteX2" fmla="*/ 589084 w 4387361"/>
                <a:gd name="connsiteY2" fmla="*/ 2013439 h 2013439"/>
                <a:gd name="connsiteX3" fmla="*/ 1635369 w 4387361"/>
                <a:gd name="connsiteY3" fmla="*/ 1995854 h 2013439"/>
                <a:gd name="connsiteX4" fmla="*/ 2787161 w 4387361"/>
                <a:gd name="connsiteY4" fmla="*/ 0 h 2013439"/>
                <a:gd name="connsiteX5" fmla="*/ 3903784 w 4387361"/>
                <a:gd name="connsiteY5" fmla="*/ 8792 h 2013439"/>
                <a:gd name="connsiteX6" fmla="*/ 4387361 w 4387361"/>
                <a:gd name="connsiteY6" fmla="*/ 800100 h 2013439"/>
                <a:gd name="connsiteX0" fmla="*/ 0 w 4387361"/>
                <a:gd name="connsiteY0" fmla="*/ 958362 h 2013439"/>
                <a:gd name="connsiteX1" fmla="*/ 17584 w 4387361"/>
                <a:gd name="connsiteY1" fmla="*/ 940777 h 2013439"/>
                <a:gd name="connsiteX2" fmla="*/ 589084 w 4387361"/>
                <a:gd name="connsiteY2" fmla="*/ 2013439 h 2013439"/>
                <a:gd name="connsiteX3" fmla="*/ 1635369 w 4387361"/>
                <a:gd name="connsiteY3" fmla="*/ 1995854 h 2013439"/>
                <a:gd name="connsiteX4" fmla="*/ 2787161 w 4387361"/>
                <a:gd name="connsiteY4" fmla="*/ 0 h 2013439"/>
                <a:gd name="connsiteX5" fmla="*/ 3903784 w 4387361"/>
                <a:gd name="connsiteY5" fmla="*/ 8792 h 2013439"/>
                <a:gd name="connsiteX6" fmla="*/ 4387361 w 4387361"/>
                <a:gd name="connsiteY6" fmla="*/ 800100 h 2013439"/>
                <a:gd name="connsiteX0" fmla="*/ 238312 w 4369777"/>
                <a:gd name="connsiteY0" fmla="*/ 504574 h 2013439"/>
                <a:gd name="connsiteX1" fmla="*/ 0 w 4369777"/>
                <a:gd name="connsiteY1" fmla="*/ 940777 h 2013439"/>
                <a:gd name="connsiteX2" fmla="*/ 571500 w 4369777"/>
                <a:gd name="connsiteY2" fmla="*/ 2013439 h 2013439"/>
                <a:gd name="connsiteX3" fmla="*/ 1617785 w 4369777"/>
                <a:gd name="connsiteY3" fmla="*/ 1995854 h 2013439"/>
                <a:gd name="connsiteX4" fmla="*/ 2769577 w 4369777"/>
                <a:gd name="connsiteY4" fmla="*/ 0 h 2013439"/>
                <a:gd name="connsiteX5" fmla="*/ 3886200 w 4369777"/>
                <a:gd name="connsiteY5" fmla="*/ 8792 h 2013439"/>
                <a:gd name="connsiteX6" fmla="*/ 4369777 w 4369777"/>
                <a:gd name="connsiteY6" fmla="*/ 800100 h 2013439"/>
                <a:gd name="connsiteX0" fmla="*/ 565858 w 4369777"/>
                <a:gd name="connsiteY0" fmla="*/ 0 h 2024068"/>
                <a:gd name="connsiteX1" fmla="*/ 0 w 4369777"/>
                <a:gd name="connsiteY1" fmla="*/ 951406 h 2024068"/>
                <a:gd name="connsiteX2" fmla="*/ 571500 w 4369777"/>
                <a:gd name="connsiteY2" fmla="*/ 2024068 h 2024068"/>
                <a:gd name="connsiteX3" fmla="*/ 1617785 w 4369777"/>
                <a:gd name="connsiteY3" fmla="*/ 2006483 h 2024068"/>
                <a:gd name="connsiteX4" fmla="*/ 2769577 w 4369777"/>
                <a:gd name="connsiteY4" fmla="*/ 10629 h 2024068"/>
                <a:gd name="connsiteX5" fmla="*/ 3886200 w 4369777"/>
                <a:gd name="connsiteY5" fmla="*/ 19421 h 2024068"/>
                <a:gd name="connsiteX6" fmla="*/ 4369777 w 4369777"/>
                <a:gd name="connsiteY6" fmla="*/ 810729 h 2024068"/>
                <a:gd name="connsiteX0" fmla="*/ 562446 w 4369777"/>
                <a:gd name="connsiteY0" fmla="*/ 6431 h 2013439"/>
                <a:gd name="connsiteX1" fmla="*/ 0 w 4369777"/>
                <a:gd name="connsiteY1" fmla="*/ 940777 h 2013439"/>
                <a:gd name="connsiteX2" fmla="*/ 571500 w 4369777"/>
                <a:gd name="connsiteY2" fmla="*/ 2013439 h 2013439"/>
                <a:gd name="connsiteX3" fmla="*/ 1617785 w 4369777"/>
                <a:gd name="connsiteY3" fmla="*/ 1995854 h 2013439"/>
                <a:gd name="connsiteX4" fmla="*/ 2769577 w 4369777"/>
                <a:gd name="connsiteY4" fmla="*/ 0 h 2013439"/>
                <a:gd name="connsiteX5" fmla="*/ 3886200 w 4369777"/>
                <a:gd name="connsiteY5" fmla="*/ 8792 h 2013439"/>
                <a:gd name="connsiteX6" fmla="*/ 4369777 w 4369777"/>
                <a:gd name="connsiteY6" fmla="*/ 800100 h 2013439"/>
                <a:gd name="connsiteX0" fmla="*/ 562446 w 4369777"/>
                <a:gd name="connsiteY0" fmla="*/ 6431 h 2013439"/>
                <a:gd name="connsiteX1" fmla="*/ 554047 w 4369777"/>
                <a:gd name="connsiteY1" fmla="*/ 3281 h 2013439"/>
                <a:gd name="connsiteX2" fmla="*/ 0 w 4369777"/>
                <a:gd name="connsiteY2" fmla="*/ 940777 h 2013439"/>
                <a:gd name="connsiteX3" fmla="*/ 571500 w 4369777"/>
                <a:gd name="connsiteY3" fmla="*/ 2013439 h 2013439"/>
                <a:gd name="connsiteX4" fmla="*/ 1617785 w 4369777"/>
                <a:gd name="connsiteY4" fmla="*/ 1995854 h 2013439"/>
                <a:gd name="connsiteX5" fmla="*/ 2769577 w 4369777"/>
                <a:gd name="connsiteY5" fmla="*/ 0 h 2013439"/>
                <a:gd name="connsiteX6" fmla="*/ 3886200 w 4369777"/>
                <a:gd name="connsiteY6" fmla="*/ 8792 h 2013439"/>
                <a:gd name="connsiteX7" fmla="*/ 4369777 w 4369777"/>
                <a:gd name="connsiteY7" fmla="*/ 800100 h 2013439"/>
                <a:gd name="connsiteX0" fmla="*/ 562446 w 4369777"/>
                <a:gd name="connsiteY0" fmla="*/ 85037 h 2092045"/>
                <a:gd name="connsiteX1" fmla="*/ 670053 w 4369777"/>
                <a:gd name="connsiteY1" fmla="*/ 0 h 2092045"/>
                <a:gd name="connsiteX2" fmla="*/ 0 w 4369777"/>
                <a:gd name="connsiteY2" fmla="*/ 1019383 h 2092045"/>
                <a:gd name="connsiteX3" fmla="*/ 571500 w 4369777"/>
                <a:gd name="connsiteY3" fmla="*/ 2092045 h 2092045"/>
                <a:gd name="connsiteX4" fmla="*/ 1617785 w 4369777"/>
                <a:gd name="connsiteY4" fmla="*/ 2074460 h 2092045"/>
                <a:gd name="connsiteX5" fmla="*/ 2769577 w 4369777"/>
                <a:gd name="connsiteY5" fmla="*/ 78606 h 2092045"/>
                <a:gd name="connsiteX6" fmla="*/ 3886200 w 4369777"/>
                <a:gd name="connsiteY6" fmla="*/ 87398 h 2092045"/>
                <a:gd name="connsiteX7" fmla="*/ 4369777 w 4369777"/>
                <a:gd name="connsiteY7" fmla="*/ 878706 h 2092045"/>
                <a:gd name="connsiteX0" fmla="*/ 562446 w 4369777"/>
                <a:gd name="connsiteY0" fmla="*/ 6431 h 2013439"/>
                <a:gd name="connsiteX1" fmla="*/ 608638 w 4369777"/>
                <a:gd name="connsiteY1" fmla="*/ 112463 h 2013439"/>
                <a:gd name="connsiteX2" fmla="*/ 0 w 4369777"/>
                <a:gd name="connsiteY2" fmla="*/ 940777 h 2013439"/>
                <a:gd name="connsiteX3" fmla="*/ 571500 w 4369777"/>
                <a:gd name="connsiteY3" fmla="*/ 2013439 h 2013439"/>
                <a:gd name="connsiteX4" fmla="*/ 1617785 w 4369777"/>
                <a:gd name="connsiteY4" fmla="*/ 1995854 h 2013439"/>
                <a:gd name="connsiteX5" fmla="*/ 2769577 w 4369777"/>
                <a:gd name="connsiteY5" fmla="*/ 0 h 2013439"/>
                <a:gd name="connsiteX6" fmla="*/ 3886200 w 4369777"/>
                <a:gd name="connsiteY6" fmla="*/ 8792 h 2013439"/>
                <a:gd name="connsiteX7" fmla="*/ 4369777 w 4369777"/>
                <a:gd name="connsiteY7" fmla="*/ 800100 h 2013439"/>
                <a:gd name="connsiteX0" fmla="*/ 1244834 w 4369777"/>
                <a:gd name="connsiteY0" fmla="*/ 0 h 2112778"/>
                <a:gd name="connsiteX1" fmla="*/ 608638 w 4369777"/>
                <a:gd name="connsiteY1" fmla="*/ 211802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608638 w 4369777"/>
                <a:gd name="connsiteY1" fmla="*/ 119680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615462 w 4369777"/>
                <a:gd name="connsiteY1" fmla="*/ 136739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577931 w 4369777"/>
                <a:gd name="connsiteY1" fmla="*/ 92384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44834 w 4369777"/>
                <a:gd name="connsiteY0" fmla="*/ 0 h 2112778"/>
                <a:gd name="connsiteX1" fmla="*/ 581343 w 4369777"/>
                <a:gd name="connsiteY1" fmla="*/ 109444 h 2112778"/>
                <a:gd name="connsiteX2" fmla="*/ 0 w 4369777"/>
                <a:gd name="connsiteY2" fmla="*/ 1040116 h 2112778"/>
                <a:gd name="connsiteX3" fmla="*/ 571500 w 4369777"/>
                <a:gd name="connsiteY3" fmla="*/ 2112778 h 2112778"/>
                <a:gd name="connsiteX4" fmla="*/ 1617785 w 4369777"/>
                <a:gd name="connsiteY4" fmla="*/ 2095193 h 2112778"/>
                <a:gd name="connsiteX5" fmla="*/ 2769577 w 4369777"/>
                <a:gd name="connsiteY5" fmla="*/ 99339 h 2112778"/>
                <a:gd name="connsiteX6" fmla="*/ 3886200 w 4369777"/>
                <a:gd name="connsiteY6" fmla="*/ 108131 h 2112778"/>
                <a:gd name="connsiteX7" fmla="*/ 4369777 w 4369777"/>
                <a:gd name="connsiteY7" fmla="*/ 899439 h 2112778"/>
                <a:gd name="connsiteX0" fmla="*/ 1234598 w 4359541"/>
                <a:gd name="connsiteY0" fmla="*/ 0 h 2112778"/>
                <a:gd name="connsiteX1" fmla="*/ 571107 w 4359541"/>
                <a:gd name="connsiteY1" fmla="*/ 109444 h 2112778"/>
                <a:gd name="connsiteX2" fmla="*/ 0 w 4359541"/>
                <a:gd name="connsiteY2" fmla="*/ 1053764 h 2112778"/>
                <a:gd name="connsiteX3" fmla="*/ 561264 w 4359541"/>
                <a:gd name="connsiteY3" fmla="*/ 2112778 h 2112778"/>
                <a:gd name="connsiteX4" fmla="*/ 1607549 w 4359541"/>
                <a:gd name="connsiteY4" fmla="*/ 2095193 h 2112778"/>
                <a:gd name="connsiteX5" fmla="*/ 2759341 w 4359541"/>
                <a:gd name="connsiteY5" fmla="*/ 99339 h 2112778"/>
                <a:gd name="connsiteX6" fmla="*/ 3875964 w 4359541"/>
                <a:gd name="connsiteY6" fmla="*/ 108131 h 2112778"/>
                <a:gd name="connsiteX7" fmla="*/ 4359541 w 4359541"/>
                <a:gd name="connsiteY7" fmla="*/ 899439 h 2112778"/>
                <a:gd name="connsiteX0" fmla="*/ 1231186 w 4356129"/>
                <a:gd name="connsiteY0" fmla="*/ 0 h 2112778"/>
                <a:gd name="connsiteX1" fmla="*/ 567695 w 4356129"/>
                <a:gd name="connsiteY1" fmla="*/ 109444 h 2112778"/>
                <a:gd name="connsiteX2" fmla="*/ 0 w 4356129"/>
                <a:gd name="connsiteY2" fmla="*/ 1064000 h 2112778"/>
                <a:gd name="connsiteX3" fmla="*/ 557852 w 4356129"/>
                <a:gd name="connsiteY3" fmla="*/ 2112778 h 2112778"/>
                <a:gd name="connsiteX4" fmla="*/ 1604137 w 4356129"/>
                <a:gd name="connsiteY4" fmla="*/ 2095193 h 2112778"/>
                <a:gd name="connsiteX5" fmla="*/ 2755929 w 4356129"/>
                <a:gd name="connsiteY5" fmla="*/ 99339 h 2112778"/>
                <a:gd name="connsiteX6" fmla="*/ 3872552 w 4356129"/>
                <a:gd name="connsiteY6" fmla="*/ 108131 h 2112778"/>
                <a:gd name="connsiteX7" fmla="*/ 4356129 w 4356129"/>
                <a:gd name="connsiteY7" fmla="*/ 899439 h 2112778"/>
                <a:gd name="connsiteX0" fmla="*/ 1592852 w 4356129"/>
                <a:gd name="connsiteY0" fmla="*/ 0 h 2047951"/>
                <a:gd name="connsiteX1" fmla="*/ 567695 w 4356129"/>
                <a:gd name="connsiteY1" fmla="*/ 44617 h 2047951"/>
                <a:gd name="connsiteX2" fmla="*/ 0 w 4356129"/>
                <a:gd name="connsiteY2" fmla="*/ 999173 h 2047951"/>
                <a:gd name="connsiteX3" fmla="*/ 557852 w 4356129"/>
                <a:gd name="connsiteY3" fmla="*/ 2047951 h 2047951"/>
                <a:gd name="connsiteX4" fmla="*/ 1604137 w 4356129"/>
                <a:gd name="connsiteY4" fmla="*/ 2030366 h 2047951"/>
                <a:gd name="connsiteX5" fmla="*/ 2755929 w 4356129"/>
                <a:gd name="connsiteY5" fmla="*/ 34512 h 2047951"/>
                <a:gd name="connsiteX6" fmla="*/ 3872552 w 4356129"/>
                <a:gd name="connsiteY6" fmla="*/ 43304 h 2047951"/>
                <a:gd name="connsiteX7" fmla="*/ 4356129 w 4356129"/>
                <a:gd name="connsiteY7" fmla="*/ 834612 h 2047951"/>
                <a:gd name="connsiteX0" fmla="*/ 1592852 w 4356129"/>
                <a:gd name="connsiteY0" fmla="*/ 6562 h 2054513"/>
                <a:gd name="connsiteX1" fmla="*/ 1584453 w 4356129"/>
                <a:gd name="connsiteY1" fmla="*/ 0 h 2054513"/>
                <a:gd name="connsiteX2" fmla="*/ 567695 w 4356129"/>
                <a:gd name="connsiteY2" fmla="*/ 51179 h 2054513"/>
                <a:gd name="connsiteX3" fmla="*/ 0 w 4356129"/>
                <a:gd name="connsiteY3" fmla="*/ 1005735 h 2054513"/>
                <a:gd name="connsiteX4" fmla="*/ 557852 w 4356129"/>
                <a:gd name="connsiteY4" fmla="*/ 2054513 h 2054513"/>
                <a:gd name="connsiteX5" fmla="*/ 1604137 w 4356129"/>
                <a:gd name="connsiteY5" fmla="*/ 2036928 h 2054513"/>
                <a:gd name="connsiteX6" fmla="*/ 2755929 w 4356129"/>
                <a:gd name="connsiteY6" fmla="*/ 41074 h 2054513"/>
                <a:gd name="connsiteX7" fmla="*/ 3872552 w 4356129"/>
                <a:gd name="connsiteY7" fmla="*/ 49866 h 2054513"/>
                <a:gd name="connsiteX8" fmla="*/ 4356129 w 4356129"/>
                <a:gd name="connsiteY8" fmla="*/ 841174 h 2054513"/>
                <a:gd name="connsiteX0" fmla="*/ 1592852 w 4356129"/>
                <a:gd name="connsiteY0" fmla="*/ 0 h 2047951"/>
                <a:gd name="connsiteX1" fmla="*/ 1857408 w 4356129"/>
                <a:gd name="connsiteY1" fmla="*/ 150388 h 2047951"/>
                <a:gd name="connsiteX2" fmla="*/ 567695 w 4356129"/>
                <a:gd name="connsiteY2" fmla="*/ 44617 h 2047951"/>
                <a:gd name="connsiteX3" fmla="*/ 0 w 4356129"/>
                <a:gd name="connsiteY3" fmla="*/ 999173 h 2047951"/>
                <a:gd name="connsiteX4" fmla="*/ 557852 w 4356129"/>
                <a:gd name="connsiteY4" fmla="*/ 2047951 h 2047951"/>
                <a:gd name="connsiteX5" fmla="*/ 1604137 w 4356129"/>
                <a:gd name="connsiteY5" fmla="*/ 2030366 h 2047951"/>
                <a:gd name="connsiteX6" fmla="*/ 2755929 w 4356129"/>
                <a:gd name="connsiteY6" fmla="*/ 34512 h 2047951"/>
                <a:gd name="connsiteX7" fmla="*/ 3872552 w 4356129"/>
                <a:gd name="connsiteY7" fmla="*/ 43304 h 2047951"/>
                <a:gd name="connsiteX8" fmla="*/ 4356129 w 4356129"/>
                <a:gd name="connsiteY8" fmla="*/ 834612 h 2047951"/>
                <a:gd name="connsiteX0" fmla="*/ 1592852 w 4356129"/>
                <a:gd name="connsiteY0" fmla="*/ 30445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2646 w 4356129"/>
                <a:gd name="connsiteY0" fmla="*/ 832251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55823 w 4356129"/>
                <a:gd name="connsiteY0" fmla="*/ 852723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73195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59235 w 4356129"/>
                <a:gd name="connsiteY0" fmla="*/ 849311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69783 h 2078396"/>
                <a:gd name="connsiteX1" fmla="*/ 1563981 w 4356129"/>
                <a:gd name="connsiteY1" fmla="*/ 0 h 2078396"/>
                <a:gd name="connsiteX2" fmla="*/ 567695 w 4356129"/>
                <a:gd name="connsiteY2" fmla="*/ 75062 h 2078396"/>
                <a:gd name="connsiteX3" fmla="*/ 0 w 4356129"/>
                <a:gd name="connsiteY3" fmla="*/ 1029618 h 2078396"/>
                <a:gd name="connsiteX4" fmla="*/ 557852 w 4356129"/>
                <a:gd name="connsiteY4" fmla="*/ 2078396 h 2078396"/>
                <a:gd name="connsiteX5" fmla="*/ 1604137 w 4356129"/>
                <a:gd name="connsiteY5" fmla="*/ 2060811 h 2078396"/>
                <a:gd name="connsiteX6" fmla="*/ 2755929 w 4356129"/>
                <a:gd name="connsiteY6" fmla="*/ 64957 h 2078396"/>
                <a:gd name="connsiteX7" fmla="*/ 3872552 w 4356129"/>
                <a:gd name="connsiteY7" fmla="*/ 73749 h 2078396"/>
                <a:gd name="connsiteX8" fmla="*/ 4356129 w 4356129"/>
                <a:gd name="connsiteY8" fmla="*/ 865057 h 2078396"/>
                <a:gd name="connsiteX0" fmla="*/ 2169471 w 4356129"/>
                <a:gd name="connsiteY0" fmla="*/ 825428 h 2034041"/>
                <a:gd name="connsiteX1" fmla="*/ 1693635 w 4356129"/>
                <a:gd name="connsiteY1" fmla="*/ 0 h 2034041"/>
                <a:gd name="connsiteX2" fmla="*/ 567695 w 4356129"/>
                <a:gd name="connsiteY2" fmla="*/ 30707 h 2034041"/>
                <a:gd name="connsiteX3" fmla="*/ 0 w 4356129"/>
                <a:gd name="connsiteY3" fmla="*/ 985263 h 2034041"/>
                <a:gd name="connsiteX4" fmla="*/ 557852 w 4356129"/>
                <a:gd name="connsiteY4" fmla="*/ 2034041 h 2034041"/>
                <a:gd name="connsiteX5" fmla="*/ 1604137 w 4356129"/>
                <a:gd name="connsiteY5" fmla="*/ 2016456 h 2034041"/>
                <a:gd name="connsiteX6" fmla="*/ 2755929 w 4356129"/>
                <a:gd name="connsiteY6" fmla="*/ 20602 h 2034041"/>
                <a:gd name="connsiteX7" fmla="*/ 3872552 w 4356129"/>
                <a:gd name="connsiteY7" fmla="*/ 29394 h 2034041"/>
                <a:gd name="connsiteX8" fmla="*/ 4356129 w 4356129"/>
                <a:gd name="connsiteY8" fmla="*/ 820702 h 2034041"/>
                <a:gd name="connsiteX0" fmla="*/ 2169471 w 4356129"/>
                <a:gd name="connsiteY0" fmla="*/ 804826 h 2013439"/>
                <a:gd name="connsiteX1" fmla="*/ 1693635 w 4356129"/>
                <a:gd name="connsiteY1" fmla="*/ 16930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90223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90223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169471 w 4356129"/>
                <a:gd name="connsiteY0" fmla="*/ 804826 h 2013439"/>
                <a:gd name="connsiteX1" fmla="*/ 1679987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068988 w 4356129"/>
                <a:gd name="connsiteY0" fmla="*/ 754584 h 2013439"/>
                <a:gd name="connsiteX1" fmla="*/ 1679987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 name="connsiteX0" fmla="*/ 2068988 w 4356129"/>
                <a:gd name="connsiteY0" fmla="*/ 754584 h 2013439"/>
                <a:gd name="connsiteX1" fmla="*/ 1679987 w 4356129"/>
                <a:gd name="connsiteY1" fmla="*/ 13518 h 2013439"/>
                <a:gd name="connsiteX2" fmla="*/ 567695 w 4356129"/>
                <a:gd name="connsiteY2" fmla="*/ 10105 h 2013439"/>
                <a:gd name="connsiteX3" fmla="*/ 0 w 4356129"/>
                <a:gd name="connsiteY3" fmla="*/ 964661 h 2013439"/>
                <a:gd name="connsiteX4" fmla="*/ 557852 w 4356129"/>
                <a:gd name="connsiteY4" fmla="*/ 2013439 h 2013439"/>
                <a:gd name="connsiteX5" fmla="*/ 1604137 w 4356129"/>
                <a:gd name="connsiteY5" fmla="*/ 1995854 h 2013439"/>
                <a:gd name="connsiteX6" fmla="*/ 2755929 w 4356129"/>
                <a:gd name="connsiteY6" fmla="*/ 0 h 2013439"/>
                <a:gd name="connsiteX7" fmla="*/ 3872552 w 4356129"/>
                <a:gd name="connsiteY7" fmla="*/ 8792 h 2013439"/>
                <a:gd name="connsiteX8" fmla="*/ 4356129 w 4356129"/>
                <a:gd name="connsiteY8" fmla="*/ 800100 h 201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6129" h="2013439">
                  <a:moveTo>
                    <a:pt x="2068988" y="754584"/>
                  </a:moveTo>
                  <a:lnTo>
                    <a:pt x="1679987" y="13518"/>
                  </a:lnTo>
                  <a:lnTo>
                    <a:pt x="567695" y="10105"/>
                  </a:lnTo>
                  <a:lnTo>
                    <a:pt x="0" y="964661"/>
                  </a:lnTo>
                  <a:lnTo>
                    <a:pt x="557852" y="2013439"/>
                  </a:lnTo>
                  <a:lnTo>
                    <a:pt x="1604137" y="1995854"/>
                  </a:lnTo>
                  <a:lnTo>
                    <a:pt x="2755929" y="0"/>
                  </a:lnTo>
                  <a:lnTo>
                    <a:pt x="3872552" y="8792"/>
                  </a:lnTo>
                  <a:lnTo>
                    <a:pt x="4356129" y="800100"/>
                  </a:lnTo>
                </a:path>
              </a:pathLst>
            </a:custGeom>
            <a:noFill/>
            <a:ln w="165100" cap="flat" cmpd="sng" algn="ctr">
              <a:solidFill>
                <a:srgbClr val="60BED4"/>
              </a:solidFill>
              <a:prstDash val="solid"/>
              <a:miter lim="800000"/>
            </a:ln>
            <a:effectLst/>
          </p:spPr>
          <p:txBody>
            <a:bodyPr anchor="ctr"/>
            <a:lstStyle/>
            <a:p>
              <a:pPr algn="ctr" defTabSz="914286" eaLnBrk="1" fontAlgn="auto" hangingPunct="1">
                <a:spcBef>
                  <a:spcPts val="0"/>
                </a:spcBef>
                <a:spcAft>
                  <a:spcPts val="0"/>
                </a:spcAft>
                <a:defRPr/>
              </a:pPr>
              <a:endParaRPr lang="en-US" kern="0" dirty="0">
                <a:solidFill>
                  <a:prstClr val="white"/>
                </a:solidFill>
                <a:latin typeface="Arial"/>
                <a:ea typeface="Arial Unicode MS"/>
              </a:endParaRPr>
            </a:p>
          </p:txBody>
        </p:sp>
      </p:grpSp>
      <p:sp>
        <p:nvSpPr>
          <p:cNvPr id="9" name="Donut 24">
            <a:extLst>
              <a:ext uri="{FF2B5EF4-FFF2-40B4-BE49-F238E27FC236}"/>
            </a:extLst>
          </p:cNvPr>
          <p:cNvSpPr/>
          <p:nvPr/>
        </p:nvSpPr>
        <p:spPr>
          <a:xfrm>
            <a:off x="6042179" y="2385594"/>
            <a:ext cx="552450" cy="55562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D4D4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black"/>
              </a:solidFill>
              <a:latin typeface="Arial"/>
              <a:ea typeface="Arial Unicode MS"/>
            </a:endParaRPr>
          </a:p>
        </p:txBody>
      </p:sp>
      <p:grpSp>
        <p:nvGrpSpPr>
          <p:cNvPr id="10" name="Group 12"/>
          <p:cNvGrpSpPr>
            <a:grpSpLocks/>
          </p:cNvGrpSpPr>
          <p:nvPr/>
        </p:nvGrpSpPr>
        <p:grpSpPr bwMode="auto">
          <a:xfrm>
            <a:off x="2508404" y="3809581"/>
            <a:ext cx="1979612" cy="1406525"/>
            <a:chOff x="662404" y="4644885"/>
            <a:chExt cx="1728192" cy="1407217"/>
          </a:xfrm>
        </p:grpSpPr>
        <p:sp>
          <p:nvSpPr>
            <p:cNvPr id="11" name="TextBox 13"/>
            <p:cNvSpPr txBox="1">
              <a:spLocks noChangeArrowheads="1"/>
            </p:cNvSpPr>
            <p:nvPr/>
          </p:nvSpPr>
          <p:spPr bwMode="auto">
            <a:xfrm>
              <a:off x="662404" y="4644885"/>
              <a:ext cx="17281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C" altLang="ko-KR" sz="1400" b="1">
                  <a:solidFill>
                    <a:srgbClr val="404040"/>
                  </a:solidFill>
                  <a:latin typeface="Arial" charset="0"/>
                  <a:ea typeface="Arial Unicode MS" pitchFamily="34" charset="-128"/>
                  <a:cs typeface="Arial" charset="0"/>
                </a:rPr>
                <a:t>Herramientas de desarrollo de software</a:t>
              </a:r>
              <a:endParaRPr lang="ko-KR" altLang="en-US" sz="1400" b="1">
                <a:solidFill>
                  <a:srgbClr val="404040"/>
                </a:solidFill>
                <a:latin typeface="Arial" charset="0"/>
                <a:ea typeface="Arial Unicode MS" pitchFamily="34" charset="-128"/>
                <a:cs typeface="Arial" charset="0"/>
              </a:endParaRPr>
            </a:p>
          </p:txBody>
        </p:sp>
        <p:sp>
          <p:nvSpPr>
            <p:cNvPr id="12" name="TextBox 14"/>
            <p:cNvSpPr txBox="1">
              <a:spLocks noChangeArrowheads="1"/>
            </p:cNvSpPr>
            <p:nvPr/>
          </p:nvSpPr>
          <p:spPr bwMode="auto">
            <a:xfrm>
              <a:off x="662404" y="5313282"/>
              <a:ext cx="1728192" cy="73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a:solidFill>
                    <a:srgbClr val="404040"/>
                  </a:solidFill>
                  <a:latin typeface="Arial" charset="0"/>
                  <a:ea typeface="Arial Unicode MS" pitchFamily="34" charset="-128"/>
                  <a:cs typeface="Arial" charset="0"/>
                </a:rPr>
                <a:t>Permite medir tiempos y RR.HH necesario para su construcción</a:t>
              </a:r>
              <a:endParaRPr lang="ko-KR" altLang="en-US" sz="1400">
                <a:solidFill>
                  <a:srgbClr val="404040"/>
                </a:solidFill>
                <a:latin typeface="Arial" charset="0"/>
                <a:ea typeface="Arial Unicode MS" pitchFamily="34" charset="-128"/>
                <a:cs typeface="Arial" charset="0"/>
              </a:endParaRPr>
            </a:p>
          </p:txBody>
        </p:sp>
      </p:grpSp>
      <p:grpSp>
        <p:nvGrpSpPr>
          <p:cNvPr id="13" name="Group 15"/>
          <p:cNvGrpSpPr>
            <a:grpSpLocks/>
          </p:cNvGrpSpPr>
          <p:nvPr/>
        </p:nvGrpSpPr>
        <p:grpSpPr bwMode="auto">
          <a:xfrm>
            <a:off x="8655204" y="3841331"/>
            <a:ext cx="1979612" cy="1697038"/>
            <a:chOff x="5202982" y="2341496"/>
            <a:chExt cx="1728192" cy="1698597"/>
          </a:xfrm>
        </p:grpSpPr>
        <p:sp>
          <p:nvSpPr>
            <p:cNvPr id="14" name="TextBox 16"/>
            <p:cNvSpPr txBox="1">
              <a:spLocks noChangeArrowheads="1"/>
            </p:cNvSpPr>
            <p:nvPr/>
          </p:nvSpPr>
          <p:spPr bwMode="auto">
            <a:xfrm>
              <a:off x="5202982" y="2341496"/>
              <a:ext cx="1728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b="1">
                  <a:solidFill>
                    <a:srgbClr val="404040"/>
                  </a:solidFill>
                  <a:latin typeface="Arial" charset="0"/>
                  <a:ea typeface="Arial Unicode MS" pitchFamily="34" charset="-128"/>
                  <a:cs typeface="Arial" charset="0"/>
                </a:rPr>
                <a:t>Interfaces</a:t>
              </a:r>
            </a:p>
          </p:txBody>
        </p:sp>
        <p:sp>
          <p:nvSpPr>
            <p:cNvPr id="15" name="TextBox 17"/>
            <p:cNvSpPr txBox="1">
              <a:spLocks noChangeArrowheads="1"/>
            </p:cNvSpPr>
            <p:nvPr/>
          </p:nvSpPr>
          <p:spPr bwMode="auto">
            <a:xfrm>
              <a:off x="5202982" y="2654018"/>
              <a:ext cx="1728192" cy="13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a:solidFill>
                    <a:srgbClr val="404040"/>
                  </a:solidFill>
                  <a:latin typeface="Arial" charset="0"/>
                  <a:ea typeface="Arial Unicode MS" pitchFamily="34" charset="-128"/>
                  <a:cs typeface="Arial" charset="0"/>
                </a:rPr>
                <a:t>Mide la capacidad de integración con otras aplicaciones empleadas para los auxiliares de diagnóstico</a:t>
              </a:r>
              <a:endParaRPr lang="ko-KR" altLang="en-US" sz="1400">
                <a:solidFill>
                  <a:srgbClr val="404040"/>
                </a:solidFill>
                <a:latin typeface="Arial" charset="0"/>
                <a:ea typeface="Arial Unicode MS" pitchFamily="34" charset="-128"/>
                <a:cs typeface="Arial" charset="0"/>
              </a:endParaRPr>
            </a:p>
          </p:txBody>
        </p:sp>
      </p:grpSp>
      <p:grpSp>
        <p:nvGrpSpPr>
          <p:cNvPr id="16" name="Group 18"/>
          <p:cNvGrpSpPr>
            <a:grpSpLocks/>
          </p:cNvGrpSpPr>
          <p:nvPr/>
        </p:nvGrpSpPr>
        <p:grpSpPr bwMode="auto">
          <a:xfrm>
            <a:off x="4519766" y="3847681"/>
            <a:ext cx="1979613" cy="1020763"/>
            <a:chOff x="2175930" y="2233775"/>
            <a:chExt cx="1728192" cy="1019584"/>
          </a:xfrm>
        </p:grpSpPr>
        <p:sp>
          <p:nvSpPr>
            <p:cNvPr id="17" name="TextBox 19"/>
            <p:cNvSpPr txBox="1">
              <a:spLocks noChangeArrowheads="1"/>
            </p:cNvSpPr>
            <p:nvPr/>
          </p:nvSpPr>
          <p:spPr bwMode="auto">
            <a:xfrm>
              <a:off x="2175930" y="2233775"/>
              <a:ext cx="17281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b="1">
                  <a:solidFill>
                    <a:srgbClr val="404040"/>
                  </a:solidFill>
                  <a:latin typeface="Arial" charset="0"/>
                  <a:ea typeface="Arial Unicode MS" pitchFamily="34" charset="-128"/>
                  <a:cs typeface="Arial" charset="0"/>
                </a:rPr>
                <a:t>Metodología de Desarrollo </a:t>
              </a:r>
            </a:p>
          </p:txBody>
        </p:sp>
        <p:sp>
          <p:nvSpPr>
            <p:cNvPr id="18" name="TextBox 20"/>
            <p:cNvSpPr txBox="1">
              <a:spLocks noChangeArrowheads="1"/>
            </p:cNvSpPr>
            <p:nvPr/>
          </p:nvSpPr>
          <p:spPr bwMode="auto">
            <a:xfrm>
              <a:off x="2175930" y="2730429"/>
              <a:ext cx="1728192" cy="52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a:solidFill>
                    <a:srgbClr val="404040"/>
                  </a:solidFill>
                  <a:latin typeface="Arial" charset="0"/>
                  <a:ea typeface="Arial Unicode MS" pitchFamily="34" charset="-128"/>
                  <a:cs typeface="Arial" charset="0"/>
                </a:rPr>
                <a:t>Optimiza los tiempos para la construcción </a:t>
              </a:r>
              <a:endParaRPr lang="ko-KR" altLang="en-US" sz="1400">
                <a:solidFill>
                  <a:srgbClr val="404040"/>
                </a:solidFill>
                <a:latin typeface="Arial" charset="0"/>
                <a:ea typeface="Arial Unicode MS" pitchFamily="34" charset="-128"/>
                <a:cs typeface="Arial" charset="0"/>
              </a:endParaRPr>
            </a:p>
          </p:txBody>
        </p:sp>
      </p:grpSp>
      <p:grpSp>
        <p:nvGrpSpPr>
          <p:cNvPr id="19" name="Group 21"/>
          <p:cNvGrpSpPr>
            <a:grpSpLocks/>
          </p:cNvGrpSpPr>
          <p:nvPr/>
        </p:nvGrpSpPr>
        <p:grpSpPr bwMode="auto">
          <a:xfrm>
            <a:off x="6502554" y="3779419"/>
            <a:ext cx="2060575" cy="1412875"/>
            <a:chOff x="3689456" y="4636435"/>
            <a:chExt cx="1798703" cy="1413595"/>
          </a:xfrm>
        </p:grpSpPr>
        <p:sp>
          <p:nvSpPr>
            <p:cNvPr id="20" name="TextBox 22"/>
            <p:cNvSpPr txBox="1">
              <a:spLocks noChangeArrowheads="1"/>
            </p:cNvSpPr>
            <p:nvPr/>
          </p:nvSpPr>
          <p:spPr bwMode="auto">
            <a:xfrm>
              <a:off x="3689456" y="4636435"/>
              <a:ext cx="17281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b="1">
                  <a:solidFill>
                    <a:srgbClr val="404040"/>
                  </a:solidFill>
                  <a:latin typeface="Arial" charset="0"/>
                  <a:ea typeface="Arial Unicode MS" pitchFamily="34" charset="-128"/>
                  <a:cs typeface="Arial" charset="0"/>
                </a:rPr>
                <a:t>Protocolos</a:t>
              </a:r>
            </a:p>
          </p:txBody>
        </p:sp>
        <p:sp>
          <p:nvSpPr>
            <p:cNvPr id="21" name="TextBox 23"/>
            <p:cNvSpPr txBox="1">
              <a:spLocks noChangeArrowheads="1"/>
            </p:cNvSpPr>
            <p:nvPr/>
          </p:nvSpPr>
          <p:spPr bwMode="auto">
            <a:xfrm>
              <a:off x="3759967" y="4879493"/>
              <a:ext cx="1728192" cy="11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a:solidFill>
                    <a:srgbClr val="404040"/>
                  </a:solidFill>
                  <a:latin typeface="Arial" charset="0"/>
                  <a:ea typeface="Arial Unicode MS" pitchFamily="34" charset="-128"/>
                  <a:cs typeface="Arial" charset="0"/>
                </a:rPr>
                <a:t>Mide la capacidad para compartír información con otras aplicaciones especiales</a:t>
              </a:r>
              <a:endParaRPr lang="ko-KR" altLang="en-US" sz="1400">
                <a:solidFill>
                  <a:srgbClr val="404040"/>
                </a:solidFill>
                <a:latin typeface="Arial" charset="0"/>
                <a:ea typeface="Arial Unicode MS" pitchFamily="34" charset="-128"/>
                <a:cs typeface="Arial" charset="0"/>
              </a:endParaRPr>
            </a:p>
          </p:txBody>
        </p:sp>
      </p:grpSp>
      <p:sp>
        <p:nvSpPr>
          <p:cNvPr id="22" name="Rectangle 18">
            <a:extLst>
              <a:ext uri="{FF2B5EF4-FFF2-40B4-BE49-F238E27FC236}"/>
            </a:extLst>
          </p:cNvPr>
          <p:cNvSpPr/>
          <p:nvPr/>
        </p:nvSpPr>
        <p:spPr>
          <a:xfrm>
            <a:off x="2946554" y="2511006"/>
            <a:ext cx="490537" cy="39052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23" name="Rectangle 16">
            <a:extLst>
              <a:ext uri="{FF2B5EF4-FFF2-40B4-BE49-F238E27FC236}"/>
            </a:extLst>
          </p:cNvPr>
          <p:cNvSpPr/>
          <p:nvPr/>
        </p:nvSpPr>
        <p:spPr>
          <a:xfrm rot="2700000">
            <a:off x="4503891" y="2366544"/>
            <a:ext cx="390525" cy="69850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24" name="Block Arc 14">
            <a:extLst>
              <a:ext uri="{FF2B5EF4-FFF2-40B4-BE49-F238E27FC236}"/>
            </a:extLst>
          </p:cNvPr>
          <p:cNvSpPr/>
          <p:nvPr/>
        </p:nvSpPr>
        <p:spPr>
          <a:xfrm rot="16200000">
            <a:off x="7482835" y="2376863"/>
            <a:ext cx="568325" cy="56673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schemeClr val="tx1"/>
              </a:solidFill>
            </a:endParaRPr>
          </a:p>
        </p:txBody>
      </p:sp>
      <p:sp>
        <p:nvSpPr>
          <p:cNvPr id="25" name="Rounded Rectangle 5">
            <a:extLst>
              <a:ext uri="{FF2B5EF4-FFF2-40B4-BE49-F238E27FC236}"/>
            </a:extLst>
          </p:cNvPr>
          <p:cNvSpPr/>
          <p:nvPr/>
        </p:nvSpPr>
        <p:spPr>
          <a:xfrm flipH="1">
            <a:off x="9139391" y="2588794"/>
            <a:ext cx="504825" cy="41592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Tree>
    <p:extLst>
      <p:ext uri="{BB962C8B-B14F-4D97-AF65-F5344CB8AC3E}">
        <p14:creationId xmlns:p14="http://schemas.microsoft.com/office/powerpoint/2010/main" val="1891113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2052479" cy="1007564"/>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8.- OPERACIONALIZACIÓN DE LAS VARIABLES, INDICADORES, VARIABLE INDEPENDIENE, DIMENSIÓN </a:t>
            </a:r>
            <a:r>
              <a:rPr lang="es-EC" sz="2800" b="1" i="1" dirty="0" smtClean="0">
                <a:solidFill>
                  <a:prstClr val="black"/>
                </a:solidFill>
                <a:latin typeface="Arial" panose="020B0604020202020204" pitchFamily="34" charset="0"/>
                <a:cs typeface="Arial" panose="020B0604020202020204" pitchFamily="34" charset="0"/>
              </a:rPr>
              <a:t>HUMANA</a:t>
            </a:r>
            <a:endParaRPr lang="es-EC" sz="2800" b="1" i="1" dirty="0">
              <a:solidFill>
                <a:prstClr val="black"/>
              </a:solidFill>
              <a:latin typeface="Arial" panose="020B0604020202020204" pitchFamily="34" charset="0"/>
              <a:cs typeface="Arial" panose="020B0604020202020204" pitchFamily="34" charset="0"/>
            </a:endParaRPr>
          </a:p>
        </p:txBody>
      </p:sp>
      <p:grpSp>
        <p:nvGrpSpPr>
          <p:cNvPr id="3" name="Grupo 2"/>
          <p:cNvGrpSpPr>
            <a:grpSpLocks/>
          </p:cNvGrpSpPr>
          <p:nvPr/>
        </p:nvGrpSpPr>
        <p:grpSpPr bwMode="auto">
          <a:xfrm>
            <a:off x="5719763" y="1830388"/>
            <a:ext cx="1300162" cy="4487862"/>
            <a:chOff x="6378575" y="755650"/>
            <a:chExt cx="1555750" cy="5537200"/>
          </a:xfrm>
        </p:grpSpPr>
        <p:sp>
          <p:nvSpPr>
            <p:cNvPr id="4" name="Freeform 9">
              <a:extLst>
                <a:ext uri="{FF2B5EF4-FFF2-40B4-BE49-F238E27FC236}"/>
              </a:extLst>
            </p:cNvPr>
            <p:cNvSpPr>
              <a:spLocks/>
            </p:cNvSpPr>
            <p:nvPr/>
          </p:nvSpPr>
          <p:spPr bwMode="auto">
            <a:xfrm>
              <a:off x="6378575" y="755650"/>
              <a:ext cx="778825" cy="5537200"/>
            </a:xfrm>
            <a:custGeom>
              <a:avLst/>
              <a:gdLst/>
              <a:ahLst/>
              <a:cxnLst/>
              <a:rect l="l" t="t" r="r" b="b"/>
              <a:pathLst>
                <a:path w="777766" h="5538209">
                  <a:moveTo>
                    <a:pt x="686205" y="0"/>
                  </a:moveTo>
                  <a:lnTo>
                    <a:pt x="759076" y="6073"/>
                  </a:lnTo>
                  <a:lnTo>
                    <a:pt x="777766" y="11499"/>
                  </a:lnTo>
                  <a:lnTo>
                    <a:pt x="777766" y="2896629"/>
                  </a:lnTo>
                  <a:lnTo>
                    <a:pt x="773245" y="2896629"/>
                  </a:lnTo>
                  <a:lnTo>
                    <a:pt x="773245" y="2906750"/>
                  </a:lnTo>
                  <a:lnTo>
                    <a:pt x="710495" y="3400655"/>
                  </a:lnTo>
                  <a:lnTo>
                    <a:pt x="645721" y="3657728"/>
                  </a:lnTo>
                  <a:lnTo>
                    <a:pt x="633575" y="3767035"/>
                  </a:lnTo>
                  <a:lnTo>
                    <a:pt x="641672" y="3874317"/>
                  </a:lnTo>
                  <a:lnTo>
                    <a:pt x="651793" y="3977552"/>
                  </a:lnTo>
                  <a:lnTo>
                    <a:pt x="667987" y="4084834"/>
                  </a:lnTo>
                  <a:lnTo>
                    <a:pt x="670011" y="4194141"/>
                  </a:lnTo>
                  <a:lnTo>
                    <a:pt x="663938" y="4305472"/>
                  </a:lnTo>
                  <a:lnTo>
                    <a:pt x="651793" y="4356077"/>
                  </a:lnTo>
                  <a:lnTo>
                    <a:pt x="641672" y="4422876"/>
                  </a:lnTo>
                  <a:lnTo>
                    <a:pt x="627503" y="4499795"/>
                  </a:lnTo>
                  <a:lnTo>
                    <a:pt x="615358" y="4580763"/>
                  </a:lnTo>
                  <a:lnTo>
                    <a:pt x="607261" y="4661731"/>
                  </a:lnTo>
                  <a:lnTo>
                    <a:pt x="605237" y="4742699"/>
                  </a:lnTo>
                  <a:lnTo>
                    <a:pt x="607261" y="4817594"/>
                  </a:lnTo>
                  <a:lnTo>
                    <a:pt x="623454" y="4880345"/>
                  </a:lnTo>
                  <a:lnTo>
                    <a:pt x="686205" y="5007869"/>
                  </a:lnTo>
                  <a:lnTo>
                    <a:pt x="663938" y="5082764"/>
                  </a:lnTo>
                  <a:lnTo>
                    <a:pt x="647745" y="5173853"/>
                  </a:lnTo>
                  <a:lnTo>
                    <a:pt x="647745" y="5268991"/>
                  </a:lnTo>
                  <a:lnTo>
                    <a:pt x="655842" y="5358056"/>
                  </a:lnTo>
                  <a:lnTo>
                    <a:pt x="655842" y="5443072"/>
                  </a:lnTo>
                  <a:lnTo>
                    <a:pt x="645721" y="5519992"/>
                  </a:lnTo>
                  <a:lnTo>
                    <a:pt x="605237" y="5534161"/>
                  </a:lnTo>
                  <a:lnTo>
                    <a:pt x="556656" y="5538209"/>
                  </a:lnTo>
                  <a:lnTo>
                    <a:pt x="512123" y="5524040"/>
                  </a:lnTo>
                  <a:lnTo>
                    <a:pt x="467591" y="5501774"/>
                  </a:lnTo>
                  <a:lnTo>
                    <a:pt x="431155" y="5465338"/>
                  </a:lnTo>
                  <a:lnTo>
                    <a:pt x="408889" y="5420806"/>
                  </a:lnTo>
                  <a:lnTo>
                    <a:pt x="402816" y="5366152"/>
                  </a:lnTo>
                  <a:lnTo>
                    <a:pt x="439252" y="5295305"/>
                  </a:lnTo>
                  <a:lnTo>
                    <a:pt x="465567" y="5210289"/>
                  </a:lnTo>
                  <a:lnTo>
                    <a:pt x="475688" y="5119200"/>
                  </a:lnTo>
                  <a:lnTo>
                    <a:pt x="483784" y="5020014"/>
                  </a:lnTo>
                  <a:lnTo>
                    <a:pt x="479736" y="4916780"/>
                  </a:lnTo>
                  <a:lnTo>
                    <a:pt x="467591" y="4809498"/>
                  </a:lnTo>
                  <a:lnTo>
                    <a:pt x="449373" y="4698167"/>
                  </a:lnTo>
                  <a:lnTo>
                    <a:pt x="431155" y="4588860"/>
                  </a:lnTo>
                  <a:lnTo>
                    <a:pt x="408889" y="4485626"/>
                  </a:lnTo>
                  <a:lnTo>
                    <a:pt x="386623" y="4382392"/>
                  </a:lnTo>
                  <a:lnTo>
                    <a:pt x="364356" y="4287254"/>
                  </a:lnTo>
                  <a:lnTo>
                    <a:pt x="346139" y="4198189"/>
                  </a:lnTo>
                  <a:lnTo>
                    <a:pt x="327921" y="4117221"/>
                  </a:lnTo>
                  <a:lnTo>
                    <a:pt x="317800" y="4007915"/>
                  </a:lnTo>
                  <a:lnTo>
                    <a:pt x="323872" y="3892535"/>
                  </a:lnTo>
                  <a:lnTo>
                    <a:pt x="340066" y="3779180"/>
                  </a:lnTo>
                  <a:lnTo>
                    <a:pt x="362332" y="3667849"/>
                  </a:lnTo>
                  <a:lnTo>
                    <a:pt x="376502" y="3554494"/>
                  </a:lnTo>
                  <a:lnTo>
                    <a:pt x="384598" y="3441139"/>
                  </a:lnTo>
                  <a:lnTo>
                    <a:pt x="368405" y="3325759"/>
                  </a:lnTo>
                  <a:lnTo>
                    <a:pt x="354235" y="3252888"/>
                  </a:lnTo>
                  <a:lnTo>
                    <a:pt x="336018" y="3167872"/>
                  </a:lnTo>
                  <a:lnTo>
                    <a:pt x="313751" y="3072735"/>
                  </a:lnTo>
                  <a:lnTo>
                    <a:pt x="291485" y="2969500"/>
                  </a:lnTo>
                  <a:lnTo>
                    <a:pt x="269219" y="2862218"/>
                  </a:lnTo>
                  <a:lnTo>
                    <a:pt x="255050" y="2758984"/>
                  </a:lnTo>
                  <a:lnTo>
                    <a:pt x="246953" y="2655750"/>
                  </a:lnTo>
                  <a:lnTo>
                    <a:pt x="246953" y="2560612"/>
                  </a:lnTo>
                  <a:lnTo>
                    <a:pt x="259098" y="2475596"/>
                  </a:lnTo>
                  <a:lnTo>
                    <a:pt x="291485" y="2354144"/>
                  </a:lnTo>
                  <a:lnTo>
                    <a:pt x="336018" y="2240789"/>
                  </a:lnTo>
                  <a:lnTo>
                    <a:pt x="384598" y="2127434"/>
                  </a:lnTo>
                  <a:lnTo>
                    <a:pt x="431155" y="2020151"/>
                  </a:lnTo>
                  <a:lnTo>
                    <a:pt x="467591" y="1908820"/>
                  </a:lnTo>
                  <a:lnTo>
                    <a:pt x="479736" y="1831900"/>
                  </a:lnTo>
                  <a:lnTo>
                    <a:pt x="475688" y="1759029"/>
                  </a:lnTo>
                  <a:lnTo>
                    <a:pt x="461518" y="1684134"/>
                  </a:lnTo>
                  <a:lnTo>
                    <a:pt x="435204" y="1619360"/>
                  </a:lnTo>
                  <a:lnTo>
                    <a:pt x="408889" y="1556609"/>
                  </a:lnTo>
                  <a:lnTo>
                    <a:pt x="386623" y="1497908"/>
                  </a:lnTo>
                  <a:lnTo>
                    <a:pt x="368405" y="1439206"/>
                  </a:lnTo>
                  <a:lnTo>
                    <a:pt x="362332" y="1439206"/>
                  </a:lnTo>
                  <a:lnTo>
                    <a:pt x="344114" y="1556609"/>
                  </a:lnTo>
                  <a:lnTo>
                    <a:pt x="317800" y="1669965"/>
                  </a:lnTo>
                  <a:lnTo>
                    <a:pt x="283388" y="1777247"/>
                  </a:lnTo>
                  <a:lnTo>
                    <a:pt x="259098" y="1884530"/>
                  </a:lnTo>
                  <a:lnTo>
                    <a:pt x="246953" y="1961449"/>
                  </a:lnTo>
                  <a:lnTo>
                    <a:pt x="246953" y="2034320"/>
                  </a:lnTo>
                  <a:lnTo>
                    <a:pt x="251001" y="2107192"/>
                  </a:lnTo>
                  <a:lnTo>
                    <a:pt x="251001" y="2182087"/>
                  </a:lnTo>
                  <a:lnTo>
                    <a:pt x="240880" y="2248885"/>
                  </a:lnTo>
                  <a:lnTo>
                    <a:pt x="222662" y="2317708"/>
                  </a:lnTo>
                  <a:lnTo>
                    <a:pt x="192299" y="2390579"/>
                  </a:lnTo>
                  <a:lnTo>
                    <a:pt x="165985" y="2475596"/>
                  </a:lnTo>
                  <a:lnTo>
                    <a:pt x="143718" y="2564661"/>
                  </a:lnTo>
                  <a:lnTo>
                    <a:pt x="129549" y="2653725"/>
                  </a:lnTo>
                  <a:lnTo>
                    <a:pt x="125501" y="2748863"/>
                  </a:lnTo>
                  <a:lnTo>
                    <a:pt x="143718" y="2839952"/>
                  </a:lnTo>
                  <a:lnTo>
                    <a:pt x="218614" y="2937113"/>
                  </a:lnTo>
                  <a:lnTo>
                    <a:pt x="210517" y="2947234"/>
                  </a:lnTo>
                  <a:lnTo>
                    <a:pt x="202420" y="2955331"/>
                  </a:lnTo>
                  <a:lnTo>
                    <a:pt x="202420" y="2961404"/>
                  </a:lnTo>
                  <a:lnTo>
                    <a:pt x="202420" y="2973549"/>
                  </a:lnTo>
                  <a:lnTo>
                    <a:pt x="200396" y="2979621"/>
                  </a:lnTo>
                  <a:lnTo>
                    <a:pt x="200396" y="2995815"/>
                  </a:lnTo>
                  <a:lnTo>
                    <a:pt x="159912" y="2997839"/>
                  </a:lnTo>
                  <a:lnTo>
                    <a:pt x="125501" y="2997839"/>
                  </a:lnTo>
                  <a:lnTo>
                    <a:pt x="97162" y="2997839"/>
                  </a:lnTo>
                  <a:lnTo>
                    <a:pt x="62750" y="3001888"/>
                  </a:lnTo>
                  <a:lnTo>
                    <a:pt x="26315" y="2939137"/>
                  </a:lnTo>
                  <a:lnTo>
                    <a:pt x="8097" y="2880436"/>
                  </a:lnTo>
                  <a:lnTo>
                    <a:pt x="0" y="2817685"/>
                  </a:lnTo>
                  <a:lnTo>
                    <a:pt x="4049" y="2754935"/>
                  </a:lnTo>
                  <a:lnTo>
                    <a:pt x="16194" y="2686112"/>
                  </a:lnTo>
                  <a:lnTo>
                    <a:pt x="30363" y="2613241"/>
                  </a:lnTo>
                  <a:lnTo>
                    <a:pt x="44533" y="2532273"/>
                  </a:lnTo>
                  <a:lnTo>
                    <a:pt x="44533" y="2097071"/>
                  </a:lnTo>
                  <a:lnTo>
                    <a:pt x="125501" y="1520174"/>
                  </a:lnTo>
                  <a:lnTo>
                    <a:pt x="137646" y="1435157"/>
                  </a:lnTo>
                  <a:lnTo>
                    <a:pt x="141694" y="1346093"/>
                  </a:lnTo>
                  <a:lnTo>
                    <a:pt x="141694" y="1261076"/>
                  </a:lnTo>
                  <a:lnTo>
                    <a:pt x="143718" y="1176060"/>
                  </a:lnTo>
                  <a:lnTo>
                    <a:pt x="151815" y="1095092"/>
                  </a:lnTo>
                  <a:lnTo>
                    <a:pt x="170033" y="1026269"/>
                  </a:lnTo>
                  <a:lnTo>
                    <a:pt x="200396" y="963519"/>
                  </a:lnTo>
                  <a:lnTo>
                    <a:pt x="236832" y="927083"/>
                  </a:lnTo>
                  <a:lnTo>
                    <a:pt x="281364" y="900769"/>
                  </a:lnTo>
                  <a:lnTo>
                    <a:pt x="331969" y="882551"/>
                  </a:lnTo>
                  <a:lnTo>
                    <a:pt x="390671" y="868382"/>
                  </a:lnTo>
                  <a:lnTo>
                    <a:pt x="449373" y="852188"/>
                  </a:lnTo>
                  <a:lnTo>
                    <a:pt x="508075" y="833970"/>
                  </a:lnTo>
                  <a:lnTo>
                    <a:pt x="556656" y="815752"/>
                  </a:lnTo>
                  <a:lnTo>
                    <a:pt x="601188" y="787414"/>
                  </a:lnTo>
                  <a:lnTo>
                    <a:pt x="629527" y="750978"/>
                  </a:lnTo>
                  <a:lnTo>
                    <a:pt x="651793" y="702397"/>
                  </a:lnTo>
                  <a:lnTo>
                    <a:pt x="647745" y="657865"/>
                  </a:lnTo>
                  <a:lnTo>
                    <a:pt x="633575" y="613332"/>
                  </a:lnTo>
                  <a:lnTo>
                    <a:pt x="605237" y="568800"/>
                  </a:lnTo>
                  <a:lnTo>
                    <a:pt x="570825" y="528316"/>
                  </a:lnTo>
                  <a:lnTo>
                    <a:pt x="538438" y="487832"/>
                  </a:lnTo>
                  <a:lnTo>
                    <a:pt x="512123" y="447348"/>
                  </a:lnTo>
                  <a:lnTo>
                    <a:pt x="502002" y="410913"/>
                  </a:lnTo>
                  <a:lnTo>
                    <a:pt x="512123" y="386622"/>
                  </a:lnTo>
                  <a:lnTo>
                    <a:pt x="512123" y="352211"/>
                  </a:lnTo>
                  <a:lnTo>
                    <a:pt x="506051" y="311727"/>
                  </a:lnTo>
                  <a:lnTo>
                    <a:pt x="506051" y="275291"/>
                  </a:lnTo>
                  <a:lnTo>
                    <a:pt x="508075" y="234807"/>
                  </a:lnTo>
                  <a:lnTo>
                    <a:pt x="530341" y="168009"/>
                  </a:lnTo>
                  <a:lnTo>
                    <a:pt x="566777" y="109307"/>
                  </a:lnTo>
                  <a:lnTo>
                    <a:pt x="611309" y="54653"/>
                  </a:lnTo>
                  <a:lnTo>
                    <a:pt x="651793" y="6073"/>
                  </a:lnTo>
                  <a:close/>
                </a:path>
              </a:pathLst>
            </a:custGeom>
            <a:solidFill>
              <a:srgbClr val="AAAAAA"/>
            </a:solidFill>
            <a:ln>
              <a:noFill/>
            </a:ln>
          </p:spPr>
          <p:txBody>
            <a:bodyPr/>
            <a:lstStyle/>
            <a:p>
              <a:pPr defTabSz="914286" eaLnBrk="1" fontAlgn="auto" hangingPunct="1">
                <a:spcBef>
                  <a:spcPts val="0"/>
                </a:spcBef>
                <a:spcAft>
                  <a:spcPts val="0"/>
                </a:spcAft>
                <a:defRPr/>
              </a:pPr>
              <a:endParaRPr lang="ko-KR" altLang="en-US" sz="2701" kern="0">
                <a:solidFill>
                  <a:prstClr val="black"/>
                </a:solidFill>
                <a:latin typeface="Arial"/>
                <a:ea typeface="Arial Unicode MS"/>
              </a:endParaRPr>
            </a:p>
          </p:txBody>
        </p:sp>
        <p:sp>
          <p:nvSpPr>
            <p:cNvPr id="5" name="Freeform 9">
              <a:extLst>
                <a:ext uri="{FF2B5EF4-FFF2-40B4-BE49-F238E27FC236}"/>
              </a:extLst>
            </p:cNvPr>
            <p:cNvSpPr>
              <a:spLocks/>
            </p:cNvSpPr>
            <p:nvPr/>
          </p:nvSpPr>
          <p:spPr bwMode="auto">
            <a:xfrm>
              <a:off x="7157400" y="759567"/>
              <a:ext cx="776925" cy="5533283"/>
            </a:xfrm>
            <a:custGeom>
              <a:avLst/>
              <a:gdLst/>
              <a:ahLst/>
              <a:cxnLst/>
              <a:rect l="l" t="t" r="r" b="b"/>
              <a:pathLst>
                <a:path w="776821" h="5534807">
                  <a:moveTo>
                    <a:pt x="0" y="0"/>
                  </a:moveTo>
                  <a:lnTo>
                    <a:pt x="44060" y="12791"/>
                  </a:lnTo>
                  <a:lnTo>
                    <a:pt x="94665" y="43154"/>
                  </a:lnTo>
                  <a:lnTo>
                    <a:pt x="139197" y="79590"/>
                  </a:lnTo>
                  <a:lnTo>
                    <a:pt x="175633" y="128171"/>
                  </a:lnTo>
                  <a:lnTo>
                    <a:pt x="205996" y="178776"/>
                  </a:lnTo>
                  <a:lnTo>
                    <a:pt x="224214" y="237478"/>
                  </a:lnTo>
                  <a:lnTo>
                    <a:pt x="224214" y="358930"/>
                  </a:lnTo>
                  <a:lnTo>
                    <a:pt x="250528" y="393341"/>
                  </a:lnTo>
                  <a:lnTo>
                    <a:pt x="238383" y="435849"/>
                  </a:lnTo>
                  <a:lnTo>
                    <a:pt x="224214" y="474309"/>
                  </a:lnTo>
                  <a:lnTo>
                    <a:pt x="201948" y="506696"/>
                  </a:lnTo>
                  <a:lnTo>
                    <a:pt x="183730" y="537059"/>
                  </a:lnTo>
                  <a:lnTo>
                    <a:pt x="161464" y="569446"/>
                  </a:lnTo>
                  <a:lnTo>
                    <a:pt x="143246" y="601833"/>
                  </a:lnTo>
                  <a:lnTo>
                    <a:pt x="135149" y="642317"/>
                  </a:lnTo>
                  <a:lnTo>
                    <a:pt x="133125" y="694947"/>
                  </a:lnTo>
                  <a:lnTo>
                    <a:pt x="143246" y="757697"/>
                  </a:lnTo>
                  <a:lnTo>
                    <a:pt x="191827" y="775915"/>
                  </a:lnTo>
                  <a:lnTo>
                    <a:pt x="250528" y="798181"/>
                  </a:lnTo>
                  <a:lnTo>
                    <a:pt x="313279" y="816399"/>
                  </a:lnTo>
                  <a:lnTo>
                    <a:pt x="376029" y="838665"/>
                  </a:lnTo>
                  <a:lnTo>
                    <a:pt x="436755" y="860931"/>
                  </a:lnTo>
                  <a:lnTo>
                    <a:pt x="493433" y="889270"/>
                  </a:lnTo>
                  <a:lnTo>
                    <a:pt x="537965" y="919633"/>
                  </a:lnTo>
                  <a:lnTo>
                    <a:pt x="574401" y="960117"/>
                  </a:lnTo>
                  <a:lnTo>
                    <a:pt x="602740" y="1022867"/>
                  </a:lnTo>
                  <a:lnTo>
                    <a:pt x="618933" y="1091690"/>
                  </a:lnTo>
                  <a:lnTo>
                    <a:pt x="620957" y="1168609"/>
                  </a:lnTo>
                  <a:lnTo>
                    <a:pt x="625006" y="1249577"/>
                  </a:lnTo>
                  <a:lnTo>
                    <a:pt x="625006" y="1334594"/>
                  </a:lnTo>
                  <a:lnTo>
                    <a:pt x="637151" y="1419610"/>
                  </a:lnTo>
                  <a:lnTo>
                    <a:pt x="659417" y="1569401"/>
                  </a:lnTo>
                  <a:lnTo>
                    <a:pt x="677635" y="1725264"/>
                  </a:lnTo>
                  <a:lnTo>
                    <a:pt x="695853" y="1873031"/>
                  </a:lnTo>
                  <a:lnTo>
                    <a:pt x="718119" y="2012700"/>
                  </a:lnTo>
                  <a:lnTo>
                    <a:pt x="724192" y="2383129"/>
                  </a:lnTo>
                  <a:lnTo>
                    <a:pt x="724192" y="2553162"/>
                  </a:lnTo>
                  <a:lnTo>
                    <a:pt x="736337" y="2593646"/>
                  </a:lnTo>
                  <a:lnTo>
                    <a:pt x="746458" y="2642226"/>
                  </a:lnTo>
                  <a:lnTo>
                    <a:pt x="758603" y="2692831"/>
                  </a:lnTo>
                  <a:lnTo>
                    <a:pt x="764676" y="2747485"/>
                  </a:lnTo>
                  <a:lnTo>
                    <a:pt x="772773" y="2804162"/>
                  </a:lnTo>
                  <a:lnTo>
                    <a:pt x="776821" y="2854767"/>
                  </a:lnTo>
                  <a:lnTo>
                    <a:pt x="768724" y="2903348"/>
                  </a:lnTo>
                  <a:lnTo>
                    <a:pt x="754555" y="2939784"/>
                  </a:lnTo>
                  <a:lnTo>
                    <a:pt x="724192" y="2972171"/>
                  </a:lnTo>
                  <a:lnTo>
                    <a:pt x="683708" y="2990389"/>
                  </a:lnTo>
                  <a:lnTo>
                    <a:pt x="665490" y="2980268"/>
                  </a:lnTo>
                  <a:lnTo>
                    <a:pt x="637151" y="2980268"/>
                  </a:lnTo>
                  <a:lnTo>
                    <a:pt x="602740" y="2984316"/>
                  </a:lnTo>
                  <a:lnTo>
                    <a:pt x="574401" y="2984316"/>
                  </a:lnTo>
                  <a:lnTo>
                    <a:pt x="556183" y="2909421"/>
                  </a:lnTo>
                  <a:lnTo>
                    <a:pt x="592619" y="2877033"/>
                  </a:lnTo>
                  <a:lnTo>
                    <a:pt x="610836" y="2844646"/>
                  </a:lnTo>
                  <a:lnTo>
                    <a:pt x="614885" y="2810235"/>
                  </a:lnTo>
                  <a:lnTo>
                    <a:pt x="614885" y="2765702"/>
                  </a:lnTo>
                  <a:lnTo>
                    <a:pt x="614885" y="2719146"/>
                  </a:lnTo>
                  <a:lnTo>
                    <a:pt x="620957" y="2660444"/>
                  </a:lnTo>
                  <a:lnTo>
                    <a:pt x="629054" y="2630081"/>
                  </a:lnTo>
                  <a:lnTo>
                    <a:pt x="639175" y="2593646"/>
                  </a:lnTo>
                  <a:lnTo>
                    <a:pt x="637151" y="2553162"/>
                  </a:lnTo>
                  <a:lnTo>
                    <a:pt x="521772" y="2207023"/>
                  </a:lnTo>
                  <a:lnTo>
                    <a:pt x="515699" y="1879103"/>
                  </a:lnTo>
                  <a:lnTo>
                    <a:pt x="452949" y="1662514"/>
                  </a:lnTo>
                  <a:lnTo>
                    <a:pt x="444852" y="1626078"/>
                  </a:lnTo>
                  <a:lnTo>
                    <a:pt x="436755" y="1585594"/>
                  </a:lnTo>
                  <a:lnTo>
                    <a:pt x="434731" y="1541062"/>
                  </a:lnTo>
                  <a:lnTo>
                    <a:pt x="426634" y="1496529"/>
                  </a:lnTo>
                  <a:lnTo>
                    <a:pt x="412465" y="1460094"/>
                  </a:lnTo>
                  <a:lnTo>
                    <a:pt x="394247" y="1433779"/>
                  </a:lnTo>
                  <a:lnTo>
                    <a:pt x="382102" y="1488433"/>
                  </a:lnTo>
                  <a:lnTo>
                    <a:pt x="367932" y="1541062"/>
                  </a:lnTo>
                  <a:lnTo>
                    <a:pt x="345666" y="1591667"/>
                  </a:lnTo>
                  <a:lnTo>
                    <a:pt x="323400" y="1648344"/>
                  </a:lnTo>
                  <a:lnTo>
                    <a:pt x="305182" y="1707046"/>
                  </a:lnTo>
                  <a:lnTo>
                    <a:pt x="295061" y="1769796"/>
                  </a:lnTo>
                  <a:lnTo>
                    <a:pt x="295061" y="1834571"/>
                  </a:lnTo>
                  <a:lnTo>
                    <a:pt x="305182" y="1905418"/>
                  </a:lnTo>
                  <a:lnTo>
                    <a:pt x="327448" y="1978289"/>
                  </a:lnTo>
                  <a:lnTo>
                    <a:pt x="355787" y="2049136"/>
                  </a:lnTo>
                  <a:lnTo>
                    <a:pt x="390198" y="2117959"/>
                  </a:lnTo>
                  <a:lnTo>
                    <a:pt x="426634" y="2192854"/>
                  </a:lnTo>
                  <a:lnTo>
                    <a:pt x="459021" y="2265725"/>
                  </a:lnTo>
                  <a:lnTo>
                    <a:pt x="489384" y="2346693"/>
                  </a:lnTo>
                  <a:lnTo>
                    <a:pt x="511650" y="2431710"/>
                  </a:lnTo>
                  <a:lnTo>
                    <a:pt x="525820" y="2520774"/>
                  </a:lnTo>
                  <a:lnTo>
                    <a:pt x="529868" y="2619960"/>
                  </a:lnTo>
                  <a:lnTo>
                    <a:pt x="515699" y="2723194"/>
                  </a:lnTo>
                  <a:lnTo>
                    <a:pt x="400319" y="3389156"/>
                  </a:lnTo>
                  <a:lnTo>
                    <a:pt x="416513" y="3498463"/>
                  </a:lnTo>
                  <a:lnTo>
                    <a:pt x="434731" y="3615866"/>
                  </a:lnTo>
                  <a:lnTo>
                    <a:pt x="452949" y="3735294"/>
                  </a:lnTo>
                  <a:lnTo>
                    <a:pt x="471166" y="3858770"/>
                  </a:lnTo>
                  <a:lnTo>
                    <a:pt x="471166" y="3980222"/>
                  </a:lnTo>
                  <a:lnTo>
                    <a:pt x="459021" y="4105722"/>
                  </a:lnTo>
                  <a:lnTo>
                    <a:pt x="353763" y="4684643"/>
                  </a:lnTo>
                  <a:lnTo>
                    <a:pt x="337569" y="4747394"/>
                  </a:lnTo>
                  <a:lnTo>
                    <a:pt x="323400" y="4820265"/>
                  </a:lnTo>
                  <a:lnTo>
                    <a:pt x="309230" y="4897184"/>
                  </a:lnTo>
                  <a:lnTo>
                    <a:pt x="305182" y="4974104"/>
                  </a:lnTo>
                  <a:lnTo>
                    <a:pt x="313279" y="5055072"/>
                  </a:lnTo>
                  <a:lnTo>
                    <a:pt x="400319" y="5445742"/>
                  </a:lnTo>
                  <a:lnTo>
                    <a:pt x="353763" y="5476105"/>
                  </a:lnTo>
                  <a:lnTo>
                    <a:pt x="301134" y="5500396"/>
                  </a:lnTo>
                  <a:lnTo>
                    <a:pt x="242432" y="5522662"/>
                  </a:lnTo>
                  <a:lnTo>
                    <a:pt x="175633" y="5534807"/>
                  </a:lnTo>
                  <a:lnTo>
                    <a:pt x="153367" y="5482178"/>
                  </a:lnTo>
                  <a:lnTo>
                    <a:pt x="143246" y="5427525"/>
                  </a:lnTo>
                  <a:lnTo>
                    <a:pt x="139197" y="5364774"/>
                  </a:lnTo>
                  <a:lnTo>
                    <a:pt x="143246" y="5302024"/>
                  </a:lnTo>
                  <a:lnTo>
                    <a:pt x="147294" y="5233201"/>
                  </a:lnTo>
                  <a:lnTo>
                    <a:pt x="143246" y="5162354"/>
                  </a:lnTo>
                  <a:lnTo>
                    <a:pt x="135149" y="5095556"/>
                  </a:lnTo>
                  <a:lnTo>
                    <a:pt x="129076" y="5032806"/>
                  </a:lnTo>
                  <a:lnTo>
                    <a:pt x="133125" y="4970056"/>
                  </a:lnTo>
                  <a:lnTo>
                    <a:pt x="143246" y="4909330"/>
                  </a:lnTo>
                  <a:lnTo>
                    <a:pt x="153367" y="4842531"/>
                  </a:lnTo>
                  <a:lnTo>
                    <a:pt x="169560" y="4771684"/>
                  </a:lnTo>
                  <a:lnTo>
                    <a:pt x="175633" y="4698813"/>
                  </a:lnTo>
                  <a:lnTo>
                    <a:pt x="175633" y="4617845"/>
                  </a:lnTo>
                  <a:lnTo>
                    <a:pt x="169560" y="4528780"/>
                  </a:lnTo>
                  <a:lnTo>
                    <a:pt x="147294" y="4425546"/>
                  </a:lnTo>
                  <a:lnTo>
                    <a:pt x="129076" y="4312191"/>
                  </a:lnTo>
                  <a:lnTo>
                    <a:pt x="110859" y="4186690"/>
                  </a:lnTo>
                  <a:lnTo>
                    <a:pt x="106810" y="4061190"/>
                  </a:lnTo>
                  <a:lnTo>
                    <a:pt x="116931" y="3937714"/>
                  </a:lnTo>
                  <a:lnTo>
                    <a:pt x="129076" y="3885085"/>
                  </a:lnTo>
                  <a:lnTo>
                    <a:pt x="143246" y="3822334"/>
                  </a:lnTo>
                  <a:lnTo>
                    <a:pt x="147294" y="3759584"/>
                  </a:lnTo>
                  <a:lnTo>
                    <a:pt x="143246" y="3694810"/>
                  </a:lnTo>
                  <a:lnTo>
                    <a:pt x="110859" y="3538947"/>
                  </a:lnTo>
                  <a:lnTo>
                    <a:pt x="76447" y="3385107"/>
                  </a:lnTo>
                  <a:lnTo>
                    <a:pt x="44060" y="3223171"/>
                  </a:lnTo>
                  <a:lnTo>
                    <a:pt x="21794" y="3057187"/>
                  </a:lnTo>
                  <a:lnTo>
                    <a:pt x="7624" y="2885130"/>
                  </a:lnTo>
                  <a:lnTo>
                    <a:pt x="0" y="2885130"/>
                  </a:lnTo>
                  <a:close/>
                </a:path>
              </a:pathLst>
            </a:custGeom>
            <a:solidFill>
              <a:srgbClr val="60BED4"/>
            </a:solidFill>
            <a:ln>
              <a:noFill/>
            </a:ln>
          </p:spPr>
          <p:txBody>
            <a:bodyPr/>
            <a:lstStyle/>
            <a:p>
              <a:pPr defTabSz="914286" eaLnBrk="1" fontAlgn="auto" hangingPunct="1">
                <a:spcBef>
                  <a:spcPts val="0"/>
                </a:spcBef>
                <a:spcAft>
                  <a:spcPts val="0"/>
                </a:spcAft>
                <a:defRPr/>
              </a:pPr>
              <a:endParaRPr lang="ko-KR" altLang="en-US" sz="2701" kern="0">
                <a:solidFill>
                  <a:prstClr val="black"/>
                </a:solidFill>
                <a:latin typeface="Arial"/>
                <a:ea typeface="Arial Unicode MS"/>
              </a:endParaRPr>
            </a:p>
          </p:txBody>
        </p:sp>
      </p:grpSp>
      <p:grpSp>
        <p:nvGrpSpPr>
          <p:cNvPr id="7" name="Grupo 4"/>
          <p:cNvGrpSpPr>
            <a:grpSpLocks/>
          </p:cNvGrpSpPr>
          <p:nvPr/>
        </p:nvGrpSpPr>
        <p:grpSpPr bwMode="auto">
          <a:xfrm>
            <a:off x="8153400" y="2892425"/>
            <a:ext cx="1490663" cy="1754188"/>
            <a:chOff x="8727282" y="2887626"/>
            <a:chExt cx="1490662" cy="1754290"/>
          </a:xfrm>
        </p:grpSpPr>
        <p:grpSp>
          <p:nvGrpSpPr>
            <p:cNvPr id="8" name="Grupo 3"/>
            <p:cNvGrpSpPr>
              <a:grpSpLocks/>
            </p:cNvGrpSpPr>
            <p:nvPr/>
          </p:nvGrpSpPr>
          <p:grpSpPr bwMode="auto">
            <a:xfrm>
              <a:off x="8727282" y="2887626"/>
              <a:ext cx="1490662" cy="1754290"/>
              <a:chOff x="8727282" y="2915305"/>
              <a:chExt cx="1490662" cy="1754290"/>
            </a:xfrm>
          </p:grpSpPr>
          <p:sp>
            <p:nvSpPr>
              <p:cNvPr id="10" name="Oval 3">
                <a:extLst>
                  <a:ext uri="{FF2B5EF4-FFF2-40B4-BE49-F238E27FC236}"/>
                </a:extLst>
              </p:cNvPr>
              <p:cNvSpPr/>
              <p:nvPr/>
            </p:nvSpPr>
            <p:spPr>
              <a:xfrm>
                <a:off x="9014620" y="2915305"/>
                <a:ext cx="915986" cy="895402"/>
              </a:xfrm>
              <a:prstGeom prst="ellipse">
                <a:avLst/>
              </a:prstGeom>
              <a:solidFill>
                <a:srgbClr val="AAAAA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11" name="TextBox 7"/>
              <p:cNvSpPr txBox="1">
                <a:spLocks noChangeArrowheads="1"/>
              </p:cNvSpPr>
              <p:nvPr/>
            </p:nvSpPr>
            <p:spPr bwMode="auto">
              <a:xfrm>
                <a:off x="8727282" y="3931407"/>
                <a:ext cx="14906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b="1">
                    <a:solidFill>
                      <a:srgbClr val="404040"/>
                    </a:solidFill>
                    <a:latin typeface="Arial" charset="0"/>
                    <a:ea typeface="Arial Unicode MS" pitchFamily="34" charset="-128"/>
                    <a:cs typeface="Arial" charset="0"/>
                  </a:rPr>
                  <a:t>Capacidad del personal técnico </a:t>
                </a:r>
                <a:endParaRPr lang="ko-KR" altLang="en-US" sz="1400" b="1">
                  <a:solidFill>
                    <a:srgbClr val="404040"/>
                  </a:solidFill>
                  <a:latin typeface="Arial" charset="0"/>
                  <a:ea typeface="Arial Unicode MS" pitchFamily="34" charset="-128"/>
                  <a:cs typeface="Arial" charset="0"/>
                </a:endParaRPr>
              </a:p>
            </p:txBody>
          </p:sp>
        </p:grpSp>
        <p:sp>
          <p:nvSpPr>
            <p:cNvPr id="9" name="Freeform 108">
              <a:extLst>
                <a:ext uri="{FF2B5EF4-FFF2-40B4-BE49-F238E27FC236}"/>
              </a:extLst>
            </p:cNvPr>
            <p:cNvSpPr/>
            <p:nvPr/>
          </p:nvSpPr>
          <p:spPr>
            <a:xfrm>
              <a:off x="9220995" y="3073375"/>
              <a:ext cx="503237" cy="554069"/>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grpSp>
      <p:grpSp>
        <p:nvGrpSpPr>
          <p:cNvPr id="12" name="Grupo 1"/>
          <p:cNvGrpSpPr>
            <a:grpSpLocks/>
          </p:cNvGrpSpPr>
          <p:nvPr/>
        </p:nvGrpSpPr>
        <p:grpSpPr bwMode="auto">
          <a:xfrm>
            <a:off x="1248315" y="2835904"/>
            <a:ext cx="3495675" cy="2087562"/>
            <a:chOff x="2183606" y="2911578"/>
            <a:chExt cx="3495675" cy="2087562"/>
          </a:xfrm>
        </p:grpSpPr>
        <p:sp>
          <p:nvSpPr>
            <p:cNvPr id="13" name="Rounded Rectangle 14">
              <a:extLst>
                <a:ext uri="{FF2B5EF4-FFF2-40B4-BE49-F238E27FC236}"/>
              </a:extLst>
            </p:cNvPr>
            <p:cNvSpPr/>
            <p:nvPr/>
          </p:nvSpPr>
          <p:spPr>
            <a:xfrm>
              <a:off x="2183606" y="2911578"/>
              <a:ext cx="3495675" cy="2087562"/>
            </a:xfrm>
            <a:prstGeom prst="roundRect">
              <a:avLst>
                <a:gd name="adj" fmla="val 12448"/>
              </a:avLst>
            </a:prstGeom>
            <a:noFill/>
            <a:ln w="31750" cap="flat" cmpd="sng" algn="ctr">
              <a:solidFill>
                <a:srgbClr val="60BED4"/>
              </a:solid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4" name="TextBox 13"/>
            <p:cNvSpPr txBox="1">
              <a:spLocks noChangeArrowheads="1"/>
            </p:cNvSpPr>
            <p:nvPr/>
          </p:nvSpPr>
          <p:spPr bwMode="auto">
            <a:xfrm>
              <a:off x="3459163" y="3017838"/>
              <a:ext cx="1520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3600" b="1">
                  <a:solidFill>
                    <a:srgbClr val="60BED4"/>
                  </a:solidFill>
                  <a:latin typeface="Arial" charset="0"/>
                  <a:ea typeface="Arial Unicode MS" pitchFamily="34" charset="-128"/>
                  <a:cs typeface="Arial" charset="0"/>
                </a:rPr>
                <a:t>100%</a:t>
              </a:r>
              <a:endParaRPr lang="ko-KR" altLang="en-US" sz="3600" b="1">
                <a:solidFill>
                  <a:srgbClr val="60BED4"/>
                </a:solidFill>
                <a:latin typeface="Arial" charset="0"/>
                <a:ea typeface="Arial Unicode MS" pitchFamily="34" charset="-128"/>
                <a:cs typeface="Arial" charset="0"/>
              </a:endParaRPr>
            </a:p>
          </p:txBody>
        </p:sp>
        <p:sp>
          <p:nvSpPr>
            <p:cNvPr id="15" name="TextBox 15"/>
            <p:cNvSpPr txBox="1">
              <a:spLocks noChangeArrowheads="1"/>
            </p:cNvSpPr>
            <p:nvPr/>
          </p:nvSpPr>
          <p:spPr bwMode="auto">
            <a:xfrm>
              <a:off x="2209800" y="3876675"/>
              <a:ext cx="32369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C" altLang="ko-KR" sz="1400">
                  <a:solidFill>
                    <a:srgbClr val="404040"/>
                  </a:solidFill>
                  <a:latin typeface="Arial" charset="0"/>
                  <a:ea typeface="Arial Unicode MS" pitchFamily="34" charset="-128"/>
                  <a:cs typeface="Arial" charset="0"/>
                </a:rPr>
                <a:t>Permiten dimensionar el conocimiento y experiencia del personal de Fuerzas Armadas para desarrollar un proyecto de esta magnitud.</a:t>
              </a:r>
              <a:endParaRPr lang="ko-KR" altLang="en-US" sz="1400">
                <a:solidFill>
                  <a:srgbClr val="404040"/>
                </a:solidFill>
                <a:latin typeface="Arial" charset="0"/>
                <a:ea typeface="Arial Unicode MS" pitchFamily="34" charset="-128"/>
                <a:cs typeface="Arial" charset="0"/>
              </a:endParaRPr>
            </a:p>
          </p:txBody>
        </p:sp>
        <p:sp>
          <p:nvSpPr>
            <p:cNvPr id="16" name="Freeform 108">
              <a:extLst>
                <a:ext uri="{FF2B5EF4-FFF2-40B4-BE49-F238E27FC236}"/>
              </a:extLst>
            </p:cNvPr>
            <p:cNvSpPr/>
            <p:nvPr/>
          </p:nvSpPr>
          <p:spPr>
            <a:xfrm>
              <a:off x="2539206" y="3022703"/>
              <a:ext cx="558800" cy="706437"/>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grpSp>
    </p:spTree>
    <p:extLst>
      <p:ext uri="{BB962C8B-B14F-4D97-AF65-F5344CB8AC3E}">
        <p14:creationId xmlns:p14="http://schemas.microsoft.com/office/powerpoint/2010/main" val="2724388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1076576"/>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8.- OPERACIONALIZACIÓN DE LAS VARIABLES, INDICADORES, VARIABLE </a:t>
            </a:r>
            <a:r>
              <a:rPr lang="es-EC" sz="2800" b="1" i="1" dirty="0" smtClean="0">
                <a:solidFill>
                  <a:prstClr val="black"/>
                </a:solidFill>
                <a:latin typeface="Arial" panose="020B0604020202020204" pitchFamily="34" charset="0"/>
                <a:cs typeface="Arial" panose="020B0604020202020204" pitchFamily="34" charset="0"/>
              </a:rPr>
              <a:t>INDEPENDIENE, DIMENSIÓN LEGAL</a:t>
            </a:r>
            <a:endParaRPr lang="es-EC" sz="2800" b="1" i="1" dirty="0">
              <a:solidFill>
                <a:prstClr val="black"/>
              </a:solidFill>
              <a:latin typeface="Arial" panose="020B0604020202020204" pitchFamily="34" charset="0"/>
              <a:cs typeface="Arial" panose="020B0604020202020204" pitchFamily="34" charset="0"/>
            </a:endParaRPr>
          </a:p>
        </p:txBody>
      </p:sp>
      <p:grpSp>
        <p:nvGrpSpPr>
          <p:cNvPr id="4" name="Grupo 2"/>
          <p:cNvGrpSpPr>
            <a:grpSpLocks/>
          </p:cNvGrpSpPr>
          <p:nvPr/>
        </p:nvGrpSpPr>
        <p:grpSpPr bwMode="auto">
          <a:xfrm>
            <a:off x="6049963" y="2189163"/>
            <a:ext cx="4311650" cy="3954462"/>
            <a:chOff x="6967538" y="2293938"/>
            <a:chExt cx="4311650" cy="3954062"/>
          </a:xfrm>
        </p:grpSpPr>
        <p:sp>
          <p:nvSpPr>
            <p:cNvPr id="5" name="Oval 47">
              <a:extLst>
                <a:ext uri="{FF2B5EF4-FFF2-40B4-BE49-F238E27FC236}"/>
              </a:extLst>
            </p:cNvPr>
            <p:cNvSpPr/>
            <p:nvPr/>
          </p:nvSpPr>
          <p:spPr>
            <a:xfrm>
              <a:off x="9139238" y="2293938"/>
              <a:ext cx="1995487" cy="1995285"/>
            </a:xfrm>
            <a:prstGeom prst="ellipse">
              <a:avLst/>
            </a:prstGeom>
            <a:blipFill>
              <a:blip r:embed="rId2"/>
              <a:stretch>
                <a:fillRect/>
              </a:stretch>
            </a:bli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kern="0">
                <a:solidFill>
                  <a:prstClr val="white"/>
                </a:solidFill>
                <a:latin typeface="Arial"/>
                <a:ea typeface="Arial Unicode MS"/>
              </a:endParaRPr>
            </a:p>
          </p:txBody>
        </p:sp>
        <p:sp>
          <p:nvSpPr>
            <p:cNvPr id="7" name="Oval 46">
              <a:extLst>
                <a:ext uri="{FF2B5EF4-FFF2-40B4-BE49-F238E27FC236}"/>
              </a:extLst>
            </p:cNvPr>
            <p:cNvSpPr/>
            <p:nvPr/>
          </p:nvSpPr>
          <p:spPr>
            <a:xfrm>
              <a:off x="6967538" y="2298700"/>
              <a:ext cx="1995487" cy="1995286"/>
            </a:xfrm>
            <a:prstGeom prst="ellipse">
              <a:avLst/>
            </a:prstGeom>
            <a:blipFill>
              <a:blip r:embed="rId3"/>
              <a:stretch>
                <a:fillRect/>
              </a:stretch>
            </a:bli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kern="0">
                <a:solidFill>
                  <a:prstClr val="white"/>
                </a:solidFill>
                <a:latin typeface="Arial"/>
                <a:ea typeface="Arial Unicode MS"/>
              </a:endParaRPr>
            </a:p>
          </p:txBody>
        </p:sp>
        <p:grpSp>
          <p:nvGrpSpPr>
            <p:cNvPr id="8" name="Group 51"/>
            <p:cNvGrpSpPr>
              <a:grpSpLocks/>
            </p:cNvGrpSpPr>
            <p:nvPr/>
          </p:nvGrpSpPr>
          <p:grpSpPr bwMode="auto">
            <a:xfrm>
              <a:off x="7048500" y="4573589"/>
              <a:ext cx="1831975" cy="1458969"/>
              <a:chOff x="2714325" y="3822139"/>
              <a:chExt cx="1831453" cy="1458514"/>
            </a:xfrm>
          </p:grpSpPr>
          <p:sp>
            <p:nvSpPr>
              <p:cNvPr id="16" name="Text Placeholder 3"/>
              <p:cNvSpPr txBox="1">
                <a:spLocks/>
              </p:cNvSpPr>
              <p:nvPr/>
            </p:nvSpPr>
            <p:spPr bwMode="auto">
              <a:xfrm>
                <a:off x="2724327" y="3822139"/>
                <a:ext cx="1811449" cy="37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latinLnBrk="1" hangingPunct="1">
                  <a:spcBef>
                    <a:spcPct val="20000"/>
                  </a:spcBef>
                  <a:buFont typeface="Arial" charset="0"/>
                  <a:buNone/>
                </a:pPr>
                <a:r>
                  <a:rPr lang="en-US" altLang="ko-KR" sz="1400" b="1">
                    <a:solidFill>
                      <a:srgbClr val="000000"/>
                    </a:solidFill>
                    <a:latin typeface="Arial" charset="0"/>
                    <a:ea typeface="Arial Unicode MS" pitchFamily="34" charset="-128"/>
                    <a:cs typeface="Arial" charset="0"/>
                  </a:rPr>
                  <a:t>Norma de Relacionamiento</a:t>
                </a:r>
              </a:p>
            </p:txBody>
          </p:sp>
          <p:sp>
            <p:nvSpPr>
              <p:cNvPr id="17" name="TextBox 9"/>
              <p:cNvSpPr txBox="1">
                <a:spLocks noChangeArrowheads="1"/>
              </p:cNvSpPr>
              <p:nvPr/>
            </p:nvSpPr>
            <p:spPr bwMode="auto">
              <a:xfrm>
                <a:off x="2714325" y="4542219"/>
                <a:ext cx="1831453" cy="73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a:solidFill>
                      <a:srgbClr val="404040"/>
                    </a:solidFill>
                    <a:latin typeface="Arial" charset="0"/>
                    <a:ea typeface="Arial Unicode MS" pitchFamily="34" charset="-128"/>
                    <a:cs typeface="Arial" charset="0"/>
                  </a:rPr>
                  <a:t>Debe adaptarse a las normas emitidas por el MSP.</a:t>
                </a:r>
                <a:endParaRPr lang="ko-KR" altLang="en-US" sz="1400">
                  <a:solidFill>
                    <a:srgbClr val="404040"/>
                  </a:solidFill>
                  <a:latin typeface="Arial" charset="0"/>
                  <a:ea typeface="Arial Unicode MS" pitchFamily="34" charset="-128"/>
                  <a:cs typeface="Arial" charset="0"/>
                </a:endParaRPr>
              </a:p>
            </p:txBody>
          </p:sp>
        </p:grpSp>
        <p:grpSp>
          <p:nvGrpSpPr>
            <p:cNvPr id="9" name="Group 45"/>
            <p:cNvGrpSpPr>
              <a:grpSpLocks/>
            </p:cNvGrpSpPr>
            <p:nvPr/>
          </p:nvGrpSpPr>
          <p:grpSpPr bwMode="auto">
            <a:xfrm>
              <a:off x="9229725" y="4573588"/>
              <a:ext cx="1830388" cy="1674412"/>
              <a:chOff x="4700113" y="3822139"/>
              <a:chExt cx="1831453" cy="1673890"/>
            </a:xfrm>
          </p:grpSpPr>
          <p:sp>
            <p:nvSpPr>
              <p:cNvPr id="14" name="Text Placeholder 3"/>
              <p:cNvSpPr txBox="1">
                <a:spLocks/>
              </p:cNvSpPr>
              <p:nvPr/>
            </p:nvSpPr>
            <p:spPr bwMode="auto">
              <a:xfrm>
                <a:off x="4710115" y="3822139"/>
                <a:ext cx="1811449" cy="37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latinLnBrk="1" hangingPunct="1">
                  <a:spcBef>
                    <a:spcPct val="20000"/>
                  </a:spcBef>
                  <a:buFont typeface="Arial" charset="0"/>
                  <a:buNone/>
                </a:pPr>
                <a:r>
                  <a:rPr lang="en-US" altLang="ko-KR" sz="1400" b="1">
                    <a:solidFill>
                      <a:srgbClr val="000000"/>
                    </a:solidFill>
                    <a:latin typeface="Arial" charset="0"/>
                    <a:ea typeface="Arial Unicode MS" pitchFamily="34" charset="-128"/>
                    <a:cs typeface="Arial" charset="0"/>
                  </a:rPr>
                  <a:t>Código de Ingenios</a:t>
                </a:r>
              </a:p>
            </p:txBody>
          </p:sp>
          <p:sp>
            <p:nvSpPr>
              <p:cNvPr id="15" name="TextBox 13"/>
              <p:cNvSpPr txBox="1">
                <a:spLocks noChangeArrowheads="1"/>
              </p:cNvSpPr>
              <p:nvPr/>
            </p:nvSpPr>
            <p:spPr bwMode="auto">
              <a:xfrm>
                <a:off x="4700113" y="4542219"/>
                <a:ext cx="1831453" cy="95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a:solidFill>
                      <a:srgbClr val="404040"/>
                    </a:solidFill>
                    <a:latin typeface="Arial" charset="0"/>
                    <a:ea typeface="Arial Unicode MS" pitchFamily="34" charset="-128"/>
                    <a:cs typeface="Arial" charset="0"/>
                  </a:rPr>
                  <a:t>Propiedad Intelectual del producto que se va a construir</a:t>
                </a:r>
                <a:endParaRPr lang="ko-KR" altLang="en-US" sz="1400">
                  <a:solidFill>
                    <a:srgbClr val="404040"/>
                  </a:solidFill>
                  <a:latin typeface="Arial" charset="0"/>
                  <a:ea typeface="Arial Unicode MS" pitchFamily="34" charset="-128"/>
                  <a:cs typeface="Arial" charset="0"/>
                </a:endParaRPr>
              </a:p>
            </p:txBody>
          </p:sp>
        </p:grpSp>
        <p:sp>
          <p:nvSpPr>
            <p:cNvPr id="10" name="Cross 43">
              <a:extLst>
                <a:ext uri="{FF2B5EF4-FFF2-40B4-BE49-F238E27FC236}"/>
              </a:extLst>
            </p:cNvPr>
            <p:cNvSpPr/>
            <p:nvPr/>
          </p:nvSpPr>
          <p:spPr>
            <a:xfrm>
              <a:off x="8374063" y="3565396"/>
              <a:ext cx="792162" cy="792083"/>
            </a:xfrm>
            <a:prstGeom prst="plus">
              <a:avLst>
                <a:gd name="adj" fmla="val 30541"/>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sp>
          <p:nvSpPr>
            <p:cNvPr id="11" name="Cross 47">
              <a:extLst>
                <a:ext uri="{FF2B5EF4-FFF2-40B4-BE49-F238E27FC236}"/>
              </a:extLst>
            </p:cNvPr>
            <p:cNvSpPr/>
            <p:nvPr/>
          </p:nvSpPr>
          <p:spPr>
            <a:xfrm>
              <a:off x="10487025" y="3560635"/>
              <a:ext cx="792163" cy="790495"/>
            </a:xfrm>
            <a:prstGeom prst="plus">
              <a:avLst>
                <a:gd name="adj" fmla="val 30541"/>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sp>
          <p:nvSpPr>
            <p:cNvPr id="12" name="Freeform 49">
              <a:extLst>
                <a:ext uri="{FF2B5EF4-FFF2-40B4-BE49-F238E27FC236}"/>
              </a:extLst>
            </p:cNvPr>
            <p:cNvSpPr>
              <a:spLocks noChangeAspect="1"/>
            </p:cNvSpPr>
            <p:nvPr/>
          </p:nvSpPr>
          <p:spPr>
            <a:xfrm>
              <a:off x="8651875" y="3801910"/>
              <a:ext cx="319088" cy="320643"/>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sp>
          <p:nvSpPr>
            <p:cNvPr id="13" name="Freeform 99">
              <a:extLst>
                <a:ext uri="{FF2B5EF4-FFF2-40B4-BE49-F238E27FC236}"/>
              </a:extLst>
            </p:cNvPr>
            <p:cNvSpPr>
              <a:spLocks noChangeAspect="1"/>
            </p:cNvSpPr>
            <p:nvPr/>
          </p:nvSpPr>
          <p:spPr>
            <a:xfrm>
              <a:off x="10741025" y="3790799"/>
              <a:ext cx="263525" cy="330167"/>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grpSp>
      <p:sp>
        <p:nvSpPr>
          <p:cNvPr id="18" name="Freeform 97">
            <a:extLst>
              <a:ext uri="{FF2B5EF4-FFF2-40B4-BE49-F238E27FC236}"/>
            </a:extLst>
          </p:cNvPr>
          <p:cNvSpPr>
            <a:spLocks noChangeAspect="1"/>
          </p:cNvSpPr>
          <p:nvPr/>
        </p:nvSpPr>
        <p:spPr>
          <a:xfrm>
            <a:off x="11341100" y="3798888"/>
            <a:ext cx="420688" cy="31432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grpSp>
        <p:nvGrpSpPr>
          <p:cNvPr id="19" name="Group 6"/>
          <p:cNvGrpSpPr>
            <a:grpSpLocks/>
          </p:cNvGrpSpPr>
          <p:nvPr/>
        </p:nvGrpSpPr>
        <p:grpSpPr bwMode="auto">
          <a:xfrm>
            <a:off x="3379611" y="1384243"/>
            <a:ext cx="1024379" cy="5465554"/>
            <a:chOff x="6761057" y="322748"/>
            <a:chExt cx="1092149" cy="5958902"/>
          </a:xfrm>
        </p:grpSpPr>
        <p:sp>
          <p:nvSpPr>
            <p:cNvPr id="20" name="Diagonal Stripe 7">
              <a:extLst>
                <a:ext uri="{FF2B5EF4-FFF2-40B4-BE49-F238E27FC236}"/>
              </a:extLst>
            </p:cNvPr>
            <p:cNvSpPr/>
            <p:nvPr/>
          </p:nvSpPr>
          <p:spPr>
            <a:xfrm rot="19197366">
              <a:off x="6907100" y="5186380"/>
              <a:ext cx="904833" cy="1095270"/>
            </a:xfrm>
            <a:prstGeom prst="diagStripe">
              <a:avLst>
                <a:gd name="adj" fmla="val 86326"/>
              </a:avLst>
            </a:pr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black"/>
                </a:solidFill>
                <a:latin typeface="Arial"/>
                <a:ea typeface="Arial Unicode MS"/>
              </a:endParaRPr>
            </a:p>
          </p:txBody>
        </p:sp>
        <p:sp>
          <p:nvSpPr>
            <p:cNvPr id="21" name="Rectangle 7">
              <a:extLst>
                <a:ext uri="{FF2B5EF4-FFF2-40B4-BE49-F238E27FC236}"/>
              </a:extLst>
            </p:cNvPr>
            <p:cNvSpPr/>
            <p:nvPr/>
          </p:nvSpPr>
          <p:spPr>
            <a:xfrm>
              <a:off x="6884876" y="1303729"/>
              <a:ext cx="844511" cy="3468354"/>
            </a:xfrm>
            <a:custGeom>
              <a:avLst/>
              <a:gdLst>
                <a:gd name="connsiteX0" fmla="*/ 0 w 828152"/>
                <a:gd name="connsiteY0" fmla="*/ 0 h 1872208"/>
                <a:gd name="connsiteX1" fmla="*/ 828152 w 828152"/>
                <a:gd name="connsiteY1" fmla="*/ 0 h 1872208"/>
                <a:gd name="connsiteX2" fmla="*/ 828152 w 828152"/>
                <a:gd name="connsiteY2" fmla="*/ 1872208 h 1872208"/>
                <a:gd name="connsiteX3" fmla="*/ 0 w 828152"/>
                <a:gd name="connsiteY3" fmla="*/ 1872208 h 1872208"/>
                <a:gd name="connsiteX4" fmla="*/ 0 w 828152"/>
                <a:gd name="connsiteY4" fmla="*/ 0 h 1872208"/>
                <a:gd name="connsiteX0" fmla="*/ 0 w 828152"/>
                <a:gd name="connsiteY0" fmla="*/ 0 h 1891000"/>
                <a:gd name="connsiteX1" fmla="*/ 828152 w 828152"/>
                <a:gd name="connsiteY1" fmla="*/ 0 h 1891000"/>
                <a:gd name="connsiteX2" fmla="*/ 828152 w 828152"/>
                <a:gd name="connsiteY2" fmla="*/ 1872208 h 1891000"/>
                <a:gd name="connsiteX3" fmla="*/ 0 w 828152"/>
                <a:gd name="connsiteY3" fmla="*/ 1872208 h 1891000"/>
                <a:gd name="connsiteX4" fmla="*/ 0 w 828152"/>
                <a:gd name="connsiteY4" fmla="*/ 0 h 1891000"/>
                <a:gd name="connsiteX0" fmla="*/ 0 w 828152"/>
                <a:gd name="connsiteY0" fmla="*/ 0 h 1907994"/>
                <a:gd name="connsiteX1" fmla="*/ 828152 w 828152"/>
                <a:gd name="connsiteY1" fmla="*/ 0 h 1907994"/>
                <a:gd name="connsiteX2" fmla="*/ 828152 w 828152"/>
                <a:gd name="connsiteY2" fmla="*/ 1872208 h 1907994"/>
                <a:gd name="connsiteX3" fmla="*/ 0 w 828152"/>
                <a:gd name="connsiteY3" fmla="*/ 1872208 h 1907994"/>
                <a:gd name="connsiteX4" fmla="*/ 0 w 828152"/>
                <a:gd name="connsiteY4" fmla="*/ 0 h 1907994"/>
                <a:gd name="connsiteX0" fmla="*/ 0 w 828152"/>
                <a:gd name="connsiteY0" fmla="*/ 0 h 1920103"/>
                <a:gd name="connsiteX1" fmla="*/ 828152 w 828152"/>
                <a:gd name="connsiteY1" fmla="*/ 0 h 1920103"/>
                <a:gd name="connsiteX2" fmla="*/ 828152 w 828152"/>
                <a:gd name="connsiteY2" fmla="*/ 1872208 h 1920103"/>
                <a:gd name="connsiteX3" fmla="*/ 0 w 828152"/>
                <a:gd name="connsiteY3" fmla="*/ 1872208 h 1920103"/>
                <a:gd name="connsiteX4" fmla="*/ 0 w 828152"/>
                <a:gd name="connsiteY4" fmla="*/ 0 h 1920103"/>
                <a:gd name="connsiteX0" fmla="*/ 0 w 828152"/>
                <a:gd name="connsiteY0" fmla="*/ 0 h 1923817"/>
                <a:gd name="connsiteX1" fmla="*/ 828152 w 828152"/>
                <a:gd name="connsiteY1" fmla="*/ 0 h 1923817"/>
                <a:gd name="connsiteX2" fmla="*/ 828152 w 828152"/>
                <a:gd name="connsiteY2" fmla="*/ 1872208 h 1923817"/>
                <a:gd name="connsiteX3" fmla="*/ 0 w 828152"/>
                <a:gd name="connsiteY3" fmla="*/ 1872208 h 1923817"/>
                <a:gd name="connsiteX4" fmla="*/ 0 w 828152"/>
                <a:gd name="connsiteY4" fmla="*/ 0 h 1923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152" h="1923817">
                  <a:moveTo>
                    <a:pt x="0" y="0"/>
                  </a:moveTo>
                  <a:lnTo>
                    <a:pt x="828152" y="0"/>
                  </a:lnTo>
                  <a:lnTo>
                    <a:pt x="828152" y="1872208"/>
                  </a:lnTo>
                  <a:cubicBezTo>
                    <a:pt x="499246" y="1935634"/>
                    <a:pt x="328906" y="1946205"/>
                    <a:pt x="0" y="1872208"/>
                  </a:cubicBezTo>
                  <a:lnTo>
                    <a:pt x="0" y="0"/>
                  </a:lnTo>
                  <a:close/>
                </a:path>
              </a:pathLst>
            </a:cu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 name="Rounded Rectangle 60">
              <a:extLst>
                <a:ext uri="{FF2B5EF4-FFF2-40B4-BE49-F238E27FC236}"/>
              </a:extLst>
            </p:cNvPr>
            <p:cNvSpPr/>
            <p:nvPr/>
          </p:nvSpPr>
          <p:spPr>
            <a:xfrm>
              <a:off x="6851540" y="322748"/>
              <a:ext cx="911182" cy="231753"/>
            </a:xfrm>
            <a:prstGeom prst="roundRect">
              <a:avLst>
                <a:gd name="adj" fmla="val 50000"/>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3" name="Rectangle 10">
              <a:extLst>
                <a:ext uri="{FF2B5EF4-FFF2-40B4-BE49-F238E27FC236}"/>
              </a:extLst>
            </p:cNvPr>
            <p:cNvSpPr/>
            <p:nvPr/>
          </p:nvSpPr>
          <p:spPr>
            <a:xfrm>
              <a:off x="7030919" y="554501"/>
              <a:ext cx="552424" cy="620653"/>
            </a:xfrm>
            <a:prstGeom prst="rect">
              <a:avLst/>
            </a:pr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4" name="Rectangle 11">
              <a:extLst>
                <a:ext uri="{FF2B5EF4-FFF2-40B4-BE49-F238E27FC236}"/>
              </a:extLst>
            </p:cNvPr>
            <p:cNvSpPr/>
            <p:nvPr/>
          </p:nvSpPr>
          <p:spPr>
            <a:xfrm>
              <a:off x="7186487" y="4745098"/>
              <a:ext cx="241289" cy="233341"/>
            </a:xfrm>
            <a:prstGeom prst="rect">
              <a:avLst/>
            </a:pr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 name="Trapezoid 12">
              <a:extLst>
                <a:ext uri="{FF2B5EF4-FFF2-40B4-BE49-F238E27FC236}"/>
              </a:extLst>
            </p:cNvPr>
            <p:cNvSpPr/>
            <p:nvPr/>
          </p:nvSpPr>
          <p:spPr>
            <a:xfrm rot="10800000">
              <a:off x="7186487" y="4960977"/>
              <a:ext cx="241289" cy="290485"/>
            </a:xfrm>
            <a:prstGeom prst="trapezoid">
              <a:avLst/>
            </a:pr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 name="Rounded Rectangle 64">
              <a:extLst>
                <a:ext uri="{FF2B5EF4-FFF2-40B4-BE49-F238E27FC236}"/>
              </a:extLst>
            </p:cNvPr>
            <p:cNvSpPr/>
            <p:nvPr/>
          </p:nvSpPr>
          <p:spPr>
            <a:xfrm>
              <a:off x="6761057" y="1137058"/>
              <a:ext cx="1092149" cy="174608"/>
            </a:xfrm>
            <a:prstGeom prst="roundRect">
              <a:avLst>
                <a:gd name="adj" fmla="val 50000"/>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 name="Rectangle 20">
              <a:extLst>
                <a:ext uri="{FF2B5EF4-FFF2-40B4-BE49-F238E27FC236}"/>
              </a:extLst>
            </p:cNvPr>
            <p:cNvSpPr/>
            <p:nvPr/>
          </p:nvSpPr>
          <p:spPr>
            <a:xfrm>
              <a:off x="6988058" y="2781550"/>
              <a:ext cx="638145" cy="1760368"/>
            </a:xfrm>
            <a:custGeom>
              <a:avLst/>
              <a:gdLst>
                <a:gd name="connsiteX0" fmla="*/ 0 w 669024"/>
                <a:gd name="connsiteY0" fmla="*/ 0 h 1662748"/>
                <a:gd name="connsiteX1" fmla="*/ 669024 w 669024"/>
                <a:gd name="connsiteY1" fmla="*/ 0 h 1662748"/>
                <a:gd name="connsiteX2" fmla="*/ 669024 w 669024"/>
                <a:gd name="connsiteY2" fmla="*/ 1662748 h 1662748"/>
                <a:gd name="connsiteX3" fmla="*/ 0 w 669024"/>
                <a:gd name="connsiteY3" fmla="*/ 1662748 h 1662748"/>
                <a:gd name="connsiteX4" fmla="*/ 0 w 669024"/>
                <a:gd name="connsiteY4" fmla="*/ 0 h 1662748"/>
                <a:gd name="connsiteX0" fmla="*/ 0 w 669024"/>
                <a:gd name="connsiteY0" fmla="*/ 0 h 1686239"/>
                <a:gd name="connsiteX1" fmla="*/ 669024 w 669024"/>
                <a:gd name="connsiteY1" fmla="*/ 0 h 1686239"/>
                <a:gd name="connsiteX2" fmla="*/ 669024 w 669024"/>
                <a:gd name="connsiteY2" fmla="*/ 1662748 h 1686239"/>
                <a:gd name="connsiteX3" fmla="*/ 0 w 669024"/>
                <a:gd name="connsiteY3" fmla="*/ 1662748 h 1686239"/>
                <a:gd name="connsiteX4" fmla="*/ 0 w 669024"/>
                <a:gd name="connsiteY4" fmla="*/ 0 h 1686239"/>
                <a:gd name="connsiteX0" fmla="*/ 0 w 669024"/>
                <a:gd name="connsiteY0" fmla="*/ 0 h 1662748"/>
                <a:gd name="connsiteX1" fmla="*/ 669024 w 669024"/>
                <a:gd name="connsiteY1" fmla="*/ 0 h 1662748"/>
                <a:gd name="connsiteX2" fmla="*/ 669024 w 669024"/>
                <a:gd name="connsiteY2" fmla="*/ 1662748 h 1662748"/>
                <a:gd name="connsiteX3" fmla="*/ 0 w 669024"/>
                <a:gd name="connsiteY3" fmla="*/ 1662748 h 1662748"/>
                <a:gd name="connsiteX4" fmla="*/ 0 w 669024"/>
                <a:gd name="connsiteY4" fmla="*/ 0 h 166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24" h="1662748">
                  <a:moveTo>
                    <a:pt x="0" y="0"/>
                  </a:moveTo>
                  <a:lnTo>
                    <a:pt x="669024" y="0"/>
                  </a:lnTo>
                  <a:lnTo>
                    <a:pt x="669024" y="1662748"/>
                  </a:lnTo>
                  <a:cubicBezTo>
                    <a:pt x="440730" y="1715603"/>
                    <a:pt x="260007" y="1715603"/>
                    <a:pt x="0" y="1662748"/>
                  </a:cubicBezTo>
                  <a:lnTo>
                    <a:pt x="0" y="0"/>
                  </a:lnTo>
                  <a:close/>
                </a:path>
              </a:pathLst>
            </a:cu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 name="Rectangle 15">
              <a:extLst>
                <a:ext uri="{FF2B5EF4-FFF2-40B4-BE49-F238E27FC236}"/>
              </a:extLst>
            </p:cNvPr>
            <p:cNvSpPr/>
            <p:nvPr/>
          </p:nvSpPr>
          <p:spPr>
            <a:xfrm>
              <a:off x="7283320" y="554501"/>
              <a:ext cx="47623" cy="620653"/>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 name="Rectangle 16">
              <a:extLst>
                <a:ext uri="{FF2B5EF4-FFF2-40B4-BE49-F238E27FC236}"/>
              </a:extLst>
            </p:cNvPr>
            <p:cNvSpPr/>
            <p:nvPr/>
          </p:nvSpPr>
          <p:spPr>
            <a:xfrm>
              <a:off x="7300782" y="1392620"/>
              <a:ext cx="330185" cy="71431"/>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0" name="Rectangle 17">
              <a:extLst>
                <a:ext uri="{FF2B5EF4-FFF2-40B4-BE49-F238E27FC236}"/>
              </a:extLst>
            </p:cNvPr>
            <p:cNvSpPr/>
            <p:nvPr/>
          </p:nvSpPr>
          <p:spPr>
            <a:xfrm>
              <a:off x="7300782" y="3945075"/>
              <a:ext cx="330185" cy="71431"/>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 name="Rectangle 18">
              <a:extLst>
                <a:ext uri="{FF2B5EF4-FFF2-40B4-BE49-F238E27FC236}"/>
              </a:extLst>
            </p:cNvPr>
            <p:cNvSpPr/>
            <p:nvPr/>
          </p:nvSpPr>
          <p:spPr>
            <a:xfrm>
              <a:off x="7432538" y="2349791"/>
              <a:ext cx="198429" cy="71430"/>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 name="Rectangle 19">
              <a:extLst>
                <a:ext uri="{FF2B5EF4-FFF2-40B4-BE49-F238E27FC236}"/>
              </a:extLst>
            </p:cNvPr>
            <p:cNvSpPr/>
            <p:nvPr/>
          </p:nvSpPr>
          <p:spPr>
            <a:xfrm>
              <a:off x="7432538" y="3626018"/>
              <a:ext cx="198429" cy="71430"/>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 name="Rectangle 20">
              <a:extLst>
                <a:ext uri="{FF2B5EF4-FFF2-40B4-BE49-F238E27FC236}"/>
              </a:extLst>
            </p:cNvPr>
            <p:cNvSpPr/>
            <p:nvPr/>
          </p:nvSpPr>
          <p:spPr>
            <a:xfrm>
              <a:off x="7300782" y="3306961"/>
              <a:ext cx="330185" cy="71431"/>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 name="Rectangle 21">
              <a:extLst>
                <a:ext uri="{FF2B5EF4-FFF2-40B4-BE49-F238E27FC236}"/>
              </a:extLst>
            </p:cNvPr>
            <p:cNvSpPr/>
            <p:nvPr/>
          </p:nvSpPr>
          <p:spPr>
            <a:xfrm>
              <a:off x="7432538" y="1711677"/>
              <a:ext cx="198429" cy="71430"/>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 name="Rectangle 22">
              <a:extLst>
                <a:ext uri="{FF2B5EF4-FFF2-40B4-BE49-F238E27FC236}"/>
              </a:extLst>
            </p:cNvPr>
            <p:cNvSpPr/>
            <p:nvPr/>
          </p:nvSpPr>
          <p:spPr>
            <a:xfrm>
              <a:off x="7300782" y="2030734"/>
              <a:ext cx="330185" cy="71431"/>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 name="Rectangle 23">
              <a:extLst>
                <a:ext uri="{FF2B5EF4-FFF2-40B4-BE49-F238E27FC236}"/>
              </a:extLst>
            </p:cNvPr>
            <p:cNvSpPr/>
            <p:nvPr/>
          </p:nvSpPr>
          <p:spPr>
            <a:xfrm>
              <a:off x="7432538" y="4264132"/>
              <a:ext cx="198429" cy="71430"/>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 name="Rectangle 20">
              <a:extLst>
                <a:ext uri="{FF2B5EF4-FFF2-40B4-BE49-F238E27FC236}"/>
              </a:extLst>
            </p:cNvPr>
            <p:cNvSpPr/>
            <p:nvPr/>
          </p:nvSpPr>
          <p:spPr>
            <a:xfrm>
              <a:off x="6988058" y="2637100"/>
              <a:ext cx="638145" cy="144449"/>
            </a:xfrm>
            <a:custGeom>
              <a:avLst/>
              <a:gdLst>
                <a:gd name="connsiteX0" fmla="*/ 0 w 669024"/>
                <a:gd name="connsiteY0" fmla="*/ 0 h 1662748"/>
                <a:gd name="connsiteX1" fmla="*/ 669024 w 669024"/>
                <a:gd name="connsiteY1" fmla="*/ 0 h 1662748"/>
                <a:gd name="connsiteX2" fmla="*/ 669024 w 669024"/>
                <a:gd name="connsiteY2" fmla="*/ 1662748 h 1662748"/>
                <a:gd name="connsiteX3" fmla="*/ 0 w 669024"/>
                <a:gd name="connsiteY3" fmla="*/ 1662748 h 1662748"/>
                <a:gd name="connsiteX4" fmla="*/ 0 w 669024"/>
                <a:gd name="connsiteY4" fmla="*/ 0 h 1662748"/>
                <a:gd name="connsiteX0" fmla="*/ 0 w 669024"/>
                <a:gd name="connsiteY0" fmla="*/ 0 h 1686239"/>
                <a:gd name="connsiteX1" fmla="*/ 669024 w 669024"/>
                <a:gd name="connsiteY1" fmla="*/ 0 h 1686239"/>
                <a:gd name="connsiteX2" fmla="*/ 669024 w 669024"/>
                <a:gd name="connsiteY2" fmla="*/ 1662748 h 1686239"/>
                <a:gd name="connsiteX3" fmla="*/ 0 w 669024"/>
                <a:gd name="connsiteY3" fmla="*/ 1662748 h 1686239"/>
                <a:gd name="connsiteX4" fmla="*/ 0 w 669024"/>
                <a:gd name="connsiteY4" fmla="*/ 0 h 1686239"/>
                <a:gd name="connsiteX0" fmla="*/ 0 w 669024"/>
                <a:gd name="connsiteY0" fmla="*/ 0 h 1662748"/>
                <a:gd name="connsiteX1" fmla="*/ 669024 w 669024"/>
                <a:gd name="connsiteY1" fmla="*/ 0 h 1662748"/>
                <a:gd name="connsiteX2" fmla="*/ 669024 w 669024"/>
                <a:gd name="connsiteY2" fmla="*/ 1662748 h 1662748"/>
                <a:gd name="connsiteX3" fmla="*/ 0 w 669024"/>
                <a:gd name="connsiteY3" fmla="*/ 1662748 h 1662748"/>
                <a:gd name="connsiteX4" fmla="*/ 0 w 669024"/>
                <a:gd name="connsiteY4" fmla="*/ 0 h 166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024" h="1662748">
                  <a:moveTo>
                    <a:pt x="0" y="0"/>
                  </a:moveTo>
                  <a:lnTo>
                    <a:pt x="669024" y="0"/>
                  </a:lnTo>
                  <a:lnTo>
                    <a:pt x="669024" y="1662748"/>
                  </a:lnTo>
                  <a:cubicBezTo>
                    <a:pt x="440730" y="1715603"/>
                    <a:pt x="260007" y="1715603"/>
                    <a:pt x="0" y="1662748"/>
                  </a:cubicBezTo>
                  <a:lnTo>
                    <a:pt x="0" y="0"/>
                  </a:lnTo>
                  <a:close/>
                </a:path>
              </a:pathLst>
            </a:custGeom>
            <a:solidFill>
              <a:srgbClr val="AAAAA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 name="Rectangle 25">
              <a:extLst>
                <a:ext uri="{FF2B5EF4-FFF2-40B4-BE49-F238E27FC236}"/>
              </a:extLst>
            </p:cNvPr>
            <p:cNvSpPr/>
            <p:nvPr/>
          </p:nvSpPr>
          <p:spPr>
            <a:xfrm>
              <a:off x="7300782" y="2668847"/>
              <a:ext cx="330185" cy="71431"/>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 name="Rectangle 26">
              <a:extLst>
                <a:ext uri="{FF2B5EF4-FFF2-40B4-BE49-F238E27FC236}"/>
              </a:extLst>
            </p:cNvPr>
            <p:cNvSpPr/>
            <p:nvPr/>
          </p:nvSpPr>
          <p:spPr>
            <a:xfrm>
              <a:off x="7432538" y="2987905"/>
              <a:ext cx="198429" cy="71430"/>
            </a:xfrm>
            <a:prstGeom prst="rect">
              <a:avLst/>
            </a:prstGeom>
            <a:solidFill>
              <a:sysClr val="window" lastClr="FFFFFF">
                <a:lumMod val="85000"/>
              </a:sys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grpSp>
      <p:grpSp>
        <p:nvGrpSpPr>
          <p:cNvPr id="40" name="Group 27"/>
          <p:cNvGrpSpPr>
            <a:grpSpLocks/>
          </p:cNvGrpSpPr>
          <p:nvPr/>
        </p:nvGrpSpPr>
        <p:grpSpPr bwMode="auto">
          <a:xfrm>
            <a:off x="3146425" y="6280150"/>
            <a:ext cx="1098550" cy="385763"/>
            <a:chOff x="1950157" y="5792396"/>
            <a:chExt cx="1387404" cy="444916"/>
          </a:xfrm>
        </p:grpSpPr>
        <p:sp>
          <p:nvSpPr>
            <p:cNvPr id="41" name="Oval 28">
              <a:extLst>
                <a:ext uri="{FF2B5EF4-FFF2-40B4-BE49-F238E27FC236}"/>
              </a:extLst>
            </p:cNvPr>
            <p:cNvSpPr/>
            <p:nvPr/>
          </p:nvSpPr>
          <p:spPr>
            <a:xfrm flipV="1">
              <a:off x="1950157" y="5792396"/>
              <a:ext cx="1387404" cy="444916"/>
            </a:xfrm>
            <a:prstGeom prst="ellipse">
              <a:avLst/>
            </a:prstGeom>
            <a:solidFill>
              <a:sysClr val="windowText" lastClr="000000">
                <a:alpha val="27000"/>
              </a:sysClr>
            </a:solidFill>
            <a:ln w="12700" cap="flat" cmpd="sng" algn="ctr">
              <a:noFill/>
              <a:prstDash val="solid"/>
              <a:miter lim="800000"/>
            </a:ln>
            <a:effectLst>
              <a:softEdge rad="165100"/>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 name="Oval 29">
              <a:extLst>
                <a:ext uri="{FF2B5EF4-FFF2-40B4-BE49-F238E27FC236}"/>
              </a:extLst>
            </p:cNvPr>
            <p:cNvSpPr/>
            <p:nvPr/>
          </p:nvSpPr>
          <p:spPr>
            <a:xfrm flipV="1">
              <a:off x="2069424" y="5830643"/>
              <a:ext cx="1148871" cy="368423"/>
            </a:xfrm>
            <a:prstGeom prst="ellipse">
              <a:avLst/>
            </a:prstGeom>
            <a:solidFill>
              <a:sysClr val="windowText" lastClr="000000">
                <a:alpha val="81000"/>
              </a:sysClr>
            </a:solidFill>
            <a:ln w="12700" cap="flat" cmpd="sng" algn="ctr">
              <a:noFill/>
              <a:prstDash val="solid"/>
              <a:miter lim="800000"/>
            </a:ln>
            <a:effectLst>
              <a:softEdge rad="165100"/>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grpSp>
      <p:grpSp>
        <p:nvGrpSpPr>
          <p:cNvPr id="43" name="Grupo 1"/>
          <p:cNvGrpSpPr>
            <a:grpSpLocks/>
          </p:cNvGrpSpPr>
          <p:nvPr/>
        </p:nvGrpSpPr>
        <p:grpSpPr bwMode="auto">
          <a:xfrm>
            <a:off x="2698573" y="1432452"/>
            <a:ext cx="2301875" cy="5085557"/>
            <a:chOff x="2422525" y="558800"/>
            <a:chExt cx="2454275" cy="5545138"/>
          </a:xfrm>
        </p:grpSpPr>
        <p:sp>
          <p:nvSpPr>
            <p:cNvPr id="44" name="Freeform 54">
              <a:extLst>
                <a:ext uri="{FF2B5EF4-FFF2-40B4-BE49-F238E27FC236}"/>
              </a:extLst>
            </p:cNvPr>
            <p:cNvSpPr/>
            <p:nvPr/>
          </p:nvSpPr>
          <p:spPr>
            <a:xfrm>
              <a:off x="2486025" y="4913313"/>
              <a:ext cx="2238375" cy="1190625"/>
            </a:xfrm>
            <a:custGeom>
              <a:avLst/>
              <a:gdLst>
                <a:gd name="connsiteX0" fmla="*/ 1562100 w 1619250"/>
                <a:gd name="connsiteY0" fmla="*/ 590550 h 1200150"/>
                <a:gd name="connsiteX1" fmla="*/ 0 w 1619250"/>
                <a:gd name="connsiteY1" fmla="*/ 1200150 h 1200150"/>
                <a:gd name="connsiteX2" fmla="*/ 76200 w 1619250"/>
                <a:gd name="connsiteY2" fmla="*/ 590550 h 1200150"/>
                <a:gd name="connsiteX3" fmla="*/ 1619250 w 1619250"/>
                <a:gd name="connsiteY3" fmla="*/ 0 h 1200150"/>
                <a:gd name="connsiteX4" fmla="*/ 1562100 w 1619250"/>
                <a:gd name="connsiteY4" fmla="*/ 590550 h 1200150"/>
                <a:gd name="connsiteX0" fmla="*/ 1619250 w 1619250"/>
                <a:gd name="connsiteY0" fmla="*/ 590550 h 1200150"/>
                <a:gd name="connsiteX1" fmla="*/ 0 w 1619250"/>
                <a:gd name="connsiteY1" fmla="*/ 1200150 h 1200150"/>
                <a:gd name="connsiteX2" fmla="*/ 76200 w 1619250"/>
                <a:gd name="connsiteY2" fmla="*/ 590550 h 1200150"/>
                <a:gd name="connsiteX3" fmla="*/ 1619250 w 1619250"/>
                <a:gd name="connsiteY3" fmla="*/ 0 h 1200150"/>
                <a:gd name="connsiteX4" fmla="*/ 1619250 w 1619250"/>
                <a:gd name="connsiteY4" fmla="*/ 590550 h 1200150"/>
                <a:gd name="connsiteX0" fmla="*/ 1609725 w 1619250"/>
                <a:gd name="connsiteY0" fmla="*/ 542925 h 1200150"/>
                <a:gd name="connsiteX1" fmla="*/ 0 w 1619250"/>
                <a:gd name="connsiteY1" fmla="*/ 1200150 h 1200150"/>
                <a:gd name="connsiteX2" fmla="*/ 76200 w 1619250"/>
                <a:gd name="connsiteY2" fmla="*/ 590550 h 1200150"/>
                <a:gd name="connsiteX3" fmla="*/ 1619250 w 1619250"/>
                <a:gd name="connsiteY3" fmla="*/ 0 h 1200150"/>
                <a:gd name="connsiteX4" fmla="*/ 1609725 w 1619250"/>
                <a:gd name="connsiteY4" fmla="*/ 542925 h 1200150"/>
                <a:gd name="connsiteX0" fmla="*/ 1609725 w 1619250"/>
                <a:gd name="connsiteY0" fmla="*/ 581025 h 1200150"/>
                <a:gd name="connsiteX1" fmla="*/ 0 w 1619250"/>
                <a:gd name="connsiteY1" fmla="*/ 1200150 h 1200150"/>
                <a:gd name="connsiteX2" fmla="*/ 76200 w 1619250"/>
                <a:gd name="connsiteY2" fmla="*/ 590550 h 1200150"/>
                <a:gd name="connsiteX3" fmla="*/ 1619250 w 1619250"/>
                <a:gd name="connsiteY3" fmla="*/ 0 h 1200150"/>
                <a:gd name="connsiteX4" fmla="*/ 1609725 w 1619250"/>
                <a:gd name="connsiteY4" fmla="*/ 581025 h 1200150"/>
                <a:gd name="connsiteX0" fmla="*/ 1562100 w 1571625"/>
                <a:gd name="connsiteY0" fmla="*/ 581025 h 1238250"/>
                <a:gd name="connsiteX1" fmla="*/ 0 w 1571625"/>
                <a:gd name="connsiteY1" fmla="*/ 1238250 h 1238250"/>
                <a:gd name="connsiteX2" fmla="*/ 28575 w 1571625"/>
                <a:gd name="connsiteY2" fmla="*/ 590550 h 1238250"/>
                <a:gd name="connsiteX3" fmla="*/ 1571625 w 1571625"/>
                <a:gd name="connsiteY3" fmla="*/ 0 h 1238250"/>
                <a:gd name="connsiteX4" fmla="*/ 1562100 w 1571625"/>
                <a:gd name="connsiteY4" fmla="*/ 581025 h 1238250"/>
                <a:gd name="connsiteX0" fmla="*/ 1562100 w 1571625"/>
                <a:gd name="connsiteY0" fmla="*/ 581025 h 1238250"/>
                <a:gd name="connsiteX1" fmla="*/ 0 w 1571625"/>
                <a:gd name="connsiteY1" fmla="*/ 1238250 h 1238250"/>
                <a:gd name="connsiteX2" fmla="*/ 0 w 1571625"/>
                <a:gd name="connsiteY2" fmla="*/ 619125 h 1238250"/>
                <a:gd name="connsiteX3" fmla="*/ 1571625 w 1571625"/>
                <a:gd name="connsiteY3" fmla="*/ 0 h 1238250"/>
                <a:gd name="connsiteX4" fmla="*/ 1562100 w 1571625"/>
                <a:gd name="connsiteY4" fmla="*/ 581025 h 1238250"/>
                <a:gd name="connsiteX0" fmla="*/ 1562100 w 1571625"/>
                <a:gd name="connsiteY0" fmla="*/ 619125 h 1276350"/>
                <a:gd name="connsiteX1" fmla="*/ 0 w 1571625"/>
                <a:gd name="connsiteY1" fmla="*/ 1276350 h 1276350"/>
                <a:gd name="connsiteX2" fmla="*/ 0 w 1571625"/>
                <a:gd name="connsiteY2" fmla="*/ 657225 h 1276350"/>
                <a:gd name="connsiteX3" fmla="*/ 1571625 w 1571625"/>
                <a:gd name="connsiteY3" fmla="*/ 0 h 1276350"/>
                <a:gd name="connsiteX4" fmla="*/ 1562100 w 1571625"/>
                <a:gd name="connsiteY4" fmla="*/ 619125 h 1276350"/>
                <a:gd name="connsiteX0" fmla="*/ 1562100 w 1571625"/>
                <a:gd name="connsiteY0" fmla="*/ 619125 h 1276350"/>
                <a:gd name="connsiteX1" fmla="*/ 0 w 1571625"/>
                <a:gd name="connsiteY1" fmla="*/ 1276350 h 1276350"/>
                <a:gd name="connsiteX2" fmla="*/ 0 w 1571625"/>
                <a:gd name="connsiteY2" fmla="*/ 638175 h 1276350"/>
                <a:gd name="connsiteX3" fmla="*/ 1571625 w 1571625"/>
                <a:gd name="connsiteY3" fmla="*/ 0 h 1276350"/>
                <a:gd name="connsiteX4" fmla="*/ 1562100 w 1571625"/>
                <a:gd name="connsiteY4" fmla="*/ 619125 h 127635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190625">
                  <a:moveTo>
                    <a:pt x="1562100" y="571500"/>
                  </a:moveTo>
                  <a:cubicBezTo>
                    <a:pt x="1117600" y="838200"/>
                    <a:pt x="501650" y="952500"/>
                    <a:pt x="0" y="1190625"/>
                  </a:cubicBezTo>
                  <a:lnTo>
                    <a:pt x="0" y="590550"/>
                  </a:lnTo>
                  <a:cubicBezTo>
                    <a:pt x="349250" y="393700"/>
                    <a:pt x="1079500" y="130175"/>
                    <a:pt x="1543050" y="0"/>
                  </a:cubicBezTo>
                  <a:lnTo>
                    <a:pt x="1562100" y="571500"/>
                  </a:lnTo>
                  <a:close/>
                </a:path>
              </a:pathLst>
            </a:custGeom>
            <a:gradFill>
              <a:gsLst>
                <a:gs pos="0">
                  <a:srgbClr val="60BED4">
                    <a:lumMod val="50000"/>
                  </a:srgbClr>
                </a:gs>
                <a:gs pos="50418">
                  <a:srgbClr val="60BED4"/>
                </a:gs>
                <a:gs pos="100000">
                  <a:srgbClr val="60BED4">
                    <a:lumMod val="30000"/>
                  </a:srgbClr>
                </a:gs>
              </a:gsLst>
              <a:lin ang="0" scaled="0"/>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45" name="Freeform 53">
              <a:extLst>
                <a:ext uri="{FF2B5EF4-FFF2-40B4-BE49-F238E27FC236}"/>
              </a:extLst>
            </p:cNvPr>
            <p:cNvSpPr/>
            <p:nvPr/>
          </p:nvSpPr>
          <p:spPr>
            <a:xfrm>
              <a:off x="2530475" y="558800"/>
              <a:ext cx="2346325" cy="1304925"/>
            </a:xfrm>
            <a:custGeom>
              <a:avLst/>
              <a:gdLst>
                <a:gd name="connsiteX0" fmla="*/ 1562100 w 1619250"/>
                <a:gd name="connsiteY0" fmla="*/ 590550 h 1200150"/>
                <a:gd name="connsiteX1" fmla="*/ 0 w 1619250"/>
                <a:gd name="connsiteY1" fmla="*/ 1200150 h 1200150"/>
                <a:gd name="connsiteX2" fmla="*/ 76200 w 1619250"/>
                <a:gd name="connsiteY2" fmla="*/ 590550 h 1200150"/>
                <a:gd name="connsiteX3" fmla="*/ 1619250 w 1619250"/>
                <a:gd name="connsiteY3" fmla="*/ 0 h 1200150"/>
                <a:gd name="connsiteX4" fmla="*/ 1562100 w 1619250"/>
                <a:gd name="connsiteY4" fmla="*/ 590550 h 1200150"/>
                <a:gd name="connsiteX0" fmla="*/ 1619250 w 1619250"/>
                <a:gd name="connsiteY0" fmla="*/ 590550 h 1200150"/>
                <a:gd name="connsiteX1" fmla="*/ 0 w 1619250"/>
                <a:gd name="connsiteY1" fmla="*/ 1200150 h 1200150"/>
                <a:gd name="connsiteX2" fmla="*/ 76200 w 1619250"/>
                <a:gd name="connsiteY2" fmla="*/ 590550 h 1200150"/>
                <a:gd name="connsiteX3" fmla="*/ 1619250 w 1619250"/>
                <a:gd name="connsiteY3" fmla="*/ 0 h 1200150"/>
                <a:gd name="connsiteX4" fmla="*/ 1619250 w 1619250"/>
                <a:gd name="connsiteY4" fmla="*/ 590550 h 1200150"/>
                <a:gd name="connsiteX0" fmla="*/ 1609725 w 1619250"/>
                <a:gd name="connsiteY0" fmla="*/ 542925 h 1200150"/>
                <a:gd name="connsiteX1" fmla="*/ 0 w 1619250"/>
                <a:gd name="connsiteY1" fmla="*/ 1200150 h 1200150"/>
                <a:gd name="connsiteX2" fmla="*/ 76200 w 1619250"/>
                <a:gd name="connsiteY2" fmla="*/ 590550 h 1200150"/>
                <a:gd name="connsiteX3" fmla="*/ 1619250 w 1619250"/>
                <a:gd name="connsiteY3" fmla="*/ 0 h 1200150"/>
                <a:gd name="connsiteX4" fmla="*/ 1609725 w 1619250"/>
                <a:gd name="connsiteY4" fmla="*/ 542925 h 1200150"/>
                <a:gd name="connsiteX0" fmla="*/ 1609725 w 1619250"/>
                <a:gd name="connsiteY0" fmla="*/ 581025 h 1200150"/>
                <a:gd name="connsiteX1" fmla="*/ 0 w 1619250"/>
                <a:gd name="connsiteY1" fmla="*/ 1200150 h 1200150"/>
                <a:gd name="connsiteX2" fmla="*/ 76200 w 1619250"/>
                <a:gd name="connsiteY2" fmla="*/ 590550 h 1200150"/>
                <a:gd name="connsiteX3" fmla="*/ 1619250 w 1619250"/>
                <a:gd name="connsiteY3" fmla="*/ 0 h 1200150"/>
                <a:gd name="connsiteX4" fmla="*/ 1609725 w 1619250"/>
                <a:gd name="connsiteY4" fmla="*/ 581025 h 1200150"/>
                <a:gd name="connsiteX0" fmla="*/ 1562100 w 1571625"/>
                <a:gd name="connsiteY0" fmla="*/ 581025 h 1238250"/>
                <a:gd name="connsiteX1" fmla="*/ 0 w 1571625"/>
                <a:gd name="connsiteY1" fmla="*/ 1238250 h 1238250"/>
                <a:gd name="connsiteX2" fmla="*/ 28575 w 1571625"/>
                <a:gd name="connsiteY2" fmla="*/ 590550 h 1238250"/>
                <a:gd name="connsiteX3" fmla="*/ 1571625 w 1571625"/>
                <a:gd name="connsiteY3" fmla="*/ 0 h 1238250"/>
                <a:gd name="connsiteX4" fmla="*/ 1562100 w 1571625"/>
                <a:gd name="connsiteY4" fmla="*/ 581025 h 1238250"/>
                <a:gd name="connsiteX0" fmla="*/ 1562100 w 1571625"/>
                <a:gd name="connsiteY0" fmla="*/ 581025 h 1238250"/>
                <a:gd name="connsiteX1" fmla="*/ 0 w 1571625"/>
                <a:gd name="connsiteY1" fmla="*/ 1238250 h 1238250"/>
                <a:gd name="connsiteX2" fmla="*/ 0 w 1571625"/>
                <a:gd name="connsiteY2" fmla="*/ 619125 h 1238250"/>
                <a:gd name="connsiteX3" fmla="*/ 1571625 w 1571625"/>
                <a:gd name="connsiteY3" fmla="*/ 0 h 1238250"/>
                <a:gd name="connsiteX4" fmla="*/ 1562100 w 1571625"/>
                <a:gd name="connsiteY4" fmla="*/ 581025 h 1238250"/>
                <a:gd name="connsiteX0" fmla="*/ 1562100 w 1571625"/>
                <a:gd name="connsiteY0" fmla="*/ 619125 h 1276350"/>
                <a:gd name="connsiteX1" fmla="*/ 0 w 1571625"/>
                <a:gd name="connsiteY1" fmla="*/ 1276350 h 1276350"/>
                <a:gd name="connsiteX2" fmla="*/ 0 w 1571625"/>
                <a:gd name="connsiteY2" fmla="*/ 657225 h 1276350"/>
                <a:gd name="connsiteX3" fmla="*/ 1571625 w 1571625"/>
                <a:gd name="connsiteY3" fmla="*/ 0 h 1276350"/>
                <a:gd name="connsiteX4" fmla="*/ 1562100 w 1571625"/>
                <a:gd name="connsiteY4" fmla="*/ 619125 h 1276350"/>
                <a:gd name="connsiteX0" fmla="*/ 1562100 w 1571625"/>
                <a:gd name="connsiteY0" fmla="*/ 619125 h 1276350"/>
                <a:gd name="connsiteX1" fmla="*/ 0 w 1571625"/>
                <a:gd name="connsiteY1" fmla="*/ 1276350 h 1276350"/>
                <a:gd name="connsiteX2" fmla="*/ 0 w 1571625"/>
                <a:gd name="connsiteY2" fmla="*/ 638175 h 1276350"/>
                <a:gd name="connsiteX3" fmla="*/ 1571625 w 1571625"/>
                <a:gd name="connsiteY3" fmla="*/ 0 h 1276350"/>
                <a:gd name="connsiteX4" fmla="*/ 1562100 w 1571625"/>
                <a:gd name="connsiteY4" fmla="*/ 619125 h 127635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638300"/>
                <a:gd name="connsiteY0" fmla="*/ 685800 h 1304925"/>
                <a:gd name="connsiteX1" fmla="*/ 0 w 1638300"/>
                <a:gd name="connsiteY1" fmla="*/ 1304925 h 1304925"/>
                <a:gd name="connsiteX2" fmla="*/ 0 w 1638300"/>
                <a:gd name="connsiteY2" fmla="*/ 704850 h 1304925"/>
                <a:gd name="connsiteX3" fmla="*/ 1638300 w 1638300"/>
                <a:gd name="connsiteY3" fmla="*/ 0 h 1304925"/>
                <a:gd name="connsiteX4" fmla="*/ 1562100 w 1638300"/>
                <a:gd name="connsiteY4" fmla="*/ 685800 h 1304925"/>
                <a:gd name="connsiteX0" fmla="*/ 1562100 w 1638300"/>
                <a:gd name="connsiteY0" fmla="*/ 685800 h 1304925"/>
                <a:gd name="connsiteX1" fmla="*/ 0 w 1638300"/>
                <a:gd name="connsiteY1" fmla="*/ 1304925 h 1304925"/>
                <a:gd name="connsiteX2" fmla="*/ 0 w 1638300"/>
                <a:gd name="connsiteY2" fmla="*/ 704850 h 1304925"/>
                <a:gd name="connsiteX3" fmla="*/ 1638300 w 1638300"/>
                <a:gd name="connsiteY3" fmla="*/ 0 h 1304925"/>
                <a:gd name="connsiteX4" fmla="*/ 1562100 w 1638300"/>
                <a:gd name="connsiteY4" fmla="*/ 685800 h 1304925"/>
                <a:gd name="connsiteX0" fmla="*/ 1609725 w 1638300"/>
                <a:gd name="connsiteY0" fmla="*/ 666750 h 1304925"/>
                <a:gd name="connsiteX1" fmla="*/ 0 w 1638300"/>
                <a:gd name="connsiteY1" fmla="*/ 1304925 h 1304925"/>
                <a:gd name="connsiteX2" fmla="*/ 0 w 1638300"/>
                <a:gd name="connsiteY2" fmla="*/ 704850 h 1304925"/>
                <a:gd name="connsiteX3" fmla="*/ 1638300 w 1638300"/>
                <a:gd name="connsiteY3" fmla="*/ 0 h 1304925"/>
                <a:gd name="connsiteX4" fmla="*/ 1609725 w 1638300"/>
                <a:gd name="connsiteY4" fmla="*/ 666750 h 1304925"/>
                <a:gd name="connsiteX0" fmla="*/ 1609725 w 1638300"/>
                <a:gd name="connsiteY0" fmla="*/ 666750 h 1304925"/>
                <a:gd name="connsiteX1" fmla="*/ 0 w 1638300"/>
                <a:gd name="connsiteY1" fmla="*/ 1304925 h 1304925"/>
                <a:gd name="connsiteX2" fmla="*/ 0 w 1638300"/>
                <a:gd name="connsiteY2" fmla="*/ 704850 h 1304925"/>
                <a:gd name="connsiteX3" fmla="*/ 1638300 w 1638300"/>
                <a:gd name="connsiteY3" fmla="*/ 0 h 1304925"/>
                <a:gd name="connsiteX4" fmla="*/ 1609725 w 1638300"/>
                <a:gd name="connsiteY4" fmla="*/ 666750 h 1304925"/>
                <a:gd name="connsiteX0" fmla="*/ 1609725 w 1638300"/>
                <a:gd name="connsiteY0" fmla="*/ 666750 h 1304925"/>
                <a:gd name="connsiteX1" fmla="*/ 0 w 1638300"/>
                <a:gd name="connsiteY1" fmla="*/ 1304925 h 1304925"/>
                <a:gd name="connsiteX2" fmla="*/ 0 w 1638300"/>
                <a:gd name="connsiteY2" fmla="*/ 704850 h 1304925"/>
                <a:gd name="connsiteX3" fmla="*/ 1638300 w 1638300"/>
                <a:gd name="connsiteY3" fmla="*/ 0 h 1304925"/>
                <a:gd name="connsiteX4" fmla="*/ 1609725 w 1638300"/>
                <a:gd name="connsiteY4" fmla="*/ 666750 h 1304925"/>
                <a:gd name="connsiteX0" fmla="*/ 1609725 w 1638300"/>
                <a:gd name="connsiteY0" fmla="*/ 723900 h 1304925"/>
                <a:gd name="connsiteX1" fmla="*/ 0 w 1638300"/>
                <a:gd name="connsiteY1" fmla="*/ 1304925 h 1304925"/>
                <a:gd name="connsiteX2" fmla="*/ 0 w 1638300"/>
                <a:gd name="connsiteY2" fmla="*/ 704850 h 1304925"/>
                <a:gd name="connsiteX3" fmla="*/ 1638300 w 1638300"/>
                <a:gd name="connsiteY3" fmla="*/ 0 h 1304925"/>
                <a:gd name="connsiteX4" fmla="*/ 1609725 w 1638300"/>
                <a:gd name="connsiteY4" fmla="*/ 723900 h 1304925"/>
                <a:gd name="connsiteX0" fmla="*/ 1609725 w 1638300"/>
                <a:gd name="connsiteY0" fmla="*/ 723900 h 1304925"/>
                <a:gd name="connsiteX1" fmla="*/ 0 w 1638300"/>
                <a:gd name="connsiteY1" fmla="*/ 1304925 h 1304925"/>
                <a:gd name="connsiteX2" fmla="*/ 0 w 1638300"/>
                <a:gd name="connsiteY2" fmla="*/ 704850 h 1304925"/>
                <a:gd name="connsiteX3" fmla="*/ 1638300 w 1638300"/>
                <a:gd name="connsiteY3" fmla="*/ 0 h 1304925"/>
                <a:gd name="connsiteX4" fmla="*/ 1609725 w 1638300"/>
                <a:gd name="connsiteY4" fmla="*/ 723900 h 1304925"/>
                <a:gd name="connsiteX0" fmla="*/ 1609725 w 1638300"/>
                <a:gd name="connsiteY0" fmla="*/ 723900 h 1304925"/>
                <a:gd name="connsiteX1" fmla="*/ 0 w 1638300"/>
                <a:gd name="connsiteY1" fmla="*/ 1304925 h 1304925"/>
                <a:gd name="connsiteX2" fmla="*/ 0 w 1638300"/>
                <a:gd name="connsiteY2" fmla="*/ 704850 h 1304925"/>
                <a:gd name="connsiteX3" fmla="*/ 1638300 w 1638300"/>
                <a:gd name="connsiteY3" fmla="*/ 0 h 1304925"/>
                <a:gd name="connsiteX4" fmla="*/ 1609725 w 1638300"/>
                <a:gd name="connsiteY4" fmla="*/ 723900 h 1304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0" h="1304925">
                  <a:moveTo>
                    <a:pt x="1609725" y="723900"/>
                  </a:moveTo>
                  <a:cubicBezTo>
                    <a:pt x="1089025" y="990600"/>
                    <a:pt x="539750" y="1095375"/>
                    <a:pt x="0" y="1304925"/>
                  </a:cubicBezTo>
                  <a:lnTo>
                    <a:pt x="0" y="704850"/>
                  </a:lnTo>
                  <a:cubicBezTo>
                    <a:pt x="349250" y="508000"/>
                    <a:pt x="1498600" y="225425"/>
                    <a:pt x="1638300" y="0"/>
                  </a:cubicBezTo>
                  <a:cubicBezTo>
                    <a:pt x="1628775" y="222250"/>
                    <a:pt x="1619250" y="406400"/>
                    <a:pt x="1609725" y="723900"/>
                  </a:cubicBezTo>
                  <a:close/>
                </a:path>
              </a:pathLst>
            </a:custGeom>
            <a:gradFill>
              <a:gsLst>
                <a:gs pos="0">
                  <a:srgbClr val="60BED4">
                    <a:lumMod val="30000"/>
                  </a:srgbClr>
                </a:gs>
                <a:gs pos="50418">
                  <a:srgbClr val="60BED4"/>
                </a:gs>
                <a:gs pos="100000">
                  <a:srgbClr val="60BED4">
                    <a:lumMod val="50000"/>
                  </a:srgbClr>
                </a:gs>
              </a:gsLst>
              <a:lin ang="0" scaled="0"/>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 name="Freeform 55">
              <a:extLst>
                <a:ext uri="{FF2B5EF4-FFF2-40B4-BE49-F238E27FC236}"/>
              </a:extLst>
            </p:cNvPr>
            <p:cNvSpPr/>
            <p:nvPr/>
          </p:nvSpPr>
          <p:spPr>
            <a:xfrm>
              <a:off x="2511425" y="3508375"/>
              <a:ext cx="2238375" cy="1190625"/>
            </a:xfrm>
            <a:custGeom>
              <a:avLst/>
              <a:gdLst>
                <a:gd name="connsiteX0" fmla="*/ 1562100 w 1619250"/>
                <a:gd name="connsiteY0" fmla="*/ 590550 h 1200150"/>
                <a:gd name="connsiteX1" fmla="*/ 0 w 1619250"/>
                <a:gd name="connsiteY1" fmla="*/ 1200150 h 1200150"/>
                <a:gd name="connsiteX2" fmla="*/ 76200 w 1619250"/>
                <a:gd name="connsiteY2" fmla="*/ 590550 h 1200150"/>
                <a:gd name="connsiteX3" fmla="*/ 1619250 w 1619250"/>
                <a:gd name="connsiteY3" fmla="*/ 0 h 1200150"/>
                <a:gd name="connsiteX4" fmla="*/ 1562100 w 1619250"/>
                <a:gd name="connsiteY4" fmla="*/ 590550 h 1200150"/>
                <a:gd name="connsiteX0" fmla="*/ 1619250 w 1619250"/>
                <a:gd name="connsiteY0" fmla="*/ 590550 h 1200150"/>
                <a:gd name="connsiteX1" fmla="*/ 0 w 1619250"/>
                <a:gd name="connsiteY1" fmla="*/ 1200150 h 1200150"/>
                <a:gd name="connsiteX2" fmla="*/ 76200 w 1619250"/>
                <a:gd name="connsiteY2" fmla="*/ 590550 h 1200150"/>
                <a:gd name="connsiteX3" fmla="*/ 1619250 w 1619250"/>
                <a:gd name="connsiteY3" fmla="*/ 0 h 1200150"/>
                <a:gd name="connsiteX4" fmla="*/ 1619250 w 1619250"/>
                <a:gd name="connsiteY4" fmla="*/ 590550 h 1200150"/>
                <a:gd name="connsiteX0" fmla="*/ 1609725 w 1619250"/>
                <a:gd name="connsiteY0" fmla="*/ 542925 h 1200150"/>
                <a:gd name="connsiteX1" fmla="*/ 0 w 1619250"/>
                <a:gd name="connsiteY1" fmla="*/ 1200150 h 1200150"/>
                <a:gd name="connsiteX2" fmla="*/ 76200 w 1619250"/>
                <a:gd name="connsiteY2" fmla="*/ 590550 h 1200150"/>
                <a:gd name="connsiteX3" fmla="*/ 1619250 w 1619250"/>
                <a:gd name="connsiteY3" fmla="*/ 0 h 1200150"/>
                <a:gd name="connsiteX4" fmla="*/ 1609725 w 1619250"/>
                <a:gd name="connsiteY4" fmla="*/ 542925 h 1200150"/>
                <a:gd name="connsiteX0" fmla="*/ 1609725 w 1619250"/>
                <a:gd name="connsiteY0" fmla="*/ 581025 h 1200150"/>
                <a:gd name="connsiteX1" fmla="*/ 0 w 1619250"/>
                <a:gd name="connsiteY1" fmla="*/ 1200150 h 1200150"/>
                <a:gd name="connsiteX2" fmla="*/ 76200 w 1619250"/>
                <a:gd name="connsiteY2" fmla="*/ 590550 h 1200150"/>
                <a:gd name="connsiteX3" fmla="*/ 1619250 w 1619250"/>
                <a:gd name="connsiteY3" fmla="*/ 0 h 1200150"/>
                <a:gd name="connsiteX4" fmla="*/ 1609725 w 1619250"/>
                <a:gd name="connsiteY4" fmla="*/ 581025 h 1200150"/>
                <a:gd name="connsiteX0" fmla="*/ 1562100 w 1571625"/>
                <a:gd name="connsiteY0" fmla="*/ 581025 h 1238250"/>
                <a:gd name="connsiteX1" fmla="*/ 0 w 1571625"/>
                <a:gd name="connsiteY1" fmla="*/ 1238250 h 1238250"/>
                <a:gd name="connsiteX2" fmla="*/ 28575 w 1571625"/>
                <a:gd name="connsiteY2" fmla="*/ 590550 h 1238250"/>
                <a:gd name="connsiteX3" fmla="*/ 1571625 w 1571625"/>
                <a:gd name="connsiteY3" fmla="*/ 0 h 1238250"/>
                <a:gd name="connsiteX4" fmla="*/ 1562100 w 1571625"/>
                <a:gd name="connsiteY4" fmla="*/ 581025 h 1238250"/>
                <a:gd name="connsiteX0" fmla="*/ 1562100 w 1571625"/>
                <a:gd name="connsiteY0" fmla="*/ 581025 h 1238250"/>
                <a:gd name="connsiteX1" fmla="*/ 0 w 1571625"/>
                <a:gd name="connsiteY1" fmla="*/ 1238250 h 1238250"/>
                <a:gd name="connsiteX2" fmla="*/ 0 w 1571625"/>
                <a:gd name="connsiteY2" fmla="*/ 619125 h 1238250"/>
                <a:gd name="connsiteX3" fmla="*/ 1571625 w 1571625"/>
                <a:gd name="connsiteY3" fmla="*/ 0 h 1238250"/>
                <a:gd name="connsiteX4" fmla="*/ 1562100 w 1571625"/>
                <a:gd name="connsiteY4" fmla="*/ 581025 h 1238250"/>
                <a:gd name="connsiteX0" fmla="*/ 1562100 w 1571625"/>
                <a:gd name="connsiteY0" fmla="*/ 619125 h 1276350"/>
                <a:gd name="connsiteX1" fmla="*/ 0 w 1571625"/>
                <a:gd name="connsiteY1" fmla="*/ 1276350 h 1276350"/>
                <a:gd name="connsiteX2" fmla="*/ 0 w 1571625"/>
                <a:gd name="connsiteY2" fmla="*/ 657225 h 1276350"/>
                <a:gd name="connsiteX3" fmla="*/ 1571625 w 1571625"/>
                <a:gd name="connsiteY3" fmla="*/ 0 h 1276350"/>
                <a:gd name="connsiteX4" fmla="*/ 1562100 w 1571625"/>
                <a:gd name="connsiteY4" fmla="*/ 619125 h 1276350"/>
                <a:gd name="connsiteX0" fmla="*/ 1562100 w 1571625"/>
                <a:gd name="connsiteY0" fmla="*/ 619125 h 1276350"/>
                <a:gd name="connsiteX1" fmla="*/ 0 w 1571625"/>
                <a:gd name="connsiteY1" fmla="*/ 1276350 h 1276350"/>
                <a:gd name="connsiteX2" fmla="*/ 0 w 1571625"/>
                <a:gd name="connsiteY2" fmla="*/ 638175 h 1276350"/>
                <a:gd name="connsiteX3" fmla="*/ 1571625 w 1571625"/>
                <a:gd name="connsiteY3" fmla="*/ 0 h 1276350"/>
                <a:gd name="connsiteX4" fmla="*/ 1562100 w 1571625"/>
                <a:gd name="connsiteY4" fmla="*/ 619125 h 127635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190625">
                  <a:moveTo>
                    <a:pt x="1562100" y="571500"/>
                  </a:moveTo>
                  <a:cubicBezTo>
                    <a:pt x="1117600" y="838200"/>
                    <a:pt x="501650" y="952500"/>
                    <a:pt x="0" y="1190625"/>
                  </a:cubicBezTo>
                  <a:lnTo>
                    <a:pt x="0" y="590550"/>
                  </a:lnTo>
                  <a:cubicBezTo>
                    <a:pt x="349250" y="393700"/>
                    <a:pt x="1079500" y="130175"/>
                    <a:pt x="1543050" y="0"/>
                  </a:cubicBezTo>
                  <a:lnTo>
                    <a:pt x="1562100" y="571500"/>
                  </a:lnTo>
                  <a:close/>
                </a:path>
              </a:pathLst>
            </a:custGeom>
            <a:gradFill>
              <a:gsLst>
                <a:gs pos="0">
                  <a:srgbClr val="60BED4">
                    <a:lumMod val="30000"/>
                  </a:srgbClr>
                </a:gs>
                <a:gs pos="50418">
                  <a:srgbClr val="60BED4"/>
                </a:gs>
                <a:gs pos="100000">
                  <a:srgbClr val="60BED4">
                    <a:lumMod val="30000"/>
                  </a:srgbClr>
                </a:gs>
              </a:gsLst>
              <a:lin ang="0" scaled="0"/>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7" name="Freeform 56">
              <a:extLst>
                <a:ext uri="{FF2B5EF4-FFF2-40B4-BE49-F238E27FC236}"/>
              </a:extLst>
            </p:cNvPr>
            <p:cNvSpPr/>
            <p:nvPr/>
          </p:nvSpPr>
          <p:spPr>
            <a:xfrm>
              <a:off x="2478088" y="2114550"/>
              <a:ext cx="2236787" cy="1190625"/>
            </a:xfrm>
            <a:custGeom>
              <a:avLst/>
              <a:gdLst>
                <a:gd name="connsiteX0" fmla="*/ 1562100 w 1619250"/>
                <a:gd name="connsiteY0" fmla="*/ 590550 h 1200150"/>
                <a:gd name="connsiteX1" fmla="*/ 0 w 1619250"/>
                <a:gd name="connsiteY1" fmla="*/ 1200150 h 1200150"/>
                <a:gd name="connsiteX2" fmla="*/ 76200 w 1619250"/>
                <a:gd name="connsiteY2" fmla="*/ 590550 h 1200150"/>
                <a:gd name="connsiteX3" fmla="*/ 1619250 w 1619250"/>
                <a:gd name="connsiteY3" fmla="*/ 0 h 1200150"/>
                <a:gd name="connsiteX4" fmla="*/ 1562100 w 1619250"/>
                <a:gd name="connsiteY4" fmla="*/ 590550 h 1200150"/>
                <a:gd name="connsiteX0" fmla="*/ 1619250 w 1619250"/>
                <a:gd name="connsiteY0" fmla="*/ 590550 h 1200150"/>
                <a:gd name="connsiteX1" fmla="*/ 0 w 1619250"/>
                <a:gd name="connsiteY1" fmla="*/ 1200150 h 1200150"/>
                <a:gd name="connsiteX2" fmla="*/ 76200 w 1619250"/>
                <a:gd name="connsiteY2" fmla="*/ 590550 h 1200150"/>
                <a:gd name="connsiteX3" fmla="*/ 1619250 w 1619250"/>
                <a:gd name="connsiteY3" fmla="*/ 0 h 1200150"/>
                <a:gd name="connsiteX4" fmla="*/ 1619250 w 1619250"/>
                <a:gd name="connsiteY4" fmla="*/ 590550 h 1200150"/>
                <a:gd name="connsiteX0" fmla="*/ 1609725 w 1619250"/>
                <a:gd name="connsiteY0" fmla="*/ 542925 h 1200150"/>
                <a:gd name="connsiteX1" fmla="*/ 0 w 1619250"/>
                <a:gd name="connsiteY1" fmla="*/ 1200150 h 1200150"/>
                <a:gd name="connsiteX2" fmla="*/ 76200 w 1619250"/>
                <a:gd name="connsiteY2" fmla="*/ 590550 h 1200150"/>
                <a:gd name="connsiteX3" fmla="*/ 1619250 w 1619250"/>
                <a:gd name="connsiteY3" fmla="*/ 0 h 1200150"/>
                <a:gd name="connsiteX4" fmla="*/ 1609725 w 1619250"/>
                <a:gd name="connsiteY4" fmla="*/ 542925 h 1200150"/>
                <a:gd name="connsiteX0" fmla="*/ 1609725 w 1619250"/>
                <a:gd name="connsiteY0" fmla="*/ 581025 h 1200150"/>
                <a:gd name="connsiteX1" fmla="*/ 0 w 1619250"/>
                <a:gd name="connsiteY1" fmla="*/ 1200150 h 1200150"/>
                <a:gd name="connsiteX2" fmla="*/ 76200 w 1619250"/>
                <a:gd name="connsiteY2" fmla="*/ 590550 h 1200150"/>
                <a:gd name="connsiteX3" fmla="*/ 1619250 w 1619250"/>
                <a:gd name="connsiteY3" fmla="*/ 0 h 1200150"/>
                <a:gd name="connsiteX4" fmla="*/ 1609725 w 1619250"/>
                <a:gd name="connsiteY4" fmla="*/ 581025 h 1200150"/>
                <a:gd name="connsiteX0" fmla="*/ 1562100 w 1571625"/>
                <a:gd name="connsiteY0" fmla="*/ 581025 h 1238250"/>
                <a:gd name="connsiteX1" fmla="*/ 0 w 1571625"/>
                <a:gd name="connsiteY1" fmla="*/ 1238250 h 1238250"/>
                <a:gd name="connsiteX2" fmla="*/ 28575 w 1571625"/>
                <a:gd name="connsiteY2" fmla="*/ 590550 h 1238250"/>
                <a:gd name="connsiteX3" fmla="*/ 1571625 w 1571625"/>
                <a:gd name="connsiteY3" fmla="*/ 0 h 1238250"/>
                <a:gd name="connsiteX4" fmla="*/ 1562100 w 1571625"/>
                <a:gd name="connsiteY4" fmla="*/ 581025 h 1238250"/>
                <a:gd name="connsiteX0" fmla="*/ 1562100 w 1571625"/>
                <a:gd name="connsiteY0" fmla="*/ 581025 h 1238250"/>
                <a:gd name="connsiteX1" fmla="*/ 0 w 1571625"/>
                <a:gd name="connsiteY1" fmla="*/ 1238250 h 1238250"/>
                <a:gd name="connsiteX2" fmla="*/ 0 w 1571625"/>
                <a:gd name="connsiteY2" fmla="*/ 619125 h 1238250"/>
                <a:gd name="connsiteX3" fmla="*/ 1571625 w 1571625"/>
                <a:gd name="connsiteY3" fmla="*/ 0 h 1238250"/>
                <a:gd name="connsiteX4" fmla="*/ 1562100 w 1571625"/>
                <a:gd name="connsiteY4" fmla="*/ 581025 h 1238250"/>
                <a:gd name="connsiteX0" fmla="*/ 1562100 w 1571625"/>
                <a:gd name="connsiteY0" fmla="*/ 619125 h 1276350"/>
                <a:gd name="connsiteX1" fmla="*/ 0 w 1571625"/>
                <a:gd name="connsiteY1" fmla="*/ 1276350 h 1276350"/>
                <a:gd name="connsiteX2" fmla="*/ 0 w 1571625"/>
                <a:gd name="connsiteY2" fmla="*/ 657225 h 1276350"/>
                <a:gd name="connsiteX3" fmla="*/ 1571625 w 1571625"/>
                <a:gd name="connsiteY3" fmla="*/ 0 h 1276350"/>
                <a:gd name="connsiteX4" fmla="*/ 1562100 w 1571625"/>
                <a:gd name="connsiteY4" fmla="*/ 619125 h 1276350"/>
                <a:gd name="connsiteX0" fmla="*/ 1562100 w 1571625"/>
                <a:gd name="connsiteY0" fmla="*/ 619125 h 1276350"/>
                <a:gd name="connsiteX1" fmla="*/ 0 w 1571625"/>
                <a:gd name="connsiteY1" fmla="*/ 1276350 h 1276350"/>
                <a:gd name="connsiteX2" fmla="*/ 0 w 1571625"/>
                <a:gd name="connsiteY2" fmla="*/ 638175 h 1276350"/>
                <a:gd name="connsiteX3" fmla="*/ 1571625 w 1571625"/>
                <a:gd name="connsiteY3" fmla="*/ 0 h 1276350"/>
                <a:gd name="connsiteX4" fmla="*/ 1562100 w 1571625"/>
                <a:gd name="connsiteY4" fmla="*/ 619125 h 127635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600075 h 1257300"/>
                <a:gd name="connsiteX1" fmla="*/ 0 w 1562100"/>
                <a:gd name="connsiteY1" fmla="*/ 1257300 h 1257300"/>
                <a:gd name="connsiteX2" fmla="*/ 0 w 1562100"/>
                <a:gd name="connsiteY2" fmla="*/ 619125 h 1257300"/>
                <a:gd name="connsiteX3" fmla="*/ 1533525 w 1562100"/>
                <a:gd name="connsiteY3" fmla="*/ 0 h 1257300"/>
                <a:gd name="connsiteX4" fmla="*/ 1562100 w 1562100"/>
                <a:gd name="connsiteY4" fmla="*/ 600075 h 1257300"/>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228725"/>
                <a:gd name="connsiteX1" fmla="*/ 0 w 1562100"/>
                <a:gd name="connsiteY1" fmla="*/ 1228725 h 1228725"/>
                <a:gd name="connsiteX2" fmla="*/ 0 w 1562100"/>
                <a:gd name="connsiteY2" fmla="*/ 590550 h 1228725"/>
                <a:gd name="connsiteX3" fmla="*/ 1543050 w 1562100"/>
                <a:gd name="connsiteY3" fmla="*/ 0 h 1228725"/>
                <a:gd name="connsiteX4" fmla="*/ 1562100 w 1562100"/>
                <a:gd name="connsiteY4" fmla="*/ 571500 h 12287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 name="connsiteX0" fmla="*/ 1562100 w 1562100"/>
                <a:gd name="connsiteY0" fmla="*/ 571500 h 1190625"/>
                <a:gd name="connsiteX1" fmla="*/ 0 w 1562100"/>
                <a:gd name="connsiteY1" fmla="*/ 1190625 h 1190625"/>
                <a:gd name="connsiteX2" fmla="*/ 0 w 1562100"/>
                <a:gd name="connsiteY2" fmla="*/ 590550 h 1190625"/>
                <a:gd name="connsiteX3" fmla="*/ 1543050 w 1562100"/>
                <a:gd name="connsiteY3" fmla="*/ 0 h 1190625"/>
                <a:gd name="connsiteX4" fmla="*/ 1562100 w 1562100"/>
                <a:gd name="connsiteY4" fmla="*/ 571500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190625">
                  <a:moveTo>
                    <a:pt x="1562100" y="571500"/>
                  </a:moveTo>
                  <a:cubicBezTo>
                    <a:pt x="1117600" y="838200"/>
                    <a:pt x="501650" y="952500"/>
                    <a:pt x="0" y="1190625"/>
                  </a:cubicBezTo>
                  <a:lnTo>
                    <a:pt x="0" y="590550"/>
                  </a:lnTo>
                  <a:cubicBezTo>
                    <a:pt x="349250" y="393700"/>
                    <a:pt x="1079500" y="130175"/>
                    <a:pt x="1543050" y="0"/>
                  </a:cubicBezTo>
                  <a:lnTo>
                    <a:pt x="1562100" y="571500"/>
                  </a:lnTo>
                  <a:close/>
                </a:path>
              </a:pathLst>
            </a:custGeom>
            <a:gradFill>
              <a:gsLst>
                <a:gs pos="0">
                  <a:srgbClr val="60BED4">
                    <a:lumMod val="30000"/>
                  </a:srgbClr>
                </a:gs>
                <a:gs pos="50418">
                  <a:srgbClr val="60BED4"/>
                </a:gs>
                <a:gs pos="100000">
                  <a:srgbClr val="60BED4">
                    <a:lumMod val="30000"/>
                  </a:srgbClr>
                </a:gs>
              </a:gsLst>
              <a:lin ang="0" scaled="0"/>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8" name="Parallelogram 31">
              <a:extLst>
                <a:ext uri="{FF2B5EF4-FFF2-40B4-BE49-F238E27FC236}"/>
              </a:extLst>
            </p:cNvPr>
            <p:cNvSpPr/>
            <p:nvPr/>
          </p:nvSpPr>
          <p:spPr>
            <a:xfrm rot="5400000">
              <a:off x="2845594" y="3656806"/>
              <a:ext cx="1462088" cy="2308225"/>
            </a:xfrm>
            <a:custGeom>
              <a:avLst/>
              <a:gdLst>
                <a:gd name="connsiteX0" fmla="*/ 0 w 2160038"/>
                <a:gd name="connsiteY0" fmla="*/ 1598104 h 1598104"/>
                <a:gd name="connsiteX1" fmla="*/ 1205194 w 2160038"/>
                <a:gd name="connsiteY1" fmla="*/ 0 h 1598104"/>
                <a:gd name="connsiteX2" fmla="*/ 2160038 w 2160038"/>
                <a:gd name="connsiteY2" fmla="*/ 0 h 1598104"/>
                <a:gd name="connsiteX3" fmla="*/ 954844 w 2160038"/>
                <a:gd name="connsiteY3" fmla="*/ 1598104 h 1598104"/>
                <a:gd name="connsiteX4" fmla="*/ 0 w 2160038"/>
                <a:gd name="connsiteY4" fmla="*/ 1598104 h 1598104"/>
                <a:gd name="connsiteX0" fmla="*/ 0 w 2160038"/>
                <a:gd name="connsiteY0" fmla="*/ 1598104 h 1598104"/>
                <a:gd name="connsiteX1" fmla="*/ 1205194 w 2160038"/>
                <a:gd name="connsiteY1" fmla="*/ 0 h 1598104"/>
                <a:gd name="connsiteX2" fmla="*/ 2160038 w 2160038"/>
                <a:gd name="connsiteY2" fmla="*/ 0 h 1598104"/>
                <a:gd name="connsiteX3" fmla="*/ 954844 w 2160038"/>
                <a:gd name="connsiteY3" fmla="*/ 1598104 h 1598104"/>
                <a:gd name="connsiteX4" fmla="*/ 196602 w 2160038"/>
                <a:gd name="connsiteY4" fmla="*/ 1593944 h 1598104"/>
                <a:gd name="connsiteX5" fmla="*/ 0 w 2160038"/>
                <a:gd name="connsiteY5" fmla="*/ 1598104 h 1598104"/>
                <a:gd name="connsiteX0" fmla="*/ 0 w 2086559"/>
                <a:gd name="connsiteY0" fmla="*/ 1489247 h 1598104"/>
                <a:gd name="connsiteX1" fmla="*/ 1131715 w 2086559"/>
                <a:gd name="connsiteY1" fmla="*/ 0 h 1598104"/>
                <a:gd name="connsiteX2" fmla="*/ 2086559 w 2086559"/>
                <a:gd name="connsiteY2" fmla="*/ 0 h 1598104"/>
                <a:gd name="connsiteX3" fmla="*/ 881365 w 2086559"/>
                <a:gd name="connsiteY3" fmla="*/ 1598104 h 1598104"/>
                <a:gd name="connsiteX4" fmla="*/ 123123 w 2086559"/>
                <a:gd name="connsiteY4" fmla="*/ 1593944 h 1598104"/>
                <a:gd name="connsiteX5" fmla="*/ 0 w 2086559"/>
                <a:gd name="connsiteY5" fmla="*/ 1489247 h 1598104"/>
                <a:gd name="connsiteX0" fmla="*/ 0 w 2086559"/>
                <a:gd name="connsiteY0" fmla="*/ 1489247 h 1598104"/>
                <a:gd name="connsiteX1" fmla="*/ 1131715 w 2086559"/>
                <a:gd name="connsiteY1" fmla="*/ 0 h 1598104"/>
                <a:gd name="connsiteX2" fmla="*/ 2086559 w 2086559"/>
                <a:gd name="connsiteY2" fmla="*/ 0 h 1598104"/>
                <a:gd name="connsiteX3" fmla="*/ 881365 w 2086559"/>
                <a:gd name="connsiteY3" fmla="*/ 1598104 h 1598104"/>
                <a:gd name="connsiteX4" fmla="*/ 123123 w 2086559"/>
                <a:gd name="connsiteY4" fmla="*/ 1593944 h 1598104"/>
                <a:gd name="connsiteX5" fmla="*/ 0 w 2086559"/>
                <a:gd name="connsiteY5" fmla="*/ 1489247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89280"/>
                <a:gd name="connsiteY0" fmla="*/ 1478366 h 1598104"/>
                <a:gd name="connsiteX1" fmla="*/ 1134436 w 2089280"/>
                <a:gd name="connsiteY1" fmla="*/ 0 h 1598104"/>
                <a:gd name="connsiteX2" fmla="*/ 2089280 w 2089280"/>
                <a:gd name="connsiteY2" fmla="*/ 0 h 1598104"/>
                <a:gd name="connsiteX3" fmla="*/ 884086 w 2089280"/>
                <a:gd name="connsiteY3" fmla="*/ 1598104 h 1598104"/>
                <a:gd name="connsiteX4" fmla="*/ 125844 w 2089280"/>
                <a:gd name="connsiteY4" fmla="*/ 1593944 h 1598104"/>
                <a:gd name="connsiteX5" fmla="*/ 0 w 2089280"/>
                <a:gd name="connsiteY5" fmla="*/ 1478366 h 1598104"/>
                <a:gd name="connsiteX0" fmla="*/ 0 w 2089280"/>
                <a:gd name="connsiteY0" fmla="*/ 1470201 h 1598104"/>
                <a:gd name="connsiteX1" fmla="*/ 1134436 w 2089280"/>
                <a:gd name="connsiteY1" fmla="*/ 0 h 1598104"/>
                <a:gd name="connsiteX2" fmla="*/ 2089280 w 2089280"/>
                <a:gd name="connsiteY2" fmla="*/ 0 h 1598104"/>
                <a:gd name="connsiteX3" fmla="*/ 884086 w 2089280"/>
                <a:gd name="connsiteY3" fmla="*/ 1598104 h 1598104"/>
                <a:gd name="connsiteX4" fmla="*/ 125844 w 2089280"/>
                <a:gd name="connsiteY4" fmla="*/ 1593944 h 1598104"/>
                <a:gd name="connsiteX5" fmla="*/ 0 w 2089280"/>
                <a:gd name="connsiteY5" fmla="*/ 147020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993 w 2128374"/>
                <a:gd name="connsiteY0" fmla="*/ 1323246 h 1598104"/>
                <a:gd name="connsiteX1" fmla="*/ 1173530 w 2128374"/>
                <a:gd name="connsiteY1" fmla="*/ 0 h 1598104"/>
                <a:gd name="connsiteX2" fmla="*/ 2128374 w 2128374"/>
                <a:gd name="connsiteY2" fmla="*/ 0 h 1598104"/>
                <a:gd name="connsiteX3" fmla="*/ 923180 w 2128374"/>
                <a:gd name="connsiteY3" fmla="*/ 1598104 h 1598104"/>
                <a:gd name="connsiteX4" fmla="*/ 164938 w 2128374"/>
                <a:gd name="connsiteY4" fmla="*/ 1593944 h 1598104"/>
                <a:gd name="connsiteX5" fmla="*/ 993 w 2128374"/>
                <a:gd name="connsiteY5" fmla="*/ 1323246 h 1598104"/>
                <a:gd name="connsiteX0" fmla="*/ 993 w 2128374"/>
                <a:gd name="connsiteY0" fmla="*/ 1323246 h 1598104"/>
                <a:gd name="connsiteX1" fmla="*/ 1173530 w 2128374"/>
                <a:gd name="connsiteY1" fmla="*/ 0 h 1598104"/>
                <a:gd name="connsiteX2" fmla="*/ 2128374 w 2128374"/>
                <a:gd name="connsiteY2" fmla="*/ 0 h 1598104"/>
                <a:gd name="connsiteX3" fmla="*/ 923180 w 2128374"/>
                <a:gd name="connsiteY3" fmla="*/ 1598104 h 1598104"/>
                <a:gd name="connsiteX4" fmla="*/ 164938 w 2128374"/>
                <a:gd name="connsiteY4" fmla="*/ 1593944 h 1598104"/>
                <a:gd name="connsiteX5" fmla="*/ 993 w 2128374"/>
                <a:gd name="connsiteY5" fmla="*/ 1323246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13774"/>
                <a:gd name="connsiteY0" fmla="*/ 1502861 h 1718854"/>
                <a:gd name="connsiteX1" fmla="*/ 1158930 w 2113774"/>
                <a:gd name="connsiteY1" fmla="*/ 0 h 1718854"/>
                <a:gd name="connsiteX2" fmla="*/ 2113774 w 2113774"/>
                <a:gd name="connsiteY2" fmla="*/ 0 h 1718854"/>
                <a:gd name="connsiteX3" fmla="*/ 908580 w 2113774"/>
                <a:gd name="connsiteY3" fmla="*/ 1598104 h 1718854"/>
                <a:gd name="connsiteX4" fmla="*/ 150338 w 2113774"/>
                <a:gd name="connsiteY4" fmla="*/ 1593944 h 1718854"/>
                <a:gd name="connsiteX5" fmla="*/ 0 w 2113774"/>
                <a:gd name="connsiteY5" fmla="*/ 1502861 h 1718854"/>
                <a:gd name="connsiteX0" fmla="*/ 0 w 2113774"/>
                <a:gd name="connsiteY0" fmla="*/ 1502861 h 1718854"/>
                <a:gd name="connsiteX1" fmla="*/ 1158930 w 2113774"/>
                <a:gd name="connsiteY1" fmla="*/ 0 h 1718854"/>
                <a:gd name="connsiteX2" fmla="*/ 2113774 w 2113774"/>
                <a:gd name="connsiteY2" fmla="*/ 0 h 1718854"/>
                <a:gd name="connsiteX3" fmla="*/ 908580 w 2113774"/>
                <a:gd name="connsiteY3" fmla="*/ 1598104 h 1718854"/>
                <a:gd name="connsiteX4" fmla="*/ 150338 w 2113774"/>
                <a:gd name="connsiteY4" fmla="*/ 1593944 h 1718854"/>
                <a:gd name="connsiteX5" fmla="*/ 0 w 2113774"/>
                <a:gd name="connsiteY5" fmla="*/ 1502861 h 1718854"/>
                <a:gd name="connsiteX0" fmla="*/ 0 w 2113774"/>
                <a:gd name="connsiteY0" fmla="*/ 1502861 h 1598104"/>
                <a:gd name="connsiteX1" fmla="*/ 1158930 w 2113774"/>
                <a:gd name="connsiteY1" fmla="*/ 0 h 1598104"/>
                <a:gd name="connsiteX2" fmla="*/ 2113774 w 2113774"/>
                <a:gd name="connsiteY2" fmla="*/ 0 h 1598104"/>
                <a:gd name="connsiteX3" fmla="*/ 908580 w 2113774"/>
                <a:gd name="connsiteY3" fmla="*/ 1598104 h 1598104"/>
                <a:gd name="connsiteX4" fmla="*/ 150338 w 2113774"/>
                <a:gd name="connsiteY4" fmla="*/ 1593944 h 1598104"/>
                <a:gd name="connsiteX5" fmla="*/ 0 w 2113774"/>
                <a:gd name="connsiteY5" fmla="*/ 1502861 h 1598104"/>
                <a:gd name="connsiteX0" fmla="*/ 0 w 2113774"/>
                <a:gd name="connsiteY0" fmla="*/ 1502861 h 1598104"/>
                <a:gd name="connsiteX1" fmla="*/ 1158930 w 2113774"/>
                <a:gd name="connsiteY1" fmla="*/ 0 h 1598104"/>
                <a:gd name="connsiteX2" fmla="*/ 2113774 w 2113774"/>
                <a:gd name="connsiteY2" fmla="*/ 0 h 1598104"/>
                <a:gd name="connsiteX3" fmla="*/ 908580 w 2113774"/>
                <a:gd name="connsiteY3" fmla="*/ 1598104 h 1598104"/>
                <a:gd name="connsiteX4" fmla="*/ 150338 w 2113774"/>
                <a:gd name="connsiteY4" fmla="*/ 1593944 h 1598104"/>
                <a:gd name="connsiteX5" fmla="*/ 0 w 2113774"/>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29230"/>
                <a:gd name="connsiteY0" fmla="*/ 1459075 h 1598104"/>
                <a:gd name="connsiteX1" fmla="*/ 1174386 w 2129230"/>
                <a:gd name="connsiteY1" fmla="*/ 0 h 1598104"/>
                <a:gd name="connsiteX2" fmla="*/ 2129230 w 2129230"/>
                <a:gd name="connsiteY2" fmla="*/ 0 h 1598104"/>
                <a:gd name="connsiteX3" fmla="*/ 924036 w 2129230"/>
                <a:gd name="connsiteY3" fmla="*/ 1598104 h 1598104"/>
                <a:gd name="connsiteX4" fmla="*/ 165794 w 2129230"/>
                <a:gd name="connsiteY4" fmla="*/ 1593944 h 1598104"/>
                <a:gd name="connsiteX5" fmla="*/ 1 w 2129230"/>
                <a:gd name="connsiteY5" fmla="*/ 1459075 h 1598104"/>
                <a:gd name="connsiteX0" fmla="*/ 2 w 2124080"/>
                <a:gd name="connsiteY0" fmla="*/ 1448772 h 1598104"/>
                <a:gd name="connsiteX1" fmla="*/ 1169236 w 2124080"/>
                <a:gd name="connsiteY1" fmla="*/ 0 h 1598104"/>
                <a:gd name="connsiteX2" fmla="*/ 2124080 w 2124080"/>
                <a:gd name="connsiteY2" fmla="*/ 0 h 1598104"/>
                <a:gd name="connsiteX3" fmla="*/ 918886 w 2124080"/>
                <a:gd name="connsiteY3" fmla="*/ 1598104 h 1598104"/>
                <a:gd name="connsiteX4" fmla="*/ 160644 w 2124080"/>
                <a:gd name="connsiteY4" fmla="*/ 1593944 h 1598104"/>
                <a:gd name="connsiteX5" fmla="*/ 2 w 2124080"/>
                <a:gd name="connsiteY5" fmla="*/ 1448772 h 1598104"/>
                <a:gd name="connsiteX0" fmla="*/ 2 w 2124080"/>
                <a:gd name="connsiteY0" fmla="*/ 1448772 h 1598104"/>
                <a:gd name="connsiteX1" fmla="*/ 1169236 w 2124080"/>
                <a:gd name="connsiteY1" fmla="*/ 0 h 1598104"/>
                <a:gd name="connsiteX2" fmla="*/ 2124080 w 2124080"/>
                <a:gd name="connsiteY2" fmla="*/ 0 h 1598104"/>
                <a:gd name="connsiteX3" fmla="*/ 918886 w 2124080"/>
                <a:gd name="connsiteY3" fmla="*/ 1598104 h 1598104"/>
                <a:gd name="connsiteX4" fmla="*/ 160644 w 2124080"/>
                <a:gd name="connsiteY4" fmla="*/ 1593944 h 1598104"/>
                <a:gd name="connsiteX5" fmla="*/ 2 w 2124080"/>
                <a:gd name="connsiteY5" fmla="*/ 1448772 h 1598104"/>
                <a:gd name="connsiteX0" fmla="*/ 0 w 2124078"/>
                <a:gd name="connsiteY0" fmla="*/ 1448772 h 1598104"/>
                <a:gd name="connsiteX1" fmla="*/ 1169234 w 2124078"/>
                <a:gd name="connsiteY1" fmla="*/ 0 h 1598104"/>
                <a:gd name="connsiteX2" fmla="*/ 2124078 w 2124078"/>
                <a:gd name="connsiteY2" fmla="*/ 0 h 1598104"/>
                <a:gd name="connsiteX3" fmla="*/ 918884 w 2124078"/>
                <a:gd name="connsiteY3" fmla="*/ 1598104 h 1598104"/>
                <a:gd name="connsiteX4" fmla="*/ 160642 w 2124078"/>
                <a:gd name="connsiteY4" fmla="*/ 1593944 h 1598104"/>
                <a:gd name="connsiteX5" fmla="*/ 0 w 2124078"/>
                <a:gd name="connsiteY5" fmla="*/ 1448772 h 1598104"/>
                <a:gd name="connsiteX0" fmla="*/ 0 w 2124078"/>
                <a:gd name="connsiteY0" fmla="*/ 1448772 h 1598104"/>
                <a:gd name="connsiteX1" fmla="*/ 1169234 w 2124078"/>
                <a:gd name="connsiteY1" fmla="*/ 0 h 1598104"/>
                <a:gd name="connsiteX2" fmla="*/ 2124078 w 2124078"/>
                <a:gd name="connsiteY2" fmla="*/ 0 h 1598104"/>
                <a:gd name="connsiteX3" fmla="*/ 918884 w 2124078"/>
                <a:gd name="connsiteY3" fmla="*/ 1598104 h 1598104"/>
                <a:gd name="connsiteX4" fmla="*/ 160642 w 2124078"/>
                <a:gd name="connsiteY4" fmla="*/ 1593944 h 1598104"/>
                <a:gd name="connsiteX5" fmla="*/ 0 w 2124078"/>
                <a:gd name="connsiteY5" fmla="*/ 1448772 h 1598104"/>
                <a:gd name="connsiteX0" fmla="*/ 31 w 2124109"/>
                <a:gd name="connsiteY0" fmla="*/ 1448772 h 1598104"/>
                <a:gd name="connsiteX1" fmla="*/ 1169265 w 2124109"/>
                <a:gd name="connsiteY1" fmla="*/ 0 h 1598104"/>
                <a:gd name="connsiteX2" fmla="*/ 2124109 w 2124109"/>
                <a:gd name="connsiteY2" fmla="*/ 0 h 1598104"/>
                <a:gd name="connsiteX3" fmla="*/ 918915 w 2124109"/>
                <a:gd name="connsiteY3" fmla="*/ 1598104 h 1598104"/>
                <a:gd name="connsiteX4" fmla="*/ 160673 w 2124109"/>
                <a:gd name="connsiteY4" fmla="*/ 1593944 h 1598104"/>
                <a:gd name="connsiteX5" fmla="*/ 31 w 2124109"/>
                <a:gd name="connsiteY5" fmla="*/ 1448772 h 1598104"/>
                <a:gd name="connsiteX0" fmla="*/ 31 w 2124109"/>
                <a:gd name="connsiteY0" fmla="*/ 1448772 h 1598104"/>
                <a:gd name="connsiteX1" fmla="*/ 1169265 w 2124109"/>
                <a:gd name="connsiteY1" fmla="*/ 0 h 1598104"/>
                <a:gd name="connsiteX2" fmla="*/ 2124109 w 2124109"/>
                <a:gd name="connsiteY2" fmla="*/ 0 h 1598104"/>
                <a:gd name="connsiteX3" fmla="*/ 918915 w 2124109"/>
                <a:gd name="connsiteY3" fmla="*/ 1598104 h 1598104"/>
                <a:gd name="connsiteX4" fmla="*/ 160673 w 2124109"/>
                <a:gd name="connsiteY4" fmla="*/ 1593944 h 1598104"/>
                <a:gd name="connsiteX5" fmla="*/ 31 w 2124109"/>
                <a:gd name="connsiteY5" fmla="*/ 1448772 h 1598104"/>
                <a:gd name="connsiteX0" fmla="*/ 177 w 2124255"/>
                <a:gd name="connsiteY0" fmla="*/ 1448772 h 1598104"/>
                <a:gd name="connsiteX1" fmla="*/ 1169411 w 2124255"/>
                <a:gd name="connsiteY1" fmla="*/ 0 h 1598104"/>
                <a:gd name="connsiteX2" fmla="*/ 2124255 w 2124255"/>
                <a:gd name="connsiteY2" fmla="*/ 0 h 1598104"/>
                <a:gd name="connsiteX3" fmla="*/ 919061 w 2124255"/>
                <a:gd name="connsiteY3" fmla="*/ 1598104 h 1598104"/>
                <a:gd name="connsiteX4" fmla="*/ 160819 w 2124255"/>
                <a:gd name="connsiteY4" fmla="*/ 1593944 h 1598104"/>
                <a:gd name="connsiteX5" fmla="*/ 177 w 2124255"/>
                <a:gd name="connsiteY5" fmla="*/ 1448772 h 1598104"/>
                <a:gd name="connsiteX0" fmla="*/ 177 w 2124255"/>
                <a:gd name="connsiteY0" fmla="*/ 1448772 h 1598104"/>
                <a:gd name="connsiteX1" fmla="*/ 1169411 w 2124255"/>
                <a:gd name="connsiteY1" fmla="*/ 0 h 1598104"/>
                <a:gd name="connsiteX2" fmla="*/ 2124255 w 2124255"/>
                <a:gd name="connsiteY2" fmla="*/ 0 h 1598104"/>
                <a:gd name="connsiteX3" fmla="*/ 919061 w 2124255"/>
                <a:gd name="connsiteY3" fmla="*/ 1598104 h 1598104"/>
                <a:gd name="connsiteX4" fmla="*/ 160819 w 2124255"/>
                <a:gd name="connsiteY4" fmla="*/ 1593944 h 1598104"/>
                <a:gd name="connsiteX5" fmla="*/ 177 w 2124255"/>
                <a:gd name="connsiteY5" fmla="*/ 1448772 h 1598104"/>
                <a:gd name="connsiteX0" fmla="*/ 176 w 2126830"/>
                <a:gd name="connsiteY0" fmla="*/ 1428168 h 1598104"/>
                <a:gd name="connsiteX1" fmla="*/ 1171986 w 2126830"/>
                <a:gd name="connsiteY1" fmla="*/ 0 h 1598104"/>
                <a:gd name="connsiteX2" fmla="*/ 2126830 w 2126830"/>
                <a:gd name="connsiteY2" fmla="*/ 0 h 1598104"/>
                <a:gd name="connsiteX3" fmla="*/ 921636 w 2126830"/>
                <a:gd name="connsiteY3" fmla="*/ 1598104 h 1598104"/>
                <a:gd name="connsiteX4" fmla="*/ 163394 w 2126830"/>
                <a:gd name="connsiteY4" fmla="*/ 1593944 h 1598104"/>
                <a:gd name="connsiteX5" fmla="*/ 176 w 2126830"/>
                <a:gd name="connsiteY5" fmla="*/ 1428168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03 w 2136625"/>
                <a:gd name="connsiteY0" fmla="*/ 1421590 h 1598104"/>
                <a:gd name="connsiteX1" fmla="*/ 1181781 w 2136625"/>
                <a:gd name="connsiteY1" fmla="*/ 0 h 1598104"/>
                <a:gd name="connsiteX2" fmla="*/ 2136625 w 2136625"/>
                <a:gd name="connsiteY2" fmla="*/ 0 h 1598104"/>
                <a:gd name="connsiteX3" fmla="*/ 931431 w 2136625"/>
                <a:gd name="connsiteY3" fmla="*/ 1598104 h 1598104"/>
                <a:gd name="connsiteX4" fmla="*/ 173189 w 2136625"/>
                <a:gd name="connsiteY4" fmla="*/ 1593944 h 1598104"/>
                <a:gd name="connsiteX5" fmla="*/ 103 w 2136625"/>
                <a:gd name="connsiteY5" fmla="*/ 1421590 h 1598104"/>
                <a:gd name="connsiteX0" fmla="*/ 136 w 2136658"/>
                <a:gd name="connsiteY0" fmla="*/ 1421590 h 1598104"/>
                <a:gd name="connsiteX1" fmla="*/ 1181814 w 2136658"/>
                <a:gd name="connsiteY1" fmla="*/ 0 h 1598104"/>
                <a:gd name="connsiteX2" fmla="*/ 2136658 w 2136658"/>
                <a:gd name="connsiteY2" fmla="*/ 0 h 1598104"/>
                <a:gd name="connsiteX3" fmla="*/ 931464 w 2136658"/>
                <a:gd name="connsiteY3" fmla="*/ 1598104 h 1598104"/>
                <a:gd name="connsiteX4" fmla="*/ 173222 w 2136658"/>
                <a:gd name="connsiteY4" fmla="*/ 1593944 h 1598104"/>
                <a:gd name="connsiteX5" fmla="*/ 136 w 2136658"/>
                <a:gd name="connsiteY5" fmla="*/ 1421590 h 1598104"/>
                <a:gd name="connsiteX0" fmla="*/ 103 w 2136625"/>
                <a:gd name="connsiteY0" fmla="*/ 1421590 h 1598104"/>
                <a:gd name="connsiteX1" fmla="*/ 1181781 w 2136625"/>
                <a:gd name="connsiteY1" fmla="*/ 0 h 1598104"/>
                <a:gd name="connsiteX2" fmla="*/ 2136625 w 2136625"/>
                <a:gd name="connsiteY2" fmla="*/ 0 h 1598104"/>
                <a:gd name="connsiteX3" fmla="*/ 931431 w 2136625"/>
                <a:gd name="connsiteY3" fmla="*/ 1598104 h 1598104"/>
                <a:gd name="connsiteX4" fmla="*/ 173189 w 2136625"/>
                <a:gd name="connsiteY4" fmla="*/ 1593944 h 1598104"/>
                <a:gd name="connsiteX5" fmla="*/ 103 w 2136625"/>
                <a:gd name="connsiteY5" fmla="*/ 1421590 h 1598104"/>
                <a:gd name="connsiteX0" fmla="*/ 0 w 2136522"/>
                <a:gd name="connsiteY0" fmla="*/ 1421590 h 1598104"/>
                <a:gd name="connsiteX1" fmla="*/ 1181678 w 2136522"/>
                <a:gd name="connsiteY1" fmla="*/ 0 h 1598104"/>
                <a:gd name="connsiteX2" fmla="*/ 2136522 w 2136522"/>
                <a:gd name="connsiteY2" fmla="*/ 0 h 1598104"/>
                <a:gd name="connsiteX3" fmla="*/ 931328 w 2136522"/>
                <a:gd name="connsiteY3" fmla="*/ 1598104 h 1598104"/>
                <a:gd name="connsiteX4" fmla="*/ 173086 w 2136522"/>
                <a:gd name="connsiteY4" fmla="*/ 1593944 h 1598104"/>
                <a:gd name="connsiteX5" fmla="*/ 0 w 2136522"/>
                <a:gd name="connsiteY5" fmla="*/ 1421590 h 1598104"/>
                <a:gd name="connsiteX0" fmla="*/ 0 w 2136522"/>
                <a:gd name="connsiteY0" fmla="*/ 1421590 h 1598104"/>
                <a:gd name="connsiteX1" fmla="*/ 1181678 w 2136522"/>
                <a:gd name="connsiteY1" fmla="*/ 0 h 1598104"/>
                <a:gd name="connsiteX2" fmla="*/ 2136522 w 2136522"/>
                <a:gd name="connsiteY2" fmla="*/ 0 h 1598104"/>
                <a:gd name="connsiteX3" fmla="*/ 931328 w 2136522"/>
                <a:gd name="connsiteY3" fmla="*/ 1598104 h 1598104"/>
                <a:gd name="connsiteX4" fmla="*/ 173086 w 2136522"/>
                <a:gd name="connsiteY4" fmla="*/ 1593944 h 1598104"/>
                <a:gd name="connsiteX5" fmla="*/ 0 w 2136522"/>
                <a:gd name="connsiteY5" fmla="*/ 1421590 h 1598104"/>
                <a:gd name="connsiteX0" fmla="*/ 0 w 2136522"/>
                <a:gd name="connsiteY0" fmla="*/ 1421590 h 1605886"/>
                <a:gd name="connsiteX1" fmla="*/ 1181678 w 2136522"/>
                <a:gd name="connsiteY1" fmla="*/ 0 h 1605886"/>
                <a:gd name="connsiteX2" fmla="*/ 2136522 w 2136522"/>
                <a:gd name="connsiteY2" fmla="*/ 0 h 1605886"/>
                <a:gd name="connsiteX3" fmla="*/ 931328 w 2136522"/>
                <a:gd name="connsiteY3" fmla="*/ 1598104 h 1605886"/>
                <a:gd name="connsiteX4" fmla="*/ 173086 w 2136522"/>
                <a:gd name="connsiteY4" fmla="*/ 1593944 h 1605886"/>
                <a:gd name="connsiteX5" fmla="*/ 0 w 2136522"/>
                <a:gd name="connsiteY5" fmla="*/ 1421590 h 1605886"/>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624516"/>
                <a:gd name="connsiteX1" fmla="*/ 1181853 w 2136697"/>
                <a:gd name="connsiteY1" fmla="*/ 0 h 1624516"/>
                <a:gd name="connsiteX2" fmla="*/ 2136697 w 2136697"/>
                <a:gd name="connsiteY2" fmla="*/ 0 h 1624516"/>
                <a:gd name="connsiteX3" fmla="*/ 931503 w 2136697"/>
                <a:gd name="connsiteY3" fmla="*/ 1598104 h 1624516"/>
                <a:gd name="connsiteX4" fmla="*/ 173261 w 2136697"/>
                <a:gd name="connsiteY4" fmla="*/ 1593944 h 1624516"/>
                <a:gd name="connsiteX5" fmla="*/ 175 w 2136697"/>
                <a:gd name="connsiteY5" fmla="*/ 1421590 h 1624516"/>
                <a:gd name="connsiteX0" fmla="*/ 175 w 2136697"/>
                <a:gd name="connsiteY0" fmla="*/ 1421590 h 1615756"/>
                <a:gd name="connsiteX1" fmla="*/ 1181853 w 2136697"/>
                <a:gd name="connsiteY1" fmla="*/ 0 h 1615756"/>
                <a:gd name="connsiteX2" fmla="*/ 2136697 w 2136697"/>
                <a:gd name="connsiteY2" fmla="*/ 0 h 1615756"/>
                <a:gd name="connsiteX3" fmla="*/ 931503 w 2136697"/>
                <a:gd name="connsiteY3" fmla="*/ 1598104 h 1615756"/>
                <a:gd name="connsiteX4" fmla="*/ 173261 w 2136697"/>
                <a:gd name="connsiteY4" fmla="*/ 1593944 h 1615756"/>
                <a:gd name="connsiteX5" fmla="*/ 175 w 2136697"/>
                <a:gd name="connsiteY5" fmla="*/ 1421590 h 1615756"/>
                <a:gd name="connsiteX0" fmla="*/ 175 w 2136697"/>
                <a:gd name="connsiteY0" fmla="*/ 1421590 h 1604305"/>
                <a:gd name="connsiteX1" fmla="*/ 1181853 w 2136697"/>
                <a:gd name="connsiteY1" fmla="*/ 0 h 1604305"/>
                <a:gd name="connsiteX2" fmla="*/ 2136697 w 2136697"/>
                <a:gd name="connsiteY2" fmla="*/ 0 h 1604305"/>
                <a:gd name="connsiteX3" fmla="*/ 934795 w 2136697"/>
                <a:gd name="connsiteY3" fmla="*/ 1581660 h 1604305"/>
                <a:gd name="connsiteX4" fmla="*/ 173261 w 2136697"/>
                <a:gd name="connsiteY4" fmla="*/ 1593944 h 1604305"/>
                <a:gd name="connsiteX5" fmla="*/ 175 w 2136697"/>
                <a:gd name="connsiteY5" fmla="*/ 1421590 h 1604305"/>
                <a:gd name="connsiteX0" fmla="*/ 175 w 2136697"/>
                <a:gd name="connsiteY0" fmla="*/ 1421590 h 1608521"/>
                <a:gd name="connsiteX1" fmla="*/ 1181853 w 2136697"/>
                <a:gd name="connsiteY1" fmla="*/ 0 h 1608521"/>
                <a:gd name="connsiteX2" fmla="*/ 2136697 w 2136697"/>
                <a:gd name="connsiteY2" fmla="*/ 0 h 1608521"/>
                <a:gd name="connsiteX3" fmla="*/ 934795 w 2136697"/>
                <a:gd name="connsiteY3" fmla="*/ 1581660 h 1608521"/>
                <a:gd name="connsiteX4" fmla="*/ 173261 w 2136697"/>
                <a:gd name="connsiteY4" fmla="*/ 1593944 h 1608521"/>
                <a:gd name="connsiteX5" fmla="*/ 175 w 2136697"/>
                <a:gd name="connsiteY5" fmla="*/ 1421590 h 1608521"/>
                <a:gd name="connsiteX0" fmla="*/ 175 w 2136697"/>
                <a:gd name="connsiteY0" fmla="*/ 1421590 h 1595941"/>
                <a:gd name="connsiteX1" fmla="*/ 1181853 w 2136697"/>
                <a:gd name="connsiteY1" fmla="*/ 0 h 1595941"/>
                <a:gd name="connsiteX2" fmla="*/ 2136697 w 2136697"/>
                <a:gd name="connsiteY2" fmla="*/ 0 h 1595941"/>
                <a:gd name="connsiteX3" fmla="*/ 951241 w 2136697"/>
                <a:gd name="connsiteY3" fmla="*/ 1555346 h 1595941"/>
                <a:gd name="connsiteX4" fmla="*/ 173261 w 2136697"/>
                <a:gd name="connsiteY4" fmla="*/ 1593944 h 1595941"/>
                <a:gd name="connsiteX5" fmla="*/ 175 w 2136697"/>
                <a:gd name="connsiteY5" fmla="*/ 1421590 h 1595941"/>
                <a:gd name="connsiteX0" fmla="*/ 175 w 2136697"/>
                <a:gd name="connsiteY0" fmla="*/ 1421590 h 1610638"/>
                <a:gd name="connsiteX1" fmla="*/ 1181853 w 2136697"/>
                <a:gd name="connsiteY1" fmla="*/ 0 h 1610638"/>
                <a:gd name="connsiteX2" fmla="*/ 2136697 w 2136697"/>
                <a:gd name="connsiteY2" fmla="*/ 0 h 1610638"/>
                <a:gd name="connsiteX3" fmla="*/ 951241 w 2136697"/>
                <a:gd name="connsiteY3" fmla="*/ 1555346 h 1610638"/>
                <a:gd name="connsiteX4" fmla="*/ 173261 w 2136697"/>
                <a:gd name="connsiteY4" fmla="*/ 1593944 h 1610638"/>
                <a:gd name="connsiteX5" fmla="*/ 175 w 2136697"/>
                <a:gd name="connsiteY5" fmla="*/ 1421590 h 1610638"/>
                <a:gd name="connsiteX0" fmla="*/ 175 w 2136697"/>
                <a:gd name="connsiteY0" fmla="*/ 1421590 h 1616000"/>
                <a:gd name="connsiteX1" fmla="*/ 1181853 w 2136697"/>
                <a:gd name="connsiteY1" fmla="*/ 0 h 1616000"/>
                <a:gd name="connsiteX2" fmla="*/ 2136697 w 2136697"/>
                <a:gd name="connsiteY2" fmla="*/ 0 h 1616000"/>
                <a:gd name="connsiteX3" fmla="*/ 951241 w 2136697"/>
                <a:gd name="connsiteY3" fmla="*/ 1555346 h 1616000"/>
                <a:gd name="connsiteX4" fmla="*/ 173261 w 2136697"/>
                <a:gd name="connsiteY4" fmla="*/ 1593944 h 1616000"/>
                <a:gd name="connsiteX5" fmla="*/ 175 w 2136697"/>
                <a:gd name="connsiteY5" fmla="*/ 1421590 h 1616000"/>
                <a:gd name="connsiteX0" fmla="*/ 175 w 2136697"/>
                <a:gd name="connsiteY0" fmla="*/ 1421590 h 1621935"/>
                <a:gd name="connsiteX1" fmla="*/ 1181853 w 2136697"/>
                <a:gd name="connsiteY1" fmla="*/ 0 h 1621935"/>
                <a:gd name="connsiteX2" fmla="*/ 2136697 w 2136697"/>
                <a:gd name="connsiteY2" fmla="*/ 0 h 1621935"/>
                <a:gd name="connsiteX3" fmla="*/ 951241 w 2136697"/>
                <a:gd name="connsiteY3" fmla="*/ 1555346 h 1621935"/>
                <a:gd name="connsiteX4" fmla="*/ 176550 w 2136697"/>
                <a:gd name="connsiteY4" fmla="*/ 1607103 h 1621935"/>
                <a:gd name="connsiteX5" fmla="*/ 175 w 2136697"/>
                <a:gd name="connsiteY5" fmla="*/ 1421590 h 1621935"/>
                <a:gd name="connsiteX0" fmla="*/ 175 w 2136697"/>
                <a:gd name="connsiteY0" fmla="*/ 1421590 h 1612307"/>
                <a:gd name="connsiteX1" fmla="*/ 1181853 w 2136697"/>
                <a:gd name="connsiteY1" fmla="*/ 0 h 1612307"/>
                <a:gd name="connsiteX2" fmla="*/ 2136697 w 2136697"/>
                <a:gd name="connsiteY2" fmla="*/ 0 h 1612307"/>
                <a:gd name="connsiteX3" fmla="*/ 964398 w 2136697"/>
                <a:gd name="connsiteY3" fmla="*/ 1532321 h 1612307"/>
                <a:gd name="connsiteX4" fmla="*/ 176550 w 2136697"/>
                <a:gd name="connsiteY4" fmla="*/ 1607103 h 1612307"/>
                <a:gd name="connsiteX5" fmla="*/ 175 w 2136697"/>
                <a:gd name="connsiteY5" fmla="*/ 1421590 h 1612307"/>
                <a:gd name="connsiteX0" fmla="*/ 175 w 2136697"/>
                <a:gd name="connsiteY0" fmla="*/ 1421590 h 1620507"/>
                <a:gd name="connsiteX1" fmla="*/ 1181853 w 2136697"/>
                <a:gd name="connsiteY1" fmla="*/ 0 h 1620507"/>
                <a:gd name="connsiteX2" fmla="*/ 2136697 w 2136697"/>
                <a:gd name="connsiteY2" fmla="*/ 0 h 1620507"/>
                <a:gd name="connsiteX3" fmla="*/ 964398 w 2136697"/>
                <a:gd name="connsiteY3" fmla="*/ 1532321 h 1620507"/>
                <a:gd name="connsiteX4" fmla="*/ 176550 w 2136697"/>
                <a:gd name="connsiteY4" fmla="*/ 1607103 h 1620507"/>
                <a:gd name="connsiteX5" fmla="*/ 175 w 2136697"/>
                <a:gd name="connsiteY5" fmla="*/ 1421590 h 1620507"/>
                <a:gd name="connsiteX0" fmla="*/ 175 w 2136697"/>
                <a:gd name="connsiteY0" fmla="*/ 1422384 h 1621301"/>
                <a:gd name="connsiteX1" fmla="*/ 1181853 w 2136697"/>
                <a:gd name="connsiteY1" fmla="*/ 794 h 1621301"/>
                <a:gd name="connsiteX2" fmla="*/ 1893612 w 2136697"/>
                <a:gd name="connsiteY2" fmla="*/ 0 h 1621301"/>
                <a:gd name="connsiteX3" fmla="*/ 2136697 w 2136697"/>
                <a:gd name="connsiteY3" fmla="*/ 794 h 1621301"/>
                <a:gd name="connsiteX4" fmla="*/ 964398 w 2136697"/>
                <a:gd name="connsiteY4" fmla="*/ 1533115 h 1621301"/>
                <a:gd name="connsiteX5" fmla="*/ 176550 w 2136697"/>
                <a:gd name="connsiteY5" fmla="*/ 1607897 h 1621301"/>
                <a:gd name="connsiteX6" fmla="*/ 175 w 2136697"/>
                <a:gd name="connsiteY6" fmla="*/ 1422384 h 1621301"/>
                <a:gd name="connsiteX0" fmla="*/ 175 w 2067623"/>
                <a:gd name="connsiteY0" fmla="*/ 1422384 h 1621301"/>
                <a:gd name="connsiteX1" fmla="*/ 1181853 w 2067623"/>
                <a:gd name="connsiteY1" fmla="*/ 794 h 1621301"/>
                <a:gd name="connsiteX2" fmla="*/ 1893612 w 2067623"/>
                <a:gd name="connsiteY2" fmla="*/ 0 h 1621301"/>
                <a:gd name="connsiteX3" fmla="*/ 2067623 w 2067623"/>
                <a:gd name="connsiteY3" fmla="*/ 115917 h 1621301"/>
                <a:gd name="connsiteX4" fmla="*/ 964398 w 2067623"/>
                <a:gd name="connsiteY4" fmla="*/ 1533115 h 1621301"/>
                <a:gd name="connsiteX5" fmla="*/ 176550 w 2067623"/>
                <a:gd name="connsiteY5" fmla="*/ 1607897 h 1621301"/>
                <a:gd name="connsiteX6" fmla="*/ 175 w 2067623"/>
                <a:gd name="connsiteY6" fmla="*/ 1422384 h 1621301"/>
                <a:gd name="connsiteX0" fmla="*/ 175 w 2073421"/>
                <a:gd name="connsiteY0" fmla="*/ 1422384 h 1621301"/>
                <a:gd name="connsiteX1" fmla="*/ 1181853 w 2073421"/>
                <a:gd name="connsiteY1" fmla="*/ 794 h 1621301"/>
                <a:gd name="connsiteX2" fmla="*/ 1893612 w 2073421"/>
                <a:gd name="connsiteY2" fmla="*/ 0 h 1621301"/>
                <a:gd name="connsiteX3" fmla="*/ 2067623 w 2073421"/>
                <a:gd name="connsiteY3" fmla="*/ 115917 h 1621301"/>
                <a:gd name="connsiteX4" fmla="*/ 964398 w 2073421"/>
                <a:gd name="connsiteY4" fmla="*/ 1533115 h 1621301"/>
                <a:gd name="connsiteX5" fmla="*/ 176550 w 2073421"/>
                <a:gd name="connsiteY5" fmla="*/ 1607897 h 1621301"/>
                <a:gd name="connsiteX6" fmla="*/ 175 w 2073421"/>
                <a:gd name="connsiteY6" fmla="*/ 1422384 h 1621301"/>
                <a:gd name="connsiteX0" fmla="*/ 175 w 2079798"/>
                <a:gd name="connsiteY0" fmla="*/ 1422384 h 1621301"/>
                <a:gd name="connsiteX1" fmla="*/ 1181853 w 2079798"/>
                <a:gd name="connsiteY1" fmla="*/ 794 h 1621301"/>
                <a:gd name="connsiteX2" fmla="*/ 1893612 w 2079798"/>
                <a:gd name="connsiteY2" fmla="*/ 0 h 1621301"/>
                <a:gd name="connsiteX3" fmla="*/ 2074201 w 2079798"/>
                <a:gd name="connsiteY3" fmla="*/ 155388 h 1621301"/>
                <a:gd name="connsiteX4" fmla="*/ 964398 w 2079798"/>
                <a:gd name="connsiteY4" fmla="*/ 1533115 h 1621301"/>
                <a:gd name="connsiteX5" fmla="*/ 176550 w 2079798"/>
                <a:gd name="connsiteY5" fmla="*/ 1607897 h 1621301"/>
                <a:gd name="connsiteX6" fmla="*/ 175 w 2079798"/>
                <a:gd name="connsiteY6" fmla="*/ 1422384 h 1621301"/>
                <a:gd name="connsiteX0" fmla="*/ 175 w 2086273"/>
                <a:gd name="connsiteY0" fmla="*/ 1422384 h 1621301"/>
                <a:gd name="connsiteX1" fmla="*/ 1181853 w 2086273"/>
                <a:gd name="connsiteY1" fmla="*/ 794 h 1621301"/>
                <a:gd name="connsiteX2" fmla="*/ 1893612 w 2086273"/>
                <a:gd name="connsiteY2" fmla="*/ 0 h 1621301"/>
                <a:gd name="connsiteX3" fmla="*/ 2074201 w 2086273"/>
                <a:gd name="connsiteY3" fmla="*/ 155388 h 1621301"/>
                <a:gd name="connsiteX4" fmla="*/ 964398 w 2086273"/>
                <a:gd name="connsiteY4" fmla="*/ 1533115 h 1621301"/>
                <a:gd name="connsiteX5" fmla="*/ 176550 w 2086273"/>
                <a:gd name="connsiteY5" fmla="*/ 1607897 h 1621301"/>
                <a:gd name="connsiteX6" fmla="*/ 175 w 2086273"/>
                <a:gd name="connsiteY6" fmla="*/ 1422384 h 1621301"/>
                <a:gd name="connsiteX0" fmla="*/ 175 w 2086273"/>
                <a:gd name="connsiteY0" fmla="*/ 1422384 h 1621301"/>
                <a:gd name="connsiteX1" fmla="*/ 1181853 w 2086273"/>
                <a:gd name="connsiteY1" fmla="*/ 794 h 1621301"/>
                <a:gd name="connsiteX2" fmla="*/ 1893612 w 2086273"/>
                <a:gd name="connsiteY2" fmla="*/ 0 h 1621301"/>
                <a:gd name="connsiteX3" fmla="*/ 2074201 w 2086273"/>
                <a:gd name="connsiteY3" fmla="*/ 155388 h 1621301"/>
                <a:gd name="connsiteX4" fmla="*/ 964398 w 2086273"/>
                <a:gd name="connsiteY4" fmla="*/ 1533115 h 1621301"/>
                <a:gd name="connsiteX5" fmla="*/ 176550 w 2086273"/>
                <a:gd name="connsiteY5" fmla="*/ 1607897 h 1621301"/>
                <a:gd name="connsiteX6" fmla="*/ 175 w 2086273"/>
                <a:gd name="connsiteY6" fmla="*/ 1422384 h 1621301"/>
                <a:gd name="connsiteX0" fmla="*/ 175 w 2088520"/>
                <a:gd name="connsiteY0" fmla="*/ 1422384 h 1621301"/>
                <a:gd name="connsiteX1" fmla="*/ 1181853 w 2088520"/>
                <a:gd name="connsiteY1" fmla="*/ 794 h 1621301"/>
                <a:gd name="connsiteX2" fmla="*/ 1893612 w 2088520"/>
                <a:gd name="connsiteY2" fmla="*/ 0 h 1621301"/>
                <a:gd name="connsiteX3" fmla="*/ 2074201 w 2088520"/>
                <a:gd name="connsiteY3" fmla="*/ 155388 h 1621301"/>
                <a:gd name="connsiteX4" fmla="*/ 964398 w 2088520"/>
                <a:gd name="connsiteY4" fmla="*/ 1533115 h 1621301"/>
                <a:gd name="connsiteX5" fmla="*/ 176550 w 2088520"/>
                <a:gd name="connsiteY5" fmla="*/ 1607897 h 1621301"/>
                <a:gd name="connsiteX6" fmla="*/ 175 w 2088520"/>
                <a:gd name="connsiteY6" fmla="*/ 1422384 h 1621301"/>
                <a:gd name="connsiteX0" fmla="*/ 175 w 2075561"/>
                <a:gd name="connsiteY0" fmla="*/ 1422384 h 1621301"/>
                <a:gd name="connsiteX1" fmla="*/ 1181853 w 2075561"/>
                <a:gd name="connsiteY1" fmla="*/ 794 h 1621301"/>
                <a:gd name="connsiteX2" fmla="*/ 1893612 w 2075561"/>
                <a:gd name="connsiteY2" fmla="*/ 0 h 1621301"/>
                <a:gd name="connsiteX3" fmla="*/ 2061048 w 2075561"/>
                <a:gd name="connsiteY3" fmla="*/ 145520 h 1621301"/>
                <a:gd name="connsiteX4" fmla="*/ 964398 w 2075561"/>
                <a:gd name="connsiteY4" fmla="*/ 1533115 h 1621301"/>
                <a:gd name="connsiteX5" fmla="*/ 176550 w 2075561"/>
                <a:gd name="connsiteY5" fmla="*/ 1607897 h 1621301"/>
                <a:gd name="connsiteX6" fmla="*/ 175 w 2075561"/>
                <a:gd name="connsiteY6" fmla="*/ 1422384 h 1621301"/>
                <a:gd name="connsiteX0" fmla="*/ 175 w 2088524"/>
                <a:gd name="connsiteY0" fmla="*/ 1422384 h 1621301"/>
                <a:gd name="connsiteX1" fmla="*/ 1181853 w 2088524"/>
                <a:gd name="connsiteY1" fmla="*/ 794 h 1621301"/>
                <a:gd name="connsiteX2" fmla="*/ 1893612 w 2088524"/>
                <a:gd name="connsiteY2" fmla="*/ 0 h 1621301"/>
                <a:gd name="connsiteX3" fmla="*/ 2074205 w 2088524"/>
                <a:gd name="connsiteY3" fmla="*/ 214594 h 1621301"/>
                <a:gd name="connsiteX4" fmla="*/ 964398 w 2088524"/>
                <a:gd name="connsiteY4" fmla="*/ 1533115 h 1621301"/>
                <a:gd name="connsiteX5" fmla="*/ 176550 w 2088524"/>
                <a:gd name="connsiteY5" fmla="*/ 1607897 h 1621301"/>
                <a:gd name="connsiteX6" fmla="*/ 175 w 2088524"/>
                <a:gd name="connsiteY6" fmla="*/ 1422384 h 1621301"/>
                <a:gd name="connsiteX0" fmla="*/ 175 w 2088524"/>
                <a:gd name="connsiteY0" fmla="*/ 1422384 h 1621301"/>
                <a:gd name="connsiteX1" fmla="*/ 1181853 w 2088524"/>
                <a:gd name="connsiteY1" fmla="*/ 794 h 1621301"/>
                <a:gd name="connsiteX2" fmla="*/ 1893612 w 2088524"/>
                <a:gd name="connsiteY2" fmla="*/ 0 h 1621301"/>
                <a:gd name="connsiteX3" fmla="*/ 2074205 w 2088524"/>
                <a:gd name="connsiteY3" fmla="*/ 214594 h 1621301"/>
                <a:gd name="connsiteX4" fmla="*/ 964398 w 2088524"/>
                <a:gd name="connsiteY4" fmla="*/ 1533115 h 1621301"/>
                <a:gd name="connsiteX5" fmla="*/ 176550 w 2088524"/>
                <a:gd name="connsiteY5" fmla="*/ 1607897 h 1621301"/>
                <a:gd name="connsiteX6" fmla="*/ 175 w 2088524"/>
                <a:gd name="connsiteY6" fmla="*/ 1422384 h 1621301"/>
                <a:gd name="connsiteX0" fmla="*/ 175 w 2074539"/>
                <a:gd name="connsiteY0" fmla="*/ 1422384 h 1621301"/>
                <a:gd name="connsiteX1" fmla="*/ 1181853 w 2074539"/>
                <a:gd name="connsiteY1" fmla="*/ 794 h 1621301"/>
                <a:gd name="connsiteX2" fmla="*/ 1893612 w 2074539"/>
                <a:gd name="connsiteY2" fmla="*/ 0 h 1621301"/>
                <a:gd name="connsiteX3" fmla="*/ 2074205 w 2074539"/>
                <a:gd name="connsiteY3" fmla="*/ 214594 h 1621301"/>
                <a:gd name="connsiteX4" fmla="*/ 964398 w 2074539"/>
                <a:gd name="connsiteY4" fmla="*/ 1533115 h 1621301"/>
                <a:gd name="connsiteX5" fmla="*/ 176550 w 2074539"/>
                <a:gd name="connsiteY5" fmla="*/ 1607897 h 1621301"/>
                <a:gd name="connsiteX6" fmla="*/ 175 w 2074539"/>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3822 h 1622739"/>
                <a:gd name="connsiteX1" fmla="*/ 1181853 w 2074205"/>
                <a:gd name="connsiteY1" fmla="*/ 2232 h 1622739"/>
                <a:gd name="connsiteX2" fmla="*/ 1893612 w 2074205"/>
                <a:gd name="connsiteY2" fmla="*/ 1438 h 1622739"/>
                <a:gd name="connsiteX3" fmla="*/ 2074205 w 2074205"/>
                <a:gd name="connsiteY3" fmla="*/ 216032 h 1622739"/>
                <a:gd name="connsiteX4" fmla="*/ 964398 w 2074205"/>
                <a:gd name="connsiteY4" fmla="*/ 1534553 h 1622739"/>
                <a:gd name="connsiteX5" fmla="*/ 176550 w 2074205"/>
                <a:gd name="connsiteY5" fmla="*/ 1609335 h 1622739"/>
                <a:gd name="connsiteX6" fmla="*/ 175 w 2074205"/>
                <a:gd name="connsiteY6" fmla="*/ 1423822 h 1622739"/>
                <a:gd name="connsiteX0" fmla="*/ 175 w 2074205"/>
                <a:gd name="connsiteY0" fmla="*/ 1424365 h 1623282"/>
                <a:gd name="connsiteX1" fmla="*/ 1181853 w 2074205"/>
                <a:gd name="connsiteY1" fmla="*/ 2775 h 1623282"/>
                <a:gd name="connsiteX2" fmla="*/ 1893612 w 2074205"/>
                <a:gd name="connsiteY2" fmla="*/ 1981 h 1623282"/>
                <a:gd name="connsiteX3" fmla="*/ 2074205 w 2074205"/>
                <a:gd name="connsiteY3" fmla="*/ 216575 h 1623282"/>
                <a:gd name="connsiteX4" fmla="*/ 964398 w 2074205"/>
                <a:gd name="connsiteY4" fmla="*/ 1535096 h 1623282"/>
                <a:gd name="connsiteX5" fmla="*/ 176550 w 2074205"/>
                <a:gd name="connsiteY5" fmla="*/ 1609878 h 1623282"/>
                <a:gd name="connsiteX6" fmla="*/ 175 w 2074205"/>
                <a:gd name="connsiteY6" fmla="*/ 1424365 h 1623282"/>
                <a:gd name="connsiteX0" fmla="*/ 175 w 2074205"/>
                <a:gd name="connsiteY0" fmla="*/ 1424365 h 1623282"/>
                <a:gd name="connsiteX1" fmla="*/ 1181853 w 2074205"/>
                <a:gd name="connsiteY1" fmla="*/ 2775 h 1623282"/>
                <a:gd name="connsiteX2" fmla="*/ 1893612 w 2074205"/>
                <a:gd name="connsiteY2" fmla="*/ 1981 h 1623282"/>
                <a:gd name="connsiteX3" fmla="*/ 2074205 w 2074205"/>
                <a:gd name="connsiteY3" fmla="*/ 216575 h 1623282"/>
                <a:gd name="connsiteX4" fmla="*/ 964398 w 2074205"/>
                <a:gd name="connsiteY4" fmla="*/ 1535096 h 1623282"/>
                <a:gd name="connsiteX5" fmla="*/ 176550 w 2074205"/>
                <a:gd name="connsiteY5" fmla="*/ 1609878 h 1623282"/>
                <a:gd name="connsiteX6" fmla="*/ 175 w 2074205"/>
                <a:gd name="connsiteY6" fmla="*/ 1424365 h 1623282"/>
                <a:gd name="connsiteX0" fmla="*/ 133 w 2074163"/>
                <a:gd name="connsiteY0" fmla="*/ 1424365 h 1623282"/>
                <a:gd name="connsiteX1" fmla="*/ 1181811 w 2074163"/>
                <a:gd name="connsiteY1" fmla="*/ 2775 h 1623282"/>
                <a:gd name="connsiteX2" fmla="*/ 1893570 w 2074163"/>
                <a:gd name="connsiteY2" fmla="*/ 1981 h 1623282"/>
                <a:gd name="connsiteX3" fmla="*/ 2074163 w 2074163"/>
                <a:gd name="connsiteY3" fmla="*/ 216575 h 1623282"/>
                <a:gd name="connsiteX4" fmla="*/ 964356 w 2074163"/>
                <a:gd name="connsiteY4" fmla="*/ 1535096 h 1623282"/>
                <a:gd name="connsiteX5" fmla="*/ 176508 w 2074163"/>
                <a:gd name="connsiteY5" fmla="*/ 1609878 h 1623282"/>
                <a:gd name="connsiteX6" fmla="*/ 133 w 2074163"/>
                <a:gd name="connsiteY6" fmla="*/ 1424365 h 1623282"/>
                <a:gd name="connsiteX0" fmla="*/ 133 w 2074163"/>
                <a:gd name="connsiteY0" fmla="*/ 1424365 h 1623282"/>
                <a:gd name="connsiteX1" fmla="*/ 1181811 w 2074163"/>
                <a:gd name="connsiteY1" fmla="*/ 2775 h 1623282"/>
                <a:gd name="connsiteX2" fmla="*/ 1893570 w 2074163"/>
                <a:gd name="connsiteY2" fmla="*/ 1981 h 1623282"/>
                <a:gd name="connsiteX3" fmla="*/ 2074163 w 2074163"/>
                <a:gd name="connsiteY3" fmla="*/ 216575 h 1623282"/>
                <a:gd name="connsiteX4" fmla="*/ 964356 w 2074163"/>
                <a:gd name="connsiteY4" fmla="*/ 1535096 h 1623282"/>
                <a:gd name="connsiteX5" fmla="*/ 176508 w 2074163"/>
                <a:gd name="connsiteY5" fmla="*/ 1609878 h 1623282"/>
                <a:gd name="connsiteX6" fmla="*/ 133 w 2074163"/>
                <a:gd name="connsiteY6" fmla="*/ 1424365 h 1623282"/>
                <a:gd name="connsiteX0" fmla="*/ 135 w 2074165"/>
                <a:gd name="connsiteY0" fmla="*/ 1424365 h 1623282"/>
                <a:gd name="connsiteX1" fmla="*/ 1181813 w 2074165"/>
                <a:gd name="connsiteY1" fmla="*/ 2775 h 1623282"/>
                <a:gd name="connsiteX2" fmla="*/ 1893572 w 2074165"/>
                <a:gd name="connsiteY2" fmla="*/ 1981 h 1623282"/>
                <a:gd name="connsiteX3" fmla="*/ 2074165 w 2074165"/>
                <a:gd name="connsiteY3" fmla="*/ 216575 h 1623282"/>
                <a:gd name="connsiteX4" fmla="*/ 964358 w 2074165"/>
                <a:gd name="connsiteY4" fmla="*/ 1535096 h 1623282"/>
                <a:gd name="connsiteX5" fmla="*/ 176510 w 2074165"/>
                <a:gd name="connsiteY5" fmla="*/ 1609878 h 1623282"/>
                <a:gd name="connsiteX6" fmla="*/ 135 w 2074165"/>
                <a:gd name="connsiteY6" fmla="*/ 1424365 h 1623282"/>
                <a:gd name="connsiteX0" fmla="*/ 140 w 2074170"/>
                <a:gd name="connsiteY0" fmla="*/ 1424365 h 1623282"/>
                <a:gd name="connsiteX1" fmla="*/ 1181818 w 2074170"/>
                <a:gd name="connsiteY1" fmla="*/ 2775 h 1623282"/>
                <a:gd name="connsiteX2" fmla="*/ 1893577 w 2074170"/>
                <a:gd name="connsiteY2" fmla="*/ 1981 h 1623282"/>
                <a:gd name="connsiteX3" fmla="*/ 2074170 w 2074170"/>
                <a:gd name="connsiteY3" fmla="*/ 216575 h 1623282"/>
                <a:gd name="connsiteX4" fmla="*/ 964363 w 2074170"/>
                <a:gd name="connsiteY4" fmla="*/ 1535096 h 1623282"/>
                <a:gd name="connsiteX5" fmla="*/ 176515 w 2074170"/>
                <a:gd name="connsiteY5" fmla="*/ 1609878 h 1623282"/>
                <a:gd name="connsiteX6" fmla="*/ 140 w 2074170"/>
                <a:gd name="connsiteY6" fmla="*/ 1424365 h 1623282"/>
                <a:gd name="connsiteX0" fmla="*/ 143 w 2074173"/>
                <a:gd name="connsiteY0" fmla="*/ 1424365 h 1623282"/>
                <a:gd name="connsiteX1" fmla="*/ 1181821 w 2074173"/>
                <a:gd name="connsiteY1" fmla="*/ 2775 h 1623282"/>
                <a:gd name="connsiteX2" fmla="*/ 1893580 w 2074173"/>
                <a:gd name="connsiteY2" fmla="*/ 1981 h 1623282"/>
                <a:gd name="connsiteX3" fmla="*/ 2074173 w 2074173"/>
                <a:gd name="connsiteY3" fmla="*/ 216575 h 1623282"/>
                <a:gd name="connsiteX4" fmla="*/ 964366 w 2074173"/>
                <a:gd name="connsiteY4" fmla="*/ 1535096 h 1623282"/>
                <a:gd name="connsiteX5" fmla="*/ 176518 w 2074173"/>
                <a:gd name="connsiteY5" fmla="*/ 1609878 h 1623282"/>
                <a:gd name="connsiteX6" fmla="*/ 143 w 2074173"/>
                <a:gd name="connsiteY6" fmla="*/ 1424365 h 1623282"/>
                <a:gd name="connsiteX0" fmla="*/ 143 w 2074173"/>
                <a:gd name="connsiteY0" fmla="*/ 1424365 h 1630465"/>
                <a:gd name="connsiteX1" fmla="*/ 1181821 w 2074173"/>
                <a:gd name="connsiteY1" fmla="*/ 2775 h 1630465"/>
                <a:gd name="connsiteX2" fmla="*/ 1893580 w 2074173"/>
                <a:gd name="connsiteY2" fmla="*/ 1981 h 1630465"/>
                <a:gd name="connsiteX3" fmla="*/ 2074173 w 2074173"/>
                <a:gd name="connsiteY3" fmla="*/ 216575 h 1630465"/>
                <a:gd name="connsiteX4" fmla="*/ 964366 w 2074173"/>
                <a:gd name="connsiteY4" fmla="*/ 1535096 h 1630465"/>
                <a:gd name="connsiteX5" fmla="*/ 176518 w 2074173"/>
                <a:gd name="connsiteY5" fmla="*/ 1609878 h 1630465"/>
                <a:gd name="connsiteX6" fmla="*/ 143 w 2074173"/>
                <a:gd name="connsiteY6" fmla="*/ 1424365 h 1630465"/>
                <a:gd name="connsiteX0" fmla="*/ 143 w 2074173"/>
                <a:gd name="connsiteY0" fmla="*/ 1424365 h 1676501"/>
                <a:gd name="connsiteX1" fmla="*/ 1181821 w 2074173"/>
                <a:gd name="connsiteY1" fmla="*/ 2775 h 1676501"/>
                <a:gd name="connsiteX2" fmla="*/ 1893580 w 2074173"/>
                <a:gd name="connsiteY2" fmla="*/ 1981 h 1676501"/>
                <a:gd name="connsiteX3" fmla="*/ 2074173 w 2074173"/>
                <a:gd name="connsiteY3" fmla="*/ 216575 h 1676501"/>
                <a:gd name="connsiteX4" fmla="*/ 915028 w 2074173"/>
                <a:gd name="connsiteY4" fmla="*/ 1607459 h 1676501"/>
                <a:gd name="connsiteX5" fmla="*/ 176518 w 2074173"/>
                <a:gd name="connsiteY5" fmla="*/ 1609878 h 1676501"/>
                <a:gd name="connsiteX6" fmla="*/ 143 w 2074173"/>
                <a:gd name="connsiteY6" fmla="*/ 1424365 h 1676501"/>
                <a:gd name="connsiteX0" fmla="*/ 143 w 2074173"/>
                <a:gd name="connsiteY0" fmla="*/ 1424365 h 1612418"/>
                <a:gd name="connsiteX1" fmla="*/ 1181821 w 2074173"/>
                <a:gd name="connsiteY1" fmla="*/ 2775 h 1612418"/>
                <a:gd name="connsiteX2" fmla="*/ 1893580 w 2074173"/>
                <a:gd name="connsiteY2" fmla="*/ 1981 h 1612418"/>
                <a:gd name="connsiteX3" fmla="*/ 2074173 w 2074173"/>
                <a:gd name="connsiteY3" fmla="*/ 216575 h 1612418"/>
                <a:gd name="connsiteX4" fmla="*/ 915028 w 2074173"/>
                <a:gd name="connsiteY4" fmla="*/ 1607459 h 1612418"/>
                <a:gd name="connsiteX5" fmla="*/ 176518 w 2074173"/>
                <a:gd name="connsiteY5" fmla="*/ 1609878 h 1612418"/>
                <a:gd name="connsiteX6" fmla="*/ 143 w 2074173"/>
                <a:gd name="connsiteY6" fmla="*/ 1424365 h 1612418"/>
                <a:gd name="connsiteX0" fmla="*/ 143 w 2074173"/>
                <a:gd name="connsiteY0" fmla="*/ 1424365 h 1609996"/>
                <a:gd name="connsiteX1" fmla="*/ 1181821 w 2074173"/>
                <a:gd name="connsiteY1" fmla="*/ 2775 h 1609996"/>
                <a:gd name="connsiteX2" fmla="*/ 1893580 w 2074173"/>
                <a:gd name="connsiteY2" fmla="*/ 1981 h 1609996"/>
                <a:gd name="connsiteX3" fmla="*/ 2074173 w 2074173"/>
                <a:gd name="connsiteY3" fmla="*/ 216575 h 1609996"/>
                <a:gd name="connsiteX4" fmla="*/ 915028 w 2074173"/>
                <a:gd name="connsiteY4" fmla="*/ 1607459 h 1609996"/>
                <a:gd name="connsiteX5" fmla="*/ 176518 w 2074173"/>
                <a:gd name="connsiteY5" fmla="*/ 1609878 h 1609996"/>
                <a:gd name="connsiteX6" fmla="*/ 143 w 2074173"/>
                <a:gd name="connsiteY6" fmla="*/ 1424365 h 1609996"/>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198" h="1611075">
                  <a:moveTo>
                    <a:pt x="168" y="1425562"/>
                  </a:moveTo>
                  <a:cubicBezTo>
                    <a:pt x="-13747" y="2036916"/>
                    <a:pt x="948780" y="3379"/>
                    <a:pt x="1181846" y="3972"/>
                  </a:cubicBezTo>
                  <a:lnTo>
                    <a:pt x="1893605" y="3178"/>
                  </a:lnTo>
                  <a:cubicBezTo>
                    <a:pt x="1974634" y="8924"/>
                    <a:pt x="2072119" y="-57691"/>
                    <a:pt x="2074198" y="217772"/>
                  </a:cubicBezTo>
                  <a:cubicBezTo>
                    <a:pt x="2066085" y="-563017"/>
                    <a:pt x="1202760" y="1596748"/>
                    <a:pt x="915053" y="1608656"/>
                  </a:cubicBezTo>
                  <a:lnTo>
                    <a:pt x="176543" y="1611075"/>
                  </a:lnTo>
                  <a:cubicBezTo>
                    <a:pt x="87416" y="1598403"/>
                    <a:pt x="-4473" y="1617577"/>
                    <a:pt x="168" y="1425562"/>
                  </a:cubicBezTo>
                  <a:close/>
                </a:path>
              </a:pathLst>
            </a:custGeom>
            <a:gradFill>
              <a:gsLst>
                <a:gs pos="0">
                  <a:srgbClr val="60BED4">
                    <a:lumMod val="50000"/>
                  </a:srgbClr>
                </a:gs>
                <a:gs pos="50418">
                  <a:srgbClr val="60BED4"/>
                </a:gs>
                <a:gs pos="100000">
                  <a:srgbClr val="60BED4">
                    <a:lumMod val="50000"/>
                  </a:srgbClr>
                </a:gs>
              </a:gsLst>
              <a:lin ang="16200000" scaled="0"/>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 name="Parallelogram 31">
              <a:extLst>
                <a:ext uri="{FF2B5EF4-FFF2-40B4-BE49-F238E27FC236}"/>
              </a:extLst>
            </p:cNvPr>
            <p:cNvSpPr/>
            <p:nvPr/>
          </p:nvSpPr>
          <p:spPr>
            <a:xfrm rot="5400000">
              <a:off x="2844800" y="842963"/>
              <a:ext cx="1463675" cy="2308225"/>
            </a:xfrm>
            <a:custGeom>
              <a:avLst/>
              <a:gdLst>
                <a:gd name="connsiteX0" fmla="*/ 0 w 2160038"/>
                <a:gd name="connsiteY0" fmla="*/ 1598104 h 1598104"/>
                <a:gd name="connsiteX1" fmla="*/ 1205194 w 2160038"/>
                <a:gd name="connsiteY1" fmla="*/ 0 h 1598104"/>
                <a:gd name="connsiteX2" fmla="*/ 2160038 w 2160038"/>
                <a:gd name="connsiteY2" fmla="*/ 0 h 1598104"/>
                <a:gd name="connsiteX3" fmla="*/ 954844 w 2160038"/>
                <a:gd name="connsiteY3" fmla="*/ 1598104 h 1598104"/>
                <a:gd name="connsiteX4" fmla="*/ 0 w 2160038"/>
                <a:gd name="connsiteY4" fmla="*/ 1598104 h 1598104"/>
                <a:gd name="connsiteX0" fmla="*/ 0 w 2160038"/>
                <a:gd name="connsiteY0" fmla="*/ 1598104 h 1598104"/>
                <a:gd name="connsiteX1" fmla="*/ 1205194 w 2160038"/>
                <a:gd name="connsiteY1" fmla="*/ 0 h 1598104"/>
                <a:gd name="connsiteX2" fmla="*/ 2160038 w 2160038"/>
                <a:gd name="connsiteY2" fmla="*/ 0 h 1598104"/>
                <a:gd name="connsiteX3" fmla="*/ 954844 w 2160038"/>
                <a:gd name="connsiteY3" fmla="*/ 1598104 h 1598104"/>
                <a:gd name="connsiteX4" fmla="*/ 196602 w 2160038"/>
                <a:gd name="connsiteY4" fmla="*/ 1593944 h 1598104"/>
                <a:gd name="connsiteX5" fmla="*/ 0 w 2160038"/>
                <a:gd name="connsiteY5" fmla="*/ 1598104 h 1598104"/>
                <a:gd name="connsiteX0" fmla="*/ 0 w 2086559"/>
                <a:gd name="connsiteY0" fmla="*/ 1489247 h 1598104"/>
                <a:gd name="connsiteX1" fmla="*/ 1131715 w 2086559"/>
                <a:gd name="connsiteY1" fmla="*/ 0 h 1598104"/>
                <a:gd name="connsiteX2" fmla="*/ 2086559 w 2086559"/>
                <a:gd name="connsiteY2" fmla="*/ 0 h 1598104"/>
                <a:gd name="connsiteX3" fmla="*/ 881365 w 2086559"/>
                <a:gd name="connsiteY3" fmla="*/ 1598104 h 1598104"/>
                <a:gd name="connsiteX4" fmla="*/ 123123 w 2086559"/>
                <a:gd name="connsiteY4" fmla="*/ 1593944 h 1598104"/>
                <a:gd name="connsiteX5" fmla="*/ 0 w 2086559"/>
                <a:gd name="connsiteY5" fmla="*/ 1489247 h 1598104"/>
                <a:gd name="connsiteX0" fmla="*/ 0 w 2086559"/>
                <a:gd name="connsiteY0" fmla="*/ 1489247 h 1598104"/>
                <a:gd name="connsiteX1" fmla="*/ 1131715 w 2086559"/>
                <a:gd name="connsiteY1" fmla="*/ 0 h 1598104"/>
                <a:gd name="connsiteX2" fmla="*/ 2086559 w 2086559"/>
                <a:gd name="connsiteY2" fmla="*/ 0 h 1598104"/>
                <a:gd name="connsiteX3" fmla="*/ 881365 w 2086559"/>
                <a:gd name="connsiteY3" fmla="*/ 1598104 h 1598104"/>
                <a:gd name="connsiteX4" fmla="*/ 123123 w 2086559"/>
                <a:gd name="connsiteY4" fmla="*/ 1593944 h 1598104"/>
                <a:gd name="connsiteX5" fmla="*/ 0 w 2086559"/>
                <a:gd name="connsiteY5" fmla="*/ 1489247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89280"/>
                <a:gd name="connsiteY0" fmla="*/ 1478366 h 1598104"/>
                <a:gd name="connsiteX1" fmla="*/ 1134436 w 2089280"/>
                <a:gd name="connsiteY1" fmla="*/ 0 h 1598104"/>
                <a:gd name="connsiteX2" fmla="*/ 2089280 w 2089280"/>
                <a:gd name="connsiteY2" fmla="*/ 0 h 1598104"/>
                <a:gd name="connsiteX3" fmla="*/ 884086 w 2089280"/>
                <a:gd name="connsiteY3" fmla="*/ 1598104 h 1598104"/>
                <a:gd name="connsiteX4" fmla="*/ 125844 w 2089280"/>
                <a:gd name="connsiteY4" fmla="*/ 1593944 h 1598104"/>
                <a:gd name="connsiteX5" fmla="*/ 0 w 2089280"/>
                <a:gd name="connsiteY5" fmla="*/ 1478366 h 1598104"/>
                <a:gd name="connsiteX0" fmla="*/ 0 w 2089280"/>
                <a:gd name="connsiteY0" fmla="*/ 1470201 h 1598104"/>
                <a:gd name="connsiteX1" fmla="*/ 1134436 w 2089280"/>
                <a:gd name="connsiteY1" fmla="*/ 0 h 1598104"/>
                <a:gd name="connsiteX2" fmla="*/ 2089280 w 2089280"/>
                <a:gd name="connsiteY2" fmla="*/ 0 h 1598104"/>
                <a:gd name="connsiteX3" fmla="*/ 884086 w 2089280"/>
                <a:gd name="connsiteY3" fmla="*/ 1598104 h 1598104"/>
                <a:gd name="connsiteX4" fmla="*/ 125844 w 2089280"/>
                <a:gd name="connsiteY4" fmla="*/ 1593944 h 1598104"/>
                <a:gd name="connsiteX5" fmla="*/ 0 w 2089280"/>
                <a:gd name="connsiteY5" fmla="*/ 147020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993 w 2128374"/>
                <a:gd name="connsiteY0" fmla="*/ 1323246 h 1598104"/>
                <a:gd name="connsiteX1" fmla="*/ 1173530 w 2128374"/>
                <a:gd name="connsiteY1" fmla="*/ 0 h 1598104"/>
                <a:gd name="connsiteX2" fmla="*/ 2128374 w 2128374"/>
                <a:gd name="connsiteY2" fmla="*/ 0 h 1598104"/>
                <a:gd name="connsiteX3" fmla="*/ 923180 w 2128374"/>
                <a:gd name="connsiteY3" fmla="*/ 1598104 h 1598104"/>
                <a:gd name="connsiteX4" fmla="*/ 164938 w 2128374"/>
                <a:gd name="connsiteY4" fmla="*/ 1593944 h 1598104"/>
                <a:gd name="connsiteX5" fmla="*/ 993 w 2128374"/>
                <a:gd name="connsiteY5" fmla="*/ 1323246 h 1598104"/>
                <a:gd name="connsiteX0" fmla="*/ 993 w 2128374"/>
                <a:gd name="connsiteY0" fmla="*/ 1323246 h 1598104"/>
                <a:gd name="connsiteX1" fmla="*/ 1173530 w 2128374"/>
                <a:gd name="connsiteY1" fmla="*/ 0 h 1598104"/>
                <a:gd name="connsiteX2" fmla="*/ 2128374 w 2128374"/>
                <a:gd name="connsiteY2" fmla="*/ 0 h 1598104"/>
                <a:gd name="connsiteX3" fmla="*/ 923180 w 2128374"/>
                <a:gd name="connsiteY3" fmla="*/ 1598104 h 1598104"/>
                <a:gd name="connsiteX4" fmla="*/ 164938 w 2128374"/>
                <a:gd name="connsiteY4" fmla="*/ 1593944 h 1598104"/>
                <a:gd name="connsiteX5" fmla="*/ 993 w 2128374"/>
                <a:gd name="connsiteY5" fmla="*/ 1323246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13774"/>
                <a:gd name="connsiteY0" fmla="*/ 1502861 h 1718854"/>
                <a:gd name="connsiteX1" fmla="*/ 1158930 w 2113774"/>
                <a:gd name="connsiteY1" fmla="*/ 0 h 1718854"/>
                <a:gd name="connsiteX2" fmla="*/ 2113774 w 2113774"/>
                <a:gd name="connsiteY2" fmla="*/ 0 h 1718854"/>
                <a:gd name="connsiteX3" fmla="*/ 908580 w 2113774"/>
                <a:gd name="connsiteY3" fmla="*/ 1598104 h 1718854"/>
                <a:gd name="connsiteX4" fmla="*/ 150338 w 2113774"/>
                <a:gd name="connsiteY4" fmla="*/ 1593944 h 1718854"/>
                <a:gd name="connsiteX5" fmla="*/ 0 w 2113774"/>
                <a:gd name="connsiteY5" fmla="*/ 1502861 h 1718854"/>
                <a:gd name="connsiteX0" fmla="*/ 0 w 2113774"/>
                <a:gd name="connsiteY0" fmla="*/ 1502861 h 1718854"/>
                <a:gd name="connsiteX1" fmla="*/ 1158930 w 2113774"/>
                <a:gd name="connsiteY1" fmla="*/ 0 h 1718854"/>
                <a:gd name="connsiteX2" fmla="*/ 2113774 w 2113774"/>
                <a:gd name="connsiteY2" fmla="*/ 0 h 1718854"/>
                <a:gd name="connsiteX3" fmla="*/ 908580 w 2113774"/>
                <a:gd name="connsiteY3" fmla="*/ 1598104 h 1718854"/>
                <a:gd name="connsiteX4" fmla="*/ 150338 w 2113774"/>
                <a:gd name="connsiteY4" fmla="*/ 1593944 h 1718854"/>
                <a:gd name="connsiteX5" fmla="*/ 0 w 2113774"/>
                <a:gd name="connsiteY5" fmla="*/ 1502861 h 1718854"/>
                <a:gd name="connsiteX0" fmla="*/ 0 w 2113774"/>
                <a:gd name="connsiteY0" fmla="*/ 1502861 h 1598104"/>
                <a:gd name="connsiteX1" fmla="*/ 1158930 w 2113774"/>
                <a:gd name="connsiteY1" fmla="*/ 0 h 1598104"/>
                <a:gd name="connsiteX2" fmla="*/ 2113774 w 2113774"/>
                <a:gd name="connsiteY2" fmla="*/ 0 h 1598104"/>
                <a:gd name="connsiteX3" fmla="*/ 908580 w 2113774"/>
                <a:gd name="connsiteY3" fmla="*/ 1598104 h 1598104"/>
                <a:gd name="connsiteX4" fmla="*/ 150338 w 2113774"/>
                <a:gd name="connsiteY4" fmla="*/ 1593944 h 1598104"/>
                <a:gd name="connsiteX5" fmla="*/ 0 w 2113774"/>
                <a:gd name="connsiteY5" fmla="*/ 1502861 h 1598104"/>
                <a:gd name="connsiteX0" fmla="*/ 0 w 2113774"/>
                <a:gd name="connsiteY0" fmla="*/ 1502861 h 1598104"/>
                <a:gd name="connsiteX1" fmla="*/ 1158930 w 2113774"/>
                <a:gd name="connsiteY1" fmla="*/ 0 h 1598104"/>
                <a:gd name="connsiteX2" fmla="*/ 2113774 w 2113774"/>
                <a:gd name="connsiteY2" fmla="*/ 0 h 1598104"/>
                <a:gd name="connsiteX3" fmla="*/ 908580 w 2113774"/>
                <a:gd name="connsiteY3" fmla="*/ 1598104 h 1598104"/>
                <a:gd name="connsiteX4" fmla="*/ 150338 w 2113774"/>
                <a:gd name="connsiteY4" fmla="*/ 1593944 h 1598104"/>
                <a:gd name="connsiteX5" fmla="*/ 0 w 2113774"/>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29230"/>
                <a:gd name="connsiteY0" fmla="*/ 1459075 h 1598104"/>
                <a:gd name="connsiteX1" fmla="*/ 1174386 w 2129230"/>
                <a:gd name="connsiteY1" fmla="*/ 0 h 1598104"/>
                <a:gd name="connsiteX2" fmla="*/ 2129230 w 2129230"/>
                <a:gd name="connsiteY2" fmla="*/ 0 h 1598104"/>
                <a:gd name="connsiteX3" fmla="*/ 924036 w 2129230"/>
                <a:gd name="connsiteY3" fmla="*/ 1598104 h 1598104"/>
                <a:gd name="connsiteX4" fmla="*/ 165794 w 2129230"/>
                <a:gd name="connsiteY4" fmla="*/ 1593944 h 1598104"/>
                <a:gd name="connsiteX5" fmla="*/ 1 w 2129230"/>
                <a:gd name="connsiteY5" fmla="*/ 1459075 h 1598104"/>
                <a:gd name="connsiteX0" fmla="*/ 2 w 2124080"/>
                <a:gd name="connsiteY0" fmla="*/ 1448772 h 1598104"/>
                <a:gd name="connsiteX1" fmla="*/ 1169236 w 2124080"/>
                <a:gd name="connsiteY1" fmla="*/ 0 h 1598104"/>
                <a:gd name="connsiteX2" fmla="*/ 2124080 w 2124080"/>
                <a:gd name="connsiteY2" fmla="*/ 0 h 1598104"/>
                <a:gd name="connsiteX3" fmla="*/ 918886 w 2124080"/>
                <a:gd name="connsiteY3" fmla="*/ 1598104 h 1598104"/>
                <a:gd name="connsiteX4" fmla="*/ 160644 w 2124080"/>
                <a:gd name="connsiteY4" fmla="*/ 1593944 h 1598104"/>
                <a:gd name="connsiteX5" fmla="*/ 2 w 2124080"/>
                <a:gd name="connsiteY5" fmla="*/ 1448772 h 1598104"/>
                <a:gd name="connsiteX0" fmla="*/ 2 w 2124080"/>
                <a:gd name="connsiteY0" fmla="*/ 1448772 h 1598104"/>
                <a:gd name="connsiteX1" fmla="*/ 1169236 w 2124080"/>
                <a:gd name="connsiteY1" fmla="*/ 0 h 1598104"/>
                <a:gd name="connsiteX2" fmla="*/ 2124080 w 2124080"/>
                <a:gd name="connsiteY2" fmla="*/ 0 h 1598104"/>
                <a:gd name="connsiteX3" fmla="*/ 918886 w 2124080"/>
                <a:gd name="connsiteY3" fmla="*/ 1598104 h 1598104"/>
                <a:gd name="connsiteX4" fmla="*/ 160644 w 2124080"/>
                <a:gd name="connsiteY4" fmla="*/ 1593944 h 1598104"/>
                <a:gd name="connsiteX5" fmla="*/ 2 w 2124080"/>
                <a:gd name="connsiteY5" fmla="*/ 1448772 h 1598104"/>
                <a:gd name="connsiteX0" fmla="*/ 0 w 2124078"/>
                <a:gd name="connsiteY0" fmla="*/ 1448772 h 1598104"/>
                <a:gd name="connsiteX1" fmla="*/ 1169234 w 2124078"/>
                <a:gd name="connsiteY1" fmla="*/ 0 h 1598104"/>
                <a:gd name="connsiteX2" fmla="*/ 2124078 w 2124078"/>
                <a:gd name="connsiteY2" fmla="*/ 0 h 1598104"/>
                <a:gd name="connsiteX3" fmla="*/ 918884 w 2124078"/>
                <a:gd name="connsiteY3" fmla="*/ 1598104 h 1598104"/>
                <a:gd name="connsiteX4" fmla="*/ 160642 w 2124078"/>
                <a:gd name="connsiteY4" fmla="*/ 1593944 h 1598104"/>
                <a:gd name="connsiteX5" fmla="*/ 0 w 2124078"/>
                <a:gd name="connsiteY5" fmla="*/ 1448772 h 1598104"/>
                <a:gd name="connsiteX0" fmla="*/ 0 w 2124078"/>
                <a:gd name="connsiteY0" fmla="*/ 1448772 h 1598104"/>
                <a:gd name="connsiteX1" fmla="*/ 1169234 w 2124078"/>
                <a:gd name="connsiteY1" fmla="*/ 0 h 1598104"/>
                <a:gd name="connsiteX2" fmla="*/ 2124078 w 2124078"/>
                <a:gd name="connsiteY2" fmla="*/ 0 h 1598104"/>
                <a:gd name="connsiteX3" fmla="*/ 918884 w 2124078"/>
                <a:gd name="connsiteY3" fmla="*/ 1598104 h 1598104"/>
                <a:gd name="connsiteX4" fmla="*/ 160642 w 2124078"/>
                <a:gd name="connsiteY4" fmla="*/ 1593944 h 1598104"/>
                <a:gd name="connsiteX5" fmla="*/ 0 w 2124078"/>
                <a:gd name="connsiteY5" fmla="*/ 1448772 h 1598104"/>
                <a:gd name="connsiteX0" fmla="*/ 31 w 2124109"/>
                <a:gd name="connsiteY0" fmla="*/ 1448772 h 1598104"/>
                <a:gd name="connsiteX1" fmla="*/ 1169265 w 2124109"/>
                <a:gd name="connsiteY1" fmla="*/ 0 h 1598104"/>
                <a:gd name="connsiteX2" fmla="*/ 2124109 w 2124109"/>
                <a:gd name="connsiteY2" fmla="*/ 0 h 1598104"/>
                <a:gd name="connsiteX3" fmla="*/ 918915 w 2124109"/>
                <a:gd name="connsiteY3" fmla="*/ 1598104 h 1598104"/>
                <a:gd name="connsiteX4" fmla="*/ 160673 w 2124109"/>
                <a:gd name="connsiteY4" fmla="*/ 1593944 h 1598104"/>
                <a:gd name="connsiteX5" fmla="*/ 31 w 2124109"/>
                <a:gd name="connsiteY5" fmla="*/ 1448772 h 1598104"/>
                <a:gd name="connsiteX0" fmla="*/ 31 w 2124109"/>
                <a:gd name="connsiteY0" fmla="*/ 1448772 h 1598104"/>
                <a:gd name="connsiteX1" fmla="*/ 1169265 w 2124109"/>
                <a:gd name="connsiteY1" fmla="*/ 0 h 1598104"/>
                <a:gd name="connsiteX2" fmla="*/ 2124109 w 2124109"/>
                <a:gd name="connsiteY2" fmla="*/ 0 h 1598104"/>
                <a:gd name="connsiteX3" fmla="*/ 918915 w 2124109"/>
                <a:gd name="connsiteY3" fmla="*/ 1598104 h 1598104"/>
                <a:gd name="connsiteX4" fmla="*/ 160673 w 2124109"/>
                <a:gd name="connsiteY4" fmla="*/ 1593944 h 1598104"/>
                <a:gd name="connsiteX5" fmla="*/ 31 w 2124109"/>
                <a:gd name="connsiteY5" fmla="*/ 1448772 h 1598104"/>
                <a:gd name="connsiteX0" fmla="*/ 177 w 2124255"/>
                <a:gd name="connsiteY0" fmla="*/ 1448772 h 1598104"/>
                <a:gd name="connsiteX1" fmla="*/ 1169411 w 2124255"/>
                <a:gd name="connsiteY1" fmla="*/ 0 h 1598104"/>
                <a:gd name="connsiteX2" fmla="*/ 2124255 w 2124255"/>
                <a:gd name="connsiteY2" fmla="*/ 0 h 1598104"/>
                <a:gd name="connsiteX3" fmla="*/ 919061 w 2124255"/>
                <a:gd name="connsiteY3" fmla="*/ 1598104 h 1598104"/>
                <a:gd name="connsiteX4" fmla="*/ 160819 w 2124255"/>
                <a:gd name="connsiteY4" fmla="*/ 1593944 h 1598104"/>
                <a:gd name="connsiteX5" fmla="*/ 177 w 2124255"/>
                <a:gd name="connsiteY5" fmla="*/ 1448772 h 1598104"/>
                <a:gd name="connsiteX0" fmla="*/ 177 w 2124255"/>
                <a:gd name="connsiteY0" fmla="*/ 1448772 h 1598104"/>
                <a:gd name="connsiteX1" fmla="*/ 1169411 w 2124255"/>
                <a:gd name="connsiteY1" fmla="*/ 0 h 1598104"/>
                <a:gd name="connsiteX2" fmla="*/ 2124255 w 2124255"/>
                <a:gd name="connsiteY2" fmla="*/ 0 h 1598104"/>
                <a:gd name="connsiteX3" fmla="*/ 919061 w 2124255"/>
                <a:gd name="connsiteY3" fmla="*/ 1598104 h 1598104"/>
                <a:gd name="connsiteX4" fmla="*/ 160819 w 2124255"/>
                <a:gd name="connsiteY4" fmla="*/ 1593944 h 1598104"/>
                <a:gd name="connsiteX5" fmla="*/ 177 w 2124255"/>
                <a:gd name="connsiteY5" fmla="*/ 1448772 h 1598104"/>
                <a:gd name="connsiteX0" fmla="*/ 176 w 2126830"/>
                <a:gd name="connsiteY0" fmla="*/ 1428168 h 1598104"/>
                <a:gd name="connsiteX1" fmla="*/ 1171986 w 2126830"/>
                <a:gd name="connsiteY1" fmla="*/ 0 h 1598104"/>
                <a:gd name="connsiteX2" fmla="*/ 2126830 w 2126830"/>
                <a:gd name="connsiteY2" fmla="*/ 0 h 1598104"/>
                <a:gd name="connsiteX3" fmla="*/ 921636 w 2126830"/>
                <a:gd name="connsiteY3" fmla="*/ 1598104 h 1598104"/>
                <a:gd name="connsiteX4" fmla="*/ 163394 w 2126830"/>
                <a:gd name="connsiteY4" fmla="*/ 1593944 h 1598104"/>
                <a:gd name="connsiteX5" fmla="*/ 176 w 2126830"/>
                <a:gd name="connsiteY5" fmla="*/ 1428168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03 w 2136625"/>
                <a:gd name="connsiteY0" fmla="*/ 1421590 h 1598104"/>
                <a:gd name="connsiteX1" fmla="*/ 1181781 w 2136625"/>
                <a:gd name="connsiteY1" fmla="*/ 0 h 1598104"/>
                <a:gd name="connsiteX2" fmla="*/ 2136625 w 2136625"/>
                <a:gd name="connsiteY2" fmla="*/ 0 h 1598104"/>
                <a:gd name="connsiteX3" fmla="*/ 931431 w 2136625"/>
                <a:gd name="connsiteY3" fmla="*/ 1598104 h 1598104"/>
                <a:gd name="connsiteX4" fmla="*/ 173189 w 2136625"/>
                <a:gd name="connsiteY4" fmla="*/ 1593944 h 1598104"/>
                <a:gd name="connsiteX5" fmla="*/ 103 w 2136625"/>
                <a:gd name="connsiteY5" fmla="*/ 1421590 h 1598104"/>
                <a:gd name="connsiteX0" fmla="*/ 136 w 2136658"/>
                <a:gd name="connsiteY0" fmla="*/ 1421590 h 1598104"/>
                <a:gd name="connsiteX1" fmla="*/ 1181814 w 2136658"/>
                <a:gd name="connsiteY1" fmla="*/ 0 h 1598104"/>
                <a:gd name="connsiteX2" fmla="*/ 2136658 w 2136658"/>
                <a:gd name="connsiteY2" fmla="*/ 0 h 1598104"/>
                <a:gd name="connsiteX3" fmla="*/ 931464 w 2136658"/>
                <a:gd name="connsiteY3" fmla="*/ 1598104 h 1598104"/>
                <a:gd name="connsiteX4" fmla="*/ 173222 w 2136658"/>
                <a:gd name="connsiteY4" fmla="*/ 1593944 h 1598104"/>
                <a:gd name="connsiteX5" fmla="*/ 136 w 2136658"/>
                <a:gd name="connsiteY5" fmla="*/ 1421590 h 1598104"/>
                <a:gd name="connsiteX0" fmla="*/ 103 w 2136625"/>
                <a:gd name="connsiteY0" fmla="*/ 1421590 h 1598104"/>
                <a:gd name="connsiteX1" fmla="*/ 1181781 w 2136625"/>
                <a:gd name="connsiteY1" fmla="*/ 0 h 1598104"/>
                <a:gd name="connsiteX2" fmla="*/ 2136625 w 2136625"/>
                <a:gd name="connsiteY2" fmla="*/ 0 h 1598104"/>
                <a:gd name="connsiteX3" fmla="*/ 931431 w 2136625"/>
                <a:gd name="connsiteY3" fmla="*/ 1598104 h 1598104"/>
                <a:gd name="connsiteX4" fmla="*/ 173189 w 2136625"/>
                <a:gd name="connsiteY4" fmla="*/ 1593944 h 1598104"/>
                <a:gd name="connsiteX5" fmla="*/ 103 w 2136625"/>
                <a:gd name="connsiteY5" fmla="*/ 1421590 h 1598104"/>
                <a:gd name="connsiteX0" fmla="*/ 0 w 2136522"/>
                <a:gd name="connsiteY0" fmla="*/ 1421590 h 1598104"/>
                <a:gd name="connsiteX1" fmla="*/ 1181678 w 2136522"/>
                <a:gd name="connsiteY1" fmla="*/ 0 h 1598104"/>
                <a:gd name="connsiteX2" fmla="*/ 2136522 w 2136522"/>
                <a:gd name="connsiteY2" fmla="*/ 0 h 1598104"/>
                <a:gd name="connsiteX3" fmla="*/ 931328 w 2136522"/>
                <a:gd name="connsiteY3" fmla="*/ 1598104 h 1598104"/>
                <a:gd name="connsiteX4" fmla="*/ 173086 w 2136522"/>
                <a:gd name="connsiteY4" fmla="*/ 1593944 h 1598104"/>
                <a:gd name="connsiteX5" fmla="*/ 0 w 2136522"/>
                <a:gd name="connsiteY5" fmla="*/ 1421590 h 1598104"/>
                <a:gd name="connsiteX0" fmla="*/ 0 w 2136522"/>
                <a:gd name="connsiteY0" fmla="*/ 1421590 h 1598104"/>
                <a:gd name="connsiteX1" fmla="*/ 1181678 w 2136522"/>
                <a:gd name="connsiteY1" fmla="*/ 0 h 1598104"/>
                <a:gd name="connsiteX2" fmla="*/ 2136522 w 2136522"/>
                <a:gd name="connsiteY2" fmla="*/ 0 h 1598104"/>
                <a:gd name="connsiteX3" fmla="*/ 931328 w 2136522"/>
                <a:gd name="connsiteY3" fmla="*/ 1598104 h 1598104"/>
                <a:gd name="connsiteX4" fmla="*/ 173086 w 2136522"/>
                <a:gd name="connsiteY4" fmla="*/ 1593944 h 1598104"/>
                <a:gd name="connsiteX5" fmla="*/ 0 w 2136522"/>
                <a:gd name="connsiteY5" fmla="*/ 1421590 h 1598104"/>
                <a:gd name="connsiteX0" fmla="*/ 0 w 2136522"/>
                <a:gd name="connsiteY0" fmla="*/ 1421590 h 1605886"/>
                <a:gd name="connsiteX1" fmla="*/ 1181678 w 2136522"/>
                <a:gd name="connsiteY1" fmla="*/ 0 h 1605886"/>
                <a:gd name="connsiteX2" fmla="*/ 2136522 w 2136522"/>
                <a:gd name="connsiteY2" fmla="*/ 0 h 1605886"/>
                <a:gd name="connsiteX3" fmla="*/ 931328 w 2136522"/>
                <a:gd name="connsiteY3" fmla="*/ 1598104 h 1605886"/>
                <a:gd name="connsiteX4" fmla="*/ 173086 w 2136522"/>
                <a:gd name="connsiteY4" fmla="*/ 1593944 h 1605886"/>
                <a:gd name="connsiteX5" fmla="*/ 0 w 2136522"/>
                <a:gd name="connsiteY5" fmla="*/ 1421590 h 1605886"/>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624516"/>
                <a:gd name="connsiteX1" fmla="*/ 1181853 w 2136697"/>
                <a:gd name="connsiteY1" fmla="*/ 0 h 1624516"/>
                <a:gd name="connsiteX2" fmla="*/ 2136697 w 2136697"/>
                <a:gd name="connsiteY2" fmla="*/ 0 h 1624516"/>
                <a:gd name="connsiteX3" fmla="*/ 931503 w 2136697"/>
                <a:gd name="connsiteY3" fmla="*/ 1598104 h 1624516"/>
                <a:gd name="connsiteX4" fmla="*/ 173261 w 2136697"/>
                <a:gd name="connsiteY4" fmla="*/ 1593944 h 1624516"/>
                <a:gd name="connsiteX5" fmla="*/ 175 w 2136697"/>
                <a:gd name="connsiteY5" fmla="*/ 1421590 h 1624516"/>
                <a:gd name="connsiteX0" fmla="*/ 175 w 2136697"/>
                <a:gd name="connsiteY0" fmla="*/ 1421590 h 1615756"/>
                <a:gd name="connsiteX1" fmla="*/ 1181853 w 2136697"/>
                <a:gd name="connsiteY1" fmla="*/ 0 h 1615756"/>
                <a:gd name="connsiteX2" fmla="*/ 2136697 w 2136697"/>
                <a:gd name="connsiteY2" fmla="*/ 0 h 1615756"/>
                <a:gd name="connsiteX3" fmla="*/ 931503 w 2136697"/>
                <a:gd name="connsiteY3" fmla="*/ 1598104 h 1615756"/>
                <a:gd name="connsiteX4" fmla="*/ 173261 w 2136697"/>
                <a:gd name="connsiteY4" fmla="*/ 1593944 h 1615756"/>
                <a:gd name="connsiteX5" fmla="*/ 175 w 2136697"/>
                <a:gd name="connsiteY5" fmla="*/ 1421590 h 1615756"/>
                <a:gd name="connsiteX0" fmla="*/ 175 w 2136697"/>
                <a:gd name="connsiteY0" fmla="*/ 1421590 h 1604305"/>
                <a:gd name="connsiteX1" fmla="*/ 1181853 w 2136697"/>
                <a:gd name="connsiteY1" fmla="*/ 0 h 1604305"/>
                <a:gd name="connsiteX2" fmla="*/ 2136697 w 2136697"/>
                <a:gd name="connsiteY2" fmla="*/ 0 h 1604305"/>
                <a:gd name="connsiteX3" fmla="*/ 934795 w 2136697"/>
                <a:gd name="connsiteY3" fmla="*/ 1581660 h 1604305"/>
                <a:gd name="connsiteX4" fmla="*/ 173261 w 2136697"/>
                <a:gd name="connsiteY4" fmla="*/ 1593944 h 1604305"/>
                <a:gd name="connsiteX5" fmla="*/ 175 w 2136697"/>
                <a:gd name="connsiteY5" fmla="*/ 1421590 h 1604305"/>
                <a:gd name="connsiteX0" fmla="*/ 175 w 2136697"/>
                <a:gd name="connsiteY0" fmla="*/ 1421590 h 1608521"/>
                <a:gd name="connsiteX1" fmla="*/ 1181853 w 2136697"/>
                <a:gd name="connsiteY1" fmla="*/ 0 h 1608521"/>
                <a:gd name="connsiteX2" fmla="*/ 2136697 w 2136697"/>
                <a:gd name="connsiteY2" fmla="*/ 0 h 1608521"/>
                <a:gd name="connsiteX3" fmla="*/ 934795 w 2136697"/>
                <a:gd name="connsiteY3" fmla="*/ 1581660 h 1608521"/>
                <a:gd name="connsiteX4" fmla="*/ 173261 w 2136697"/>
                <a:gd name="connsiteY4" fmla="*/ 1593944 h 1608521"/>
                <a:gd name="connsiteX5" fmla="*/ 175 w 2136697"/>
                <a:gd name="connsiteY5" fmla="*/ 1421590 h 1608521"/>
                <a:gd name="connsiteX0" fmla="*/ 175 w 2136697"/>
                <a:gd name="connsiteY0" fmla="*/ 1421590 h 1595941"/>
                <a:gd name="connsiteX1" fmla="*/ 1181853 w 2136697"/>
                <a:gd name="connsiteY1" fmla="*/ 0 h 1595941"/>
                <a:gd name="connsiteX2" fmla="*/ 2136697 w 2136697"/>
                <a:gd name="connsiteY2" fmla="*/ 0 h 1595941"/>
                <a:gd name="connsiteX3" fmla="*/ 951241 w 2136697"/>
                <a:gd name="connsiteY3" fmla="*/ 1555346 h 1595941"/>
                <a:gd name="connsiteX4" fmla="*/ 173261 w 2136697"/>
                <a:gd name="connsiteY4" fmla="*/ 1593944 h 1595941"/>
                <a:gd name="connsiteX5" fmla="*/ 175 w 2136697"/>
                <a:gd name="connsiteY5" fmla="*/ 1421590 h 1595941"/>
                <a:gd name="connsiteX0" fmla="*/ 175 w 2136697"/>
                <a:gd name="connsiteY0" fmla="*/ 1421590 h 1610638"/>
                <a:gd name="connsiteX1" fmla="*/ 1181853 w 2136697"/>
                <a:gd name="connsiteY1" fmla="*/ 0 h 1610638"/>
                <a:gd name="connsiteX2" fmla="*/ 2136697 w 2136697"/>
                <a:gd name="connsiteY2" fmla="*/ 0 h 1610638"/>
                <a:gd name="connsiteX3" fmla="*/ 951241 w 2136697"/>
                <a:gd name="connsiteY3" fmla="*/ 1555346 h 1610638"/>
                <a:gd name="connsiteX4" fmla="*/ 173261 w 2136697"/>
                <a:gd name="connsiteY4" fmla="*/ 1593944 h 1610638"/>
                <a:gd name="connsiteX5" fmla="*/ 175 w 2136697"/>
                <a:gd name="connsiteY5" fmla="*/ 1421590 h 1610638"/>
                <a:gd name="connsiteX0" fmla="*/ 175 w 2136697"/>
                <a:gd name="connsiteY0" fmla="*/ 1421590 h 1616000"/>
                <a:gd name="connsiteX1" fmla="*/ 1181853 w 2136697"/>
                <a:gd name="connsiteY1" fmla="*/ 0 h 1616000"/>
                <a:gd name="connsiteX2" fmla="*/ 2136697 w 2136697"/>
                <a:gd name="connsiteY2" fmla="*/ 0 h 1616000"/>
                <a:gd name="connsiteX3" fmla="*/ 951241 w 2136697"/>
                <a:gd name="connsiteY3" fmla="*/ 1555346 h 1616000"/>
                <a:gd name="connsiteX4" fmla="*/ 173261 w 2136697"/>
                <a:gd name="connsiteY4" fmla="*/ 1593944 h 1616000"/>
                <a:gd name="connsiteX5" fmla="*/ 175 w 2136697"/>
                <a:gd name="connsiteY5" fmla="*/ 1421590 h 1616000"/>
                <a:gd name="connsiteX0" fmla="*/ 175 w 2136697"/>
                <a:gd name="connsiteY0" fmla="*/ 1421590 h 1621935"/>
                <a:gd name="connsiteX1" fmla="*/ 1181853 w 2136697"/>
                <a:gd name="connsiteY1" fmla="*/ 0 h 1621935"/>
                <a:gd name="connsiteX2" fmla="*/ 2136697 w 2136697"/>
                <a:gd name="connsiteY2" fmla="*/ 0 h 1621935"/>
                <a:gd name="connsiteX3" fmla="*/ 951241 w 2136697"/>
                <a:gd name="connsiteY3" fmla="*/ 1555346 h 1621935"/>
                <a:gd name="connsiteX4" fmla="*/ 176550 w 2136697"/>
                <a:gd name="connsiteY4" fmla="*/ 1607103 h 1621935"/>
                <a:gd name="connsiteX5" fmla="*/ 175 w 2136697"/>
                <a:gd name="connsiteY5" fmla="*/ 1421590 h 1621935"/>
                <a:gd name="connsiteX0" fmla="*/ 175 w 2136697"/>
                <a:gd name="connsiteY0" fmla="*/ 1421590 h 1612307"/>
                <a:gd name="connsiteX1" fmla="*/ 1181853 w 2136697"/>
                <a:gd name="connsiteY1" fmla="*/ 0 h 1612307"/>
                <a:gd name="connsiteX2" fmla="*/ 2136697 w 2136697"/>
                <a:gd name="connsiteY2" fmla="*/ 0 h 1612307"/>
                <a:gd name="connsiteX3" fmla="*/ 964398 w 2136697"/>
                <a:gd name="connsiteY3" fmla="*/ 1532321 h 1612307"/>
                <a:gd name="connsiteX4" fmla="*/ 176550 w 2136697"/>
                <a:gd name="connsiteY4" fmla="*/ 1607103 h 1612307"/>
                <a:gd name="connsiteX5" fmla="*/ 175 w 2136697"/>
                <a:gd name="connsiteY5" fmla="*/ 1421590 h 1612307"/>
                <a:gd name="connsiteX0" fmla="*/ 175 w 2136697"/>
                <a:gd name="connsiteY0" fmla="*/ 1421590 h 1620507"/>
                <a:gd name="connsiteX1" fmla="*/ 1181853 w 2136697"/>
                <a:gd name="connsiteY1" fmla="*/ 0 h 1620507"/>
                <a:gd name="connsiteX2" fmla="*/ 2136697 w 2136697"/>
                <a:gd name="connsiteY2" fmla="*/ 0 h 1620507"/>
                <a:gd name="connsiteX3" fmla="*/ 964398 w 2136697"/>
                <a:gd name="connsiteY3" fmla="*/ 1532321 h 1620507"/>
                <a:gd name="connsiteX4" fmla="*/ 176550 w 2136697"/>
                <a:gd name="connsiteY4" fmla="*/ 1607103 h 1620507"/>
                <a:gd name="connsiteX5" fmla="*/ 175 w 2136697"/>
                <a:gd name="connsiteY5" fmla="*/ 1421590 h 1620507"/>
                <a:gd name="connsiteX0" fmla="*/ 175 w 2136697"/>
                <a:gd name="connsiteY0" fmla="*/ 1422384 h 1621301"/>
                <a:gd name="connsiteX1" fmla="*/ 1181853 w 2136697"/>
                <a:gd name="connsiteY1" fmla="*/ 794 h 1621301"/>
                <a:gd name="connsiteX2" fmla="*/ 1893612 w 2136697"/>
                <a:gd name="connsiteY2" fmla="*/ 0 h 1621301"/>
                <a:gd name="connsiteX3" fmla="*/ 2136697 w 2136697"/>
                <a:gd name="connsiteY3" fmla="*/ 794 h 1621301"/>
                <a:gd name="connsiteX4" fmla="*/ 964398 w 2136697"/>
                <a:gd name="connsiteY4" fmla="*/ 1533115 h 1621301"/>
                <a:gd name="connsiteX5" fmla="*/ 176550 w 2136697"/>
                <a:gd name="connsiteY5" fmla="*/ 1607897 h 1621301"/>
                <a:gd name="connsiteX6" fmla="*/ 175 w 2136697"/>
                <a:gd name="connsiteY6" fmla="*/ 1422384 h 1621301"/>
                <a:gd name="connsiteX0" fmla="*/ 175 w 2067623"/>
                <a:gd name="connsiteY0" fmla="*/ 1422384 h 1621301"/>
                <a:gd name="connsiteX1" fmla="*/ 1181853 w 2067623"/>
                <a:gd name="connsiteY1" fmla="*/ 794 h 1621301"/>
                <a:gd name="connsiteX2" fmla="*/ 1893612 w 2067623"/>
                <a:gd name="connsiteY2" fmla="*/ 0 h 1621301"/>
                <a:gd name="connsiteX3" fmla="*/ 2067623 w 2067623"/>
                <a:gd name="connsiteY3" fmla="*/ 115917 h 1621301"/>
                <a:gd name="connsiteX4" fmla="*/ 964398 w 2067623"/>
                <a:gd name="connsiteY4" fmla="*/ 1533115 h 1621301"/>
                <a:gd name="connsiteX5" fmla="*/ 176550 w 2067623"/>
                <a:gd name="connsiteY5" fmla="*/ 1607897 h 1621301"/>
                <a:gd name="connsiteX6" fmla="*/ 175 w 2067623"/>
                <a:gd name="connsiteY6" fmla="*/ 1422384 h 1621301"/>
                <a:gd name="connsiteX0" fmla="*/ 175 w 2073421"/>
                <a:gd name="connsiteY0" fmla="*/ 1422384 h 1621301"/>
                <a:gd name="connsiteX1" fmla="*/ 1181853 w 2073421"/>
                <a:gd name="connsiteY1" fmla="*/ 794 h 1621301"/>
                <a:gd name="connsiteX2" fmla="*/ 1893612 w 2073421"/>
                <a:gd name="connsiteY2" fmla="*/ 0 h 1621301"/>
                <a:gd name="connsiteX3" fmla="*/ 2067623 w 2073421"/>
                <a:gd name="connsiteY3" fmla="*/ 115917 h 1621301"/>
                <a:gd name="connsiteX4" fmla="*/ 964398 w 2073421"/>
                <a:gd name="connsiteY4" fmla="*/ 1533115 h 1621301"/>
                <a:gd name="connsiteX5" fmla="*/ 176550 w 2073421"/>
                <a:gd name="connsiteY5" fmla="*/ 1607897 h 1621301"/>
                <a:gd name="connsiteX6" fmla="*/ 175 w 2073421"/>
                <a:gd name="connsiteY6" fmla="*/ 1422384 h 1621301"/>
                <a:gd name="connsiteX0" fmla="*/ 175 w 2079798"/>
                <a:gd name="connsiteY0" fmla="*/ 1422384 h 1621301"/>
                <a:gd name="connsiteX1" fmla="*/ 1181853 w 2079798"/>
                <a:gd name="connsiteY1" fmla="*/ 794 h 1621301"/>
                <a:gd name="connsiteX2" fmla="*/ 1893612 w 2079798"/>
                <a:gd name="connsiteY2" fmla="*/ 0 h 1621301"/>
                <a:gd name="connsiteX3" fmla="*/ 2074201 w 2079798"/>
                <a:gd name="connsiteY3" fmla="*/ 155388 h 1621301"/>
                <a:gd name="connsiteX4" fmla="*/ 964398 w 2079798"/>
                <a:gd name="connsiteY4" fmla="*/ 1533115 h 1621301"/>
                <a:gd name="connsiteX5" fmla="*/ 176550 w 2079798"/>
                <a:gd name="connsiteY5" fmla="*/ 1607897 h 1621301"/>
                <a:gd name="connsiteX6" fmla="*/ 175 w 2079798"/>
                <a:gd name="connsiteY6" fmla="*/ 1422384 h 1621301"/>
                <a:gd name="connsiteX0" fmla="*/ 175 w 2086273"/>
                <a:gd name="connsiteY0" fmla="*/ 1422384 h 1621301"/>
                <a:gd name="connsiteX1" fmla="*/ 1181853 w 2086273"/>
                <a:gd name="connsiteY1" fmla="*/ 794 h 1621301"/>
                <a:gd name="connsiteX2" fmla="*/ 1893612 w 2086273"/>
                <a:gd name="connsiteY2" fmla="*/ 0 h 1621301"/>
                <a:gd name="connsiteX3" fmla="*/ 2074201 w 2086273"/>
                <a:gd name="connsiteY3" fmla="*/ 155388 h 1621301"/>
                <a:gd name="connsiteX4" fmla="*/ 964398 w 2086273"/>
                <a:gd name="connsiteY4" fmla="*/ 1533115 h 1621301"/>
                <a:gd name="connsiteX5" fmla="*/ 176550 w 2086273"/>
                <a:gd name="connsiteY5" fmla="*/ 1607897 h 1621301"/>
                <a:gd name="connsiteX6" fmla="*/ 175 w 2086273"/>
                <a:gd name="connsiteY6" fmla="*/ 1422384 h 1621301"/>
                <a:gd name="connsiteX0" fmla="*/ 175 w 2086273"/>
                <a:gd name="connsiteY0" fmla="*/ 1422384 h 1621301"/>
                <a:gd name="connsiteX1" fmla="*/ 1181853 w 2086273"/>
                <a:gd name="connsiteY1" fmla="*/ 794 h 1621301"/>
                <a:gd name="connsiteX2" fmla="*/ 1893612 w 2086273"/>
                <a:gd name="connsiteY2" fmla="*/ 0 h 1621301"/>
                <a:gd name="connsiteX3" fmla="*/ 2074201 w 2086273"/>
                <a:gd name="connsiteY3" fmla="*/ 155388 h 1621301"/>
                <a:gd name="connsiteX4" fmla="*/ 964398 w 2086273"/>
                <a:gd name="connsiteY4" fmla="*/ 1533115 h 1621301"/>
                <a:gd name="connsiteX5" fmla="*/ 176550 w 2086273"/>
                <a:gd name="connsiteY5" fmla="*/ 1607897 h 1621301"/>
                <a:gd name="connsiteX6" fmla="*/ 175 w 2086273"/>
                <a:gd name="connsiteY6" fmla="*/ 1422384 h 1621301"/>
                <a:gd name="connsiteX0" fmla="*/ 175 w 2088520"/>
                <a:gd name="connsiteY0" fmla="*/ 1422384 h 1621301"/>
                <a:gd name="connsiteX1" fmla="*/ 1181853 w 2088520"/>
                <a:gd name="connsiteY1" fmla="*/ 794 h 1621301"/>
                <a:gd name="connsiteX2" fmla="*/ 1893612 w 2088520"/>
                <a:gd name="connsiteY2" fmla="*/ 0 h 1621301"/>
                <a:gd name="connsiteX3" fmla="*/ 2074201 w 2088520"/>
                <a:gd name="connsiteY3" fmla="*/ 155388 h 1621301"/>
                <a:gd name="connsiteX4" fmla="*/ 964398 w 2088520"/>
                <a:gd name="connsiteY4" fmla="*/ 1533115 h 1621301"/>
                <a:gd name="connsiteX5" fmla="*/ 176550 w 2088520"/>
                <a:gd name="connsiteY5" fmla="*/ 1607897 h 1621301"/>
                <a:gd name="connsiteX6" fmla="*/ 175 w 2088520"/>
                <a:gd name="connsiteY6" fmla="*/ 1422384 h 1621301"/>
                <a:gd name="connsiteX0" fmla="*/ 175 w 2075561"/>
                <a:gd name="connsiteY0" fmla="*/ 1422384 h 1621301"/>
                <a:gd name="connsiteX1" fmla="*/ 1181853 w 2075561"/>
                <a:gd name="connsiteY1" fmla="*/ 794 h 1621301"/>
                <a:gd name="connsiteX2" fmla="*/ 1893612 w 2075561"/>
                <a:gd name="connsiteY2" fmla="*/ 0 h 1621301"/>
                <a:gd name="connsiteX3" fmla="*/ 2061048 w 2075561"/>
                <a:gd name="connsiteY3" fmla="*/ 145520 h 1621301"/>
                <a:gd name="connsiteX4" fmla="*/ 964398 w 2075561"/>
                <a:gd name="connsiteY4" fmla="*/ 1533115 h 1621301"/>
                <a:gd name="connsiteX5" fmla="*/ 176550 w 2075561"/>
                <a:gd name="connsiteY5" fmla="*/ 1607897 h 1621301"/>
                <a:gd name="connsiteX6" fmla="*/ 175 w 2075561"/>
                <a:gd name="connsiteY6" fmla="*/ 1422384 h 1621301"/>
                <a:gd name="connsiteX0" fmla="*/ 175 w 2088524"/>
                <a:gd name="connsiteY0" fmla="*/ 1422384 h 1621301"/>
                <a:gd name="connsiteX1" fmla="*/ 1181853 w 2088524"/>
                <a:gd name="connsiteY1" fmla="*/ 794 h 1621301"/>
                <a:gd name="connsiteX2" fmla="*/ 1893612 w 2088524"/>
                <a:gd name="connsiteY2" fmla="*/ 0 h 1621301"/>
                <a:gd name="connsiteX3" fmla="*/ 2074205 w 2088524"/>
                <a:gd name="connsiteY3" fmla="*/ 214594 h 1621301"/>
                <a:gd name="connsiteX4" fmla="*/ 964398 w 2088524"/>
                <a:gd name="connsiteY4" fmla="*/ 1533115 h 1621301"/>
                <a:gd name="connsiteX5" fmla="*/ 176550 w 2088524"/>
                <a:gd name="connsiteY5" fmla="*/ 1607897 h 1621301"/>
                <a:gd name="connsiteX6" fmla="*/ 175 w 2088524"/>
                <a:gd name="connsiteY6" fmla="*/ 1422384 h 1621301"/>
                <a:gd name="connsiteX0" fmla="*/ 175 w 2088524"/>
                <a:gd name="connsiteY0" fmla="*/ 1422384 h 1621301"/>
                <a:gd name="connsiteX1" fmla="*/ 1181853 w 2088524"/>
                <a:gd name="connsiteY1" fmla="*/ 794 h 1621301"/>
                <a:gd name="connsiteX2" fmla="*/ 1893612 w 2088524"/>
                <a:gd name="connsiteY2" fmla="*/ 0 h 1621301"/>
                <a:gd name="connsiteX3" fmla="*/ 2074205 w 2088524"/>
                <a:gd name="connsiteY3" fmla="*/ 214594 h 1621301"/>
                <a:gd name="connsiteX4" fmla="*/ 964398 w 2088524"/>
                <a:gd name="connsiteY4" fmla="*/ 1533115 h 1621301"/>
                <a:gd name="connsiteX5" fmla="*/ 176550 w 2088524"/>
                <a:gd name="connsiteY5" fmla="*/ 1607897 h 1621301"/>
                <a:gd name="connsiteX6" fmla="*/ 175 w 2088524"/>
                <a:gd name="connsiteY6" fmla="*/ 1422384 h 1621301"/>
                <a:gd name="connsiteX0" fmla="*/ 175 w 2074539"/>
                <a:gd name="connsiteY0" fmla="*/ 1422384 h 1621301"/>
                <a:gd name="connsiteX1" fmla="*/ 1181853 w 2074539"/>
                <a:gd name="connsiteY1" fmla="*/ 794 h 1621301"/>
                <a:gd name="connsiteX2" fmla="*/ 1893612 w 2074539"/>
                <a:gd name="connsiteY2" fmla="*/ 0 h 1621301"/>
                <a:gd name="connsiteX3" fmla="*/ 2074205 w 2074539"/>
                <a:gd name="connsiteY3" fmla="*/ 214594 h 1621301"/>
                <a:gd name="connsiteX4" fmla="*/ 964398 w 2074539"/>
                <a:gd name="connsiteY4" fmla="*/ 1533115 h 1621301"/>
                <a:gd name="connsiteX5" fmla="*/ 176550 w 2074539"/>
                <a:gd name="connsiteY5" fmla="*/ 1607897 h 1621301"/>
                <a:gd name="connsiteX6" fmla="*/ 175 w 2074539"/>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3822 h 1622739"/>
                <a:gd name="connsiteX1" fmla="*/ 1181853 w 2074205"/>
                <a:gd name="connsiteY1" fmla="*/ 2232 h 1622739"/>
                <a:gd name="connsiteX2" fmla="*/ 1893612 w 2074205"/>
                <a:gd name="connsiteY2" fmla="*/ 1438 h 1622739"/>
                <a:gd name="connsiteX3" fmla="*/ 2074205 w 2074205"/>
                <a:gd name="connsiteY3" fmla="*/ 216032 h 1622739"/>
                <a:gd name="connsiteX4" fmla="*/ 964398 w 2074205"/>
                <a:gd name="connsiteY4" fmla="*/ 1534553 h 1622739"/>
                <a:gd name="connsiteX5" fmla="*/ 176550 w 2074205"/>
                <a:gd name="connsiteY5" fmla="*/ 1609335 h 1622739"/>
                <a:gd name="connsiteX6" fmla="*/ 175 w 2074205"/>
                <a:gd name="connsiteY6" fmla="*/ 1423822 h 1622739"/>
                <a:gd name="connsiteX0" fmla="*/ 175 w 2074205"/>
                <a:gd name="connsiteY0" fmla="*/ 1424365 h 1623282"/>
                <a:gd name="connsiteX1" fmla="*/ 1181853 w 2074205"/>
                <a:gd name="connsiteY1" fmla="*/ 2775 h 1623282"/>
                <a:gd name="connsiteX2" fmla="*/ 1893612 w 2074205"/>
                <a:gd name="connsiteY2" fmla="*/ 1981 h 1623282"/>
                <a:gd name="connsiteX3" fmla="*/ 2074205 w 2074205"/>
                <a:gd name="connsiteY3" fmla="*/ 216575 h 1623282"/>
                <a:gd name="connsiteX4" fmla="*/ 964398 w 2074205"/>
                <a:gd name="connsiteY4" fmla="*/ 1535096 h 1623282"/>
                <a:gd name="connsiteX5" fmla="*/ 176550 w 2074205"/>
                <a:gd name="connsiteY5" fmla="*/ 1609878 h 1623282"/>
                <a:gd name="connsiteX6" fmla="*/ 175 w 2074205"/>
                <a:gd name="connsiteY6" fmla="*/ 1424365 h 1623282"/>
                <a:gd name="connsiteX0" fmla="*/ 175 w 2074205"/>
                <a:gd name="connsiteY0" fmla="*/ 1424365 h 1623282"/>
                <a:gd name="connsiteX1" fmla="*/ 1181853 w 2074205"/>
                <a:gd name="connsiteY1" fmla="*/ 2775 h 1623282"/>
                <a:gd name="connsiteX2" fmla="*/ 1893612 w 2074205"/>
                <a:gd name="connsiteY2" fmla="*/ 1981 h 1623282"/>
                <a:gd name="connsiteX3" fmla="*/ 2074205 w 2074205"/>
                <a:gd name="connsiteY3" fmla="*/ 216575 h 1623282"/>
                <a:gd name="connsiteX4" fmla="*/ 964398 w 2074205"/>
                <a:gd name="connsiteY4" fmla="*/ 1535096 h 1623282"/>
                <a:gd name="connsiteX5" fmla="*/ 176550 w 2074205"/>
                <a:gd name="connsiteY5" fmla="*/ 1609878 h 1623282"/>
                <a:gd name="connsiteX6" fmla="*/ 175 w 2074205"/>
                <a:gd name="connsiteY6" fmla="*/ 1424365 h 1623282"/>
                <a:gd name="connsiteX0" fmla="*/ 133 w 2074163"/>
                <a:gd name="connsiteY0" fmla="*/ 1424365 h 1623282"/>
                <a:gd name="connsiteX1" fmla="*/ 1181811 w 2074163"/>
                <a:gd name="connsiteY1" fmla="*/ 2775 h 1623282"/>
                <a:gd name="connsiteX2" fmla="*/ 1893570 w 2074163"/>
                <a:gd name="connsiteY2" fmla="*/ 1981 h 1623282"/>
                <a:gd name="connsiteX3" fmla="*/ 2074163 w 2074163"/>
                <a:gd name="connsiteY3" fmla="*/ 216575 h 1623282"/>
                <a:gd name="connsiteX4" fmla="*/ 964356 w 2074163"/>
                <a:gd name="connsiteY4" fmla="*/ 1535096 h 1623282"/>
                <a:gd name="connsiteX5" fmla="*/ 176508 w 2074163"/>
                <a:gd name="connsiteY5" fmla="*/ 1609878 h 1623282"/>
                <a:gd name="connsiteX6" fmla="*/ 133 w 2074163"/>
                <a:gd name="connsiteY6" fmla="*/ 1424365 h 1623282"/>
                <a:gd name="connsiteX0" fmla="*/ 133 w 2074163"/>
                <a:gd name="connsiteY0" fmla="*/ 1424365 h 1623282"/>
                <a:gd name="connsiteX1" fmla="*/ 1181811 w 2074163"/>
                <a:gd name="connsiteY1" fmla="*/ 2775 h 1623282"/>
                <a:gd name="connsiteX2" fmla="*/ 1893570 w 2074163"/>
                <a:gd name="connsiteY2" fmla="*/ 1981 h 1623282"/>
                <a:gd name="connsiteX3" fmla="*/ 2074163 w 2074163"/>
                <a:gd name="connsiteY3" fmla="*/ 216575 h 1623282"/>
                <a:gd name="connsiteX4" fmla="*/ 964356 w 2074163"/>
                <a:gd name="connsiteY4" fmla="*/ 1535096 h 1623282"/>
                <a:gd name="connsiteX5" fmla="*/ 176508 w 2074163"/>
                <a:gd name="connsiteY5" fmla="*/ 1609878 h 1623282"/>
                <a:gd name="connsiteX6" fmla="*/ 133 w 2074163"/>
                <a:gd name="connsiteY6" fmla="*/ 1424365 h 1623282"/>
                <a:gd name="connsiteX0" fmla="*/ 135 w 2074165"/>
                <a:gd name="connsiteY0" fmla="*/ 1424365 h 1623282"/>
                <a:gd name="connsiteX1" fmla="*/ 1181813 w 2074165"/>
                <a:gd name="connsiteY1" fmla="*/ 2775 h 1623282"/>
                <a:gd name="connsiteX2" fmla="*/ 1893572 w 2074165"/>
                <a:gd name="connsiteY2" fmla="*/ 1981 h 1623282"/>
                <a:gd name="connsiteX3" fmla="*/ 2074165 w 2074165"/>
                <a:gd name="connsiteY3" fmla="*/ 216575 h 1623282"/>
                <a:gd name="connsiteX4" fmla="*/ 964358 w 2074165"/>
                <a:gd name="connsiteY4" fmla="*/ 1535096 h 1623282"/>
                <a:gd name="connsiteX5" fmla="*/ 176510 w 2074165"/>
                <a:gd name="connsiteY5" fmla="*/ 1609878 h 1623282"/>
                <a:gd name="connsiteX6" fmla="*/ 135 w 2074165"/>
                <a:gd name="connsiteY6" fmla="*/ 1424365 h 1623282"/>
                <a:gd name="connsiteX0" fmla="*/ 140 w 2074170"/>
                <a:gd name="connsiteY0" fmla="*/ 1424365 h 1623282"/>
                <a:gd name="connsiteX1" fmla="*/ 1181818 w 2074170"/>
                <a:gd name="connsiteY1" fmla="*/ 2775 h 1623282"/>
                <a:gd name="connsiteX2" fmla="*/ 1893577 w 2074170"/>
                <a:gd name="connsiteY2" fmla="*/ 1981 h 1623282"/>
                <a:gd name="connsiteX3" fmla="*/ 2074170 w 2074170"/>
                <a:gd name="connsiteY3" fmla="*/ 216575 h 1623282"/>
                <a:gd name="connsiteX4" fmla="*/ 964363 w 2074170"/>
                <a:gd name="connsiteY4" fmla="*/ 1535096 h 1623282"/>
                <a:gd name="connsiteX5" fmla="*/ 176515 w 2074170"/>
                <a:gd name="connsiteY5" fmla="*/ 1609878 h 1623282"/>
                <a:gd name="connsiteX6" fmla="*/ 140 w 2074170"/>
                <a:gd name="connsiteY6" fmla="*/ 1424365 h 1623282"/>
                <a:gd name="connsiteX0" fmla="*/ 143 w 2074173"/>
                <a:gd name="connsiteY0" fmla="*/ 1424365 h 1623282"/>
                <a:gd name="connsiteX1" fmla="*/ 1181821 w 2074173"/>
                <a:gd name="connsiteY1" fmla="*/ 2775 h 1623282"/>
                <a:gd name="connsiteX2" fmla="*/ 1893580 w 2074173"/>
                <a:gd name="connsiteY2" fmla="*/ 1981 h 1623282"/>
                <a:gd name="connsiteX3" fmla="*/ 2074173 w 2074173"/>
                <a:gd name="connsiteY3" fmla="*/ 216575 h 1623282"/>
                <a:gd name="connsiteX4" fmla="*/ 964366 w 2074173"/>
                <a:gd name="connsiteY4" fmla="*/ 1535096 h 1623282"/>
                <a:gd name="connsiteX5" fmla="*/ 176518 w 2074173"/>
                <a:gd name="connsiteY5" fmla="*/ 1609878 h 1623282"/>
                <a:gd name="connsiteX6" fmla="*/ 143 w 2074173"/>
                <a:gd name="connsiteY6" fmla="*/ 1424365 h 1623282"/>
                <a:gd name="connsiteX0" fmla="*/ 143 w 2074173"/>
                <a:gd name="connsiteY0" fmla="*/ 1424365 h 1630465"/>
                <a:gd name="connsiteX1" fmla="*/ 1181821 w 2074173"/>
                <a:gd name="connsiteY1" fmla="*/ 2775 h 1630465"/>
                <a:gd name="connsiteX2" fmla="*/ 1893580 w 2074173"/>
                <a:gd name="connsiteY2" fmla="*/ 1981 h 1630465"/>
                <a:gd name="connsiteX3" fmla="*/ 2074173 w 2074173"/>
                <a:gd name="connsiteY3" fmla="*/ 216575 h 1630465"/>
                <a:gd name="connsiteX4" fmla="*/ 964366 w 2074173"/>
                <a:gd name="connsiteY4" fmla="*/ 1535096 h 1630465"/>
                <a:gd name="connsiteX5" fmla="*/ 176518 w 2074173"/>
                <a:gd name="connsiteY5" fmla="*/ 1609878 h 1630465"/>
                <a:gd name="connsiteX6" fmla="*/ 143 w 2074173"/>
                <a:gd name="connsiteY6" fmla="*/ 1424365 h 1630465"/>
                <a:gd name="connsiteX0" fmla="*/ 143 w 2074173"/>
                <a:gd name="connsiteY0" fmla="*/ 1424365 h 1676501"/>
                <a:gd name="connsiteX1" fmla="*/ 1181821 w 2074173"/>
                <a:gd name="connsiteY1" fmla="*/ 2775 h 1676501"/>
                <a:gd name="connsiteX2" fmla="*/ 1893580 w 2074173"/>
                <a:gd name="connsiteY2" fmla="*/ 1981 h 1676501"/>
                <a:gd name="connsiteX3" fmla="*/ 2074173 w 2074173"/>
                <a:gd name="connsiteY3" fmla="*/ 216575 h 1676501"/>
                <a:gd name="connsiteX4" fmla="*/ 915028 w 2074173"/>
                <a:gd name="connsiteY4" fmla="*/ 1607459 h 1676501"/>
                <a:gd name="connsiteX5" fmla="*/ 176518 w 2074173"/>
                <a:gd name="connsiteY5" fmla="*/ 1609878 h 1676501"/>
                <a:gd name="connsiteX6" fmla="*/ 143 w 2074173"/>
                <a:gd name="connsiteY6" fmla="*/ 1424365 h 1676501"/>
                <a:gd name="connsiteX0" fmla="*/ 143 w 2074173"/>
                <a:gd name="connsiteY0" fmla="*/ 1424365 h 1612418"/>
                <a:gd name="connsiteX1" fmla="*/ 1181821 w 2074173"/>
                <a:gd name="connsiteY1" fmla="*/ 2775 h 1612418"/>
                <a:gd name="connsiteX2" fmla="*/ 1893580 w 2074173"/>
                <a:gd name="connsiteY2" fmla="*/ 1981 h 1612418"/>
                <a:gd name="connsiteX3" fmla="*/ 2074173 w 2074173"/>
                <a:gd name="connsiteY3" fmla="*/ 216575 h 1612418"/>
                <a:gd name="connsiteX4" fmla="*/ 915028 w 2074173"/>
                <a:gd name="connsiteY4" fmla="*/ 1607459 h 1612418"/>
                <a:gd name="connsiteX5" fmla="*/ 176518 w 2074173"/>
                <a:gd name="connsiteY5" fmla="*/ 1609878 h 1612418"/>
                <a:gd name="connsiteX6" fmla="*/ 143 w 2074173"/>
                <a:gd name="connsiteY6" fmla="*/ 1424365 h 1612418"/>
                <a:gd name="connsiteX0" fmla="*/ 143 w 2074173"/>
                <a:gd name="connsiteY0" fmla="*/ 1424365 h 1609996"/>
                <a:gd name="connsiteX1" fmla="*/ 1181821 w 2074173"/>
                <a:gd name="connsiteY1" fmla="*/ 2775 h 1609996"/>
                <a:gd name="connsiteX2" fmla="*/ 1893580 w 2074173"/>
                <a:gd name="connsiteY2" fmla="*/ 1981 h 1609996"/>
                <a:gd name="connsiteX3" fmla="*/ 2074173 w 2074173"/>
                <a:gd name="connsiteY3" fmla="*/ 216575 h 1609996"/>
                <a:gd name="connsiteX4" fmla="*/ 915028 w 2074173"/>
                <a:gd name="connsiteY4" fmla="*/ 1607459 h 1609996"/>
                <a:gd name="connsiteX5" fmla="*/ 176518 w 2074173"/>
                <a:gd name="connsiteY5" fmla="*/ 1609878 h 1609996"/>
                <a:gd name="connsiteX6" fmla="*/ 143 w 2074173"/>
                <a:gd name="connsiteY6" fmla="*/ 1424365 h 1609996"/>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198" h="1611075">
                  <a:moveTo>
                    <a:pt x="168" y="1425562"/>
                  </a:moveTo>
                  <a:cubicBezTo>
                    <a:pt x="-13747" y="2036916"/>
                    <a:pt x="948780" y="3379"/>
                    <a:pt x="1181846" y="3972"/>
                  </a:cubicBezTo>
                  <a:lnTo>
                    <a:pt x="1893605" y="3178"/>
                  </a:lnTo>
                  <a:cubicBezTo>
                    <a:pt x="1974634" y="8924"/>
                    <a:pt x="2072119" y="-57691"/>
                    <a:pt x="2074198" y="217772"/>
                  </a:cubicBezTo>
                  <a:cubicBezTo>
                    <a:pt x="2066085" y="-563017"/>
                    <a:pt x="1202760" y="1596748"/>
                    <a:pt x="915053" y="1608656"/>
                  </a:cubicBezTo>
                  <a:lnTo>
                    <a:pt x="176543" y="1611075"/>
                  </a:lnTo>
                  <a:cubicBezTo>
                    <a:pt x="87416" y="1598403"/>
                    <a:pt x="-4473" y="1617577"/>
                    <a:pt x="168" y="1425562"/>
                  </a:cubicBezTo>
                  <a:close/>
                </a:path>
              </a:pathLst>
            </a:custGeom>
            <a:gradFill>
              <a:gsLst>
                <a:gs pos="0">
                  <a:srgbClr val="60BED4">
                    <a:lumMod val="50000"/>
                  </a:srgbClr>
                </a:gs>
                <a:gs pos="50418">
                  <a:srgbClr val="60BED4"/>
                </a:gs>
                <a:gs pos="100000">
                  <a:srgbClr val="60BED4">
                    <a:lumMod val="50000"/>
                  </a:srgbClr>
                </a:gs>
              </a:gsLst>
              <a:lin ang="16200000" scaled="0"/>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0" name="Parallelogram 31">
              <a:extLst>
                <a:ext uri="{FF2B5EF4-FFF2-40B4-BE49-F238E27FC236}"/>
              </a:extLst>
            </p:cNvPr>
            <p:cNvSpPr/>
            <p:nvPr/>
          </p:nvSpPr>
          <p:spPr>
            <a:xfrm rot="5400000">
              <a:off x="2845594" y="2250281"/>
              <a:ext cx="1462088" cy="2308225"/>
            </a:xfrm>
            <a:custGeom>
              <a:avLst/>
              <a:gdLst>
                <a:gd name="connsiteX0" fmla="*/ 0 w 2160038"/>
                <a:gd name="connsiteY0" fmla="*/ 1598104 h 1598104"/>
                <a:gd name="connsiteX1" fmla="*/ 1205194 w 2160038"/>
                <a:gd name="connsiteY1" fmla="*/ 0 h 1598104"/>
                <a:gd name="connsiteX2" fmla="*/ 2160038 w 2160038"/>
                <a:gd name="connsiteY2" fmla="*/ 0 h 1598104"/>
                <a:gd name="connsiteX3" fmla="*/ 954844 w 2160038"/>
                <a:gd name="connsiteY3" fmla="*/ 1598104 h 1598104"/>
                <a:gd name="connsiteX4" fmla="*/ 0 w 2160038"/>
                <a:gd name="connsiteY4" fmla="*/ 1598104 h 1598104"/>
                <a:gd name="connsiteX0" fmla="*/ 0 w 2160038"/>
                <a:gd name="connsiteY0" fmla="*/ 1598104 h 1598104"/>
                <a:gd name="connsiteX1" fmla="*/ 1205194 w 2160038"/>
                <a:gd name="connsiteY1" fmla="*/ 0 h 1598104"/>
                <a:gd name="connsiteX2" fmla="*/ 2160038 w 2160038"/>
                <a:gd name="connsiteY2" fmla="*/ 0 h 1598104"/>
                <a:gd name="connsiteX3" fmla="*/ 954844 w 2160038"/>
                <a:gd name="connsiteY3" fmla="*/ 1598104 h 1598104"/>
                <a:gd name="connsiteX4" fmla="*/ 196602 w 2160038"/>
                <a:gd name="connsiteY4" fmla="*/ 1593944 h 1598104"/>
                <a:gd name="connsiteX5" fmla="*/ 0 w 2160038"/>
                <a:gd name="connsiteY5" fmla="*/ 1598104 h 1598104"/>
                <a:gd name="connsiteX0" fmla="*/ 0 w 2086559"/>
                <a:gd name="connsiteY0" fmla="*/ 1489247 h 1598104"/>
                <a:gd name="connsiteX1" fmla="*/ 1131715 w 2086559"/>
                <a:gd name="connsiteY1" fmla="*/ 0 h 1598104"/>
                <a:gd name="connsiteX2" fmla="*/ 2086559 w 2086559"/>
                <a:gd name="connsiteY2" fmla="*/ 0 h 1598104"/>
                <a:gd name="connsiteX3" fmla="*/ 881365 w 2086559"/>
                <a:gd name="connsiteY3" fmla="*/ 1598104 h 1598104"/>
                <a:gd name="connsiteX4" fmla="*/ 123123 w 2086559"/>
                <a:gd name="connsiteY4" fmla="*/ 1593944 h 1598104"/>
                <a:gd name="connsiteX5" fmla="*/ 0 w 2086559"/>
                <a:gd name="connsiteY5" fmla="*/ 1489247 h 1598104"/>
                <a:gd name="connsiteX0" fmla="*/ 0 w 2086559"/>
                <a:gd name="connsiteY0" fmla="*/ 1489247 h 1598104"/>
                <a:gd name="connsiteX1" fmla="*/ 1131715 w 2086559"/>
                <a:gd name="connsiteY1" fmla="*/ 0 h 1598104"/>
                <a:gd name="connsiteX2" fmla="*/ 2086559 w 2086559"/>
                <a:gd name="connsiteY2" fmla="*/ 0 h 1598104"/>
                <a:gd name="connsiteX3" fmla="*/ 881365 w 2086559"/>
                <a:gd name="connsiteY3" fmla="*/ 1598104 h 1598104"/>
                <a:gd name="connsiteX4" fmla="*/ 123123 w 2086559"/>
                <a:gd name="connsiteY4" fmla="*/ 1593944 h 1598104"/>
                <a:gd name="connsiteX5" fmla="*/ 0 w 2086559"/>
                <a:gd name="connsiteY5" fmla="*/ 1489247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78395"/>
                <a:gd name="connsiteY0" fmla="*/ 1478364 h 1598104"/>
                <a:gd name="connsiteX1" fmla="*/ 1123551 w 2078395"/>
                <a:gd name="connsiteY1" fmla="*/ 0 h 1598104"/>
                <a:gd name="connsiteX2" fmla="*/ 2078395 w 2078395"/>
                <a:gd name="connsiteY2" fmla="*/ 0 h 1598104"/>
                <a:gd name="connsiteX3" fmla="*/ 873201 w 2078395"/>
                <a:gd name="connsiteY3" fmla="*/ 1598104 h 1598104"/>
                <a:gd name="connsiteX4" fmla="*/ 114959 w 2078395"/>
                <a:gd name="connsiteY4" fmla="*/ 1593944 h 1598104"/>
                <a:gd name="connsiteX5" fmla="*/ 0 w 2078395"/>
                <a:gd name="connsiteY5" fmla="*/ 1478364 h 1598104"/>
                <a:gd name="connsiteX0" fmla="*/ 0 w 2089280"/>
                <a:gd name="connsiteY0" fmla="*/ 1478366 h 1598104"/>
                <a:gd name="connsiteX1" fmla="*/ 1134436 w 2089280"/>
                <a:gd name="connsiteY1" fmla="*/ 0 h 1598104"/>
                <a:gd name="connsiteX2" fmla="*/ 2089280 w 2089280"/>
                <a:gd name="connsiteY2" fmla="*/ 0 h 1598104"/>
                <a:gd name="connsiteX3" fmla="*/ 884086 w 2089280"/>
                <a:gd name="connsiteY3" fmla="*/ 1598104 h 1598104"/>
                <a:gd name="connsiteX4" fmla="*/ 125844 w 2089280"/>
                <a:gd name="connsiteY4" fmla="*/ 1593944 h 1598104"/>
                <a:gd name="connsiteX5" fmla="*/ 0 w 2089280"/>
                <a:gd name="connsiteY5" fmla="*/ 1478366 h 1598104"/>
                <a:gd name="connsiteX0" fmla="*/ 0 w 2089280"/>
                <a:gd name="connsiteY0" fmla="*/ 1470201 h 1598104"/>
                <a:gd name="connsiteX1" fmla="*/ 1134436 w 2089280"/>
                <a:gd name="connsiteY1" fmla="*/ 0 h 1598104"/>
                <a:gd name="connsiteX2" fmla="*/ 2089280 w 2089280"/>
                <a:gd name="connsiteY2" fmla="*/ 0 h 1598104"/>
                <a:gd name="connsiteX3" fmla="*/ 884086 w 2089280"/>
                <a:gd name="connsiteY3" fmla="*/ 1598104 h 1598104"/>
                <a:gd name="connsiteX4" fmla="*/ 125844 w 2089280"/>
                <a:gd name="connsiteY4" fmla="*/ 1593944 h 1598104"/>
                <a:gd name="connsiteX5" fmla="*/ 0 w 2089280"/>
                <a:gd name="connsiteY5" fmla="*/ 147020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16495"/>
                <a:gd name="connsiteY0" fmla="*/ 1413051 h 1598104"/>
                <a:gd name="connsiteX1" fmla="*/ 1161651 w 2116495"/>
                <a:gd name="connsiteY1" fmla="*/ 0 h 1598104"/>
                <a:gd name="connsiteX2" fmla="*/ 2116495 w 2116495"/>
                <a:gd name="connsiteY2" fmla="*/ 0 h 1598104"/>
                <a:gd name="connsiteX3" fmla="*/ 911301 w 2116495"/>
                <a:gd name="connsiteY3" fmla="*/ 1598104 h 1598104"/>
                <a:gd name="connsiteX4" fmla="*/ 153059 w 2116495"/>
                <a:gd name="connsiteY4" fmla="*/ 1593944 h 1598104"/>
                <a:gd name="connsiteX5" fmla="*/ 0 w 2116495"/>
                <a:gd name="connsiteY5" fmla="*/ 1413051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993 w 2128374"/>
                <a:gd name="connsiteY0" fmla="*/ 1323246 h 1598104"/>
                <a:gd name="connsiteX1" fmla="*/ 1173530 w 2128374"/>
                <a:gd name="connsiteY1" fmla="*/ 0 h 1598104"/>
                <a:gd name="connsiteX2" fmla="*/ 2128374 w 2128374"/>
                <a:gd name="connsiteY2" fmla="*/ 0 h 1598104"/>
                <a:gd name="connsiteX3" fmla="*/ 923180 w 2128374"/>
                <a:gd name="connsiteY3" fmla="*/ 1598104 h 1598104"/>
                <a:gd name="connsiteX4" fmla="*/ 164938 w 2128374"/>
                <a:gd name="connsiteY4" fmla="*/ 1593944 h 1598104"/>
                <a:gd name="connsiteX5" fmla="*/ 993 w 2128374"/>
                <a:gd name="connsiteY5" fmla="*/ 1323246 h 1598104"/>
                <a:gd name="connsiteX0" fmla="*/ 993 w 2128374"/>
                <a:gd name="connsiteY0" fmla="*/ 1323246 h 1598104"/>
                <a:gd name="connsiteX1" fmla="*/ 1173530 w 2128374"/>
                <a:gd name="connsiteY1" fmla="*/ 0 h 1598104"/>
                <a:gd name="connsiteX2" fmla="*/ 2128374 w 2128374"/>
                <a:gd name="connsiteY2" fmla="*/ 0 h 1598104"/>
                <a:gd name="connsiteX3" fmla="*/ 923180 w 2128374"/>
                <a:gd name="connsiteY3" fmla="*/ 1598104 h 1598104"/>
                <a:gd name="connsiteX4" fmla="*/ 164938 w 2128374"/>
                <a:gd name="connsiteY4" fmla="*/ 1593944 h 1598104"/>
                <a:gd name="connsiteX5" fmla="*/ 993 w 2128374"/>
                <a:gd name="connsiteY5" fmla="*/ 1323246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0 w 2127381"/>
                <a:gd name="connsiteY0" fmla="*/ 1323246 h 1598104"/>
                <a:gd name="connsiteX1" fmla="*/ 1172537 w 2127381"/>
                <a:gd name="connsiteY1" fmla="*/ 0 h 1598104"/>
                <a:gd name="connsiteX2" fmla="*/ 2127381 w 2127381"/>
                <a:gd name="connsiteY2" fmla="*/ 0 h 1598104"/>
                <a:gd name="connsiteX3" fmla="*/ 922187 w 2127381"/>
                <a:gd name="connsiteY3" fmla="*/ 1598104 h 1598104"/>
                <a:gd name="connsiteX4" fmla="*/ 163945 w 2127381"/>
                <a:gd name="connsiteY4" fmla="*/ 1593944 h 1598104"/>
                <a:gd name="connsiteX5" fmla="*/ 0 w 2127381"/>
                <a:gd name="connsiteY5" fmla="*/ 1323246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40988"/>
                <a:gd name="connsiteY0" fmla="*/ 1325969 h 1598104"/>
                <a:gd name="connsiteX1" fmla="*/ 1186144 w 2140988"/>
                <a:gd name="connsiteY1" fmla="*/ 0 h 1598104"/>
                <a:gd name="connsiteX2" fmla="*/ 2140988 w 2140988"/>
                <a:gd name="connsiteY2" fmla="*/ 0 h 1598104"/>
                <a:gd name="connsiteX3" fmla="*/ 935794 w 2140988"/>
                <a:gd name="connsiteY3" fmla="*/ 1598104 h 1598104"/>
                <a:gd name="connsiteX4" fmla="*/ 177552 w 2140988"/>
                <a:gd name="connsiteY4" fmla="*/ 1593944 h 1598104"/>
                <a:gd name="connsiteX5" fmla="*/ 0 w 2140988"/>
                <a:gd name="connsiteY5" fmla="*/ 1325969 h 1598104"/>
                <a:gd name="connsiteX0" fmla="*/ 0 w 2113774"/>
                <a:gd name="connsiteY0" fmla="*/ 1502861 h 1718854"/>
                <a:gd name="connsiteX1" fmla="*/ 1158930 w 2113774"/>
                <a:gd name="connsiteY1" fmla="*/ 0 h 1718854"/>
                <a:gd name="connsiteX2" fmla="*/ 2113774 w 2113774"/>
                <a:gd name="connsiteY2" fmla="*/ 0 h 1718854"/>
                <a:gd name="connsiteX3" fmla="*/ 908580 w 2113774"/>
                <a:gd name="connsiteY3" fmla="*/ 1598104 h 1718854"/>
                <a:gd name="connsiteX4" fmla="*/ 150338 w 2113774"/>
                <a:gd name="connsiteY4" fmla="*/ 1593944 h 1718854"/>
                <a:gd name="connsiteX5" fmla="*/ 0 w 2113774"/>
                <a:gd name="connsiteY5" fmla="*/ 1502861 h 1718854"/>
                <a:gd name="connsiteX0" fmla="*/ 0 w 2113774"/>
                <a:gd name="connsiteY0" fmla="*/ 1502861 h 1718854"/>
                <a:gd name="connsiteX1" fmla="*/ 1158930 w 2113774"/>
                <a:gd name="connsiteY1" fmla="*/ 0 h 1718854"/>
                <a:gd name="connsiteX2" fmla="*/ 2113774 w 2113774"/>
                <a:gd name="connsiteY2" fmla="*/ 0 h 1718854"/>
                <a:gd name="connsiteX3" fmla="*/ 908580 w 2113774"/>
                <a:gd name="connsiteY3" fmla="*/ 1598104 h 1718854"/>
                <a:gd name="connsiteX4" fmla="*/ 150338 w 2113774"/>
                <a:gd name="connsiteY4" fmla="*/ 1593944 h 1718854"/>
                <a:gd name="connsiteX5" fmla="*/ 0 w 2113774"/>
                <a:gd name="connsiteY5" fmla="*/ 1502861 h 1718854"/>
                <a:gd name="connsiteX0" fmla="*/ 0 w 2113774"/>
                <a:gd name="connsiteY0" fmla="*/ 1502861 h 1598104"/>
                <a:gd name="connsiteX1" fmla="*/ 1158930 w 2113774"/>
                <a:gd name="connsiteY1" fmla="*/ 0 h 1598104"/>
                <a:gd name="connsiteX2" fmla="*/ 2113774 w 2113774"/>
                <a:gd name="connsiteY2" fmla="*/ 0 h 1598104"/>
                <a:gd name="connsiteX3" fmla="*/ 908580 w 2113774"/>
                <a:gd name="connsiteY3" fmla="*/ 1598104 h 1598104"/>
                <a:gd name="connsiteX4" fmla="*/ 150338 w 2113774"/>
                <a:gd name="connsiteY4" fmla="*/ 1593944 h 1598104"/>
                <a:gd name="connsiteX5" fmla="*/ 0 w 2113774"/>
                <a:gd name="connsiteY5" fmla="*/ 1502861 h 1598104"/>
                <a:gd name="connsiteX0" fmla="*/ 0 w 2113774"/>
                <a:gd name="connsiteY0" fmla="*/ 1502861 h 1598104"/>
                <a:gd name="connsiteX1" fmla="*/ 1158930 w 2113774"/>
                <a:gd name="connsiteY1" fmla="*/ 0 h 1598104"/>
                <a:gd name="connsiteX2" fmla="*/ 2113774 w 2113774"/>
                <a:gd name="connsiteY2" fmla="*/ 0 h 1598104"/>
                <a:gd name="connsiteX3" fmla="*/ 908580 w 2113774"/>
                <a:gd name="connsiteY3" fmla="*/ 1598104 h 1598104"/>
                <a:gd name="connsiteX4" fmla="*/ 150338 w 2113774"/>
                <a:gd name="connsiteY4" fmla="*/ 1593944 h 1598104"/>
                <a:gd name="connsiteX5" fmla="*/ 0 w 2113774"/>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13775"/>
                <a:gd name="connsiteY0" fmla="*/ 1502861 h 1598104"/>
                <a:gd name="connsiteX1" fmla="*/ 1158931 w 2113775"/>
                <a:gd name="connsiteY1" fmla="*/ 0 h 1598104"/>
                <a:gd name="connsiteX2" fmla="*/ 2113775 w 2113775"/>
                <a:gd name="connsiteY2" fmla="*/ 0 h 1598104"/>
                <a:gd name="connsiteX3" fmla="*/ 908581 w 2113775"/>
                <a:gd name="connsiteY3" fmla="*/ 1598104 h 1598104"/>
                <a:gd name="connsiteX4" fmla="*/ 150339 w 2113775"/>
                <a:gd name="connsiteY4" fmla="*/ 1593944 h 1598104"/>
                <a:gd name="connsiteX5" fmla="*/ 1 w 2113775"/>
                <a:gd name="connsiteY5" fmla="*/ 1502861 h 1598104"/>
                <a:gd name="connsiteX0" fmla="*/ 1 w 2129230"/>
                <a:gd name="connsiteY0" fmla="*/ 1459075 h 1598104"/>
                <a:gd name="connsiteX1" fmla="*/ 1174386 w 2129230"/>
                <a:gd name="connsiteY1" fmla="*/ 0 h 1598104"/>
                <a:gd name="connsiteX2" fmla="*/ 2129230 w 2129230"/>
                <a:gd name="connsiteY2" fmla="*/ 0 h 1598104"/>
                <a:gd name="connsiteX3" fmla="*/ 924036 w 2129230"/>
                <a:gd name="connsiteY3" fmla="*/ 1598104 h 1598104"/>
                <a:gd name="connsiteX4" fmla="*/ 165794 w 2129230"/>
                <a:gd name="connsiteY4" fmla="*/ 1593944 h 1598104"/>
                <a:gd name="connsiteX5" fmla="*/ 1 w 2129230"/>
                <a:gd name="connsiteY5" fmla="*/ 1459075 h 1598104"/>
                <a:gd name="connsiteX0" fmla="*/ 2 w 2124080"/>
                <a:gd name="connsiteY0" fmla="*/ 1448772 h 1598104"/>
                <a:gd name="connsiteX1" fmla="*/ 1169236 w 2124080"/>
                <a:gd name="connsiteY1" fmla="*/ 0 h 1598104"/>
                <a:gd name="connsiteX2" fmla="*/ 2124080 w 2124080"/>
                <a:gd name="connsiteY2" fmla="*/ 0 h 1598104"/>
                <a:gd name="connsiteX3" fmla="*/ 918886 w 2124080"/>
                <a:gd name="connsiteY3" fmla="*/ 1598104 h 1598104"/>
                <a:gd name="connsiteX4" fmla="*/ 160644 w 2124080"/>
                <a:gd name="connsiteY4" fmla="*/ 1593944 h 1598104"/>
                <a:gd name="connsiteX5" fmla="*/ 2 w 2124080"/>
                <a:gd name="connsiteY5" fmla="*/ 1448772 h 1598104"/>
                <a:gd name="connsiteX0" fmla="*/ 2 w 2124080"/>
                <a:gd name="connsiteY0" fmla="*/ 1448772 h 1598104"/>
                <a:gd name="connsiteX1" fmla="*/ 1169236 w 2124080"/>
                <a:gd name="connsiteY1" fmla="*/ 0 h 1598104"/>
                <a:gd name="connsiteX2" fmla="*/ 2124080 w 2124080"/>
                <a:gd name="connsiteY2" fmla="*/ 0 h 1598104"/>
                <a:gd name="connsiteX3" fmla="*/ 918886 w 2124080"/>
                <a:gd name="connsiteY3" fmla="*/ 1598104 h 1598104"/>
                <a:gd name="connsiteX4" fmla="*/ 160644 w 2124080"/>
                <a:gd name="connsiteY4" fmla="*/ 1593944 h 1598104"/>
                <a:gd name="connsiteX5" fmla="*/ 2 w 2124080"/>
                <a:gd name="connsiteY5" fmla="*/ 1448772 h 1598104"/>
                <a:gd name="connsiteX0" fmla="*/ 0 w 2124078"/>
                <a:gd name="connsiteY0" fmla="*/ 1448772 h 1598104"/>
                <a:gd name="connsiteX1" fmla="*/ 1169234 w 2124078"/>
                <a:gd name="connsiteY1" fmla="*/ 0 h 1598104"/>
                <a:gd name="connsiteX2" fmla="*/ 2124078 w 2124078"/>
                <a:gd name="connsiteY2" fmla="*/ 0 h 1598104"/>
                <a:gd name="connsiteX3" fmla="*/ 918884 w 2124078"/>
                <a:gd name="connsiteY3" fmla="*/ 1598104 h 1598104"/>
                <a:gd name="connsiteX4" fmla="*/ 160642 w 2124078"/>
                <a:gd name="connsiteY4" fmla="*/ 1593944 h 1598104"/>
                <a:gd name="connsiteX5" fmla="*/ 0 w 2124078"/>
                <a:gd name="connsiteY5" fmla="*/ 1448772 h 1598104"/>
                <a:gd name="connsiteX0" fmla="*/ 0 w 2124078"/>
                <a:gd name="connsiteY0" fmla="*/ 1448772 h 1598104"/>
                <a:gd name="connsiteX1" fmla="*/ 1169234 w 2124078"/>
                <a:gd name="connsiteY1" fmla="*/ 0 h 1598104"/>
                <a:gd name="connsiteX2" fmla="*/ 2124078 w 2124078"/>
                <a:gd name="connsiteY2" fmla="*/ 0 h 1598104"/>
                <a:gd name="connsiteX3" fmla="*/ 918884 w 2124078"/>
                <a:gd name="connsiteY3" fmla="*/ 1598104 h 1598104"/>
                <a:gd name="connsiteX4" fmla="*/ 160642 w 2124078"/>
                <a:gd name="connsiteY4" fmla="*/ 1593944 h 1598104"/>
                <a:gd name="connsiteX5" fmla="*/ 0 w 2124078"/>
                <a:gd name="connsiteY5" fmla="*/ 1448772 h 1598104"/>
                <a:gd name="connsiteX0" fmla="*/ 31 w 2124109"/>
                <a:gd name="connsiteY0" fmla="*/ 1448772 h 1598104"/>
                <a:gd name="connsiteX1" fmla="*/ 1169265 w 2124109"/>
                <a:gd name="connsiteY1" fmla="*/ 0 h 1598104"/>
                <a:gd name="connsiteX2" fmla="*/ 2124109 w 2124109"/>
                <a:gd name="connsiteY2" fmla="*/ 0 h 1598104"/>
                <a:gd name="connsiteX3" fmla="*/ 918915 w 2124109"/>
                <a:gd name="connsiteY3" fmla="*/ 1598104 h 1598104"/>
                <a:gd name="connsiteX4" fmla="*/ 160673 w 2124109"/>
                <a:gd name="connsiteY4" fmla="*/ 1593944 h 1598104"/>
                <a:gd name="connsiteX5" fmla="*/ 31 w 2124109"/>
                <a:gd name="connsiteY5" fmla="*/ 1448772 h 1598104"/>
                <a:gd name="connsiteX0" fmla="*/ 31 w 2124109"/>
                <a:gd name="connsiteY0" fmla="*/ 1448772 h 1598104"/>
                <a:gd name="connsiteX1" fmla="*/ 1169265 w 2124109"/>
                <a:gd name="connsiteY1" fmla="*/ 0 h 1598104"/>
                <a:gd name="connsiteX2" fmla="*/ 2124109 w 2124109"/>
                <a:gd name="connsiteY2" fmla="*/ 0 h 1598104"/>
                <a:gd name="connsiteX3" fmla="*/ 918915 w 2124109"/>
                <a:gd name="connsiteY3" fmla="*/ 1598104 h 1598104"/>
                <a:gd name="connsiteX4" fmla="*/ 160673 w 2124109"/>
                <a:gd name="connsiteY4" fmla="*/ 1593944 h 1598104"/>
                <a:gd name="connsiteX5" fmla="*/ 31 w 2124109"/>
                <a:gd name="connsiteY5" fmla="*/ 1448772 h 1598104"/>
                <a:gd name="connsiteX0" fmla="*/ 177 w 2124255"/>
                <a:gd name="connsiteY0" fmla="*/ 1448772 h 1598104"/>
                <a:gd name="connsiteX1" fmla="*/ 1169411 w 2124255"/>
                <a:gd name="connsiteY1" fmla="*/ 0 h 1598104"/>
                <a:gd name="connsiteX2" fmla="*/ 2124255 w 2124255"/>
                <a:gd name="connsiteY2" fmla="*/ 0 h 1598104"/>
                <a:gd name="connsiteX3" fmla="*/ 919061 w 2124255"/>
                <a:gd name="connsiteY3" fmla="*/ 1598104 h 1598104"/>
                <a:gd name="connsiteX4" fmla="*/ 160819 w 2124255"/>
                <a:gd name="connsiteY4" fmla="*/ 1593944 h 1598104"/>
                <a:gd name="connsiteX5" fmla="*/ 177 w 2124255"/>
                <a:gd name="connsiteY5" fmla="*/ 1448772 h 1598104"/>
                <a:gd name="connsiteX0" fmla="*/ 177 w 2124255"/>
                <a:gd name="connsiteY0" fmla="*/ 1448772 h 1598104"/>
                <a:gd name="connsiteX1" fmla="*/ 1169411 w 2124255"/>
                <a:gd name="connsiteY1" fmla="*/ 0 h 1598104"/>
                <a:gd name="connsiteX2" fmla="*/ 2124255 w 2124255"/>
                <a:gd name="connsiteY2" fmla="*/ 0 h 1598104"/>
                <a:gd name="connsiteX3" fmla="*/ 919061 w 2124255"/>
                <a:gd name="connsiteY3" fmla="*/ 1598104 h 1598104"/>
                <a:gd name="connsiteX4" fmla="*/ 160819 w 2124255"/>
                <a:gd name="connsiteY4" fmla="*/ 1593944 h 1598104"/>
                <a:gd name="connsiteX5" fmla="*/ 177 w 2124255"/>
                <a:gd name="connsiteY5" fmla="*/ 1448772 h 1598104"/>
                <a:gd name="connsiteX0" fmla="*/ 176 w 2126830"/>
                <a:gd name="connsiteY0" fmla="*/ 1428168 h 1598104"/>
                <a:gd name="connsiteX1" fmla="*/ 1171986 w 2126830"/>
                <a:gd name="connsiteY1" fmla="*/ 0 h 1598104"/>
                <a:gd name="connsiteX2" fmla="*/ 2126830 w 2126830"/>
                <a:gd name="connsiteY2" fmla="*/ 0 h 1598104"/>
                <a:gd name="connsiteX3" fmla="*/ 921636 w 2126830"/>
                <a:gd name="connsiteY3" fmla="*/ 1598104 h 1598104"/>
                <a:gd name="connsiteX4" fmla="*/ 163394 w 2126830"/>
                <a:gd name="connsiteY4" fmla="*/ 1593944 h 1598104"/>
                <a:gd name="connsiteX5" fmla="*/ 176 w 2126830"/>
                <a:gd name="connsiteY5" fmla="*/ 1428168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74 w 2136696"/>
                <a:gd name="connsiteY0" fmla="*/ 1421590 h 1598104"/>
                <a:gd name="connsiteX1" fmla="*/ 1181852 w 2136696"/>
                <a:gd name="connsiteY1" fmla="*/ 0 h 1598104"/>
                <a:gd name="connsiteX2" fmla="*/ 2136696 w 2136696"/>
                <a:gd name="connsiteY2" fmla="*/ 0 h 1598104"/>
                <a:gd name="connsiteX3" fmla="*/ 931502 w 2136696"/>
                <a:gd name="connsiteY3" fmla="*/ 1598104 h 1598104"/>
                <a:gd name="connsiteX4" fmla="*/ 173260 w 2136696"/>
                <a:gd name="connsiteY4" fmla="*/ 1593944 h 1598104"/>
                <a:gd name="connsiteX5" fmla="*/ 174 w 2136696"/>
                <a:gd name="connsiteY5" fmla="*/ 1421590 h 1598104"/>
                <a:gd name="connsiteX0" fmla="*/ 103 w 2136625"/>
                <a:gd name="connsiteY0" fmla="*/ 1421590 h 1598104"/>
                <a:gd name="connsiteX1" fmla="*/ 1181781 w 2136625"/>
                <a:gd name="connsiteY1" fmla="*/ 0 h 1598104"/>
                <a:gd name="connsiteX2" fmla="*/ 2136625 w 2136625"/>
                <a:gd name="connsiteY2" fmla="*/ 0 h 1598104"/>
                <a:gd name="connsiteX3" fmla="*/ 931431 w 2136625"/>
                <a:gd name="connsiteY3" fmla="*/ 1598104 h 1598104"/>
                <a:gd name="connsiteX4" fmla="*/ 173189 w 2136625"/>
                <a:gd name="connsiteY4" fmla="*/ 1593944 h 1598104"/>
                <a:gd name="connsiteX5" fmla="*/ 103 w 2136625"/>
                <a:gd name="connsiteY5" fmla="*/ 1421590 h 1598104"/>
                <a:gd name="connsiteX0" fmla="*/ 136 w 2136658"/>
                <a:gd name="connsiteY0" fmla="*/ 1421590 h 1598104"/>
                <a:gd name="connsiteX1" fmla="*/ 1181814 w 2136658"/>
                <a:gd name="connsiteY1" fmla="*/ 0 h 1598104"/>
                <a:gd name="connsiteX2" fmla="*/ 2136658 w 2136658"/>
                <a:gd name="connsiteY2" fmla="*/ 0 h 1598104"/>
                <a:gd name="connsiteX3" fmla="*/ 931464 w 2136658"/>
                <a:gd name="connsiteY3" fmla="*/ 1598104 h 1598104"/>
                <a:gd name="connsiteX4" fmla="*/ 173222 w 2136658"/>
                <a:gd name="connsiteY4" fmla="*/ 1593944 h 1598104"/>
                <a:gd name="connsiteX5" fmla="*/ 136 w 2136658"/>
                <a:gd name="connsiteY5" fmla="*/ 1421590 h 1598104"/>
                <a:gd name="connsiteX0" fmla="*/ 103 w 2136625"/>
                <a:gd name="connsiteY0" fmla="*/ 1421590 h 1598104"/>
                <a:gd name="connsiteX1" fmla="*/ 1181781 w 2136625"/>
                <a:gd name="connsiteY1" fmla="*/ 0 h 1598104"/>
                <a:gd name="connsiteX2" fmla="*/ 2136625 w 2136625"/>
                <a:gd name="connsiteY2" fmla="*/ 0 h 1598104"/>
                <a:gd name="connsiteX3" fmla="*/ 931431 w 2136625"/>
                <a:gd name="connsiteY3" fmla="*/ 1598104 h 1598104"/>
                <a:gd name="connsiteX4" fmla="*/ 173189 w 2136625"/>
                <a:gd name="connsiteY4" fmla="*/ 1593944 h 1598104"/>
                <a:gd name="connsiteX5" fmla="*/ 103 w 2136625"/>
                <a:gd name="connsiteY5" fmla="*/ 1421590 h 1598104"/>
                <a:gd name="connsiteX0" fmla="*/ 0 w 2136522"/>
                <a:gd name="connsiteY0" fmla="*/ 1421590 h 1598104"/>
                <a:gd name="connsiteX1" fmla="*/ 1181678 w 2136522"/>
                <a:gd name="connsiteY1" fmla="*/ 0 h 1598104"/>
                <a:gd name="connsiteX2" fmla="*/ 2136522 w 2136522"/>
                <a:gd name="connsiteY2" fmla="*/ 0 h 1598104"/>
                <a:gd name="connsiteX3" fmla="*/ 931328 w 2136522"/>
                <a:gd name="connsiteY3" fmla="*/ 1598104 h 1598104"/>
                <a:gd name="connsiteX4" fmla="*/ 173086 w 2136522"/>
                <a:gd name="connsiteY4" fmla="*/ 1593944 h 1598104"/>
                <a:gd name="connsiteX5" fmla="*/ 0 w 2136522"/>
                <a:gd name="connsiteY5" fmla="*/ 1421590 h 1598104"/>
                <a:gd name="connsiteX0" fmla="*/ 0 w 2136522"/>
                <a:gd name="connsiteY0" fmla="*/ 1421590 h 1598104"/>
                <a:gd name="connsiteX1" fmla="*/ 1181678 w 2136522"/>
                <a:gd name="connsiteY1" fmla="*/ 0 h 1598104"/>
                <a:gd name="connsiteX2" fmla="*/ 2136522 w 2136522"/>
                <a:gd name="connsiteY2" fmla="*/ 0 h 1598104"/>
                <a:gd name="connsiteX3" fmla="*/ 931328 w 2136522"/>
                <a:gd name="connsiteY3" fmla="*/ 1598104 h 1598104"/>
                <a:gd name="connsiteX4" fmla="*/ 173086 w 2136522"/>
                <a:gd name="connsiteY4" fmla="*/ 1593944 h 1598104"/>
                <a:gd name="connsiteX5" fmla="*/ 0 w 2136522"/>
                <a:gd name="connsiteY5" fmla="*/ 1421590 h 1598104"/>
                <a:gd name="connsiteX0" fmla="*/ 0 w 2136522"/>
                <a:gd name="connsiteY0" fmla="*/ 1421590 h 1605886"/>
                <a:gd name="connsiteX1" fmla="*/ 1181678 w 2136522"/>
                <a:gd name="connsiteY1" fmla="*/ 0 h 1605886"/>
                <a:gd name="connsiteX2" fmla="*/ 2136522 w 2136522"/>
                <a:gd name="connsiteY2" fmla="*/ 0 h 1605886"/>
                <a:gd name="connsiteX3" fmla="*/ 931328 w 2136522"/>
                <a:gd name="connsiteY3" fmla="*/ 1598104 h 1605886"/>
                <a:gd name="connsiteX4" fmla="*/ 173086 w 2136522"/>
                <a:gd name="connsiteY4" fmla="*/ 1593944 h 1605886"/>
                <a:gd name="connsiteX5" fmla="*/ 0 w 2136522"/>
                <a:gd name="connsiteY5" fmla="*/ 1421590 h 1605886"/>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379 w 2136901"/>
                <a:gd name="connsiteY0" fmla="*/ 1421590 h 1598104"/>
                <a:gd name="connsiteX1" fmla="*/ 1182057 w 2136901"/>
                <a:gd name="connsiteY1" fmla="*/ 0 h 1598104"/>
                <a:gd name="connsiteX2" fmla="*/ 2136901 w 2136901"/>
                <a:gd name="connsiteY2" fmla="*/ 0 h 1598104"/>
                <a:gd name="connsiteX3" fmla="*/ 931707 w 2136901"/>
                <a:gd name="connsiteY3" fmla="*/ 1598104 h 1598104"/>
                <a:gd name="connsiteX4" fmla="*/ 173465 w 2136901"/>
                <a:gd name="connsiteY4" fmla="*/ 1593944 h 1598104"/>
                <a:gd name="connsiteX5" fmla="*/ 379 w 2136901"/>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598104"/>
                <a:gd name="connsiteX1" fmla="*/ 1181853 w 2136697"/>
                <a:gd name="connsiteY1" fmla="*/ 0 h 1598104"/>
                <a:gd name="connsiteX2" fmla="*/ 2136697 w 2136697"/>
                <a:gd name="connsiteY2" fmla="*/ 0 h 1598104"/>
                <a:gd name="connsiteX3" fmla="*/ 931503 w 2136697"/>
                <a:gd name="connsiteY3" fmla="*/ 1598104 h 1598104"/>
                <a:gd name="connsiteX4" fmla="*/ 173261 w 2136697"/>
                <a:gd name="connsiteY4" fmla="*/ 1593944 h 1598104"/>
                <a:gd name="connsiteX5" fmla="*/ 175 w 2136697"/>
                <a:gd name="connsiteY5" fmla="*/ 1421590 h 1598104"/>
                <a:gd name="connsiteX0" fmla="*/ 175 w 2136697"/>
                <a:gd name="connsiteY0" fmla="*/ 1421590 h 1624516"/>
                <a:gd name="connsiteX1" fmla="*/ 1181853 w 2136697"/>
                <a:gd name="connsiteY1" fmla="*/ 0 h 1624516"/>
                <a:gd name="connsiteX2" fmla="*/ 2136697 w 2136697"/>
                <a:gd name="connsiteY2" fmla="*/ 0 h 1624516"/>
                <a:gd name="connsiteX3" fmla="*/ 931503 w 2136697"/>
                <a:gd name="connsiteY3" fmla="*/ 1598104 h 1624516"/>
                <a:gd name="connsiteX4" fmla="*/ 173261 w 2136697"/>
                <a:gd name="connsiteY4" fmla="*/ 1593944 h 1624516"/>
                <a:gd name="connsiteX5" fmla="*/ 175 w 2136697"/>
                <a:gd name="connsiteY5" fmla="*/ 1421590 h 1624516"/>
                <a:gd name="connsiteX0" fmla="*/ 175 w 2136697"/>
                <a:gd name="connsiteY0" fmla="*/ 1421590 h 1615756"/>
                <a:gd name="connsiteX1" fmla="*/ 1181853 w 2136697"/>
                <a:gd name="connsiteY1" fmla="*/ 0 h 1615756"/>
                <a:gd name="connsiteX2" fmla="*/ 2136697 w 2136697"/>
                <a:gd name="connsiteY2" fmla="*/ 0 h 1615756"/>
                <a:gd name="connsiteX3" fmla="*/ 931503 w 2136697"/>
                <a:gd name="connsiteY3" fmla="*/ 1598104 h 1615756"/>
                <a:gd name="connsiteX4" fmla="*/ 173261 w 2136697"/>
                <a:gd name="connsiteY4" fmla="*/ 1593944 h 1615756"/>
                <a:gd name="connsiteX5" fmla="*/ 175 w 2136697"/>
                <a:gd name="connsiteY5" fmla="*/ 1421590 h 1615756"/>
                <a:gd name="connsiteX0" fmla="*/ 175 w 2136697"/>
                <a:gd name="connsiteY0" fmla="*/ 1421590 h 1604305"/>
                <a:gd name="connsiteX1" fmla="*/ 1181853 w 2136697"/>
                <a:gd name="connsiteY1" fmla="*/ 0 h 1604305"/>
                <a:gd name="connsiteX2" fmla="*/ 2136697 w 2136697"/>
                <a:gd name="connsiteY2" fmla="*/ 0 h 1604305"/>
                <a:gd name="connsiteX3" fmla="*/ 934795 w 2136697"/>
                <a:gd name="connsiteY3" fmla="*/ 1581660 h 1604305"/>
                <a:gd name="connsiteX4" fmla="*/ 173261 w 2136697"/>
                <a:gd name="connsiteY4" fmla="*/ 1593944 h 1604305"/>
                <a:gd name="connsiteX5" fmla="*/ 175 w 2136697"/>
                <a:gd name="connsiteY5" fmla="*/ 1421590 h 1604305"/>
                <a:gd name="connsiteX0" fmla="*/ 175 w 2136697"/>
                <a:gd name="connsiteY0" fmla="*/ 1421590 h 1608521"/>
                <a:gd name="connsiteX1" fmla="*/ 1181853 w 2136697"/>
                <a:gd name="connsiteY1" fmla="*/ 0 h 1608521"/>
                <a:gd name="connsiteX2" fmla="*/ 2136697 w 2136697"/>
                <a:gd name="connsiteY2" fmla="*/ 0 h 1608521"/>
                <a:gd name="connsiteX3" fmla="*/ 934795 w 2136697"/>
                <a:gd name="connsiteY3" fmla="*/ 1581660 h 1608521"/>
                <a:gd name="connsiteX4" fmla="*/ 173261 w 2136697"/>
                <a:gd name="connsiteY4" fmla="*/ 1593944 h 1608521"/>
                <a:gd name="connsiteX5" fmla="*/ 175 w 2136697"/>
                <a:gd name="connsiteY5" fmla="*/ 1421590 h 1608521"/>
                <a:gd name="connsiteX0" fmla="*/ 175 w 2136697"/>
                <a:gd name="connsiteY0" fmla="*/ 1421590 h 1595941"/>
                <a:gd name="connsiteX1" fmla="*/ 1181853 w 2136697"/>
                <a:gd name="connsiteY1" fmla="*/ 0 h 1595941"/>
                <a:gd name="connsiteX2" fmla="*/ 2136697 w 2136697"/>
                <a:gd name="connsiteY2" fmla="*/ 0 h 1595941"/>
                <a:gd name="connsiteX3" fmla="*/ 951241 w 2136697"/>
                <a:gd name="connsiteY3" fmla="*/ 1555346 h 1595941"/>
                <a:gd name="connsiteX4" fmla="*/ 173261 w 2136697"/>
                <a:gd name="connsiteY4" fmla="*/ 1593944 h 1595941"/>
                <a:gd name="connsiteX5" fmla="*/ 175 w 2136697"/>
                <a:gd name="connsiteY5" fmla="*/ 1421590 h 1595941"/>
                <a:gd name="connsiteX0" fmla="*/ 175 w 2136697"/>
                <a:gd name="connsiteY0" fmla="*/ 1421590 h 1610638"/>
                <a:gd name="connsiteX1" fmla="*/ 1181853 w 2136697"/>
                <a:gd name="connsiteY1" fmla="*/ 0 h 1610638"/>
                <a:gd name="connsiteX2" fmla="*/ 2136697 w 2136697"/>
                <a:gd name="connsiteY2" fmla="*/ 0 h 1610638"/>
                <a:gd name="connsiteX3" fmla="*/ 951241 w 2136697"/>
                <a:gd name="connsiteY3" fmla="*/ 1555346 h 1610638"/>
                <a:gd name="connsiteX4" fmla="*/ 173261 w 2136697"/>
                <a:gd name="connsiteY4" fmla="*/ 1593944 h 1610638"/>
                <a:gd name="connsiteX5" fmla="*/ 175 w 2136697"/>
                <a:gd name="connsiteY5" fmla="*/ 1421590 h 1610638"/>
                <a:gd name="connsiteX0" fmla="*/ 175 w 2136697"/>
                <a:gd name="connsiteY0" fmla="*/ 1421590 h 1616000"/>
                <a:gd name="connsiteX1" fmla="*/ 1181853 w 2136697"/>
                <a:gd name="connsiteY1" fmla="*/ 0 h 1616000"/>
                <a:gd name="connsiteX2" fmla="*/ 2136697 w 2136697"/>
                <a:gd name="connsiteY2" fmla="*/ 0 h 1616000"/>
                <a:gd name="connsiteX3" fmla="*/ 951241 w 2136697"/>
                <a:gd name="connsiteY3" fmla="*/ 1555346 h 1616000"/>
                <a:gd name="connsiteX4" fmla="*/ 173261 w 2136697"/>
                <a:gd name="connsiteY4" fmla="*/ 1593944 h 1616000"/>
                <a:gd name="connsiteX5" fmla="*/ 175 w 2136697"/>
                <a:gd name="connsiteY5" fmla="*/ 1421590 h 1616000"/>
                <a:gd name="connsiteX0" fmla="*/ 175 w 2136697"/>
                <a:gd name="connsiteY0" fmla="*/ 1421590 h 1621935"/>
                <a:gd name="connsiteX1" fmla="*/ 1181853 w 2136697"/>
                <a:gd name="connsiteY1" fmla="*/ 0 h 1621935"/>
                <a:gd name="connsiteX2" fmla="*/ 2136697 w 2136697"/>
                <a:gd name="connsiteY2" fmla="*/ 0 h 1621935"/>
                <a:gd name="connsiteX3" fmla="*/ 951241 w 2136697"/>
                <a:gd name="connsiteY3" fmla="*/ 1555346 h 1621935"/>
                <a:gd name="connsiteX4" fmla="*/ 176550 w 2136697"/>
                <a:gd name="connsiteY4" fmla="*/ 1607103 h 1621935"/>
                <a:gd name="connsiteX5" fmla="*/ 175 w 2136697"/>
                <a:gd name="connsiteY5" fmla="*/ 1421590 h 1621935"/>
                <a:gd name="connsiteX0" fmla="*/ 175 w 2136697"/>
                <a:gd name="connsiteY0" fmla="*/ 1421590 h 1612307"/>
                <a:gd name="connsiteX1" fmla="*/ 1181853 w 2136697"/>
                <a:gd name="connsiteY1" fmla="*/ 0 h 1612307"/>
                <a:gd name="connsiteX2" fmla="*/ 2136697 w 2136697"/>
                <a:gd name="connsiteY2" fmla="*/ 0 h 1612307"/>
                <a:gd name="connsiteX3" fmla="*/ 964398 w 2136697"/>
                <a:gd name="connsiteY3" fmla="*/ 1532321 h 1612307"/>
                <a:gd name="connsiteX4" fmla="*/ 176550 w 2136697"/>
                <a:gd name="connsiteY4" fmla="*/ 1607103 h 1612307"/>
                <a:gd name="connsiteX5" fmla="*/ 175 w 2136697"/>
                <a:gd name="connsiteY5" fmla="*/ 1421590 h 1612307"/>
                <a:gd name="connsiteX0" fmla="*/ 175 w 2136697"/>
                <a:gd name="connsiteY0" fmla="*/ 1421590 h 1620507"/>
                <a:gd name="connsiteX1" fmla="*/ 1181853 w 2136697"/>
                <a:gd name="connsiteY1" fmla="*/ 0 h 1620507"/>
                <a:gd name="connsiteX2" fmla="*/ 2136697 w 2136697"/>
                <a:gd name="connsiteY2" fmla="*/ 0 h 1620507"/>
                <a:gd name="connsiteX3" fmla="*/ 964398 w 2136697"/>
                <a:gd name="connsiteY3" fmla="*/ 1532321 h 1620507"/>
                <a:gd name="connsiteX4" fmla="*/ 176550 w 2136697"/>
                <a:gd name="connsiteY4" fmla="*/ 1607103 h 1620507"/>
                <a:gd name="connsiteX5" fmla="*/ 175 w 2136697"/>
                <a:gd name="connsiteY5" fmla="*/ 1421590 h 1620507"/>
                <a:gd name="connsiteX0" fmla="*/ 175 w 2136697"/>
                <a:gd name="connsiteY0" fmla="*/ 1422384 h 1621301"/>
                <a:gd name="connsiteX1" fmla="*/ 1181853 w 2136697"/>
                <a:gd name="connsiteY1" fmla="*/ 794 h 1621301"/>
                <a:gd name="connsiteX2" fmla="*/ 1893612 w 2136697"/>
                <a:gd name="connsiteY2" fmla="*/ 0 h 1621301"/>
                <a:gd name="connsiteX3" fmla="*/ 2136697 w 2136697"/>
                <a:gd name="connsiteY3" fmla="*/ 794 h 1621301"/>
                <a:gd name="connsiteX4" fmla="*/ 964398 w 2136697"/>
                <a:gd name="connsiteY4" fmla="*/ 1533115 h 1621301"/>
                <a:gd name="connsiteX5" fmla="*/ 176550 w 2136697"/>
                <a:gd name="connsiteY5" fmla="*/ 1607897 h 1621301"/>
                <a:gd name="connsiteX6" fmla="*/ 175 w 2136697"/>
                <a:gd name="connsiteY6" fmla="*/ 1422384 h 1621301"/>
                <a:gd name="connsiteX0" fmla="*/ 175 w 2067623"/>
                <a:gd name="connsiteY0" fmla="*/ 1422384 h 1621301"/>
                <a:gd name="connsiteX1" fmla="*/ 1181853 w 2067623"/>
                <a:gd name="connsiteY1" fmla="*/ 794 h 1621301"/>
                <a:gd name="connsiteX2" fmla="*/ 1893612 w 2067623"/>
                <a:gd name="connsiteY2" fmla="*/ 0 h 1621301"/>
                <a:gd name="connsiteX3" fmla="*/ 2067623 w 2067623"/>
                <a:gd name="connsiteY3" fmla="*/ 115917 h 1621301"/>
                <a:gd name="connsiteX4" fmla="*/ 964398 w 2067623"/>
                <a:gd name="connsiteY4" fmla="*/ 1533115 h 1621301"/>
                <a:gd name="connsiteX5" fmla="*/ 176550 w 2067623"/>
                <a:gd name="connsiteY5" fmla="*/ 1607897 h 1621301"/>
                <a:gd name="connsiteX6" fmla="*/ 175 w 2067623"/>
                <a:gd name="connsiteY6" fmla="*/ 1422384 h 1621301"/>
                <a:gd name="connsiteX0" fmla="*/ 175 w 2073421"/>
                <a:gd name="connsiteY0" fmla="*/ 1422384 h 1621301"/>
                <a:gd name="connsiteX1" fmla="*/ 1181853 w 2073421"/>
                <a:gd name="connsiteY1" fmla="*/ 794 h 1621301"/>
                <a:gd name="connsiteX2" fmla="*/ 1893612 w 2073421"/>
                <a:gd name="connsiteY2" fmla="*/ 0 h 1621301"/>
                <a:gd name="connsiteX3" fmla="*/ 2067623 w 2073421"/>
                <a:gd name="connsiteY3" fmla="*/ 115917 h 1621301"/>
                <a:gd name="connsiteX4" fmla="*/ 964398 w 2073421"/>
                <a:gd name="connsiteY4" fmla="*/ 1533115 h 1621301"/>
                <a:gd name="connsiteX5" fmla="*/ 176550 w 2073421"/>
                <a:gd name="connsiteY5" fmla="*/ 1607897 h 1621301"/>
                <a:gd name="connsiteX6" fmla="*/ 175 w 2073421"/>
                <a:gd name="connsiteY6" fmla="*/ 1422384 h 1621301"/>
                <a:gd name="connsiteX0" fmla="*/ 175 w 2079798"/>
                <a:gd name="connsiteY0" fmla="*/ 1422384 h 1621301"/>
                <a:gd name="connsiteX1" fmla="*/ 1181853 w 2079798"/>
                <a:gd name="connsiteY1" fmla="*/ 794 h 1621301"/>
                <a:gd name="connsiteX2" fmla="*/ 1893612 w 2079798"/>
                <a:gd name="connsiteY2" fmla="*/ 0 h 1621301"/>
                <a:gd name="connsiteX3" fmla="*/ 2074201 w 2079798"/>
                <a:gd name="connsiteY3" fmla="*/ 155388 h 1621301"/>
                <a:gd name="connsiteX4" fmla="*/ 964398 w 2079798"/>
                <a:gd name="connsiteY4" fmla="*/ 1533115 h 1621301"/>
                <a:gd name="connsiteX5" fmla="*/ 176550 w 2079798"/>
                <a:gd name="connsiteY5" fmla="*/ 1607897 h 1621301"/>
                <a:gd name="connsiteX6" fmla="*/ 175 w 2079798"/>
                <a:gd name="connsiteY6" fmla="*/ 1422384 h 1621301"/>
                <a:gd name="connsiteX0" fmla="*/ 175 w 2086273"/>
                <a:gd name="connsiteY0" fmla="*/ 1422384 h 1621301"/>
                <a:gd name="connsiteX1" fmla="*/ 1181853 w 2086273"/>
                <a:gd name="connsiteY1" fmla="*/ 794 h 1621301"/>
                <a:gd name="connsiteX2" fmla="*/ 1893612 w 2086273"/>
                <a:gd name="connsiteY2" fmla="*/ 0 h 1621301"/>
                <a:gd name="connsiteX3" fmla="*/ 2074201 w 2086273"/>
                <a:gd name="connsiteY3" fmla="*/ 155388 h 1621301"/>
                <a:gd name="connsiteX4" fmla="*/ 964398 w 2086273"/>
                <a:gd name="connsiteY4" fmla="*/ 1533115 h 1621301"/>
                <a:gd name="connsiteX5" fmla="*/ 176550 w 2086273"/>
                <a:gd name="connsiteY5" fmla="*/ 1607897 h 1621301"/>
                <a:gd name="connsiteX6" fmla="*/ 175 w 2086273"/>
                <a:gd name="connsiteY6" fmla="*/ 1422384 h 1621301"/>
                <a:gd name="connsiteX0" fmla="*/ 175 w 2086273"/>
                <a:gd name="connsiteY0" fmla="*/ 1422384 h 1621301"/>
                <a:gd name="connsiteX1" fmla="*/ 1181853 w 2086273"/>
                <a:gd name="connsiteY1" fmla="*/ 794 h 1621301"/>
                <a:gd name="connsiteX2" fmla="*/ 1893612 w 2086273"/>
                <a:gd name="connsiteY2" fmla="*/ 0 h 1621301"/>
                <a:gd name="connsiteX3" fmla="*/ 2074201 w 2086273"/>
                <a:gd name="connsiteY3" fmla="*/ 155388 h 1621301"/>
                <a:gd name="connsiteX4" fmla="*/ 964398 w 2086273"/>
                <a:gd name="connsiteY4" fmla="*/ 1533115 h 1621301"/>
                <a:gd name="connsiteX5" fmla="*/ 176550 w 2086273"/>
                <a:gd name="connsiteY5" fmla="*/ 1607897 h 1621301"/>
                <a:gd name="connsiteX6" fmla="*/ 175 w 2086273"/>
                <a:gd name="connsiteY6" fmla="*/ 1422384 h 1621301"/>
                <a:gd name="connsiteX0" fmla="*/ 175 w 2088520"/>
                <a:gd name="connsiteY0" fmla="*/ 1422384 h 1621301"/>
                <a:gd name="connsiteX1" fmla="*/ 1181853 w 2088520"/>
                <a:gd name="connsiteY1" fmla="*/ 794 h 1621301"/>
                <a:gd name="connsiteX2" fmla="*/ 1893612 w 2088520"/>
                <a:gd name="connsiteY2" fmla="*/ 0 h 1621301"/>
                <a:gd name="connsiteX3" fmla="*/ 2074201 w 2088520"/>
                <a:gd name="connsiteY3" fmla="*/ 155388 h 1621301"/>
                <a:gd name="connsiteX4" fmla="*/ 964398 w 2088520"/>
                <a:gd name="connsiteY4" fmla="*/ 1533115 h 1621301"/>
                <a:gd name="connsiteX5" fmla="*/ 176550 w 2088520"/>
                <a:gd name="connsiteY5" fmla="*/ 1607897 h 1621301"/>
                <a:gd name="connsiteX6" fmla="*/ 175 w 2088520"/>
                <a:gd name="connsiteY6" fmla="*/ 1422384 h 1621301"/>
                <a:gd name="connsiteX0" fmla="*/ 175 w 2075561"/>
                <a:gd name="connsiteY0" fmla="*/ 1422384 h 1621301"/>
                <a:gd name="connsiteX1" fmla="*/ 1181853 w 2075561"/>
                <a:gd name="connsiteY1" fmla="*/ 794 h 1621301"/>
                <a:gd name="connsiteX2" fmla="*/ 1893612 w 2075561"/>
                <a:gd name="connsiteY2" fmla="*/ 0 h 1621301"/>
                <a:gd name="connsiteX3" fmla="*/ 2061048 w 2075561"/>
                <a:gd name="connsiteY3" fmla="*/ 145520 h 1621301"/>
                <a:gd name="connsiteX4" fmla="*/ 964398 w 2075561"/>
                <a:gd name="connsiteY4" fmla="*/ 1533115 h 1621301"/>
                <a:gd name="connsiteX5" fmla="*/ 176550 w 2075561"/>
                <a:gd name="connsiteY5" fmla="*/ 1607897 h 1621301"/>
                <a:gd name="connsiteX6" fmla="*/ 175 w 2075561"/>
                <a:gd name="connsiteY6" fmla="*/ 1422384 h 1621301"/>
                <a:gd name="connsiteX0" fmla="*/ 175 w 2088524"/>
                <a:gd name="connsiteY0" fmla="*/ 1422384 h 1621301"/>
                <a:gd name="connsiteX1" fmla="*/ 1181853 w 2088524"/>
                <a:gd name="connsiteY1" fmla="*/ 794 h 1621301"/>
                <a:gd name="connsiteX2" fmla="*/ 1893612 w 2088524"/>
                <a:gd name="connsiteY2" fmla="*/ 0 h 1621301"/>
                <a:gd name="connsiteX3" fmla="*/ 2074205 w 2088524"/>
                <a:gd name="connsiteY3" fmla="*/ 214594 h 1621301"/>
                <a:gd name="connsiteX4" fmla="*/ 964398 w 2088524"/>
                <a:gd name="connsiteY4" fmla="*/ 1533115 h 1621301"/>
                <a:gd name="connsiteX5" fmla="*/ 176550 w 2088524"/>
                <a:gd name="connsiteY5" fmla="*/ 1607897 h 1621301"/>
                <a:gd name="connsiteX6" fmla="*/ 175 w 2088524"/>
                <a:gd name="connsiteY6" fmla="*/ 1422384 h 1621301"/>
                <a:gd name="connsiteX0" fmla="*/ 175 w 2088524"/>
                <a:gd name="connsiteY0" fmla="*/ 1422384 h 1621301"/>
                <a:gd name="connsiteX1" fmla="*/ 1181853 w 2088524"/>
                <a:gd name="connsiteY1" fmla="*/ 794 h 1621301"/>
                <a:gd name="connsiteX2" fmla="*/ 1893612 w 2088524"/>
                <a:gd name="connsiteY2" fmla="*/ 0 h 1621301"/>
                <a:gd name="connsiteX3" fmla="*/ 2074205 w 2088524"/>
                <a:gd name="connsiteY3" fmla="*/ 214594 h 1621301"/>
                <a:gd name="connsiteX4" fmla="*/ 964398 w 2088524"/>
                <a:gd name="connsiteY4" fmla="*/ 1533115 h 1621301"/>
                <a:gd name="connsiteX5" fmla="*/ 176550 w 2088524"/>
                <a:gd name="connsiteY5" fmla="*/ 1607897 h 1621301"/>
                <a:gd name="connsiteX6" fmla="*/ 175 w 2088524"/>
                <a:gd name="connsiteY6" fmla="*/ 1422384 h 1621301"/>
                <a:gd name="connsiteX0" fmla="*/ 175 w 2074539"/>
                <a:gd name="connsiteY0" fmla="*/ 1422384 h 1621301"/>
                <a:gd name="connsiteX1" fmla="*/ 1181853 w 2074539"/>
                <a:gd name="connsiteY1" fmla="*/ 794 h 1621301"/>
                <a:gd name="connsiteX2" fmla="*/ 1893612 w 2074539"/>
                <a:gd name="connsiteY2" fmla="*/ 0 h 1621301"/>
                <a:gd name="connsiteX3" fmla="*/ 2074205 w 2074539"/>
                <a:gd name="connsiteY3" fmla="*/ 214594 h 1621301"/>
                <a:gd name="connsiteX4" fmla="*/ 964398 w 2074539"/>
                <a:gd name="connsiteY4" fmla="*/ 1533115 h 1621301"/>
                <a:gd name="connsiteX5" fmla="*/ 176550 w 2074539"/>
                <a:gd name="connsiteY5" fmla="*/ 1607897 h 1621301"/>
                <a:gd name="connsiteX6" fmla="*/ 175 w 2074539"/>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2384 h 1621301"/>
                <a:gd name="connsiteX1" fmla="*/ 1181853 w 2074205"/>
                <a:gd name="connsiteY1" fmla="*/ 794 h 1621301"/>
                <a:gd name="connsiteX2" fmla="*/ 1893612 w 2074205"/>
                <a:gd name="connsiteY2" fmla="*/ 0 h 1621301"/>
                <a:gd name="connsiteX3" fmla="*/ 2074205 w 2074205"/>
                <a:gd name="connsiteY3" fmla="*/ 214594 h 1621301"/>
                <a:gd name="connsiteX4" fmla="*/ 964398 w 2074205"/>
                <a:gd name="connsiteY4" fmla="*/ 1533115 h 1621301"/>
                <a:gd name="connsiteX5" fmla="*/ 176550 w 2074205"/>
                <a:gd name="connsiteY5" fmla="*/ 1607897 h 1621301"/>
                <a:gd name="connsiteX6" fmla="*/ 175 w 2074205"/>
                <a:gd name="connsiteY6" fmla="*/ 1422384 h 1621301"/>
                <a:gd name="connsiteX0" fmla="*/ 175 w 2074205"/>
                <a:gd name="connsiteY0" fmla="*/ 1423822 h 1622739"/>
                <a:gd name="connsiteX1" fmla="*/ 1181853 w 2074205"/>
                <a:gd name="connsiteY1" fmla="*/ 2232 h 1622739"/>
                <a:gd name="connsiteX2" fmla="*/ 1893612 w 2074205"/>
                <a:gd name="connsiteY2" fmla="*/ 1438 h 1622739"/>
                <a:gd name="connsiteX3" fmla="*/ 2074205 w 2074205"/>
                <a:gd name="connsiteY3" fmla="*/ 216032 h 1622739"/>
                <a:gd name="connsiteX4" fmla="*/ 964398 w 2074205"/>
                <a:gd name="connsiteY4" fmla="*/ 1534553 h 1622739"/>
                <a:gd name="connsiteX5" fmla="*/ 176550 w 2074205"/>
                <a:gd name="connsiteY5" fmla="*/ 1609335 h 1622739"/>
                <a:gd name="connsiteX6" fmla="*/ 175 w 2074205"/>
                <a:gd name="connsiteY6" fmla="*/ 1423822 h 1622739"/>
                <a:gd name="connsiteX0" fmla="*/ 175 w 2074205"/>
                <a:gd name="connsiteY0" fmla="*/ 1424365 h 1623282"/>
                <a:gd name="connsiteX1" fmla="*/ 1181853 w 2074205"/>
                <a:gd name="connsiteY1" fmla="*/ 2775 h 1623282"/>
                <a:gd name="connsiteX2" fmla="*/ 1893612 w 2074205"/>
                <a:gd name="connsiteY2" fmla="*/ 1981 h 1623282"/>
                <a:gd name="connsiteX3" fmla="*/ 2074205 w 2074205"/>
                <a:gd name="connsiteY3" fmla="*/ 216575 h 1623282"/>
                <a:gd name="connsiteX4" fmla="*/ 964398 w 2074205"/>
                <a:gd name="connsiteY4" fmla="*/ 1535096 h 1623282"/>
                <a:gd name="connsiteX5" fmla="*/ 176550 w 2074205"/>
                <a:gd name="connsiteY5" fmla="*/ 1609878 h 1623282"/>
                <a:gd name="connsiteX6" fmla="*/ 175 w 2074205"/>
                <a:gd name="connsiteY6" fmla="*/ 1424365 h 1623282"/>
                <a:gd name="connsiteX0" fmla="*/ 175 w 2074205"/>
                <a:gd name="connsiteY0" fmla="*/ 1424365 h 1623282"/>
                <a:gd name="connsiteX1" fmla="*/ 1181853 w 2074205"/>
                <a:gd name="connsiteY1" fmla="*/ 2775 h 1623282"/>
                <a:gd name="connsiteX2" fmla="*/ 1893612 w 2074205"/>
                <a:gd name="connsiteY2" fmla="*/ 1981 h 1623282"/>
                <a:gd name="connsiteX3" fmla="*/ 2074205 w 2074205"/>
                <a:gd name="connsiteY3" fmla="*/ 216575 h 1623282"/>
                <a:gd name="connsiteX4" fmla="*/ 964398 w 2074205"/>
                <a:gd name="connsiteY4" fmla="*/ 1535096 h 1623282"/>
                <a:gd name="connsiteX5" fmla="*/ 176550 w 2074205"/>
                <a:gd name="connsiteY5" fmla="*/ 1609878 h 1623282"/>
                <a:gd name="connsiteX6" fmla="*/ 175 w 2074205"/>
                <a:gd name="connsiteY6" fmla="*/ 1424365 h 1623282"/>
                <a:gd name="connsiteX0" fmla="*/ 133 w 2074163"/>
                <a:gd name="connsiteY0" fmla="*/ 1424365 h 1623282"/>
                <a:gd name="connsiteX1" fmla="*/ 1181811 w 2074163"/>
                <a:gd name="connsiteY1" fmla="*/ 2775 h 1623282"/>
                <a:gd name="connsiteX2" fmla="*/ 1893570 w 2074163"/>
                <a:gd name="connsiteY2" fmla="*/ 1981 h 1623282"/>
                <a:gd name="connsiteX3" fmla="*/ 2074163 w 2074163"/>
                <a:gd name="connsiteY3" fmla="*/ 216575 h 1623282"/>
                <a:gd name="connsiteX4" fmla="*/ 964356 w 2074163"/>
                <a:gd name="connsiteY4" fmla="*/ 1535096 h 1623282"/>
                <a:gd name="connsiteX5" fmla="*/ 176508 w 2074163"/>
                <a:gd name="connsiteY5" fmla="*/ 1609878 h 1623282"/>
                <a:gd name="connsiteX6" fmla="*/ 133 w 2074163"/>
                <a:gd name="connsiteY6" fmla="*/ 1424365 h 1623282"/>
                <a:gd name="connsiteX0" fmla="*/ 133 w 2074163"/>
                <a:gd name="connsiteY0" fmla="*/ 1424365 h 1623282"/>
                <a:gd name="connsiteX1" fmla="*/ 1181811 w 2074163"/>
                <a:gd name="connsiteY1" fmla="*/ 2775 h 1623282"/>
                <a:gd name="connsiteX2" fmla="*/ 1893570 w 2074163"/>
                <a:gd name="connsiteY2" fmla="*/ 1981 h 1623282"/>
                <a:gd name="connsiteX3" fmla="*/ 2074163 w 2074163"/>
                <a:gd name="connsiteY3" fmla="*/ 216575 h 1623282"/>
                <a:gd name="connsiteX4" fmla="*/ 964356 w 2074163"/>
                <a:gd name="connsiteY4" fmla="*/ 1535096 h 1623282"/>
                <a:gd name="connsiteX5" fmla="*/ 176508 w 2074163"/>
                <a:gd name="connsiteY5" fmla="*/ 1609878 h 1623282"/>
                <a:gd name="connsiteX6" fmla="*/ 133 w 2074163"/>
                <a:gd name="connsiteY6" fmla="*/ 1424365 h 1623282"/>
                <a:gd name="connsiteX0" fmla="*/ 135 w 2074165"/>
                <a:gd name="connsiteY0" fmla="*/ 1424365 h 1623282"/>
                <a:gd name="connsiteX1" fmla="*/ 1181813 w 2074165"/>
                <a:gd name="connsiteY1" fmla="*/ 2775 h 1623282"/>
                <a:gd name="connsiteX2" fmla="*/ 1893572 w 2074165"/>
                <a:gd name="connsiteY2" fmla="*/ 1981 h 1623282"/>
                <a:gd name="connsiteX3" fmla="*/ 2074165 w 2074165"/>
                <a:gd name="connsiteY3" fmla="*/ 216575 h 1623282"/>
                <a:gd name="connsiteX4" fmla="*/ 964358 w 2074165"/>
                <a:gd name="connsiteY4" fmla="*/ 1535096 h 1623282"/>
                <a:gd name="connsiteX5" fmla="*/ 176510 w 2074165"/>
                <a:gd name="connsiteY5" fmla="*/ 1609878 h 1623282"/>
                <a:gd name="connsiteX6" fmla="*/ 135 w 2074165"/>
                <a:gd name="connsiteY6" fmla="*/ 1424365 h 1623282"/>
                <a:gd name="connsiteX0" fmla="*/ 140 w 2074170"/>
                <a:gd name="connsiteY0" fmla="*/ 1424365 h 1623282"/>
                <a:gd name="connsiteX1" fmla="*/ 1181818 w 2074170"/>
                <a:gd name="connsiteY1" fmla="*/ 2775 h 1623282"/>
                <a:gd name="connsiteX2" fmla="*/ 1893577 w 2074170"/>
                <a:gd name="connsiteY2" fmla="*/ 1981 h 1623282"/>
                <a:gd name="connsiteX3" fmla="*/ 2074170 w 2074170"/>
                <a:gd name="connsiteY3" fmla="*/ 216575 h 1623282"/>
                <a:gd name="connsiteX4" fmla="*/ 964363 w 2074170"/>
                <a:gd name="connsiteY4" fmla="*/ 1535096 h 1623282"/>
                <a:gd name="connsiteX5" fmla="*/ 176515 w 2074170"/>
                <a:gd name="connsiteY5" fmla="*/ 1609878 h 1623282"/>
                <a:gd name="connsiteX6" fmla="*/ 140 w 2074170"/>
                <a:gd name="connsiteY6" fmla="*/ 1424365 h 1623282"/>
                <a:gd name="connsiteX0" fmla="*/ 143 w 2074173"/>
                <a:gd name="connsiteY0" fmla="*/ 1424365 h 1623282"/>
                <a:gd name="connsiteX1" fmla="*/ 1181821 w 2074173"/>
                <a:gd name="connsiteY1" fmla="*/ 2775 h 1623282"/>
                <a:gd name="connsiteX2" fmla="*/ 1893580 w 2074173"/>
                <a:gd name="connsiteY2" fmla="*/ 1981 h 1623282"/>
                <a:gd name="connsiteX3" fmla="*/ 2074173 w 2074173"/>
                <a:gd name="connsiteY3" fmla="*/ 216575 h 1623282"/>
                <a:gd name="connsiteX4" fmla="*/ 964366 w 2074173"/>
                <a:gd name="connsiteY4" fmla="*/ 1535096 h 1623282"/>
                <a:gd name="connsiteX5" fmla="*/ 176518 w 2074173"/>
                <a:gd name="connsiteY5" fmla="*/ 1609878 h 1623282"/>
                <a:gd name="connsiteX6" fmla="*/ 143 w 2074173"/>
                <a:gd name="connsiteY6" fmla="*/ 1424365 h 1623282"/>
                <a:gd name="connsiteX0" fmla="*/ 143 w 2074173"/>
                <a:gd name="connsiteY0" fmla="*/ 1424365 h 1630465"/>
                <a:gd name="connsiteX1" fmla="*/ 1181821 w 2074173"/>
                <a:gd name="connsiteY1" fmla="*/ 2775 h 1630465"/>
                <a:gd name="connsiteX2" fmla="*/ 1893580 w 2074173"/>
                <a:gd name="connsiteY2" fmla="*/ 1981 h 1630465"/>
                <a:gd name="connsiteX3" fmla="*/ 2074173 w 2074173"/>
                <a:gd name="connsiteY3" fmla="*/ 216575 h 1630465"/>
                <a:gd name="connsiteX4" fmla="*/ 964366 w 2074173"/>
                <a:gd name="connsiteY4" fmla="*/ 1535096 h 1630465"/>
                <a:gd name="connsiteX5" fmla="*/ 176518 w 2074173"/>
                <a:gd name="connsiteY5" fmla="*/ 1609878 h 1630465"/>
                <a:gd name="connsiteX6" fmla="*/ 143 w 2074173"/>
                <a:gd name="connsiteY6" fmla="*/ 1424365 h 1630465"/>
                <a:gd name="connsiteX0" fmla="*/ 143 w 2074173"/>
                <a:gd name="connsiteY0" fmla="*/ 1424365 h 1676501"/>
                <a:gd name="connsiteX1" fmla="*/ 1181821 w 2074173"/>
                <a:gd name="connsiteY1" fmla="*/ 2775 h 1676501"/>
                <a:gd name="connsiteX2" fmla="*/ 1893580 w 2074173"/>
                <a:gd name="connsiteY2" fmla="*/ 1981 h 1676501"/>
                <a:gd name="connsiteX3" fmla="*/ 2074173 w 2074173"/>
                <a:gd name="connsiteY3" fmla="*/ 216575 h 1676501"/>
                <a:gd name="connsiteX4" fmla="*/ 915028 w 2074173"/>
                <a:gd name="connsiteY4" fmla="*/ 1607459 h 1676501"/>
                <a:gd name="connsiteX5" fmla="*/ 176518 w 2074173"/>
                <a:gd name="connsiteY5" fmla="*/ 1609878 h 1676501"/>
                <a:gd name="connsiteX6" fmla="*/ 143 w 2074173"/>
                <a:gd name="connsiteY6" fmla="*/ 1424365 h 1676501"/>
                <a:gd name="connsiteX0" fmla="*/ 143 w 2074173"/>
                <a:gd name="connsiteY0" fmla="*/ 1424365 h 1612418"/>
                <a:gd name="connsiteX1" fmla="*/ 1181821 w 2074173"/>
                <a:gd name="connsiteY1" fmla="*/ 2775 h 1612418"/>
                <a:gd name="connsiteX2" fmla="*/ 1893580 w 2074173"/>
                <a:gd name="connsiteY2" fmla="*/ 1981 h 1612418"/>
                <a:gd name="connsiteX3" fmla="*/ 2074173 w 2074173"/>
                <a:gd name="connsiteY3" fmla="*/ 216575 h 1612418"/>
                <a:gd name="connsiteX4" fmla="*/ 915028 w 2074173"/>
                <a:gd name="connsiteY4" fmla="*/ 1607459 h 1612418"/>
                <a:gd name="connsiteX5" fmla="*/ 176518 w 2074173"/>
                <a:gd name="connsiteY5" fmla="*/ 1609878 h 1612418"/>
                <a:gd name="connsiteX6" fmla="*/ 143 w 2074173"/>
                <a:gd name="connsiteY6" fmla="*/ 1424365 h 1612418"/>
                <a:gd name="connsiteX0" fmla="*/ 143 w 2074173"/>
                <a:gd name="connsiteY0" fmla="*/ 1424365 h 1609996"/>
                <a:gd name="connsiteX1" fmla="*/ 1181821 w 2074173"/>
                <a:gd name="connsiteY1" fmla="*/ 2775 h 1609996"/>
                <a:gd name="connsiteX2" fmla="*/ 1893580 w 2074173"/>
                <a:gd name="connsiteY2" fmla="*/ 1981 h 1609996"/>
                <a:gd name="connsiteX3" fmla="*/ 2074173 w 2074173"/>
                <a:gd name="connsiteY3" fmla="*/ 216575 h 1609996"/>
                <a:gd name="connsiteX4" fmla="*/ 915028 w 2074173"/>
                <a:gd name="connsiteY4" fmla="*/ 1607459 h 1609996"/>
                <a:gd name="connsiteX5" fmla="*/ 176518 w 2074173"/>
                <a:gd name="connsiteY5" fmla="*/ 1609878 h 1609996"/>
                <a:gd name="connsiteX6" fmla="*/ 143 w 2074173"/>
                <a:gd name="connsiteY6" fmla="*/ 1424365 h 1609996"/>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4365 h 1609878"/>
                <a:gd name="connsiteX1" fmla="*/ 1181846 w 2074198"/>
                <a:gd name="connsiteY1" fmla="*/ 2775 h 1609878"/>
                <a:gd name="connsiteX2" fmla="*/ 1893605 w 2074198"/>
                <a:gd name="connsiteY2" fmla="*/ 1981 h 1609878"/>
                <a:gd name="connsiteX3" fmla="*/ 2074198 w 2074198"/>
                <a:gd name="connsiteY3" fmla="*/ 216575 h 1609878"/>
                <a:gd name="connsiteX4" fmla="*/ 915053 w 2074198"/>
                <a:gd name="connsiteY4" fmla="*/ 1607459 h 1609878"/>
                <a:gd name="connsiteX5" fmla="*/ 176543 w 2074198"/>
                <a:gd name="connsiteY5" fmla="*/ 1609878 h 1609878"/>
                <a:gd name="connsiteX6" fmla="*/ 168 w 2074198"/>
                <a:gd name="connsiteY6" fmla="*/ 1424365 h 1609878"/>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 name="connsiteX0" fmla="*/ 168 w 2074198"/>
                <a:gd name="connsiteY0" fmla="*/ 1425562 h 1611075"/>
                <a:gd name="connsiteX1" fmla="*/ 1181846 w 2074198"/>
                <a:gd name="connsiteY1" fmla="*/ 3972 h 1611075"/>
                <a:gd name="connsiteX2" fmla="*/ 1893605 w 2074198"/>
                <a:gd name="connsiteY2" fmla="*/ 3178 h 1611075"/>
                <a:gd name="connsiteX3" fmla="*/ 2074198 w 2074198"/>
                <a:gd name="connsiteY3" fmla="*/ 217772 h 1611075"/>
                <a:gd name="connsiteX4" fmla="*/ 915053 w 2074198"/>
                <a:gd name="connsiteY4" fmla="*/ 1608656 h 1611075"/>
                <a:gd name="connsiteX5" fmla="*/ 176543 w 2074198"/>
                <a:gd name="connsiteY5" fmla="*/ 1611075 h 1611075"/>
                <a:gd name="connsiteX6" fmla="*/ 168 w 2074198"/>
                <a:gd name="connsiteY6" fmla="*/ 1425562 h 161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198" h="1611075">
                  <a:moveTo>
                    <a:pt x="168" y="1425562"/>
                  </a:moveTo>
                  <a:cubicBezTo>
                    <a:pt x="-13747" y="2036916"/>
                    <a:pt x="948780" y="3379"/>
                    <a:pt x="1181846" y="3972"/>
                  </a:cubicBezTo>
                  <a:lnTo>
                    <a:pt x="1893605" y="3178"/>
                  </a:lnTo>
                  <a:cubicBezTo>
                    <a:pt x="1974634" y="8924"/>
                    <a:pt x="2072119" y="-57691"/>
                    <a:pt x="2074198" y="217772"/>
                  </a:cubicBezTo>
                  <a:cubicBezTo>
                    <a:pt x="2066085" y="-563017"/>
                    <a:pt x="1202760" y="1596748"/>
                    <a:pt x="915053" y="1608656"/>
                  </a:cubicBezTo>
                  <a:lnTo>
                    <a:pt x="176543" y="1611075"/>
                  </a:lnTo>
                  <a:cubicBezTo>
                    <a:pt x="87416" y="1598403"/>
                    <a:pt x="-4473" y="1617577"/>
                    <a:pt x="168" y="1425562"/>
                  </a:cubicBezTo>
                  <a:close/>
                </a:path>
              </a:pathLst>
            </a:custGeom>
            <a:gradFill>
              <a:gsLst>
                <a:gs pos="0">
                  <a:srgbClr val="60BED4">
                    <a:lumMod val="50000"/>
                  </a:srgbClr>
                </a:gs>
                <a:gs pos="50418">
                  <a:srgbClr val="60BED4"/>
                </a:gs>
                <a:gs pos="100000">
                  <a:srgbClr val="60BED4">
                    <a:lumMod val="50000"/>
                  </a:srgbClr>
                </a:gs>
              </a:gsLst>
              <a:lin ang="16200000" scaled="0"/>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 name="TextBox 33"/>
            <p:cNvSpPr txBox="1">
              <a:spLocks noChangeArrowheads="1"/>
            </p:cNvSpPr>
            <p:nvPr/>
          </p:nvSpPr>
          <p:spPr bwMode="auto">
            <a:xfrm rot="1074825">
              <a:off x="2887663" y="1804988"/>
              <a:ext cx="1371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altLang="ko-KR" sz="1600" b="1">
                  <a:solidFill>
                    <a:srgbClr val="FFFFFF"/>
                  </a:solidFill>
                  <a:latin typeface="Arial" charset="0"/>
                  <a:ea typeface="Arial Unicode MS" pitchFamily="34" charset="-128"/>
                  <a:cs typeface="Arial" charset="0"/>
                </a:rPr>
                <a:t>Variable</a:t>
              </a:r>
              <a:endParaRPr lang="ko-KR" altLang="en-US" sz="1600" b="1">
                <a:solidFill>
                  <a:srgbClr val="FFFFFF"/>
                </a:solidFill>
                <a:latin typeface="Arial" charset="0"/>
                <a:ea typeface="Arial Unicode MS" pitchFamily="34" charset="-128"/>
                <a:cs typeface="Arial" charset="0"/>
              </a:endParaRPr>
            </a:p>
          </p:txBody>
        </p:sp>
        <p:sp>
          <p:nvSpPr>
            <p:cNvPr id="52" name="TextBox 34"/>
            <p:cNvSpPr txBox="1">
              <a:spLocks noChangeArrowheads="1"/>
            </p:cNvSpPr>
            <p:nvPr/>
          </p:nvSpPr>
          <p:spPr bwMode="auto">
            <a:xfrm rot="1074825">
              <a:off x="2857500" y="3246438"/>
              <a:ext cx="1566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altLang="ko-KR" sz="1600" b="1">
                  <a:solidFill>
                    <a:srgbClr val="FFFFFF"/>
                  </a:solidFill>
                  <a:latin typeface="Arial" charset="0"/>
                  <a:ea typeface="Arial Unicode MS" pitchFamily="34" charset="-128"/>
                  <a:cs typeface="Arial" charset="0"/>
                </a:rPr>
                <a:t>Independiente</a:t>
              </a:r>
              <a:endParaRPr lang="ko-KR" altLang="en-US" sz="1600" b="1">
                <a:solidFill>
                  <a:srgbClr val="FFFFFF"/>
                </a:solidFill>
                <a:latin typeface="Arial" charset="0"/>
                <a:ea typeface="Arial Unicode MS" pitchFamily="34" charset="-128"/>
                <a:cs typeface="Arial" charset="0"/>
              </a:endParaRPr>
            </a:p>
          </p:txBody>
        </p:sp>
        <p:sp>
          <p:nvSpPr>
            <p:cNvPr id="53" name="TextBox 35"/>
            <p:cNvSpPr txBox="1">
              <a:spLocks noChangeArrowheads="1"/>
            </p:cNvSpPr>
            <p:nvPr/>
          </p:nvSpPr>
          <p:spPr bwMode="auto">
            <a:xfrm rot="1074825">
              <a:off x="2657475" y="4597400"/>
              <a:ext cx="1373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altLang="ko-KR" sz="1600" b="1">
                  <a:solidFill>
                    <a:srgbClr val="FFFFFF"/>
                  </a:solidFill>
                  <a:latin typeface="Arial" charset="0"/>
                  <a:ea typeface="Arial Unicode MS" pitchFamily="34" charset="-128"/>
                  <a:cs typeface="Arial" charset="0"/>
                </a:rPr>
                <a:t>Legal</a:t>
              </a:r>
              <a:endParaRPr lang="ko-KR" altLang="en-US" sz="1600" b="1">
                <a:solidFill>
                  <a:srgbClr val="FFFFFF"/>
                </a:solidFill>
                <a:latin typeface="Arial" charset="0"/>
                <a:ea typeface="Arial Unicode MS" pitchFamily="34" charset="-128"/>
                <a:cs typeface="Arial" charset="0"/>
              </a:endParaRPr>
            </a:p>
          </p:txBody>
        </p:sp>
      </p:grpSp>
    </p:spTree>
    <p:extLst>
      <p:ext uri="{BB962C8B-B14F-4D97-AF65-F5344CB8AC3E}">
        <p14:creationId xmlns:p14="http://schemas.microsoft.com/office/powerpoint/2010/main" val="2372041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9</a:t>
            </a:r>
            <a:r>
              <a:rPr lang="es-EC" sz="2800" b="1" i="1" dirty="0" smtClean="0">
                <a:solidFill>
                  <a:prstClr val="black"/>
                </a:solidFill>
                <a:latin typeface="Arial" panose="020B0604020202020204" pitchFamily="34" charset="0"/>
                <a:cs typeface="Arial" panose="020B0604020202020204" pitchFamily="34" charset="0"/>
              </a:rPr>
              <a:t>.- OBJETIVO DE ESTUDIO Y CAMPO DE ACCIÓN</a:t>
            </a:r>
            <a:endParaRPr lang="es-EC" sz="2800" b="1" i="1" dirty="0">
              <a:solidFill>
                <a:prstClr val="black"/>
              </a:solidFill>
              <a:latin typeface="Arial" panose="020B0604020202020204" pitchFamily="34" charset="0"/>
              <a:cs typeface="Arial" panose="020B0604020202020204" pitchFamily="34" charset="0"/>
            </a:endParaRPr>
          </a:p>
        </p:txBody>
      </p:sp>
      <p:sp>
        <p:nvSpPr>
          <p:cNvPr id="3" name="Rectangle 44">
            <a:extLst>
              <a:ext uri="{FF2B5EF4-FFF2-40B4-BE49-F238E27FC236}"/>
            </a:extLst>
          </p:cNvPr>
          <p:cNvSpPr/>
          <p:nvPr/>
        </p:nvSpPr>
        <p:spPr>
          <a:xfrm>
            <a:off x="1052945" y="3460750"/>
            <a:ext cx="3904818" cy="541338"/>
          </a:xfrm>
          <a:prstGeom prst="rect">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sp>
        <p:nvSpPr>
          <p:cNvPr id="4" name="Rectangle 45">
            <a:extLst>
              <a:ext uri="{FF2B5EF4-FFF2-40B4-BE49-F238E27FC236}"/>
            </a:extLst>
          </p:cNvPr>
          <p:cNvSpPr/>
          <p:nvPr/>
        </p:nvSpPr>
        <p:spPr>
          <a:xfrm rot="10800000">
            <a:off x="7234236" y="3460750"/>
            <a:ext cx="4320454" cy="541338"/>
          </a:xfrm>
          <a:prstGeom prst="rect">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grpSp>
        <p:nvGrpSpPr>
          <p:cNvPr id="5" name="그룹 4"/>
          <p:cNvGrpSpPr>
            <a:grpSpLocks/>
          </p:cNvGrpSpPr>
          <p:nvPr/>
        </p:nvGrpSpPr>
        <p:grpSpPr bwMode="auto">
          <a:xfrm>
            <a:off x="4368800" y="1768475"/>
            <a:ext cx="3454400" cy="3902075"/>
            <a:chOff x="4613536" y="2164199"/>
            <a:chExt cx="2956435" cy="3337816"/>
          </a:xfrm>
        </p:grpSpPr>
        <p:sp>
          <p:nvSpPr>
            <p:cNvPr id="7" name="Pie 14">
              <a:extLst>
                <a:ext uri="{FF2B5EF4-FFF2-40B4-BE49-F238E27FC236}"/>
              </a:extLst>
            </p:cNvPr>
            <p:cNvSpPr/>
            <p:nvPr/>
          </p:nvSpPr>
          <p:spPr>
            <a:xfrm>
              <a:off x="4613536" y="2363817"/>
              <a:ext cx="2921110" cy="2920928"/>
            </a:xfrm>
            <a:prstGeom prst="pie">
              <a:avLst>
                <a:gd name="adj1" fmla="val 10775528"/>
                <a:gd name="adj2" fmla="val 16200000"/>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black"/>
                </a:solidFill>
                <a:latin typeface="Arial"/>
                <a:ea typeface="Arial Unicode MS"/>
              </a:endParaRPr>
            </a:p>
          </p:txBody>
        </p:sp>
        <p:sp>
          <p:nvSpPr>
            <p:cNvPr id="8" name="Pie 22">
              <a:extLst>
                <a:ext uri="{FF2B5EF4-FFF2-40B4-BE49-F238E27FC236}"/>
              </a:extLst>
            </p:cNvPr>
            <p:cNvSpPr/>
            <p:nvPr/>
          </p:nvSpPr>
          <p:spPr>
            <a:xfrm rot="10800000">
              <a:off x="4648861" y="2381469"/>
              <a:ext cx="2921110" cy="2920929"/>
            </a:xfrm>
            <a:prstGeom prst="pie">
              <a:avLst>
                <a:gd name="adj1" fmla="val 10775528"/>
                <a:gd name="adj2" fmla="val 16200000"/>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black"/>
                </a:solidFill>
                <a:latin typeface="Arial"/>
                <a:ea typeface="Arial Unicode MS"/>
              </a:endParaRPr>
            </a:p>
          </p:txBody>
        </p:sp>
        <p:sp>
          <p:nvSpPr>
            <p:cNvPr id="9" name="Oval 49">
              <a:extLst>
                <a:ext uri="{FF2B5EF4-FFF2-40B4-BE49-F238E27FC236}"/>
              </a:extLst>
            </p:cNvPr>
            <p:cNvSpPr/>
            <p:nvPr/>
          </p:nvSpPr>
          <p:spPr>
            <a:xfrm>
              <a:off x="5118956" y="2854032"/>
              <a:ext cx="1945595" cy="1947286"/>
            </a:xfrm>
            <a:prstGeom prst="ellipse">
              <a:avLst/>
            </a:prstGeom>
            <a:solidFill>
              <a:sysClr val="window" lastClr="FFFFFF"/>
            </a:solidFill>
            <a:ln w="88900" cap="flat" cmpd="sng" algn="ctr">
              <a:solidFill>
                <a:srgbClr val="D4D4D4"/>
              </a:solid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sp>
          <p:nvSpPr>
            <p:cNvPr id="10" name="Isosceles Triangle 50">
              <a:extLst>
                <a:ext uri="{FF2B5EF4-FFF2-40B4-BE49-F238E27FC236}"/>
              </a:extLst>
            </p:cNvPr>
            <p:cNvSpPr/>
            <p:nvPr/>
          </p:nvSpPr>
          <p:spPr>
            <a:xfrm rot="5400000">
              <a:off x="5911276" y="2299841"/>
              <a:ext cx="847354" cy="576070"/>
            </a:xfrm>
            <a:prstGeom prst="triangl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sp>
          <p:nvSpPr>
            <p:cNvPr id="11" name="Isosceles Triangle 51">
              <a:extLst>
                <a:ext uri="{FF2B5EF4-FFF2-40B4-BE49-F238E27FC236}"/>
              </a:extLst>
            </p:cNvPr>
            <p:cNvSpPr/>
            <p:nvPr/>
          </p:nvSpPr>
          <p:spPr>
            <a:xfrm rot="16200000">
              <a:off x="5424877" y="4790303"/>
              <a:ext cx="847354" cy="576070"/>
            </a:xfrm>
            <a:prstGeom prst="triangl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grpSp>
      <p:sp>
        <p:nvSpPr>
          <p:cNvPr id="12" name="Oval 52">
            <a:extLst>
              <a:ext uri="{FF2B5EF4-FFF2-40B4-BE49-F238E27FC236}"/>
            </a:extLst>
          </p:cNvPr>
          <p:cNvSpPr/>
          <p:nvPr/>
        </p:nvSpPr>
        <p:spPr>
          <a:xfrm>
            <a:off x="5467350" y="3090863"/>
            <a:ext cx="1257300" cy="1257300"/>
          </a:xfrm>
          <a:prstGeom prst="ellipse">
            <a:avLst/>
          </a:prstGeom>
          <a:solidFill>
            <a:srgbClr val="D4D4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a:solidFill>
                <a:prstClr val="white"/>
              </a:solidFill>
              <a:latin typeface="Arial"/>
              <a:ea typeface="Arial Unicode MS"/>
            </a:endParaRPr>
          </a:p>
        </p:txBody>
      </p:sp>
      <p:sp>
        <p:nvSpPr>
          <p:cNvPr id="13" name="TextBox 53"/>
          <p:cNvSpPr txBox="1">
            <a:spLocks noChangeArrowheads="1"/>
          </p:cNvSpPr>
          <p:nvPr/>
        </p:nvSpPr>
        <p:spPr bwMode="auto">
          <a:xfrm>
            <a:off x="7993063" y="3554413"/>
            <a:ext cx="2547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600" b="1">
                <a:latin typeface="Arial" charset="0"/>
                <a:ea typeface="Arial Unicode MS" pitchFamily="34" charset="-128"/>
                <a:cs typeface="Arial" charset="0"/>
              </a:rPr>
              <a:t>CAMPO DE ACCIÓN</a:t>
            </a:r>
            <a:endParaRPr lang="ko-KR" altLang="en-US" sz="1600" b="1">
              <a:latin typeface="Arial" charset="0"/>
              <a:ea typeface="Arial Unicode MS" pitchFamily="34" charset="-128"/>
              <a:cs typeface="Arial" charset="0"/>
            </a:endParaRPr>
          </a:p>
        </p:txBody>
      </p:sp>
      <p:sp>
        <p:nvSpPr>
          <p:cNvPr id="14" name="TextBox 54"/>
          <p:cNvSpPr txBox="1">
            <a:spLocks noChangeArrowheads="1"/>
          </p:cNvSpPr>
          <p:nvPr/>
        </p:nvSpPr>
        <p:spPr bwMode="auto">
          <a:xfrm>
            <a:off x="1624013" y="3554413"/>
            <a:ext cx="2584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altLang="ko-KR" sz="1600" b="1">
                <a:latin typeface="Arial" charset="0"/>
                <a:ea typeface="Arial Unicode MS" pitchFamily="34" charset="-128"/>
                <a:cs typeface="Arial" charset="0"/>
              </a:rPr>
              <a:t>OBJETO DE ESTUDIO</a:t>
            </a:r>
            <a:endParaRPr lang="ko-KR" altLang="en-US" sz="1600" b="1">
              <a:latin typeface="Arial" charset="0"/>
              <a:ea typeface="Arial Unicode MS" pitchFamily="34" charset="-128"/>
              <a:cs typeface="Arial" charset="0"/>
            </a:endParaRPr>
          </a:p>
        </p:txBody>
      </p:sp>
      <p:sp>
        <p:nvSpPr>
          <p:cNvPr id="15" name="TextBox 55"/>
          <p:cNvSpPr txBox="1">
            <a:spLocks noChangeArrowheads="1"/>
          </p:cNvSpPr>
          <p:nvPr/>
        </p:nvSpPr>
        <p:spPr bwMode="auto">
          <a:xfrm>
            <a:off x="7956550" y="4133850"/>
            <a:ext cx="3756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EC" altLang="es-EC" sz="2000">
                <a:latin typeface="Arial" charset="0"/>
                <a:cs typeface="Arial" charset="0"/>
              </a:rPr>
              <a:t>Tecnologías de la Información e Informática Médica</a:t>
            </a:r>
            <a:r>
              <a:rPr lang="x-none" altLang="es-EC" sz="2000">
                <a:latin typeface="Arial" charset="0"/>
                <a:cs typeface="Arial" charset="0"/>
              </a:rPr>
              <a:t> </a:t>
            </a:r>
            <a:r>
              <a:rPr lang="es-ES" altLang="es-EC" sz="2000">
                <a:latin typeface="Arial" charset="0"/>
                <a:cs typeface="Arial" charset="0"/>
              </a:rPr>
              <a:t> </a:t>
            </a:r>
            <a:endParaRPr lang="es-EC" altLang="es-EC" sz="2000">
              <a:latin typeface="Arial" charset="0"/>
              <a:cs typeface="Arial" charset="0"/>
            </a:endParaRPr>
          </a:p>
        </p:txBody>
      </p:sp>
      <p:sp>
        <p:nvSpPr>
          <p:cNvPr id="16" name="TextBox 56"/>
          <p:cNvSpPr txBox="1">
            <a:spLocks noChangeArrowheads="1"/>
          </p:cNvSpPr>
          <p:nvPr/>
        </p:nvSpPr>
        <p:spPr bwMode="auto">
          <a:xfrm>
            <a:off x="1349375" y="2720975"/>
            <a:ext cx="247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altLang="ko-KR" sz="2000">
                <a:latin typeface="Arial" charset="0"/>
                <a:cs typeface="Arial" charset="0"/>
              </a:rPr>
              <a:t>Estado Ecuatoriano</a:t>
            </a:r>
            <a:r>
              <a:rPr lang="en-US" altLang="ko-KR" sz="2400">
                <a:solidFill>
                  <a:srgbClr val="595959"/>
                </a:solidFill>
                <a:latin typeface="Arial" charset="0"/>
                <a:ea typeface="Arial Unicode MS" pitchFamily="34" charset="-128"/>
                <a:cs typeface="Arial" charset="0"/>
              </a:rPr>
              <a:t>       </a:t>
            </a:r>
            <a:endParaRPr lang="ko-KR" altLang="en-US" sz="2400">
              <a:solidFill>
                <a:srgbClr val="595959"/>
              </a:solidFill>
              <a:latin typeface="Arial" charset="0"/>
              <a:ea typeface="Arial Unicode MS" pitchFamily="34" charset="-128"/>
              <a:cs typeface="Arial" charset="0"/>
            </a:endParaRPr>
          </a:p>
        </p:txBody>
      </p:sp>
      <p:sp>
        <p:nvSpPr>
          <p:cNvPr id="17" name="Freeform 55"/>
          <p:cNvSpPr>
            <a:spLocks/>
          </p:cNvSpPr>
          <p:nvPr/>
        </p:nvSpPr>
        <p:spPr bwMode="auto">
          <a:xfrm rot="2700000">
            <a:off x="5922963" y="3309938"/>
            <a:ext cx="346075" cy="847725"/>
          </a:xfrm>
          <a:custGeom>
            <a:avLst/>
            <a:gdLst>
              <a:gd name="T0" fmla="*/ 1894 w 1060423"/>
              <a:gd name="T1" fmla="*/ 7355 h 2598393"/>
              <a:gd name="T2" fmla="*/ 2139 w 1060423"/>
              <a:gd name="T3" fmla="*/ 8793 h 2598393"/>
              <a:gd name="T4" fmla="*/ 2192 w 1060423"/>
              <a:gd name="T5" fmla="*/ 7897 h 2598393"/>
              <a:gd name="T6" fmla="*/ 2364 w 1060423"/>
              <a:gd name="T7" fmla="*/ 8401 h 2598393"/>
              <a:gd name="T8" fmla="*/ 2201 w 1060423"/>
              <a:gd name="T9" fmla="*/ 7358 h 2598393"/>
              <a:gd name="T10" fmla="*/ 3017 w 1060423"/>
              <a:gd name="T11" fmla="*/ 8364 h 2598393"/>
              <a:gd name="T12" fmla="*/ 2698 w 1060423"/>
              <a:gd name="T13" fmla="*/ 8179 h 2598393"/>
              <a:gd name="T14" fmla="*/ 2430 w 1060423"/>
              <a:gd name="T15" fmla="*/ 9604 h 2598393"/>
              <a:gd name="T16" fmla="*/ 1537 w 1060423"/>
              <a:gd name="T17" fmla="*/ 8686 h 2598393"/>
              <a:gd name="T18" fmla="*/ 1539 w 1060423"/>
              <a:gd name="T19" fmla="*/ 9100 h 2598393"/>
              <a:gd name="T20" fmla="*/ 1894 w 1060423"/>
              <a:gd name="T21" fmla="*/ 7355 h 2598393"/>
              <a:gd name="T22" fmla="*/ 1276 w 1060423"/>
              <a:gd name="T23" fmla="*/ 6967 h 2598393"/>
              <a:gd name="T24" fmla="*/ 2675 w 1060423"/>
              <a:gd name="T25" fmla="*/ 6967 h 2598393"/>
              <a:gd name="T26" fmla="*/ 2621 w 1060423"/>
              <a:gd name="T27" fmla="*/ 7203 h 2598393"/>
              <a:gd name="T28" fmla="*/ 1325 w 1060423"/>
              <a:gd name="T29" fmla="*/ 7200 h 2598393"/>
              <a:gd name="T30" fmla="*/ 1276 w 1060423"/>
              <a:gd name="T31" fmla="*/ 6967 h 2598393"/>
              <a:gd name="T32" fmla="*/ 1963 w 1060423"/>
              <a:gd name="T33" fmla="*/ 2407 h 2598393"/>
              <a:gd name="T34" fmla="*/ 2333 w 1060423"/>
              <a:gd name="T35" fmla="*/ 2777 h 2598393"/>
              <a:gd name="T36" fmla="*/ 1963 w 1060423"/>
              <a:gd name="T37" fmla="*/ 3147 h 2598393"/>
              <a:gd name="T38" fmla="*/ 1592 w 1060423"/>
              <a:gd name="T39" fmla="*/ 2777 h 2598393"/>
              <a:gd name="T40" fmla="*/ 1963 w 1060423"/>
              <a:gd name="T41" fmla="*/ 2407 h 2598393"/>
              <a:gd name="T42" fmla="*/ 1963 w 1060423"/>
              <a:gd name="T43" fmla="*/ 2037 h 2598393"/>
              <a:gd name="T44" fmla="*/ 1222 w 1060423"/>
              <a:gd name="T45" fmla="*/ 2777 h 2598393"/>
              <a:gd name="T46" fmla="*/ 1963 w 1060423"/>
              <a:gd name="T47" fmla="*/ 3517 h 2598393"/>
              <a:gd name="T48" fmla="*/ 2704 w 1060423"/>
              <a:gd name="T49" fmla="*/ 2777 h 2598393"/>
              <a:gd name="T50" fmla="*/ 1963 w 1060423"/>
              <a:gd name="T51" fmla="*/ 2037 h 2598393"/>
              <a:gd name="T52" fmla="*/ 1060 w 1060423"/>
              <a:gd name="T53" fmla="*/ 1308 h 2598393"/>
              <a:gd name="T54" fmla="*/ 2873 w 1060423"/>
              <a:gd name="T55" fmla="*/ 1319 h 2598393"/>
              <a:gd name="T56" fmla="*/ 3055 w 1060423"/>
              <a:gd name="T57" fmla="*/ 5351 h 2598393"/>
              <a:gd name="T58" fmla="*/ 3926 w 1060423"/>
              <a:gd name="T59" fmla="*/ 6185 h 2598393"/>
              <a:gd name="T60" fmla="*/ 3783 w 1060423"/>
              <a:gd name="T61" fmla="*/ 7311 h 2598393"/>
              <a:gd name="T62" fmla="*/ 2759 w 1060423"/>
              <a:gd name="T63" fmla="*/ 6604 h 2598393"/>
              <a:gd name="T64" fmla="*/ 2718 w 1060423"/>
              <a:gd name="T65" fmla="*/ 6779 h 2598393"/>
              <a:gd name="T66" fmla="*/ 1233 w 1060423"/>
              <a:gd name="T67" fmla="*/ 6779 h 2598393"/>
              <a:gd name="T68" fmla="*/ 1196 w 1060423"/>
              <a:gd name="T69" fmla="*/ 6627 h 2598393"/>
              <a:gd name="T70" fmla="*/ 143 w 1060423"/>
              <a:gd name="T71" fmla="*/ 7355 h 2598393"/>
              <a:gd name="T72" fmla="*/ 0 w 1060423"/>
              <a:gd name="T73" fmla="*/ 6229 h 2598393"/>
              <a:gd name="T74" fmla="*/ 879 w 1060423"/>
              <a:gd name="T75" fmla="*/ 5387 h 2598393"/>
              <a:gd name="T76" fmla="*/ 881 w 1060423"/>
              <a:gd name="T77" fmla="*/ 5395 h 2598393"/>
              <a:gd name="T78" fmla="*/ 896 w 1060423"/>
              <a:gd name="T79" fmla="*/ 5347 h 2598393"/>
              <a:gd name="T80" fmla="*/ 1060 w 1060423"/>
              <a:gd name="T81" fmla="*/ 1308 h 2598393"/>
              <a:gd name="T82" fmla="*/ 1955 w 1060423"/>
              <a:gd name="T83" fmla="*/ 0 h 2598393"/>
              <a:gd name="T84" fmla="*/ 2770 w 1060423"/>
              <a:gd name="T85" fmla="*/ 1114 h 2598393"/>
              <a:gd name="T86" fmla="*/ 1159 w 1060423"/>
              <a:gd name="T87" fmla="*/ 1101 h 2598393"/>
              <a:gd name="T88" fmla="*/ 1955 w 1060423"/>
              <a:gd name="T89" fmla="*/ 0 h 25983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lnTo>
                  <a:pt x="344786" y="1884983"/>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FFFFFF"/>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es-EC"/>
          </a:p>
        </p:txBody>
      </p:sp>
    </p:spTree>
    <p:extLst>
      <p:ext uri="{BB962C8B-B14F-4D97-AF65-F5344CB8AC3E}">
        <p14:creationId xmlns:p14="http://schemas.microsoft.com/office/powerpoint/2010/main" val="1227622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MUESTRA</a:t>
            </a:r>
            <a:endParaRPr lang="es-EC" sz="2800" b="1" i="1" dirty="0">
              <a:solidFill>
                <a:prstClr val="black"/>
              </a:solidFill>
              <a:latin typeface="Arial" panose="020B0604020202020204" pitchFamily="34" charset="0"/>
              <a:cs typeface="Arial" panose="020B0604020202020204" pitchFamily="34" charset="0"/>
            </a:endParaRPr>
          </a:p>
        </p:txBody>
      </p:sp>
      <p:sp>
        <p:nvSpPr>
          <p:cNvPr id="3" name="Freeform 55"/>
          <p:cNvSpPr>
            <a:spLocks/>
          </p:cNvSpPr>
          <p:nvPr/>
        </p:nvSpPr>
        <p:spPr bwMode="auto">
          <a:xfrm rot="2700000">
            <a:off x="6440017" y="3346715"/>
            <a:ext cx="327442" cy="729908"/>
          </a:xfrm>
          <a:custGeom>
            <a:avLst/>
            <a:gdLst>
              <a:gd name="T0" fmla="*/ 1894 w 1060423"/>
              <a:gd name="T1" fmla="*/ 7355 h 2598393"/>
              <a:gd name="T2" fmla="*/ 2139 w 1060423"/>
              <a:gd name="T3" fmla="*/ 8793 h 2598393"/>
              <a:gd name="T4" fmla="*/ 2192 w 1060423"/>
              <a:gd name="T5" fmla="*/ 7897 h 2598393"/>
              <a:gd name="T6" fmla="*/ 2364 w 1060423"/>
              <a:gd name="T7" fmla="*/ 8401 h 2598393"/>
              <a:gd name="T8" fmla="*/ 2201 w 1060423"/>
              <a:gd name="T9" fmla="*/ 7358 h 2598393"/>
              <a:gd name="T10" fmla="*/ 3017 w 1060423"/>
              <a:gd name="T11" fmla="*/ 8364 h 2598393"/>
              <a:gd name="T12" fmla="*/ 2698 w 1060423"/>
              <a:gd name="T13" fmla="*/ 8179 h 2598393"/>
              <a:gd name="T14" fmla="*/ 2430 w 1060423"/>
              <a:gd name="T15" fmla="*/ 9604 h 2598393"/>
              <a:gd name="T16" fmla="*/ 1537 w 1060423"/>
              <a:gd name="T17" fmla="*/ 8686 h 2598393"/>
              <a:gd name="T18" fmla="*/ 1539 w 1060423"/>
              <a:gd name="T19" fmla="*/ 9100 h 2598393"/>
              <a:gd name="T20" fmla="*/ 1894 w 1060423"/>
              <a:gd name="T21" fmla="*/ 7355 h 2598393"/>
              <a:gd name="T22" fmla="*/ 1276 w 1060423"/>
              <a:gd name="T23" fmla="*/ 6967 h 2598393"/>
              <a:gd name="T24" fmla="*/ 2675 w 1060423"/>
              <a:gd name="T25" fmla="*/ 6967 h 2598393"/>
              <a:gd name="T26" fmla="*/ 2621 w 1060423"/>
              <a:gd name="T27" fmla="*/ 7203 h 2598393"/>
              <a:gd name="T28" fmla="*/ 1325 w 1060423"/>
              <a:gd name="T29" fmla="*/ 7200 h 2598393"/>
              <a:gd name="T30" fmla="*/ 1276 w 1060423"/>
              <a:gd name="T31" fmla="*/ 6967 h 2598393"/>
              <a:gd name="T32" fmla="*/ 1963 w 1060423"/>
              <a:gd name="T33" fmla="*/ 2407 h 2598393"/>
              <a:gd name="T34" fmla="*/ 2333 w 1060423"/>
              <a:gd name="T35" fmla="*/ 2777 h 2598393"/>
              <a:gd name="T36" fmla="*/ 1963 w 1060423"/>
              <a:gd name="T37" fmla="*/ 3147 h 2598393"/>
              <a:gd name="T38" fmla="*/ 1592 w 1060423"/>
              <a:gd name="T39" fmla="*/ 2777 h 2598393"/>
              <a:gd name="T40" fmla="*/ 1963 w 1060423"/>
              <a:gd name="T41" fmla="*/ 2407 h 2598393"/>
              <a:gd name="T42" fmla="*/ 1963 w 1060423"/>
              <a:gd name="T43" fmla="*/ 2037 h 2598393"/>
              <a:gd name="T44" fmla="*/ 1222 w 1060423"/>
              <a:gd name="T45" fmla="*/ 2777 h 2598393"/>
              <a:gd name="T46" fmla="*/ 1963 w 1060423"/>
              <a:gd name="T47" fmla="*/ 3517 h 2598393"/>
              <a:gd name="T48" fmla="*/ 2704 w 1060423"/>
              <a:gd name="T49" fmla="*/ 2777 h 2598393"/>
              <a:gd name="T50" fmla="*/ 1963 w 1060423"/>
              <a:gd name="T51" fmla="*/ 2037 h 2598393"/>
              <a:gd name="T52" fmla="*/ 1060 w 1060423"/>
              <a:gd name="T53" fmla="*/ 1308 h 2598393"/>
              <a:gd name="T54" fmla="*/ 2873 w 1060423"/>
              <a:gd name="T55" fmla="*/ 1319 h 2598393"/>
              <a:gd name="T56" fmla="*/ 3055 w 1060423"/>
              <a:gd name="T57" fmla="*/ 5351 h 2598393"/>
              <a:gd name="T58" fmla="*/ 3926 w 1060423"/>
              <a:gd name="T59" fmla="*/ 6185 h 2598393"/>
              <a:gd name="T60" fmla="*/ 3783 w 1060423"/>
              <a:gd name="T61" fmla="*/ 7311 h 2598393"/>
              <a:gd name="T62" fmla="*/ 2759 w 1060423"/>
              <a:gd name="T63" fmla="*/ 6604 h 2598393"/>
              <a:gd name="T64" fmla="*/ 2718 w 1060423"/>
              <a:gd name="T65" fmla="*/ 6779 h 2598393"/>
              <a:gd name="T66" fmla="*/ 1233 w 1060423"/>
              <a:gd name="T67" fmla="*/ 6779 h 2598393"/>
              <a:gd name="T68" fmla="*/ 1196 w 1060423"/>
              <a:gd name="T69" fmla="*/ 6627 h 2598393"/>
              <a:gd name="T70" fmla="*/ 143 w 1060423"/>
              <a:gd name="T71" fmla="*/ 7355 h 2598393"/>
              <a:gd name="T72" fmla="*/ 0 w 1060423"/>
              <a:gd name="T73" fmla="*/ 6229 h 2598393"/>
              <a:gd name="T74" fmla="*/ 879 w 1060423"/>
              <a:gd name="T75" fmla="*/ 5387 h 2598393"/>
              <a:gd name="T76" fmla="*/ 881 w 1060423"/>
              <a:gd name="T77" fmla="*/ 5395 h 2598393"/>
              <a:gd name="T78" fmla="*/ 896 w 1060423"/>
              <a:gd name="T79" fmla="*/ 5347 h 2598393"/>
              <a:gd name="T80" fmla="*/ 1060 w 1060423"/>
              <a:gd name="T81" fmla="*/ 1308 h 2598393"/>
              <a:gd name="T82" fmla="*/ 1955 w 1060423"/>
              <a:gd name="T83" fmla="*/ 0 h 2598393"/>
              <a:gd name="T84" fmla="*/ 2770 w 1060423"/>
              <a:gd name="T85" fmla="*/ 1114 h 2598393"/>
              <a:gd name="T86" fmla="*/ 1159 w 1060423"/>
              <a:gd name="T87" fmla="*/ 1101 h 2598393"/>
              <a:gd name="T88" fmla="*/ 1955 w 1060423"/>
              <a:gd name="T89" fmla="*/ 0 h 25983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lnTo>
                  <a:pt x="344786" y="1884983"/>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FFFFFF"/>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es-EC"/>
          </a:p>
        </p:txBody>
      </p:sp>
      <p:graphicFrame>
        <p:nvGraphicFramePr>
          <p:cNvPr id="4" name="Diagrama 1">
            <a:extLst>
              <a:ext uri="{FF2B5EF4-FFF2-40B4-BE49-F238E27FC236}"/>
            </a:extLst>
          </p:cNvPr>
          <p:cNvGraphicFramePr/>
          <p:nvPr>
            <p:extLst>
              <p:ext uri="{D42A27DB-BD31-4B8C-83A1-F6EECF244321}">
                <p14:modId xmlns:p14="http://schemas.microsoft.com/office/powerpoint/2010/main" val="2371141363"/>
              </p:ext>
            </p:extLst>
          </p:nvPr>
        </p:nvGraphicFramePr>
        <p:xfrm>
          <a:off x="1717980" y="1039020"/>
          <a:ext cx="10377055" cy="5126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103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MUESTRA</a:t>
            </a:r>
            <a:endParaRPr lang="es-EC" sz="2800" b="1" i="1" dirty="0">
              <a:solidFill>
                <a:prstClr val="black"/>
              </a:solidFill>
              <a:latin typeface="Arial" panose="020B0604020202020204" pitchFamily="34" charset="0"/>
              <a:cs typeface="Arial" panose="020B0604020202020204" pitchFamily="34" charset="0"/>
            </a:endParaRPr>
          </a:p>
        </p:txBody>
      </p:sp>
      <p:sp>
        <p:nvSpPr>
          <p:cNvPr id="3" name="Freeform 55"/>
          <p:cNvSpPr>
            <a:spLocks/>
          </p:cNvSpPr>
          <p:nvPr/>
        </p:nvSpPr>
        <p:spPr bwMode="auto">
          <a:xfrm rot="2700000">
            <a:off x="6657278" y="3309938"/>
            <a:ext cx="346075" cy="847725"/>
          </a:xfrm>
          <a:custGeom>
            <a:avLst/>
            <a:gdLst>
              <a:gd name="T0" fmla="*/ 1894 w 1060423"/>
              <a:gd name="T1" fmla="*/ 7355 h 2598393"/>
              <a:gd name="T2" fmla="*/ 2139 w 1060423"/>
              <a:gd name="T3" fmla="*/ 8793 h 2598393"/>
              <a:gd name="T4" fmla="*/ 2192 w 1060423"/>
              <a:gd name="T5" fmla="*/ 7897 h 2598393"/>
              <a:gd name="T6" fmla="*/ 2364 w 1060423"/>
              <a:gd name="T7" fmla="*/ 8401 h 2598393"/>
              <a:gd name="T8" fmla="*/ 2201 w 1060423"/>
              <a:gd name="T9" fmla="*/ 7358 h 2598393"/>
              <a:gd name="T10" fmla="*/ 3017 w 1060423"/>
              <a:gd name="T11" fmla="*/ 8364 h 2598393"/>
              <a:gd name="T12" fmla="*/ 2698 w 1060423"/>
              <a:gd name="T13" fmla="*/ 8179 h 2598393"/>
              <a:gd name="T14" fmla="*/ 2430 w 1060423"/>
              <a:gd name="T15" fmla="*/ 9604 h 2598393"/>
              <a:gd name="T16" fmla="*/ 1537 w 1060423"/>
              <a:gd name="T17" fmla="*/ 8686 h 2598393"/>
              <a:gd name="T18" fmla="*/ 1539 w 1060423"/>
              <a:gd name="T19" fmla="*/ 9100 h 2598393"/>
              <a:gd name="T20" fmla="*/ 1894 w 1060423"/>
              <a:gd name="T21" fmla="*/ 7355 h 2598393"/>
              <a:gd name="T22" fmla="*/ 1276 w 1060423"/>
              <a:gd name="T23" fmla="*/ 6967 h 2598393"/>
              <a:gd name="T24" fmla="*/ 2675 w 1060423"/>
              <a:gd name="T25" fmla="*/ 6967 h 2598393"/>
              <a:gd name="T26" fmla="*/ 2621 w 1060423"/>
              <a:gd name="T27" fmla="*/ 7203 h 2598393"/>
              <a:gd name="T28" fmla="*/ 1325 w 1060423"/>
              <a:gd name="T29" fmla="*/ 7200 h 2598393"/>
              <a:gd name="T30" fmla="*/ 1276 w 1060423"/>
              <a:gd name="T31" fmla="*/ 6967 h 2598393"/>
              <a:gd name="T32" fmla="*/ 1963 w 1060423"/>
              <a:gd name="T33" fmla="*/ 2407 h 2598393"/>
              <a:gd name="T34" fmla="*/ 2333 w 1060423"/>
              <a:gd name="T35" fmla="*/ 2777 h 2598393"/>
              <a:gd name="T36" fmla="*/ 1963 w 1060423"/>
              <a:gd name="T37" fmla="*/ 3147 h 2598393"/>
              <a:gd name="T38" fmla="*/ 1592 w 1060423"/>
              <a:gd name="T39" fmla="*/ 2777 h 2598393"/>
              <a:gd name="T40" fmla="*/ 1963 w 1060423"/>
              <a:gd name="T41" fmla="*/ 2407 h 2598393"/>
              <a:gd name="T42" fmla="*/ 1963 w 1060423"/>
              <a:gd name="T43" fmla="*/ 2037 h 2598393"/>
              <a:gd name="T44" fmla="*/ 1222 w 1060423"/>
              <a:gd name="T45" fmla="*/ 2777 h 2598393"/>
              <a:gd name="T46" fmla="*/ 1963 w 1060423"/>
              <a:gd name="T47" fmla="*/ 3517 h 2598393"/>
              <a:gd name="T48" fmla="*/ 2704 w 1060423"/>
              <a:gd name="T49" fmla="*/ 2777 h 2598393"/>
              <a:gd name="T50" fmla="*/ 1963 w 1060423"/>
              <a:gd name="T51" fmla="*/ 2037 h 2598393"/>
              <a:gd name="T52" fmla="*/ 1060 w 1060423"/>
              <a:gd name="T53" fmla="*/ 1308 h 2598393"/>
              <a:gd name="T54" fmla="*/ 2873 w 1060423"/>
              <a:gd name="T55" fmla="*/ 1319 h 2598393"/>
              <a:gd name="T56" fmla="*/ 3055 w 1060423"/>
              <a:gd name="T57" fmla="*/ 5351 h 2598393"/>
              <a:gd name="T58" fmla="*/ 3926 w 1060423"/>
              <a:gd name="T59" fmla="*/ 6185 h 2598393"/>
              <a:gd name="T60" fmla="*/ 3783 w 1060423"/>
              <a:gd name="T61" fmla="*/ 7311 h 2598393"/>
              <a:gd name="T62" fmla="*/ 2759 w 1060423"/>
              <a:gd name="T63" fmla="*/ 6604 h 2598393"/>
              <a:gd name="T64" fmla="*/ 2718 w 1060423"/>
              <a:gd name="T65" fmla="*/ 6779 h 2598393"/>
              <a:gd name="T66" fmla="*/ 1233 w 1060423"/>
              <a:gd name="T67" fmla="*/ 6779 h 2598393"/>
              <a:gd name="T68" fmla="*/ 1196 w 1060423"/>
              <a:gd name="T69" fmla="*/ 6627 h 2598393"/>
              <a:gd name="T70" fmla="*/ 143 w 1060423"/>
              <a:gd name="T71" fmla="*/ 7355 h 2598393"/>
              <a:gd name="T72" fmla="*/ 0 w 1060423"/>
              <a:gd name="T73" fmla="*/ 6229 h 2598393"/>
              <a:gd name="T74" fmla="*/ 879 w 1060423"/>
              <a:gd name="T75" fmla="*/ 5387 h 2598393"/>
              <a:gd name="T76" fmla="*/ 881 w 1060423"/>
              <a:gd name="T77" fmla="*/ 5395 h 2598393"/>
              <a:gd name="T78" fmla="*/ 896 w 1060423"/>
              <a:gd name="T79" fmla="*/ 5347 h 2598393"/>
              <a:gd name="T80" fmla="*/ 1060 w 1060423"/>
              <a:gd name="T81" fmla="*/ 1308 h 2598393"/>
              <a:gd name="T82" fmla="*/ 1955 w 1060423"/>
              <a:gd name="T83" fmla="*/ 0 h 2598393"/>
              <a:gd name="T84" fmla="*/ 2770 w 1060423"/>
              <a:gd name="T85" fmla="*/ 1114 h 2598393"/>
              <a:gd name="T86" fmla="*/ 1159 w 1060423"/>
              <a:gd name="T87" fmla="*/ 1101 h 2598393"/>
              <a:gd name="T88" fmla="*/ 1955 w 1060423"/>
              <a:gd name="T89" fmla="*/ 0 h 25983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lnTo>
                  <a:pt x="344786" y="1884983"/>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FFFFFF"/>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es-EC"/>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140" y="2906713"/>
            <a:ext cx="531495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2"/>
          <p:cNvSpPr>
            <a:spLocks noChangeArrowheads="1"/>
          </p:cNvSpPr>
          <p:nvPr/>
        </p:nvSpPr>
        <p:spPr bwMode="auto">
          <a:xfrm>
            <a:off x="1429640" y="1216025"/>
            <a:ext cx="10512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C" altLang="x-none" sz="2000">
                <a:latin typeface="Arial" charset="0"/>
                <a:ea typeface="Calibri" pitchFamily="34" charset="0"/>
                <a:cs typeface="Arial" charset="0"/>
              </a:rPr>
              <a:t>Es un subconjunto del universo o población del cual se recolectarán los datos y que debe ser representativo de ésta</a:t>
            </a:r>
            <a:endParaRPr lang="x-none" altLang="x-none" sz="2000">
              <a:latin typeface="Arial" charset="0"/>
              <a:ea typeface="Calibri" pitchFamily="34" charset="0"/>
              <a:cs typeface="Arial" charset="0"/>
            </a:endParaRPr>
          </a:p>
        </p:txBody>
      </p:sp>
      <p:grpSp>
        <p:nvGrpSpPr>
          <p:cNvPr id="7" name="Grupo 5"/>
          <p:cNvGrpSpPr>
            <a:grpSpLocks/>
          </p:cNvGrpSpPr>
          <p:nvPr/>
        </p:nvGrpSpPr>
        <p:grpSpPr bwMode="auto">
          <a:xfrm>
            <a:off x="7252590" y="1601788"/>
            <a:ext cx="4083050" cy="4970462"/>
            <a:chOff x="6518073" y="1601997"/>
            <a:chExt cx="4083465" cy="4970336"/>
          </a:xfrm>
        </p:grpSpPr>
        <p:sp>
          <p:nvSpPr>
            <p:cNvPr id="8" name="Rectángulo 3">
              <a:extLst>
                <a:ext uri="{FF2B5EF4-FFF2-40B4-BE49-F238E27FC236}"/>
              </a:extLst>
            </p:cNvPr>
            <p:cNvSpPr>
              <a:spLocks noRot="1" noChangeAspect="1" noMove="1" noResize="1" noEditPoints="1" noAdjustHandles="1" noChangeArrowheads="1" noChangeShapeType="1" noTextEdit="1"/>
            </p:cNvSpPr>
            <p:nvPr/>
          </p:nvSpPr>
          <p:spPr>
            <a:xfrm>
              <a:off x="6518073" y="1601997"/>
              <a:ext cx="4083465" cy="3419462"/>
            </a:xfrm>
            <a:prstGeom prst="rect">
              <a:avLst/>
            </a:prstGeom>
            <a:blipFill>
              <a:blip r:embed="rId3"/>
              <a:stretch>
                <a:fillRect b="-1783"/>
              </a:stretch>
            </a:blipFill>
          </p:spPr>
          <p:txBody>
            <a:bodyPr/>
            <a:lstStyle/>
            <a:p>
              <a:pPr>
                <a:defRPr/>
              </a:pPr>
              <a:r>
                <a:rPr lang="x-none">
                  <a:noFill/>
                </a:rPr>
                <a:t> </a:t>
              </a:r>
            </a:p>
          </p:txBody>
        </p:sp>
        <p:sp>
          <p:nvSpPr>
            <p:cNvPr id="9" name="Rectángulo 4">
              <a:extLst>
                <a:ext uri="{FF2B5EF4-FFF2-40B4-BE49-F238E27FC236}"/>
              </a:extLst>
            </p:cNvPr>
            <p:cNvSpPr>
              <a:spLocks noRot="1" noChangeAspect="1" noMove="1" noResize="1" noEditPoints="1" noAdjustHandles="1" noChangeArrowheads="1" noChangeShapeType="1" noTextEdit="1"/>
            </p:cNvSpPr>
            <p:nvPr/>
          </p:nvSpPr>
          <p:spPr>
            <a:xfrm>
              <a:off x="6518073" y="5021459"/>
              <a:ext cx="3236104" cy="1550874"/>
            </a:xfrm>
            <a:prstGeom prst="rect">
              <a:avLst/>
            </a:prstGeom>
            <a:blipFill>
              <a:blip r:embed="rId4"/>
              <a:stretch>
                <a:fillRect r="-188" b="-5118"/>
              </a:stretch>
            </a:blipFill>
          </p:spPr>
          <p:txBody>
            <a:bodyPr/>
            <a:lstStyle/>
            <a:p>
              <a:pPr>
                <a:defRPr/>
              </a:pPr>
              <a:r>
                <a:rPr lang="x-none">
                  <a:noFill/>
                </a:rPr>
                <a:t> </a:t>
              </a:r>
            </a:p>
          </p:txBody>
        </p:sp>
      </p:grpSp>
    </p:spTree>
    <p:extLst>
      <p:ext uri="{BB962C8B-B14F-4D97-AF65-F5344CB8AC3E}">
        <p14:creationId xmlns:p14="http://schemas.microsoft.com/office/powerpoint/2010/main" val="772592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DETERMINACIÓN DE LA MUESTRA</a:t>
            </a:r>
            <a:endParaRPr lang="es-EC" sz="2800" b="1" i="1" dirty="0">
              <a:solidFill>
                <a:prstClr val="black"/>
              </a:solidFill>
              <a:latin typeface="Arial" panose="020B0604020202020204" pitchFamily="34" charset="0"/>
              <a:cs typeface="Arial" panose="020B0604020202020204" pitchFamily="34" charset="0"/>
            </a:endParaRPr>
          </a:p>
        </p:txBody>
      </p:sp>
      <p:sp>
        <p:nvSpPr>
          <p:cNvPr id="3" name="Freeform 55"/>
          <p:cNvSpPr>
            <a:spLocks/>
          </p:cNvSpPr>
          <p:nvPr/>
        </p:nvSpPr>
        <p:spPr bwMode="auto">
          <a:xfrm rot="2700000">
            <a:off x="6698843" y="3309938"/>
            <a:ext cx="346075" cy="847725"/>
          </a:xfrm>
          <a:custGeom>
            <a:avLst/>
            <a:gdLst>
              <a:gd name="T0" fmla="*/ 1894 w 1060423"/>
              <a:gd name="T1" fmla="*/ 7355 h 2598393"/>
              <a:gd name="T2" fmla="*/ 2139 w 1060423"/>
              <a:gd name="T3" fmla="*/ 8793 h 2598393"/>
              <a:gd name="T4" fmla="*/ 2192 w 1060423"/>
              <a:gd name="T5" fmla="*/ 7897 h 2598393"/>
              <a:gd name="T6" fmla="*/ 2364 w 1060423"/>
              <a:gd name="T7" fmla="*/ 8401 h 2598393"/>
              <a:gd name="T8" fmla="*/ 2201 w 1060423"/>
              <a:gd name="T9" fmla="*/ 7358 h 2598393"/>
              <a:gd name="T10" fmla="*/ 3017 w 1060423"/>
              <a:gd name="T11" fmla="*/ 8364 h 2598393"/>
              <a:gd name="T12" fmla="*/ 2698 w 1060423"/>
              <a:gd name="T13" fmla="*/ 8179 h 2598393"/>
              <a:gd name="T14" fmla="*/ 2430 w 1060423"/>
              <a:gd name="T15" fmla="*/ 9604 h 2598393"/>
              <a:gd name="T16" fmla="*/ 1537 w 1060423"/>
              <a:gd name="T17" fmla="*/ 8686 h 2598393"/>
              <a:gd name="T18" fmla="*/ 1539 w 1060423"/>
              <a:gd name="T19" fmla="*/ 9100 h 2598393"/>
              <a:gd name="T20" fmla="*/ 1894 w 1060423"/>
              <a:gd name="T21" fmla="*/ 7355 h 2598393"/>
              <a:gd name="T22" fmla="*/ 1276 w 1060423"/>
              <a:gd name="T23" fmla="*/ 6967 h 2598393"/>
              <a:gd name="T24" fmla="*/ 2675 w 1060423"/>
              <a:gd name="T25" fmla="*/ 6967 h 2598393"/>
              <a:gd name="T26" fmla="*/ 2621 w 1060423"/>
              <a:gd name="T27" fmla="*/ 7203 h 2598393"/>
              <a:gd name="T28" fmla="*/ 1325 w 1060423"/>
              <a:gd name="T29" fmla="*/ 7200 h 2598393"/>
              <a:gd name="T30" fmla="*/ 1276 w 1060423"/>
              <a:gd name="T31" fmla="*/ 6967 h 2598393"/>
              <a:gd name="T32" fmla="*/ 1963 w 1060423"/>
              <a:gd name="T33" fmla="*/ 2407 h 2598393"/>
              <a:gd name="T34" fmla="*/ 2333 w 1060423"/>
              <a:gd name="T35" fmla="*/ 2777 h 2598393"/>
              <a:gd name="T36" fmla="*/ 1963 w 1060423"/>
              <a:gd name="T37" fmla="*/ 3147 h 2598393"/>
              <a:gd name="T38" fmla="*/ 1592 w 1060423"/>
              <a:gd name="T39" fmla="*/ 2777 h 2598393"/>
              <a:gd name="T40" fmla="*/ 1963 w 1060423"/>
              <a:gd name="T41" fmla="*/ 2407 h 2598393"/>
              <a:gd name="T42" fmla="*/ 1963 w 1060423"/>
              <a:gd name="T43" fmla="*/ 2037 h 2598393"/>
              <a:gd name="T44" fmla="*/ 1222 w 1060423"/>
              <a:gd name="T45" fmla="*/ 2777 h 2598393"/>
              <a:gd name="T46" fmla="*/ 1963 w 1060423"/>
              <a:gd name="T47" fmla="*/ 3517 h 2598393"/>
              <a:gd name="T48" fmla="*/ 2704 w 1060423"/>
              <a:gd name="T49" fmla="*/ 2777 h 2598393"/>
              <a:gd name="T50" fmla="*/ 1963 w 1060423"/>
              <a:gd name="T51" fmla="*/ 2037 h 2598393"/>
              <a:gd name="T52" fmla="*/ 1060 w 1060423"/>
              <a:gd name="T53" fmla="*/ 1308 h 2598393"/>
              <a:gd name="T54" fmla="*/ 2873 w 1060423"/>
              <a:gd name="T55" fmla="*/ 1319 h 2598393"/>
              <a:gd name="T56" fmla="*/ 3055 w 1060423"/>
              <a:gd name="T57" fmla="*/ 5351 h 2598393"/>
              <a:gd name="T58" fmla="*/ 3926 w 1060423"/>
              <a:gd name="T59" fmla="*/ 6185 h 2598393"/>
              <a:gd name="T60" fmla="*/ 3783 w 1060423"/>
              <a:gd name="T61" fmla="*/ 7311 h 2598393"/>
              <a:gd name="T62" fmla="*/ 2759 w 1060423"/>
              <a:gd name="T63" fmla="*/ 6604 h 2598393"/>
              <a:gd name="T64" fmla="*/ 2718 w 1060423"/>
              <a:gd name="T65" fmla="*/ 6779 h 2598393"/>
              <a:gd name="T66" fmla="*/ 1233 w 1060423"/>
              <a:gd name="T67" fmla="*/ 6779 h 2598393"/>
              <a:gd name="T68" fmla="*/ 1196 w 1060423"/>
              <a:gd name="T69" fmla="*/ 6627 h 2598393"/>
              <a:gd name="T70" fmla="*/ 143 w 1060423"/>
              <a:gd name="T71" fmla="*/ 7355 h 2598393"/>
              <a:gd name="T72" fmla="*/ 0 w 1060423"/>
              <a:gd name="T73" fmla="*/ 6229 h 2598393"/>
              <a:gd name="T74" fmla="*/ 879 w 1060423"/>
              <a:gd name="T75" fmla="*/ 5387 h 2598393"/>
              <a:gd name="T76" fmla="*/ 881 w 1060423"/>
              <a:gd name="T77" fmla="*/ 5395 h 2598393"/>
              <a:gd name="T78" fmla="*/ 896 w 1060423"/>
              <a:gd name="T79" fmla="*/ 5347 h 2598393"/>
              <a:gd name="T80" fmla="*/ 1060 w 1060423"/>
              <a:gd name="T81" fmla="*/ 1308 h 2598393"/>
              <a:gd name="T82" fmla="*/ 1955 w 1060423"/>
              <a:gd name="T83" fmla="*/ 0 h 2598393"/>
              <a:gd name="T84" fmla="*/ 2770 w 1060423"/>
              <a:gd name="T85" fmla="*/ 1114 h 2598393"/>
              <a:gd name="T86" fmla="*/ 1159 w 1060423"/>
              <a:gd name="T87" fmla="*/ 1101 h 2598393"/>
              <a:gd name="T88" fmla="*/ 1955 w 1060423"/>
              <a:gd name="T89" fmla="*/ 0 h 25983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lnTo>
                  <a:pt x="344786" y="1884983"/>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FFFFFF"/>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es-EC"/>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705" y="2906713"/>
            <a:ext cx="531495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2"/>
          <p:cNvSpPr>
            <a:spLocks noChangeArrowheads="1"/>
          </p:cNvSpPr>
          <p:nvPr/>
        </p:nvSpPr>
        <p:spPr bwMode="auto">
          <a:xfrm>
            <a:off x="1471205" y="1216025"/>
            <a:ext cx="10512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C" altLang="x-none" sz="2000">
                <a:latin typeface="Arial" charset="0"/>
                <a:ea typeface="Calibri" pitchFamily="34" charset="0"/>
                <a:cs typeface="Arial" charset="0"/>
              </a:rPr>
              <a:t>Es un subconjunto del universo o población del cual se recolectarán los datos y que debe ser representativo de ésta</a:t>
            </a:r>
            <a:endParaRPr lang="x-none" altLang="x-none" sz="2000">
              <a:latin typeface="Arial" charset="0"/>
              <a:ea typeface="Calibri" pitchFamily="34" charset="0"/>
              <a:cs typeface="Arial" charset="0"/>
            </a:endParaRPr>
          </a:p>
        </p:txBody>
      </p:sp>
      <p:grpSp>
        <p:nvGrpSpPr>
          <p:cNvPr id="7" name="Grupo 5"/>
          <p:cNvGrpSpPr>
            <a:grpSpLocks/>
          </p:cNvGrpSpPr>
          <p:nvPr/>
        </p:nvGrpSpPr>
        <p:grpSpPr bwMode="auto">
          <a:xfrm>
            <a:off x="7294155" y="1601788"/>
            <a:ext cx="4083050" cy="4970462"/>
            <a:chOff x="6518073" y="1601997"/>
            <a:chExt cx="4083465" cy="4970336"/>
          </a:xfrm>
        </p:grpSpPr>
        <p:sp>
          <p:nvSpPr>
            <p:cNvPr id="8" name="Rectángulo 3">
              <a:extLst>
                <a:ext uri="{FF2B5EF4-FFF2-40B4-BE49-F238E27FC236}"/>
              </a:extLst>
            </p:cNvPr>
            <p:cNvSpPr>
              <a:spLocks noRot="1" noChangeAspect="1" noMove="1" noResize="1" noEditPoints="1" noAdjustHandles="1" noChangeArrowheads="1" noChangeShapeType="1" noTextEdit="1"/>
            </p:cNvSpPr>
            <p:nvPr/>
          </p:nvSpPr>
          <p:spPr>
            <a:xfrm>
              <a:off x="6518073" y="1601997"/>
              <a:ext cx="4083465" cy="3419462"/>
            </a:xfrm>
            <a:prstGeom prst="rect">
              <a:avLst/>
            </a:prstGeom>
            <a:blipFill>
              <a:blip r:embed="rId3"/>
              <a:stretch>
                <a:fillRect b="-1783"/>
              </a:stretch>
            </a:blipFill>
          </p:spPr>
          <p:txBody>
            <a:bodyPr/>
            <a:lstStyle/>
            <a:p>
              <a:pPr>
                <a:defRPr/>
              </a:pPr>
              <a:r>
                <a:rPr lang="x-none">
                  <a:noFill/>
                </a:rPr>
                <a:t> </a:t>
              </a:r>
            </a:p>
          </p:txBody>
        </p:sp>
        <p:sp>
          <p:nvSpPr>
            <p:cNvPr id="9" name="Rectángulo 4">
              <a:extLst>
                <a:ext uri="{FF2B5EF4-FFF2-40B4-BE49-F238E27FC236}"/>
              </a:extLst>
            </p:cNvPr>
            <p:cNvSpPr>
              <a:spLocks noRot="1" noChangeAspect="1" noMove="1" noResize="1" noEditPoints="1" noAdjustHandles="1" noChangeArrowheads="1" noChangeShapeType="1" noTextEdit="1"/>
            </p:cNvSpPr>
            <p:nvPr/>
          </p:nvSpPr>
          <p:spPr>
            <a:xfrm>
              <a:off x="6518073" y="5021459"/>
              <a:ext cx="3236104" cy="1550874"/>
            </a:xfrm>
            <a:prstGeom prst="rect">
              <a:avLst/>
            </a:prstGeom>
            <a:blipFill>
              <a:blip r:embed="rId4"/>
              <a:stretch>
                <a:fillRect r="-188" b="-5118"/>
              </a:stretch>
            </a:blipFill>
          </p:spPr>
          <p:txBody>
            <a:bodyPr/>
            <a:lstStyle/>
            <a:p>
              <a:pPr>
                <a:defRPr/>
              </a:pPr>
              <a:r>
                <a:rPr lang="x-none">
                  <a:noFill/>
                </a:rPr>
                <a:t> </a:t>
              </a:r>
            </a:p>
          </p:txBody>
        </p:sp>
      </p:grpSp>
    </p:spTree>
    <p:extLst>
      <p:ext uri="{BB962C8B-B14F-4D97-AF65-F5344CB8AC3E}">
        <p14:creationId xmlns:p14="http://schemas.microsoft.com/office/powerpoint/2010/main" val="4152459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21 Grupo"/>
          <p:cNvGrpSpPr/>
          <p:nvPr/>
        </p:nvGrpSpPr>
        <p:grpSpPr>
          <a:xfrm>
            <a:off x="2036638" y="1267177"/>
            <a:ext cx="2388103" cy="1543429"/>
            <a:chOff x="3766" y="547157"/>
            <a:chExt cx="3672112" cy="1468845"/>
          </a:xfrm>
        </p:grpSpPr>
        <p:sp>
          <p:nvSpPr>
            <p:cNvPr id="38" name="37 Rectángulo"/>
            <p:cNvSpPr/>
            <p:nvPr/>
          </p:nvSpPr>
          <p:spPr>
            <a:xfrm>
              <a:off x="3766" y="547157"/>
              <a:ext cx="3672112" cy="1468845"/>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38 Rectángulo"/>
            <p:cNvSpPr/>
            <p:nvPr/>
          </p:nvSpPr>
          <p:spPr>
            <a:xfrm>
              <a:off x="3766" y="547157"/>
              <a:ext cx="3672112" cy="14688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b="1" kern="1200" dirty="0">
                  <a:latin typeface="Arial" panose="020B0604020202020204" pitchFamily="34" charset="0"/>
                  <a:cs typeface="Arial" panose="020B0604020202020204" pitchFamily="34" charset="0"/>
                </a:rPr>
                <a:t>Método de</a:t>
              </a:r>
            </a:p>
            <a:p>
              <a:pPr lvl="0" algn="ctr" defTabSz="1066800">
                <a:lnSpc>
                  <a:spcPct val="90000"/>
                </a:lnSpc>
                <a:spcBef>
                  <a:spcPct val="0"/>
                </a:spcBef>
                <a:spcAft>
                  <a:spcPct val="35000"/>
                </a:spcAft>
              </a:pPr>
              <a:r>
                <a:rPr lang="es-EC" sz="2400" b="1" kern="1200" dirty="0">
                  <a:latin typeface="Arial" panose="020B0604020202020204" pitchFamily="34" charset="0"/>
                  <a:cs typeface="Arial" panose="020B0604020202020204" pitchFamily="34" charset="0"/>
                </a:rPr>
                <a:t>investigación</a:t>
              </a:r>
              <a:endParaRPr lang="x-none" sz="2400" b="1" kern="1200" dirty="0">
                <a:latin typeface="Arial" panose="020B0604020202020204" pitchFamily="34" charset="0"/>
                <a:cs typeface="Arial" panose="020B0604020202020204" pitchFamily="34" charset="0"/>
              </a:endParaRPr>
            </a:p>
          </p:txBody>
        </p:sp>
      </p:grpSp>
      <p:grpSp>
        <p:nvGrpSpPr>
          <p:cNvPr id="23" name="22 Grupo"/>
          <p:cNvGrpSpPr/>
          <p:nvPr/>
        </p:nvGrpSpPr>
        <p:grpSpPr>
          <a:xfrm>
            <a:off x="2036638" y="2736022"/>
            <a:ext cx="2388103" cy="2999759"/>
            <a:chOff x="3766" y="2016003"/>
            <a:chExt cx="3672112" cy="2854800"/>
          </a:xfrm>
        </p:grpSpPr>
        <p:sp>
          <p:nvSpPr>
            <p:cNvPr id="36" name="35 Rectángulo"/>
            <p:cNvSpPr/>
            <p:nvPr/>
          </p:nvSpPr>
          <p:spPr>
            <a:xfrm>
              <a:off x="3766" y="2016003"/>
              <a:ext cx="3672112" cy="2854800"/>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7" name="36 Rectángulo"/>
            <p:cNvSpPr/>
            <p:nvPr/>
          </p:nvSpPr>
          <p:spPr>
            <a:xfrm>
              <a:off x="3766" y="2016003"/>
              <a:ext cx="3672112"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b="1" kern="1200" dirty="0">
                  <a:latin typeface="Arial" panose="020B0604020202020204" pitchFamily="34" charset="0"/>
                  <a:cs typeface="Arial" panose="020B0604020202020204" pitchFamily="34" charset="0"/>
                </a:rPr>
                <a:t>HIPOTÉTICO – DEDUCTIVO</a:t>
              </a:r>
              <a:endParaRPr lang="x-none" b="1" u="sng"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FontTx/>
                <a:buChar char="••"/>
              </a:pPr>
              <a:endParaRPr lang="x-none" b="1" u="sng" kern="1200" dirty="0">
                <a:latin typeface="Arial" panose="020B0604020202020204" pitchFamily="34" charset="0"/>
                <a:cs typeface="Arial" panose="020B0604020202020204" pitchFamily="34" charset="0"/>
              </a:endParaRPr>
            </a:p>
            <a:p>
              <a:pPr marL="0" lvl="1" algn="just" defTabSz="800100">
                <a:lnSpc>
                  <a:spcPct val="90000"/>
                </a:lnSpc>
                <a:spcBef>
                  <a:spcPct val="0"/>
                </a:spcBef>
                <a:spcAft>
                  <a:spcPct val="15000"/>
                </a:spcAft>
              </a:pPr>
              <a:r>
                <a:rPr lang="es-EC" dirty="0">
                  <a:latin typeface="Arial" panose="020B0604020202020204" pitchFamily="34" charset="0"/>
                  <a:cs typeface="Arial" panose="020B0604020202020204" pitchFamily="34" charset="0"/>
                </a:rPr>
                <a:t>P</a:t>
              </a:r>
              <a:r>
                <a:rPr lang="es-EC" kern="1200" dirty="0" smtClean="0">
                  <a:latin typeface="Arial" panose="020B0604020202020204" pitchFamily="34" charset="0"/>
                  <a:cs typeface="Arial" panose="020B0604020202020204" pitchFamily="34" charset="0"/>
                </a:rPr>
                <a:t>ermite </a:t>
              </a:r>
              <a:r>
                <a:rPr lang="es-EC" kern="1200" dirty="0">
                  <a:latin typeface="Arial" panose="020B0604020202020204" pitchFamily="34" charset="0"/>
                  <a:cs typeface="Arial" panose="020B0604020202020204" pitchFamily="34" charset="0"/>
                </a:rPr>
                <a:t>plantear una hipótesis que será analizada en forma inductiva o deductiva, para finalmente someterla a experimentación</a:t>
              </a:r>
              <a:endParaRPr lang="x-none" b="1" u="sng"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endParaRPr lang="x-none" b="1" u="sng" kern="1200" dirty="0">
                <a:latin typeface="Arial" panose="020B0604020202020204" pitchFamily="34" charset="0"/>
                <a:cs typeface="Arial" panose="020B0604020202020204" pitchFamily="34" charset="0"/>
              </a:endParaRPr>
            </a:p>
          </p:txBody>
        </p:sp>
      </p:grpSp>
      <p:grpSp>
        <p:nvGrpSpPr>
          <p:cNvPr id="24" name="23 Grupo"/>
          <p:cNvGrpSpPr/>
          <p:nvPr/>
        </p:nvGrpSpPr>
        <p:grpSpPr>
          <a:xfrm>
            <a:off x="5585517" y="1267177"/>
            <a:ext cx="2388103" cy="1543429"/>
            <a:chOff x="4189975" y="547157"/>
            <a:chExt cx="3672112" cy="1468845"/>
          </a:xfrm>
        </p:grpSpPr>
        <p:sp>
          <p:nvSpPr>
            <p:cNvPr id="34" name="33 Rectángulo"/>
            <p:cNvSpPr/>
            <p:nvPr/>
          </p:nvSpPr>
          <p:spPr>
            <a:xfrm>
              <a:off x="4189975" y="547157"/>
              <a:ext cx="3672112" cy="1468845"/>
            </a:xfrm>
            <a:prstGeom prst="rect">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35" name="34 Rectángulo"/>
            <p:cNvSpPr/>
            <p:nvPr/>
          </p:nvSpPr>
          <p:spPr>
            <a:xfrm>
              <a:off x="4189975" y="547157"/>
              <a:ext cx="3672112" cy="14688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algn="ctr" defTabSz="1066800">
                <a:lnSpc>
                  <a:spcPct val="90000"/>
                </a:lnSpc>
                <a:spcBef>
                  <a:spcPct val="0"/>
                </a:spcBef>
                <a:spcAft>
                  <a:spcPct val="35000"/>
                </a:spcAft>
                <a:buNone/>
              </a:pPr>
              <a:r>
                <a:rPr lang="es-EC" sz="2400" b="1" kern="1200" dirty="0">
                  <a:latin typeface="Arial" panose="020B0604020202020204" pitchFamily="34" charset="0"/>
                  <a:ea typeface="+mn-ea"/>
                  <a:cs typeface="Arial" panose="020B0604020202020204" pitchFamily="34" charset="0"/>
                </a:rPr>
                <a:t>Técnicas</a:t>
              </a:r>
              <a:endParaRPr lang="x-none" sz="2400" b="1" kern="1200" dirty="0">
                <a:latin typeface="Arial" panose="020B0604020202020204" pitchFamily="34" charset="0"/>
                <a:ea typeface="+mn-ea"/>
                <a:cs typeface="Arial" panose="020B0604020202020204" pitchFamily="34" charset="0"/>
              </a:endParaRPr>
            </a:p>
          </p:txBody>
        </p:sp>
      </p:grpSp>
      <p:grpSp>
        <p:nvGrpSpPr>
          <p:cNvPr id="25" name="24 Grupo"/>
          <p:cNvGrpSpPr/>
          <p:nvPr/>
        </p:nvGrpSpPr>
        <p:grpSpPr>
          <a:xfrm>
            <a:off x="5585517" y="2736022"/>
            <a:ext cx="2388103" cy="2999759"/>
            <a:chOff x="4189975" y="2016003"/>
            <a:chExt cx="3672112" cy="2854800"/>
          </a:xfrm>
        </p:grpSpPr>
        <p:sp>
          <p:nvSpPr>
            <p:cNvPr id="32" name="31 Rectángulo"/>
            <p:cNvSpPr/>
            <p:nvPr/>
          </p:nvSpPr>
          <p:spPr>
            <a:xfrm>
              <a:off x="4189975" y="2016003"/>
              <a:ext cx="3672112" cy="2854800"/>
            </a:xfrm>
            <a:prstGeom prst="rect">
              <a:avLst/>
            </a:prstGeom>
          </p:spPr>
          <p:style>
            <a:lnRef idx="2">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0">
              <a:schemeClr val="accent2">
                <a:tint val="40000"/>
                <a:alpha val="90000"/>
                <a:hueOff val="2512910"/>
                <a:satOff val="-2189"/>
                <a:lumOff val="-3"/>
                <a:alphaOff val="0"/>
              </a:schemeClr>
            </a:effectRef>
            <a:fontRef idx="minor">
              <a:schemeClr val="dk1">
                <a:hueOff val="0"/>
                <a:satOff val="0"/>
                <a:lumOff val="0"/>
                <a:alphaOff val="0"/>
              </a:schemeClr>
            </a:fontRef>
          </p:style>
        </p:sp>
        <p:sp>
          <p:nvSpPr>
            <p:cNvPr id="33" name="32 Rectángulo"/>
            <p:cNvSpPr/>
            <p:nvPr/>
          </p:nvSpPr>
          <p:spPr>
            <a:xfrm>
              <a:off x="4189975" y="2016003"/>
              <a:ext cx="3672112"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0" algn="l" defTabSz="1111250">
                <a:lnSpc>
                  <a:spcPct val="90000"/>
                </a:lnSpc>
                <a:spcBef>
                  <a:spcPct val="0"/>
                </a:spcBef>
                <a:spcAft>
                  <a:spcPct val="15000"/>
                </a:spcAft>
                <a:buChar char="••"/>
              </a:pPr>
              <a:r>
                <a:rPr lang="es-EC" sz="2400" b="1" u="sng" kern="1200" dirty="0">
                  <a:latin typeface="Arial" panose="020B0604020202020204" pitchFamily="34" charset="0"/>
                  <a:ea typeface="+mn-ea"/>
                  <a:cs typeface="Arial" panose="020B0604020202020204" pitchFamily="34" charset="0"/>
                </a:rPr>
                <a:t>Encuestas:</a:t>
              </a:r>
              <a:endParaRPr lang="x-none" sz="2400" kern="1200" dirty="0"/>
            </a:p>
            <a:p>
              <a:pPr marL="228600" lvl="1" indent="-228600" algn="l" defTabSz="1111250">
                <a:lnSpc>
                  <a:spcPct val="90000"/>
                </a:lnSpc>
                <a:spcBef>
                  <a:spcPct val="0"/>
                </a:spcBef>
                <a:spcAft>
                  <a:spcPct val="15000"/>
                </a:spcAft>
                <a:buChar char="••"/>
              </a:pPr>
              <a:endParaRPr lang="x-none" sz="2000" b="0" i="0" kern="1200" dirty="0">
                <a:latin typeface="Arial" panose="020B0604020202020204" pitchFamily="34" charset="0"/>
                <a:ea typeface="+mn-ea"/>
                <a:cs typeface="Arial" panose="020B0604020202020204" pitchFamily="34" charset="0"/>
              </a:endParaRPr>
            </a:p>
            <a:p>
              <a:pPr marL="0" lvl="1" algn="l" defTabSz="1111250">
                <a:lnSpc>
                  <a:spcPct val="90000"/>
                </a:lnSpc>
                <a:spcBef>
                  <a:spcPct val="0"/>
                </a:spcBef>
                <a:spcAft>
                  <a:spcPct val="15000"/>
                </a:spcAft>
              </a:pPr>
              <a:r>
                <a:rPr lang="es-EC" sz="2000" b="0" i="0" kern="1200" dirty="0" smtClean="0">
                  <a:latin typeface="Arial" panose="020B0604020202020204" pitchFamily="34" charset="0"/>
                  <a:ea typeface="+mn-ea"/>
                  <a:cs typeface="Arial" panose="020B0604020202020204" pitchFamily="34" charset="0"/>
                </a:rPr>
                <a:t>Instrumento </a:t>
              </a:r>
              <a:r>
                <a:rPr lang="es-EC" sz="2000" b="0" i="0" kern="1200" dirty="0">
                  <a:latin typeface="Arial" panose="020B0604020202020204" pitchFamily="34" charset="0"/>
                  <a:ea typeface="+mn-ea"/>
                  <a:cs typeface="Arial" panose="020B0604020202020204" pitchFamily="34" charset="0"/>
                </a:rPr>
                <a:t>versátil, útil y sencillo. Para obtener datos. </a:t>
              </a:r>
              <a:endParaRPr lang="x-none" sz="2000" b="0" i="0" kern="1200" dirty="0">
                <a:latin typeface="Arial" panose="020B0604020202020204" pitchFamily="34" charset="0"/>
                <a:ea typeface="+mn-ea"/>
                <a:cs typeface="Arial" panose="020B0604020202020204" pitchFamily="34" charset="0"/>
              </a:endParaRPr>
            </a:p>
          </p:txBody>
        </p:sp>
      </p:grpSp>
      <p:grpSp>
        <p:nvGrpSpPr>
          <p:cNvPr id="26" name="25 Grupo"/>
          <p:cNvGrpSpPr/>
          <p:nvPr/>
        </p:nvGrpSpPr>
        <p:grpSpPr>
          <a:xfrm>
            <a:off x="9106685" y="1267177"/>
            <a:ext cx="2388103" cy="1543429"/>
            <a:chOff x="8376183" y="547157"/>
            <a:chExt cx="3672112" cy="1468845"/>
          </a:xfrm>
        </p:grpSpPr>
        <p:sp>
          <p:nvSpPr>
            <p:cNvPr id="30" name="29 Rectángulo"/>
            <p:cNvSpPr/>
            <p:nvPr/>
          </p:nvSpPr>
          <p:spPr>
            <a:xfrm>
              <a:off x="8376183" y="547157"/>
              <a:ext cx="3672112" cy="1468845"/>
            </a:xfrm>
            <a:prstGeom prst="rect">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31" name="30 Rectángulo"/>
            <p:cNvSpPr/>
            <p:nvPr/>
          </p:nvSpPr>
          <p:spPr>
            <a:xfrm>
              <a:off x="8376183" y="547157"/>
              <a:ext cx="3672112" cy="14688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algn="ctr" defTabSz="1066800">
                <a:lnSpc>
                  <a:spcPct val="90000"/>
                </a:lnSpc>
                <a:spcBef>
                  <a:spcPct val="0"/>
                </a:spcBef>
                <a:spcAft>
                  <a:spcPct val="35000"/>
                </a:spcAft>
                <a:buNone/>
              </a:pPr>
              <a:r>
                <a:rPr lang="es-EC" sz="2400" b="1" kern="1200" dirty="0">
                  <a:latin typeface="Arial" panose="020B0604020202020204" pitchFamily="34" charset="0"/>
                  <a:ea typeface="+mn-ea"/>
                  <a:cs typeface="Arial" panose="020B0604020202020204" pitchFamily="34" charset="0"/>
                </a:rPr>
                <a:t>Instrumentos de recolección y análisis</a:t>
              </a:r>
              <a:endParaRPr lang="x-none" sz="2400" b="1" kern="1200" dirty="0">
                <a:latin typeface="Arial" panose="020B0604020202020204" pitchFamily="34" charset="0"/>
                <a:ea typeface="+mn-ea"/>
                <a:cs typeface="Arial" panose="020B0604020202020204" pitchFamily="34" charset="0"/>
              </a:endParaRPr>
            </a:p>
          </p:txBody>
        </p:sp>
      </p:grpSp>
      <p:grpSp>
        <p:nvGrpSpPr>
          <p:cNvPr id="27" name="26 Grupo"/>
          <p:cNvGrpSpPr/>
          <p:nvPr/>
        </p:nvGrpSpPr>
        <p:grpSpPr>
          <a:xfrm>
            <a:off x="9106685" y="2736022"/>
            <a:ext cx="2388103" cy="2999759"/>
            <a:chOff x="8376183" y="2016003"/>
            <a:chExt cx="3672112" cy="2854800"/>
          </a:xfrm>
        </p:grpSpPr>
        <p:sp>
          <p:nvSpPr>
            <p:cNvPr id="28" name="27 Rectángulo"/>
            <p:cNvSpPr/>
            <p:nvPr/>
          </p:nvSpPr>
          <p:spPr>
            <a:xfrm>
              <a:off x="8376183" y="2016003"/>
              <a:ext cx="3672112" cy="2854800"/>
            </a:xfrm>
            <a:prstGeom prst="rect">
              <a:avLst/>
            </a:prstGeom>
          </p:spPr>
          <p:style>
            <a:lnRef idx="2">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sp>
        <p:sp>
          <p:nvSpPr>
            <p:cNvPr id="29" name="28 Rectángulo"/>
            <p:cNvSpPr/>
            <p:nvPr/>
          </p:nvSpPr>
          <p:spPr>
            <a:xfrm>
              <a:off x="8376183" y="2016003"/>
              <a:ext cx="3672112" cy="285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b="0" i="0" kern="1200" dirty="0">
                  <a:latin typeface="Arial" panose="020B0604020202020204" pitchFamily="34" charset="0"/>
                  <a:ea typeface="+mn-ea"/>
                  <a:cs typeface="Arial" panose="020B0604020202020204" pitchFamily="34" charset="0"/>
                </a:rPr>
                <a:t>Formulario de encuesta  </a:t>
              </a:r>
              <a:endParaRPr lang="x-none" sz="2000" b="0" i="0" kern="1200" dirty="0">
                <a:latin typeface="Arial" panose="020B0604020202020204" pitchFamily="34"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endParaRPr lang="x-none"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r>
                <a:rPr lang="es-EC" sz="2000" b="0" i="0" kern="1200" dirty="0">
                  <a:latin typeface="Arial" panose="020B0604020202020204" pitchFamily="34" charset="0"/>
                  <a:ea typeface="+mn-ea"/>
                  <a:cs typeface="Arial" panose="020B0604020202020204" pitchFamily="34" charset="0"/>
                </a:rPr>
                <a:t>Empleo de Estadística Descriptiva</a:t>
              </a:r>
              <a:endParaRPr lang="x-none" sz="2000" b="0" i="0" kern="1200" dirty="0">
                <a:latin typeface="Arial" panose="020B0604020202020204" pitchFamily="34"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endParaRPr lang="x-none" sz="2000" b="0" i="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r>
                <a:rPr lang="es-EC" sz="2000" b="0" i="0" kern="1200" dirty="0">
                  <a:latin typeface="Arial" panose="020B0604020202020204" pitchFamily="34" charset="0"/>
                  <a:ea typeface="+mn-ea"/>
                  <a:cs typeface="Arial" panose="020B0604020202020204" pitchFamily="34" charset="0"/>
                </a:rPr>
                <a:t>Software SPSS y Excel</a:t>
              </a:r>
              <a:endParaRPr lang="x-none" sz="2000" b="0" i="0" kern="1200" dirty="0">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293841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41316"/>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11.- OBJETIVO 1: COMPONENTES</a:t>
            </a:r>
            <a:endParaRPr lang="es-EC" sz="2800" b="1" i="1" dirty="0">
              <a:solidFill>
                <a:prstClr val="black"/>
              </a:solidFill>
              <a:latin typeface="Arial" panose="020B0604020202020204" pitchFamily="34" charset="0"/>
              <a:cs typeface="Arial" panose="020B0604020202020204" pitchFamily="34" charset="0"/>
            </a:endParaRPr>
          </a:p>
        </p:txBody>
      </p:sp>
      <p:sp>
        <p:nvSpPr>
          <p:cNvPr id="3" name="2 Flecha a la derecha con muesca">
            <a:extLst>
              <a:ext uri="{FF2B5EF4-FFF2-40B4-BE49-F238E27FC236}"/>
            </a:extLst>
          </p:cNvPr>
          <p:cNvSpPr/>
          <p:nvPr/>
        </p:nvSpPr>
        <p:spPr>
          <a:xfrm rot="19170040">
            <a:off x="3721100" y="3439828"/>
            <a:ext cx="5116513" cy="427037"/>
          </a:xfrm>
          <a:prstGeom prst="notchedRightArrow">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4" name="3 Elipse">
            <a:extLst>
              <a:ext uri="{FF2B5EF4-FFF2-40B4-BE49-F238E27FC236}"/>
            </a:extLst>
          </p:cNvPr>
          <p:cNvSpPr/>
          <p:nvPr/>
        </p:nvSpPr>
        <p:spPr>
          <a:xfrm rot="20885289">
            <a:off x="3550325" y="1444140"/>
            <a:ext cx="5821628" cy="4698776"/>
          </a:xfrm>
          <a:prstGeom prst="ellipse">
            <a:avLst/>
          </a:prstGeom>
          <a:noFill/>
          <a:ln w="200025">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5" name="4 Forma libre">
            <a:extLst>
              <a:ext uri="{FF2B5EF4-FFF2-40B4-BE49-F238E27FC236}"/>
            </a:extLst>
          </p:cNvPr>
          <p:cNvSpPr/>
          <p:nvPr/>
        </p:nvSpPr>
        <p:spPr>
          <a:xfrm>
            <a:off x="5555529" y="2596268"/>
            <a:ext cx="1751703" cy="1751703"/>
          </a:xfrm>
          <a:custGeom>
            <a:avLst/>
            <a:gdLst>
              <a:gd name="connsiteX0" fmla="*/ 0 w 1751703"/>
              <a:gd name="connsiteY0" fmla="*/ 875852 h 1751703"/>
              <a:gd name="connsiteX1" fmla="*/ 875852 w 1751703"/>
              <a:gd name="connsiteY1" fmla="*/ 0 h 1751703"/>
              <a:gd name="connsiteX2" fmla="*/ 1751704 w 1751703"/>
              <a:gd name="connsiteY2" fmla="*/ 875852 h 1751703"/>
              <a:gd name="connsiteX3" fmla="*/ 875852 w 1751703"/>
              <a:gd name="connsiteY3" fmla="*/ 1751704 h 1751703"/>
              <a:gd name="connsiteX4" fmla="*/ 0 w 1751703"/>
              <a:gd name="connsiteY4" fmla="*/ 875852 h 175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03" h="1751703">
                <a:moveTo>
                  <a:pt x="0" y="875852"/>
                </a:moveTo>
                <a:cubicBezTo>
                  <a:pt x="0" y="392132"/>
                  <a:pt x="392132" y="0"/>
                  <a:pt x="875852" y="0"/>
                </a:cubicBezTo>
                <a:cubicBezTo>
                  <a:pt x="1359572" y="0"/>
                  <a:pt x="1751704" y="392132"/>
                  <a:pt x="1751704" y="875852"/>
                </a:cubicBezTo>
                <a:cubicBezTo>
                  <a:pt x="1751704" y="1359572"/>
                  <a:pt x="1359572" y="1751704"/>
                  <a:pt x="875852" y="1751704"/>
                </a:cubicBezTo>
                <a:cubicBezTo>
                  <a:pt x="392132" y="1751704"/>
                  <a:pt x="0" y="1359572"/>
                  <a:pt x="0" y="875852"/>
                </a:cubicBezTo>
                <a:close/>
              </a:path>
            </a:pathLst>
          </a:custGeom>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60000"/>
              <a:hueOff val="0"/>
              <a:satOff val="0"/>
              <a:lumOff val="0"/>
              <a:alphaOff val="0"/>
            </a:schemeClr>
          </a:fillRef>
          <a:effectRef idx="2">
            <a:schemeClr val="accent1">
              <a:shade val="60000"/>
              <a:hueOff val="0"/>
              <a:satOff val="0"/>
              <a:lumOff val="0"/>
              <a:alphaOff val="0"/>
            </a:schemeClr>
          </a:effectRef>
          <a:fontRef idx="minor">
            <a:schemeClr val="lt1"/>
          </a:fontRef>
        </p:style>
        <p:txBody>
          <a:bodyPr lIns="320031" tIns="320031" rIns="320031" bIns="320031" spcCol="1270" anchor="ctr">
            <a:sp3d extrusionH="28000" prstMaterial="matte"/>
          </a:bodyPr>
          <a:lstStyle/>
          <a:p>
            <a:pPr algn="ctr" defTabSz="2222500">
              <a:lnSpc>
                <a:spcPct val="90000"/>
              </a:lnSpc>
              <a:spcAft>
                <a:spcPct val="35000"/>
              </a:spcAft>
              <a:defRPr/>
            </a:pPr>
            <a:r>
              <a:rPr lang="es-EC" sz="5000" dirty="0"/>
              <a:t>HIS</a:t>
            </a:r>
          </a:p>
        </p:txBody>
      </p:sp>
      <p:sp>
        <p:nvSpPr>
          <p:cNvPr id="7" name="6 Forma libre">
            <a:extLst>
              <a:ext uri="{FF2B5EF4-FFF2-40B4-BE49-F238E27FC236}"/>
            </a:extLst>
          </p:cNvPr>
          <p:cNvSpPr/>
          <p:nvPr/>
        </p:nvSpPr>
        <p:spPr>
          <a:xfrm>
            <a:off x="3250811" y="2056752"/>
            <a:ext cx="1488948" cy="1370208"/>
          </a:xfrm>
          <a:custGeom>
            <a:avLst/>
            <a:gdLst>
              <a:gd name="connsiteX0" fmla="*/ 0 w 1226192"/>
              <a:gd name="connsiteY0" fmla="*/ 613096 h 1226192"/>
              <a:gd name="connsiteX1" fmla="*/ 613096 w 1226192"/>
              <a:gd name="connsiteY1" fmla="*/ 0 h 1226192"/>
              <a:gd name="connsiteX2" fmla="*/ 1226192 w 1226192"/>
              <a:gd name="connsiteY2" fmla="*/ 613096 h 1226192"/>
              <a:gd name="connsiteX3" fmla="*/ 613096 w 1226192"/>
              <a:gd name="connsiteY3" fmla="*/ 1226192 h 1226192"/>
              <a:gd name="connsiteX4" fmla="*/ 0 w 1226192"/>
              <a:gd name="connsiteY4" fmla="*/ 613096 h 122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92" h="1226192">
                <a:moveTo>
                  <a:pt x="0" y="613096"/>
                </a:moveTo>
                <a:cubicBezTo>
                  <a:pt x="0" y="274492"/>
                  <a:pt x="274492" y="0"/>
                  <a:pt x="613096" y="0"/>
                </a:cubicBezTo>
                <a:cubicBezTo>
                  <a:pt x="951700" y="0"/>
                  <a:pt x="1226192" y="274492"/>
                  <a:pt x="1226192" y="613096"/>
                </a:cubicBezTo>
                <a:cubicBezTo>
                  <a:pt x="1226192" y="951700"/>
                  <a:pt x="951700" y="1226192"/>
                  <a:pt x="613096" y="1226192"/>
                </a:cubicBezTo>
                <a:cubicBezTo>
                  <a:pt x="274492" y="1226192"/>
                  <a:pt x="0" y="951700"/>
                  <a:pt x="0" y="613096"/>
                </a:cubicBezTo>
                <a:close/>
              </a:path>
            </a:pathLst>
          </a:custGeom>
          <a:solidFill>
            <a:srgbClr val="FFC0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lIns="191002" tIns="191002" rIns="191002" bIns="191002" spcCol="1270" anchor="ctr">
            <a:sp3d extrusionH="28000" prstMaterial="matte"/>
          </a:bodyPr>
          <a:lstStyle/>
          <a:p>
            <a:pPr algn="ctr" defTabSz="400050">
              <a:lnSpc>
                <a:spcPct val="90000"/>
              </a:lnSpc>
              <a:spcAft>
                <a:spcPct val="35000"/>
              </a:spcAft>
              <a:defRPr/>
            </a:pPr>
            <a:r>
              <a:rPr lang="es-EC" sz="1000" b="1" dirty="0">
                <a:solidFill>
                  <a:schemeClr val="tx1"/>
                </a:solidFill>
              </a:rPr>
              <a:t>HOSPITALIZACION</a:t>
            </a:r>
          </a:p>
        </p:txBody>
      </p:sp>
      <p:sp>
        <p:nvSpPr>
          <p:cNvPr id="8" name="7 Forma libre">
            <a:extLst>
              <a:ext uri="{FF2B5EF4-FFF2-40B4-BE49-F238E27FC236}"/>
            </a:extLst>
          </p:cNvPr>
          <p:cNvSpPr/>
          <p:nvPr/>
        </p:nvSpPr>
        <p:spPr>
          <a:xfrm>
            <a:off x="2961185" y="3355821"/>
            <a:ext cx="1370208" cy="1366340"/>
          </a:xfrm>
          <a:custGeom>
            <a:avLst/>
            <a:gdLst>
              <a:gd name="connsiteX0" fmla="*/ 0 w 1226192"/>
              <a:gd name="connsiteY0" fmla="*/ 613096 h 1226192"/>
              <a:gd name="connsiteX1" fmla="*/ 613096 w 1226192"/>
              <a:gd name="connsiteY1" fmla="*/ 0 h 1226192"/>
              <a:gd name="connsiteX2" fmla="*/ 1226192 w 1226192"/>
              <a:gd name="connsiteY2" fmla="*/ 613096 h 1226192"/>
              <a:gd name="connsiteX3" fmla="*/ 613096 w 1226192"/>
              <a:gd name="connsiteY3" fmla="*/ 1226192 h 1226192"/>
              <a:gd name="connsiteX4" fmla="*/ 0 w 1226192"/>
              <a:gd name="connsiteY4" fmla="*/ 613096 h 122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92" h="1226192">
                <a:moveTo>
                  <a:pt x="0" y="613096"/>
                </a:moveTo>
                <a:cubicBezTo>
                  <a:pt x="0" y="274492"/>
                  <a:pt x="274492" y="0"/>
                  <a:pt x="613096" y="0"/>
                </a:cubicBezTo>
                <a:cubicBezTo>
                  <a:pt x="951700" y="0"/>
                  <a:pt x="1226192" y="274492"/>
                  <a:pt x="1226192" y="613096"/>
                </a:cubicBezTo>
                <a:cubicBezTo>
                  <a:pt x="1226192" y="951700"/>
                  <a:pt x="951700" y="1226192"/>
                  <a:pt x="613096" y="1226192"/>
                </a:cubicBezTo>
                <a:cubicBezTo>
                  <a:pt x="274492" y="1226192"/>
                  <a:pt x="0" y="951700"/>
                  <a:pt x="0" y="613096"/>
                </a:cubicBezTo>
                <a:close/>
              </a:path>
            </a:pathLst>
          </a:custGeom>
          <a:solidFill>
            <a:srgbClr val="92D05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80319"/>
              <a:satOff val="-1680"/>
              <a:lumOff val="9347"/>
              <a:alphaOff val="0"/>
            </a:schemeClr>
          </a:fillRef>
          <a:effectRef idx="2">
            <a:schemeClr val="accent1">
              <a:shade val="50000"/>
              <a:hueOff val="80319"/>
              <a:satOff val="-1680"/>
              <a:lumOff val="9347"/>
              <a:alphaOff val="0"/>
            </a:schemeClr>
          </a:effectRef>
          <a:fontRef idx="minor">
            <a:schemeClr val="lt1"/>
          </a:fontRef>
        </p:style>
        <p:txBody>
          <a:bodyPr lIns="192272" tIns="192272" rIns="192272" bIns="192272" spcCol="1270" anchor="ctr">
            <a:sp3d extrusionH="28000" prstMaterial="matte"/>
          </a:bodyPr>
          <a:lstStyle/>
          <a:p>
            <a:pPr algn="ctr" defTabSz="444500">
              <a:lnSpc>
                <a:spcPct val="90000"/>
              </a:lnSpc>
              <a:spcAft>
                <a:spcPct val="35000"/>
              </a:spcAft>
              <a:defRPr/>
            </a:pPr>
            <a:r>
              <a:rPr lang="es-EC" sz="1200" b="1" dirty="0">
                <a:solidFill>
                  <a:schemeClr val="tx1"/>
                </a:solidFill>
              </a:rPr>
              <a:t>EMERGENCIA</a:t>
            </a:r>
          </a:p>
        </p:txBody>
      </p:sp>
      <p:sp>
        <p:nvSpPr>
          <p:cNvPr id="9" name="8 Forma libre">
            <a:extLst>
              <a:ext uri="{FF2B5EF4-FFF2-40B4-BE49-F238E27FC236}"/>
            </a:extLst>
          </p:cNvPr>
          <p:cNvSpPr/>
          <p:nvPr/>
        </p:nvSpPr>
        <p:spPr>
          <a:xfrm>
            <a:off x="4475408" y="1010036"/>
            <a:ext cx="1378767" cy="1226192"/>
          </a:xfrm>
          <a:custGeom>
            <a:avLst/>
            <a:gdLst>
              <a:gd name="connsiteX0" fmla="*/ 0 w 1226192"/>
              <a:gd name="connsiteY0" fmla="*/ 613096 h 1226192"/>
              <a:gd name="connsiteX1" fmla="*/ 613096 w 1226192"/>
              <a:gd name="connsiteY1" fmla="*/ 0 h 1226192"/>
              <a:gd name="connsiteX2" fmla="*/ 1226192 w 1226192"/>
              <a:gd name="connsiteY2" fmla="*/ 613096 h 1226192"/>
              <a:gd name="connsiteX3" fmla="*/ 613096 w 1226192"/>
              <a:gd name="connsiteY3" fmla="*/ 1226192 h 1226192"/>
              <a:gd name="connsiteX4" fmla="*/ 0 w 1226192"/>
              <a:gd name="connsiteY4" fmla="*/ 613096 h 122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92" h="1226192">
                <a:moveTo>
                  <a:pt x="0" y="613096"/>
                </a:moveTo>
                <a:cubicBezTo>
                  <a:pt x="0" y="274492"/>
                  <a:pt x="274492" y="0"/>
                  <a:pt x="613096" y="0"/>
                </a:cubicBezTo>
                <a:cubicBezTo>
                  <a:pt x="951700" y="0"/>
                  <a:pt x="1226192" y="274492"/>
                  <a:pt x="1226192" y="613096"/>
                </a:cubicBezTo>
                <a:cubicBezTo>
                  <a:pt x="1226192" y="951700"/>
                  <a:pt x="951700" y="1226192"/>
                  <a:pt x="613096" y="1226192"/>
                </a:cubicBezTo>
                <a:cubicBezTo>
                  <a:pt x="274492" y="1226192"/>
                  <a:pt x="0" y="951700"/>
                  <a:pt x="0" y="613096"/>
                </a:cubicBezTo>
                <a:close/>
              </a:path>
            </a:pathLst>
          </a:custGeom>
          <a:solidFill>
            <a:srgbClr val="00B05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160639"/>
              <a:satOff val="-3360"/>
              <a:lumOff val="18695"/>
              <a:alphaOff val="0"/>
            </a:schemeClr>
          </a:fillRef>
          <a:effectRef idx="2">
            <a:schemeClr val="accent1">
              <a:shade val="50000"/>
              <a:hueOff val="160639"/>
              <a:satOff val="-3360"/>
              <a:lumOff val="18695"/>
              <a:alphaOff val="0"/>
            </a:schemeClr>
          </a:effectRef>
          <a:fontRef idx="minor">
            <a:schemeClr val="lt1"/>
          </a:fontRef>
        </p:style>
        <p:txBody>
          <a:bodyPr lIns="192272" tIns="192272" rIns="192272" bIns="192272" spcCol="1270" anchor="ctr">
            <a:sp3d extrusionH="28000" prstMaterial="matte"/>
          </a:bodyPr>
          <a:lstStyle/>
          <a:p>
            <a:pPr algn="ctr" defTabSz="444500">
              <a:lnSpc>
                <a:spcPct val="90000"/>
              </a:lnSpc>
              <a:spcAft>
                <a:spcPct val="35000"/>
              </a:spcAft>
              <a:defRPr/>
            </a:pPr>
            <a:r>
              <a:rPr lang="es-EC" sz="1200" b="1" dirty="0">
                <a:solidFill>
                  <a:schemeClr val="tx1"/>
                </a:solidFill>
              </a:rPr>
              <a:t>CONSULTA</a:t>
            </a:r>
          </a:p>
          <a:p>
            <a:pPr algn="ctr" defTabSz="444500">
              <a:lnSpc>
                <a:spcPct val="90000"/>
              </a:lnSpc>
              <a:spcAft>
                <a:spcPct val="35000"/>
              </a:spcAft>
              <a:defRPr/>
            </a:pPr>
            <a:r>
              <a:rPr lang="es-EC" sz="1200" b="1" dirty="0">
                <a:solidFill>
                  <a:schemeClr val="tx1"/>
                </a:solidFill>
              </a:rPr>
              <a:t>EXTERNA</a:t>
            </a:r>
          </a:p>
        </p:txBody>
      </p:sp>
      <p:sp>
        <p:nvSpPr>
          <p:cNvPr id="10" name="9 Forma libre">
            <a:extLst>
              <a:ext uri="{FF2B5EF4-FFF2-40B4-BE49-F238E27FC236}"/>
            </a:extLst>
          </p:cNvPr>
          <p:cNvSpPr/>
          <p:nvPr/>
        </p:nvSpPr>
        <p:spPr>
          <a:xfrm>
            <a:off x="6129537" y="724060"/>
            <a:ext cx="1226192" cy="1226192"/>
          </a:xfrm>
          <a:custGeom>
            <a:avLst/>
            <a:gdLst>
              <a:gd name="connsiteX0" fmla="*/ 0 w 1226192"/>
              <a:gd name="connsiteY0" fmla="*/ 613096 h 1226192"/>
              <a:gd name="connsiteX1" fmla="*/ 613096 w 1226192"/>
              <a:gd name="connsiteY1" fmla="*/ 0 h 1226192"/>
              <a:gd name="connsiteX2" fmla="*/ 1226192 w 1226192"/>
              <a:gd name="connsiteY2" fmla="*/ 613096 h 1226192"/>
              <a:gd name="connsiteX3" fmla="*/ 613096 w 1226192"/>
              <a:gd name="connsiteY3" fmla="*/ 1226192 h 1226192"/>
              <a:gd name="connsiteX4" fmla="*/ 0 w 1226192"/>
              <a:gd name="connsiteY4" fmla="*/ 613096 h 122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92" h="1226192">
                <a:moveTo>
                  <a:pt x="0" y="613096"/>
                </a:moveTo>
                <a:cubicBezTo>
                  <a:pt x="0" y="274492"/>
                  <a:pt x="274492" y="0"/>
                  <a:pt x="613096" y="0"/>
                </a:cubicBezTo>
                <a:cubicBezTo>
                  <a:pt x="951700" y="0"/>
                  <a:pt x="1226192" y="274492"/>
                  <a:pt x="1226192" y="613096"/>
                </a:cubicBezTo>
                <a:cubicBezTo>
                  <a:pt x="1226192" y="951700"/>
                  <a:pt x="951700" y="1226192"/>
                  <a:pt x="613096" y="1226192"/>
                </a:cubicBezTo>
                <a:cubicBezTo>
                  <a:pt x="274492" y="1226192"/>
                  <a:pt x="0" y="951700"/>
                  <a:pt x="0" y="613096"/>
                </a:cubicBezTo>
                <a:close/>
              </a:path>
            </a:pathLst>
          </a:custGeom>
          <a:solidFill>
            <a:schemeClr val="accent6">
              <a:lumMod val="75000"/>
            </a:schemeClr>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txBody>
          <a:bodyPr lIns="192272" tIns="192272" rIns="192272" bIns="192272" spcCol="1270" anchor="ctr">
            <a:sp3d extrusionH="28000" prstMaterial="matte"/>
          </a:bodyPr>
          <a:lstStyle/>
          <a:p>
            <a:pPr algn="ctr" defTabSz="444500">
              <a:lnSpc>
                <a:spcPct val="90000"/>
              </a:lnSpc>
              <a:spcAft>
                <a:spcPct val="35000"/>
              </a:spcAft>
              <a:defRPr/>
            </a:pPr>
            <a:r>
              <a:rPr lang="es-EC" sz="1100" b="1" dirty="0">
                <a:solidFill>
                  <a:schemeClr val="tx1"/>
                </a:solidFill>
              </a:rPr>
              <a:t>AUXILIARES</a:t>
            </a:r>
          </a:p>
          <a:p>
            <a:pPr algn="ctr" defTabSz="444500">
              <a:lnSpc>
                <a:spcPct val="90000"/>
              </a:lnSpc>
              <a:spcAft>
                <a:spcPct val="35000"/>
              </a:spcAft>
              <a:defRPr/>
            </a:pPr>
            <a:r>
              <a:rPr lang="es-EC" sz="1100" b="1" dirty="0">
                <a:solidFill>
                  <a:schemeClr val="tx1"/>
                </a:solidFill>
              </a:rPr>
              <a:t>DIAGNOSTICO</a:t>
            </a:r>
          </a:p>
        </p:txBody>
      </p:sp>
      <p:sp>
        <p:nvSpPr>
          <p:cNvPr id="11" name="10 Forma libre">
            <a:extLst>
              <a:ext uri="{FF2B5EF4-FFF2-40B4-BE49-F238E27FC236}"/>
            </a:extLst>
          </p:cNvPr>
          <p:cNvSpPr/>
          <p:nvPr/>
        </p:nvSpPr>
        <p:spPr>
          <a:xfrm>
            <a:off x="5049417" y="5474532"/>
            <a:ext cx="1411722" cy="1226192"/>
          </a:xfrm>
          <a:custGeom>
            <a:avLst/>
            <a:gdLst>
              <a:gd name="connsiteX0" fmla="*/ 0 w 1226192"/>
              <a:gd name="connsiteY0" fmla="*/ 613096 h 1226192"/>
              <a:gd name="connsiteX1" fmla="*/ 613096 w 1226192"/>
              <a:gd name="connsiteY1" fmla="*/ 0 h 1226192"/>
              <a:gd name="connsiteX2" fmla="*/ 1226192 w 1226192"/>
              <a:gd name="connsiteY2" fmla="*/ 613096 h 1226192"/>
              <a:gd name="connsiteX3" fmla="*/ 613096 w 1226192"/>
              <a:gd name="connsiteY3" fmla="*/ 1226192 h 1226192"/>
              <a:gd name="connsiteX4" fmla="*/ 0 w 1226192"/>
              <a:gd name="connsiteY4" fmla="*/ 613096 h 122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92" h="1226192">
                <a:moveTo>
                  <a:pt x="0" y="613096"/>
                </a:moveTo>
                <a:cubicBezTo>
                  <a:pt x="0" y="274492"/>
                  <a:pt x="274492" y="0"/>
                  <a:pt x="613096" y="0"/>
                </a:cubicBezTo>
                <a:cubicBezTo>
                  <a:pt x="951700" y="0"/>
                  <a:pt x="1226192" y="274492"/>
                  <a:pt x="1226192" y="613096"/>
                </a:cubicBezTo>
                <a:cubicBezTo>
                  <a:pt x="1226192" y="951700"/>
                  <a:pt x="951700" y="1226192"/>
                  <a:pt x="613096" y="1226192"/>
                </a:cubicBezTo>
                <a:cubicBezTo>
                  <a:pt x="274492" y="1226192"/>
                  <a:pt x="0" y="951700"/>
                  <a:pt x="0" y="613096"/>
                </a:cubicBezTo>
                <a:close/>
              </a:path>
            </a:pathLst>
          </a:custGeom>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321278"/>
              <a:satOff val="-6720"/>
              <a:lumOff val="37389"/>
              <a:alphaOff val="0"/>
            </a:schemeClr>
          </a:fillRef>
          <a:effectRef idx="2">
            <a:schemeClr val="accent1">
              <a:shade val="50000"/>
              <a:hueOff val="321278"/>
              <a:satOff val="-6720"/>
              <a:lumOff val="37389"/>
              <a:alphaOff val="0"/>
            </a:schemeClr>
          </a:effectRef>
          <a:fontRef idx="minor">
            <a:schemeClr val="lt1"/>
          </a:fontRef>
        </p:style>
        <p:txBody>
          <a:bodyPr lIns="192272" tIns="192272" rIns="192272" bIns="192272" spcCol="1270" anchor="ctr">
            <a:sp3d extrusionH="28000" prstMaterial="matte"/>
          </a:bodyPr>
          <a:lstStyle/>
          <a:p>
            <a:pPr algn="ctr" defTabSz="444500">
              <a:lnSpc>
                <a:spcPct val="90000"/>
              </a:lnSpc>
              <a:spcAft>
                <a:spcPct val="35000"/>
              </a:spcAft>
              <a:defRPr/>
            </a:pPr>
            <a:r>
              <a:rPr lang="es-EC" sz="1400" b="1" dirty="0">
                <a:solidFill>
                  <a:schemeClr val="tx1"/>
                </a:solidFill>
              </a:rPr>
              <a:t>ESTADISTICA</a:t>
            </a:r>
          </a:p>
        </p:txBody>
      </p:sp>
      <p:sp>
        <p:nvSpPr>
          <p:cNvPr id="12" name="11 Forma libre">
            <a:extLst>
              <a:ext uri="{FF2B5EF4-FFF2-40B4-BE49-F238E27FC236}"/>
            </a:extLst>
          </p:cNvPr>
          <p:cNvSpPr/>
          <p:nvPr/>
        </p:nvSpPr>
        <p:spPr>
          <a:xfrm>
            <a:off x="6923681" y="5188556"/>
            <a:ext cx="1440160" cy="1226192"/>
          </a:xfrm>
          <a:custGeom>
            <a:avLst/>
            <a:gdLst>
              <a:gd name="connsiteX0" fmla="*/ 0 w 1226192"/>
              <a:gd name="connsiteY0" fmla="*/ 613096 h 1226192"/>
              <a:gd name="connsiteX1" fmla="*/ 613096 w 1226192"/>
              <a:gd name="connsiteY1" fmla="*/ 0 h 1226192"/>
              <a:gd name="connsiteX2" fmla="*/ 1226192 w 1226192"/>
              <a:gd name="connsiteY2" fmla="*/ 613096 h 1226192"/>
              <a:gd name="connsiteX3" fmla="*/ 613096 w 1226192"/>
              <a:gd name="connsiteY3" fmla="*/ 1226192 h 1226192"/>
              <a:gd name="connsiteX4" fmla="*/ 0 w 1226192"/>
              <a:gd name="connsiteY4" fmla="*/ 613096 h 122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92" h="1226192">
                <a:moveTo>
                  <a:pt x="0" y="613096"/>
                </a:moveTo>
                <a:cubicBezTo>
                  <a:pt x="0" y="274492"/>
                  <a:pt x="274492" y="0"/>
                  <a:pt x="613096" y="0"/>
                </a:cubicBezTo>
                <a:cubicBezTo>
                  <a:pt x="951700" y="0"/>
                  <a:pt x="1226192" y="274492"/>
                  <a:pt x="1226192" y="613096"/>
                </a:cubicBezTo>
                <a:cubicBezTo>
                  <a:pt x="1226192" y="951700"/>
                  <a:pt x="951700" y="1226192"/>
                  <a:pt x="613096" y="1226192"/>
                </a:cubicBezTo>
                <a:cubicBezTo>
                  <a:pt x="274492" y="1226192"/>
                  <a:pt x="0" y="951700"/>
                  <a:pt x="0" y="613096"/>
                </a:cubicBezTo>
                <a:close/>
              </a:path>
            </a:pathLst>
          </a:custGeom>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321278"/>
              <a:satOff val="-6720"/>
              <a:lumOff val="37389"/>
              <a:alphaOff val="0"/>
            </a:schemeClr>
          </a:fillRef>
          <a:effectRef idx="2">
            <a:schemeClr val="accent1">
              <a:shade val="50000"/>
              <a:hueOff val="321278"/>
              <a:satOff val="-6720"/>
              <a:lumOff val="37389"/>
              <a:alphaOff val="0"/>
            </a:schemeClr>
          </a:effectRef>
          <a:fontRef idx="minor">
            <a:schemeClr val="lt1"/>
          </a:fontRef>
        </p:style>
        <p:txBody>
          <a:bodyPr lIns="192272" tIns="192272" rIns="192272" bIns="192272" spcCol="1270" anchor="ctr">
            <a:sp3d extrusionH="28000" prstMaterial="matte"/>
          </a:bodyPr>
          <a:lstStyle/>
          <a:p>
            <a:pPr algn="ctr" defTabSz="444500">
              <a:lnSpc>
                <a:spcPct val="90000"/>
              </a:lnSpc>
              <a:spcAft>
                <a:spcPct val="35000"/>
              </a:spcAft>
              <a:defRPr/>
            </a:pPr>
            <a:r>
              <a:rPr lang="es-EC" sz="1200" b="1" dirty="0">
                <a:solidFill>
                  <a:schemeClr val="tx1"/>
                </a:solidFill>
              </a:rPr>
              <a:t>FACTURACION</a:t>
            </a:r>
            <a:endParaRPr lang="es-EC" sz="1000" b="1" dirty="0">
              <a:solidFill>
                <a:schemeClr val="tx1"/>
              </a:solidFill>
            </a:endParaRPr>
          </a:p>
        </p:txBody>
      </p:sp>
      <p:sp>
        <p:nvSpPr>
          <p:cNvPr id="13" name="12 Forma libre">
            <a:extLst>
              <a:ext uri="{FF2B5EF4-FFF2-40B4-BE49-F238E27FC236}"/>
            </a:extLst>
          </p:cNvPr>
          <p:cNvSpPr/>
          <p:nvPr/>
        </p:nvSpPr>
        <p:spPr>
          <a:xfrm>
            <a:off x="8149873" y="3964420"/>
            <a:ext cx="1510112" cy="1226192"/>
          </a:xfrm>
          <a:custGeom>
            <a:avLst/>
            <a:gdLst>
              <a:gd name="connsiteX0" fmla="*/ 0 w 1226192"/>
              <a:gd name="connsiteY0" fmla="*/ 613096 h 1226192"/>
              <a:gd name="connsiteX1" fmla="*/ 613096 w 1226192"/>
              <a:gd name="connsiteY1" fmla="*/ 0 h 1226192"/>
              <a:gd name="connsiteX2" fmla="*/ 1226192 w 1226192"/>
              <a:gd name="connsiteY2" fmla="*/ 613096 h 1226192"/>
              <a:gd name="connsiteX3" fmla="*/ 613096 w 1226192"/>
              <a:gd name="connsiteY3" fmla="*/ 1226192 h 1226192"/>
              <a:gd name="connsiteX4" fmla="*/ 0 w 1226192"/>
              <a:gd name="connsiteY4" fmla="*/ 613096 h 122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92" h="1226192">
                <a:moveTo>
                  <a:pt x="0" y="613096"/>
                </a:moveTo>
                <a:cubicBezTo>
                  <a:pt x="0" y="274492"/>
                  <a:pt x="274492" y="0"/>
                  <a:pt x="613096" y="0"/>
                </a:cubicBezTo>
                <a:cubicBezTo>
                  <a:pt x="951700" y="0"/>
                  <a:pt x="1226192" y="274492"/>
                  <a:pt x="1226192" y="613096"/>
                </a:cubicBezTo>
                <a:cubicBezTo>
                  <a:pt x="1226192" y="951700"/>
                  <a:pt x="951700" y="1226192"/>
                  <a:pt x="613096" y="1226192"/>
                </a:cubicBezTo>
                <a:cubicBezTo>
                  <a:pt x="274492" y="1226192"/>
                  <a:pt x="0" y="951700"/>
                  <a:pt x="0" y="613096"/>
                </a:cubicBezTo>
                <a:close/>
              </a:path>
            </a:pathLst>
          </a:custGeom>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txBody>
          <a:bodyPr lIns="192272" tIns="192272" rIns="192272" bIns="192272" spcCol="1270" anchor="ctr">
            <a:sp3d extrusionH="28000" prstMaterial="matte"/>
          </a:bodyPr>
          <a:lstStyle/>
          <a:p>
            <a:pPr algn="ctr" defTabSz="444500">
              <a:lnSpc>
                <a:spcPct val="90000"/>
              </a:lnSpc>
              <a:spcAft>
                <a:spcPct val="35000"/>
              </a:spcAft>
              <a:defRPr/>
            </a:pPr>
            <a:r>
              <a:rPr lang="es-EC" sz="1400" b="1" dirty="0">
                <a:solidFill>
                  <a:schemeClr val="tx1"/>
                </a:solidFill>
              </a:rPr>
              <a:t>CONVENIOS</a:t>
            </a:r>
          </a:p>
        </p:txBody>
      </p:sp>
      <p:sp>
        <p:nvSpPr>
          <p:cNvPr id="14" name="13 Forma libre">
            <a:extLst>
              <a:ext uri="{FF2B5EF4-FFF2-40B4-BE49-F238E27FC236}"/>
            </a:extLst>
          </p:cNvPr>
          <p:cNvSpPr/>
          <p:nvPr/>
        </p:nvSpPr>
        <p:spPr>
          <a:xfrm>
            <a:off x="8797945" y="2380244"/>
            <a:ext cx="1366096" cy="1296266"/>
          </a:xfrm>
          <a:custGeom>
            <a:avLst/>
            <a:gdLst>
              <a:gd name="connsiteX0" fmla="*/ 0 w 1226192"/>
              <a:gd name="connsiteY0" fmla="*/ 613096 h 1226192"/>
              <a:gd name="connsiteX1" fmla="*/ 613096 w 1226192"/>
              <a:gd name="connsiteY1" fmla="*/ 0 h 1226192"/>
              <a:gd name="connsiteX2" fmla="*/ 1226192 w 1226192"/>
              <a:gd name="connsiteY2" fmla="*/ 613096 h 1226192"/>
              <a:gd name="connsiteX3" fmla="*/ 613096 w 1226192"/>
              <a:gd name="connsiteY3" fmla="*/ 1226192 h 1226192"/>
              <a:gd name="connsiteX4" fmla="*/ 0 w 1226192"/>
              <a:gd name="connsiteY4" fmla="*/ 613096 h 122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92" h="1226192">
                <a:moveTo>
                  <a:pt x="0" y="613096"/>
                </a:moveTo>
                <a:cubicBezTo>
                  <a:pt x="0" y="274492"/>
                  <a:pt x="274492" y="0"/>
                  <a:pt x="613096" y="0"/>
                </a:cubicBezTo>
                <a:cubicBezTo>
                  <a:pt x="951700" y="0"/>
                  <a:pt x="1226192" y="274492"/>
                  <a:pt x="1226192" y="613096"/>
                </a:cubicBezTo>
                <a:cubicBezTo>
                  <a:pt x="1226192" y="951700"/>
                  <a:pt x="951700" y="1226192"/>
                  <a:pt x="613096" y="1226192"/>
                </a:cubicBezTo>
                <a:cubicBezTo>
                  <a:pt x="274492" y="1226192"/>
                  <a:pt x="0" y="951700"/>
                  <a:pt x="0" y="613096"/>
                </a:cubicBezTo>
                <a:close/>
              </a:path>
            </a:pathLst>
          </a:custGeom>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160639"/>
              <a:satOff val="-3360"/>
              <a:lumOff val="18695"/>
              <a:alphaOff val="0"/>
            </a:schemeClr>
          </a:fillRef>
          <a:effectRef idx="2">
            <a:schemeClr val="accent1">
              <a:shade val="50000"/>
              <a:hueOff val="160639"/>
              <a:satOff val="-3360"/>
              <a:lumOff val="18695"/>
              <a:alphaOff val="0"/>
            </a:schemeClr>
          </a:effectRef>
          <a:fontRef idx="minor">
            <a:schemeClr val="lt1"/>
          </a:fontRef>
        </p:style>
        <p:txBody>
          <a:bodyPr lIns="192272" tIns="192272" rIns="192272" bIns="192272" spcCol="1270" anchor="ctr">
            <a:sp3d extrusionH="28000" prstMaterial="matte"/>
          </a:bodyPr>
          <a:lstStyle/>
          <a:p>
            <a:pPr algn="ctr" defTabSz="444500">
              <a:lnSpc>
                <a:spcPct val="90000"/>
              </a:lnSpc>
              <a:spcAft>
                <a:spcPct val="35000"/>
              </a:spcAft>
              <a:defRPr/>
            </a:pPr>
            <a:r>
              <a:rPr lang="es-EC" sz="1200" b="1" dirty="0">
                <a:solidFill>
                  <a:schemeClr val="tx1"/>
                </a:solidFill>
              </a:rPr>
              <a:t>INVENTARIOS</a:t>
            </a:r>
          </a:p>
        </p:txBody>
      </p:sp>
      <p:sp>
        <p:nvSpPr>
          <p:cNvPr id="15" name="14 Forma libre">
            <a:extLst>
              <a:ext uri="{FF2B5EF4-FFF2-40B4-BE49-F238E27FC236}"/>
            </a:extLst>
          </p:cNvPr>
          <p:cNvSpPr/>
          <p:nvPr/>
        </p:nvSpPr>
        <p:spPr>
          <a:xfrm>
            <a:off x="3395289" y="4722161"/>
            <a:ext cx="1226192" cy="1226192"/>
          </a:xfrm>
          <a:custGeom>
            <a:avLst/>
            <a:gdLst>
              <a:gd name="connsiteX0" fmla="*/ 0 w 1226192"/>
              <a:gd name="connsiteY0" fmla="*/ 613096 h 1226192"/>
              <a:gd name="connsiteX1" fmla="*/ 613096 w 1226192"/>
              <a:gd name="connsiteY1" fmla="*/ 0 h 1226192"/>
              <a:gd name="connsiteX2" fmla="*/ 1226192 w 1226192"/>
              <a:gd name="connsiteY2" fmla="*/ 613096 h 1226192"/>
              <a:gd name="connsiteX3" fmla="*/ 613096 w 1226192"/>
              <a:gd name="connsiteY3" fmla="*/ 1226192 h 1226192"/>
              <a:gd name="connsiteX4" fmla="*/ 0 w 1226192"/>
              <a:gd name="connsiteY4" fmla="*/ 613096 h 122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92" h="1226192">
                <a:moveTo>
                  <a:pt x="0" y="613096"/>
                </a:moveTo>
                <a:cubicBezTo>
                  <a:pt x="0" y="274492"/>
                  <a:pt x="274492" y="0"/>
                  <a:pt x="613096" y="0"/>
                </a:cubicBezTo>
                <a:cubicBezTo>
                  <a:pt x="951700" y="0"/>
                  <a:pt x="1226192" y="274492"/>
                  <a:pt x="1226192" y="613096"/>
                </a:cubicBezTo>
                <a:cubicBezTo>
                  <a:pt x="1226192" y="951700"/>
                  <a:pt x="951700" y="1226192"/>
                  <a:pt x="613096" y="1226192"/>
                </a:cubicBezTo>
                <a:cubicBezTo>
                  <a:pt x="274492" y="1226192"/>
                  <a:pt x="0" y="951700"/>
                  <a:pt x="0" y="613096"/>
                </a:cubicBezTo>
                <a:close/>
              </a:path>
            </a:pathLst>
          </a:custGeom>
          <a:solidFill>
            <a:srgbClr val="C000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80319"/>
              <a:satOff val="-1680"/>
              <a:lumOff val="9347"/>
              <a:alphaOff val="0"/>
            </a:schemeClr>
          </a:fillRef>
          <a:effectRef idx="2">
            <a:schemeClr val="accent1">
              <a:shade val="50000"/>
              <a:hueOff val="80319"/>
              <a:satOff val="-1680"/>
              <a:lumOff val="9347"/>
              <a:alphaOff val="0"/>
            </a:schemeClr>
          </a:effectRef>
          <a:fontRef idx="minor">
            <a:schemeClr val="lt1"/>
          </a:fontRef>
        </p:style>
        <p:txBody>
          <a:bodyPr lIns="192272" tIns="192272" rIns="192272" bIns="192272" spcCol="1270" anchor="ctr">
            <a:sp3d extrusionH="28000" prstMaterial="matte"/>
          </a:bodyPr>
          <a:lstStyle/>
          <a:p>
            <a:pPr algn="ctr" defTabSz="444500">
              <a:lnSpc>
                <a:spcPct val="90000"/>
              </a:lnSpc>
              <a:spcAft>
                <a:spcPct val="35000"/>
              </a:spcAft>
              <a:defRPr/>
            </a:pPr>
            <a:r>
              <a:rPr lang="es-EC" sz="1200" b="1" dirty="0">
                <a:solidFill>
                  <a:schemeClr val="bg2"/>
                </a:solidFill>
              </a:rPr>
              <a:t>AUDITORIA MEDICA</a:t>
            </a:r>
          </a:p>
          <a:p>
            <a:pPr algn="ctr" defTabSz="444500">
              <a:lnSpc>
                <a:spcPct val="90000"/>
              </a:lnSpc>
              <a:spcAft>
                <a:spcPct val="35000"/>
              </a:spcAft>
              <a:defRPr/>
            </a:pPr>
            <a:r>
              <a:rPr lang="es-EC" sz="1200" b="1" dirty="0">
                <a:solidFill>
                  <a:schemeClr val="bg2"/>
                </a:solidFill>
              </a:rPr>
              <a:t>FINANCIERA</a:t>
            </a:r>
          </a:p>
        </p:txBody>
      </p:sp>
      <p:sp>
        <p:nvSpPr>
          <p:cNvPr id="16" name="15 Rectángulo">
            <a:extLst>
              <a:ext uri="{FF2B5EF4-FFF2-40B4-BE49-F238E27FC236}"/>
            </a:extLst>
          </p:cNvPr>
          <p:cNvSpPr/>
          <p:nvPr/>
        </p:nvSpPr>
        <p:spPr>
          <a:xfrm rot="19142579">
            <a:off x="3987693" y="2672526"/>
            <a:ext cx="2672335" cy="584775"/>
          </a:xfrm>
          <a:prstGeom prst="rect">
            <a:avLst/>
          </a:prstGeom>
          <a:noFill/>
        </p:spPr>
        <p:txBody>
          <a:bodyPr wrap="none">
            <a:spAutoFit/>
          </a:bodyPr>
          <a:lstStyle/>
          <a:p>
            <a:pPr algn="ctr">
              <a:defRPr/>
            </a:pPr>
            <a:r>
              <a:rPr lang="es-ES" sz="32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HOSPITALARIA</a:t>
            </a:r>
            <a:endParaRPr lang="es-ES"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17" name="16 Rectángulo">
            <a:extLst>
              <a:ext uri="{FF2B5EF4-FFF2-40B4-BE49-F238E27FC236}"/>
            </a:extLst>
          </p:cNvPr>
          <p:cNvSpPr/>
          <p:nvPr/>
        </p:nvSpPr>
        <p:spPr>
          <a:xfrm rot="19142579">
            <a:off x="5623827" y="4091343"/>
            <a:ext cx="3447792" cy="584775"/>
          </a:xfrm>
          <a:prstGeom prst="rect">
            <a:avLst/>
          </a:prstGeom>
          <a:noFill/>
        </p:spPr>
        <p:txBody>
          <a:bodyPr>
            <a:spAutoFit/>
          </a:bodyPr>
          <a:lstStyle/>
          <a:p>
            <a:pPr algn="ctr">
              <a:defRPr/>
            </a:pPr>
            <a:r>
              <a:rPr lang="es-E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ADMINISTRATIVA</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17 Forma libre">
            <a:extLst>
              <a:ext uri="{FF2B5EF4-FFF2-40B4-BE49-F238E27FC236}"/>
            </a:extLst>
          </p:cNvPr>
          <p:cNvSpPr/>
          <p:nvPr/>
        </p:nvSpPr>
        <p:spPr>
          <a:xfrm>
            <a:off x="7785721" y="1082044"/>
            <a:ext cx="1350828" cy="1226192"/>
          </a:xfrm>
          <a:custGeom>
            <a:avLst/>
            <a:gdLst>
              <a:gd name="connsiteX0" fmla="*/ 0 w 1226192"/>
              <a:gd name="connsiteY0" fmla="*/ 613096 h 1226192"/>
              <a:gd name="connsiteX1" fmla="*/ 613096 w 1226192"/>
              <a:gd name="connsiteY1" fmla="*/ 0 h 1226192"/>
              <a:gd name="connsiteX2" fmla="*/ 1226192 w 1226192"/>
              <a:gd name="connsiteY2" fmla="*/ 613096 h 1226192"/>
              <a:gd name="connsiteX3" fmla="*/ 613096 w 1226192"/>
              <a:gd name="connsiteY3" fmla="*/ 1226192 h 1226192"/>
              <a:gd name="connsiteX4" fmla="*/ 0 w 1226192"/>
              <a:gd name="connsiteY4" fmla="*/ 613096 h 122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192" h="1226192">
                <a:moveTo>
                  <a:pt x="0" y="613096"/>
                </a:moveTo>
                <a:cubicBezTo>
                  <a:pt x="0" y="274492"/>
                  <a:pt x="274492" y="0"/>
                  <a:pt x="613096" y="0"/>
                </a:cubicBezTo>
                <a:cubicBezTo>
                  <a:pt x="951700" y="0"/>
                  <a:pt x="1226192" y="274492"/>
                  <a:pt x="1226192" y="613096"/>
                </a:cubicBezTo>
                <a:cubicBezTo>
                  <a:pt x="1226192" y="951700"/>
                  <a:pt x="951700" y="1226192"/>
                  <a:pt x="613096" y="1226192"/>
                </a:cubicBezTo>
                <a:cubicBezTo>
                  <a:pt x="274492" y="1226192"/>
                  <a:pt x="0" y="951700"/>
                  <a:pt x="0" y="613096"/>
                </a:cubicBezTo>
                <a:close/>
              </a:path>
            </a:pathLst>
          </a:custGeom>
          <a:solidFill>
            <a:srgbClr val="C000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shade val="50000"/>
              <a:hueOff val="240958"/>
              <a:satOff val="-5040"/>
              <a:lumOff val="28042"/>
              <a:alphaOff val="0"/>
            </a:schemeClr>
          </a:fillRef>
          <a:effectRef idx="2">
            <a:schemeClr val="accent1">
              <a:shade val="50000"/>
              <a:hueOff val="240958"/>
              <a:satOff val="-5040"/>
              <a:lumOff val="28042"/>
              <a:alphaOff val="0"/>
            </a:schemeClr>
          </a:effectRef>
          <a:fontRef idx="minor">
            <a:schemeClr val="lt1"/>
          </a:fontRef>
        </p:style>
        <p:txBody>
          <a:bodyPr lIns="192272" tIns="192272" rIns="192272" bIns="192272" spcCol="1270" anchor="ctr">
            <a:sp3d extrusionH="28000" prstMaterial="matte"/>
          </a:bodyPr>
          <a:lstStyle/>
          <a:p>
            <a:pPr algn="ctr" defTabSz="444500">
              <a:lnSpc>
                <a:spcPct val="90000"/>
              </a:lnSpc>
              <a:spcAft>
                <a:spcPct val="35000"/>
              </a:spcAft>
              <a:defRPr/>
            </a:pPr>
            <a:r>
              <a:rPr lang="es-EC" sz="1200" b="1" dirty="0">
                <a:solidFill>
                  <a:schemeClr val="bg2"/>
                </a:solidFill>
              </a:rPr>
              <a:t>SALUD</a:t>
            </a:r>
          </a:p>
          <a:p>
            <a:pPr algn="ctr" defTabSz="444500">
              <a:lnSpc>
                <a:spcPct val="90000"/>
              </a:lnSpc>
              <a:spcAft>
                <a:spcPct val="35000"/>
              </a:spcAft>
              <a:defRPr/>
            </a:pPr>
            <a:r>
              <a:rPr lang="es-EC" sz="1200" b="1" dirty="0">
                <a:solidFill>
                  <a:schemeClr val="bg2"/>
                </a:solidFill>
              </a:rPr>
              <a:t>OCUPACIONAL</a:t>
            </a:r>
          </a:p>
        </p:txBody>
      </p:sp>
    </p:spTree>
    <p:extLst>
      <p:ext uri="{BB962C8B-B14F-4D97-AF65-F5344CB8AC3E}">
        <p14:creationId xmlns:p14="http://schemas.microsoft.com/office/powerpoint/2010/main" val="47928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circle(in)">
                                      <p:cBhvr>
                                        <p:cTn id="78" dur="20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circle(in)">
                                      <p:cBhvr>
                                        <p:cTn id="8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7C5C8CE6-F51C-0649-93D3-8129F63B15DD}"/>
              </a:ext>
            </a:extLst>
          </p:cNvPr>
          <p:cNvSpPr/>
          <p:nvPr/>
        </p:nvSpPr>
        <p:spPr>
          <a:xfrm>
            <a:off x="1922322" y="2080205"/>
            <a:ext cx="9322179" cy="1938992"/>
          </a:xfrm>
          <a:prstGeom prst="rect">
            <a:avLst/>
          </a:prstGeom>
        </p:spPr>
        <p:txBody>
          <a:bodyPr wrap="square">
            <a:spAutoFit/>
          </a:bodyPr>
          <a:lstStyle/>
          <a:p>
            <a:pPr algn="ctr">
              <a:defRPr/>
            </a:pPr>
            <a:r>
              <a:rPr kumimoji="0" lang="es-EC" sz="3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TEMA: </a:t>
            </a:r>
            <a:r>
              <a:rPr lang="es-ES" sz="3000" b="1" dirty="0">
                <a:effectLst>
                  <a:glow rad="203200">
                    <a:schemeClr val="bg1">
                      <a:alpha val="81000"/>
                    </a:schemeClr>
                  </a:glow>
                </a:effectLst>
                <a:latin typeface="Arial" panose="020B0604020202020204" pitchFamily="34" charset="0"/>
                <a:cs typeface="Arial" panose="020B0604020202020204" pitchFamily="34" charset="0"/>
              </a:rPr>
              <a:t>DESARROLLO DE UNA PLATAFORMA DE SOFTWARE HOSPITALARIO PARA LA RED DE SALUD DE FUERZAS ARMADAS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Conector recto 8">
            <a:extLst>
              <a:ext uri="{FF2B5EF4-FFF2-40B4-BE49-F238E27FC236}">
                <a16:creationId xmlns:a16="http://schemas.microsoft.com/office/drawing/2014/main" xmlns="" id="{BCE7088B-96EC-8841-A837-F44032347E3E}"/>
              </a:ext>
            </a:extLst>
          </p:cNvPr>
          <p:cNvCxnSpPr/>
          <p:nvPr/>
        </p:nvCxnSpPr>
        <p:spPr>
          <a:xfrm>
            <a:off x="1485900" y="198466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xmlns="" id="{F24E8BE2-0783-824A-A337-74107E91AF45}"/>
              </a:ext>
            </a:extLst>
          </p:cNvPr>
          <p:cNvCxnSpPr/>
          <p:nvPr/>
        </p:nvCxnSpPr>
        <p:spPr>
          <a:xfrm>
            <a:off x="1485900" y="405912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a16="http://schemas.microsoft.com/office/drawing/2014/main" xmlns="" id="{3818474D-A86F-C244-AA31-418253F2C546}"/>
              </a:ext>
            </a:extLst>
          </p:cNvPr>
          <p:cNvSpPr txBox="1"/>
          <p:nvPr/>
        </p:nvSpPr>
        <p:spPr>
          <a:xfrm>
            <a:off x="2635399" y="1367742"/>
            <a:ext cx="74652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MAESTRÍA EN ESTRATEGIA MILITAR TERRESTRE</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xmlns="" id="{4D62C163-8FCA-404B-839C-BEA41DD0379B}"/>
              </a:ext>
            </a:extLst>
          </p:cNvPr>
          <p:cNvSpPr txBox="1"/>
          <p:nvPr/>
        </p:nvSpPr>
        <p:spPr>
          <a:xfrm>
            <a:off x="1790447" y="4277918"/>
            <a:ext cx="9585958" cy="1200329"/>
          </a:xfrm>
          <a:prstGeom prst="rect">
            <a:avLst/>
          </a:prstGeom>
          <a:noFill/>
        </p:spPr>
        <p:txBody>
          <a:bodyPr wrap="none" rtlCol="0">
            <a:spAutoFit/>
          </a:bodyPr>
          <a:lstStyle/>
          <a:p>
            <a:pPr lvl="0" algn="ctr">
              <a:defRPr/>
            </a:pP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TCRN. DE E.M </a:t>
            </a:r>
            <a:r>
              <a:rPr lang="es-EC" sz="2400" dirty="0">
                <a:solidFill>
                  <a:prstClr val="black"/>
                </a:solidFill>
                <a:latin typeface="Arial" panose="020B0604020202020204" pitchFamily="34" charset="0"/>
                <a:cs typeface="Arial" panose="020B0604020202020204" pitchFamily="34" charset="0"/>
              </a:rPr>
              <a:t> </a:t>
            </a:r>
            <a:r>
              <a:rPr lang="es-EC" sz="2400" dirty="0" smtClean="0">
                <a:solidFill>
                  <a:prstClr val="black"/>
                </a:solidFill>
                <a:latin typeface="Arial" panose="020B0604020202020204" pitchFamily="34" charset="0"/>
                <a:cs typeface="Arial" panose="020B0604020202020204" pitchFamily="34" charset="0"/>
              </a:rPr>
              <a:t>EDWIN CADENA </a:t>
            </a: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  TCRN DE E.M </a:t>
            </a:r>
            <a:r>
              <a:rPr lang="es-EC" sz="2400" dirty="0">
                <a:solidFill>
                  <a:prstClr val="black"/>
                </a:solidFill>
                <a:latin typeface="Arial" panose="020B0604020202020204" pitchFamily="34" charset="0"/>
                <a:cs typeface="Arial" panose="020B0604020202020204" pitchFamily="34" charset="0"/>
              </a:rPr>
              <a:t>DIELO </a:t>
            </a:r>
            <a:r>
              <a:rPr lang="es-EC" sz="2400" dirty="0" smtClean="0">
                <a:solidFill>
                  <a:prstClr val="black"/>
                </a:solidFill>
                <a:latin typeface="Arial" panose="020B0604020202020204" pitchFamily="34" charset="0"/>
                <a:cs typeface="Arial" panose="020B0604020202020204" pitchFamily="34" charset="0"/>
              </a:rPr>
              <a:t>JIMÉNEZ</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DIRECTOR: CRNL. </a:t>
            </a:r>
            <a:r>
              <a:rPr lang="es-EC" sz="2400" dirty="0" smtClean="0">
                <a:solidFill>
                  <a:prstClr val="black"/>
                </a:solidFill>
                <a:latin typeface="Arial" panose="020B0604020202020204" pitchFamily="34" charset="0"/>
                <a:cs typeface="Arial" panose="020B0604020202020204" pitchFamily="34" charset="0"/>
              </a:rPr>
              <a:t>EMC.</a:t>
            </a: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HUGO ÁLVAREZ</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8541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OBJETIVO 1: </a:t>
            </a:r>
            <a:r>
              <a:rPr lang="es-EC" sz="2800" b="1" i="1" dirty="0" smtClean="0">
                <a:solidFill>
                  <a:prstClr val="black"/>
                </a:solidFill>
                <a:latin typeface="Arial" panose="020B0604020202020204" pitchFamily="34" charset="0"/>
                <a:cs typeface="Arial" panose="020B0604020202020204" pitchFamily="34" charset="0"/>
              </a:rPr>
              <a:t>COMPONENTES EMERGENCIAS</a:t>
            </a:r>
            <a:endParaRPr lang="es-EC" sz="2800" b="1" i="1" dirty="0">
              <a:solidFill>
                <a:prstClr val="black"/>
              </a:solidFill>
              <a:latin typeface="Arial" panose="020B0604020202020204" pitchFamily="34" charset="0"/>
              <a:cs typeface="Arial" panose="020B0604020202020204" pitchFamily="34" charset="0"/>
            </a:endParaRPr>
          </a:p>
        </p:txBody>
      </p:sp>
      <p:pic>
        <p:nvPicPr>
          <p:cNvPr id="4" name="Picture 4" descr="http://www.hospitalquindio.gov.co/hospital2013/images/portalinfantil/derechos/PACI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925" y="3225800"/>
            <a:ext cx="6032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200" y="3082747"/>
            <a:ext cx="1207800" cy="1125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45 Conector recto de flecha"/>
          <p:cNvCxnSpPr>
            <a:cxnSpLocks noChangeShapeType="1"/>
            <a:stCxn id="4" idx="3"/>
            <a:endCxn id="14" idx="1"/>
          </p:cNvCxnSpPr>
          <p:nvPr/>
        </p:nvCxnSpPr>
        <p:spPr bwMode="auto">
          <a:xfrm flipV="1">
            <a:off x="4448175" y="2935288"/>
            <a:ext cx="896938" cy="754062"/>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8" name="7 CuadroTexto">
            <a:extLst>
              <a:ext uri="{FF2B5EF4-FFF2-40B4-BE49-F238E27FC236}"/>
            </a:extLst>
          </p:cNvPr>
          <p:cNvSpPr txBox="1"/>
          <p:nvPr/>
        </p:nvSpPr>
        <p:spPr>
          <a:xfrm>
            <a:off x="2916238" y="3082925"/>
            <a:ext cx="974725" cy="461963"/>
          </a:xfrm>
          <a:prstGeom prst="rect">
            <a:avLst/>
          </a:prstGeom>
          <a:noFill/>
        </p:spPr>
        <p:txBody>
          <a:bodyPr wrap="none">
            <a:spAutoFit/>
          </a:bodyPr>
          <a:lstStyle/>
          <a:p>
            <a:pPr algn="ctr" eaLnBrk="1" fontAlgn="auto" hangingPunct="1">
              <a:spcBef>
                <a:spcPts val="0"/>
              </a:spcBef>
              <a:spcAft>
                <a:spcPts val="0"/>
              </a:spcAft>
              <a:defRPr/>
            </a:pPr>
            <a:r>
              <a:rPr lang="es-EC" sz="1200" b="1" dirty="0">
                <a:solidFill>
                  <a:prstClr val="black"/>
                </a:solidFill>
                <a:latin typeface="Calibri"/>
                <a:ea typeface="+mn-ea"/>
              </a:rPr>
              <a:t>SELECCIONA</a:t>
            </a:r>
          </a:p>
          <a:p>
            <a:pPr algn="ctr" eaLnBrk="1" fontAlgn="auto" hangingPunct="1">
              <a:spcBef>
                <a:spcPts val="0"/>
              </a:spcBef>
              <a:spcAft>
                <a:spcPts val="0"/>
              </a:spcAft>
              <a:defRPr/>
            </a:pPr>
            <a:r>
              <a:rPr lang="es-EC" sz="1200" b="1" dirty="0">
                <a:solidFill>
                  <a:prstClr val="black"/>
                </a:solidFill>
                <a:latin typeface="Calibri"/>
                <a:ea typeface="+mn-ea"/>
              </a:rPr>
              <a:t>PACIENTE</a:t>
            </a:r>
          </a:p>
        </p:txBody>
      </p:sp>
      <p:sp>
        <p:nvSpPr>
          <p:cNvPr id="9" name="8 CuadroTexto">
            <a:extLst>
              <a:ext uri="{FF2B5EF4-FFF2-40B4-BE49-F238E27FC236}"/>
            </a:extLst>
          </p:cNvPr>
          <p:cNvSpPr txBox="1"/>
          <p:nvPr/>
        </p:nvSpPr>
        <p:spPr>
          <a:xfrm>
            <a:off x="5487988" y="1582738"/>
            <a:ext cx="895350" cy="338137"/>
          </a:xfrm>
          <a:prstGeom prst="rect">
            <a:avLst/>
          </a:prstGeom>
          <a:noFill/>
        </p:spPr>
        <p:txBody>
          <a:bodyPr wrap="none">
            <a:spAutoFit/>
          </a:bodyPr>
          <a:lstStyle/>
          <a:p>
            <a:pP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MÉDICO</a:t>
            </a:r>
            <a:endParaRPr lang="es-EC" b="1" dirty="0">
              <a:solidFill>
                <a:prstClr val="black"/>
              </a:solidFill>
              <a:effectLst>
                <a:outerShdw blurRad="38100" dist="38100" dir="2700000" algn="tl">
                  <a:srgbClr val="000000">
                    <a:alpha val="43137"/>
                  </a:srgbClr>
                </a:outerShdw>
              </a:effectLst>
              <a:latin typeface="Calibri"/>
              <a:ea typeface="+mn-ea"/>
            </a:endParaRPr>
          </a:p>
        </p:txBody>
      </p:sp>
      <p:sp>
        <p:nvSpPr>
          <p:cNvPr id="10" name="9 CuadroTexto">
            <a:extLst>
              <a:ext uri="{FF2B5EF4-FFF2-40B4-BE49-F238E27FC236}"/>
            </a:extLst>
          </p:cNvPr>
          <p:cNvSpPr txBox="1"/>
          <p:nvPr/>
        </p:nvSpPr>
        <p:spPr>
          <a:xfrm>
            <a:off x="5059363" y="5888038"/>
            <a:ext cx="1301750" cy="338137"/>
          </a:xfrm>
          <a:prstGeom prst="rect">
            <a:avLst/>
          </a:prstGeom>
          <a:noFill/>
        </p:spPr>
        <p:txBody>
          <a:bodyPr wrap="none">
            <a:spAutoFit/>
          </a:bodyPr>
          <a:lstStyle/>
          <a:p>
            <a:pPr algn="ct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ENFERMERÍA</a:t>
            </a:r>
          </a:p>
        </p:txBody>
      </p:sp>
      <p:sp>
        <p:nvSpPr>
          <p:cNvPr id="11" name="10 CuadroTexto">
            <a:extLst>
              <a:ext uri="{FF2B5EF4-FFF2-40B4-BE49-F238E27FC236}"/>
            </a:extLst>
          </p:cNvPr>
          <p:cNvSpPr txBox="1"/>
          <p:nvPr/>
        </p:nvSpPr>
        <p:spPr>
          <a:xfrm>
            <a:off x="8073593" y="2898485"/>
            <a:ext cx="2335212" cy="1570038"/>
          </a:xfrm>
          <a:prstGeom prst="rect">
            <a:avLst/>
          </a:prstGeom>
          <a:noFill/>
        </p:spPr>
        <p:txBody>
          <a:bodyPr wrap="none">
            <a:spAutoFit/>
          </a:bodyPr>
          <a:lstStyle/>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SOLICITUD DE EXAMENES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INTERCONSULTAS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PARTE OPERATORIO</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PRESCRIPCIONES MEDICAS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INDICACIONES GENERALES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SOLICITUD DE PROCEDIMIENTOS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FORMA 008</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REGISTRAR ALTA</a:t>
            </a:r>
          </a:p>
        </p:txBody>
      </p:sp>
      <p:sp>
        <p:nvSpPr>
          <p:cNvPr id="12" name="11 CuadroTexto">
            <a:extLst>
              <a:ext uri="{FF2B5EF4-FFF2-40B4-BE49-F238E27FC236}"/>
            </a:extLst>
          </p:cNvPr>
          <p:cNvSpPr txBox="1"/>
          <p:nvPr/>
        </p:nvSpPr>
        <p:spPr>
          <a:xfrm>
            <a:off x="1662113" y="2439988"/>
            <a:ext cx="1095375" cy="584200"/>
          </a:xfrm>
          <a:prstGeom prst="rect">
            <a:avLst/>
          </a:prstGeom>
          <a:noFill/>
        </p:spPr>
        <p:txBody>
          <a:bodyPr wrap="none">
            <a:spAutoFit/>
          </a:bodyPr>
          <a:lstStyle/>
          <a:p>
            <a:pPr algn="ct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RACK</a:t>
            </a:r>
          </a:p>
          <a:p>
            <a:pPr algn="ct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PACIENTES</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4530725"/>
            <a:ext cx="876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113" y="2297113"/>
            <a:ext cx="876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54 Conector recto de flecha"/>
          <p:cNvCxnSpPr>
            <a:cxnSpLocks noChangeShapeType="1"/>
            <a:stCxn id="4" idx="3"/>
            <a:endCxn id="13" idx="1"/>
          </p:cNvCxnSpPr>
          <p:nvPr/>
        </p:nvCxnSpPr>
        <p:spPr bwMode="auto">
          <a:xfrm>
            <a:off x="4448175" y="3689350"/>
            <a:ext cx="968375" cy="147955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6" name="55 Conector recto de flecha"/>
          <p:cNvCxnSpPr>
            <a:cxnSpLocks noChangeShapeType="1"/>
            <a:stCxn id="5" idx="3"/>
            <a:endCxn id="4" idx="1"/>
          </p:cNvCxnSpPr>
          <p:nvPr/>
        </p:nvCxnSpPr>
        <p:spPr bwMode="auto">
          <a:xfrm>
            <a:off x="2844800" y="3644900"/>
            <a:ext cx="1000125" cy="4445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17" name="16 Esquina doblada">
            <a:extLst>
              <a:ext uri="{FF2B5EF4-FFF2-40B4-BE49-F238E27FC236}"/>
            </a:extLst>
          </p:cNvPr>
          <p:cNvSpPr/>
          <p:nvPr/>
        </p:nvSpPr>
        <p:spPr>
          <a:xfrm>
            <a:off x="6702425" y="1511300"/>
            <a:ext cx="1071563" cy="1000125"/>
          </a:xfrm>
          <a:prstGeom prst="foldedCorner">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s-EC" sz="1200" b="1" kern="0" dirty="0">
                <a:solidFill>
                  <a:prstClr val="white"/>
                </a:solidFill>
                <a:latin typeface="Calibri"/>
                <a:ea typeface="+mn-ea"/>
              </a:rPr>
              <a:t>NOTA</a:t>
            </a:r>
          </a:p>
          <a:p>
            <a:pPr algn="ctr" eaLnBrk="1" fontAlgn="auto" hangingPunct="1">
              <a:spcBef>
                <a:spcPts val="0"/>
              </a:spcBef>
              <a:spcAft>
                <a:spcPts val="0"/>
              </a:spcAft>
              <a:defRPr/>
            </a:pPr>
            <a:r>
              <a:rPr lang="es-EC" sz="1200" b="1" kern="0" dirty="0">
                <a:solidFill>
                  <a:prstClr val="white"/>
                </a:solidFill>
                <a:latin typeface="Calibri"/>
                <a:ea typeface="+mn-ea"/>
              </a:rPr>
              <a:t>DE</a:t>
            </a:r>
          </a:p>
          <a:p>
            <a:pPr algn="ctr" eaLnBrk="1" fontAlgn="auto" hangingPunct="1">
              <a:spcBef>
                <a:spcPts val="0"/>
              </a:spcBef>
              <a:spcAft>
                <a:spcPts val="0"/>
              </a:spcAft>
              <a:defRPr/>
            </a:pPr>
            <a:r>
              <a:rPr lang="es-EC" sz="1200" b="1" kern="0" dirty="0">
                <a:solidFill>
                  <a:prstClr val="white"/>
                </a:solidFill>
                <a:latin typeface="Calibri"/>
                <a:ea typeface="+mn-ea"/>
              </a:rPr>
              <a:t>INGRESO</a:t>
            </a:r>
          </a:p>
        </p:txBody>
      </p:sp>
      <p:sp>
        <p:nvSpPr>
          <p:cNvPr id="18" name="17 Esquina doblada">
            <a:extLst>
              <a:ext uri="{FF2B5EF4-FFF2-40B4-BE49-F238E27FC236}"/>
            </a:extLst>
          </p:cNvPr>
          <p:cNvSpPr/>
          <p:nvPr/>
        </p:nvSpPr>
        <p:spPr>
          <a:xfrm>
            <a:off x="6773863" y="3082925"/>
            <a:ext cx="1143000" cy="1071563"/>
          </a:xfrm>
          <a:prstGeom prst="foldedCorner">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s-EC" sz="1200" b="1" kern="0" dirty="0">
                <a:solidFill>
                  <a:prstClr val="white"/>
                </a:solidFill>
                <a:latin typeface="Calibri"/>
                <a:ea typeface="+mn-ea"/>
              </a:rPr>
              <a:t>NOTA</a:t>
            </a:r>
          </a:p>
          <a:p>
            <a:pPr algn="ctr" eaLnBrk="1" fontAlgn="auto" hangingPunct="1">
              <a:spcBef>
                <a:spcPts val="0"/>
              </a:spcBef>
              <a:spcAft>
                <a:spcPts val="0"/>
              </a:spcAft>
              <a:defRPr/>
            </a:pPr>
            <a:r>
              <a:rPr lang="es-EC" sz="1200" b="1" kern="0" dirty="0">
                <a:solidFill>
                  <a:prstClr val="white"/>
                </a:solidFill>
                <a:latin typeface="Calibri"/>
                <a:ea typeface="+mn-ea"/>
              </a:rPr>
              <a:t>DE</a:t>
            </a:r>
          </a:p>
          <a:p>
            <a:pPr algn="ctr" eaLnBrk="1" fontAlgn="auto" hangingPunct="1">
              <a:spcBef>
                <a:spcPts val="0"/>
              </a:spcBef>
              <a:spcAft>
                <a:spcPts val="0"/>
              </a:spcAft>
              <a:defRPr/>
            </a:pPr>
            <a:r>
              <a:rPr lang="es-EC" sz="1200" b="1" kern="0" dirty="0">
                <a:solidFill>
                  <a:prstClr val="white"/>
                </a:solidFill>
                <a:latin typeface="Calibri"/>
                <a:ea typeface="+mn-ea"/>
              </a:rPr>
              <a:t>SEGUIMIENTO</a:t>
            </a:r>
          </a:p>
        </p:txBody>
      </p:sp>
      <p:sp>
        <p:nvSpPr>
          <p:cNvPr id="19" name="18 Esquina doblada">
            <a:extLst>
              <a:ext uri="{FF2B5EF4-FFF2-40B4-BE49-F238E27FC236}"/>
            </a:extLst>
          </p:cNvPr>
          <p:cNvSpPr/>
          <p:nvPr/>
        </p:nvSpPr>
        <p:spPr>
          <a:xfrm>
            <a:off x="6845300" y="5083175"/>
            <a:ext cx="1143000" cy="1428750"/>
          </a:xfrm>
          <a:prstGeom prst="foldedCorner">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s-EC" sz="1200" b="1" kern="0" dirty="0">
                <a:solidFill>
                  <a:prstClr val="white"/>
                </a:solidFill>
                <a:latin typeface="Calibri"/>
                <a:ea typeface="+mn-ea"/>
              </a:rPr>
              <a:t>LABORES</a:t>
            </a:r>
          </a:p>
          <a:p>
            <a:pPr algn="ctr" eaLnBrk="1" fontAlgn="auto" hangingPunct="1">
              <a:spcBef>
                <a:spcPts val="0"/>
              </a:spcBef>
              <a:spcAft>
                <a:spcPts val="0"/>
              </a:spcAft>
              <a:defRPr/>
            </a:pPr>
            <a:r>
              <a:rPr lang="es-EC" sz="1200" b="1" kern="0" dirty="0">
                <a:solidFill>
                  <a:prstClr val="white"/>
                </a:solidFill>
                <a:latin typeface="Calibri"/>
                <a:ea typeface="+mn-ea"/>
              </a:rPr>
              <a:t>DE</a:t>
            </a:r>
          </a:p>
          <a:p>
            <a:pPr algn="ctr" eaLnBrk="1" fontAlgn="auto" hangingPunct="1">
              <a:spcBef>
                <a:spcPts val="0"/>
              </a:spcBef>
              <a:spcAft>
                <a:spcPts val="0"/>
              </a:spcAft>
              <a:defRPr/>
            </a:pPr>
            <a:r>
              <a:rPr lang="es-EC" sz="1200" b="1" kern="0" dirty="0">
                <a:solidFill>
                  <a:prstClr val="white"/>
                </a:solidFill>
                <a:latin typeface="Calibri"/>
                <a:ea typeface="+mn-ea"/>
              </a:rPr>
              <a:t>ENFERMERIA</a:t>
            </a:r>
          </a:p>
        </p:txBody>
      </p:sp>
      <p:sp>
        <p:nvSpPr>
          <p:cNvPr id="20" name="19 Rectángulo">
            <a:extLst>
              <a:ext uri="{FF2B5EF4-FFF2-40B4-BE49-F238E27FC236}"/>
            </a:extLst>
          </p:cNvPr>
          <p:cNvSpPr/>
          <p:nvPr/>
        </p:nvSpPr>
        <p:spPr>
          <a:xfrm>
            <a:off x="8059738" y="845858"/>
            <a:ext cx="2541587" cy="2308225"/>
          </a:xfrm>
          <a:prstGeom prst="rect">
            <a:avLst/>
          </a:prstGeom>
        </p:spPr>
        <p:txBody>
          <a:bodyPr wrap="none">
            <a:spAutoFit/>
          </a:bodyPr>
          <a:lstStyle/>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hlinkClick r:id="rId6" action="ppaction://hlinksldjump"/>
              </a:rPr>
              <a:t>INICIO DE ATENCION</a:t>
            </a:r>
            <a:endParaRPr lang="es-EC" sz="1200" b="1" dirty="0">
              <a:solidFill>
                <a:prstClr val="black"/>
              </a:solidFill>
              <a:latin typeface="Calibri"/>
              <a:ea typeface="+mn-ea"/>
            </a:endParaRP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MOTIVO DE CONSULTA</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ENFERMEDAD ACTUAL</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ANTECEDENTES PERSONALES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ANTECEDENTES FAMILIARES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hlinkClick r:id="rId7" action="ppaction://hlinksldjump"/>
              </a:rPr>
              <a:t>ANTECEDENTES GINECOLOGICOS</a:t>
            </a:r>
            <a:endParaRPr lang="es-EC" sz="1200" b="1" dirty="0">
              <a:solidFill>
                <a:prstClr val="black"/>
              </a:solidFill>
              <a:latin typeface="Calibri"/>
              <a:ea typeface="+mn-ea"/>
            </a:endParaRP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 ALERGIAS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 HABITOS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REVISION DE ORGANOS Y SISTEMAS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EXAMEN FISICO</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DIAGNOSTICO PRESUNTIVO</a:t>
            </a:r>
          </a:p>
          <a:p>
            <a:pPr eaLnBrk="1" fontAlgn="auto" hangingPunct="1">
              <a:spcBef>
                <a:spcPts val="0"/>
              </a:spcBef>
              <a:spcAft>
                <a:spcPts val="0"/>
              </a:spcAft>
              <a:buFont typeface="Arial" pitchFamily="34" charset="0"/>
              <a:buChar char="•"/>
              <a:defRPr/>
            </a:pPr>
            <a:endParaRPr lang="es-EC" sz="1200" b="1" dirty="0">
              <a:solidFill>
                <a:prstClr val="black"/>
              </a:solidFill>
              <a:latin typeface="Calibri"/>
              <a:ea typeface="+mn-ea"/>
            </a:endParaRPr>
          </a:p>
        </p:txBody>
      </p:sp>
      <p:sp>
        <p:nvSpPr>
          <p:cNvPr id="21" name="20 Llaves">
            <a:extLst>
              <a:ext uri="{FF2B5EF4-FFF2-40B4-BE49-F238E27FC236}"/>
            </a:extLst>
          </p:cNvPr>
          <p:cNvSpPr/>
          <p:nvPr/>
        </p:nvSpPr>
        <p:spPr>
          <a:xfrm>
            <a:off x="7773988" y="691290"/>
            <a:ext cx="3115686" cy="2143125"/>
          </a:xfrm>
          <a:prstGeom prst="bracePair">
            <a:avLst/>
          </a:prstGeom>
          <a:noFill/>
          <a:ln w="9525" cap="flat" cmpd="sng" algn="ctr">
            <a:solidFill>
              <a:srgbClr val="4F81BD">
                <a:shade val="95000"/>
                <a:satMod val="105000"/>
              </a:srgbClr>
            </a:solidFill>
            <a:prstDash val="solid"/>
          </a:ln>
          <a:effectLst/>
        </p:spPr>
        <p:txBody>
          <a:bodyPr anchor="ctr"/>
          <a:lstStyle/>
          <a:p>
            <a:pPr algn="ctr" eaLnBrk="1" fontAlgn="auto" hangingPunct="1">
              <a:spcBef>
                <a:spcPts val="0"/>
              </a:spcBef>
              <a:spcAft>
                <a:spcPts val="0"/>
              </a:spcAft>
              <a:defRPr/>
            </a:pPr>
            <a:endParaRPr lang="es-EC" kern="0">
              <a:solidFill>
                <a:prstClr val="black"/>
              </a:solidFill>
              <a:latin typeface="Calibri"/>
              <a:ea typeface="+mn-ea"/>
            </a:endParaRPr>
          </a:p>
        </p:txBody>
      </p:sp>
      <p:sp>
        <p:nvSpPr>
          <p:cNvPr id="22" name="21 Llaves">
            <a:extLst>
              <a:ext uri="{FF2B5EF4-FFF2-40B4-BE49-F238E27FC236}"/>
            </a:extLst>
          </p:cNvPr>
          <p:cNvSpPr/>
          <p:nvPr/>
        </p:nvSpPr>
        <p:spPr>
          <a:xfrm>
            <a:off x="7916864" y="2868613"/>
            <a:ext cx="2972810" cy="1571625"/>
          </a:xfrm>
          <a:prstGeom prst="bracePair">
            <a:avLst/>
          </a:prstGeom>
          <a:noFill/>
          <a:ln w="9525" cap="flat" cmpd="sng" algn="ctr">
            <a:solidFill>
              <a:srgbClr val="4F81BD">
                <a:shade val="95000"/>
                <a:satMod val="105000"/>
              </a:srgbClr>
            </a:solidFill>
            <a:prstDash val="solid"/>
          </a:ln>
          <a:effectLst/>
        </p:spPr>
        <p:txBody>
          <a:bodyPr anchor="ctr"/>
          <a:lstStyle/>
          <a:p>
            <a:pPr algn="ctr" eaLnBrk="1" fontAlgn="auto" hangingPunct="1">
              <a:spcBef>
                <a:spcPts val="0"/>
              </a:spcBef>
              <a:spcAft>
                <a:spcPts val="0"/>
              </a:spcAft>
              <a:defRPr/>
            </a:pPr>
            <a:endParaRPr lang="es-EC" kern="0">
              <a:solidFill>
                <a:prstClr val="black"/>
              </a:solidFill>
              <a:latin typeface="Calibri"/>
              <a:ea typeface="+mn-ea"/>
            </a:endParaRPr>
          </a:p>
        </p:txBody>
      </p:sp>
      <p:sp>
        <p:nvSpPr>
          <p:cNvPr id="23" name="22 CuadroTexto">
            <a:extLst>
              <a:ext uri="{FF2B5EF4-FFF2-40B4-BE49-F238E27FC236}"/>
            </a:extLst>
          </p:cNvPr>
          <p:cNvSpPr txBox="1"/>
          <p:nvPr/>
        </p:nvSpPr>
        <p:spPr>
          <a:xfrm>
            <a:off x="8131174" y="4511675"/>
            <a:ext cx="2263775" cy="2492375"/>
          </a:xfrm>
          <a:prstGeom prst="rect">
            <a:avLst/>
          </a:prstGeom>
          <a:noFill/>
        </p:spPr>
        <p:txBody>
          <a:bodyPr wrap="square">
            <a:spAutoFit/>
          </a:bodyPr>
          <a:lstStyle/>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PESO Y TALLA</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HEMODINAMIA</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SIGNOS VITALES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NEUROLOGICO</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RESPIRATORIO</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INGESTA Y ELIMINACION</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HEMOGLUCOTEST</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CUIDADOS DE ABORDAJE</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CUIDADOS GENERALES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CULTIVOS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LOCALIZACION DE ULCERAS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REPORTES  DE ENFERMERIA</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DIETAS</a:t>
            </a:r>
          </a:p>
        </p:txBody>
      </p:sp>
      <p:sp>
        <p:nvSpPr>
          <p:cNvPr id="24" name="23 Llaves">
            <a:extLst>
              <a:ext uri="{FF2B5EF4-FFF2-40B4-BE49-F238E27FC236}"/>
            </a:extLst>
          </p:cNvPr>
          <p:cNvSpPr/>
          <p:nvPr/>
        </p:nvSpPr>
        <p:spPr>
          <a:xfrm>
            <a:off x="7988299" y="4440238"/>
            <a:ext cx="3053773" cy="2571750"/>
          </a:xfrm>
          <a:prstGeom prst="bracePair">
            <a:avLst/>
          </a:prstGeom>
          <a:noFill/>
          <a:ln w="9525" cap="flat" cmpd="sng" algn="ctr">
            <a:solidFill>
              <a:srgbClr val="4F81BD">
                <a:shade val="95000"/>
                <a:satMod val="105000"/>
              </a:srgbClr>
            </a:solidFill>
            <a:prstDash val="solid"/>
          </a:ln>
          <a:effectLst/>
        </p:spPr>
        <p:txBody>
          <a:bodyPr anchor="ctr"/>
          <a:lstStyle/>
          <a:p>
            <a:pPr algn="ctr" eaLnBrk="1" fontAlgn="auto" hangingPunct="1">
              <a:spcBef>
                <a:spcPts val="0"/>
              </a:spcBef>
              <a:spcAft>
                <a:spcPts val="0"/>
              </a:spcAft>
              <a:defRPr/>
            </a:pPr>
            <a:endParaRPr lang="es-EC" kern="0">
              <a:solidFill>
                <a:prstClr val="black"/>
              </a:solidFill>
              <a:latin typeface="Calibri"/>
              <a:ea typeface="+mn-ea"/>
            </a:endParaRPr>
          </a:p>
        </p:txBody>
      </p:sp>
      <p:cxnSp>
        <p:nvCxnSpPr>
          <p:cNvPr id="25" name="64 Conector recto de flecha"/>
          <p:cNvCxnSpPr>
            <a:cxnSpLocks noChangeShapeType="1"/>
            <a:stCxn id="14" idx="3"/>
            <a:endCxn id="17" idx="1"/>
          </p:cNvCxnSpPr>
          <p:nvPr/>
        </p:nvCxnSpPr>
        <p:spPr bwMode="auto">
          <a:xfrm flipV="1">
            <a:off x="6221413" y="2011363"/>
            <a:ext cx="481012" cy="92392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6" name="65 Conector recto de flecha"/>
          <p:cNvCxnSpPr>
            <a:cxnSpLocks noChangeShapeType="1"/>
            <a:stCxn id="14" idx="3"/>
            <a:endCxn id="18" idx="1"/>
          </p:cNvCxnSpPr>
          <p:nvPr/>
        </p:nvCxnSpPr>
        <p:spPr bwMode="auto">
          <a:xfrm>
            <a:off x="6221413" y="2935288"/>
            <a:ext cx="552450" cy="68262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7" name="66 Conector recto de flecha"/>
          <p:cNvCxnSpPr>
            <a:cxnSpLocks noChangeShapeType="1"/>
            <a:stCxn id="13" idx="3"/>
            <a:endCxn id="19" idx="1"/>
          </p:cNvCxnSpPr>
          <p:nvPr/>
        </p:nvCxnSpPr>
        <p:spPr bwMode="auto">
          <a:xfrm>
            <a:off x="6292850" y="5168900"/>
            <a:ext cx="552450" cy="62865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36832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OBJETIVO 1: </a:t>
            </a:r>
            <a:r>
              <a:rPr lang="es-EC" sz="2800" b="1" i="1" dirty="0" smtClean="0">
                <a:solidFill>
                  <a:prstClr val="black"/>
                </a:solidFill>
                <a:latin typeface="Arial" panose="020B0604020202020204" pitchFamily="34" charset="0"/>
                <a:cs typeface="Arial" panose="020B0604020202020204" pitchFamily="34" charset="0"/>
              </a:rPr>
              <a:t>COMPONENTES DE HOSPITALIZACIÓN</a:t>
            </a:r>
            <a:endParaRPr lang="es-EC" sz="2800" b="1" i="1" dirty="0">
              <a:solidFill>
                <a:prstClr val="black"/>
              </a:solidFill>
              <a:latin typeface="Arial" panose="020B0604020202020204" pitchFamily="34" charset="0"/>
              <a:cs typeface="Arial" panose="020B0604020202020204" pitchFamily="34" charset="0"/>
            </a:endParaRPr>
          </a:p>
        </p:txBody>
      </p:sp>
      <p:pic>
        <p:nvPicPr>
          <p:cNvPr id="3" name="Picture 4" descr="http://www.hospitalquindio.gov.co/hospital2013/images/portalinfantil/derechos/PACI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200" y="3071813"/>
            <a:ext cx="6032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772" y="2928934"/>
            <a:ext cx="1207800" cy="1125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20 Conector recto de flecha"/>
          <p:cNvCxnSpPr>
            <a:cxnSpLocks noChangeShapeType="1"/>
            <a:stCxn id="3" idx="3"/>
            <a:endCxn id="13" idx="1"/>
          </p:cNvCxnSpPr>
          <p:nvPr/>
        </p:nvCxnSpPr>
        <p:spPr bwMode="auto">
          <a:xfrm flipV="1">
            <a:off x="4616450" y="2781300"/>
            <a:ext cx="896938" cy="75565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7" name="6 CuadroTexto">
            <a:extLst>
              <a:ext uri="{FF2B5EF4-FFF2-40B4-BE49-F238E27FC236}"/>
            </a:extLst>
          </p:cNvPr>
          <p:cNvSpPr txBox="1"/>
          <p:nvPr/>
        </p:nvSpPr>
        <p:spPr>
          <a:xfrm>
            <a:off x="3084513" y="2928938"/>
            <a:ext cx="974725" cy="461962"/>
          </a:xfrm>
          <a:prstGeom prst="rect">
            <a:avLst/>
          </a:prstGeom>
          <a:noFill/>
        </p:spPr>
        <p:txBody>
          <a:bodyPr wrap="none">
            <a:spAutoFit/>
          </a:bodyPr>
          <a:lstStyle/>
          <a:p>
            <a:pPr algn="ctr" eaLnBrk="1" fontAlgn="auto" hangingPunct="1">
              <a:spcBef>
                <a:spcPts val="0"/>
              </a:spcBef>
              <a:spcAft>
                <a:spcPts val="0"/>
              </a:spcAft>
              <a:defRPr/>
            </a:pPr>
            <a:r>
              <a:rPr lang="es-EC" sz="1200" b="1" dirty="0">
                <a:solidFill>
                  <a:prstClr val="black"/>
                </a:solidFill>
                <a:latin typeface="Calibri"/>
                <a:ea typeface="+mn-ea"/>
              </a:rPr>
              <a:t>SELECCIONA</a:t>
            </a:r>
          </a:p>
          <a:p>
            <a:pPr algn="ctr" eaLnBrk="1" fontAlgn="auto" hangingPunct="1">
              <a:spcBef>
                <a:spcPts val="0"/>
              </a:spcBef>
              <a:spcAft>
                <a:spcPts val="0"/>
              </a:spcAft>
              <a:defRPr/>
            </a:pPr>
            <a:r>
              <a:rPr lang="es-EC" sz="1200" b="1" dirty="0">
                <a:solidFill>
                  <a:prstClr val="black"/>
                </a:solidFill>
                <a:latin typeface="Calibri"/>
                <a:ea typeface="+mn-ea"/>
              </a:rPr>
              <a:t>PACIENTE</a:t>
            </a:r>
          </a:p>
        </p:txBody>
      </p:sp>
      <p:sp>
        <p:nvSpPr>
          <p:cNvPr id="8" name="7 CuadroTexto">
            <a:extLst>
              <a:ext uri="{FF2B5EF4-FFF2-40B4-BE49-F238E27FC236}"/>
            </a:extLst>
          </p:cNvPr>
          <p:cNvSpPr txBox="1"/>
          <p:nvPr/>
        </p:nvSpPr>
        <p:spPr>
          <a:xfrm>
            <a:off x="5656263" y="1428750"/>
            <a:ext cx="895350" cy="338138"/>
          </a:xfrm>
          <a:prstGeom prst="rect">
            <a:avLst/>
          </a:prstGeom>
          <a:noFill/>
        </p:spPr>
        <p:txBody>
          <a:bodyPr wrap="none">
            <a:spAutoFit/>
          </a:bodyPr>
          <a:lstStyle/>
          <a:p>
            <a:pP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MEDICO</a:t>
            </a:r>
            <a:endParaRPr lang="es-EC" b="1" dirty="0">
              <a:solidFill>
                <a:prstClr val="black"/>
              </a:solidFill>
              <a:effectLst>
                <a:outerShdw blurRad="38100" dist="38100" dir="2700000" algn="tl">
                  <a:srgbClr val="000000">
                    <a:alpha val="43137"/>
                  </a:srgbClr>
                </a:outerShdw>
              </a:effectLst>
              <a:latin typeface="Calibri"/>
              <a:ea typeface="+mn-ea"/>
            </a:endParaRPr>
          </a:p>
        </p:txBody>
      </p:sp>
      <p:sp>
        <p:nvSpPr>
          <p:cNvPr id="9" name="8 CuadroTexto">
            <a:extLst>
              <a:ext uri="{FF2B5EF4-FFF2-40B4-BE49-F238E27FC236}"/>
            </a:extLst>
          </p:cNvPr>
          <p:cNvSpPr txBox="1"/>
          <p:nvPr/>
        </p:nvSpPr>
        <p:spPr>
          <a:xfrm>
            <a:off x="5227638" y="5734050"/>
            <a:ext cx="1301750" cy="338138"/>
          </a:xfrm>
          <a:prstGeom prst="rect">
            <a:avLst/>
          </a:prstGeom>
          <a:noFill/>
        </p:spPr>
        <p:txBody>
          <a:bodyPr wrap="none">
            <a:spAutoFit/>
          </a:bodyPr>
          <a:lstStyle/>
          <a:p>
            <a:pPr algn="ct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ENFERMERIA</a:t>
            </a:r>
          </a:p>
        </p:txBody>
      </p:sp>
      <p:sp>
        <p:nvSpPr>
          <p:cNvPr id="10" name="9 CuadroTexto">
            <a:extLst>
              <a:ext uri="{FF2B5EF4-FFF2-40B4-BE49-F238E27FC236}"/>
            </a:extLst>
          </p:cNvPr>
          <p:cNvSpPr txBox="1"/>
          <p:nvPr/>
        </p:nvSpPr>
        <p:spPr>
          <a:xfrm>
            <a:off x="8228013" y="2786063"/>
            <a:ext cx="2335212" cy="1570037"/>
          </a:xfrm>
          <a:prstGeom prst="rect">
            <a:avLst/>
          </a:prstGeom>
          <a:noFill/>
        </p:spPr>
        <p:txBody>
          <a:bodyPr wrap="none">
            <a:spAutoFit/>
          </a:bodyPr>
          <a:lstStyle/>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SOLICITUD DE EXAMENES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INTERCONSULTAS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PARTE OPERATORIO</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PRESCRIPCIONES MEDICAS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INDICACIONES GENERALES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SOLICITUD DE PROCEDIMIENTOS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EPICRISIS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REGISTRAR ALTA</a:t>
            </a:r>
          </a:p>
        </p:txBody>
      </p:sp>
      <p:sp>
        <p:nvSpPr>
          <p:cNvPr id="11" name="10 CuadroTexto">
            <a:extLst>
              <a:ext uri="{FF2B5EF4-FFF2-40B4-BE49-F238E27FC236}"/>
            </a:extLst>
          </p:cNvPr>
          <p:cNvSpPr txBox="1"/>
          <p:nvPr/>
        </p:nvSpPr>
        <p:spPr>
          <a:xfrm>
            <a:off x="1830388" y="2286000"/>
            <a:ext cx="1095375" cy="584200"/>
          </a:xfrm>
          <a:prstGeom prst="rect">
            <a:avLst/>
          </a:prstGeom>
          <a:noFill/>
        </p:spPr>
        <p:txBody>
          <a:bodyPr wrap="none">
            <a:spAutoFit/>
          </a:bodyPr>
          <a:lstStyle/>
          <a:p>
            <a:pPr algn="ct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RACK</a:t>
            </a:r>
          </a:p>
          <a:p>
            <a:pPr algn="ct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PACIENTES</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4500563"/>
            <a:ext cx="876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3388" y="2143125"/>
            <a:ext cx="876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29 Conector recto de flecha"/>
          <p:cNvCxnSpPr>
            <a:cxnSpLocks noChangeShapeType="1"/>
            <a:stCxn id="3" idx="3"/>
            <a:endCxn id="12" idx="1"/>
          </p:cNvCxnSpPr>
          <p:nvPr/>
        </p:nvCxnSpPr>
        <p:spPr bwMode="auto">
          <a:xfrm>
            <a:off x="4616450" y="3536950"/>
            <a:ext cx="968375" cy="1601788"/>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5" name="30 Conector recto de flecha"/>
          <p:cNvCxnSpPr>
            <a:cxnSpLocks noChangeShapeType="1"/>
            <a:stCxn id="4" idx="3"/>
            <a:endCxn id="3" idx="1"/>
          </p:cNvCxnSpPr>
          <p:nvPr/>
        </p:nvCxnSpPr>
        <p:spPr bwMode="auto">
          <a:xfrm>
            <a:off x="3013075" y="3492500"/>
            <a:ext cx="1000125" cy="4445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16" name="15 Esquina doblada">
            <a:extLst>
              <a:ext uri="{FF2B5EF4-FFF2-40B4-BE49-F238E27FC236}"/>
            </a:extLst>
          </p:cNvPr>
          <p:cNvSpPr/>
          <p:nvPr/>
        </p:nvSpPr>
        <p:spPr>
          <a:xfrm>
            <a:off x="6870700" y="1357313"/>
            <a:ext cx="1071563" cy="1000125"/>
          </a:xfrm>
          <a:prstGeom prst="foldedCorner">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s-EC" sz="1200" b="1" kern="0" dirty="0">
                <a:solidFill>
                  <a:prstClr val="white"/>
                </a:solidFill>
                <a:latin typeface="Calibri"/>
                <a:ea typeface="+mn-ea"/>
              </a:rPr>
              <a:t>NOTA</a:t>
            </a:r>
          </a:p>
          <a:p>
            <a:pPr algn="ctr" eaLnBrk="1" fontAlgn="auto" hangingPunct="1">
              <a:spcBef>
                <a:spcPts val="0"/>
              </a:spcBef>
              <a:spcAft>
                <a:spcPts val="0"/>
              </a:spcAft>
              <a:defRPr/>
            </a:pPr>
            <a:r>
              <a:rPr lang="es-EC" sz="1200" b="1" kern="0" dirty="0">
                <a:solidFill>
                  <a:prstClr val="white"/>
                </a:solidFill>
                <a:latin typeface="Calibri"/>
                <a:ea typeface="+mn-ea"/>
              </a:rPr>
              <a:t>DE</a:t>
            </a:r>
          </a:p>
          <a:p>
            <a:pPr algn="ctr" eaLnBrk="1" fontAlgn="auto" hangingPunct="1">
              <a:spcBef>
                <a:spcPts val="0"/>
              </a:spcBef>
              <a:spcAft>
                <a:spcPts val="0"/>
              </a:spcAft>
              <a:defRPr/>
            </a:pPr>
            <a:r>
              <a:rPr lang="es-EC" sz="1200" b="1" kern="0" dirty="0">
                <a:solidFill>
                  <a:prstClr val="white"/>
                </a:solidFill>
                <a:latin typeface="Calibri"/>
                <a:ea typeface="+mn-ea"/>
              </a:rPr>
              <a:t>INGRESO</a:t>
            </a:r>
          </a:p>
        </p:txBody>
      </p:sp>
      <p:sp>
        <p:nvSpPr>
          <p:cNvPr id="17" name="16 Esquina doblada">
            <a:extLst>
              <a:ext uri="{FF2B5EF4-FFF2-40B4-BE49-F238E27FC236}"/>
            </a:extLst>
          </p:cNvPr>
          <p:cNvSpPr/>
          <p:nvPr/>
        </p:nvSpPr>
        <p:spPr>
          <a:xfrm>
            <a:off x="6942138" y="2928938"/>
            <a:ext cx="1143000" cy="1071562"/>
          </a:xfrm>
          <a:prstGeom prst="foldedCorner">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s-EC" sz="1200" b="1" kern="0" dirty="0">
                <a:solidFill>
                  <a:prstClr val="white"/>
                </a:solidFill>
                <a:latin typeface="Calibri"/>
                <a:ea typeface="+mn-ea"/>
              </a:rPr>
              <a:t>NOTA</a:t>
            </a:r>
          </a:p>
          <a:p>
            <a:pPr algn="ctr" eaLnBrk="1" fontAlgn="auto" hangingPunct="1">
              <a:spcBef>
                <a:spcPts val="0"/>
              </a:spcBef>
              <a:spcAft>
                <a:spcPts val="0"/>
              </a:spcAft>
              <a:defRPr/>
            </a:pPr>
            <a:r>
              <a:rPr lang="es-EC" sz="1200" b="1" kern="0" dirty="0">
                <a:solidFill>
                  <a:prstClr val="white"/>
                </a:solidFill>
                <a:latin typeface="Calibri"/>
                <a:ea typeface="+mn-ea"/>
              </a:rPr>
              <a:t>DE</a:t>
            </a:r>
          </a:p>
          <a:p>
            <a:pPr algn="ctr" eaLnBrk="1" fontAlgn="auto" hangingPunct="1">
              <a:spcBef>
                <a:spcPts val="0"/>
              </a:spcBef>
              <a:spcAft>
                <a:spcPts val="0"/>
              </a:spcAft>
              <a:defRPr/>
            </a:pPr>
            <a:r>
              <a:rPr lang="es-EC" sz="1200" b="1" kern="0" dirty="0">
                <a:solidFill>
                  <a:prstClr val="white"/>
                </a:solidFill>
                <a:latin typeface="Calibri"/>
                <a:ea typeface="+mn-ea"/>
              </a:rPr>
              <a:t>SEGUIMIENTO</a:t>
            </a:r>
          </a:p>
        </p:txBody>
      </p:sp>
      <p:sp>
        <p:nvSpPr>
          <p:cNvPr id="18" name="17 Esquina doblada">
            <a:extLst>
              <a:ext uri="{FF2B5EF4-FFF2-40B4-BE49-F238E27FC236}"/>
            </a:extLst>
          </p:cNvPr>
          <p:cNvSpPr/>
          <p:nvPr/>
        </p:nvSpPr>
        <p:spPr>
          <a:xfrm>
            <a:off x="7013575" y="5000625"/>
            <a:ext cx="1143000" cy="1285875"/>
          </a:xfrm>
          <a:prstGeom prst="foldedCorner">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s-EC" sz="1200" b="1" kern="0" dirty="0">
                <a:solidFill>
                  <a:prstClr val="white"/>
                </a:solidFill>
                <a:latin typeface="Calibri"/>
                <a:ea typeface="+mn-ea"/>
              </a:rPr>
              <a:t>LABORES</a:t>
            </a:r>
          </a:p>
          <a:p>
            <a:pPr algn="ctr" eaLnBrk="1" fontAlgn="auto" hangingPunct="1">
              <a:spcBef>
                <a:spcPts val="0"/>
              </a:spcBef>
              <a:spcAft>
                <a:spcPts val="0"/>
              </a:spcAft>
              <a:defRPr/>
            </a:pPr>
            <a:r>
              <a:rPr lang="es-EC" sz="1200" b="1" kern="0" dirty="0">
                <a:solidFill>
                  <a:prstClr val="white"/>
                </a:solidFill>
                <a:latin typeface="Calibri"/>
                <a:ea typeface="+mn-ea"/>
              </a:rPr>
              <a:t>DE</a:t>
            </a:r>
          </a:p>
          <a:p>
            <a:pPr algn="ctr" eaLnBrk="1" fontAlgn="auto" hangingPunct="1">
              <a:spcBef>
                <a:spcPts val="0"/>
              </a:spcBef>
              <a:spcAft>
                <a:spcPts val="0"/>
              </a:spcAft>
              <a:defRPr/>
            </a:pPr>
            <a:r>
              <a:rPr lang="es-EC" sz="1200" b="1" kern="0" dirty="0">
                <a:solidFill>
                  <a:prstClr val="white"/>
                </a:solidFill>
                <a:latin typeface="Calibri"/>
                <a:ea typeface="+mn-ea"/>
              </a:rPr>
              <a:t>ENFERMERIA</a:t>
            </a:r>
          </a:p>
        </p:txBody>
      </p:sp>
      <p:sp>
        <p:nvSpPr>
          <p:cNvPr id="19" name="18 Rectángulo">
            <a:extLst>
              <a:ext uri="{FF2B5EF4-FFF2-40B4-BE49-F238E27FC236}"/>
            </a:extLst>
          </p:cNvPr>
          <p:cNvSpPr/>
          <p:nvPr/>
        </p:nvSpPr>
        <p:spPr>
          <a:xfrm>
            <a:off x="8228013" y="1071563"/>
            <a:ext cx="2541587" cy="1754187"/>
          </a:xfrm>
          <a:prstGeom prst="rect">
            <a:avLst/>
          </a:prstGeom>
        </p:spPr>
        <p:txBody>
          <a:bodyPr wrap="none">
            <a:spAutoFit/>
          </a:bodyPr>
          <a:lstStyle/>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MOTIVO DE CONSULTA</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ENFERMEDAD ACTUAL</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ANTECEDENTES PERSONALES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ANTECEDENTES FAMILIARES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ANTECEDENTES GINECOLOGICOS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REVISION DE ORGANOS Y SISTEMAS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EXAMEN FISICO</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DIAGNOSTICO PRESUNTIVO</a:t>
            </a:r>
          </a:p>
          <a:p>
            <a:pPr eaLnBrk="1" fontAlgn="auto" hangingPunct="1">
              <a:spcBef>
                <a:spcPts val="0"/>
              </a:spcBef>
              <a:spcAft>
                <a:spcPts val="0"/>
              </a:spcAft>
              <a:buFont typeface="Arial" pitchFamily="34" charset="0"/>
              <a:buChar char="•"/>
              <a:defRPr/>
            </a:pPr>
            <a:endParaRPr lang="es-EC" sz="1200" b="1" dirty="0">
              <a:solidFill>
                <a:prstClr val="black"/>
              </a:solidFill>
              <a:latin typeface="Calibri"/>
              <a:ea typeface="+mn-ea"/>
            </a:endParaRPr>
          </a:p>
        </p:txBody>
      </p:sp>
      <p:sp>
        <p:nvSpPr>
          <p:cNvPr id="20" name="19 Llaves">
            <a:extLst>
              <a:ext uri="{FF2B5EF4-FFF2-40B4-BE49-F238E27FC236}"/>
            </a:extLst>
          </p:cNvPr>
          <p:cNvSpPr/>
          <p:nvPr/>
        </p:nvSpPr>
        <p:spPr>
          <a:xfrm>
            <a:off x="7942263" y="1000125"/>
            <a:ext cx="2857500" cy="1643063"/>
          </a:xfrm>
          <a:prstGeom prst="bracePair">
            <a:avLst/>
          </a:prstGeom>
          <a:noFill/>
          <a:ln w="9525" cap="flat" cmpd="sng" algn="ctr">
            <a:solidFill>
              <a:srgbClr val="4F81BD">
                <a:shade val="95000"/>
                <a:satMod val="105000"/>
              </a:srgbClr>
            </a:solidFill>
            <a:prstDash val="solid"/>
          </a:ln>
          <a:effectLst/>
        </p:spPr>
        <p:txBody>
          <a:bodyPr anchor="ctr"/>
          <a:lstStyle/>
          <a:p>
            <a:pPr algn="ctr" eaLnBrk="1" fontAlgn="auto" hangingPunct="1">
              <a:spcBef>
                <a:spcPts val="0"/>
              </a:spcBef>
              <a:spcAft>
                <a:spcPts val="0"/>
              </a:spcAft>
              <a:defRPr/>
            </a:pPr>
            <a:endParaRPr lang="es-EC" kern="0">
              <a:solidFill>
                <a:prstClr val="black"/>
              </a:solidFill>
              <a:latin typeface="Calibri"/>
              <a:ea typeface="+mn-ea"/>
            </a:endParaRPr>
          </a:p>
        </p:txBody>
      </p:sp>
      <p:sp>
        <p:nvSpPr>
          <p:cNvPr id="21" name="20 Llaves">
            <a:extLst>
              <a:ext uri="{FF2B5EF4-FFF2-40B4-BE49-F238E27FC236}"/>
            </a:extLst>
          </p:cNvPr>
          <p:cNvSpPr/>
          <p:nvPr/>
        </p:nvSpPr>
        <p:spPr>
          <a:xfrm>
            <a:off x="8085138" y="2714625"/>
            <a:ext cx="2643187" cy="1571625"/>
          </a:xfrm>
          <a:prstGeom prst="bracePair">
            <a:avLst/>
          </a:prstGeom>
          <a:noFill/>
          <a:ln w="9525" cap="flat" cmpd="sng" algn="ctr">
            <a:solidFill>
              <a:srgbClr val="4F81BD">
                <a:shade val="95000"/>
                <a:satMod val="105000"/>
              </a:srgbClr>
            </a:solidFill>
            <a:prstDash val="solid"/>
          </a:ln>
          <a:effectLst/>
        </p:spPr>
        <p:txBody>
          <a:bodyPr anchor="ctr"/>
          <a:lstStyle/>
          <a:p>
            <a:pPr algn="ctr" eaLnBrk="1" fontAlgn="auto" hangingPunct="1">
              <a:spcBef>
                <a:spcPts val="0"/>
              </a:spcBef>
              <a:spcAft>
                <a:spcPts val="0"/>
              </a:spcAft>
              <a:defRPr/>
            </a:pPr>
            <a:endParaRPr lang="es-EC" kern="0">
              <a:solidFill>
                <a:prstClr val="black"/>
              </a:solidFill>
              <a:latin typeface="Calibri"/>
              <a:ea typeface="+mn-ea"/>
            </a:endParaRPr>
          </a:p>
        </p:txBody>
      </p:sp>
      <p:cxnSp>
        <p:nvCxnSpPr>
          <p:cNvPr id="22" name="37 Conector recto de flecha"/>
          <p:cNvCxnSpPr>
            <a:cxnSpLocks noChangeShapeType="1"/>
            <a:stCxn id="13" idx="3"/>
            <a:endCxn id="16" idx="1"/>
          </p:cNvCxnSpPr>
          <p:nvPr/>
        </p:nvCxnSpPr>
        <p:spPr bwMode="auto">
          <a:xfrm flipV="1">
            <a:off x="6389688" y="1857375"/>
            <a:ext cx="481012" cy="92392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3" name="38 Conector recto de flecha"/>
          <p:cNvCxnSpPr>
            <a:cxnSpLocks noChangeShapeType="1"/>
            <a:stCxn id="13" idx="3"/>
            <a:endCxn id="17" idx="1"/>
          </p:cNvCxnSpPr>
          <p:nvPr/>
        </p:nvCxnSpPr>
        <p:spPr bwMode="auto">
          <a:xfrm>
            <a:off x="6389688" y="2781300"/>
            <a:ext cx="552450" cy="684213"/>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4" name="39 Conector recto de flecha"/>
          <p:cNvCxnSpPr>
            <a:cxnSpLocks noChangeShapeType="1"/>
            <a:stCxn id="12" idx="3"/>
            <a:endCxn id="18" idx="1"/>
          </p:cNvCxnSpPr>
          <p:nvPr/>
        </p:nvCxnSpPr>
        <p:spPr bwMode="auto">
          <a:xfrm>
            <a:off x="6461125" y="5138738"/>
            <a:ext cx="552450" cy="50482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25" name="24 CuadroTexto">
            <a:extLst>
              <a:ext uri="{FF2B5EF4-FFF2-40B4-BE49-F238E27FC236}"/>
            </a:extLst>
          </p:cNvPr>
          <p:cNvSpPr txBox="1"/>
          <p:nvPr/>
        </p:nvSpPr>
        <p:spPr>
          <a:xfrm>
            <a:off x="8299450" y="4357688"/>
            <a:ext cx="2014538" cy="2492375"/>
          </a:xfrm>
          <a:prstGeom prst="rect">
            <a:avLst/>
          </a:prstGeom>
          <a:noFill/>
        </p:spPr>
        <p:txBody>
          <a:bodyPr wrap="none">
            <a:spAutoFit/>
          </a:bodyPr>
          <a:lstStyle/>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PESO Y TALLA</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HEMODINAMIA</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SIGNOS VITALES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NEUROLOGICO</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RESPIRATORIO</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INGESTA Y ELIMINACION</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HEMOGLUCOTEST</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CUIDADOS DE ABORDAJE</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CUIDADOS GENERALES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CULTIVOS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LOCALIZACION DE ULCERAS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REPORTES  DE ENFERMERIA</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DIETAS</a:t>
            </a:r>
          </a:p>
        </p:txBody>
      </p:sp>
      <p:sp>
        <p:nvSpPr>
          <p:cNvPr id="26" name="25 Llaves">
            <a:extLst>
              <a:ext uri="{FF2B5EF4-FFF2-40B4-BE49-F238E27FC236}"/>
            </a:extLst>
          </p:cNvPr>
          <p:cNvSpPr/>
          <p:nvPr/>
        </p:nvSpPr>
        <p:spPr>
          <a:xfrm>
            <a:off x="8156575" y="4286250"/>
            <a:ext cx="2643188" cy="2571750"/>
          </a:xfrm>
          <a:prstGeom prst="bracePair">
            <a:avLst/>
          </a:prstGeom>
          <a:noFill/>
          <a:ln w="9525" cap="flat" cmpd="sng" algn="ctr">
            <a:solidFill>
              <a:srgbClr val="4F81BD">
                <a:shade val="95000"/>
                <a:satMod val="105000"/>
              </a:srgbClr>
            </a:solidFill>
            <a:prstDash val="solid"/>
          </a:ln>
          <a:effectLst/>
        </p:spPr>
        <p:txBody>
          <a:bodyPr anchor="ctr"/>
          <a:lstStyle/>
          <a:p>
            <a:pPr algn="ctr" eaLnBrk="1" fontAlgn="auto" hangingPunct="1">
              <a:spcBef>
                <a:spcPts val="0"/>
              </a:spcBef>
              <a:spcAft>
                <a:spcPts val="0"/>
              </a:spcAft>
              <a:defRPr/>
            </a:pPr>
            <a:endParaRPr lang="es-EC" kern="0">
              <a:solidFill>
                <a:prstClr val="black"/>
              </a:solidFill>
              <a:latin typeface="Calibri"/>
              <a:ea typeface="+mn-ea"/>
            </a:endParaRPr>
          </a:p>
        </p:txBody>
      </p:sp>
    </p:spTree>
    <p:extLst>
      <p:ext uri="{BB962C8B-B14F-4D97-AF65-F5344CB8AC3E}">
        <p14:creationId xmlns:p14="http://schemas.microsoft.com/office/powerpoint/2010/main" val="760985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OBJETIVO 1: COMPONENTES DE </a:t>
            </a:r>
            <a:r>
              <a:rPr lang="es-EC" sz="2800" b="1" i="1" dirty="0" smtClean="0">
                <a:solidFill>
                  <a:prstClr val="black"/>
                </a:solidFill>
                <a:latin typeface="Arial" panose="020B0604020202020204" pitchFamily="34" charset="0"/>
                <a:cs typeface="Arial" panose="020B0604020202020204" pitchFamily="34" charset="0"/>
              </a:rPr>
              <a:t>CONSULTA EXTERNA</a:t>
            </a:r>
            <a:endParaRPr lang="es-EC" sz="2800" b="1" i="1" dirty="0">
              <a:solidFill>
                <a:prstClr val="black"/>
              </a:solidFill>
              <a:latin typeface="Arial" panose="020B0604020202020204" pitchFamily="34" charset="0"/>
              <a:cs typeface="Arial" panose="020B0604020202020204" pitchFamily="34" charset="0"/>
            </a:endParaRPr>
          </a:p>
        </p:txBody>
      </p:sp>
      <p:pic>
        <p:nvPicPr>
          <p:cNvPr id="3" name="Picture 4" descr="http://www.hospitalquindio.gov.co/hospital2013/images/portalinfantil/derechos/PACI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175" y="3409950"/>
            <a:ext cx="6032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200" y="3267140"/>
            <a:ext cx="1207800" cy="1125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3 Conector recto de flecha"/>
          <p:cNvCxnSpPr>
            <a:cxnSpLocks noChangeShapeType="1"/>
            <a:stCxn id="3" idx="3"/>
            <a:endCxn id="13" idx="1"/>
          </p:cNvCxnSpPr>
          <p:nvPr/>
        </p:nvCxnSpPr>
        <p:spPr bwMode="auto">
          <a:xfrm flipV="1">
            <a:off x="4162425" y="3476625"/>
            <a:ext cx="325438" cy="398463"/>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7" name="6 CuadroTexto">
            <a:extLst>
              <a:ext uri="{FF2B5EF4-FFF2-40B4-BE49-F238E27FC236}"/>
            </a:extLst>
          </p:cNvPr>
          <p:cNvSpPr txBox="1"/>
          <p:nvPr/>
        </p:nvSpPr>
        <p:spPr>
          <a:xfrm>
            <a:off x="2773363" y="3376613"/>
            <a:ext cx="974725" cy="461962"/>
          </a:xfrm>
          <a:prstGeom prst="rect">
            <a:avLst/>
          </a:prstGeom>
          <a:noFill/>
        </p:spPr>
        <p:txBody>
          <a:bodyPr wrap="none">
            <a:spAutoFit/>
          </a:bodyPr>
          <a:lstStyle/>
          <a:p>
            <a:pPr algn="ctr" eaLnBrk="1" fontAlgn="auto" hangingPunct="1">
              <a:spcBef>
                <a:spcPts val="0"/>
              </a:spcBef>
              <a:spcAft>
                <a:spcPts val="0"/>
              </a:spcAft>
              <a:defRPr/>
            </a:pPr>
            <a:r>
              <a:rPr lang="es-EC" sz="1200" b="1" dirty="0">
                <a:solidFill>
                  <a:prstClr val="black"/>
                </a:solidFill>
                <a:latin typeface="Calibri"/>
                <a:ea typeface="+mn-ea"/>
              </a:rPr>
              <a:t>SELECCIONA</a:t>
            </a:r>
          </a:p>
          <a:p>
            <a:pPr algn="ctr" eaLnBrk="1" fontAlgn="auto" hangingPunct="1">
              <a:spcBef>
                <a:spcPts val="0"/>
              </a:spcBef>
              <a:spcAft>
                <a:spcPts val="0"/>
              </a:spcAft>
              <a:defRPr/>
            </a:pPr>
            <a:r>
              <a:rPr lang="es-EC" sz="1200" b="1" dirty="0">
                <a:solidFill>
                  <a:prstClr val="black"/>
                </a:solidFill>
                <a:latin typeface="Calibri"/>
                <a:ea typeface="+mn-ea"/>
              </a:rPr>
              <a:t>PACIENTE</a:t>
            </a:r>
          </a:p>
        </p:txBody>
      </p:sp>
      <p:sp>
        <p:nvSpPr>
          <p:cNvPr id="8" name="7 CuadroTexto">
            <a:extLst>
              <a:ext uri="{FF2B5EF4-FFF2-40B4-BE49-F238E27FC236}"/>
            </a:extLst>
          </p:cNvPr>
          <p:cNvSpPr txBox="1"/>
          <p:nvPr/>
        </p:nvSpPr>
        <p:spPr>
          <a:xfrm>
            <a:off x="5487988" y="1766888"/>
            <a:ext cx="895350" cy="338137"/>
          </a:xfrm>
          <a:prstGeom prst="rect">
            <a:avLst/>
          </a:prstGeom>
          <a:noFill/>
        </p:spPr>
        <p:txBody>
          <a:bodyPr wrap="none">
            <a:spAutoFit/>
          </a:bodyPr>
          <a:lstStyle/>
          <a:p>
            <a:pP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MEDICO</a:t>
            </a:r>
            <a:endParaRPr lang="es-EC" b="1" dirty="0">
              <a:solidFill>
                <a:prstClr val="black"/>
              </a:solidFill>
              <a:effectLst>
                <a:outerShdw blurRad="38100" dist="38100" dir="2700000" algn="tl">
                  <a:srgbClr val="000000">
                    <a:alpha val="43137"/>
                  </a:srgbClr>
                </a:outerShdw>
              </a:effectLst>
              <a:latin typeface="Calibri"/>
              <a:ea typeface="+mn-ea"/>
            </a:endParaRPr>
          </a:p>
        </p:txBody>
      </p:sp>
      <p:sp>
        <p:nvSpPr>
          <p:cNvPr id="9" name="8 CuadroTexto">
            <a:extLst>
              <a:ext uri="{FF2B5EF4-FFF2-40B4-BE49-F238E27FC236}"/>
            </a:extLst>
          </p:cNvPr>
          <p:cNvSpPr txBox="1"/>
          <p:nvPr/>
        </p:nvSpPr>
        <p:spPr>
          <a:xfrm>
            <a:off x="4202113" y="5553075"/>
            <a:ext cx="1301750" cy="338138"/>
          </a:xfrm>
          <a:prstGeom prst="rect">
            <a:avLst/>
          </a:prstGeom>
          <a:noFill/>
        </p:spPr>
        <p:txBody>
          <a:bodyPr wrap="none">
            <a:spAutoFit/>
          </a:bodyPr>
          <a:lstStyle/>
          <a:p>
            <a:pPr algn="ct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ENFERMERIA</a:t>
            </a:r>
          </a:p>
        </p:txBody>
      </p:sp>
      <p:sp>
        <p:nvSpPr>
          <p:cNvPr id="10" name="9 CuadroTexto">
            <a:extLst>
              <a:ext uri="{FF2B5EF4-FFF2-40B4-BE49-F238E27FC236}"/>
            </a:extLst>
          </p:cNvPr>
          <p:cNvSpPr txBox="1"/>
          <p:nvPr/>
        </p:nvSpPr>
        <p:spPr>
          <a:xfrm>
            <a:off x="8059738" y="3124200"/>
            <a:ext cx="2335212" cy="1384300"/>
          </a:xfrm>
          <a:prstGeom prst="rect">
            <a:avLst/>
          </a:prstGeom>
          <a:noFill/>
        </p:spPr>
        <p:txBody>
          <a:bodyPr wrap="none">
            <a:spAutoFit/>
          </a:bodyPr>
          <a:lstStyle/>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SOLICITUD DE EXAMENES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INTERCONSULTAS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PARTE OPERATORIO</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PRESCRIPCIONES MEDICAS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INDICACIONES GENERALES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SOLICITUD DE PROCEDIMIENTOS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TURNO CITA MEDICA</a:t>
            </a:r>
          </a:p>
        </p:txBody>
      </p:sp>
      <p:sp>
        <p:nvSpPr>
          <p:cNvPr id="11" name="10 CuadroTexto">
            <a:extLst>
              <a:ext uri="{FF2B5EF4-FFF2-40B4-BE49-F238E27FC236}"/>
            </a:extLst>
          </p:cNvPr>
          <p:cNvSpPr txBox="1"/>
          <p:nvPr/>
        </p:nvSpPr>
        <p:spPr>
          <a:xfrm>
            <a:off x="1662113" y="2624138"/>
            <a:ext cx="1182687" cy="584200"/>
          </a:xfrm>
          <a:prstGeom prst="rect">
            <a:avLst/>
          </a:prstGeom>
          <a:noFill/>
        </p:spPr>
        <p:txBody>
          <a:bodyPr wrap="none">
            <a:spAutoFit/>
          </a:bodyPr>
          <a:lstStyle/>
          <a:p>
            <a:pPr algn="ct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TURNOS DE</a:t>
            </a:r>
          </a:p>
          <a:p>
            <a:pPr algn="ctr" eaLnBrk="1" fontAlgn="auto" hangingPunct="1">
              <a:spcBef>
                <a:spcPts val="0"/>
              </a:spcBef>
              <a:spcAft>
                <a:spcPts val="0"/>
              </a:spcAft>
              <a:defRPr/>
            </a:pPr>
            <a:r>
              <a:rPr lang="es-EC" sz="1600" b="1" dirty="0">
                <a:solidFill>
                  <a:prstClr val="black"/>
                </a:solidFill>
                <a:effectLst>
                  <a:outerShdw blurRad="38100" dist="38100" dir="2700000" algn="tl">
                    <a:srgbClr val="000000">
                      <a:alpha val="43137"/>
                    </a:srgbClr>
                  </a:outerShdw>
                </a:effectLst>
                <a:latin typeface="Calibri"/>
                <a:ea typeface="+mn-ea"/>
              </a:rPr>
              <a:t>DIA</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8" y="4267200"/>
            <a:ext cx="876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7863" y="2838450"/>
            <a:ext cx="8763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52 Conector recto de flecha"/>
          <p:cNvCxnSpPr>
            <a:cxnSpLocks noChangeShapeType="1"/>
            <a:stCxn id="3" idx="3"/>
            <a:endCxn id="12" idx="1"/>
          </p:cNvCxnSpPr>
          <p:nvPr/>
        </p:nvCxnSpPr>
        <p:spPr bwMode="auto">
          <a:xfrm>
            <a:off x="4162425" y="3875088"/>
            <a:ext cx="468313" cy="1030287"/>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5" name="53 Conector recto de flecha"/>
          <p:cNvCxnSpPr>
            <a:cxnSpLocks noChangeShapeType="1"/>
            <a:stCxn id="4" idx="3"/>
            <a:endCxn id="3" idx="1"/>
          </p:cNvCxnSpPr>
          <p:nvPr/>
        </p:nvCxnSpPr>
        <p:spPr bwMode="auto">
          <a:xfrm>
            <a:off x="2844800" y="3830638"/>
            <a:ext cx="714375" cy="4445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16" name="15 Esquina doblada">
            <a:extLst>
              <a:ext uri="{FF2B5EF4-FFF2-40B4-BE49-F238E27FC236}"/>
            </a:extLst>
          </p:cNvPr>
          <p:cNvSpPr/>
          <p:nvPr/>
        </p:nvSpPr>
        <p:spPr>
          <a:xfrm>
            <a:off x="6702425" y="1695450"/>
            <a:ext cx="1071563" cy="1000125"/>
          </a:xfrm>
          <a:prstGeom prst="foldedCorner">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s-EC" sz="1200" b="1" kern="0" dirty="0">
                <a:solidFill>
                  <a:prstClr val="white"/>
                </a:solidFill>
                <a:latin typeface="Calibri"/>
                <a:ea typeface="+mn-ea"/>
              </a:rPr>
              <a:t>NOTA</a:t>
            </a:r>
          </a:p>
          <a:p>
            <a:pPr algn="ctr" eaLnBrk="1" fontAlgn="auto" hangingPunct="1">
              <a:spcBef>
                <a:spcPts val="0"/>
              </a:spcBef>
              <a:spcAft>
                <a:spcPts val="0"/>
              </a:spcAft>
              <a:defRPr/>
            </a:pPr>
            <a:r>
              <a:rPr lang="es-EC" sz="1200" b="1" kern="0" dirty="0">
                <a:solidFill>
                  <a:prstClr val="white"/>
                </a:solidFill>
                <a:latin typeface="Calibri"/>
                <a:ea typeface="+mn-ea"/>
              </a:rPr>
              <a:t>DE</a:t>
            </a:r>
          </a:p>
          <a:p>
            <a:pPr algn="ctr" eaLnBrk="1" fontAlgn="auto" hangingPunct="1">
              <a:spcBef>
                <a:spcPts val="0"/>
              </a:spcBef>
              <a:spcAft>
                <a:spcPts val="0"/>
              </a:spcAft>
              <a:defRPr/>
            </a:pPr>
            <a:r>
              <a:rPr lang="es-EC" sz="1200" b="1" kern="0" dirty="0">
                <a:solidFill>
                  <a:prstClr val="white"/>
                </a:solidFill>
                <a:latin typeface="Calibri"/>
                <a:ea typeface="+mn-ea"/>
              </a:rPr>
              <a:t>INGRESO</a:t>
            </a:r>
          </a:p>
        </p:txBody>
      </p:sp>
      <p:sp>
        <p:nvSpPr>
          <p:cNvPr id="17" name="16 Esquina doblada">
            <a:extLst>
              <a:ext uri="{FF2B5EF4-FFF2-40B4-BE49-F238E27FC236}"/>
            </a:extLst>
          </p:cNvPr>
          <p:cNvSpPr/>
          <p:nvPr/>
        </p:nvSpPr>
        <p:spPr>
          <a:xfrm>
            <a:off x="6773863" y="3267075"/>
            <a:ext cx="1143000" cy="1071563"/>
          </a:xfrm>
          <a:prstGeom prst="foldedCorner">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s-EC" sz="1200" b="1" kern="0" dirty="0">
                <a:solidFill>
                  <a:prstClr val="white"/>
                </a:solidFill>
                <a:latin typeface="Calibri"/>
                <a:ea typeface="+mn-ea"/>
              </a:rPr>
              <a:t>NOTA</a:t>
            </a:r>
          </a:p>
          <a:p>
            <a:pPr algn="ctr" eaLnBrk="1" fontAlgn="auto" hangingPunct="1">
              <a:spcBef>
                <a:spcPts val="0"/>
              </a:spcBef>
              <a:spcAft>
                <a:spcPts val="0"/>
              </a:spcAft>
              <a:defRPr/>
            </a:pPr>
            <a:r>
              <a:rPr lang="es-EC" sz="1200" b="1" kern="0" dirty="0">
                <a:solidFill>
                  <a:prstClr val="white"/>
                </a:solidFill>
                <a:latin typeface="Calibri"/>
                <a:ea typeface="+mn-ea"/>
              </a:rPr>
              <a:t>DE</a:t>
            </a:r>
          </a:p>
          <a:p>
            <a:pPr algn="ctr" eaLnBrk="1" fontAlgn="auto" hangingPunct="1">
              <a:spcBef>
                <a:spcPts val="0"/>
              </a:spcBef>
              <a:spcAft>
                <a:spcPts val="0"/>
              </a:spcAft>
              <a:defRPr/>
            </a:pPr>
            <a:r>
              <a:rPr lang="es-EC" sz="1200" b="1" kern="0" dirty="0">
                <a:solidFill>
                  <a:prstClr val="white"/>
                </a:solidFill>
                <a:latin typeface="Calibri"/>
                <a:ea typeface="+mn-ea"/>
              </a:rPr>
              <a:t>SEGUIMIENTO</a:t>
            </a:r>
          </a:p>
        </p:txBody>
      </p:sp>
      <p:sp>
        <p:nvSpPr>
          <p:cNvPr id="18" name="17 Esquina doblada">
            <a:extLst>
              <a:ext uri="{FF2B5EF4-FFF2-40B4-BE49-F238E27FC236}"/>
            </a:extLst>
          </p:cNvPr>
          <p:cNvSpPr/>
          <p:nvPr/>
        </p:nvSpPr>
        <p:spPr>
          <a:xfrm>
            <a:off x="6845300" y="4981575"/>
            <a:ext cx="1500188" cy="500063"/>
          </a:xfrm>
          <a:prstGeom prst="foldedCorner">
            <a:avLst/>
          </a:prstGeom>
          <a:no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s-EC" sz="1200" b="1" kern="0" dirty="0">
                <a:solidFill>
                  <a:prstClr val="black"/>
                </a:solidFill>
                <a:latin typeface="Calibri"/>
                <a:ea typeface="+mn-ea"/>
              </a:rPr>
              <a:t>PESOS Y TALLA</a:t>
            </a:r>
          </a:p>
          <a:p>
            <a:pPr algn="ctr" eaLnBrk="1" fontAlgn="auto" hangingPunct="1">
              <a:spcBef>
                <a:spcPts val="0"/>
              </a:spcBef>
              <a:spcAft>
                <a:spcPts val="0"/>
              </a:spcAft>
              <a:defRPr/>
            </a:pPr>
            <a:r>
              <a:rPr lang="es-EC" sz="1200" b="1" kern="0" dirty="0">
                <a:solidFill>
                  <a:prstClr val="black"/>
                </a:solidFill>
                <a:latin typeface="Calibri"/>
                <a:ea typeface="+mn-ea"/>
              </a:rPr>
              <a:t>SIGNOS VITALES</a:t>
            </a:r>
          </a:p>
        </p:txBody>
      </p:sp>
      <p:sp>
        <p:nvSpPr>
          <p:cNvPr id="19" name="18 Rectángulo">
            <a:extLst>
              <a:ext uri="{FF2B5EF4-FFF2-40B4-BE49-F238E27FC236}"/>
            </a:extLst>
          </p:cNvPr>
          <p:cNvSpPr/>
          <p:nvPr/>
        </p:nvSpPr>
        <p:spPr>
          <a:xfrm>
            <a:off x="8059738" y="1409700"/>
            <a:ext cx="2541587" cy="1754188"/>
          </a:xfrm>
          <a:prstGeom prst="rect">
            <a:avLst/>
          </a:prstGeom>
        </p:spPr>
        <p:txBody>
          <a:bodyPr wrap="none">
            <a:spAutoFit/>
          </a:bodyPr>
          <a:lstStyle/>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MOTIVO DE CONSULTA</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ENFERMEDAD ACTUAL</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ANTECEDENTES PERSONALES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ANTECEDENTES FAMILIARES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ANTECEDENTES GINECOLOGICOS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REVISION DE ORGANOS Y SISTEMAS</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EXAMEN FISICO</a:t>
            </a:r>
          </a:p>
          <a:p>
            <a:pPr eaLnBrk="1" fontAlgn="auto" hangingPunct="1">
              <a:spcBef>
                <a:spcPts val="0"/>
              </a:spcBef>
              <a:spcAft>
                <a:spcPts val="0"/>
              </a:spcAft>
              <a:buFont typeface="Arial" pitchFamily="34" charset="0"/>
              <a:buChar char="•"/>
              <a:defRPr/>
            </a:pPr>
            <a:r>
              <a:rPr lang="es-EC" sz="1200" b="1" dirty="0">
                <a:solidFill>
                  <a:prstClr val="black"/>
                </a:solidFill>
                <a:latin typeface="Calibri"/>
                <a:ea typeface="+mn-ea"/>
              </a:rPr>
              <a:t>DIAGNOSTICO PRESUNTIVO</a:t>
            </a:r>
          </a:p>
          <a:p>
            <a:pPr eaLnBrk="1" fontAlgn="auto" hangingPunct="1">
              <a:spcBef>
                <a:spcPts val="0"/>
              </a:spcBef>
              <a:spcAft>
                <a:spcPts val="0"/>
              </a:spcAft>
              <a:buFont typeface="Arial" pitchFamily="34" charset="0"/>
              <a:buChar char="•"/>
              <a:defRPr/>
            </a:pPr>
            <a:endParaRPr lang="es-EC" sz="1200" b="1" dirty="0">
              <a:solidFill>
                <a:prstClr val="black"/>
              </a:solidFill>
              <a:latin typeface="Calibri"/>
              <a:ea typeface="+mn-ea"/>
            </a:endParaRPr>
          </a:p>
        </p:txBody>
      </p:sp>
      <p:sp>
        <p:nvSpPr>
          <p:cNvPr id="20" name="19 Llaves">
            <a:extLst>
              <a:ext uri="{FF2B5EF4-FFF2-40B4-BE49-F238E27FC236}"/>
            </a:extLst>
          </p:cNvPr>
          <p:cNvSpPr/>
          <p:nvPr/>
        </p:nvSpPr>
        <p:spPr>
          <a:xfrm>
            <a:off x="7773988" y="1338263"/>
            <a:ext cx="2857500" cy="1643062"/>
          </a:xfrm>
          <a:prstGeom prst="bracePair">
            <a:avLst/>
          </a:prstGeom>
          <a:noFill/>
          <a:ln w="9525" cap="flat" cmpd="sng" algn="ctr">
            <a:solidFill>
              <a:srgbClr val="4F81BD">
                <a:shade val="95000"/>
                <a:satMod val="105000"/>
              </a:srgbClr>
            </a:solidFill>
            <a:prstDash val="solid"/>
          </a:ln>
          <a:effectLst/>
        </p:spPr>
        <p:txBody>
          <a:bodyPr anchor="ctr"/>
          <a:lstStyle/>
          <a:p>
            <a:pPr algn="ctr" eaLnBrk="1" fontAlgn="auto" hangingPunct="1">
              <a:spcBef>
                <a:spcPts val="0"/>
              </a:spcBef>
              <a:spcAft>
                <a:spcPts val="0"/>
              </a:spcAft>
              <a:defRPr/>
            </a:pPr>
            <a:endParaRPr lang="es-EC" kern="0">
              <a:solidFill>
                <a:prstClr val="black"/>
              </a:solidFill>
              <a:latin typeface="Calibri"/>
              <a:ea typeface="+mn-ea"/>
            </a:endParaRPr>
          </a:p>
        </p:txBody>
      </p:sp>
      <p:sp>
        <p:nvSpPr>
          <p:cNvPr id="21" name="20 Llaves">
            <a:extLst>
              <a:ext uri="{FF2B5EF4-FFF2-40B4-BE49-F238E27FC236}"/>
            </a:extLst>
          </p:cNvPr>
          <p:cNvSpPr/>
          <p:nvPr/>
        </p:nvSpPr>
        <p:spPr>
          <a:xfrm>
            <a:off x="7916863" y="3052763"/>
            <a:ext cx="2643187" cy="1571625"/>
          </a:xfrm>
          <a:prstGeom prst="bracePair">
            <a:avLst/>
          </a:prstGeom>
          <a:noFill/>
          <a:ln w="9525" cap="flat" cmpd="sng" algn="ctr">
            <a:solidFill>
              <a:srgbClr val="4F81BD">
                <a:shade val="95000"/>
                <a:satMod val="105000"/>
              </a:srgbClr>
            </a:solidFill>
            <a:prstDash val="solid"/>
          </a:ln>
          <a:effectLst/>
        </p:spPr>
        <p:txBody>
          <a:bodyPr anchor="ctr"/>
          <a:lstStyle/>
          <a:p>
            <a:pPr algn="ctr" eaLnBrk="1" fontAlgn="auto" hangingPunct="1">
              <a:spcBef>
                <a:spcPts val="0"/>
              </a:spcBef>
              <a:spcAft>
                <a:spcPts val="0"/>
              </a:spcAft>
              <a:defRPr/>
            </a:pPr>
            <a:endParaRPr lang="es-EC" kern="0">
              <a:solidFill>
                <a:prstClr val="black"/>
              </a:solidFill>
              <a:latin typeface="Calibri"/>
              <a:ea typeface="+mn-ea"/>
            </a:endParaRPr>
          </a:p>
        </p:txBody>
      </p:sp>
      <p:cxnSp>
        <p:nvCxnSpPr>
          <p:cNvPr id="22" name="60 Conector recto de flecha"/>
          <p:cNvCxnSpPr>
            <a:cxnSpLocks noChangeShapeType="1"/>
            <a:stCxn id="13" idx="3"/>
            <a:endCxn id="16" idx="1"/>
          </p:cNvCxnSpPr>
          <p:nvPr/>
        </p:nvCxnSpPr>
        <p:spPr bwMode="auto">
          <a:xfrm flipV="1">
            <a:off x="5364163" y="2195513"/>
            <a:ext cx="1338262" cy="1281112"/>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3" name="61 Conector recto de flecha"/>
          <p:cNvCxnSpPr>
            <a:cxnSpLocks noChangeShapeType="1"/>
            <a:stCxn id="13" idx="3"/>
            <a:endCxn id="17" idx="1"/>
          </p:cNvCxnSpPr>
          <p:nvPr/>
        </p:nvCxnSpPr>
        <p:spPr bwMode="auto">
          <a:xfrm>
            <a:off x="5364163" y="3476625"/>
            <a:ext cx="1409700" cy="32702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4" name="62 Conector recto de flecha"/>
          <p:cNvCxnSpPr>
            <a:cxnSpLocks noChangeShapeType="1"/>
            <a:stCxn id="12" idx="3"/>
            <a:endCxn id="18" idx="1"/>
          </p:cNvCxnSpPr>
          <p:nvPr/>
        </p:nvCxnSpPr>
        <p:spPr bwMode="auto">
          <a:xfrm>
            <a:off x="5507038" y="4905375"/>
            <a:ext cx="1338262" cy="32702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25" name="24 CuadroTexto">
            <a:extLst>
              <a:ext uri="{FF2B5EF4-FFF2-40B4-BE49-F238E27FC236}"/>
            </a:extLst>
          </p:cNvPr>
          <p:cNvSpPr txBox="1"/>
          <p:nvPr/>
        </p:nvSpPr>
        <p:spPr>
          <a:xfrm rot="18994079">
            <a:off x="5416550" y="2520950"/>
            <a:ext cx="1058863" cy="277813"/>
          </a:xfrm>
          <a:prstGeom prst="rect">
            <a:avLst/>
          </a:prstGeom>
          <a:noFill/>
        </p:spPr>
        <p:txBody>
          <a:bodyPr wrap="none">
            <a:spAutoFit/>
          </a:bodyPr>
          <a:lstStyle/>
          <a:p>
            <a:pPr algn="ctr" eaLnBrk="1" fontAlgn="auto" hangingPunct="1">
              <a:spcBef>
                <a:spcPts val="0"/>
              </a:spcBef>
              <a:spcAft>
                <a:spcPts val="0"/>
              </a:spcAft>
              <a:defRPr/>
            </a:pPr>
            <a:r>
              <a:rPr lang="es-EC" sz="1200" b="1" dirty="0">
                <a:solidFill>
                  <a:prstClr val="black"/>
                </a:solidFill>
                <a:effectLst>
                  <a:outerShdw blurRad="38100" dist="38100" dir="2700000" algn="tl">
                    <a:srgbClr val="000000">
                      <a:alpha val="43137"/>
                    </a:srgbClr>
                  </a:outerShdw>
                </a:effectLst>
                <a:latin typeface="Calibri"/>
                <a:ea typeface="+mn-ea"/>
              </a:rPr>
              <a:t>PRIMERA VEZ</a:t>
            </a:r>
          </a:p>
        </p:txBody>
      </p:sp>
      <p:sp>
        <p:nvSpPr>
          <p:cNvPr id="26" name="25 CuadroTexto">
            <a:extLst>
              <a:ext uri="{FF2B5EF4-FFF2-40B4-BE49-F238E27FC236}"/>
            </a:extLst>
          </p:cNvPr>
          <p:cNvSpPr txBox="1"/>
          <p:nvPr/>
        </p:nvSpPr>
        <p:spPr>
          <a:xfrm rot="837937">
            <a:off x="5503863" y="3695700"/>
            <a:ext cx="1101725" cy="277813"/>
          </a:xfrm>
          <a:prstGeom prst="rect">
            <a:avLst/>
          </a:prstGeom>
          <a:noFill/>
        </p:spPr>
        <p:txBody>
          <a:bodyPr wrap="none">
            <a:spAutoFit/>
          </a:bodyPr>
          <a:lstStyle/>
          <a:p>
            <a:pPr algn="ctr" eaLnBrk="1" fontAlgn="auto" hangingPunct="1">
              <a:spcBef>
                <a:spcPts val="0"/>
              </a:spcBef>
              <a:spcAft>
                <a:spcPts val="0"/>
              </a:spcAft>
              <a:defRPr/>
            </a:pPr>
            <a:r>
              <a:rPr lang="es-EC" sz="1200" b="1" dirty="0">
                <a:solidFill>
                  <a:prstClr val="black"/>
                </a:solidFill>
                <a:effectLst>
                  <a:outerShdw blurRad="38100" dist="38100" dir="2700000" algn="tl">
                    <a:srgbClr val="000000">
                      <a:alpha val="43137"/>
                    </a:srgbClr>
                  </a:outerShdw>
                </a:effectLst>
                <a:latin typeface="Calibri"/>
                <a:ea typeface="+mn-ea"/>
              </a:rPr>
              <a:t>SUBSECUENTE</a:t>
            </a:r>
          </a:p>
        </p:txBody>
      </p:sp>
      <p:sp>
        <p:nvSpPr>
          <p:cNvPr id="27" name="26 CuadroTexto">
            <a:extLst>
              <a:ext uri="{FF2B5EF4-FFF2-40B4-BE49-F238E27FC236}"/>
            </a:extLst>
          </p:cNvPr>
          <p:cNvSpPr txBox="1"/>
          <p:nvPr/>
        </p:nvSpPr>
        <p:spPr>
          <a:xfrm rot="588651">
            <a:off x="5626100" y="4737100"/>
            <a:ext cx="1058863" cy="276225"/>
          </a:xfrm>
          <a:prstGeom prst="rect">
            <a:avLst/>
          </a:prstGeom>
          <a:noFill/>
        </p:spPr>
        <p:txBody>
          <a:bodyPr wrap="none">
            <a:spAutoFit/>
          </a:bodyPr>
          <a:lstStyle/>
          <a:p>
            <a:pPr algn="ctr" eaLnBrk="1" fontAlgn="auto" hangingPunct="1">
              <a:spcBef>
                <a:spcPts val="0"/>
              </a:spcBef>
              <a:spcAft>
                <a:spcPts val="0"/>
              </a:spcAft>
              <a:defRPr/>
            </a:pPr>
            <a:r>
              <a:rPr lang="es-EC" sz="1200" b="1" dirty="0">
                <a:solidFill>
                  <a:prstClr val="black"/>
                </a:solidFill>
                <a:effectLst>
                  <a:outerShdw blurRad="38100" dist="38100" dir="2700000" algn="tl">
                    <a:srgbClr val="000000">
                      <a:alpha val="43137"/>
                    </a:srgbClr>
                  </a:outerShdw>
                </a:effectLst>
                <a:latin typeface="Calibri"/>
                <a:ea typeface="+mn-ea"/>
              </a:rPr>
              <a:t>PRIMERA VEZ</a:t>
            </a:r>
          </a:p>
        </p:txBody>
      </p:sp>
      <p:sp>
        <p:nvSpPr>
          <p:cNvPr id="28" name="27 CuadroTexto">
            <a:extLst>
              <a:ext uri="{FF2B5EF4-FFF2-40B4-BE49-F238E27FC236}"/>
            </a:extLst>
          </p:cNvPr>
          <p:cNvSpPr txBox="1"/>
          <p:nvPr/>
        </p:nvSpPr>
        <p:spPr>
          <a:xfrm rot="734292">
            <a:off x="5505450" y="5024438"/>
            <a:ext cx="1100138" cy="276225"/>
          </a:xfrm>
          <a:prstGeom prst="rect">
            <a:avLst/>
          </a:prstGeom>
          <a:noFill/>
        </p:spPr>
        <p:txBody>
          <a:bodyPr wrap="none">
            <a:spAutoFit/>
          </a:bodyPr>
          <a:lstStyle/>
          <a:p>
            <a:pPr algn="ctr" eaLnBrk="1" fontAlgn="auto" hangingPunct="1">
              <a:spcBef>
                <a:spcPts val="0"/>
              </a:spcBef>
              <a:spcAft>
                <a:spcPts val="0"/>
              </a:spcAft>
              <a:defRPr/>
            </a:pPr>
            <a:r>
              <a:rPr lang="es-EC" sz="1200" b="1" dirty="0">
                <a:solidFill>
                  <a:prstClr val="black"/>
                </a:solidFill>
                <a:effectLst>
                  <a:outerShdw blurRad="38100" dist="38100" dir="2700000" algn="tl">
                    <a:srgbClr val="000000">
                      <a:alpha val="43137"/>
                    </a:srgbClr>
                  </a:outerShdw>
                </a:effectLst>
                <a:latin typeface="Calibri"/>
                <a:ea typeface="+mn-ea"/>
              </a:rPr>
              <a:t>SUBSECUENTE</a:t>
            </a:r>
          </a:p>
        </p:txBody>
      </p:sp>
    </p:spTree>
    <p:extLst>
      <p:ext uri="{BB962C8B-B14F-4D97-AF65-F5344CB8AC3E}">
        <p14:creationId xmlns:p14="http://schemas.microsoft.com/office/powerpoint/2010/main" val="998589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OBJETIVO 2</a:t>
            </a:r>
            <a:r>
              <a:rPr lang="es-EC" sz="2800" b="1" i="1" dirty="0" smtClean="0">
                <a:solidFill>
                  <a:prstClr val="black"/>
                </a:solidFill>
                <a:latin typeface="Arial" panose="020B0604020202020204" pitchFamily="34" charset="0"/>
                <a:cs typeface="Arial" panose="020B0604020202020204" pitchFamily="34" charset="0"/>
              </a:rPr>
              <a:t>: ESTÁNDARES</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3" name="3 Marcador de contenido">
            <a:extLst>
              <a:ext uri="{FF2B5EF4-FFF2-40B4-BE49-F238E27FC236}"/>
            </a:extLst>
          </p:cNvPr>
          <p:cNvGraphicFramePr>
            <a:graphicFrameLocks noGrp="1"/>
          </p:cNvGraphicFramePr>
          <p:nvPr>
            <p:ph idx="1"/>
            <p:extLst>
              <p:ext uri="{D42A27DB-BD31-4B8C-83A1-F6EECF244321}">
                <p14:modId xmlns:p14="http://schemas.microsoft.com/office/powerpoint/2010/main" val="1163053712"/>
              </p:ext>
            </p:extLst>
          </p:nvPr>
        </p:nvGraphicFramePr>
        <p:xfrm>
          <a:off x="2563107" y="1205344"/>
          <a:ext cx="8922328" cy="5394736"/>
        </p:xfrm>
        <a:graphic>
          <a:graphicData uri="http://schemas.openxmlformats.org/drawingml/2006/table">
            <a:tbl>
              <a:tblPr firstRow="1" bandRow="1">
                <a:tableStyleId>{85BE263C-DBD7-4A20-BB59-AAB30ACAA65A}</a:tableStyleId>
              </a:tblPr>
              <a:tblGrid>
                <a:gridCol w="4461164">
                  <a:extLst>
                    <a:ext uri="{9D8B030D-6E8A-4147-A177-3AD203B41FA5}"/>
                  </a:extLst>
                </a:gridCol>
                <a:gridCol w="4461164">
                  <a:extLst>
                    <a:ext uri="{9D8B030D-6E8A-4147-A177-3AD203B41FA5}"/>
                  </a:extLst>
                </a:gridCol>
              </a:tblGrid>
              <a:tr h="2791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dirty="0"/>
                        <a:t>BASE</a:t>
                      </a:r>
                      <a:r>
                        <a:rPr lang="es-EC" sz="1800" baseline="0" dirty="0"/>
                        <a:t> DE DATOS</a:t>
                      </a:r>
                      <a:endParaRPr lang="es-EC" sz="1800" b="1" dirty="0"/>
                    </a:p>
                  </a:txBody>
                  <a:tcPr marL="91438" marR="91438" marT="45712" marB="45712"/>
                </a:tc>
                <a:tc hMerge="1">
                  <a:txBody>
                    <a:bodyPr/>
                    <a:lstStyle/>
                    <a:p>
                      <a:endParaRPr lang="es-EC" dirty="0"/>
                    </a:p>
                  </a:txBody>
                  <a:tcPr/>
                </a:tc>
                <a:extLst>
                  <a:ext uri="{0D108BD9-81ED-4DB2-BD59-A6C34878D82A}"/>
                </a:extLst>
              </a:tr>
              <a:tr h="279120">
                <a:tc>
                  <a:txBody>
                    <a:bodyPr/>
                    <a:lstStyle/>
                    <a:p>
                      <a:pPr algn="just"/>
                      <a:r>
                        <a:rPr lang="es-EC" sz="1800" dirty="0"/>
                        <a:t>Gestor</a:t>
                      </a:r>
                      <a:r>
                        <a:rPr lang="es-EC" sz="1800" baseline="0" dirty="0"/>
                        <a:t> de Base de Datos:</a:t>
                      </a:r>
                      <a:endParaRPr lang="es-EC" sz="1800" b="1" dirty="0"/>
                    </a:p>
                  </a:txBody>
                  <a:tcPr marL="91438" marR="91438" marT="45712" marB="45712"/>
                </a:tc>
                <a:tc>
                  <a:txBody>
                    <a:bodyPr/>
                    <a:lstStyle/>
                    <a:p>
                      <a:r>
                        <a:rPr lang="es-EC" sz="1800" dirty="0"/>
                        <a:t>Oracle </a:t>
                      </a:r>
                      <a:r>
                        <a:rPr lang="es-ES" sz="1800" kern="1200" dirty="0">
                          <a:effectLst/>
                        </a:rPr>
                        <a:t>11gr2 o superior</a:t>
                      </a:r>
                      <a:endParaRPr lang="es-EC" sz="1800" dirty="0"/>
                    </a:p>
                  </a:txBody>
                  <a:tcPr marL="91438" marR="91438" marT="45712" marB="45712"/>
                </a:tc>
                <a:extLst>
                  <a:ext uri="{0D108BD9-81ED-4DB2-BD59-A6C34878D82A}"/>
                </a:extLst>
              </a:tr>
              <a:tr h="279120">
                <a:tc>
                  <a:txBody>
                    <a:bodyPr/>
                    <a:lstStyle/>
                    <a:p>
                      <a:pPr algn="just"/>
                      <a:r>
                        <a:rPr lang="es-EC" sz="1800" dirty="0"/>
                        <a:t>Proceso de replicación:</a:t>
                      </a:r>
                      <a:endParaRPr lang="es-EC" sz="1800" b="1" dirty="0"/>
                    </a:p>
                  </a:txBody>
                  <a:tcPr marL="91438" marR="91438" marT="45712" marB="45712"/>
                </a:tc>
                <a:tc>
                  <a:txBody>
                    <a:bodyPr/>
                    <a:lstStyle/>
                    <a:p>
                      <a:r>
                        <a:rPr lang="es-EC" sz="1800" dirty="0"/>
                        <a:t>DB </a:t>
                      </a:r>
                      <a:r>
                        <a:rPr lang="es-EC" sz="1800" dirty="0" err="1"/>
                        <a:t>Visit</a:t>
                      </a:r>
                      <a:endParaRPr lang="es-EC" sz="1800" dirty="0"/>
                    </a:p>
                  </a:txBody>
                  <a:tcPr marL="91438" marR="91438" marT="45712" marB="45712"/>
                </a:tc>
                <a:extLst>
                  <a:ext uri="{0D108BD9-81ED-4DB2-BD59-A6C34878D82A}"/>
                </a:extLst>
              </a:tr>
              <a:tr h="279120">
                <a:tc>
                  <a:txBody>
                    <a:bodyPr/>
                    <a:lstStyle/>
                    <a:p>
                      <a:pPr algn="just"/>
                      <a:r>
                        <a:rPr lang="es-EC" sz="1800" dirty="0"/>
                        <a:t>Manejo de Cintas de </a:t>
                      </a:r>
                      <a:r>
                        <a:rPr lang="es-EC" sz="1800" dirty="0" err="1"/>
                        <a:t>Backup</a:t>
                      </a:r>
                      <a:r>
                        <a:rPr lang="es-EC" sz="1800" dirty="0"/>
                        <a:t>:</a:t>
                      </a:r>
                      <a:endParaRPr lang="es-EC" sz="1800" b="1" dirty="0"/>
                    </a:p>
                  </a:txBody>
                  <a:tcPr marL="91438" marR="91438" marT="45712" marB="45712"/>
                </a:tc>
                <a:tc>
                  <a:txBody>
                    <a:bodyPr/>
                    <a:lstStyle/>
                    <a:p>
                      <a:r>
                        <a:rPr lang="es-EC" sz="1800" dirty="0" err="1"/>
                        <a:t>Bean</a:t>
                      </a:r>
                      <a:r>
                        <a:rPr lang="es-EC" sz="1800" dirty="0"/>
                        <a:t> </a:t>
                      </a:r>
                      <a:r>
                        <a:rPr lang="es-EC" sz="1800" dirty="0" err="1"/>
                        <a:t>Backup</a:t>
                      </a:r>
                      <a:endParaRPr lang="es-EC" sz="1800" dirty="0"/>
                    </a:p>
                  </a:txBody>
                  <a:tcPr marL="91438" marR="91438" marT="45712" marB="45712"/>
                </a:tc>
                <a:extLst>
                  <a:ext uri="{0D108BD9-81ED-4DB2-BD59-A6C34878D82A}"/>
                </a:extLst>
              </a:tr>
              <a:tr h="481768">
                <a:tc>
                  <a:txBody>
                    <a:bodyPr/>
                    <a:lstStyle/>
                    <a:p>
                      <a:pPr algn="just"/>
                      <a:r>
                        <a:rPr lang="es-EC" sz="1800" dirty="0"/>
                        <a:t>Herramienta de desarrollo de SQL  y Administración de Base de Datos:</a:t>
                      </a:r>
                      <a:endParaRPr lang="es-EC" sz="1800" b="1" dirty="0"/>
                    </a:p>
                  </a:txBody>
                  <a:tcPr marL="91438" marR="91438" marT="45712" marB="45712"/>
                </a:tc>
                <a:tc>
                  <a:txBody>
                    <a:bodyPr/>
                    <a:lstStyle/>
                    <a:p>
                      <a:r>
                        <a:rPr lang="es-EC" sz="1800" dirty="0" err="1"/>
                        <a:t>Toad</a:t>
                      </a:r>
                      <a:r>
                        <a:rPr lang="es-EC" sz="1800" dirty="0"/>
                        <a:t> </a:t>
                      </a:r>
                      <a:r>
                        <a:rPr lang="es-EC" sz="1800" dirty="0" err="1"/>
                        <a:t>for</a:t>
                      </a:r>
                      <a:r>
                        <a:rPr lang="es-EC" sz="1800" dirty="0"/>
                        <a:t> Oracle</a:t>
                      </a:r>
                    </a:p>
                  </a:txBody>
                  <a:tcPr marL="91438" marR="91438" marT="45712" marB="45712"/>
                </a:tc>
                <a:extLst>
                  <a:ext uri="{0D108BD9-81ED-4DB2-BD59-A6C34878D82A}"/>
                </a:extLst>
              </a:tr>
              <a:tr h="2791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800" kern="1200" dirty="0"/>
                        <a:t>HERRAMIENTAS DE DESARROLLO</a:t>
                      </a:r>
                      <a:endParaRPr lang="es-EC" sz="1800" b="1" kern="1200" dirty="0">
                        <a:solidFill>
                          <a:schemeClr val="tx1"/>
                        </a:solidFill>
                        <a:latin typeface="+mn-lt"/>
                        <a:ea typeface="+mn-ea"/>
                        <a:cs typeface="+mn-cs"/>
                      </a:endParaRPr>
                    </a:p>
                  </a:txBody>
                  <a:tcPr marL="91438" marR="91438" marT="45712" marB="45712"/>
                </a:tc>
                <a:tc hMerge="1">
                  <a:txBody>
                    <a:bodyPr/>
                    <a:lstStyle/>
                    <a:p>
                      <a:endParaRPr lang="es-EC" sz="1800" b="1" kern="1200" baseline="0" dirty="0">
                        <a:solidFill>
                          <a:schemeClr val="tx1"/>
                        </a:solidFill>
                        <a:latin typeface="+mn-lt"/>
                        <a:ea typeface="+mn-ea"/>
                        <a:cs typeface="+mn-cs"/>
                      </a:endParaRPr>
                    </a:p>
                  </a:txBody>
                  <a:tcPr/>
                </a:tc>
                <a:extLst>
                  <a:ext uri="{0D108BD9-81ED-4DB2-BD59-A6C34878D82A}"/>
                </a:extLst>
              </a:tr>
              <a:tr h="279120">
                <a:tc>
                  <a:txBody>
                    <a:bodyPr/>
                    <a:lstStyle/>
                    <a:p>
                      <a:r>
                        <a:rPr lang="es-EC" sz="1800" dirty="0"/>
                        <a:t>Lenguaje de Codificación:</a:t>
                      </a:r>
                      <a:endParaRPr lang="es-EC" sz="1800" b="1" dirty="0"/>
                    </a:p>
                  </a:txBody>
                  <a:tcPr marL="91438" marR="91438" marT="45712" marB="45712"/>
                </a:tc>
                <a:tc>
                  <a:txBody>
                    <a:bodyPr/>
                    <a:lstStyle/>
                    <a:p>
                      <a:r>
                        <a:rPr lang="es-EC" sz="1800" dirty="0"/>
                        <a:t>Java</a:t>
                      </a:r>
                    </a:p>
                  </a:txBody>
                  <a:tcPr marL="91438" marR="91438" marT="45712" marB="45712"/>
                </a:tc>
                <a:extLst>
                  <a:ext uri="{0D108BD9-81ED-4DB2-BD59-A6C34878D82A}"/>
                </a:extLst>
              </a:tr>
              <a:tr h="279120">
                <a:tc>
                  <a:txBody>
                    <a:bodyPr/>
                    <a:lstStyle/>
                    <a:p>
                      <a:r>
                        <a:rPr lang="es-EC" sz="1800" dirty="0"/>
                        <a:t>IDE:</a:t>
                      </a:r>
                      <a:endParaRPr lang="es-EC" sz="1800" b="1" dirty="0"/>
                    </a:p>
                  </a:txBody>
                  <a:tcPr marL="91438" marR="91438" marT="45712" marB="45712"/>
                </a:tc>
                <a:tc>
                  <a:txBody>
                    <a:bodyPr/>
                    <a:lstStyle/>
                    <a:p>
                      <a:r>
                        <a:rPr lang="es-EC" sz="1800" dirty="0" err="1"/>
                        <a:t>NetBeans</a:t>
                      </a:r>
                      <a:r>
                        <a:rPr lang="es-EC" sz="1800" baseline="0" dirty="0"/>
                        <a:t> 8.0.2</a:t>
                      </a:r>
                      <a:endParaRPr lang="es-EC" sz="1800" dirty="0"/>
                    </a:p>
                  </a:txBody>
                  <a:tcPr marL="91438" marR="91438" marT="45712" marB="45712"/>
                </a:tc>
                <a:extLst>
                  <a:ext uri="{0D108BD9-81ED-4DB2-BD59-A6C34878D82A}"/>
                </a:extLst>
              </a:tr>
              <a:tr h="279120">
                <a:tc>
                  <a:txBody>
                    <a:bodyPr/>
                    <a:lstStyle/>
                    <a:p>
                      <a:r>
                        <a:rPr lang="es-EC" sz="1800" dirty="0"/>
                        <a:t>JPA:</a:t>
                      </a:r>
                      <a:endParaRPr lang="es-EC" sz="1800" b="1" dirty="0"/>
                    </a:p>
                  </a:txBody>
                  <a:tcPr marL="91438" marR="91438" marT="45712" marB="45712"/>
                </a:tc>
                <a:tc>
                  <a:txBody>
                    <a:bodyPr/>
                    <a:lstStyle/>
                    <a:p>
                      <a:r>
                        <a:rPr lang="es-EC" sz="1800" dirty="0"/>
                        <a:t>Eclipse</a:t>
                      </a:r>
                    </a:p>
                  </a:txBody>
                  <a:tcPr marL="91438" marR="91438" marT="45712" marB="45712"/>
                </a:tc>
                <a:extLst>
                  <a:ext uri="{0D108BD9-81ED-4DB2-BD59-A6C34878D82A}"/>
                </a:extLst>
              </a:tr>
              <a:tr h="279120">
                <a:tc>
                  <a:txBody>
                    <a:bodyPr/>
                    <a:lstStyle/>
                    <a:p>
                      <a:r>
                        <a:rPr lang="es-EC" sz="1800" dirty="0"/>
                        <a:t>JSF:</a:t>
                      </a:r>
                      <a:endParaRPr lang="es-EC" sz="1800" b="1" dirty="0"/>
                    </a:p>
                  </a:txBody>
                  <a:tcPr marL="91438" marR="91438" marT="45712" marB="45712"/>
                </a:tc>
                <a:tc>
                  <a:txBody>
                    <a:bodyPr/>
                    <a:lstStyle/>
                    <a:p>
                      <a:r>
                        <a:rPr lang="es-EC" sz="1800" dirty="0" err="1"/>
                        <a:t>PrimeFaces</a:t>
                      </a:r>
                      <a:endParaRPr lang="es-EC" sz="1800" dirty="0"/>
                    </a:p>
                  </a:txBody>
                  <a:tcPr marL="91438" marR="91438" marT="45712" marB="45712"/>
                </a:tc>
                <a:extLst>
                  <a:ext uri="{0D108BD9-81ED-4DB2-BD59-A6C34878D82A}"/>
                </a:extLst>
              </a:tr>
              <a:tr h="279120">
                <a:tc>
                  <a:txBody>
                    <a:bodyPr/>
                    <a:lstStyle/>
                    <a:p>
                      <a:r>
                        <a:rPr lang="es-EC" sz="1800" dirty="0" err="1"/>
                        <a:t>Versionador</a:t>
                      </a:r>
                      <a:r>
                        <a:rPr lang="es-EC" sz="1800" dirty="0"/>
                        <a:t>:</a:t>
                      </a:r>
                      <a:endParaRPr lang="es-EC" sz="1800" b="1" dirty="0"/>
                    </a:p>
                  </a:txBody>
                  <a:tcPr marL="91438" marR="91438" marT="45712" marB="45712"/>
                </a:tc>
                <a:tc>
                  <a:txBody>
                    <a:bodyPr/>
                    <a:lstStyle/>
                    <a:p>
                      <a:r>
                        <a:rPr lang="es-EC" sz="1800" dirty="0"/>
                        <a:t>SVN</a:t>
                      </a:r>
                    </a:p>
                  </a:txBody>
                  <a:tcPr marL="91438" marR="91438" marT="45712" marB="45712"/>
                </a:tc>
                <a:extLst>
                  <a:ext uri="{0D108BD9-81ED-4DB2-BD59-A6C34878D82A}"/>
                </a:extLst>
              </a:tr>
              <a:tr h="279120">
                <a:tc>
                  <a:txBody>
                    <a:bodyPr/>
                    <a:lstStyle/>
                    <a:p>
                      <a:r>
                        <a:rPr lang="es-EC" sz="1800" dirty="0"/>
                        <a:t>Manejador de librerías:</a:t>
                      </a:r>
                      <a:endParaRPr lang="es-EC" sz="1800" b="1" dirty="0"/>
                    </a:p>
                  </a:txBody>
                  <a:tcPr marL="91438" marR="91438" marT="45712" marB="45712"/>
                </a:tc>
                <a:tc>
                  <a:txBody>
                    <a:bodyPr/>
                    <a:lstStyle/>
                    <a:p>
                      <a:r>
                        <a:rPr lang="es-EC" sz="1800" dirty="0" err="1"/>
                        <a:t>Maven</a:t>
                      </a:r>
                      <a:endParaRPr lang="es-EC" sz="1800" dirty="0"/>
                    </a:p>
                  </a:txBody>
                  <a:tcPr marL="91438" marR="91438" marT="45712" marB="45712"/>
                </a:tc>
                <a:extLst>
                  <a:ext uri="{0D108BD9-81ED-4DB2-BD59-A6C34878D82A}"/>
                </a:extLst>
              </a:tr>
              <a:tr h="279120">
                <a:tc>
                  <a:txBody>
                    <a:bodyPr/>
                    <a:lstStyle/>
                    <a:p>
                      <a:r>
                        <a:rPr lang="es-EC" sz="1800" dirty="0"/>
                        <a:t>Servidor de aplicaciones:</a:t>
                      </a:r>
                      <a:endParaRPr lang="es-EC" sz="1800" b="1" dirty="0"/>
                    </a:p>
                  </a:txBody>
                  <a:tcPr marL="91438" marR="91438" marT="45712" marB="45712"/>
                </a:tc>
                <a:tc>
                  <a:txBody>
                    <a:bodyPr/>
                    <a:lstStyle/>
                    <a:p>
                      <a:r>
                        <a:rPr lang="es-EC" sz="1800" dirty="0" err="1"/>
                        <a:t>GlassFish</a:t>
                      </a:r>
                      <a:r>
                        <a:rPr lang="es-EC" sz="1800" dirty="0"/>
                        <a:t> 4.1</a:t>
                      </a:r>
                    </a:p>
                  </a:txBody>
                  <a:tcPr marL="91438" marR="91438" marT="45712" marB="45712"/>
                </a:tc>
                <a:extLst>
                  <a:ext uri="{0D108BD9-81ED-4DB2-BD59-A6C34878D82A}"/>
                </a:extLst>
              </a:tr>
              <a:tr h="279120">
                <a:tc>
                  <a:txBody>
                    <a:bodyPr/>
                    <a:lstStyle/>
                    <a:p>
                      <a:r>
                        <a:rPr lang="es-EC" sz="1800" dirty="0"/>
                        <a:t>Compilador:</a:t>
                      </a:r>
                      <a:endParaRPr lang="es-EC" sz="1800" b="1" dirty="0"/>
                    </a:p>
                  </a:txBody>
                  <a:tcPr marL="91438" marR="91438" marT="45712" marB="45712"/>
                </a:tc>
                <a:tc>
                  <a:txBody>
                    <a:bodyPr/>
                    <a:lstStyle/>
                    <a:p>
                      <a:r>
                        <a:rPr lang="es-EC" sz="1800" dirty="0" err="1"/>
                        <a:t>Jdk</a:t>
                      </a:r>
                      <a:r>
                        <a:rPr lang="es-EC" sz="1800" dirty="0"/>
                        <a:t> 1.7 ó superior</a:t>
                      </a:r>
                    </a:p>
                  </a:txBody>
                  <a:tcPr marL="91438" marR="91438" marT="45712" marB="45712"/>
                </a:tc>
                <a:extLst>
                  <a:ext uri="{0D108BD9-81ED-4DB2-BD59-A6C34878D82A}"/>
                </a:extLst>
              </a:tr>
            </a:tbl>
          </a:graphicData>
        </a:graphic>
      </p:graphicFrame>
    </p:spTree>
    <p:extLst>
      <p:ext uri="{BB962C8B-B14F-4D97-AF65-F5344CB8AC3E}">
        <p14:creationId xmlns:p14="http://schemas.microsoft.com/office/powerpoint/2010/main" val="565055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OBJETIVO 2: ESTÁNDARES</a:t>
            </a:r>
          </a:p>
        </p:txBody>
      </p:sp>
      <p:graphicFrame>
        <p:nvGraphicFramePr>
          <p:cNvPr id="3" name="3 Marcador de contenido">
            <a:extLst>
              <a:ext uri="{FF2B5EF4-FFF2-40B4-BE49-F238E27FC236}"/>
            </a:extLst>
          </p:cNvPr>
          <p:cNvGraphicFramePr>
            <a:graphicFrameLocks noGrp="1"/>
          </p:cNvGraphicFramePr>
          <p:nvPr>
            <p:ph idx="1"/>
            <p:extLst>
              <p:ext uri="{D42A27DB-BD31-4B8C-83A1-F6EECF244321}">
                <p14:modId xmlns:p14="http://schemas.microsoft.com/office/powerpoint/2010/main" val="3174601646"/>
              </p:ext>
            </p:extLst>
          </p:nvPr>
        </p:nvGraphicFramePr>
        <p:xfrm>
          <a:off x="2743228" y="1006277"/>
          <a:ext cx="9088582" cy="5699318"/>
        </p:xfrm>
        <a:graphic>
          <a:graphicData uri="http://schemas.openxmlformats.org/drawingml/2006/table">
            <a:tbl>
              <a:tblPr firstRow="1" bandRow="1">
                <a:tableStyleId>{85BE263C-DBD7-4A20-BB59-AAB30ACAA65A}</a:tableStyleId>
              </a:tblPr>
              <a:tblGrid>
                <a:gridCol w="4544291">
                  <a:extLst>
                    <a:ext uri="{9D8B030D-6E8A-4147-A177-3AD203B41FA5}"/>
                  </a:extLst>
                </a:gridCol>
                <a:gridCol w="4544291">
                  <a:extLst>
                    <a:ext uri="{9D8B030D-6E8A-4147-A177-3AD203B41FA5}"/>
                  </a:extLst>
                </a:gridCol>
              </a:tblGrid>
              <a:tr h="36582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2400" kern="1200" dirty="0"/>
                        <a:t>PROTOTIPOS</a:t>
                      </a:r>
                      <a:endParaRPr lang="es-EC" sz="2400" b="1" kern="1200" dirty="0">
                        <a:solidFill>
                          <a:schemeClr val="tx1"/>
                        </a:solidFill>
                        <a:latin typeface="+mn-lt"/>
                        <a:ea typeface="+mn-ea"/>
                        <a:cs typeface="+mn-cs"/>
                      </a:endParaRPr>
                    </a:p>
                  </a:txBody>
                  <a:tcPr marL="91434" marR="91434" marT="45703" marB="45703"/>
                </a:tc>
                <a:tc hMerge="1">
                  <a:txBody>
                    <a:bodyPr/>
                    <a:lstStyle/>
                    <a:p>
                      <a:endParaRPr lang="es-EC" dirty="0"/>
                    </a:p>
                  </a:txBody>
                  <a:tcPr/>
                </a:tc>
                <a:extLst>
                  <a:ext uri="{0D108BD9-81ED-4DB2-BD59-A6C34878D82A}"/>
                </a:extLst>
              </a:tr>
              <a:tr h="341438">
                <a:tc>
                  <a:txBody>
                    <a:bodyPr/>
                    <a:lstStyle/>
                    <a:p>
                      <a:pPr algn="just"/>
                      <a:r>
                        <a:rPr lang="es-EC" sz="2200" baseline="0" dirty="0"/>
                        <a:t>Herramienta:</a:t>
                      </a:r>
                      <a:endParaRPr lang="es-EC" sz="2200" b="1" dirty="0"/>
                    </a:p>
                  </a:txBody>
                  <a:tcPr marL="91434" marR="91434" marT="45703" marB="45703"/>
                </a:tc>
                <a:tc>
                  <a:txBody>
                    <a:bodyPr/>
                    <a:lstStyle/>
                    <a:p>
                      <a:pPr algn="just"/>
                      <a:r>
                        <a:rPr lang="es-ES" sz="1800" kern="1200" dirty="0" err="1">
                          <a:effectLst/>
                        </a:rPr>
                        <a:t>Balsamiq</a:t>
                      </a:r>
                      <a:r>
                        <a:rPr lang="es-ES" sz="1800" kern="1200" dirty="0">
                          <a:effectLst/>
                        </a:rPr>
                        <a:t> </a:t>
                      </a:r>
                      <a:r>
                        <a:rPr lang="es-ES" sz="1800" kern="1200" dirty="0" err="1">
                          <a:effectLst/>
                        </a:rPr>
                        <a:t>Mockups</a:t>
                      </a:r>
                      <a:r>
                        <a:rPr lang="es-ES" sz="1800" kern="1200" dirty="0">
                          <a:effectLst/>
                        </a:rPr>
                        <a:t> versión 3.1.6 o superior</a:t>
                      </a:r>
                      <a:endParaRPr lang="es-EC" sz="1800" kern="1200" dirty="0">
                        <a:solidFill>
                          <a:schemeClr val="tx1"/>
                        </a:solidFill>
                        <a:effectLst/>
                        <a:latin typeface="+mn-lt"/>
                        <a:ea typeface="+mn-ea"/>
                        <a:cs typeface="+mn-cs"/>
                      </a:endParaRPr>
                    </a:p>
                  </a:txBody>
                  <a:tcPr marL="91434" marR="91434" marT="45703" marB="45703"/>
                </a:tc>
                <a:extLst>
                  <a:ext uri="{0D108BD9-81ED-4DB2-BD59-A6C34878D82A}"/>
                </a:extLst>
              </a:tr>
              <a:tr h="365829">
                <a:tc gridSpan="2">
                  <a:txBody>
                    <a:bodyPr/>
                    <a:lstStyle/>
                    <a:p>
                      <a:pPr algn="ctr"/>
                      <a:r>
                        <a:rPr lang="es-EC" sz="2400" kern="1200" dirty="0"/>
                        <a:t>GENERADOR DE REPORTES</a:t>
                      </a:r>
                      <a:endParaRPr lang="es-EC" sz="2400" b="1" kern="1200" dirty="0">
                        <a:solidFill>
                          <a:schemeClr val="tx1"/>
                        </a:solidFill>
                        <a:latin typeface="+mn-lt"/>
                        <a:ea typeface="+mn-ea"/>
                        <a:cs typeface="+mn-cs"/>
                      </a:endParaRPr>
                    </a:p>
                  </a:txBody>
                  <a:tcPr marL="91434" marR="91434" marT="45703" marB="45703"/>
                </a:tc>
                <a:tc hMerge="1">
                  <a:txBody>
                    <a:bodyPr/>
                    <a:lstStyle/>
                    <a:p>
                      <a:endParaRPr lang="es-EC" sz="2400" b="1" kern="1200" dirty="0">
                        <a:solidFill>
                          <a:schemeClr val="tx1"/>
                        </a:solidFill>
                        <a:latin typeface="+mn-lt"/>
                        <a:ea typeface="+mn-ea"/>
                        <a:cs typeface="+mn-cs"/>
                      </a:endParaRPr>
                    </a:p>
                  </a:txBody>
                  <a:tcPr/>
                </a:tc>
                <a:extLst>
                  <a:ext uri="{0D108BD9-81ED-4DB2-BD59-A6C34878D82A}"/>
                </a:extLst>
              </a:tr>
              <a:tr h="3414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2200" baseline="0" dirty="0"/>
                        <a:t>Herramienta:</a:t>
                      </a:r>
                      <a:endParaRPr lang="es-EC" sz="2200" b="1" dirty="0"/>
                    </a:p>
                  </a:txBody>
                  <a:tcPr marL="91434" marR="91434" marT="45703" marB="45703"/>
                </a:tc>
                <a:tc>
                  <a:txBody>
                    <a:bodyPr/>
                    <a:lstStyle/>
                    <a:p>
                      <a:r>
                        <a:rPr lang="es-EC" sz="2200" dirty="0" err="1"/>
                        <a:t>iReport</a:t>
                      </a:r>
                      <a:r>
                        <a:rPr lang="es-EC" sz="2200" dirty="0"/>
                        <a:t> 5.1.0</a:t>
                      </a:r>
                    </a:p>
                  </a:txBody>
                  <a:tcPr marL="91434" marR="91434" marT="45703" marB="45703"/>
                </a:tc>
                <a:extLst>
                  <a:ext uri="{0D108BD9-81ED-4DB2-BD59-A6C34878D82A}"/>
                </a:extLst>
              </a:tr>
              <a:tr h="36582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2400" kern="1200" dirty="0"/>
                        <a:t>METODOLOGÍA</a:t>
                      </a:r>
                      <a:endParaRPr lang="es-EC" sz="2400" b="1" kern="1200" dirty="0">
                        <a:solidFill>
                          <a:schemeClr val="tx1"/>
                        </a:solidFill>
                        <a:latin typeface="+mn-lt"/>
                        <a:ea typeface="+mn-ea"/>
                        <a:cs typeface="+mn-cs"/>
                      </a:endParaRPr>
                    </a:p>
                  </a:txBody>
                  <a:tcPr marL="91434" marR="91434" marT="45703" marB="45703"/>
                </a:tc>
                <a:tc hMerge="1">
                  <a:txBody>
                    <a:bodyPr/>
                    <a:lstStyle/>
                    <a:p>
                      <a:endParaRPr lang="es-EC" sz="1800" b="1" kern="1200" baseline="0" dirty="0">
                        <a:solidFill>
                          <a:schemeClr val="tx1"/>
                        </a:solidFill>
                        <a:latin typeface="+mn-lt"/>
                        <a:ea typeface="+mn-ea"/>
                        <a:cs typeface="+mn-cs"/>
                      </a:endParaRPr>
                    </a:p>
                  </a:txBody>
                  <a:tcPr/>
                </a:tc>
                <a:extLst>
                  <a:ext uri="{0D108BD9-81ED-4DB2-BD59-A6C34878D82A}"/>
                </a:extLst>
              </a:tr>
              <a:tr h="341438">
                <a:tc>
                  <a:txBody>
                    <a:bodyPr/>
                    <a:lstStyle/>
                    <a:p>
                      <a:r>
                        <a:rPr lang="es-EC" sz="2200" dirty="0"/>
                        <a:t>Metodología ágil:</a:t>
                      </a:r>
                      <a:endParaRPr lang="es-EC" sz="2200" b="1" dirty="0"/>
                    </a:p>
                  </a:txBody>
                  <a:tcPr marL="91434" marR="91434" marT="45703" marB="45703"/>
                </a:tc>
                <a:tc>
                  <a:txBody>
                    <a:bodyPr/>
                    <a:lstStyle/>
                    <a:p>
                      <a:r>
                        <a:rPr lang="es-EC" sz="2200" dirty="0" err="1"/>
                        <a:t>Scrum</a:t>
                      </a:r>
                      <a:endParaRPr lang="es-EC" sz="2200" dirty="0"/>
                    </a:p>
                  </a:txBody>
                  <a:tcPr marL="91434" marR="91434" marT="45703" marB="45703"/>
                </a:tc>
                <a:extLst>
                  <a:ext uri="{0D108BD9-81ED-4DB2-BD59-A6C34878D82A}"/>
                </a:extLst>
              </a:tr>
              <a:tr h="365829">
                <a:tc gridSpan="2">
                  <a:txBody>
                    <a:bodyPr/>
                    <a:lstStyle/>
                    <a:p>
                      <a:pPr algn="ctr"/>
                      <a:r>
                        <a:rPr lang="es-EC" sz="2400" kern="1200" dirty="0"/>
                        <a:t>PROCESOS</a:t>
                      </a:r>
                      <a:endParaRPr lang="es-EC" sz="2400" b="1" kern="1200" dirty="0">
                        <a:solidFill>
                          <a:schemeClr val="tx1"/>
                        </a:solidFill>
                        <a:latin typeface="+mn-lt"/>
                        <a:ea typeface="+mn-ea"/>
                        <a:cs typeface="+mn-cs"/>
                      </a:endParaRPr>
                    </a:p>
                  </a:txBody>
                  <a:tcPr marL="91434" marR="91434" marT="45703" marB="45703"/>
                </a:tc>
                <a:tc hMerge="1">
                  <a:txBody>
                    <a:bodyPr/>
                    <a:lstStyle/>
                    <a:p>
                      <a:endParaRPr lang="es-EC" sz="2000" b="1" kern="1200" dirty="0">
                        <a:solidFill>
                          <a:schemeClr val="tx1"/>
                        </a:solidFill>
                        <a:latin typeface="+mn-lt"/>
                        <a:ea typeface="+mn-ea"/>
                        <a:cs typeface="+mn-cs"/>
                      </a:endParaRPr>
                    </a:p>
                  </a:txBody>
                  <a:tcPr/>
                </a:tc>
                <a:extLst>
                  <a:ext uri="{0D108BD9-81ED-4DB2-BD59-A6C34878D82A}"/>
                </a:extLst>
              </a:tr>
              <a:tr h="341438">
                <a:tc>
                  <a:txBody>
                    <a:bodyPr/>
                    <a:lstStyle/>
                    <a:p>
                      <a:r>
                        <a:rPr lang="es-EC" sz="2200" baseline="0" dirty="0"/>
                        <a:t>Herramienta:</a:t>
                      </a:r>
                      <a:endParaRPr lang="es-EC" sz="2200" b="1" dirty="0"/>
                    </a:p>
                  </a:txBody>
                  <a:tcPr marL="91434" marR="91434" marT="45703" marB="45703"/>
                </a:tc>
                <a:tc>
                  <a:txBody>
                    <a:bodyPr/>
                    <a:lstStyle/>
                    <a:p>
                      <a:r>
                        <a:rPr lang="es-EC" sz="2200" dirty="0" err="1"/>
                        <a:t>Bizagi</a:t>
                      </a:r>
                      <a:endParaRPr lang="es-EC" sz="2200" dirty="0"/>
                    </a:p>
                  </a:txBody>
                  <a:tcPr marL="91434" marR="91434" marT="45703" marB="45703"/>
                </a:tc>
                <a:extLst>
                  <a:ext uri="{0D108BD9-81ED-4DB2-BD59-A6C34878D82A}"/>
                </a:extLst>
              </a:tr>
              <a:tr h="365829">
                <a:tc gridSpan="2">
                  <a:txBody>
                    <a:bodyPr/>
                    <a:lstStyle/>
                    <a:p>
                      <a:pPr algn="ctr"/>
                      <a:r>
                        <a:rPr lang="es-EC" sz="2400" kern="1200" dirty="0"/>
                        <a:t>INTEGRACIÓN</a:t>
                      </a:r>
                      <a:endParaRPr lang="es-EC" sz="2400" b="1" kern="1200" dirty="0">
                        <a:solidFill>
                          <a:schemeClr val="tx1"/>
                        </a:solidFill>
                        <a:latin typeface="+mn-lt"/>
                        <a:ea typeface="+mn-ea"/>
                        <a:cs typeface="+mn-cs"/>
                      </a:endParaRPr>
                    </a:p>
                  </a:txBody>
                  <a:tcPr marL="91434" marR="91434" marT="45703" marB="45703"/>
                </a:tc>
                <a:tc hMerge="1">
                  <a:txBody>
                    <a:bodyPr/>
                    <a:lstStyle/>
                    <a:p>
                      <a:endParaRPr lang="es-EC" dirty="0"/>
                    </a:p>
                  </a:txBody>
                  <a:tcPr/>
                </a:tc>
                <a:extLst>
                  <a:ext uri="{0D108BD9-81ED-4DB2-BD59-A6C34878D82A}"/>
                </a:extLst>
              </a:tr>
              <a:tr h="341438">
                <a:tc>
                  <a:txBody>
                    <a:bodyPr/>
                    <a:lstStyle/>
                    <a:p>
                      <a:r>
                        <a:rPr lang="es-EC" sz="2200" dirty="0"/>
                        <a:t>Herramienta:</a:t>
                      </a:r>
                      <a:endParaRPr lang="es-EC" sz="2200" b="1" dirty="0"/>
                    </a:p>
                  </a:txBody>
                  <a:tcPr marL="91434" marR="91434" marT="45703" marB="45703"/>
                </a:tc>
                <a:tc>
                  <a:txBody>
                    <a:bodyPr/>
                    <a:lstStyle/>
                    <a:p>
                      <a:r>
                        <a:rPr lang="es-EC" sz="2200" dirty="0"/>
                        <a:t>Jenkins</a:t>
                      </a:r>
                    </a:p>
                  </a:txBody>
                  <a:tcPr marL="91434" marR="91434" marT="45703" marB="45703"/>
                </a:tc>
                <a:extLst>
                  <a:ext uri="{0D108BD9-81ED-4DB2-BD59-A6C34878D82A}"/>
                </a:extLst>
              </a:tr>
              <a:tr h="34143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2200" baseline="0" dirty="0"/>
                        <a:t>DISEÑO </a:t>
                      </a:r>
                      <a:endParaRPr lang="es-EC" sz="2200" b="1" dirty="0"/>
                    </a:p>
                  </a:txBody>
                  <a:tcPr marL="91434" marR="91434" marT="45703" marB="4570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a:txBody>
                  <a:tcPr/>
                </a:tc>
                <a:extLst>
                  <a:ext uri="{0D108BD9-81ED-4DB2-BD59-A6C34878D82A}"/>
                </a:extLst>
              </a:tr>
              <a:tr h="341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200" baseline="0" dirty="0"/>
                        <a:t>Diseño :</a:t>
                      </a:r>
                      <a:endParaRPr lang="es-EC" sz="2200" b="1" dirty="0"/>
                    </a:p>
                  </a:txBody>
                  <a:tcPr marL="91434" marR="91434" marT="45703" marB="45703"/>
                </a:tc>
                <a:tc>
                  <a:txBody>
                    <a:bodyPr/>
                    <a:lstStyle/>
                    <a:p>
                      <a:r>
                        <a:rPr lang="es-EC" sz="2200" baseline="0" dirty="0"/>
                        <a:t>Web</a:t>
                      </a:r>
                      <a:endParaRPr lang="es-EC" sz="2200" dirty="0"/>
                    </a:p>
                  </a:txBody>
                  <a:tcPr marL="91434" marR="91434" marT="45703" marB="45703"/>
                </a:tc>
                <a:extLst>
                  <a:ext uri="{0D108BD9-81ED-4DB2-BD59-A6C34878D82A}"/>
                </a:extLst>
              </a:tr>
              <a:tr h="341438">
                <a:tc>
                  <a:txBody>
                    <a:bodyPr/>
                    <a:lstStyle/>
                    <a:p>
                      <a:endParaRPr lang="es-EC" sz="2200" b="1" dirty="0"/>
                    </a:p>
                  </a:txBody>
                  <a:tcPr marL="91434" marR="91434" marT="45703" marB="45703"/>
                </a:tc>
                <a:tc>
                  <a:txBody>
                    <a:bodyPr/>
                    <a:lstStyle/>
                    <a:p>
                      <a:endParaRPr lang="es-EC" sz="2200" dirty="0"/>
                    </a:p>
                  </a:txBody>
                  <a:tcPr marL="91434" marR="91434" marT="45703" marB="45703"/>
                </a:tc>
                <a:extLst>
                  <a:ext uri="{0D108BD9-81ED-4DB2-BD59-A6C34878D82A}"/>
                </a:extLst>
              </a:tr>
            </a:tbl>
          </a:graphicData>
        </a:graphic>
      </p:graphicFrame>
    </p:spTree>
    <p:extLst>
      <p:ext uri="{BB962C8B-B14F-4D97-AF65-F5344CB8AC3E}">
        <p14:creationId xmlns:p14="http://schemas.microsoft.com/office/powerpoint/2010/main" val="2451911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OBJETIVO </a:t>
            </a:r>
            <a:r>
              <a:rPr lang="es-EC" sz="2800" b="1" i="1" dirty="0" smtClean="0">
                <a:solidFill>
                  <a:prstClr val="black"/>
                </a:solidFill>
                <a:latin typeface="Arial" panose="020B0604020202020204" pitchFamily="34" charset="0"/>
                <a:cs typeface="Arial" panose="020B0604020202020204" pitchFamily="34" charset="0"/>
              </a:rPr>
              <a:t>3: ARQUITECTURA DE DATOS</a:t>
            </a:r>
            <a:endParaRPr lang="es-EC" sz="2800" b="1" i="1" dirty="0">
              <a:solidFill>
                <a:prstClr val="black"/>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698" y="1298575"/>
            <a:ext cx="4249737"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123" y="1500188"/>
            <a:ext cx="49037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872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OBJETIVO 3: ARQUITECTURA DE </a:t>
            </a:r>
            <a:r>
              <a:rPr lang="es-EC" sz="2800" b="1" i="1" dirty="0" smtClean="0">
                <a:solidFill>
                  <a:prstClr val="black"/>
                </a:solidFill>
                <a:latin typeface="Arial" panose="020B0604020202020204" pitchFamily="34" charset="0"/>
                <a:cs typeface="Arial" panose="020B0604020202020204" pitchFamily="34" charset="0"/>
              </a:rPr>
              <a:t>SOFTWARE</a:t>
            </a:r>
            <a:endParaRPr lang="es-EC" sz="2800" b="1" i="1"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63" y="1063625"/>
            <a:ext cx="9072562"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568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OBJETIVO </a:t>
            </a:r>
            <a:r>
              <a:rPr lang="es-EC" sz="2800" b="1" i="1" dirty="0" smtClean="0">
                <a:solidFill>
                  <a:prstClr val="black"/>
                </a:solidFill>
                <a:latin typeface="Arial" panose="020B0604020202020204" pitchFamily="34" charset="0"/>
                <a:cs typeface="Arial" panose="020B0604020202020204" pitchFamily="34" charset="0"/>
              </a:rPr>
              <a:t>4: EQUIPO DE TRABAJO</a:t>
            </a:r>
            <a:endParaRPr lang="es-EC" sz="2800" b="1" i="1" dirty="0">
              <a:solidFill>
                <a:prstClr val="black"/>
              </a:solidFill>
              <a:latin typeface="Arial" panose="020B0604020202020204" pitchFamily="34" charset="0"/>
              <a:cs typeface="Arial" panose="020B0604020202020204" pitchFamily="34" charset="0"/>
            </a:endParaRPr>
          </a:p>
        </p:txBody>
      </p:sp>
      <p:sp>
        <p:nvSpPr>
          <p:cNvPr id="3" name="Freeform 9">
            <a:extLst>
              <a:ext uri="{FF2B5EF4-FFF2-40B4-BE49-F238E27FC236}"/>
            </a:extLst>
          </p:cNvPr>
          <p:cNvSpPr>
            <a:spLocks/>
          </p:cNvSpPr>
          <p:nvPr/>
        </p:nvSpPr>
        <p:spPr bwMode="auto">
          <a:xfrm>
            <a:off x="7246393" y="5000625"/>
            <a:ext cx="442912" cy="452438"/>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rgbClr val="60BED4"/>
          </a:solidFill>
          <a:ln>
            <a:noFill/>
          </a:ln>
        </p:spPr>
        <p:txBody>
          <a:bodyPr/>
          <a:lstStyle/>
          <a:p>
            <a:pPr defTabSz="914286" eaLnBrk="1" fontAlgn="auto" hangingPunct="1">
              <a:spcBef>
                <a:spcPts val="0"/>
              </a:spcBef>
              <a:spcAft>
                <a:spcPts val="0"/>
              </a:spcAft>
              <a:defRPr/>
            </a:pPr>
            <a:endParaRPr lang="ko-KR" altLang="en-US" kern="0">
              <a:solidFill>
                <a:prstClr val="black"/>
              </a:solidFill>
              <a:latin typeface="Arial"/>
              <a:ea typeface="Arial Unicode MS"/>
            </a:endParaRPr>
          </a:p>
        </p:txBody>
      </p:sp>
      <p:sp>
        <p:nvSpPr>
          <p:cNvPr id="4" name="Freeform 18">
            <a:extLst>
              <a:ext uri="{FF2B5EF4-FFF2-40B4-BE49-F238E27FC236}"/>
            </a:extLst>
          </p:cNvPr>
          <p:cNvSpPr>
            <a:spLocks/>
          </p:cNvSpPr>
          <p:nvPr/>
        </p:nvSpPr>
        <p:spPr bwMode="auto">
          <a:xfrm>
            <a:off x="6385968" y="2740025"/>
            <a:ext cx="431800" cy="492125"/>
          </a:xfrm>
          <a:custGeom>
            <a:avLst/>
            <a:gdLst/>
            <a:ahLst/>
            <a:cxnLst/>
            <a:rect l="l" t="t" r="r" b="b"/>
            <a:pathLst>
              <a:path w="3384376" h="3858469">
                <a:moveTo>
                  <a:pt x="1740934" y="236685"/>
                </a:moveTo>
                <a:lnTo>
                  <a:pt x="1571200" y="249050"/>
                </a:lnTo>
                <a:lnTo>
                  <a:pt x="1377859" y="294013"/>
                </a:lnTo>
                <a:lnTo>
                  <a:pt x="1316035" y="316494"/>
                </a:lnTo>
                <a:lnTo>
                  <a:pt x="1250839" y="341224"/>
                </a:lnTo>
                <a:lnTo>
                  <a:pt x="1187891" y="369326"/>
                </a:lnTo>
                <a:lnTo>
                  <a:pt x="1123819" y="403048"/>
                </a:lnTo>
                <a:lnTo>
                  <a:pt x="1063119" y="439018"/>
                </a:lnTo>
                <a:lnTo>
                  <a:pt x="1003544" y="478360"/>
                </a:lnTo>
                <a:lnTo>
                  <a:pt x="948464" y="523323"/>
                </a:lnTo>
                <a:lnTo>
                  <a:pt x="896757" y="571658"/>
                </a:lnTo>
                <a:lnTo>
                  <a:pt x="850670" y="625614"/>
                </a:lnTo>
                <a:lnTo>
                  <a:pt x="809079" y="680693"/>
                </a:lnTo>
                <a:lnTo>
                  <a:pt x="776481" y="741393"/>
                </a:lnTo>
                <a:lnTo>
                  <a:pt x="749504" y="807713"/>
                </a:lnTo>
                <a:lnTo>
                  <a:pt x="733767" y="876282"/>
                </a:lnTo>
                <a:lnTo>
                  <a:pt x="725898" y="952718"/>
                </a:lnTo>
                <a:lnTo>
                  <a:pt x="729270" y="1005550"/>
                </a:lnTo>
                <a:lnTo>
                  <a:pt x="743883" y="1055009"/>
                </a:lnTo>
                <a:lnTo>
                  <a:pt x="764117" y="1099972"/>
                </a:lnTo>
                <a:lnTo>
                  <a:pt x="793342" y="1140438"/>
                </a:lnTo>
                <a:lnTo>
                  <a:pt x="823692" y="1178657"/>
                </a:lnTo>
                <a:lnTo>
                  <a:pt x="858539" y="1212379"/>
                </a:lnTo>
                <a:lnTo>
                  <a:pt x="893385" y="1238232"/>
                </a:lnTo>
                <a:lnTo>
                  <a:pt x="929355" y="1262962"/>
                </a:lnTo>
                <a:lnTo>
                  <a:pt x="976566" y="1280947"/>
                </a:lnTo>
                <a:lnTo>
                  <a:pt x="1028273" y="1293312"/>
                </a:lnTo>
                <a:lnTo>
                  <a:pt x="1085601" y="1302304"/>
                </a:lnTo>
                <a:lnTo>
                  <a:pt x="1146301" y="1307925"/>
                </a:lnTo>
                <a:lnTo>
                  <a:pt x="1210373" y="1312421"/>
                </a:lnTo>
                <a:lnTo>
                  <a:pt x="1273321" y="1313545"/>
                </a:lnTo>
                <a:lnTo>
                  <a:pt x="1338517" y="1313545"/>
                </a:lnTo>
                <a:lnTo>
                  <a:pt x="1403713" y="1315793"/>
                </a:lnTo>
                <a:lnTo>
                  <a:pt x="1465537" y="1320290"/>
                </a:lnTo>
                <a:lnTo>
                  <a:pt x="1522865" y="1324786"/>
                </a:lnTo>
                <a:lnTo>
                  <a:pt x="1575696" y="1332654"/>
                </a:lnTo>
                <a:lnTo>
                  <a:pt x="1625155" y="1345019"/>
                </a:lnTo>
                <a:lnTo>
                  <a:pt x="1665622" y="1360756"/>
                </a:lnTo>
                <a:lnTo>
                  <a:pt x="1695971" y="1383238"/>
                </a:lnTo>
                <a:lnTo>
                  <a:pt x="1720701" y="1407967"/>
                </a:lnTo>
                <a:lnTo>
                  <a:pt x="1743182" y="1437193"/>
                </a:lnTo>
                <a:lnTo>
                  <a:pt x="1760043" y="1465295"/>
                </a:lnTo>
                <a:lnTo>
                  <a:pt x="1775780" y="1497893"/>
                </a:lnTo>
                <a:lnTo>
                  <a:pt x="1788145" y="1528243"/>
                </a:lnTo>
                <a:lnTo>
                  <a:pt x="1800510" y="1560841"/>
                </a:lnTo>
                <a:lnTo>
                  <a:pt x="1812875" y="1594563"/>
                </a:lnTo>
                <a:lnTo>
                  <a:pt x="1827488" y="1624913"/>
                </a:lnTo>
                <a:lnTo>
                  <a:pt x="1840977" y="1655263"/>
                </a:lnTo>
                <a:lnTo>
                  <a:pt x="1857838" y="1684489"/>
                </a:lnTo>
                <a:lnTo>
                  <a:pt x="1875823" y="1710342"/>
                </a:lnTo>
                <a:lnTo>
                  <a:pt x="1898304" y="1735072"/>
                </a:lnTo>
                <a:lnTo>
                  <a:pt x="1925282" y="1755305"/>
                </a:lnTo>
                <a:lnTo>
                  <a:pt x="1957880" y="1772166"/>
                </a:lnTo>
                <a:lnTo>
                  <a:pt x="1997222" y="1785655"/>
                </a:lnTo>
                <a:lnTo>
                  <a:pt x="2039937" y="1794647"/>
                </a:lnTo>
                <a:lnTo>
                  <a:pt x="2090520" y="1798020"/>
                </a:lnTo>
                <a:lnTo>
                  <a:pt x="2152344" y="1796896"/>
                </a:lnTo>
                <a:lnTo>
                  <a:pt x="2178198" y="1837362"/>
                </a:lnTo>
                <a:lnTo>
                  <a:pt x="2209672" y="1880077"/>
                </a:lnTo>
                <a:lnTo>
                  <a:pt x="2245642" y="1925040"/>
                </a:lnTo>
                <a:lnTo>
                  <a:pt x="2287233" y="1967754"/>
                </a:lnTo>
                <a:lnTo>
                  <a:pt x="2329947" y="2009345"/>
                </a:lnTo>
                <a:lnTo>
                  <a:pt x="2372662" y="2039695"/>
                </a:lnTo>
                <a:lnTo>
                  <a:pt x="2415377" y="2062176"/>
                </a:lnTo>
                <a:lnTo>
                  <a:pt x="2452471" y="2072293"/>
                </a:lnTo>
                <a:lnTo>
                  <a:pt x="2495186" y="2074541"/>
                </a:lnTo>
                <a:lnTo>
                  <a:pt x="2542397" y="2072293"/>
                </a:lnTo>
                <a:lnTo>
                  <a:pt x="2591856" y="2067797"/>
                </a:lnTo>
                <a:lnTo>
                  <a:pt x="2642439" y="2057680"/>
                </a:lnTo>
                <a:lnTo>
                  <a:pt x="2691898" y="2045315"/>
                </a:lnTo>
                <a:lnTo>
                  <a:pt x="2740233" y="2031826"/>
                </a:lnTo>
                <a:lnTo>
                  <a:pt x="2784072" y="2014965"/>
                </a:lnTo>
                <a:lnTo>
                  <a:pt x="2824539" y="1999228"/>
                </a:lnTo>
                <a:lnTo>
                  <a:pt x="2854888" y="1982367"/>
                </a:lnTo>
                <a:lnTo>
                  <a:pt x="2879618" y="1967754"/>
                </a:lnTo>
                <a:lnTo>
                  <a:pt x="2916712" y="1939653"/>
                </a:lnTo>
                <a:lnTo>
                  <a:pt x="2952683" y="1907055"/>
                </a:lnTo>
                <a:lnTo>
                  <a:pt x="2987529" y="1872208"/>
                </a:lnTo>
                <a:lnTo>
                  <a:pt x="3022375" y="1835114"/>
                </a:lnTo>
                <a:lnTo>
                  <a:pt x="3054973" y="1792399"/>
                </a:lnTo>
                <a:lnTo>
                  <a:pt x="3084199" y="1747437"/>
                </a:lnTo>
                <a:lnTo>
                  <a:pt x="3110053" y="1697977"/>
                </a:lnTo>
                <a:lnTo>
                  <a:pt x="3132534" y="1642898"/>
                </a:lnTo>
                <a:lnTo>
                  <a:pt x="3149395" y="1585570"/>
                </a:lnTo>
                <a:lnTo>
                  <a:pt x="3161760" y="1520374"/>
                </a:lnTo>
                <a:lnTo>
                  <a:pt x="3166256" y="1452930"/>
                </a:lnTo>
                <a:lnTo>
                  <a:pt x="3164008" y="1377617"/>
                </a:lnTo>
                <a:lnTo>
                  <a:pt x="3153891" y="1297808"/>
                </a:lnTo>
                <a:lnTo>
                  <a:pt x="3129162" y="1178657"/>
                </a:lnTo>
                <a:lnTo>
                  <a:pt x="3098812" y="1068498"/>
                </a:lnTo>
                <a:lnTo>
                  <a:pt x="3059469" y="962835"/>
                </a:lnTo>
                <a:lnTo>
                  <a:pt x="3012258" y="863917"/>
                </a:lnTo>
                <a:lnTo>
                  <a:pt x="2959427" y="772867"/>
                </a:lnTo>
                <a:lnTo>
                  <a:pt x="2896479" y="686314"/>
                </a:lnTo>
                <a:lnTo>
                  <a:pt x="2829035" y="608753"/>
                </a:lnTo>
                <a:lnTo>
                  <a:pt x="2750350" y="539060"/>
                </a:lnTo>
                <a:lnTo>
                  <a:pt x="2669417" y="473864"/>
                </a:lnTo>
                <a:lnTo>
                  <a:pt x="2577243" y="418785"/>
                </a:lnTo>
                <a:lnTo>
                  <a:pt x="2479449" y="369326"/>
                </a:lnTo>
                <a:lnTo>
                  <a:pt x="2374910" y="326611"/>
                </a:lnTo>
                <a:lnTo>
                  <a:pt x="2262503" y="294013"/>
                </a:lnTo>
                <a:lnTo>
                  <a:pt x="2142228" y="268159"/>
                </a:lnTo>
                <a:lnTo>
                  <a:pt x="2017456" y="249050"/>
                </a:lnTo>
                <a:lnTo>
                  <a:pt x="1882567" y="238933"/>
                </a:lnTo>
                <a:close/>
                <a:moveTo>
                  <a:pt x="1743955" y="0"/>
                </a:moveTo>
                <a:lnTo>
                  <a:pt x="1891201" y="1188"/>
                </a:lnTo>
                <a:lnTo>
                  <a:pt x="2029245" y="11883"/>
                </a:lnTo>
                <a:lnTo>
                  <a:pt x="2160387" y="29708"/>
                </a:lnTo>
                <a:lnTo>
                  <a:pt x="2285777" y="55851"/>
                </a:lnTo>
                <a:lnTo>
                  <a:pt x="2405415" y="87936"/>
                </a:lnTo>
                <a:lnTo>
                  <a:pt x="2515850" y="129527"/>
                </a:lnTo>
                <a:lnTo>
                  <a:pt x="2622834" y="174683"/>
                </a:lnTo>
                <a:lnTo>
                  <a:pt x="2720615" y="228157"/>
                </a:lnTo>
                <a:lnTo>
                  <a:pt x="2812644" y="288761"/>
                </a:lnTo>
                <a:lnTo>
                  <a:pt x="2901222" y="356496"/>
                </a:lnTo>
                <a:lnTo>
                  <a:pt x="2980598" y="428983"/>
                </a:lnTo>
                <a:lnTo>
                  <a:pt x="3053071" y="509789"/>
                </a:lnTo>
                <a:lnTo>
                  <a:pt x="3120942" y="594159"/>
                </a:lnTo>
                <a:lnTo>
                  <a:pt x="3180761" y="684471"/>
                </a:lnTo>
                <a:lnTo>
                  <a:pt x="3235979" y="779537"/>
                </a:lnTo>
                <a:lnTo>
                  <a:pt x="3272791" y="859154"/>
                </a:lnTo>
                <a:lnTo>
                  <a:pt x="3305001" y="948278"/>
                </a:lnTo>
                <a:lnTo>
                  <a:pt x="3333760" y="1045720"/>
                </a:lnTo>
                <a:lnTo>
                  <a:pt x="3356767" y="1151480"/>
                </a:lnTo>
                <a:lnTo>
                  <a:pt x="3374023" y="1259617"/>
                </a:lnTo>
                <a:lnTo>
                  <a:pt x="3382075" y="1371319"/>
                </a:lnTo>
                <a:lnTo>
                  <a:pt x="3384376" y="1485398"/>
                </a:lnTo>
                <a:lnTo>
                  <a:pt x="3377474" y="1598288"/>
                </a:lnTo>
                <a:lnTo>
                  <a:pt x="3363669" y="1708802"/>
                </a:lnTo>
                <a:lnTo>
                  <a:pt x="3338361" y="1816939"/>
                </a:lnTo>
                <a:lnTo>
                  <a:pt x="3305001" y="1909627"/>
                </a:lnTo>
                <a:lnTo>
                  <a:pt x="3264738" y="1996375"/>
                </a:lnTo>
                <a:lnTo>
                  <a:pt x="3216423" y="2075992"/>
                </a:lnTo>
                <a:lnTo>
                  <a:pt x="3166957" y="2153233"/>
                </a:lnTo>
                <a:lnTo>
                  <a:pt x="3111739" y="2229285"/>
                </a:lnTo>
                <a:lnTo>
                  <a:pt x="3057672" y="2300584"/>
                </a:lnTo>
                <a:lnTo>
                  <a:pt x="3003605" y="2374260"/>
                </a:lnTo>
                <a:lnTo>
                  <a:pt x="2950688" y="2447935"/>
                </a:lnTo>
                <a:lnTo>
                  <a:pt x="2915027" y="2507351"/>
                </a:lnTo>
                <a:lnTo>
                  <a:pt x="2886268" y="2575085"/>
                </a:lnTo>
                <a:lnTo>
                  <a:pt x="2863260" y="2646385"/>
                </a:lnTo>
                <a:lnTo>
                  <a:pt x="2844855" y="2723625"/>
                </a:lnTo>
                <a:lnTo>
                  <a:pt x="2842554" y="2760463"/>
                </a:lnTo>
                <a:lnTo>
                  <a:pt x="2844855" y="2804431"/>
                </a:lnTo>
                <a:lnTo>
                  <a:pt x="2850606" y="2857905"/>
                </a:lnTo>
                <a:lnTo>
                  <a:pt x="2858659" y="2913756"/>
                </a:lnTo>
                <a:lnTo>
                  <a:pt x="2871313" y="2974360"/>
                </a:lnTo>
                <a:lnTo>
                  <a:pt x="2886268" y="3034965"/>
                </a:lnTo>
                <a:lnTo>
                  <a:pt x="2901222" y="3093192"/>
                </a:lnTo>
                <a:lnTo>
                  <a:pt x="2917328" y="3149043"/>
                </a:lnTo>
                <a:lnTo>
                  <a:pt x="2932282" y="3198952"/>
                </a:lnTo>
                <a:lnTo>
                  <a:pt x="2947237" y="3242920"/>
                </a:lnTo>
                <a:lnTo>
                  <a:pt x="2959891" y="3275005"/>
                </a:lnTo>
                <a:lnTo>
                  <a:pt x="2978297" y="3322538"/>
                </a:lnTo>
                <a:lnTo>
                  <a:pt x="2995552" y="3380765"/>
                </a:lnTo>
                <a:lnTo>
                  <a:pt x="3013958" y="3446123"/>
                </a:lnTo>
                <a:lnTo>
                  <a:pt x="3032364" y="3512668"/>
                </a:lnTo>
                <a:lnTo>
                  <a:pt x="3053071" y="3573273"/>
                </a:lnTo>
                <a:lnTo>
                  <a:pt x="3074928" y="3626747"/>
                </a:lnTo>
                <a:lnTo>
                  <a:pt x="2878215" y="3692105"/>
                </a:lnTo>
                <a:lnTo>
                  <a:pt x="2687254" y="3747955"/>
                </a:lnTo>
                <a:lnTo>
                  <a:pt x="2505497" y="3793112"/>
                </a:lnTo>
                <a:lnTo>
                  <a:pt x="2328340" y="3826384"/>
                </a:lnTo>
                <a:lnTo>
                  <a:pt x="2155785" y="3850151"/>
                </a:lnTo>
                <a:lnTo>
                  <a:pt x="1988983" y="3858469"/>
                </a:lnTo>
                <a:lnTo>
                  <a:pt x="1825631" y="3856092"/>
                </a:lnTo>
                <a:lnTo>
                  <a:pt x="1666880" y="3840644"/>
                </a:lnTo>
                <a:lnTo>
                  <a:pt x="1510430" y="3813313"/>
                </a:lnTo>
                <a:lnTo>
                  <a:pt x="1503528" y="3774098"/>
                </a:lnTo>
                <a:lnTo>
                  <a:pt x="1495476" y="3728942"/>
                </a:lnTo>
                <a:lnTo>
                  <a:pt x="1485122" y="3674280"/>
                </a:lnTo>
                <a:lnTo>
                  <a:pt x="1477070" y="3616052"/>
                </a:lnTo>
                <a:lnTo>
                  <a:pt x="1465566" y="3553071"/>
                </a:lnTo>
                <a:lnTo>
                  <a:pt x="1454062" y="3488902"/>
                </a:lnTo>
                <a:lnTo>
                  <a:pt x="1441408" y="3425921"/>
                </a:lnTo>
                <a:lnTo>
                  <a:pt x="1426454" y="3365317"/>
                </a:lnTo>
                <a:lnTo>
                  <a:pt x="1411499" y="3307089"/>
                </a:lnTo>
                <a:lnTo>
                  <a:pt x="1393093" y="3255992"/>
                </a:lnTo>
                <a:lnTo>
                  <a:pt x="1373537" y="3212024"/>
                </a:lnTo>
                <a:lnTo>
                  <a:pt x="1352830" y="3177563"/>
                </a:lnTo>
                <a:lnTo>
                  <a:pt x="1329823" y="3156173"/>
                </a:lnTo>
                <a:lnTo>
                  <a:pt x="1304515" y="3145478"/>
                </a:lnTo>
                <a:lnTo>
                  <a:pt x="1275756" y="3140725"/>
                </a:lnTo>
                <a:lnTo>
                  <a:pt x="1242395" y="3143102"/>
                </a:lnTo>
                <a:lnTo>
                  <a:pt x="1209035" y="3147855"/>
                </a:lnTo>
                <a:lnTo>
                  <a:pt x="1177975" y="3156173"/>
                </a:lnTo>
                <a:lnTo>
                  <a:pt x="1148065" y="3164491"/>
                </a:lnTo>
                <a:lnTo>
                  <a:pt x="1120456" y="3172809"/>
                </a:lnTo>
                <a:lnTo>
                  <a:pt x="1099750" y="3179939"/>
                </a:lnTo>
                <a:lnTo>
                  <a:pt x="1050284" y="3196576"/>
                </a:lnTo>
                <a:lnTo>
                  <a:pt x="993916" y="3212024"/>
                </a:lnTo>
                <a:lnTo>
                  <a:pt x="930646" y="3225095"/>
                </a:lnTo>
                <a:lnTo>
                  <a:pt x="863925" y="3233414"/>
                </a:lnTo>
                <a:lnTo>
                  <a:pt x="797204" y="3240544"/>
                </a:lnTo>
                <a:lnTo>
                  <a:pt x="729332" y="3242920"/>
                </a:lnTo>
                <a:lnTo>
                  <a:pt x="664912" y="3238167"/>
                </a:lnTo>
                <a:lnTo>
                  <a:pt x="603942" y="3227472"/>
                </a:lnTo>
                <a:lnTo>
                  <a:pt x="570582" y="3219154"/>
                </a:lnTo>
                <a:lnTo>
                  <a:pt x="537221" y="3203706"/>
                </a:lnTo>
                <a:lnTo>
                  <a:pt x="503860" y="3185881"/>
                </a:lnTo>
                <a:lnTo>
                  <a:pt x="475101" y="3164491"/>
                </a:lnTo>
                <a:lnTo>
                  <a:pt x="445192" y="3138348"/>
                </a:lnTo>
                <a:lnTo>
                  <a:pt x="422184" y="3111017"/>
                </a:lnTo>
                <a:lnTo>
                  <a:pt x="406079" y="3076556"/>
                </a:lnTo>
                <a:lnTo>
                  <a:pt x="393425" y="3037341"/>
                </a:lnTo>
                <a:lnTo>
                  <a:pt x="388824" y="2994562"/>
                </a:lnTo>
                <a:lnTo>
                  <a:pt x="393425" y="2947029"/>
                </a:lnTo>
                <a:lnTo>
                  <a:pt x="399177" y="2913756"/>
                </a:lnTo>
                <a:lnTo>
                  <a:pt x="407230" y="2876918"/>
                </a:lnTo>
                <a:lnTo>
                  <a:pt x="416433" y="2838892"/>
                </a:lnTo>
                <a:lnTo>
                  <a:pt x="419884" y="2802054"/>
                </a:lnTo>
                <a:lnTo>
                  <a:pt x="419884" y="2762840"/>
                </a:lnTo>
                <a:lnTo>
                  <a:pt x="409530" y="2728379"/>
                </a:lnTo>
                <a:lnTo>
                  <a:pt x="399177" y="2709365"/>
                </a:lnTo>
                <a:lnTo>
                  <a:pt x="380771" y="2691541"/>
                </a:lnTo>
                <a:lnTo>
                  <a:pt x="361215" y="2678469"/>
                </a:lnTo>
                <a:lnTo>
                  <a:pt x="340508" y="2667774"/>
                </a:lnTo>
                <a:lnTo>
                  <a:pt x="319802" y="2652326"/>
                </a:lnTo>
                <a:lnTo>
                  <a:pt x="303697" y="2635690"/>
                </a:lnTo>
                <a:lnTo>
                  <a:pt x="291043" y="2614300"/>
                </a:lnTo>
                <a:lnTo>
                  <a:pt x="286441" y="2590534"/>
                </a:lnTo>
                <a:lnTo>
                  <a:pt x="288742" y="2566767"/>
                </a:lnTo>
                <a:lnTo>
                  <a:pt x="296794" y="2544189"/>
                </a:lnTo>
                <a:lnTo>
                  <a:pt x="307148" y="2525176"/>
                </a:lnTo>
                <a:lnTo>
                  <a:pt x="314050" y="2506163"/>
                </a:lnTo>
                <a:lnTo>
                  <a:pt x="280689" y="2482397"/>
                </a:lnTo>
                <a:lnTo>
                  <a:pt x="257682" y="2458630"/>
                </a:lnTo>
                <a:lnTo>
                  <a:pt x="245028" y="2434864"/>
                </a:lnTo>
                <a:lnTo>
                  <a:pt x="242727" y="2408721"/>
                </a:lnTo>
                <a:lnTo>
                  <a:pt x="246178" y="2384955"/>
                </a:lnTo>
                <a:lnTo>
                  <a:pt x="255381" y="2358812"/>
                </a:lnTo>
                <a:lnTo>
                  <a:pt x="268035" y="2332669"/>
                </a:lnTo>
                <a:lnTo>
                  <a:pt x="281840" y="2306526"/>
                </a:lnTo>
                <a:lnTo>
                  <a:pt x="294494" y="2279194"/>
                </a:lnTo>
                <a:lnTo>
                  <a:pt x="307148" y="2253051"/>
                </a:lnTo>
                <a:lnTo>
                  <a:pt x="314050" y="2224532"/>
                </a:lnTo>
                <a:lnTo>
                  <a:pt x="291043" y="2203142"/>
                </a:lnTo>
                <a:lnTo>
                  <a:pt x="258832" y="2186505"/>
                </a:lnTo>
                <a:lnTo>
                  <a:pt x="223171" y="2171057"/>
                </a:lnTo>
                <a:lnTo>
                  <a:pt x="186359" y="2157986"/>
                </a:lnTo>
                <a:lnTo>
                  <a:pt x="148397" y="2144914"/>
                </a:lnTo>
                <a:lnTo>
                  <a:pt x="110435" y="2131843"/>
                </a:lnTo>
                <a:lnTo>
                  <a:pt x="74774" y="2116395"/>
                </a:lnTo>
                <a:lnTo>
                  <a:pt x="46015" y="2099758"/>
                </a:lnTo>
                <a:lnTo>
                  <a:pt x="20707" y="2075992"/>
                </a:lnTo>
                <a:lnTo>
                  <a:pt x="5752" y="2047472"/>
                </a:lnTo>
                <a:lnTo>
                  <a:pt x="0" y="2017764"/>
                </a:lnTo>
                <a:lnTo>
                  <a:pt x="4602" y="1989245"/>
                </a:lnTo>
                <a:lnTo>
                  <a:pt x="14955" y="1963102"/>
                </a:lnTo>
                <a:lnTo>
                  <a:pt x="31060" y="1941712"/>
                </a:lnTo>
                <a:lnTo>
                  <a:pt x="50616" y="1920322"/>
                </a:lnTo>
                <a:lnTo>
                  <a:pt x="69022" y="1902497"/>
                </a:lnTo>
                <a:lnTo>
                  <a:pt x="83977" y="1888238"/>
                </a:lnTo>
                <a:lnTo>
                  <a:pt x="127691" y="1835952"/>
                </a:lnTo>
                <a:lnTo>
                  <a:pt x="173705" y="1788419"/>
                </a:lnTo>
                <a:lnTo>
                  <a:pt x="219720" y="1740886"/>
                </a:lnTo>
                <a:lnTo>
                  <a:pt x="263434" y="1688600"/>
                </a:lnTo>
                <a:lnTo>
                  <a:pt x="304847" y="1637503"/>
                </a:lnTo>
                <a:lnTo>
                  <a:pt x="342809" y="1579275"/>
                </a:lnTo>
                <a:lnTo>
                  <a:pt x="373869" y="1516294"/>
                </a:lnTo>
                <a:lnTo>
                  <a:pt x="391124" y="1464008"/>
                </a:lnTo>
                <a:lnTo>
                  <a:pt x="396876" y="1412910"/>
                </a:lnTo>
                <a:lnTo>
                  <a:pt x="396876" y="1358248"/>
                </a:lnTo>
                <a:lnTo>
                  <a:pt x="395726" y="1300020"/>
                </a:lnTo>
                <a:lnTo>
                  <a:pt x="393425" y="1241793"/>
                </a:lnTo>
                <a:lnTo>
                  <a:pt x="395726" y="1178812"/>
                </a:lnTo>
                <a:lnTo>
                  <a:pt x="401478" y="1112266"/>
                </a:lnTo>
                <a:lnTo>
                  <a:pt x="465898" y="837764"/>
                </a:lnTo>
                <a:lnTo>
                  <a:pt x="506161" y="737946"/>
                </a:lnTo>
                <a:lnTo>
                  <a:pt x="554476" y="645257"/>
                </a:lnTo>
                <a:lnTo>
                  <a:pt x="610844" y="558510"/>
                </a:lnTo>
                <a:lnTo>
                  <a:pt x="675265" y="476516"/>
                </a:lnTo>
                <a:lnTo>
                  <a:pt x="746588" y="401652"/>
                </a:lnTo>
                <a:lnTo>
                  <a:pt x="823662" y="332729"/>
                </a:lnTo>
                <a:lnTo>
                  <a:pt x="907639" y="269748"/>
                </a:lnTo>
                <a:lnTo>
                  <a:pt x="995067" y="213897"/>
                </a:lnTo>
                <a:lnTo>
                  <a:pt x="1089397" y="163988"/>
                </a:lnTo>
                <a:lnTo>
                  <a:pt x="1186027" y="122397"/>
                </a:lnTo>
                <a:lnTo>
                  <a:pt x="1283808" y="85559"/>
                </a:lnTo>
                <a:lnTo>
                  <a:pt x="1612813" y="10695"/>
                </a:lnTo>
                <a:close/>
              </a:path>
            </a:pathLst>
          </a:custGeom>
          <a:solidFill>
            <a:srgbClr val="D4D4D4"/>
          </a:solidFill>
          <a:ln>
            <a:noFill/>
          </a:ln>
        </p:spPr>
        <p:txBody>
          <a:bodyPr/>
          <a:lstStyle/>
          <a:p>
            <a:pPr defTabSz="914286" eaLnBrk="1" fontAlgn="auto" hangingPunct="1">
              <a:spcBef>
                <a:spcPts val="0"/>
              </a:spcBef>
              <a:spcAft>
                <a:spcPts val="0"/>
              </a:spcAft>
              <a:defRPr/>
            </a:pPr>
            <a:endParaRPr lang="ko-KR" altLang="en-US" kern="0">
              <a:solidFill>
                <a:prstClr val="black"/>
              </a:solidFill>
              <a:latin typeface="Arial"/>
              <a:ea typeface="Arial Unicode MS"/>
            </a:endParaRPr>
          </a:p>
        </p:txBody>
      </p:sp>
      <p:sp>
        <p:nvSpPr>
          <p:cNvPr id="5" name="Freeform 9">
            <a:extLst>
              <a:ext uri="{FF2B5EF4-FFF2-40B4-BE49-F238E27FC236}"/>
            </a:extLst>
          </p:cNvPr>
          <p:cNvSpPr>
            <a:spLocks noEditPoints="1"/>
          </p:cNvSpPr>
          <p:nvPr/>
        </p:nvSpPr>
        <p:spPr bwMode="auto">
          <a:xfrm>
            <a:off x="6927305" y="4233863"/>
            <a:ext cx="433388" cy="484187"/>
          </a:xfrm>
          <a:custGeom>
            <a:avLst/>
            <a:gdLst>
              <a:gd name="T0" fmla="*/ 2069 w 3657"/>
              <a:gd name="T1" fmla="*/ 2744 h 4086"/>
              <a:gd name="T2" fmla="*/ 1988 w 3657"/>
              <a:gd name="T3" fmla="*/ 3306 h 4086"/>
              <a:gd name="T4" fmla="*/ 1926 w 3657"/>
              <a:gd name="T5" fmla="*/ 3584 h 4086"/>
              <a:gd name="T6" fmla="*/ 1591 w 3657"/>
              <a:gd name="T7" fmla="*/ 3678 h 4086"/>
              <a:gd name="T8" fmla="*/ 1193 w 3657"/>
              <a:gd name="T9" fmla="*/ 3775 h 4086"/>
              <a:gd name="T10" fmla="*/ 520 w 3657"/>
              <a:gd name="T11" fmla="*/ 4064 h 4086"/>
              <a:gd name="T12" fmla="*/ 226 w 3657"/>
              <a:gd name="T13" fmla="*/ 4068 h 4086"/>
              <a:gd name="T14" fmla="*/ 117 w 3657"/>
              <a:gd name="T15" fmla="*/ 3860 h 4086"/>
              <a:gd name="T16" fmla="*/ 160 w 3657"/>
              <a:gd name="T17" fmla="*/ 3584 h 4086"/>
              <a:gd name="T18" fmla="*/ 89 w 3657"/>
              <a:gd name="T19" fmla="*/ 3368 h 4086"/>
              <a:gd name="T20" fmla="*/ 477 w 3657"/>
              <a:gd name="T21" fmla="*/ 3340 h 4086"/>
              <a:gd name="T22" fmla="*/ 746 w 3657"/>
              <a:gd name="T23" fmla="*/ 3320 h 4086"/>
              <a:gd name="T24" fmla="*/ 1097 w 3657"/>
              <a:gd name="T25" fmla="*/ 3288 h 4086"/>
              <a:gd name="T26" fmla="*/ 1202 w 3657"/>
              <a:gd name="T27" fmla="*/ 3084 h 4086"/>
              <a:gd name="T28" fmla="*/ 1166 w 3657"/>
              <a:gd name="T29" fmla="*/ 2715 h 4086"/>
              <a:gd name="T30" fmla="*/ 1386 w 3657"/>
              <a:gd name="T31" fmla="*/ 2597 h 4086"/>
              <a:gd name="T32" fmla="*/ 1580 w 3657"/>
              <a:gd name="T33" fmla="*/ 2793 h 4086"/>
              <a:gd name="T34" fmla="*/ 1822 w 3657"/>
              <a:gd name="T35" fmla="*/ 2777 h 4086"/>
              <a:gd name="T36" fmla="*/ 413 w 3657"/>
              <a:gd name="T37" fmla="*/ 1677 h 4086"/>
              <a:gd name="T38" fmla="*/ 264 w 3657"/>
              <a:gd name="T39" fmla="*/ 1762 h 4086"/>
              <a:gd name="T40" fmla="*/ 337 w 3657"/>
              <a:gd name="T41" fmla="*/ 1973 h 4086"/>
              <a:gd name="T42" fmla="*/ 382 w 3657"/>
              <a:gd name="T43" fmla="*/ 2137 h 4086"/>
              <a:gd name="T44" fmla="*/ 422 w 3657"/>
              <a:gd name="T45" fmla="*/ 2282 h 4086"/>
              <a:gd name="T46" fmla="*/ 684 w 3657"/>
              <a:gd name="T47" fmla="*/ 2191 h 4086"/>
              <a:gd name="T48" fmla="*/ 766 w 3657"/>
              <a:gd name="T49" fmla="*/ 1906 h 4086"/>
              <a:gd name="T50" fmla="*/ 535 w 3657"/>
              <a:gd name="T51" fmla="*/ 1689 h 4086"/>
              <a:gd name="T52" fmla="*/ 2260 w 3657"/>
              <a:gd name="T53" fmla="*/ 28 h 4086"/>
              <a:gd name="T54" fmla="*/ 2949 w 3657"/>
              <a:gd name="T55" fmla="*/ 258 h 4086"/>
              <a:gd name="T56" fmla="*/ 3400 w 3657"/>
              <a:gd name="T57" fmla="*/ 766 h 4086"/>
              <a:gd name="T58" fmla="*/ 3646 w 3657"/>
              <a:gd name="T59" fmla="*/ 1468 h 4086"/>
              <a:gd name="T60" fmla="*/ 3557 w 3657"/>
              <a:gd name="T61" fmla="*/ 2180 h 4086"/>
              <a:gd name="T62" fmla="*/ 3113 w 3657"/>
              <a:gd name="T63" fmla="*/ 2711 h 4086"/>
              <a:gd name="T64" fmla="*/ 2695 w 3657"/>
              <a:gd name="T65" fmla="*/ 2897 h 4086"/>
              <a:gd name="T66" fmla="*/ 2440 w 3657"/>
              <a:gd name="T67" fmla="*/ 2840 h 4086"/>
              <a:gd name="T68" fmla="*/ 2269 w 3657"/>
              <a:gd name="T69" fmla="*/ 2600 h 4086"/>
              <a:gd name="T70" fmla="*/ 1911 w 3657"/>
              <a:gd name="T71" fmla="*/ 2473 h 4086"/>
              <a:gd name="T72" fmla="*/ 1382 w 3657"/>
              <a:gd name="T73" fmla="*/ 2513 h 4086"/>
              <a:gd name="T74" fmla="*/ 982 w 3657"/>
              <a:gd name="T75" fmla="*/ 2664 h 4086"/>
              <a:gd name="T76" fmla="*/ 689 w 3657"/>
              <a:gd name="T77" fmla="*/ 2731 h 4086"/>
              <a:gd name="T78" fmla="*/ 526 w 3657"/>
              <a:gd name="T79" fmla="*/ 2584 h 4086"/>
              <a:gd name="T80" fmla="*/ 437 w 3657"/>
              <a:gd name="T81" fmla="*/ 2433 h 4086"/>
              <a:gd name="T82" fmla="*/ 498 w 3657"/>
              <a:gd name="T83" fmla="*/ 2693 h 4086"/>
              <a:gd name="T84" fmla="*/ 729 w 3657"/>
              <a:gd name="T85" fmla="*/ 2806 h 4086"/>
              <a:gd name="T86" fmla="*/ 1017 w 3657"/>
              <a:gd name="T87" fmla="*/ 2728 h 4086"/>
              <a:gd name="T88" fmla="*/ 957 w 3657"/>
              <a:gd name="T89" fmla="*/ 3040 h 4086"/>
              <a:gd name="T90" fmla="*/ 657 w 3657"/>
              <a:gd name="T91" fmla="*/ 3080 h 4086"/>
              <a:gd name="T92" fmla="*/ 293 w 3657"/>
              <a:gd name="T93" fmla="*/ 3015 h 4086"/>
              <a:gd name="T94" fmla="*/ 60 w 3657"/>
              <a:gd name="T95" fmla="*/ 2966 h 4086"/>
              <a:gd name="T96" fmla="*/ 109 w 3657"/>
              <a:gd name="T97" fmla="*/ 2780 h 4086"/>
              <a:gd name="T98" fmla="*/ 244 w 3657"/>
              <a:gd name="T99" fmla="*/ 2578 h 4086"/>
              <a:gd name="T100" fmla="*/ 246 w 3657"/>
              <a:gd name="T101" fmla="*/ 2397 h 4086"/>
              <a:gd name="T102" fmla="*/ 58 w 3657"/>
              <a:gd name="T103" fmla="*/ 2204 h 4086"/>
              <a:gd name="T104" fmla="*/ 28 w 3657"/>
              <a:gd name="T105" fmla="*/ 2044 h 4086"/>
              <a:gd name="T106" fmla="*/ 200 w 3657"/>
              <a:gd name="T107" fmla="*/ 1904 h 4086"/>
              <a:gd name="T108" fmla="*/ 171 w 3657"/>
              <a:gd name="T109" fmla="*/ 1700 h 4086"/>
              <a:gd name="T110" fmla="*/ 173 w 3657"/>
              <a:gd name="T111" fmla="*/ 1388 h 4086"/>
              <a:gd name="T112" fmla="*/ 329 w 3657"/>
              <a:gd name="T113" fmla="*/ 820 h 4086"/>
              <a:gd name="T114" fmla="*/ 717 w 3657"/>
              <a:gd name="T115" fmla="*/ 360 h 4086"/>
              <a:gd name="T116" fmla="*/ 1566 w 3657"/>
              <a:gd name="T117" fmla="*/ 17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7" h="4086">
                <a:moveTo>
                  <a:pt x="1329" y="2660"/>
                </a:moveTo>
                <a:lnTo>
                  <a:pt x="1326" y="2668"/>
                </a:lnTo>
                <a:lnTo>
                  <a:pt x="1333" y="2660"/>
                </a:lnTo>
                <a:lnTo>
                  <a:pt x="1329" y="2660"/>
                </a:lnTo>
                <a:close/>
                <a:moveTo>
                  <a:pt x="1993" y="2577"/>
                </a:moveTo>
                <a:lnTo>
                  <a:pt x="2133" y="2617"/>
                </a:lnTo>
                <a:lnTo>
                  <a:pt x="2069" y="2744"/>
                </a:lnTo>
                <a:lnTo>
                  <a:pt x="1993" y="3008"/>
                </a:lnTo>
                <a:lnTo>
                  <a:pt x="1984" y="3058"/>
                </a:lnTo>
                <a:lnTo>
                  <a:pt x="1980" y="3109"/>
                </a:lnTo>
                <a:lnTo>
                  <a:pt x="1980" y="3160"/>
                </a:lnTo>
                <a:lnTo>
                  <a:pt x="1982" y="3209"/>
                </a:lnTo>
                <a:lnTo>
                  <a:pt x="1984" y="3258"/>
                </a:lnTo>
                <a:lnTo>
                  <a:pt x="1988" y="3306"/>
                </a:lnTo>
                <a:lnTo>
                  <a:pt x="1989" y="3353"/>
                </a:lnTo>
                <a:lnTo>
                  <a:pt x="1989" y="3397"/>
                </a:lnTo>
                <a:lnTo>
                  <a:pt x="1988" y="3440"/>
                </a:lnTo>
                <a:lnTo>
                  <a:pt x="1980" y="3480"/>
                </a:lnTo>
                <a:lnTo>
                  <a:pt x="1969" y="3518"/>
                </a:lnTo>
                <a:lnTo>
                  <a:pt x="1951" y="3553"/>
                </a:lnTo>
                <a:lnTo>
                  <a:pt x="1926" y="3584"/>
                </a:lnTo>
                <a:lnTo>
                  <a:pt x="1893" y="3613"/>
                </a:lnTo>
                <a:lnTo>
                  <a:pt x="1851" y="3635"/>
                </a:lnTo>
                <a:lnTo>
                  <a:pt x="1806" y="3653"/>
                </a:lnTo>
                <a:lnTo>
                  <a:pt x="1757" y="3664"/>
                </a:lnTo>
                <a:lnTo>
                  <a:pt x="1702" y="3671"/>
                </a:lnTo>
                <a:lnTo>
                  <a:pt x="1648" y="3675"/>
                </a:lnTo>
                <a:lnTo>
                  <a:pt x="1591" y="3678"/>
                </a:lnTo>
                <a:lnTo>
                  <a:pt x="1535" y="3682"/>
                </a:lnTo>
                <a:lnTo>
                  <a:pt x="1477" y="3686"/>
                </a:lnTo>
                <a:lnTo>
                  <a:pt x="1422" y="3691"/>
                </a:lnTo>
                <a:lnTo>
                  <a:pt x="1368" y="3702"/>
                </a:lnTo>
                <a:lnTo>
                  <a:pt x="1317" y="3717"/>
                </a:lnTo>
                <a:lnTo>
                  <a:pt x="1253" y="3742"/>
                </a:lnTo>
                <a:lnTo>
                  <a:pt x="1193" y="3775"/>
                </a:lnTo>
                <a:lnTo>
                  <a:pt x="1133" y="3811"/>
                </a:lnTo>
                <a:lnTo>
                  <a:pt x="1077" y="3849"/>
                </a:lnTo>
                <a:lnTo>
                  <a:pt x="1018" y="3888"/>
                </a:lnTo>
                <a:lnTo>
                  <a:pt x="962" y="3924"/>
                </a:lnTo>
                <a:lnTo>
                  <a:pt x="902" y="3957"/>
                </a:lnTo>
                <a:lnTo>
                  <a:pt x="840" y="3984"/>
                </a:lnTo>
                <a:lnTo>
                  <a:pt x="520" y="4064"/>
                </a:lnTo>
                <a:lnTo>
                  <a:pt x="482" y="4073"/>
                </a:lnTo>
                <a:lnTo>
                  <a:pt x="438" y="4080"/>
                </a:lnTo>
                <a:lnTo>
                  <a:pt x="395" y="4084"/>
                </a:lnTo>
                <a:lnTo>
                  <a:pt x="351" y="4086"/>
                </a:lnTo>
                <a:lnTo>
                  <a:pt x="308" y="4084"/>
                </a:lnTo>
                <a:lnTo>
                  <a:pt x="264" y="4078"/>
                </a:lnTo>
                <a:lnTo>
                  <a:pt x="226" y="4068"/>
                </a:lnTo>
                <a:lnTo>
                  <a:pt x="191" y="4053"/>
                </a:lnTo>
                <a:lnTo>
                  <a:pt x="160" y="4031"/>
                </a:lnTo>
                <a:lnTo>
                  <a:pt x="137" y="4004"/>
                </a:lnTo>
                <a:lnTo>
                  <a:pt x="122" y="3973"/>
                </a:lnTo>
                <a:lnTo>
                  <a:pt x="115" y="3938"/>
                </a:lnTo>
                <a:lnTo>
                  <a:pt x="113" y="3900"/>
                </a:lnTo>
                <a:lnTo>
                  <a:pt x="117" y="3860"/>
                </a:lnTo>
                <a:lnTo>
                  <a:pt x="124" y="3817"/>
                </a:lnTo>
                <a:lnTo>
                  <a:pt x="133" y="3775"/>
                </a:lnTo>
                <a:lnTo>
                  <a:pt x="142" y="3731"/>
                </a:lnTo>
                <a:lnTo>
                  <a:pt x="151" y="3691"/>
                </a:lnTo>
                <a:lnTo>
                  <a:pt x="158" y="3651"/>
                </a:lnTo>
                <a:lnTo>
                  <a:pt x="162" y="3617"/>
                </a:lnTo>
                <a:lnTo>
                  <a:pt x="160" y="3584"/>
                </a:lnTo>
                <a:lnTo>
                  <a:pt x="153" y="3551"/>
                </a:lnTo>
                <a:lnTo>
                  <a:pt x="140" y="3520"/>
                </a:lnTo>
                <a:lnTo>
                  <a:pt x="124" y="3489"/>
                </a:lnTo>
                <a:lnTo>
                  <a:pt x="108" y="3460"/>
                </a:lnTo>
                <a:lnTo>
                  <a:pt x="93" y="3429"/>
                </a:lnTo>
                <a:lnTo>
                  <a:pt x="88" y="3398"/>
                </a:lnTo>
                <a:lnTo>
                  <a:pt x="89" y="3368"/>
                </a:lnTo>
                <a:lnTo>
                  <a:pt x="142" y="3378"/>
                </a:lnTo>
                <a:lnTo>
                  <a:pt x="153" y="3340"/>
                </a:lnTo>
                <a:lnTo>
                  <a:pt x="277" y="3360"/>
                </a:lnTo>
                <a:lnTo>
                  <a:pt x="297" y="3406"/>
                </a:lnTo>
                <a:lnTo>
                  <a:pt x="337" y="3408"/>
                </a:lnTo>
                <a:lnTo>
                  <a:pt x="366" y="3348"/>
                </a:lnTo>
                <a:lnTo>
                  <a:pt x="477" y="3340"/>
                </a:lnTo>
                <a:lnTo>
                  <a:pt x="509" y="3404"/>
                </a:lnTo>
                <a:lnTo>
                  <a:pt x="535" y="3402"/>
                </a:lnTo>
                <a:lnTo>
                  <a:pt x="553" y="3340"/>
                </a:lnTo>
                <a:lnTo>
                  <a:pt x="686" y="3324"/>
                </a:lnTo>
                <a:lnTo>
                  <a:pt x="708" y="3378"/>
                </a:lnTo>
                <a:lnTo>
                  <a:pt x="720" y="3377"/>
                </a:lnTo>
                <a:lnTo>
                  <a:pt x="746" y="3320"/>
                </a:lnTo>
                <a:lnTo>
                  <a:pt x="849" y="3308"/>
                </a:lnTo>
                <a:lnTo>
                  <a:pt x="866" y="3346"/>
                </a:lnTo>
                <a:lnTo>
                  <a:pt x="924" y="3333"/>
                </a:lnTo>
                <a:lnTo>
                  <a:pt x="933" y="3288"/>
                </a:lnTo>
                <a:lnTo>
                  <a:pt x="1060" y="3268"/>
                </a:lnTo>
                <a:lnTo>
                  <a:pt x="1062" y="3298"/>
                </a:lnTo>
                <a:lnTo>
                  <a:pt x="1097" y="3288"/>
                </a:lnTo>
                <a:lnTo>
                  <a:pt x="1128" y="3273"/>
                </a:lnTo>
                <a:lnTo>
                  <a:pt x="1155" y="3258"/>
                </a:lnTo>
                <a:lnTo>
                  <a:pt x="1175" y="3238"/>
                </a:lnTo>
                <a:lnTo>
                  <a:pt x="1189" y="3217"/>
                </a:lnTo>
                <a:lnTo>
                  <a:pt x="1198" y="3177"/>
                </a:lnTo>
                <a:lnTo>
                  <a:pt x="1202" y="3133"/>
                </a:lnTo>
                <a:lnTo>
                  <a:pt x="1202" y="3084"/>
                </a:lnTo>
                <a:lnTo>
                  <a:pt x="1197" y="3031"/>
                </a:lnTo>
                <a:lnTo>
                  <a:pt x="1189" y="2978"/>
                </a:lnTo>
                <a:lnTo>
                  <a:pt x="1182" y="2922"/>
                </a:lnTo>
                <a:lnTo>
                  <a:pt x="1173" y="2868"/>
                </a:lnTo>
                <a:lnTo>
                  <a:pt x="1168" y="2813"/>
                </a:lnTo>
                <a:lnTo>
                  <a:pt x="1164" y="2762"/>
                </a:lnTo>
                <a:lnTo>
                  <a:pt x="1166" y="2715"/>
                </a:lnTo>
                <a:lnTo>
                  <a:pt x="1173" y="2671"/>
                </a:lnTo>
                <a:lnTo>
                  <a:pt x="1206" y="2664"/>
                </a:lnTo>
                <a:lnTo>
                  <a:pt x="1240" y="2651"/>
                </a:lnTo>
                <a:lnTo>
                  <a:pt x="1277" y="2637"/>
                </a:lnTo>
                <a:lnTo>
                  <a:pt x="1313" y="2620"/>
                </a:lnTo>
                <a:lnTo>
                  <a:pt x="1349" y="2608"/>
                </a:lnTo>
                <a:lnTo>
                  <a:pt x="1386" y="2597"/>
                </a:lnTo>
                <a:lnTo>
                  <a:pt x="1420" y="2591"/>
                </a:lnTo>
                <a:lnTo>
                  <a:pt x="1453" y="2591"/>
                </a:lnTo>
                <a:lnTo>
                  <a:pt x="1473" y="2649"/>
                </a:lnTo>
                <a:lnTo>
                  <a:pt x="1495" y="2697"/>
                </a:lnTo>
                <a:lnTo>
                  <a:pt x="1520" y="2737"/>
                </a:lnTo>
                <a:lnTo>
                  <a:pt x="1549" y="2768"/>
                </a:lnTo>
                <a:lnTo>
                  <a:pt x="1580" y="2793"/>
                </a:lnTo>
                <a:lnTo>
                  <a:pt x="1613" y="2809"/>
                </a:lnTo>
                <a:lnTo>
                  <a:pt x="1646" y="2818"/>
                </a:lnTo>
                <a:lnTo>
                  <a:pt x="1682" y="2822"/>
                </a:lnTo>
                <a:lnTo>
                  <a:pt x="1717" y="2818"/>
                </a:lnTo>
                <a:lnTo>
                  <a:pt x="1753" y="2809"/>
                </a:lnTo>
                <a:lnTo>
                  <a:pt x="1788" y="2795"/>
                </a:lnTo>
                <a:lnTo>
                  <a:pt x="1822" y="2777"/>
                </a:lnTo>
                <a:lnTo>
                  <a:pt x="1857" y="2751"/>
                </a:lnTo>
                <a:lnTo>
                  <a:pt x="1888" y="2724"/>
                </a:lnTo>
                <a:lnTo>
                  <a:pt x="1918" y="2691"/>
                </a:lnTo>
                <a:lnTo>
                  <a:pt x="1946" y="2657"/>
                </a:lnTo>
                <a:lnTo>
                  <a:pt x="1971" y="2617"/>
                </a:lnTo>
                <a:lnTo>
                  <a:pt x="1993" y="2577"/>
                </a:lnTo>
                <a:close/>
                <a:moveTo>
                  <a:pt x="413" y="1677"/>
                </a:moveTo>
                <a:lnTo>
                  <a:pt x="389" y="1686"/>
                </a:lnTo>
                <a:lnTo>
                  <a:pt x="364" y="1693"/>
                </a:lnTo>
                <a:lnTo>
                  <a:pt x="338" y="1700"/>
                </a:lnTo>
                <a:lnTo>
                  <a:pt x="315" y="1709"/>
                </a:lnTo>
                <a:lnTo>
                  <a:pt x="293" y="1720"/>
                </a:lnTo>
                <a:lnTo>
                  <a:pt x="277" y="1737"/>
                </a:lnTo>
                <a:lnTo>
                  <a:pt x="264" y="1762"/>
                </a:lnTo>
                <a:lnTo>
                  <a:pt x="260" y="1789"/>
                </a:lnTo>
                <a:lnTo>
                  <a:pt x="264" y="1818"/>
                </a:lnTo>
                <a:lnTo>
                  <a:pt x="273" y="1849"/>
                </a:lnTo>
                <a:lnTo>
                  <a:pt x="286" y="1882"/>
                </a:lnTo>
                <a:lnTo>
                  <a:pt x="302" y="1913"/>
                </a:lnTo>
                <a:lnTo>
                  <a:pt x="318" y="1944"/>
                </a:lnTo>
                <a:lnTo>
                  <a:pt x="337" y="1973"/>
                </a:lnTo>
                <a:lnTo>
                  <a:pt x="351" y="2000"/>
                </a:lnTo>
                <a:lnTo>
                  <a:pt x="364" y="2024"/>
                </a:lnTo>
                <a:lnTo>
                  <a:pt x="373" y="2044"/>
                </a:lnTo>
                <a:lnTo>
                  <a:pt x="377" y="2064"/>
                </a:lnTo>
                <a:lnTo>
                  <a:pt x="380" y="2088"/>
                </a:lnTo>
                <a:lnTo>
                  <a:pt x="382" y="2111"/>
                </a:lnTo>
                <a:lnTo>
                  <a:pt x="382" y="2137"/>
                </a:lnTo>
                <a:lnTo>
                  <a:pt x="382" y="2162"/>
                </a:lnTo>
                <a:lnTo>
                  <a:pt x="384" y="2188"/>
                </a:lnTo>
                <a:lnTo>
                  <a:pt x="388" y="2211"/>
                </a:lnTo>
                <a:lnTo>
                  <a:pt x="391" y="2233"/>
                </a:lnTo>
                <a:lnTo>
                  <a:pt x="398" y="2253"/>
                </a:lnTo>
                <a:lnTo>
                  <a:pt x="409" y="2269"/>
                </a:lnTo>
                <a:lnTo>
                  <a:pt x="422" y="2282"/>
                </a:lnTo>
                <a:lnTo>
                  <a:pt x="440" y="2289"/>
                </a:lnTo>
                <a:lnTo>
                  <a:pt x="464" y="2291"/>
                </a:lnTo>
                <a:lnTo>
                  <a:pt x="493" y="2288"/>
                </a:lnTo>
                <a:lnTo>
                  <a:pt x="551" y="2271"/>
                </a:lnTo>
                <a:lnTo>
                  <a:pt x="602" y="2249"/>
                </a:lnTo>
                <a:lnTo>
                  <a:pt x="646" y="2222"/>
                </a:lnTo>
                <a:lnTo>
                  <a:pt x="684" y="2191"/>
                </a:lnTo>
                <a:lnTo>
                  <a:pt x="715" y="2155"/>
                </a:lnTo>
                <a:lnTo>
                  <a:pt x="740" y="2117"/>
                </a:lnTo>
                <a:lnTo>
                  <a:pt x="758" y="2075"/>
                </a:lnTo>
                <a:lnTo>
                  <a:pt x="769" y="2033"/>
                </a:lnTo>
                <a:lnTo>
                  <a:pt x="775" y="1991"/>
                </a:lnTo>
                <a:lnTo>
                  <a:pt x="773" y="1948"/>
                </a:lnTo>
                <a:lnTo>
                  <a:pt x="766" y="1906"/>
                </a:lnTo>
                <a:lnTo>
                  <a:pt x="751" y="1864"/>
                </a:lnTo>
                <a:lnTo>
                  <a:pt x="731" y="1826"/>
                </a:lnTo>
                <a:lnTo>
                  <a:pt x="704" y="1789"/>
                </a:lnTo>
                <a:lnTo>
                  <a:pt x="671" y="1757"/>
                </a:lnTo>
                <a:lnTo>
                  <a:pt x="633" y="1729"/>
                </a:lnTo>
                <a:lnTo>
                  <a:pt x="586" y="1706"/>
                </a:lnTo>
                <a:lnTo>
                  <a:pt x="535" y="1689"/>
                </a:lnTo>
                <a:lnTo>
                  <a:pt x="477" y="1678"/>
                </a:lnTo>
                <a:lnTo>
                  <a:pt x="413" y="1677"/>
                </a:lnTo>
                <a:close/>
                <a:moveTo>
                  <a:pt x="1700" y="0"/>
                </a:moveTo>
                <a:lnTo>
                  <a:pt x="1855" y="0"/>
                </a:lnTo>
                <a:lnTo>
                  <a:pt x="1998" y="4"/>
                </a:lnTo>
                <a:lnTo>
                  <a:pt x="2135" y="13"/>
                </a:lnTo>
                <a:lnTo>
                  <a:pt x="2260" y="28"/>
                </a:lnTo>
                <a:lnTo>
                  <a:pt x="2380" y="46"/>
                </a:lnTo>
                <a:lnTo>
                  <a:pt x="2491" y="68"/>
                </a:lnTo>
                <a:lnTo>
                  <a:pt x="2595" y="97"/>
                </a:lnTo>
                <a:lnTo>
                  <a:pt x="2693" y="129"/>
                </a:lnTo>
                <a:lnTo>
                  <a:pt x="2784" y="168"/>
                </a:lnTo>
                <a:lnTo>
                  <a:pt x="2869" y="211"/>
                </a:lnTo>
                <a:lnTo>
                  <a:pt x="2949" y="258"/>
                </a:lnTo>
                <a:lnTo>
                  <a:pt x="3026" y="313"/>
                </a:lnTo>
                <a:lnTo>
                  <a:pt x="3097" y="375"/>
                </a:lnTo>
                <a:lnTo>
                  <a:pt x="3164" y="440"/>
                </a:lnTo>
                <a:lnTo>
                  <a:pt x="3228" y="513"/>
                </a:lnTo>
                <a:lnTo>
                  <a:pt x="3288" y="591"/>
                </a:lnTo>
                <a:lnTo>
                  <a:pt x="3344" y="675"/>
                </a:lnTo>
                <a:lnTo>
                  <a:pt x="3400" y="766"/>
                </a:lnTo>
                <a:lnTo>
                  <a:pt x="3453" y="864"/>
                </a:lnTo>
                <a:lnTo>
                  <a:pt x="3506" y="968"/>
                </a:lnTo>
                <a:lnTo>
                  <a:pt x="3546" y="1062"/>
                </a:lnTo>
                <a:lnTo>
                  <a:pt x="3580" y="1158"/>
                </a:lnTo>
                <a:lnTo>
                  <a:pt x="3608" y="1258"/>
                </a:lnTo>
                <a:lnTo>
                  <a:pt x="3631" y="1362"/>
                </a:lnTo>
                <a:lnTo>
                  <a:pt x="3646" y="1468"/>
                </a:lnTo>
                <a:lnTo>
                  <a:pt x="3655" y="1573"/>
                </a:lnTo>
                <a:lnTo>
                  <a:pt x="3657" y="1678"/>
                </a:lnTo>
                <a:lnTo>
                  <a:pt x="3651" y="1782"/>
                </a:lnTo>
                <a:lnTo>
                  <a:pt x="3638" y="1886"/>
                </a:lnTo>
                <a:lnTo>
                  <a:pt x="3618" y="1988"/>
                </a:lnTo>
                <a:lnTo>
                  <a:pt x="3591" y="2086"/>
                </a:lnTo>
                <a:lnTo>
                  <a:pt x="3557" y="2180"/>
                </a:lnTo>
                <a:lnTo>
                  <a:pt x="3515" y="2271"/>
                </a:lnTo>
                <a:lnTo>
                  <a:pt x="3466" y="2357"/>
                </a:lnTo>
                <a:lnTo>
                  <a:pt x="3408" y="2437"/>
                </a:lnTo>
                <a:lnTo>
                  <a:pt x="3342" y="2513"/>
                </a:lnTo>
                <a:lnTo>
                  <a:pt x="3271" y="2586"/>
                </a:lnTo>
                <a:lnTo>
                  <a:pt x="3195" y="2651"/>
                </a:lnTo>
                <a:lnTo>
                  <a:pt x="3113" y="2711"/>
                </a:lnTo>
                <a:lnTo>
                  <a:pt x="3024" y="2766"/>
                </a:lnTo>
                <a:lnTo>
                  <a:pt x="2931" y="2815"/>
                </a:lnTo>
                <a:lnTo>
                  <a:pt x="2833" y="2857"/>
                </a:lnTo>
                <a:lnTo>
                  <a:pt x="2806" y="2866"/>
                </a:lnTo>
                <a:lnTo>
                  <a:pt x="2771" y="2877"/>
                </a:lnTo>
                <a:lnTo>
                  <a:pt x="2735" y="2888"/>
                </a:lnTo>
                <a:lnTo>
                  <a:pt x="2695" y="2897"/>
                </a:lnTo>
                <a:lnTo>
                  <a:pt x="2653" y="2904"/>
                </a:lnTo>
                <a:lnTo>
                  <a:pt x="2613" y="2908"/>
                </a:lnTo>
                <a:lnTo>
                  <a:pt x="2573" y="2906"/>
                </a:lnTo>
                <a:lnTo>
                  <a:pt x="2535" y="2900"/>
                </a:lnTo>
                <a:lnTo>
                  <a:pt x="2500" y="2888"/>
                </a:lnTo>
                <a:lnTo>
                  <a:pt x="2469" y="2868"/>
                </a:lnTo>
                <a:lnTo>
                  <a:pt x="2440" y="2840"/>
                </a:lnTo>
                <a:lnTo>
                  <a:pt x="2415" y="2808"/>
                </a:lnTo>
                <a:lnTo>
                  <a:pt x="2389" y="2771"/>
                </a:lnTo>
                <a:lnTo>
                  <a:pt x="2368" y="2735"/>
                </a:lnTo>
                <a:lnTo>
                  <a:pt x="2346" y="2698"/>
                </a:lnTo>
                <a:lnTo>
                  <a:pt x="2324" y="2664"/>
                </a:lnTo>
                <a:lnTo>
                  <a:pt x="2300" y="2633"/>
                </a:lnTo>
                <a:lnTo>
                  <a:pt x="2269" y="2600"/>
                </a:lnTo>
                <a:lnTo>
                  <a:pt x="2229" y="2571"/>
                </a:lnTo>
                <a:lnTo>
                  <a:pt x="2184" y="2548"/>
                </a:lnTo>
                <a:lnTo>
                  <a:pt x="2133" y="2528"/>
                </a:lnTo>
                <a:lnTo>
                  <a:pt x="2080" y="2511"/>
                </a:lnTo>
                <a:lnTo>
                  <a:pt x="2024" y="2497"/>
                </a:lnTo>
                <a:lnTo>
                  <a:pt x="1968" y="2484"/>
                </a:lnTo>
                <a:lnTo>
                  <a:pt x="1911" y="2473"/>
                </a:lnTo>
                <a:lnTo>
                  <a:pt x="1857" y="2464"/>
                </a:lnTo>
                <a:lnTo>
                  <a:pt x="1780" y="2455"/>
                </a:lnTo>
                <a:lnTo>
                  <a:pt x="1702" y="2455"/>
                </a:lnTo>
                <a:lnTo>
                  <a:pt x="1622" y="2462"/>
                </a:lnTo>
                <a:lnTo>
                  <a:pt x="1542" y="2475"/>
                </a:lnTo>
                <a:lnTo>
                  <a:pt x="1460" y="2493"/>
                </a:lnTo>
                <a:lnTo>
                  <a:pt x="1382" y="2513"/>
                </a:lnTo>
                <a:lnTo>
                  <a:pt x="1306" y="2538"/>
                </a:lnTo>
                <a:lnTo>
                  <a:pt x="1233" y="2564"/>
                </a:lnTo>
                <a:lnTo>
                  <a:pt x="1166" y="2589"/>
                </a:lnTo>
                <a:lnTo>
                  <a:pt x="1102" y="2613"/>
                </a:lnTo>
                <a:lnTo>
                  <a:pt x="1046" y="2637"/>
                </a:lnTo>
                <a:lnTo>
                  <a:pt x="1017" y="2648"/>
                </a:lnTo>
                <a:lnTo>
                  <a:pt x="982" y="2664"/>
                </a:lnTo>
                <a:lnTo>
                  <a:pt x="944" y="2680"/>
                </a:lnTo>
                <a:lnTo>
                  <a:pt x="902" y="2697"/>
                </a:lnTo>
                <a:lnTo>
                  <a:pt x="858" y="2711"/>
                </a:lnTo>
                <a:lnTo>
                  <a:pt x="815" y="2724"/>
                </a:lnTo>
                <a:lnTo>
                  <a:pt x="769" y="2733"/>
                </a:lnTo>
                <a:lnTo>
                  <a:pt x="728" y="2737"/>
                </a:lnTo>
                <a:lnTo>
                  <a:pt x="689" y="2731"/>
                </a:lnTo>
                <a:lnTo>
                  <a:pt x="649" y="2720"/>
                </a:lnTo>
                <a:lnTo>
                  <a:pt x="617" y="2704"/>
                </a:lnTo>
                <a:lnTo>
                  <a:pt x="591" y="2686"/>
                </a:lnTo>
                <a:lnTo>
                  <a:pt x="569" y="2662"/>
                </a:lnTo>
                <a:lnTo>
                  <a:pt x="551" y="2638"/>
                </a:lnTo>
                <a:lnTo>
                  <a:pt x="537" y="2611"/>
                </a:lnTo>
                <a:lnTo>
                  <a:pt x="526" y="2584"/>
                </a:lnTo>
                <a:lnTo>
                  <a:pt x="515" y="2557"/>
                </a:lnTo>
                <a:lnTo>
                  <a:pt x="506" y="2531"/>
                </a:lnTo>
                <a:lnTo>
                  <a:pt x="495" y="2506"/>
                </a:lnTo>
                <a:lnTo>
                  <a:pt x="484" y="2482"/>
                </a:lnTo>
                <a:lnTo>
                  <a:pt x="471" y="2462"/>
                </a:lnTo>
                <a:lnTo>
                  <a:pt x="457" y="2446"/>
                </a:lnTo>
                <a:lnTo>
                  <a:pt x="437" y="2433"/>
                </a:lnTo>
                <a:lnTo>
                  <a:pt x="437" y="2451"/>
                </a:lnTo>
                <a:lnTo>
                  <a:pt x="448" y="2491"/>
                </a:lnTo>
                <a:lnTo>
                  <a:pt x="455" y="2533"/>
                </a:lnTo>
                <a:lnTo>
                  <a:pt x="464" y="2575"/>
                </a:lnTo>
                <a:lnTo>
                  <a:pt x="473" y="2617"/>
                </a:lnTo>
                <a:lnTo>
                  <a:pt x="484" y="2657"/>
                </a:lnTo>
                <a:lnTo>
                  <a:pt x="498" y="2693"/>
                </a:lnTo>
                <a:lnTo>
                  <a:pt x="517" y="2724"/>
                </a:lnTo>
                <a:lnTo>
                  <a:pt x="546" y="2755"/>
                </a:lnTo>
                <a:lnTo>
                  <a:pt x="578" y="2778"/>
                </a:lnTo>
                <a:lnTo>
                  <a:pt x="613" y="2795"/>
                </a:lnTo>
                <a:lnTo>
                  <a:pt x="649" y="2804"/>
                </a:lnTo>
                <a:lnTo>
                  <a:pt x="689" y="2808"/>
                </a:lnTo>
                <a:lnTo>
                  <a:pt x="729" y="2806"/>
                </a:lnTo>
                <a:lnTo>
                  <a:pt x="771" y="2800"/>
                </a:lnTo>
                <a:lnTo>
                  <a:pt x="813" y="2791"/>
                </a:lnTo>
                <a:lnTo>
                  <a:pt x="855" y="2780"/>
                </a:lnTo>
                <a:lnTo>
                  <a:pt x="898" y="2768"/>
                </a:lnTo>
                <a:lnTo>
                  <a:pt x="938" y="2753"/>
                </a:lnTo>
                <a:lnTo>
                  <a:pt x="978" y="2740"/>
                </a:lnTo>
                <a:lnTo>
                  <a:pt x="1017" y="2728"/>
                </a:lnTo>
                <a:lnTo>
                  <a:pt x="1051" y="2717"/>
                </a:lnTo>
                <a:lnTo>
                  <a:pt x="1086" y="2708"/>
                </a:lnTo>
                <a:lnTo>
                  <a:pt x="1089" y="2713"/>
                </a:lnTo>
                <a:lnTo>
                  <a:pt x="1097" y="2968"/>
                </a:lnTo>
                <a:lnTo>
                  <a:pt x="1089" y="2969"/>
                </a:lnTo>
                <a:lnTo>
                  <a:pt x="1060" y="3020"/>
                </a:lnTo>
                <a:lnTo>
                  <a:pt x="957" y="3040"/>
                </a:lnTo>
                <a:lnTo>
                  <a:pt x="928" y="2995"/>
                </a:lnTo>
                <a:lnTo>
                  <a:pt x="873" y="3002"/>
                </a:lnTo>
                <a:lnTo>
                  <a:pt x="857" y="3040"/>
                </a:lnTo>
                <a:lnTo>
                  <a:pt x="740" y="3064"/>
                </a:lnTo>
                <a:lnTo>
                  <a:pt x="726" y="3022"/>
                </a:lnTo>
                <a:lnTo>
                  <a:pt x="678" y="3026"/>
                </a:lnTo>
                <a:lnTo>
                  <a:pt x="657" y="3080"/>
                </a:lnTo>
                <a:lnTo>
                  <a:pt x="526" y="3077"/>
                </a:lnTo>
                <a:lnTo>
                  <a:pt x="518" y="3033"/>
                </a:lnTo>
                <a:lnTo>
                  <a:pt x="493" y="3033"/>
                </a:lnTo>
                <a:lnTo>
                  <a:pt x="473" y="3080"/>
                </a:lnTo>
                <a:lnTo>
                  <a:pt x="329" y="3071"/>
                </a:lnTo>
                <a:lnTo>
                  <a:pt x="340" y="3018"/>
                </a:lnTo>
                <a:lnTo>
                  <a:pt x="293" y="3015"/>
                </a:lnTo>
                <a:lnTo>
                  <a:pt x="277" y="3064"/>
                </a:lnTo>
                <a:lnTo>
                  <a:pt x="166" y="3037"/>
                </a:lnTo>
                <a:lnTo>
                  <a:pt x="164" y="3004"/>
                </a:lnTo>
                <a:lnTo>
                  <a:pt x="133" y="2998"/>
                </a:lnTo>
                <a:lnTo>
                  <a:pt x="104" y="2991"/>
                </a:lnTo>
                <a:lnTo>
                  <a:pt x="80" y="2980"/>
                </a:lnTo>
                <a:lnTo>
                  <a:pt x="60" y="2966"/>
                </a:lnTo>
                <a:lnTo>
                  <a:pt x="46" y="2948"/>
                </a:lnTo>
                <a:lnTo>
                  <a:pt x="40" y="2924"/>
                </a:lnTo>
                <a:lnTo>
                  <a:pt x="46" y="2897"/>
                </a:lnTo>
                <a:lnTo>
                  <a:pt x="57" y="2868"/>
                </a:lnTo>
                <a:lnTo>
                  <a:pt x="71" y="2838"/>
                </a:lnTo>
                <a:lnTo>
                  <a:pt x="89" y="2809"/>
                </a:lnTo>
                <a:lnTo>
                  <a:pt x="109" y="2780"/>
                </a:lnTo>
                <a:lnTo>
                  <a:pt x="128" y="2755"/>
                </a:lnTo>
                <a:lnTo>
                  <a:pt x="142" y="2731"/>
                </a:lnTo>
                <a:lnTo>
                  <a:pt x="153" y="2713"/>
                </a:lnTo>
                <a:lnTo>
                  <a:pt x="100" y="2657"/>
                </a:lnTo>
                <a:lnTo>
                  <a:pt x="106" y="2644"/>
                </a:lnTo>
                <a:lnTo>
                  <a:pt x="209" y="2600"/>
                </a:lnTo>
                <a:lnTo>
                  <a:pt x="244" y="2578"/>
                </a:lnTo>
                <a:lnTo>
                  <a:pt x="269" y="2555"/>
                </a:lnTo>
                <a:lnTo>
                  <a:pt x="284" y="2529"/>
                </a:lnTo>
                <a:lnTo>
                  <a:pt x="289" y="2506"/>
                </a:lnTo>
                <a:lnTo>
                  <a:pt x="288" y="2478"/>
                </a:lnTo>
                <a:lnTo>
                  <a:pt x="280" y="2451"/>
                </a:lnTo>
                <a:lnTo>
                  <a:pt x="266" y="2424"/>
                </a:lnTo>
                <a:lnTo>
                  <a:pt x="246" y="2397"/>
                </a:lnTo>
                <a:lnTo>
                  <a:pt x="222" y="2368"/>
                </a:lnTo>
                <a:lnTo>
                  <a:pt x="197" y="2340"/>
                </a:lnTo>
                <a:lnTo>
                  <a:pt x="169" y="2313"/>
                </a:lnTo>
                <a:lnTo>
                  <a:pt x="140" y="2284"/>
                </a:lnTo>
                <a:lnTo>
                  <a:pt x="111" y="2257"/>
                </a:lnTo>
                <a:lnTo>
                  <a:pt x="84" y="2229"/>
                </a:lnTo>
                <a:lnTo>
                  <a:pt x="58" y="2204"/>
                </a:lnTo>
                <a:lnTo>
                  <a:pt x="37" y="2178"/>
                </a:lnTo>
                <a:lnTo>
                  <a:pt x="18" y="2155"/>
                </a:lnTo>
                <a:lnTo>
                  <a:pt x="6" y="2131"/>
                </a:lnTo>
                <a:lnTo>
                  <a:pt x="0" y="2109"/>
                </a:lnTo>
                <a:lnTo>
                  <a:pt x="0" y="2088"/>
                </a:lnTo>
                <a:lnTo>
                  <a:pt x="11" y="2064"/>
                </a:lnTo>
                <a:lnTo>
                  <a:pt x="28" y="2044"/>
                </a:lnTo>
                <a:lnTo>
                  <a:pt x="48" y="2024"/>
                </a:lnTo>
                <a:lnTo>
                  <a:pt x="73" y="2006"/>
                </a:lnTo>
                <a:lnTo>
                  <a:pt x="100" y="1988"/>
                </a:lnTo>
                <a:lnTo>
                  <a:pt x="128" y="1969"/>
                </a:lnTo>
                <a:lnTo>
                  <a:pt x="155" y="1949"/>
                </a:lnTo>
                <a:lnTo>
                  <a:pt x="180" y="1928"/>
                </a:lnTo>
                <a:lnTo>
                  <a:pt x="200" y="1904"/>
                </a:lnTo>
                <a:lnTo>
                  <a:pt x="217" y="1877"/>
                </a:lnTo>
                <a:lnTo>
                  <a:pt x="226" y="1844"/>
                </a:lnTo>
                <a:lnTo>
                  <a:pt x="226" y="1811"/>
                </a:lnTo>
                <a:lnTo>
                  <a:pt x="218" y="1780"/>
                </a:lnTo>
                <a:lnTo>
                  <a:pt x="206" y="1753"/>
                </a:lnTo>
                <a:lnTo>
                  <a:pt x="189" y="1726"/>
                </a:lnTo>
                <a:lnTo>
                  <a:pt x="171" y="1700"/>
                </a:lnTo>
                <a:lnTo>
                  <a:pt x="151" y="1675"/>
                </a:lnTo>
                <a:lnTo>
                  <a:pt x="133" y="1648"/>
                </a:lnTo>
                <a:lnTo>
                  <a:pt x="117" y="1620"/>
                </a:lnTo>
                <a:lnTo>
                  <a:pt x="106" y="1591"/>
                </a:lnTo>
                <a:lnTo>
                  <a:pt x="102" y="1557"/>
                </a:lnTo>
                <a:lnTo>
                  <a:pt x="106" y="1520"/>
                </a:lnTo>
                <a:lnTo>
                  <a:pt x="173" y="1388"/>
                </a:lnTo>
                <a:lnTo>
                  <a:pt x="273" y="1144"/>
                </a:lnTo>
                <a:lnTo>
                  <a:pt x="286" y="1095"/>
                </a:lnTo>
                <a:lnTo>
                  <a:pt x="297" y="1040"/>
                </a:lnTo>
                <a:lnTo>
                  <a:pt x="302" y="984"/>
                </a:lnTo>
                <a:lnTo>
                  <a:pt x="309" y="928"/>
                </a:lnTo>
                <a:lnTo>
                  <a:pt x="318" y="873"/>
                </a:lnTo>
                <a:lnTo>
                  <a:pt x="329" y="820"/>
                </a:lnTo>
                <a:lnTo>
                  <a:pt x="346" y="771"/>
                </a:lnTo>
                <a:lnTo>
                  <a:pt x="384" y="697"/>
                </a:lnTo>
                <a:lnTo>
                  <a:pt x="433" y="622"/>
                </a:lnTo>
                <a:lnTo>
                  <a:pt x="493" y="551"/>
                </a:lnTo>
                <a:lnTo>
                  <a:pt x="560" y="484"/>
                </a:lnTo>
                <a:lnTo>
                  <a:pt x="635" y="420"/>
                </a:lnTo>
                <a:lnTo>
                  <a:pt x="717" y="360"/>
                </a:lnTo>
                <a:lnTo>
                  <a:pt x="802" y="304"/>
                </a:lnTo>
                <a:lnTo>
                  <a:pt x="889" y="251"/>
                </a:lnTo>
                <a:lnTo>
                  <a:pt x="978" y="206"/>
                </a:lnTo>
                <a:lnTo>
                  <a:pt x="1069" y="164"/>
                </a:lnTo>
                <a:lnTo>
                  <a:pt x="1158" y="129"/>
                </a:lnTo>
                <a:lnTo>
                  <a:pt x="1246" y="100"/>
                </a:lnTo>
                <a:lnTo>
                  <a:pt x="1566" y="17"/>
                </a:lnTo>
                <a:lnTo>
                  <a:pt x="1700" y="0"/>
                </a:lnTo>
                <a:close/>
              </a:path>
            </a:pathLst>
          </a:custGeom>
          <a:solidFill>
            <a:srgbClr val="8EDADA"/>
          </a:solidFill>
          <a:ln>
            <a:noFill/>
          </a:ln>
          <a:extLst/>
        </p:spPr>
        <p:txBody>
          <a:bodyPr/>
          <a:lstStyle/>
          <a:p>
            <a:pPr defTabSz="914286" eaLnBrk="1" fontAlgn="auto" hangingPunct="1">
              <a:spcBef>
                <a:spcPts val="0"/>
              </a:spcBef>
              <a:spcAft>
                <a:spcPts val="0"/>
              </a:spcAft>
              <a:defRPr/>
            </a:pPr>
            <a:endParaRPr lang="ko-KR" altLang="en-US" kern="0">
              <a:solidFill>
                <a:prstClr val="black"/>
              </a:solidFill>
              <a:latin typeface="Arial"/>
              <a:ea typeface="Arial Unicode MS"/>
            </a:endParaRPr>
          </a:p>
        </p:txBody>
      </p:sp>
      <p:sp>
        <p:nvSpPr>
          <p:cNvPr id="7" name="Freeform 9">
            <a:extLst>
              <a:ext uri="{FF2B5EF4-FFF2-40B4-BE49-F238E27FC236}"/>
            </a:extLst>
          </p:cNvPr>
          <p:cNvSpPr>
            <a:spLocks/>
          </p:cNvSpPr>
          <p:nvPr/>
        </p:nvSpPr>
        <p:spPr bwMode="auto">
          <a:xfrm>
            <a:off x="6703468" y="3514725"/>
            <a:ext cx="336550" cy="436563"/>
          </a:xfrm>
          <a:custGeom>
            <a:avLst/>
            <a:gdLst>
              <a:gd name="T0" fmla="*/ 536 w 1882"/>
              <a:gd name="T1" fmla="*/ 10 h 2443"/>
              <a:gd name="T2" fmla="*/ 642 w 1882"/>
              <a:gd name="T3" fmla="*/ 32 h 2443"/>
              <a:gd name="T4" fmla="*/ 821 w 1882"/>
              <a:gd name="T5" fmla="*/ 80 h 2443"/>
              <a:gd name="T6" fmla="*/ 1054 w 1882"/>
              <a:gd name="T7" fmla="*/ 87 h 2443"/>
              <a:gd name="T8" fmla="*/ 1196 w 1882"/>
              <a:gd name="T9" fmla="*/ 59 h 2443"/>
              <a:gd name="T10" fmla="*/ 1321 w 1882"/>
              <a:gd name="T11" fmla="*/ 24 h 2443"/>
              <a:gd name="T12" fmla="*/ 1495 w 1882"/>
              <a:gd name="T13" fmla="*/ 8 h 2443"/>
              <a:gd name="T14" fmla="*/ 1566 w 1882"/>
              <a:gd name="T15" fmla="*/ 20 h 2443"/>
              <a:gd name="T16" fmla="*/ 1705 w 1882"/>
              <a:gd name="T17" fmla="*/ 69 h 2443"/>
              <a:gd name="T18" fmla="*/ 1811 w 1882"/>
              <a:gd name="T19" fmla="*/ 201 h 2443"/>
              <a:gd name="T20" fmla="*/ 1864 w 1882"/>
              <a:gd name="T21" fmla="*/ 359 h 2443"/>
              <a:gd name="T22" fmla="*/ 1881 w 1882"/>
              <a:gd name="T23" fmla="*/ 493 h 2443"/>
              <a:gd name="T24" fmla="*/ 1882 w 1882"/>
              <a:gd name="T25" fmla="*/ 550 h 2443"/>
              <a:gd name="T26" fmla="*/ 1842 w 1882"/>
              <a:gd name="T27" fmla="*/ 801 h 2443"/>
              <a:gd name="T28" fmla="*/ 1802 w 1882"/>
              <a:gd name="T29" fmla="*/ 923 h 2443"/>
              <a:gd name="T30" fmla="*/ 1727 w 1882"/>
              <a:gd name="T31" fmla="*/ 1080 h 2443"/>
              <a:gd name="T32" fmla="*/ 1661 w 1882"/>
              <a:gd name="T33" fmla="*/ 1268 h 2443"/>
              <a:gd name="T34" fmla="*/ 1644 w 1882"/>
              <a:gd name="T35" fmla="*/ 1341 h 2443"/>
              <a:gd name="T36" fmla="*/ 1636 w 1882"/>
              <a:gd name="T37" fmla="*/ 1465 h 2443"/>
              <a:gd name="T38" fmla="*/ 1614 w 1882"/>
              <a:gd name="T39" fmla="*/ 1657 h 2443"/>
              <a:gd name="T40" fmla="*/ 1567 w 1882"/>
              <a:gd name="T41" fmla="*/ 1913 h 2443"/>
              <a:gd name="T42" fmla="*/ 1526 w 1882"/>
              <a:gd name="T43" fmla="*/ 2084 h 2443"/>
              <a:gd name="T44" fmla="*/ 1493 w 1882"/>
              <a:gd name="T45" fmla="*/ 2189 h 2443"/>
              <a:gd name="T46" fmla="*/ 1400 w 1882"/>
              <a:gd name="T47" fmla="*/ 2375 h 2443"/>
              <a:gd name="T48" fmla="*/ 1327 w 1882"/>
              <a:gd name="T49" fmla="*/ 2438 h 2443"/>
              <a:gd name="T50" fmla="*/ 1287 w 1882"/>
              <a:gd name="T51" fmla="*/ 2441 h 2443"/>
              <a:gd name="T52" fmla="*/ 1243 w 1882"/>
              <a:gd name="T53" fmla="*/ 2407 h 2443"/>
              <a:gd name="T54" fmla="*/ 1201 w 1882"/>
              <a:gd name="T55" fmla="*/ 2280 h 2443"/>
              <a:gd name="T56" fmla="*/ 1180 w 1882"/>
              <a:gd name="T57" fmla="*/ 2148 h 2443"/>
              <a:gd name="T58" fmla="*/ 1174 w 1882"/>
              <a:gd name="T59" fmla="*/ 2039 h 2443"/>
              <a:gd name="T60" fmla="*/ 1152 w 1882"/>
              <a:gd name="T61" fmla="*/ 1785 h 2443"/>
              <a:gd name="T62" fmla="*/ 1125 w 1882"/>
              <a:gd name="T63" fmla="*/ 1654 h 2443"/>
              <a:gd name="T64" fmla="*/ 1089 w 1882"/>
              <a:gd name="T65" fmla="*/ 1553 h 2443"/>
              <a:gd name="T66" fmla="*/ 1008 w 1882"/>
              <a:gd name="T67" fmla="*/ 1480 h 2443"/>
              <a:gd name="T68" fmla="*/ 945 w 1882"/>
              <a:gd name="T69" fmla="*/ 1464 h 2443"/>
              <a:gd name="T70" fmla="*/ 860 w 1882"/>
              <a:gd name="T71" fmla="*/ 1476 h 2443"/>
              <a:gd name="T72" fmla="*/ 785 w 1882"/>
              <a:gd name="T73" fmla="*/ 1545 h 2443"/>
              <a:gd name="T74" fmla="*/ 761 w 1882"/>
              <a:gd name="T75" fmla="*/ 1600 h 2443"/>
              <a:gd name="T76" fmla="*/ 736 w 1882"/>
              <a:gd name="T77" fmla="*/ 1692 h 2443"/>
              <a:gd name="T78" fmla="*/ 711 w 1882"/>
              <a:gd name="T79" fmla="*/ 1877 h 2443"/>
              <a:gd name="T80" fmla="*/ 695 w 1882"/>
              <a:gd name="T81" fmla="*/ 2046 h 2443"/>
              <a:gd name="T82" fmla="*/ 690 w 1882"/>
              <a:gd name="T83" fmla="*/ 2157 h 2443"/>
              <a:gd name="T84" fmla="*/ 657 w 1882"/>
              <a:gd name="T85" fmla="*/ 2345 h 2443"/>
              <a:gd name="T86" fmla="*/ 613 w 1882"/>
              <a:gd name="T87" fmla="*/ 2424 h 2443"/>
              <a:gd name="T88" fmla="*/ 592 w 1882"/>
              <a:gd name="T89" fmla="*/ 2439 h 2443"/>
              <a:gd name="T90" fmla="*/ 481 w 1882"/>
              <a:gd name="T91" fmla="*/ 2389 h 2443"/>
              <a:gd name="T92" fmla="*/ 415 w 1882"/>
              <a:gd name="T93" fmla="*/ 2278 h 2443"/>
              <a:gd name="T94" fmla="*/ 392 w 1882"/>
              <a:gd name="T95" fmla="*/ 2217 h 2443"/>
              <a:gd name="T96" fmla="*/ 332 w 1882"/>
              <a:gd name="T97" fmla="*/ 2029 h 2443"/>
              <a:gd name="T98" fmla="*/ 286 w 1882"/>
              <a:gd name="T99" fmla="*/ 1821 h 2443"/>
              <a:gd name="T100" fmla="*/ 259 w 1882"/>
              <a:gd name="T101" fmla="*/ 1671 h 2443"/>
              <a:gd name="T102" fmla="*/ 240 w 1882"/>
              <a:gd name="T103" fmla="*/ 1555 h 2443"/>
              <a:gd name="T104" fmla="*/ 229 w 1882"/>
              <a:gd name="T105" fmla="*/ 1385 h 2443"/>
              <a:gd name="T106" fmla="*/ 218 w 1882"/>
              <a:gd name="T107" fmla="*/ 1279 h 2443"/>
              <a:gd name="T108" fmla="*/ 158 w 1882"/>
              <a:gd name="T109" fmla="*/ 1075 h 2443"/>
              <a:gd name="T110" fmla="*/ 131 w 1882"/>
              <a:gd name="T111" fmla="*/ 1004 h 2443"/>
              <a:gd name="T112" fmla="*/ 29 w 1882"/>
              <a:gd name="T113" fmla="*/ 722 h 2443"/>
              <a:gd name="T114" fmla="*/ 1 w 1882"/>
              <a:gd name="T115" fmla="*/ 565 h 2443"/>
              <a:gd name="T116" fmla="*/ 10 w 1882"/>
              <a:gd name="T117" fmla="*/ 393 h 2443"/>
              <a:gd name="T118" fmla="*/ 69 w 1882"/>
              <a:gd name="T119" fmla="*/ 212 h 2443"/>
              <a:gd name="T120" fmla="*/ 137 w 1882"/>
              <a:gd name="T121" fmla="*/ 118 h 2443"/>
              <a:gd name="T122" fmla="*/ 184 w 1882"/>
              <a:gd name="T123" fmla="*/ 71 h 2443"/>
              <a:gd name="T124" fmla="*/ 336 w 1882"/>
              <a:gd name="T125" fmla="*/ 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2" h="2443">
                <a:moveTo>
                  <a:pt x="405" y="0"/>
                </a:moveTo>
                <a:lnTo>
                  <a:pt x="440" y="0"/>
                </a:lnTo>
                <a:lnTo>
                  <a:pt x="473" y="2"/>
                </a:lnTo>
                <a:lnTo>
                  <a:pt x="506" y="6"/>
                </a:lnTo>
                <a:lnTo>
                  <a:pt x="536" y="10"/>
                </a:lnTo>
                <a:lnTo>
                  <a:pt x="564" y="14"/>
                </a:lnTo>
                <a:lnTo>
                  <a:pt x="589" y="20"/>
                </a:lnTo>
                <a:lnTo>
                  <a:pt x="611" y="24"/>
                </a:lnTo>
                <a:lnTo>
                  <a:pt x="628" y="29"/>
                </a:lnTo>
                <a:lnTo>
                  <a:pt x="642" y="32"/>
                </a:lnTo>
                <a:lnTo>
                  <a:pt x="650" y="35"/>
                </a:lnTo>
                <a:lnTo>
                  <a:pt x="654" y="35"/>
                </a:lnTo>
                <a:lnTo>
                  <a:pt x="711" y="55"/>
                </a:lnTo>
                <a:lnTo>
                  <a:pt x="766" y="69"/>
                </a:lnTo>
                <a:lnTo>
                  <a:pt x="821" y="80"/>
                </a:lnTo>
                <a:lnTo>
                  <a:pt x="873" y="87"/>
                </a:lnTo>
                <a:lnTo>
                  <a:pt x="922" y="90"/>
                </a:lnTo>
                <a:lnTo>
                  <a:pt x="969" y="91"/>
                </a:lnTo>
                <a:lnTo>
                  <a:pt x="1013" y="90"/>
                </a:lnTo>
                <a:lnTo>
                  <a:pt x="1054" y="87"/>
                </a:lnTo>
                <a:lnTo>
                  <a:pt x="1091" y="82"/>
                </a:lnTo>
                <a:lnTo>
                  <a:pt x="1124" y="77"/>
                </a:lnTo>
                <a:lnTo>
                  <a:pt x="1152" y="70"/>
                </a:lnTo>
                <a:lnTo>
                  <a:pt x="1176" y="65"/>
                </a:lnTo>
                <a:lnTo>
                  <a:pt x="1196" y="59"/>
                </a:lnTo>
                <a:lnTo>
                  <a:pt x="1210" y="55"/>
                </a:lnTo>
                <a:lnTo>
                  <a:pt x="1219" y="52"/>
                </a:lnTo>
                <a:lnTo>
                  <a:pt x="1221" y="50"/>
                </a:lnTo>
                <a:lnTo>
                  <a:pt x="1274" y="36"/>
                </a:lnTo>
                <a:lnTo>
                  <a:pt x="1321" y="24"/>
                </a:lnTo>
                <a:lnTo>
                  <a:pt x="1365" y="17"/>
                </a:lnTo>
                <a:lnTo>
                  <a:pt x="1404" y="11"/>
                </a:lnTo>
                <a:lnTo>
                  <a:pt x="1438" y="9"/>
                </a:lnTo>
                <a:lnTo>
                  <a:pt x="1469" y="8"/>
                </a:lnTo>
                <a:lnTo>
                  <a:pt x="1495" y="8"/>
                </a:lnTo>
                <a:lnTo>
                  <a:pt x="1517" y="10"/>
                </a:lnTo>
                <a:lnTo>
                  <a:pt x="1536" y="12"/>
                </a:lnTo>
                <a:lnTo>
                  <a:pt x="1550" y="15"/>
                </a:lnTo>
                <a:lnTo>
                  <a:pt x="1560" y="18"/>
                </a:lnTo>
                <a:lnTo>
                  <a:pt x="1566" y="20"/>
                </a:lnTo>
                <a:lnTo>
                  <a:pt x="1568" y="20"/>
                </a:lnTo>
                <a:lnTo>
                  <a:pt x="1607" y="26"/>
                </a:lnTo>
                <a:lnTo>
                  <a:pt x="1642" y="36"/>
                </a:lnTo>
                <a:lnTo>
                  <a:pt x="1675" y="52"/>
                </a:lnTo>
                <a:lnTo>
                  <a:pt x="1705" y="69"/>
                </a:lnTo>
                <a:lnTo>
                  <a:pt x="1731" y="91"/>
                </a:lnTo>
                <a:lnTo>
                  <a:pt x="1755" y="115"/>
                </a:lnTo>
                <a:lnTo>
                  <a:pt x="1776" y="141"/>
                </a:lnTo>
                <a:lnTo>
                  <a:pt x="1795" y="170"/>
                </a:lnTo>
                <a:lnTo>
                  <a:pt x="1811" y="201"/>
                </a:lnTo>
                <a:lnTo>
                  <a:pt x="1825" y="231"/>
                </a:lnTo>
                <a:lnTo>
                  <a:pt x="1837" y="263"/>
                </a:lnTo>
                <a:lnTo>
                  <a:pt x="1848" y="296"/>
                </a:lnTo>
                <a:lnTo>
                  <a:pt x="1856" y="328"/>
                </a:lnTo>
                <a:lnTo>
                  <a:pt x="1864" y="359"/>
                </a:lnTo>
                <a:lnTo>
                  <a:pt x="1869" y="390"/>
                </a:lnTo>
                <a:lnTo>
                  <a:pt x="1874" y="419"/>
                </a:lnTo>
                <a:lnTo>
                  <a:pt x="1877" y="446"/>
                </a:lnTo>
                <a:lnTo>
                  <a:pt x="1879" y="471"/>
                </a:lnTo>
                <a:lnTo>
                  <a:pt x="1881" y="493"/>
                </a:lnTo>
                <a:lnTo>
                  <a:pt x="1882" y="513"/>
                </a:lnTo>
                <a:lnTo>
                  <a:pt x="1882" y="528"/>
                </a:lnTo>
                <a:lnTo>
                  <a:pt x="1882" y="540"/>
                </a:lnTo>
                <a:lnTo>
                  <a:pt x="1882" y="548"/>
                </a:lnTo>
                <a:lnTo>
                  <a:pt x="1882" y="550"/>
                </a:lnTo>
                <a:lnTo>
                  <a:pt x="1877" y="610"/>
                </a:lnTo>
                <a:lnTo>
                  <a:pt x="1869" y="665"/>
                </a:lnTo>
                <a:lnTo>
                  <a:pt x="1860" y="716"/>
                </a:lnTo>
                <a:lnTo>
                  <a:pt x="1852" y="762"/>
                </a:lnTo>
                <a:lnTo>
                  <a:pt x="1842" y="801"/>
                </a:lnTo>
                <a:lnTo>
                  <a:pt x="1833" y="836"/>
                </a:lnTo>
                <a:lnTo>
                  <a:pt x="1823" y="866"/>
                </a:lnTo>
                <a:lnTo>
                  <a:pt x="1815" y="890"/>
                </a:lnTo>
                <a:lnTo>
                  <a:pt x="1808" y="910"/>
                </a:lnTo>
                <a:lnTo>
                  <a:pt x="1802" y="923"/>
                </a:lnTo>
                <a:lnTo>
                  <a:pt x="1799" y="931"/>
                </a:lnTo>
                <a:lnTo>
                  <a:pt x="1798" y="934"/>
                </a:lnTo>
                <a:lnTo>
                  <a:pt x="1772" y="985"/>
                </a:lnTo>
                <a:lnTo>
                  <a:pt x="1747" y="1033"/>
                </a:lnTo>
                <a:lnTo>
                  <a:pt x="1727" y="1080"/>
                </a:lnTo>
                <a:lnTo>
                  <a:pt x="1709" y="1124"/>
                </a:lnTo>
                <a:lnTo>
                  <a:pt x="1694" y="1166"/>
                </a:lnTo>
                <a:lnTo>
                  <a:pt x="1681" y="1203"/>
                </a:lnTo>
                <a:lnTo>
                  <a:pt x="1670" y="1237"/>
                </a:lnTo>
                <a:lnTo>
                  <a:pt x="1661" y="1268"/>
                </a:lnTo>
                <a:lnTo>
                  <a:pt x="1654" y="1293"/>
                </a:lnTo>
                <a:lnTo>
                  <a:pt x="1650" y="1314"/>
                </a:lnTo>
                <a:lnTo>
                  <a:pt x="1647" y="1328"/>
                </a:lnTo>
                <a:lnTo>
                  <a:pt x="1644" y="1338"/>
                </a:lnTo>
                <a:lnTo>
                  <a:pt x="1644" y="1341"/>
                </a:lnTo>
                <a:lnTo>
                  <a:pt x="1640" y="1373"/>
                </a:lnTo>
                <a:lnTo>
                  <a:pt x="1637" y="1403"/>
                </a:lnTo>
                <a:lnTo>
                  <a:pt x="1636" y="1428"/>
                </a:lnTo>
                <a:lnTo>
                  <a:pt x="1636" y="1449"/>
                </a:lnTo>
                <a:lnTo>
                  <a:pt x="1636" y="1465"/>
                </a:lnTo>
                <a:lnTo>
                  <a:pt x="1637" y="1476"/>
                </a:lnTo>
                <a:lnTo>
                  <a:pt x="1637" y="1479"/>
                </a:lnTo>
                <a:lnTo>
                  <a:pt x="1630" y="1540"/>
                </a:lnTo>
                <a:lnTo>
                  <a:pt x="1623" y="1600"/>
                </a:lnTo>
                <a:lnTo>
                  <a:pt x="1614" y="1657"/>
                </a:lnTo>
                <a:lnTo>
                  <a:pt x="1605" y="1714"/>
                </a:lnTo>
                <a:lnTo>
                  <a:pt x="1595" y="1768"/>
                </a:lnTo>
                <a:lnTo>
                  <a:pt x="1585" y="1819"/>
                </a:lnTo>
                <a:lnTo>
                  <a:pt x="1575" y="1868"/>
                </a:lnTo>
                <a:lnTo>
                  <a:pt x="1567" y="1913"/>
                </a:lnTo>
                <a:lnTo>
                  <a:pt x="1557" y="1956"/>
                </a:lnTo>
                <a:lnTo>
                  <a:pt x="1548" y="1994"/>
                </a:lnTo>
                <a:lnTo>
                  <a:pt x="1540" y="2029"/>
                </a:lnTo>
                <a:lnTo>
                  <a:pt x="1533" y="2059"/>
                </a:lnTo>
                <a:lnTo>
                  <a:pt x="1526" y="2084"/>
                </a:lnTo>
                <a:lnTo>
                  <a:pt x="1521" y="2105"/>
                </a:lnTo>
                <a:lnTo>
                  <a:pt x="1517" y="2120"/>
                </a:lnTo>
                <a:lnTo>
                  <a:pt x="1514" y="2129"/>
                </a:lnTo>
                <a:lnTo>
                  <a:pt x="1514" y="2132"/>
                </a:lnTo>
                <a:lnTo>
                  <a:pt x="1493" y="2189"/>
                </a:lnTo>
                <a:lnTo>
                  <a:pt x="1473" y="2240"/>
                </a:lnTo>
                <a:lnTo>
                  <a:pt x="1455" y="2283"/>
                </a:lnTo>
                <a:lnTo>
                  <a:pt x="1435" y="2319"/>
                </a:lnTo>
                <a:lnTo>
                  <a:pt x="1418" y="2349"/>
                </a:lnTo>
                <a:lnTo>
                  <a:pt x="1400" y="2375"/>
                </a:lnTo>
                <a:lnTo>
                  <a:pt x="1384" y="2395"/>
                </a:lnTo>
                <a:lnTo>
                  <a:pt x="1367" y="2412"/>
                </a:lnTo>
                <a:lnTo>
                  <a:pt x="1353" y="2424"/>
                </a:lnTo>
                <a:lnTo>
                  <a:pt x="1340" y="2433"/>
                </a:lnTo>
                <a:lnTo>
                  <a:pt x="1327" y="2438"/>
                </a:lnTo>
                <a:lnTo>
                  <a:pt x="1316" y="2441"/>
                </a:lnTo>
                <a:lnTo>
                  <a:pt x="1307" y="2443"/>
                </a:lnTo>
                <a:lnTo>
                  <a:pt x="1298" y="2443"/>
                </a:lnTo>
                <a:lnTo>
                  <a:pt x="1291" y="2443"/>
                </a:lnTo>
                <a:lnTo>
                  <a:pt x="1287" y="2441"/>
                </a:lnTo>
                <a:lnTo>
                  <a:pt x="1284" y="2440"/>
                </a:lnTo>
                <a:lnTo>
                  <a:pt x="1283" y="2439"/>
                </a:lnTo>
                <a:lnTo>
                  <a:pt x="1268" y="2434"/>
                </a:lnTo>
                <a:lnTo>
                  <a:pt x="1255" y="2423"/>
                </a:lnTo>
                <a:lnTo>
                  <a:pt x="1243" y="2407"/>
                </a:lnTo>
                <a:lnTo>
                  <a:pt x="1232" y="2388"/>
                </a:lnTo>
                <a:lnTo>
                  <a:pt x="1224" y="2364"/>
                </a:lnTo>
                <a:lnTo>
                  <a:pt x="1215" y="2337"/>
                </a:lnTo>
                <a:lnTo>
                  <a:pt x="1207" y="2310"/>
                </a:lnTo>
                <a:lnTo>
                  <a:pt x="1201" y="2280"/>
                </a:lnTo>
                <a:lnTo>
                  <a:pt x="1194" y="2252"/>
                </a:lnTo>
                <a:lnTo>
                  <a:pt x="1190" y="2222"/>
                </a:lnTo>
                <a:lnTo>
                  <a:pt x="1185" y="2195"/>
                </a:lnTo>
                <a:lnTo>
                  <a:pt x="1182" y="2170"/>
                </a:lnTo>
                <a:lnTo>
                  <a:pt x="1180" y="2148"/>
                </a:lnTo>
                <a:lnTo>
                  <a:pt x="1177" y="2128"/>
                </a:lnTo>
                <a:lnTo>
                  <a:pt x="1176" y="2114"/>
                </a:lnTo>
                <a:lnTo>
                  <a:pt x="1175" y="2105"/>
                </a:lnTo>
                <a:lnTo>
                  <a:pt x="1175" y="2102"/>
                </a:lnTo>
                <a:lnTo>
                  <a:pt x="1174" y="2039"/>
                </a:lnTo>
                <a:lnTo>
                  <a:pt x="1172" y="1980"/>
                </a:lnTo>
                <a:lnTo>
                  <a:pt x="1169" y="1925"/>
                </a:lnTo>
                <a:lnTo>
                  <a:pt x="1163" y="1874"/>
                </a:lnTo>
                <a:lnTo>
                  <a:pt x="1158" y="1828"/>
                </a:lnTo>
                <a:lnTo>
                  <a:pt x="1152" y="1785"/>
                </a:lnTo>
                <a:lnTo>
                  <a:pt x="1146" y="1749"/>
                </a:lnTo>
                <a:lnTo>
                  <a:pt x="1139" y="1716"/>
                </a:lnTo>
                <a:lnTo>
                  <a:pt x="1134" y="1690"/>
                </a:lnTo>
                <a:lnTo>
                  <a:pt x="1129" y="1669"/>
                </a:lnTo>
                <a:lnTo>
                  <a:pt x="1125" y="1654"/>
                </a:lnTo>
                <a:lnTo>
                  <a:pt x="1123" y="1644"/>
                </a:lnTo>
                <a:lnTo>
                  <a:pt x="1122" y="1640"/>
                </a:lnTo>
                <a:lnTo>
                  <a:pt x="1113" y="1606"/>
                </a:lnTo>
                <a:lnTo>
                  <a:pt x="1102" y="1578"/>
                </a:lnTo>
                <a:lnTo>
                  <a:pt x="1089" y="1553"/>
                </a:lnTo>
                <a:lnTo>
                  <a:pt x="1074" y="1532"/>
                </a:lnTo>
                <a:lnTo>
                  <a:pt x="1058" y="1514"/>
                </a:lnTo>
                <a:lnTo>
                  <a:pt x="1042" y="1500"/>
                </a:lnTo>
                <a:lnTo>
                  <a:pt x="1024" y="1489"/>
                </a:lnTo>
                <a:lnTo>
                  <a:pt x="1008" y="1480"/>
                </a:lnTo>
                <a:lnTo>
                  <a:pt x="992" y="1474"/>
                </a:lnTo>
                <a:lnTo>
                  <a:pt x="977" y="1469"/>
                </a:lnTo>
                <a:lnTo>
                  <a:pt x="964" y="1466"/>
                </a:lnTo>
                <a:lnTo>
                  <a:pt x="953" y="1465"/>
                </a:lnTo>
                <a:lnTo>
                  <a:pt x="945" y="1464"/>
                </a:lnTo>
                <a:lnTo>
                  <a:pt x="940" y="1464"/>
                </a:lnTo>
                <a:lnTo>
                  <a:pt x="937" y="1464"/>
                </a:lnTo>
                <a:lnTo>
                  <a:pt x="908" y="1464"/>
                </a:lnTo>
                <a:lnTo>
                  <a:pt x="883" y="1468"/>
                </a:lnTo>
                <a:lnTo>
                  <a:pt x="860" y="1476"/>
                </a:lnTo>
                <a:lnTo>
                  <a:pt x="840" y="1487"/>
                </a:lnTo>
                <a:lnTo>
                  <a:pt x="822" y="1500"/>
                </a:lnTo>
                <a:lnTo>
                  <a:pt x="808" y="1514"/>
                </a:lnTo>
                <a:lnTo>
                  <a:pt x="795" y="1530"/>
                </a:lnTo>
                <a:lnTo>
                  <a:pt x="785" y="1545"/>
                </a:lnTo>
                <a:lnTo>
                  <a:pt x="777" y="1559"/>
                </a:lnTo>
                <a:lnTo>
                  <a:pt x="771" y="1574"/>
                </a:lnTo>
                <a:lnTo>
                  <a:pt x="766" y="1585"/>
                </a:lnTo>
                <a:lnTo>
                  <a:pt x="763" y="1594"/>
                </a:lnTo>
                <a:lnTo>
                  <a:pt x="761" y="1600"/>
                </a:lnTo>
                <a:lnTo>
                  <a:pt x="761" y="1602"/>
                </a:lnTo>
                <a:lnTo>
                  <a:pt x="754" y="1616"/>
                </a:lnTo>
                <a:lnTo>
                  <a:pt x="748" y="1637"/>
                </a:lnTo>
                <a:lnTo>
                  <a:pt x="741" y="1662"/>
                </a:lnTo>
                <a:lnTo>
                  <a:pt x="736" y="1692"/>
                </a:lnTo>
                <a:lnTo>
                  <a:pt x="730" y="1726"/>
                </a:lnTo>
                <a:lnTo>
                  <a:pt x="725" y="1761"/>
                </a:lnTo>
                <a:lnTo>
                  <a:pt x="719" y="1799"/>
                </a:lnTo>
                <a:lnTo>
                  <a:pt x="715" y="1838"/>
                </a:lnTo>
                <a:lnTo>
                  <a:pt x="711" y="1877"/>
                </a:lnTo>
                <a:lnTo>
                  <a:pt x="707" y="1915"/>
                </a:lnTo>
                <a:lnTo>
                  <a:pt x="704" y="1953"/>
                </a:lnTo>
                <a:lnTo>
                  <a:pt x="701" y="1987"/>
                </a:lnTo>
                <a:lnTo>
                  <a:pt x="697" y="2018"/>
                </a:lnTo>
                <a:lnTo>
                  <a:pt x="695" y="2046"/>
                </a:lnTo>
                <a:lnTo>
                  <a:pt x="694" y="2069"/>
                </a:lnTo>
                <a:lnTo>
                  <a:pt x="693" y="2086"/>
                </a:lnTo>
                <a:lnTo>
                  <a:pt x="692" y="2097"/>
                </a:lnTo>
                <a:lnTo>
                  <a:pt x="692" y="2102"/>
                </a:lnTo>
                <a:lnTo>
                  <a:pt x="690" y="2157"/>
                </a:lnTo>
                <a:lnTo>
                  <a:pt x="685" y="2205"/>
                </a:lnTo>
                <a:lnTo>
                  <a:pt x="680" y="2247"/>
                </a:lnTo>
                <a:lnTo>
                  <a:pt x="673" y="2285"/>
                </a:lnTo>
                <a:lnTo>
                  <a:pt x="665" y="2318"/>
                </a:lnTo>
                <a:lnTo>
                  <a:pt x="657" y="2345"/>
                </a:lnTo>
                <a:lnTo>
                  <a:pt x="648" y="2368"/>
                </a:lnTo>
                <a:lnTo>
                  <a:pt x="639" y="2387"/>
                </a:lnTo>
                <a:lnTo>
                  <a:pt x="629" y="2402"/>
                </a:lnTo>
                <a:lnTo>
                  <a:pt x="622" y="2414"/>
                </a:lnTo>
                <a:lnTo>
                  <a:pt x="613" y="2424"/>
                </a:lnTo>
                <a:lnTo>
                  <a:pt x="606" y="2430"/>
                </a:lnTo>
                <a:lnTo>
                  <a:pt x="600" y="2435"/>
                </a:lnTo>
                <a:lnTo>
                  <a:pt x="595" y="2438"/>
                </a:lnTo>
                <a:lnTo>
                  <a:pt x="593" y="2439"/>
                </a:lnTo>
                <a:lnTo>
                  <a:pt x="592" y="2439"/>
                </a:lnTo>
                <a:lnTo>
                  <a:pt x="566" y="2439"/>
                </a:lnTo>
                <a:lnTo>
                  <a:pt x="543" y="2434"/>
                </a:lnTo>
                <a:lnTo>
                  <a:pt x="520" y="2423"/>
                </a:lnTo>
                <a:lnTo>
                  <a:pt x="500" y="2407"/>
                </a:lnTo>
                <a:lnTo>
                  <a:pt x="481" y="2389"/>
                </a:lnTo>
                <a:lnTo>
                  <a:pt x="464" y="2368"/>
                </a:lnTo>
                <a:lnTo>
                  <a:pt x="450" y="2346"/>
                </a:lnTo>
                <a:lnTo>
                  <a:pt x="435" y="2323"/>
                </a:lnTo>
                <a:lnTo>
                  <a:pt x="424" y="2300"/>
                </a:lnTo>
                <a:lnTo>
                  <a:pt x="415" y="2278"/>
                </a:lnTo>
                <a:lnTo>
                  <a:pt x="407" y="2258"/>
                </a:lnTo>
                <a:lnTo>
                  <a:pt x="400" y="2242"/>
                </a:lnTo>
                <a:lnTo>
                  <a:pt x="396" y="2228"/>
                </a:lnTo>
                <a:lnTo>
                  <a:pt x="393" y="2220"/>
                </a:lnTo>
                <a:lnTo>
                  <a:pt x="392" y="2217"/>
                </a:lnTo>
                <a:lnTo>
                  <a:pt x="380" y="2185"/>
                </a:lnTo>
                <a:lnTo>
                  <a:pt x="367" y="2149"/>
                </a:lnTo>
                <a:lnTo>
                  <a:pt x="355" y="2110"/>
                </a:lnTo>
                <a:lnTo>
                  <a:pt x="343" y="2071"/>
                </a:lnTo>
                <a:lnTo>
                  <a:pt x="332" y="2029"/>
                </a:lnTo>
                <a:lnTo>
                  <a:pt x="323" y="1987"/>
                </a:lnTo>
                <a:lnTo>
                  <a:pt x="312" y="1944"/>
                </a:lnTo>
                <a:lnTo>
                  <a:pt x="303" y="1901"/>
                </a:lnTo>
                <a:lnTo>
                  <a:pt x="294" y="1861"/>
                </a:lnTo>
                <a:lnTo>
                  <a:pt x="286" y="1821"/>
                </a:lnTo>
                <a:lnTo>
                  <a:pt x="279" y="1784"/>
                </a:lnTo>
                <a:lnTo>
                  <a:pt x="272" y="1750"/>
                </a:lnTo>
                <a:lnTo>
                  <a:pt x="267" y="1719"/>
                </a:lnTo>
                <a:lnTo>
                  <a:pt x="262" y="1692"/>
                </a:lnTo>
                <a:lnTo>
                  <a:pt x="259" y="1671"/>
                </a:lnTo>
                <a:lnTo>
                  <a:pt x="256" y="1655"/>
                </a:lnTo>
                <a:lnTo>
                  <a:pt x="255" y="1644"/>
                </a:lnTo>
                <a:lnTo>
                  <a:pt x="253" y="1640"/>
                </a:lnTo>
                <a:lnTo>
                  <a:pt x="246" y="1598"/>
                </a:lnTo>
                <a:lnTo>
                  <a:pt x="240" y="1555"/>
                </a:lnTo>
                <a:lnTo>
                  <a:pt x="236" y="1514"/>
                </a:lnTo>
                <a:lnTo>
                  <a:pt x="234" y="1477"/>
                </a:lnTo>
                <a:lnTo>
                  <a:pt x="232" y="1442"/>
                </a:lnTo>
                <a:lnTo>
                  <a:pt x="230" y="1411"/>
                </a:lnTo>
                <a:lnTo>
                  <a:pt x="229" y="1385"/>
                </a:lnTo>
                <a:lnTo>
                  <a:pt x="229" y="1363"/>
                </a:lnTo>
                <a:lnTo>
                  <a:pt x="230" y="1347"/>
                </a:lnTo>
                <a:lnTo>
                  <a:pt x="230" y="1337"/>
                </a:lnTo>
                <a:lnTo>
                  <a:pt x="230" y="1334"/>
                </a:lnTo>
                <a:lnTo>
                  <a:pt x="218" y="1279"/>
                </a:lnTo>
                <a:lnTo>
                  <a:pt x="205" y="1228"/>
                </a:lnTo>
                <a:lnTo>
                  <a:pt x="192" y="1182"/>
                </a:lnTo>
                <a:lnTo>
                  <a:pt x="180" y="1142"/>
                </a:lnTo>
                <a:lnTo>
                  <a:pt x="169" y="1106"/>
                </a:lnTo>
                <a:lnTo>
                  <a:pt x="158" y="1075"/>
                </a:lnTo>
                <a:lnTo>
                  <a:pt x="149" y="1050"/>
                </a:lnTo>
                <a:lnTo>
                  <a:pt x="142" y="1029"/>
                </a:lnTo>
                <a:lnTo>
                  <a:pt x="136" y="1015"/>
                </a:lnTo>
                <a:lnTo>
                  <a:pt x="132" y="1006"/>
                </a:lnTo>
                <a:lnTo>
                  <a:pt x="131" y="1004"/>
                </a:lnTo>
                <a:lnTo>
                  <a:pt x="102" y="939"/>
                </a:lnTo>
                <a:lnTo>
                  <a:pt x="77" y="879"/>
                </a:lnTo>
                <a:lnTo>
                  <a:pt x="57" y="822"/>
                </a:lnTo>
                <a:lnTo>
                  <a:pt x="41" y="769"/>
                </a:lnTo>
                <a:lnTo>
                  <a:pt x="29" y="722"/>
                </a:lnTo>
                <a:lnTo>
                  <a:pt x="19" y="678"/>
                </a:lnTo>
                <a:lnTo>
                  <a:pt x="11" y="641"/>
                </a:lnTo>
                <a:lnTo>
                  <a:pt x="6" y="609"/>
                </a:lnTo>
                <a:lnTo>
                  <a:pt x="2" y="584"/>
                </a:lnTo>
                <a:lnTo>
                  <a:pt x="1" y="565"/>
                </a:lnTo>
                <a:lnTo>
                  <a:pt x="0" y="555"/>
                </a:lnTo>
                <a:lnTo>
                  <a:pt x="0" y="550"/>
                </a:lnTo>
                <a:lnTo>
                  <a:pt x="0" y="493"/>
                </a:lnTo>
                <a:lnTo>
                  <a:pt x="4" y="442"/>
                </a:lnTo>
                <a:lnTo>
                  <a:pt x="10" y="393"/>
                </a:lnTo>
                <a:lnTo>
                  <a:pt x="19" y="350"/>
                </a:lnTo>
                <a:lnTo>
                  <a:pt x="30" y="309"/>
                </a:lnTo>
                <a:lnTo>
                  <a:pt x="42" y="273"/>
                </a:lnTo>
                <a:lnTo>
                  <a:pt x="55" y="241"/>
                </a:lnTo>
                <a:lnTo>
                  <a:pt x="69" y="212"/>
                </a:lnTo>
                <a:lnTo>
                  <a:pt x="85" y="186"/>
                </a:lnTo>
                <a:lnTo>
                  <a:pt x="99" y="164"/>
                </a:lnTo>
                <a:lnTo>
                  <a:pt x="113" y="146"/>
                </a:lnTo>
                <a:lnTo>
                  <a:pt x="126" y="130"/>
                </a:lnTo>
                <a:lnTo>
                  <a:pt x="137" y="118"/>
                </a:lnTo>
                <a:lnTo>
                  <a:pt x="147" y="109"/>
                </a:lnTo>
                <a:lnTo>
                  <a:pt x="155" y="102"/>
                </a:lnTo>
                <a:lnTo>
                  <a:pt x="160" y="99"/>
                </a:lnTo>
                <a:lnTo>
                  <a:pt x="161" y="96"/>
                </a:lnTo>
                <a:lnTo>
                  <a:pt x="184" y="71"/>
                </a:lnTo>
                <a:lnTo>
                  <a:pt x="210" y="52"/>
                </a:lnTo>
                <a:lnTo>
                  <a:pt x="238" y="34"/>
                </a:lnTo>
                <a:lnTo>
                  <a:pt x="269" y="22"/>
                </a:lnTo>
                <a:lnTo>
                  <a:pt x="302" y="12"/>
                </a:lnTo>
                <a:lnTo>
                  <a:pt x="336" y="6"/>
                </a:lnTo>
                <a:lnTo>
                  <a:pt x="370" y="1"/>
                </a:lnTo>
                <a:lnTo>
                  <a:pt x="405" y="0"/>
                </a:lnTo>
                <a:close/>
              </a:path>
            </a:pathLst>
          </a:custGeom>
          <a:solidFill>
            <a:srgbClr val="AAAAAA"/>
          </a:solidFill>
          <a:ln>
            <a:noFill/>
          </a:ln>
          <a:extLst/>
        </p:spPr>
        <p:txBody>
          <a:bodyPr/>
          <a:lstStyle/>
          <a:p>
            <a:pPr defTabSz="914286" eaLnBrk="1" fontAlgn="auto" hangingPunct="1">
              <a:spcBef>
                <a:spcPts val="0"/>
              </a:spcBef>
              <a:spcAft>
                <a:spcPts val="0"/>
              </a:spcAft>
              <a:defRPr/>
            </a:pPr>
            <a:endParaRPr lang="ko-KR" altLang="en-US" kern="0">
              <a:solidFill>
                <a:prstClr val="black"/>
              </a:solidFill>
              <a:latin typeface="Arial"/>
              <a:ea typeface="Arial Unicode MS"/>
              <a:cs typeface="Arial" pitchFamily="34" charset="0"/>
            </a:endParaRPr>
          </a:p>
        </p:txBody>
      </p:sp>
      <p:sp>
        <p:nvSpPr>
          <p:cNvPr id="8" name="Freeform 9">
            <a:extLst>
              <a:ext uri="{FF2B5EF4-FFF2-40B4-BE49-F238E27FC236}"/>
            </a:extLst>
          </p:cNvPr>
          <p:cNvSpPr>
            <a:spLocks/>
          </p:cNvSpPr>
          <p:nvPr/>
        </p:nvSpPr>
        <p:spPr bwMode="auto">
          <a:xfrm>
            <a:off x="6176418" y="1962150"/>
            <a:ext cx="477837" cy="490538"/>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rgbClr val="AAAAAA">
              <a:lumMod val="40000"/>
              <a:lumOff val="60000"/>
            </a:srgbClr>
          </a:solidFill>
          <a:ln>
            <a:noFill/>
          </a:ln>
          <a:extLst/>
        </p:spPr>
        <p:txBody>
          <a:bodyPr/>
          <a:lstStyle/>
          <a:p>
            <a:pPr defTabSz="914286" eaLnBrk="1" fontAlgn="auto" hangingPunct="1">
              <a:spcBef>
                <a:spcPts val="0"/>
              </a:spcBef>
              <a:spcAft>
                <a:spcPts val="0"/>
              </a:spcAft>
              <a:defRPr/>
            </a:pPr>
            <a:endParaRPr lang="ko-KR" altLang="en-US" kern="0">
              <a:solidFill>
                <a:prstClr val="black"/>
              </a:solidFill>
              <a:latin typeface="Arial"/>
              <a:ea typeface="Arial Unicode MS"/>
            </a:endParaRPr>
          </a:p>
        </p:txBody>
      </p:sp>
      <p:grpSp>
        <p:nvGrpSpPr>
          <p:cNvPr id="9" name="Group 26"/>
          <p:cNvGrpSpPr>
            <a:grpSpLocks/>
          </p:cNvGrpSpPr>
          <p:nvPr/>
        </p:nvGrpSpPr>
        <p:grpSpPr bwMode="auto">
          <a:xfrm>
            <a:off x="6817768" y="1958975"/>
            <a:ext cx="4968875" cy="584200"/>
            <a:chOff x="3017859" y="4283314"/>
            <a:chExt cx="2579765" cy="584754"/>
          </a:xfrm>
        </p:grpSpPr>
        <p:sp>
          <p:nvSpPr>
            <p:cNvPr id="10" name="TextBox 12"/>
            <p:cNvSpPr txBox="1">
              <a:spLocks noChangeArrowheads="1"/>
            </p:cNvSpPr>
            <p:nvPr/>
          </p:nvSpPr>
          <p:spPr bwMode="auto">
            <a:xfrm>
              <a:off x="3021855" y="4560313"/>
              <a:ext cx="2575769"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1 Coordinador técnico.</a:t>
              </a:r>
              <a:endParaRPr lang="ko-KR" altLang="en-US" sz="1400" b="1">
                <a:solidFill>
                  <a:srgbClr val="404040"/>
                </a:solidFill>
                <a:latin typeface="Arial" charset="0"/>
                <a:ea typeface="Arial Unicode MS" pitchFamily="34" charset="-128"/>
                <a:cs typeface="Arial" charset="0"/>
              </a:endParaRPr>
            </a:p>
          </p:txBody>
        </p:sp>
        <p:sp>
          <p:nvSpPr>
            <p:cNvPr id="11" name="TextBox 13"/>
            <p:cNvSpPr txBox="1">
              <a:spLocks noChangeArrowheads="1"/>
            </p:cNvSpPr>
            <p:nvPr/>
          </p:nvSpPr>
          <p:spPr bwMode="auto">
            <a:xfrm>
              <a:off x="3017859" y="4283314"/>
              <a:ext cx="2553872"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1 Gerente de proyecto</a:t>
              </a:r>
              <a:endParaRPr lang="ko-KR" altLang="en-US" sz="1400" b="1">
                <a:solidFill>
                  <a:srgbClr val="404040"/>
                </a:solidFill>
                <a:latin typeface="Arial" charset="0"/>
                <a:ea typeface="Arial Unicode MS" pitchFamily="34" charset="-128"/>
                <a:cs typeface="Arial" charset="0"/>
              </a:endParaRPr>
            </a:p>
          </p:txBody>
        </p:sp>
      </p:grpSp>
      <p:grpSp>
        <p:nvGrpSpPr>
          <p:cNvPr id="12" name="Group 29"/>
          <p:cNvGrpSpPr>
            <a:grpSpLocks/>
          </p:cNvGrpSpPr>
          <p:nvPr/>
        </p:nvGrpSpPr>
        <p:grpSpPr bwMode="auto">
          <a:xfrm>
            <a:off x="7933780" y="4976813"/>
            <a:ext cx="4968875" cy="584200"/>
            <a:chOff x="3017859" y="4283314"/>
            <a:chExt cx="2579765" cy="584754"/>
          </a:xfrm>
        </p:grpSpPr>
        <p:sp>
          <p:nvSpPr>
            <p:cNvPr id="13" name="TextBox 15"/>
            <p:cNvSpPr txBox="1">
              <a:spLocks noChangeArrowheads="1"/>
            </p:cNvSpPr>
            <p:nvPr/>
          </p:nvSpPr>
          <p:spPr bwMode="auto">
            <a:xfrm>
              <a:off x="3021855" y="4560313"/>
              <a:ext cx="2575769"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1 Médico</a:t>
              </a:r>
              <a:endParaRPr lang="ko-KR" altLang="en-US" sz="1400" b="1">
                <a:solidFill>
                  <a:srgbClr val="404040"/>
                </a:solidFill>
                <a:latin typeface="Arial" charset="0"/>
                <a:ea typeface="Arial Unicode MS" pitchFamily="34" charset="-128"/>
                <a:cs typeface="Arial" charset="0"/>
              </a:endParaRPr>
            </a:p>
          </p:txBody>
        </p:sp>
        <p:sp>
          <p:nvSpPr>
            <p:cNvPr id="14" name="TextBox 16"/>
            <p:cNvSpPr txBox="1">
              <a:spLocks noChangeArrowheads="1"/>
            </p:cNvSpPr>
            <p:nvPr/>
          </p:nvSpPr>
          <p:spPr bwMode="auto">
            <a:xfrm>
              <a:off x="3017859" y="4283314"/>
              <a:ext cx="2553872"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2 Técnicos de control de calidad</a:t>
              </a:r>
              <a:endParaRPr lang="ko-KR" altLang="en-US" sz="1400" b="1">
                <a:solidFill>
                  <a:srgbClr val="404040"/>
                </a:solidFill>
                <a:latin typeface="Arial" charset="0"/>
                <a:ea typeface="Arial Unicode MS" pitchFamily="34" charset="-128"/>
                <a:cs typeface="Arial" charset="0"/>
              </a:endParaRPr>
            </a:p>
          </p:txBody>
        </p:sp>
      </p:grpSp>
      <p:grpSp>
        <p:nvGrpSpPr>
          <p:cNvPr id="15" name="Group 32"/>
          <p:cNvGrpSpPr>
            <a:grpSpLocks/>
          </p:cNvGrpSpPr>
          <p:nvPr/>
        </p:nvGrpSpPr>
        <p:grpSpPr bwMode="auto">
          <a:xfrm>
            <a:off x="7654380" y="4222750"/>
            <a:ext cx="4968875" cy="584200"/>
            <a:chOff x="3017859" y="4283314"/>
            <a:chExt cx="2579765" cy="584754"/>
          </a:xfrm>
        </p:grpSpPr>
        <p:sp>
          <p:nvSpPr>
            <p:cNvPr id="16" name="TextBox 18"/>
            <p:cNvSpPr txBox="1">
              <a:spLocks noChangeArrowheads="1"/>
            </p:cNvSpPr>
            <p:nvPr/>
          </p:nvSpPr>
          <p:spPr bwMode="auto">
            <a:xfrm>
              <a:off x="3021855" y="4560313"/>
              <a:ext cx="2575769"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C" altLang="ko-KR" sz="1400" b="1">
                  <a:solidFill>
                    <a:srgbClr val="404040"/>
                  </a:solidFill>
                  <a:latin typeface="Arial" charset="0"/>
                  <a:ea typeface="Arial Unicode MS" pitchFamily="34" charset="-128"/>
                  <a:cs typeface="Arial" charset="0"/>
                </a:rPr>
                <a:t>1 Administrador de Base de Datos y Aplicaciones</a:t>
              </a:r>
              <a:endParaRPr lang="ko-KR" altLang="en-US" sz="1400" b="1">
                <a:solidFill>
                  <a:srgbClr val="404040"/>
                </a:solidFill>
                <a:latin typeface="Arial" charset="0"/>
                <a:ea typeface="Arial Unicode MS" pitchFamily="34" charset="-128"/>
                <a:cs typeface="Arial" charset="0"/>
              </a:endParaRPr>
            </a:p>
          </p:txBody>
        </p:sp>
        <p:sp>
          <p:nvSpPr>
            <p:cNvPr id="17" name="TextBox 19"/>
            <p:cNvSpPr txBox="1">
              <a:spLocks noChangeArrowheads="1"/>
            </p:cNvSpPr>
            <p:nvPr/>
          </p:nvSpPr>
          <p:spPr bwMode="auto">
            <a:xfrm>
              <a:off x="3017859" y="4283314"/>
              <a:ext cx="2553872"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1 Diseñador Gráfico</a:t>
              </a:r>
              <a:endParaRPr lang="ko-KR" altLang="en-US" sz="1400" b="1">
                <a:solidFill>
                  <a:srgbClr val="404040"/>
                </a:solidFill>
                <a:latin typeface="Arial" charset="0"/>
                <a:ea typeface="Arial Unicode MS" pitchFamily="34" charset="-128"/>
                <a:cs typeface="Arial" charset="0"/>
              </a:endParaRPr>
            </a:p>
          </p:txBody>
        </p:sp>
      </p:grpSp>
      <p:grpSp>
        <p:nvGrpSpPr>
          <p:cNvPr id="18" name="Group 35"/>
          <p:cNvGrpSpPr>
            <a:grpSpLocks/>
          </p:cNvGrpSpPr>
          <p:nvPr/>
        </p:nvGrpSpPr>
        <p:grpSpPr bwMode="auto">
          <a:xfrm>
            <a:off x="7376568" y="3468688"/>
            <a:ext cx="4967287" cy="584200"/>
            <a:chOff x="3017859" y="4283314"/>
            <a:chExt cx="2579765" cy="584754"/>
          </a:xfrm>
        </p:grpSpPr>
        <p:sp>
          <p:nvSpPr>
            <p:cNvPr id="19" name="TextBox 21"/>
            <p:cNvSpPr txBox="1">
              <a:spLocks noChangeArrowheads="1"/>
            </p:cNvSpPr>
            <p:nvPr/>
          </p:nvSpPr>
          <p:spPr bwMode="auto">
            <a:xfrm>
              <a:off x="3021855" y="4560313"/>
              <a:ext cx="2575769"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1 Ingeniero de Infraestructura</a:t>
              </a:r>
              <a:endParaRPr lang="ko-KR" altLang="en-US" sz="1400" b="1">
                <a:solidFill>
                  <a:srgbClr val="404040"/>
                </a:solidFill>
                <a:latin typeface="Arial" charset="0"/>
                <a:ea typeface="Arial Unicode MS" pitchFamily="34" charset="-128"/>
                <a:cs typeface="Arial" charset="0"/>
              </a:endParaRPr>
            </a:p>
          </p:txBody>
        </p:sp>
        <p:sp>
          <p:nvSpPr>
            <p:cNvPr id="20" name="TextBox 22"/>
            <p:cNvSpPr txBox="1">
              <a:spLocks noChangeArrowheads="1"/>
            </p:cNvSpPr>
            <p:nvPr/>
          </p:nvSpPr>
          <p:spPr bwMode="auto">
            <a:xfrm>
              <a:off x="3017859" y="4283314"/>
              <a:ext cx="2553872"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1 Arquitecto de datos</a:t>
              </a:r>
              <a:endParaRPr lang="ko-KR" altLang="en-US" sz="1400" b="1">
                <a:solidFill>
                  <a:srgbClr val="404040"/>
                </a:solidFill>
                <a:latin typeface="Arial" charset="0"/>
                <a:ea typeface="Arial Unicode MS" pitchFamily="34" charset="-128"/>
                <a:cs typeface="Arial" charset="0"/>
              </a:endParaRPr>
            </a:p>
          </p:txBody>
        </p:sp>
      </p:grpSp>
      <p:grpSp>
        <p:nvGrpSpPr>
          <p:cNvPr id="21" name="Group 38"/>
          <p:cNvGrpSpPr>
            <a:grpSpLocks/>
          </p:cNvGrpSpPr>
          <p:nvPr/>
        </p:nvGrpSpPr>
        <p:grpSpPr bwMode="auto">
          <a:xfrm>
            <a:off x="7097168" y="2714625"/>
            <a:ext cx="4967287" cy="584200"/>
            <a:chOff x="3017859" y="4283314"/>
            <a:chExt cx="2579765" cy="584754"/>
          </a:xfrm>
        </p:grpSpPr>
        <p:sp>
          <p:nvSpPr>
            <p:cNvPr id="22" name="TextBox 24"/>
            <p:cNvSpPr txBox="1">
              <a:spLocks noChangeArrowheads="1"/>
            </p:cNvSpPr>
            <p:nvPr/>
          </p:nvSpPr>
          <p:spPr bwMode="auto">
            <a:xfrm>
              <a:off x="3021855" y="4560313"/>
              <a:ext cx="2575769"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6 Desarrolladores Junior</a:t>
              </a:r>
              <a:endParaRPr lang="ko-KR" altLang="en-US" sz="1400" b="1">
                <a:solidFill>
                  <a:srgbClr val="404040"/>
                </a:solidFill>
                <a:latin typeface="Arial" charset="0"/>
                <a:ea typeface="Arial Unicode MS" pitchFamily="34" charset="-128"/>
                <a:cs typeface="Arial" charset="0"/>
              </a:endParaRPr>
            </a:p>
          </p:txBody>
        </p:sp>
        <p:sp>
          <p:nvSpPr>
            <p:cNvPr id="23" name="TextBox 25"/>
            <p:cNvSpPr txBox="1">
              <a:spLocks noChangeArrowheads="1"/>
            </p:cNvSpPr>
            <p:nvPr/>
          </p:nvSpPr>
          <p:spPr bwMode="auto">
            <a:xfrm>
              <a:off x="3017859" y="4283314"/>
              <a:ext cx="2553872" cy="3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3 Desarrolladores Senior</a:t>
              </a:r>
              <a:endParaRPr lang="ko-KR" altLang="en-US" sz="1400" b="1">
                <a:solidFill>
                  <a:srgbClr val="404040"/>
                </a:solidFill>
                <a:latin typeface="Arial" charset="0"/>
                <a:ea typeface="Arial Unicode MS" pitchFamily="34" charset="-128"/>
                <a:cs typeface="Arial" charset="0"/>
              </a:endParaRPr>
            </a:p>
          </p:txBody>
        </p:sp>
      </p:grpSp>
      <p:sp>
        <p:nvSpPr>
          <p:cNvPr id="24" name="Freeform 3">
            <a:extLst>
              <a:ext uri="{FF2B5EF4-FFF2-40B4-BE49-F238E27FC236}"/>
            </a:extLst>
          </p:cNvPr>
          <p:cNvSpPr>
            <a:spLocks/>
          </p:cNvSpPr>
          <p:nvPr/>
        </p:nvSpPr>
        <p:spPr bwMode="auto">
          <a:xfrm>
            <a:off x="1528218" y="1476375"/>
            <a:ext cx="4968875" cy="4548188"/>
          </a:xfrm>
          <a:custGeom>
            <a:avLst/>
            <a:gdLst>
              <a:gd name="connsiteX0" fmla="*/ 4416071 w 7194254"/>
              <a:gd name="connsiteY0" fmla="*/ 1477703 h 6584660"/>
              <a:gd name="connsiteX1" fmla="*/ 4390345 w 7194254"/>
              <a:gd name="connsiteY1" fmla="*/ 1503486 h 6584660"/>
              <a:gd name="connsiteX2" fmla="*/ 4371635 w 7194254"/>
              <a:gd name="connsiteY2" fmla="*/ 1529737 h 6584660"/>
              <a:gd name="connsiteX3" fmla="*/ 4352925 w 7194254"/>
              <a:gd name="connsiteY3" fmla="*/ 1653493 h 6584660"/>
              <a:gd name="connsiteX4" fmla="*/ 4364151 w 7194254"/>
              <a:gd name="connsiteY4" fmla="*/ 1690995 h 6584660"/>
              <a:gd name="connsiteX5" fmla="*/ 4397829 w 7194254"/>
              <a:gd name="connsiteY5" fmla="*/ 1724747 h 6584660"/>
              <a:gd name="connsiteX6" fmla="*/ 4438990 w 7194254"/>
              <a:gd name="connsiteY6" fmla="*/ 1717247 h 6584660"/>
              <a:gd name="connsiteX7" fmla="*/ 4562475 w 7194254"/>
              <a:gd name="connsiteY7" fmla="*/ 1687245 h 6584660"/>
              <a:gd name="connsiteX8" fmla="*/ 4656024 w 7194254"/>
              <a:gd name="connsiteY8" fmla="*/ 1653493 h 6584660"/>
              <a:gd name="connsiteX9" fmla="*/ 4659766 w 7194254"/>
              <a:gd name="connsiteY9" fmla="*/ 1634742 h 6584660"/>
              <a:gd name="connsiteX10" fmla="*/ 4652282 w 7194254"/>
              <a:gd name="connsiteY10" fmla="*/ 1623492 h 6584660"/>
              <a:gd name="connsiteX11" fmla="*/ 4588669 w 7194254"/>
              <a:gd name="connsiteY11" fmla="*/ 1578490 h 6584660"/>
              <a:gd name="connsiteX12" fmla="*/ 4450216 w 7194254"/>
              <a:gd name="connsiteY12" fmla="*/ 1488485 h 6584660"/>
              <a:gd name="connsiteX13" fmla="*/ 4416071 w 7194254"/>
              <a:gd name="connsiteY13" fmla="*/ 1477703 h 6584660"/>
              <a:gd name="connsiteX14" fmla="*/ 3631579 w 7194254"/>
              <a:gd name="connsiteY14" fmla="*/ 0 h 6584660"/>
              <a:gd name="connsiteX15" fmla="*/ 3665378 w 7194254"/>
              <a:gd name="connsiteY15" fmla="*/ 5632 h 6584660"/>
              <a:gd name="connsiteX16" fmla="*/ 3793065 w 7194254"/>
              <a:gd name="connsiteY16" fmla="*/ 46939 h 6584660"/>
              <a:gd name="connsiteX17" fmla="*/ 3853154 w 7194254"/>
              <a:gd name="connsiteY17" fmla="*/ 58204 h 6584660"/>
              <a:gd name="connsiteX18" fmla="*/ 3871931 w 7194254"/>
              <a:gd name="connsiteY18" fmla="*/ 69470 h 6584660"/>
              <a:gd name="connsiteX19" fmla="*/ 3916997 w 7194254"/>
              <a:gd name="connsiteY19" fmla="*/ 88246 h 6584660"/>
              <a:gd name="connsiteX20" fmla="*/ 3924508 w 7194254"/>
              <a:gd name="connsiteY20" fmla="*/ 107022 h 6584660"/>
              <a:gd name="connsiteX21" fmla="*/ 3943286 w 7194254"/>
              <a:gd name="connsiteY21" fmla="*/ 88246 h 6584660"/>
              <a:gd name="connsiteX22" fmla="*/ 3950797 w 7194254"/>
              <a:gd name="connsiteY22" fmla="*/ 95756 h 6584660"/>
              <a:gd name="connsiteX23" fmla="*/ 3954552 w 7194254"/>
              <a:gd name="connsiteY23" fmla="*/ 114532 h 6584660"/>
              <a:gd name="connsiteX24" fmla="*/ 3984596 w 7194254"/>
              <a:gd name="connsiteY24" fmla="*/ 103266 h 6584660"/>
              <a:gd name="connsiteX25" fmla="*/ 3977085 w 7194254"/>
              <a:gd name="connsiteY25" fmla="*/ 84491 h 6584660"/>
              <a:gd name="connsiteX26" fmla="*/ 3973330 w 7194254"/>
              <a:gd name="connsiteY26" fmla="*/ 61960 h 6584660"/>
              <a:gd name="connsiteX27" fmla="*/ 3962063 w 7194254"/>
              <a:gd name="connsiteY27" fmla="*/ 39429 h 6584660"/>
              <a:gd name="connsiteX28" fmla="*/ 3984596 w 7194254"/>
              <a:gd name="connsiteY28" fmla="*/ 5632 h 6584660"/>
              <a:gd name="connsiteX29" fmla="*/ 4003374 w 7194254"/>
              <a:gd name="connsiteY29" fmla="*/ 16898 h 6584660"/>
              <a:gd name="connsiteX30" fmla="*/ 4025907 w 7194254"/>
              <a:gd name="connsiteY30" fmla="*/ 24408 h 6584660"/>
              <a:gd name="connsiteX31" fmla="*/ 4082240 w 7194254"/>
              <a:gd name="connsiteY31" fmla="*/ 31918 h 6584660"/>
              <a:gd name="connsiteX32" fmla="*/ 4104773 w 7194254"/>
              <a:gd name="connsiteY32" fmla="*/ 84491 h 6584660"/>
              <a:gd name="connsiteX33" fmla="*/ 4123550 w 7194254"/>
              <a:gd name="connsiteY33" fmla="*/ 242207 h 6584660"/>
              <a:gd name="connsiteX34" fmla="*/ 4108528 w 7194254"/>
              <a:gd name="connsiteY34" fmla="*/ 306045 h 6584660"/>
              <a:gd name="connsiteX35" fmla="*/ 4127306 w 7194254"/>
              <a:gd name="connsiteY35" fmla="*/ 309800 h 6584660"/>
              <a:gd name="connsiteX36" fmla="*/ 4153594 w 7194254"/>
              <a:gd name="connsiteY36" fmla="*/ 332331 h 6584660"/>
              <a:gd name="connsiteX37" fmla="*/ 4179883 w 7194254"/>
              <a:gd name="connsiteY37" fmla="*/ 339841 h 6584660"/>
              <a:gd name="connsiteX38" fmla="*/ 4161105 w 7194254"/>
              <a:gd name="connsiteY38" fmla="*/ 369882 h 6584660"/>
              <a:gd name="connsiteX39" fmla="*/ 4172372 w 7194254"/>
              <a:gd name="connsiteY39" fmla="*/ 392413 h 6584660"/>
              <a:gd name="connsiteX40" fmla="*/ 4176127 w 7194254"/>
              <a:gd name="connsiteY40" fmla="*/ 407434 h 6584660"/>
              <a:gd name="connsiteX41" fmla="*/ 4179883 w 7194254"/>
              <a:gd name="connsiteY41" fmla="*/ 490047 h 6584660"/>
              <a:gd name="connsiteX42" fmla="*/ 4183638 w 7194254"/>
              <a:gd name="connsiteY42" fmla="*/ 501313 h 6584660"/>
              <a:gd name="connsiteX43" fmla="*/ 4164861 w 7194254"/>
              <a:gd name="connsiteY43" fmla="*/ 501313 h 6584660"/>
              <a:gd name="connsiteX44" fmla="*/ 4153594 w 7194254"/>
              <a:gd name="connsiteY44" fmla="*/ 490047 h 6584660"/>
              <a:gd name="connsiteX45" fmla="*/ 4119795 w 7194254"/>
              <a:gd name="connsiteY45" fmla="*/ 486292 h 6584660"/>
              <a:gd name="connsiteX46" fmla="*/ 4108528 w 7194254"/>
              <a:gd name="connsiteY46" fmla="*/ 508823 h 6584660"/>
              <a:gd name="connsiteX47" fmla="*/ 4116039 w 7194254"/>
              <a:gd name="connsiteY47" fmla="*/ 546374 h 6584660"/>
              <a:gd name="connsiteX48" fmla="*/ 4037174 w 7194254"/>
              <a:gd name="connsiteY48" fmla="*/ 546374 h 6584660"/>
              <a:gd name="connsiteX49" fmla="*/ 3977085 w 7194254"/>
              <a:gd name="connsiteY49" fmla="*/ 576416 h 6584660"/>
              <a:gd name="connsiteX50" fmla="*/ 3913242 w 7194254"/>
              <a:gd name="connsiteY50" fmla="*/ 651519 h 6584660"/>
              <a:gd name="connsiteX51" fmla="*/ 3886953 w 7194254"/>
              <a:gd name="connsiteY51" fmla="*/ 700336 h 6584660"/>
              <a:gd name="connsiteX52" fmla="*/ 3905731 w 7194254"/>
              <a:gd name="connsiteY52" fmla="*/ 741642 h 6584660"/>
              <a:gd name="connsiteX53" fmla="*/ 3977085 w 7194254"/>
              <a:gd name="connsiteY53" fmla="*/ 794215 h 6584660"/>
              <a:gd name="connsiteX54" fmla="*/ 3984596 w 7194254"/>
              <a:gd name="connsiteY54" fmla="*/ 824256 h 6584660"/>
              <a:gd name="connsiteX55" fmla="*/ 4003374 w 7194254"/>
              <a:gd name="connsiteY55" fmla="*/ 843032 h 6584660"/>
              <a:gd name="connsiteX56" fmla="*/ 4048440 w 7194254"/>
              <a:gd name="connsiteY56" fmla="*/ 865562 h 6584660"/>
              <a:gd name="connsiteX57" fmla="*/ 4116039 w 7194254"/>
              <a:gd name="connsiteY57" fmla="*/ 891849 h 6584660"/>
              <a:gd name="connsiteX58" fmla="*/ 4183638 w 7194254"/>
              <a:gd name="connsiteY58" fmla="*/ 906869 h 6584660"/>
              <a:gd name="connsiteX59" fmla="*/ 4307570 w 7194254"/>
              <a:gd name="connsiteY59" fmla="*/ 940666 h 6584660"/>
              <a:gd name="connsiteX60" fmla="*/ 4476568 w 7194254"/>
              <a:gd name="connsiteY60" fmla="*/ 1042055 h 6584660"/>
              <a:gd name="connsiteX61" fmla="*/ 4615522 w 7194254"/>
              <a:gd name="connsiteY61" fmla="*/ 1192261 h 6584660"/>
              <a:gd name="connsiteX62" fmla="*/ 4716921 w 7194254"/>
              <a:gd name="connsiteY62" fmla="*/ 1301160 h 6584660"/>
              <a:gd name="connsiteX63" fmla="*/ 4893430 w 7194254"/>
              <a:gd name="connsiteY63" fmla="*/ 1432591 h 6584660"/>
              <a:gd name="connsiteX64" fmla="*/ 4915963 w 7194254"/>
              <a:gd name="connsiteY64" fmla="*/ 1455121 h 6584660"/>
              <a:gd name="connsiteX65" fmla="*/ 5024873 w 7194254"/>
              <a:gd name="connsiteY65" fmla="*/ 1609083 h 6584660"/>
              <a:gd name="connsiteX66" fmla="*/ 5036139 w 7194254"/>
              <a:gd name="connsiteY66" fmla="*/ 1627858 h 6584660"/>
              <a:gd name="connsiteX67" fmla="*/ 5062428 w 7194254"/>
              <a:gd name="connsiteY67" fmla="*/ 1710472 h 6584660"/>
              <a:gd name="connsiteX68" fmla="*/ 5062428 w 7194254"/>
              <a:gd name="connsiteY68" fmla="*/ 1733003 h 6584660"/>
              <a:gd name="connsiteX69" fmla="*/ 4991073 w 7194254"/>
              <a:gd name="connsiteY69" fmla="*/ 1826882 h 6584660"/>
              <a:gd name="connsiteX70" fmla="*/ 4900941 w 7194254"/>
              <a:gd name="connsiteY70" fmla="*/ 1845657 h 6584660"/>
              <a:gd name="connsiteX71" fmla="*/ 4807053 w 7194254"/>
              <a:gd name="connsiteY71" fmla="*/ 1871943 h 6584660"/>
              <a:gd name="connsiteX72" fmla="*/ 4746965 w 7194254"/>
              <a:gd name="connsiteY72" fmla="*/ 1883209 h 6584660"/>
              <a:gd name="connsiteX73" fmla="*/ 4649322 w 7194254"/>
              <a:gd name="connsiteY73" fmla="*/ 1890719 h 6584660"/>
              <a:gd name="connsiteX74" fmla="*/ 4608011 w 7194254"/>
              <a:gd name="connsiteY74" fmla="*/ 1901985 h 6584660"/>
              <a:gd name="connsiteX75" fmla="*/ 4570456 w 7194254"/>
              <a:gd name="connsiteY75" fmla="*/ 1909495 h 6584660"/>
              <a:gd name="connsiteX76" fmla="*/ 4559190 w 7194254"/>
              <a:gd name="connsiteY76" fmla="*/ 1909495 h 6584660"/>
              <a:gd name="connsiteX77" fmla="*/ 4386436 w 7194254"/>
              <a:gd name="connsiteY77" fmla="*/ 1917005 h 6584660"/>
              <a:gd name="connsiteX78" fmla="*/ 4393947 w 7194254"/>
              <a:gd name="connsiteY78" fmla="*/ 2014639 h 6584660"/>
              <a:gd name="connsiteX79" fmla="*/ 4408969 w 7194254"/>
              <a:gd name="connsiteY79" fmla="*/ 2082232 h 6584660"/>
              <a:gd name="connsiteX80" fmla="*/ 4442769 w 7194254"/>
              <a:gd name="connsiteY80" fmla="*/ 2206152 h 6584660"/>
              <a:gd name="connsiteX81" fmla="*/ 4484079 w 7194254"/>
              <a:gd name="connsiteY81" fmla="*/ 2333827 h 6584660"/>
              <a:gd name="connsiteX82" fmla="*/ 4506612 w 7194254"/>
              <a:gd name="connsiteY82" fmla="*/ 2397665 h 6584660"/>
              <a:gd name="connsiteX83" fmla="*/ 4559190 w 7194254"/>
              <a:gd name="connsiteY83" fmla="*/ 2514075 h 6584660"/>
              <a:gd name="connsiteX84" fmla="*/ 4611767 w 7194254"/>
              <a:gd name="connsiteY84" fmla="*/ 2649260 h 6584660"/>
              <a:gd name="connsiteX85" fmla="*/ 4619278 w 7194254"/>
              <a:gd name="connsiteY85" fmla="*/ 2705587 h 6584660"/>
              <a:gd name="connsiteX86" fmla="*/ 4641811 w 7194254"/>
              <a:gd name="connsiteY86" fmla="*/ 2743139 h 6584660"/>
              <a:gd name="connsiteX87" fmla="*/ 4660588 w 7194254"/>
              <a:gd name="connsiteY87" fmla="*/ 2833262 h 6584660"/>
              <a:gd name="connsiteX88" fmla="*/ 4675610 w 7194254"/>
              <a:gd name="connsiteY88" fmla="*/ 2942162 h 6584660"/>
              <a:gd name="connsiteX89" fmla="*/ 4705654 w 7194254"/>
              <a:gd name="connsiteY89" fmla="*/ 3051061 h 6584660"/>
              <a:gd name="connsiteX90" fmla="*/ 4731943 w 7194254"/>
              <a:gd name="connsiteY90" fmla="*/ 3148695 h 6584660"/>
              <a:gd name="connsiteX91" fmla="*/ 4746965 w 7194254"/>
              <a:gd name="connsiteY91" fmla="*/ 3227554 h 6584660"/>
              <a:gd name="connsiteX92" fmla="*/ 4765743 w 7194254"/>
              <a:gd name="connsiteY92" fmla="*/ 3306412 h 6584660"/>
              <a:gd name="connsiteX93" fmla="*/ 4743210 w 7194254"/>
              <a:gd name="connsiteY93" fmla="*/ 3336453 h 6584660"/>
              <a:gd name="connsiteX94" fmla="*/ 4638055 w 7194254"/>
              <a:gd name="connsiteY94" fmla="*/ 3343963 h 6584660"/>
              <a:gd name="connsiteX95" fmla="*/ 4551679 w 7194254"/>
              <a:gd name="connsiteY95" fmla="*/ 3355229 h 6584660"/>
              <a:gd name="connsiteX96" fmla="*/ 4469057 w 7194254"/>
              <a:gd name="connsiteY96" fmla="*/ 3362739 h 6584660"/>
              <a:gd name="connsiteX97" fmla="*/ 4446524 w 7194254"/>
              <a:gd name="connsiteY97" fmla="*/ 3392780 h 6584660"/>
              <a:gd name="connsiteX98" fmla="*/ 4405214 w 7194254"/>
              <a:gd name="connsiteY98" fmla="*/ 3512945 h 6584660"/>
              <a:gd name="connsiteX99" fmla="*/ 4345126 w 7194254"/>
              <a:gd name="connsiteY99" fmla="*/ 3700703 h 6584660"/>
              <a:gd name="connsiteX100" fmla="*/ 4318837 w 7194254"/>
              <a:gd name="connsiteY100" fmla="*/ 3824623 h 6584660"/>
              <a:gd name="connsiteX101" fmla="*/ 4307570 w 7194254"/>
              <a:gd name="connsiteY101" fmla="*/ 3862174 h 6584660"/>
              <a:gd name="connsiteX102" fmla="*/ 4315081 w 7194254"/>
              <a:gd name="connsiteY102" fmla="*/ 3918502 h 6584660"/>
              <a:gd name="connsiteX103" fmla="*/ 4345126 w 7194254"/>
              <a:gd name="connsiteY103" fmla="*/ 4023646 h 6584660"/>
              <a:gd name="connsiteX104" fmla="*/ 4371414 w 7194254"/>
              <a:gd name="connsiteY104" fmla="*/ 4121280 h 6584660"/>
              <a:gd name="connsiteX105" fmla="*/ 4450280 w 7194254"/>
              <a:gd name="connsiteY105" fmla="*/ 4256466 h 6584660"/>
              <a:gd name="connsiteX106" fmla="*/ 4532901 w 7194254"/>
              <a:gd name="connsiteY106" fmla="*/ 4294017 h 6584660"/>
              <a:gd name="connsiteX107" fmla="*/ 4611767 w 7194254"/>
              <a:gd name="connsiteY107" fmla="*/ 4312793 h 6584660"/>
              <a:gd name="connsiteX108" fmla="*/ 4705654 w 7194254"/>
              <a:gd name="connsiteY108" fmla="*/ 4339079 h 6584660"/>
              <a:gd name="connsiteX109" fmla="*/ 4863386 w 7194254"/>
              <a:gd name="connsiteY109" fmla="*/ 4414182 h 6584660"/>
              <a:gd name="connsiteX110" fmla="*/ 4885919 w 7194254"/>
              <a:gd name="connsiteY110" fmla="*/ 4432958 h 6584660"/>
              <a:gd name="connsiteX111" fmla="*/ 4979807 w 7194254"/>
              <a:gd name="connsiteY111" fmla="*/ 4526837 h 6584660"/>
              <a:gd name="connsiteX112" fmla="*/ 5103739 w 7194254"/>
              <a:gd name="connsiteY112" fmla="*/ 4624470 h 6584660"/>
              <a:gd name="connsiteX113" fmla="*/ 5193871 w 7194254"/>
              <a:gd name="connsiteY113" fmla="*/ 4695818 h 6584660"/>
              <a:gd name="connsiteX114" fmla="*/ 5329069 w 7194254"/>
              <a:gd name="connsiteY114" fmla="*/ 4793452 h 6584660"/>
              <a:gd name="connsiteX115" fmla="*/ 5336580 w 7194254"/>
              <a:gd name="connsiteY115" fmla="*/ 4797208 h 6584660"/>
              <a:gd name="connsiteX116" fmla="*/ 5392913 w 7194254"/>
              <a:gd name="connsiteY116" fmla="*/ 4808473 h 6584660"/>
              <a:gd name="connsiteX117" fmla="*/ 5415446 w 7194254"/>
              <a:gd name="connsiteY117" fmla="*/ 4800963 h 6584660"/>
              <a:gd name="connsiteX118" fmla="*/ 5468023 w 7194254"/>
              <a:gd name="connsiteY118" fmla="*/ 4789697 h 6584660"/>
              <a:gd name="connsiteX119" fmla="*/ 5561911 w 7194254"/>
              <a:gd name="connsiteY119" fmla="*/ 4782187 h 6584660"/>
              <a:gd name="connsiteX120" fmla="*/ 5580688 w 7194254"/>
              <a:gd name="connsiteY120" fmla="*/ 4782187 h 6584660"/>
              <a:gd name="connsiteX121" fmla="*/ 5610732 w 7194254"/>
              <a:gd name="connsiteY121" fmla="*/ 4782187 h 6584660"/>
              <a:gd name="connsiteX122" fmla="*/ 5621999 w 7194254"/>
              <a:gd name="connsiteY122" fmla="*/ 4778432 h 6584660"/>
              <a:gd name="connsiteX123" fmla="*/ 5663310 w 7194254"/>
              <a:gd name="connsiteY123" fmla="*/ 4789697 h 6584660"/>
              <a:gd name="connsiteX124" fmla="*/ 5704620 w 7194254"/>
              <a:gd name="connsiteY124" fmla="*/ 4782187 h 6584660"/>
              <a:gd name="connsiteX125" fmla="*/ 5760953 w 7194254"/>
              <a:gd name="connsiteY125" fmla="*/ 4823494 h 6584660"/>
              <a:gd name="connsiteX126" fmla="*/ 5757197 w 7194254"/>
              <a:gd name="connsiteY126" fmla="*/ 4846025 h 6584660"/>
              <a:gd name="connsiteX127" fmla="*/ 5757197 w 7194254"/>
              <a:gd name="connsiteY127" fmla="*/ 4861045 h 6584660"/>
              <a:gd name="connsiteX128" fmla="*/ 5772219 w 7194254"/>
              <a:gd name="connsiteY128" fmla="*/ 4909862 h 6584660"/>
              <a:gd name="connsiteX129" fmla="*/ 5772219 w 7194254"/>
              <a:gd name="connsiteY129" fmla="*/ 5003741 h 6584660"/>
              <a:gd name="connsiteX130" fmla="*/ 5760953 w 7194254"/>
              <a:gd name="connsiteY130" fmla="*/ 5086354 h 6584660"/>
              <a:gd name="connsiteX131" fmla="*/ 5738420 w 7194254"/>
              <a:gd name="connsiteY131" fmla="*/ 5131416 h 6584660"/>
              <a:gd name="connsiteX132" fmla="*/ 5723398 w 7194254"/>
              <a:gd name="connsiteY132" fmla="*/ 5157702 h 6584660"/>
              <a:gd name="connsiteX133" fmla="*/ 5708376 w 7194254"/>
              <a:gd name="connsiteY133" fmla="*/ 5210274 h 6584660"/>
              <a:gd name="connsiteX134" fmla="*/ 5727153 w 7194254"/>
              <a:gd name="connsiteY134" fmla="*/ 5255336 h 6584660"/>
              <a:gd name="connsiteX135" fmla="*/ 5734664 w 7194254"/>
              <a:gd name="connsiteY135" fmla="*/ 5266602 h 6584660"/>
              <a:gd name="connsiteX136" fmla="*/ 5742175 w 7194254"/>
              <a:gd name="connsiteY136" fmla="*/ 5367991 h 6584660"/>
              <a:gd name="connsiteX137" fmla="*/ 5742175 w 7194254"/>
              <a:gd name="connsiteY137" fmla="*/ 5383011 h 6584660"/>
              <a:gd name="connsiteX138" fmla="*/ 5734664 w 7194254"/>
              <a:gd name="connsiteY138" fmla="*/ 5431828 h 6584660"/>
              <a:gd name="connsiteX139" fmla="*/ 5712131 w 7194254"/>
              <a:gd name="connsiteY139" fmla="*/ 5518197 h 6584660"/>
              <a:gd name="connsiteX140" fmla="*/ 5697109 w 7194254"/>
              <a:gd name="connsiteY140" fmla="*/ 5567014 h 6584660"/>
              <a:gd name="connsiteX141" fmla="*/ 5682087 w 7194254"/>
              <a:gd name="connsiteY141" fmla="*/ 5608321 h 6584660"/>
              <a:gd name="connsiteX142" fmla="*/ 5659554 w 7194254"/>
              <a:gd name="connsiteY142" fmla="*/ 5645872 h 6584660"/>
              <a:gd name="connsiteX143" fmla="*/ 5588199 w 7194254"/>
              <a:gd name="connsiteY143" fmla="*/ 5709710 h 6584660"/>
              <a:gd name="connsiteX144" fmla="*/ 5531867 w 7194254"/>
              <a:gd name="connsiteY144" fmla="*/ 5717220 h 6584660"/>
              <a:gd name="connsiteX145" fmla="*/ 5441734 w 7194254"/>
              <a:gd name="connsiteY145" fmla="*/ 5672158 h 6584660"/>
              <a:gd name="connsiteX146" fmla="*/ 5434223 w 7194254"/>
              <a:gd name="connsiteY146" fmla="*/ 5600810 h 6584660"/>
              <a:gd name="connsiteX147" fmla="*/ 5460512 w 7194254"/>
              <a:gd name="connsiteY147" fmla="*/ 5529462 h 6584660"/>
              <a:gd name="connsiteX148" fmla="*/ 5460512 w 7194254"/>
              <a:gd name="connsiteY148" fmla="*/ 5473135 h 6584660"/>
              <a:gd name="connsiteX149" fmla="*/ 5422957 w 7194254"/>
              <a:gd name="connsiteY149" fmla="*/ 5375501 h 6584660"/>
              <a:gd name="connsiteX150" fmla="*/ 5389157 w 7194254"/>
              <a:gd name="connsiteY150" fmla="*/ 5322929 h 6584660"/>
              <a:gd name="connsiteX151" fmla="*/ 5370380 w 7194254"/>
              <a:gd name="connsiteY151" fmla="*/ 5322929 h 6584660"/>
              <a:gd name="connsiteX152" fmla="*/ 5340336 w 7194254"/>
              <a:gd name="connsiteY152" fmla="*/ 5311663 h 6584660"/>
              <a:gd name="connsiteX153" fmla="*/ 5310292 w 7194254"/>
              <a:gd name="connsiteY153" fmla="*/ 5259091 h 6584660"/>
              <a:gd name="connsiteX154" fmla="*/ 5295270 w 7194254"/>
              <a:gd name="connsiteY154" fmla="*/ 5251581 h 6584660"/>
              <a:gd name="connsiteX155" fmla="*/ 5257714 w 7194254"/>
              <a:gd name="connsiteY155" fmla="*/ 5255336 h 6584660"/>
              <a:gd name="connsiteX156" fmla="*/ 5227670 w 7194254"/>
              <a:gd name="connsiteY156" fmla="*/ 5225295 h 6584660"/>
              <a:gd name="connsiteX157" fmla="*/ 5261470 w 7194254"/>
              <a:gd name="connsiteY157" fmla="*/ 5195254 h 6584660"/>
              <a:gd name="connsiteX158" fmla="*/ 5268981 w 7194254"/>
              <a:gd name="connsiteY158" fmla="*/ 5183988 h 6584660"/>
              <a:gd name="connsiteX159" fmla="*/ 5272737 w 7194254"/>
              <a:gd name="connsiteY159" fmla="*/ 5116396 h 6584660"/>
              <a:gd name="connsiteX160" fmla="*/ 5268981 w 7194254"/>
              <a:gd name="connsiteY160" fmla="*/ 5093865 h 6584660"/>
              <a:gd name="connsiteX161" fmla="*/ 5235181 w 7194254"/>
              <a:gd name="connsiteY161" fmla="*/ 5060068 h 6584660"/>
              <a:gd name="connsiteX162" fmla="*/ 5081206 w 7194254"/>
              <a:gd name="connsiteY162" fmla="*/ 4951169 h 6584660"/>
              <a:gd name="connsiteX163" fmla="*/ 4923474 w 7194254"/>
              <a:gd name="connsiteY163" fmla="*/ 4872311 h 6584660"/>
              <a:gd name="connsiteX164" fmla="*/ 4822075 w 7194254"/>
              <a:gd name="connsiteY164" fmla="*/ 4831004 h 6584660"/>
              <a:gd name="connsiteX165" fmla="*/ 4754476 w 7194254"/>
              <a:gd name="connsiteY165" fmla="*/ 4804718 h 6584660"/>
              <a:gd name="connsiteX166" fmla="*/ 4690632 w 7194254"/>
              <a:gd name="connsiteY166" fmla="*/ 4778432 h 6584660"/>
              <a:gd name="connsiteX167" fmla="*/ 4604256 w 7194254"/>
              <a:gd name="connsiteY167" fmla="*/ 4733370 h 6584660"/>
              <a:gd name="connsiteX168" fmla="*/ 4566701 w 7194254"/>
              <a:gd name="connsiteY168" fmla="*/ 4733370 h 6584660"/>
              <a:gd name="connsiteX169" fmla="*/ 4521634 w 7194254"/>
              <a:gd name="connsiteY169" fmla="*/ 4733370 h 6584660"/>
              <a:gd name="connsiteX170" fmla="*/ 4318837 w 7194254"/>
              <a:gd name="connsiteY170" fmla="*/ 4669532 h 6584660"/>
              <a:gd name="connsiteX171" fmla="*/ 4258749 w 7194254"/>
              <a:gd name="connsiteY171" fmla="*/ 4647001 h 6584660"/>
              <a:gd name="connsiteX172" fmla="*/ 4176127 w 7194254"/>
              <a:gd name="connsiteY172" fmla="*/ 4613205 h 6584660"/>
              <a:gd name="connsiteX173" fmla="*/ 4119795 w 7194254"/>
              <a:gd name="connsiteY173" fmla="*/ 4575654 h 6584660"/>
              <a:gd name="connsiteX174" fmla="*/ 4048440 w 7194254"/>
              <a:gd name="connsiteY174" fmla="*/ 4489285 h 6584660"/>
              <a:gd name="connsiteX175" fmla="*/ 3995863 w 7194254"/>
              <a:gd name="connsiteY175" fmla="*/ 4380386 h 6584660"/>
              <a:gd name="connsiteX176" fmla="*/ 3969574 w 7194254"/>
              <a:gd name="connsiteY176" fmla="*/ 4335324 h 6584660"/>
              <a:gd name="connsiteX177" fmla="*/ 3909486 w 7194254"/>
              <a:gd name="connsiteY177" fmla="*/ 4207649 h 6584660"/>
              <a:gd name="connsiteX178" fmla="*/ 3815598 w 7194254"/>
              <a:gd name="connsiteY178" fmla="*/ 4034911 h 6584660"/>
              <a:gd name="connsiteX179" fmla="*/ 3710444 w 7194254"/>
              <a:gd name="connsiteY179" fmla="*/ 4170097 h 6584660"/>
              <a:gd name="connsiteX180" fmla="*/ 3657867 w 7194254"/>
              <a:gd name="connsiteY180" fmla="*/ 4256466 h 6584660"/>
              <a:gd name="connsiteX181" fmla="*/ 3635334 w 7194254"/>
              <a:gd name="connsiteY181" fmla="*/ 4331569 h 6584660"/>
              <a:gd name="connsiteX182" fmla="*/ 3627823 w 7194254"/>
              <a:gd name="connsiteY182" fmla="*/ 4432958 h 6584660"/>
              <a:gd name="connsiteX183" fmla="*/ 3639089 w 7194254"/>
              <a:gd name="connsiteY183" fmla="*/ 4500550 h 6584660"/>
              <a:gd name="connsiteX184" fmla="*/ 3646601 w 7194254"/>
              <a:gd name="connsiteY184" fmla="*/ 4564388 h 6584660"/>
              <a:gd name="connsiteX185" fmla="*/ 3646601 w 7194254"/>
              <a:gd name="connsiteY185" fmla="*/ 4594429 h 6584660"/>
              <a:gd name="connsiteX186" fmla="*/ 3646601 w 7194254"/>
              <a:gd name="connsiteY186" fmla="*/ 4834759 h 6584660"/>
              <a:gd name="connsiteX187" fmla="*/ 3627823 w 7194254"/>
              <a:gd name="connsiteY187" fmla="*/ 4924883 h 6584660"/>
              <a:gd name="connsiteX188" fmla="*/ 3571490 w 7194254"/>
              <a:gd name="connsiteY188" fmla="*/ 5105130 h 6584660"/>
              <a:gd name="connsiteX189" fmla="*/ 3518913 w 7194254"/>
              <a:gd name="connsiteY189" fmla="*/ 5244071 h 6584660"/>
              <a:gd name="connsiteX190" fmla="*/ 3462581 w 7194254"/>
              <a:gd name="connsiteY190" fmla="*/ 5416808 h 6584660"/>
              <a:gd name="connsiteX191" fmla="*/ 3425025 w 7194254"/>
              <a:gd name="connsiteY191" fmla="*/ 5521952 h 6584660"/>
              <a:gd name="connsiteX192" fmla="*/ 3425025 w 7194254"/>
              <a:gd name="connsiteY192" fmla="*/ 5540728 h 6584660"/>
              <a:gd name="connsiteX193" fmla="*/ 3425025 w 7194254"/>
              <a:gd name="connsiteY193" fmla="*/ 5589545 h 6584660"/>
              <a:gd name="connsiteX194" fmla="*/ 3428781 w 7194254"/>
              <a:gd name="connsiteY194" fmla="*/ 5608321 h 6584660"/>
              <a:gd name="connsiteX195" fmla="*/ 3447558 w 7194254"/>
              <a:gd name="connsiteY195" fmla="*/ 5627096 h 6584660"/>
              <a:gd name="connsiteX196" fmla="*/ 3496380 w 7194254"/>
              <a:gd name="connsiteY196" fmla="*/ 5751016 h 6584660"/>
              <a:gd name="connsiteX197" fmla="*/ 3515158 w 7194254"/>
              <a:gd name="connsiteY197" fmla="*/ 5811099 h 6584660"/>
              <a:gd name="connsiteX198" fmla="*/ 3530180 w 7194254"/>
              <a:gd name="connsiteY198" fmla="*/ 5871181 h 6584660"/>
              <a:gd name="connsiteX199" fmla="*/ 3526424 w 7194254"/>
              <a:gd name="connsiteY199" fmla="*/ 5938774 h 6584660"/>
              <a:gd name="connsiteX200" fmla="*/ 7188047 w 7194254"/>
              <a:gd name="connsiteY200" fmla="*/ 5938774 h 6584660"/>
              <a:gd name="connsiteX201" fmla="*/ 7191802 w 7194254"/>
              <a:gd name="connsiteY201" fmla="*/ 6111511 h 6584660"/>
              <a:gd name="connsiteX202" fmla="*/ 7191802 w 7194254"/>
              <a:gd name="connsiteY202" fmla="*/ 6351841 h 6584660"/>
              <a:gd name="connsiteX203" fmla="*/ 7120447 w 7194254"/>
              <a:gd name="connsiteY203" fmla="*/ 6366861 h 6584660"/>
              <a:gd name="connsiteX204" fmla="*/ 6635987 w 7194254"/>
              <a:gd name="connsiteY204" fmla="*/ 6366861 h 6584660"/>
              <a:gd name="connsiteX205" fmla="*/ 6568387 w 7194254"/>
              <a:gd name="connsiteY205" fmla="*/ 6434454 h 6584660"/>
              <a:gd name="connsiteX206" fmla="*/ 6553365 w 7194254"/>
              <a:gd name="connsiteY206" fmla="*/ 6584660 h 6584660"/>
              <a:gd name="connsiteX207" fmla="*/ 5944973 w 7194254"/>
              <a:gd name="connsiteY207" fmla="*/ 6584660 h 6584660"/>
              <a:gd name="connsiteX208" fmla="*/ 5929951 w 7194254"/>
              <a:gd name="connsiteY208" fmla="*/ 6490781 h 6584660"/>
              <a:gd name="connsiteX209" fmla="*/ 5806019 w 7194254"/>
              <a:gd name="connsiteY209" fmla="*/ 6370617 h 6584660"/>
              <a:gd name="connsiteX210" fmla="*/ 1712513 w 7194254"/>
              <a:gd name="connsiteY210" fmla="*/ 6370617 h 6584660"/>
              <a:gd name="connsiteX211" fmla="*/ 1588581 w 7194254"/>
              <a:gd name="connsiteY211" fmla="*/ 6490781 h 6584660"/>
              <a:gd name="connsiteX212" fmla="*/ 1573559 w 7194254"/>
              <a:gd name="connsiteY212" fmla="*/ 6584660 h 6584660"/>
              <a:gd name="connsiteX213" fmla="*/ 379307 w 7194254"/>
              <a:gd name="connsiteY213" fmla="*/ 6584660 h 6584660"/>
              <a:gd name="connsiteX214" fmla="*/ 364285 w 7194254"/>
              <a:gd name="connsiteY214" fmla="*/ 6464495 h 6584660"/>
              <a:gd name="connsiteX215" fmla="*/ 266642 w 7194254"/>
              <a:gd name="connsiteY215" fmla="*/ 6366861 h 6584660"/>
              <a:gd name="connsiteX216" fmla="*/ 63844 w 7194254"/>
              <a:gd name="connsiteY216" fmla="*/ 6366861 h 6584660"/>
              <a:gd name="connsiteX217" fmla="*/ 0 w 7194254"/>
              <a:gd name="connsiteY217" fmla="*/ 6351841 h 6584660"/>
              <a:gd name="connsiteX218" fmla="*/ 0 w 7194254"/>
              <a:gd name="connsiteY218" fmla="*/ 6336820 h 6584660"/>
              <a:gd name="connsiteX219" fmla="*/ 37555 w 7194254"/>
              <a:gd name="connsiteY219" fmla="*/ 6265472 h 6584660"/>
              <a:gd name="connsiteX220" fmla="*/ 56333 w 7194254"/>
              <a:gd name="connsiteY220" fmla="*/ 6194124 h 6584660"/>
              <a:gd name="connsiteX221" fmla="*/ 82621 w 7194254"/>
              <a:gd name="connsiteY221" fmla="*/ 6130287 h 6584660"/>
              <a:gd name="connsiteX222" fmla="*/ 131443 w 7194254"/>
              <a:gd name="connsiteY222" fmla="*/ 5953795 h 6584660"/>
              <a:gd name="connsiteX223" fmla="*/ 195287 w 7194254"/>
              <a:gd name="connsiteY223" fmla="*/ 5769792 h 6584660"/>
              <a:gd name="connsiteX224" fmla="*/ 217820 w 7194254"/>
              <a:gd name="connsiteY224" fmla="*/ 5687179 h 6584660"/>
              <a:gd name="connsiteX225" fmla="*/ 240353 w 7194254"/>
              <a:gd name="connsiteY225" fmla="*/ 5608321 h 6584660"/>
              <a:gd name="connsiteX226" fmla="*/ 292930 w 7194254"/>
              <a:gd name="connsiteY226" fmla="*/ 5439339 h 6584660"/>
              <a:gd name="connsiteX227" fmla="*/ 345507 w 7194254"/>
              <a:gd name="connsiteY227" fmla="*/ 5270357 h 6584660"/>
              <a:gd name="connsiteX228" fmla="*/ 394329 w 7194254"/>
              <a:gd name="connsiteY228" fmla="*/ 5108885 h 6584660"/>
              <a:gd name="connsiteX229" fmla="*/ 431884 w 7194254"/>
              <a:gd name="connsiteY229" fmla="*/ 4988720 h 6584660"/>
              <a:gd name="connsiteX230" fmla="*/ 465683 w 7194254"/>
              <a:gd name="connsiteY230" fmla="*/ 4872311 h 6584660"/>
              <a:gd name="connsiteX231" fmla="*/ 518261 w 7194254"/>
              <a:gd name="connsiteY231" fmla="*/ 4703329 h 6584660"/>
              <a:gd name="connsiteX232" fmla="*/ 567082 w 7194254"/>
              <a:gd name="connsiteY232" fmla="*/ 4538102 h 6584660"/>
              <a:gd name="connsiteX233" fmla="*/ 619660 w 7194254"/>
              <a:gd name="connsiteY233" fmla="*/ 4372875 h 6584660"/>
              <a:gd name="connsiteX234" fmla="*/ 679748 w 7194254"/>
              <a:gd name="connsiteY234" fmla="*/ 4181362 h 6584660"/>
              <a:gd name="connsiteX235" fmla="*/ 698525 w 7194254"/>
              <a:gd name="connsiteY235" fmla="*/ 4113770 h 6584660"/>
              <a:gd name="connsiteX236" fmla="*/ 717303 w 7194254"/>
              <a:gd name="connsiteY236" fmla="*/ 4049932 h 6584660"/>
              <a:gd name="connsiteX237" fmla="*/ 781146 w 7194254"/>
              <a:gd name="connsiteY237" fmla="*/ 3847154 h 6584660"/>
              <a:gd name="connsiteX238" fmla="*/ 829968 w 7194254"/>
              <a:gd name="connsiteY238" fmla="*/ 3678172 h 6584660"/>
              <a:gd name="connsiteX239" fmla="*/ 882545 w 7194254"/>
              <a:gd name="connsiteY239" fmla="*/ 3516700 h 6584660"/>
              <a:gd name="connsiteX240" fmla="*/ 905078 w 7194254"/>
              <a:gd name="connsiteY240" fmla="*/ 3434087 h 6584660"/>
              <a:gd name="connsiteX241" fmla="*/ 931367 w 7194254"/>
              <a:gd name="connsiteY241" fmla="*/ 3355229 h 6584660"/>
              <a:gd name="connsiteX242" fmla="*/ 991455 w 7194254"/>
              <a:gd name="connsiteY242" fmla="*/ 3156206 h 6584660"/>
              <a:gd name="connsiteX243" fmla="*/ 1040276 w 7194254"/>
              <a:gd name="connsiteY243" fmla="*/ 2990979 h 6584660"/>
              <a:gd name="connsiteX244" fmla="*/ 1092854 w 7194254"/>
              <a:gd name="connsiteY244" fmla="*/ 2829507 h 6584660"/>
              <a:gd name="connsiteX245" fmla="*/ 1130409 w 7194254"/>
              <a:gd name="connsiteY245" fmla="*/ 2705587 h 6584660"/>
              <a:gd name="connsiteX246" fmla="*/ 1167964 w 7194254"/>
              <a:gd name="connsiteY246" fmla="*/ 2585422 h 6584660"/>
              <a:gd name="connsiteX247" fmla="*/ 1186741 w 7194254"/>
              <a:gd name="connsiteY247" fmla="*/ 2517830 h 6584660"/>
              <a:gd name="connsiteX248" fmla="*/ 1205519 w 7194254"/>
              <a:gd name="connsiteY248" fmla="*/ 2457747 h 6584660"/>
              <a:gd name="connsiteX249" fmla="*/ 1273118 w 7194254"/>
              <a:gd name="connsiteY249" fmla="*/ 2254969 h 6584660"/>
              <a:gd name="connsiteX250" fmla="*/ 1318184 w 7194254"/>
              <a:gd name="connsiteY250" fmla="*/ 2085987 h 6584660"/>
              <a:gd name="connsiteX251" fmla="*/ 1306918 w 7194254"/>
              <a:gd name="connsiteY251" fmla="*/ 2040925 h 6584660"/>
              <a:gd name="connsiteX252" fmla="*/ 1152942 w 7194254"/>
              <a:gd name="connsiteY252" fmla="*/ 1935781 h 6584660"/>
              <a:gd name="connsiteX253" fmla="*/ 976433 w 7194254"/>
              <a:gd name="connsiteY253" fmla="*/ 1815616 h 6584660"/>
              <a:gd name="connsiteX254" fmla="*/ 833723 w 7194254"/>
              <a:gd name="connsiteY254" fmla="*/ 1717982 h 6584660"/>
              <a:gd name="connsiteX255" fmla="*/ 675992 w 7194254"/>
              <a:gd name="connsiteY255" fmla="*/ 1612838 h 6584660"/>
              <a:gd name="connsiteX256" fmla="*/ 634682 w 7194254"/>
              <a:gd name="connsiteY256" fmla="*/ 1571531 h 6584660"/>
              <a:gd name="connsiteX257" fmla="*/ 627170 w 7194254"/>
              <a:gd name="connsiteY257" fmla="*/ 1564021 h 6584660"/>
              <a:gd name="connsiteX258" fmla="*/ 638437 w 7194254"/>
              <a:gd name="connsiteY258" fmla="*/ 1481408 h 6584660"/>
              <a:gd name="connsiteX259" fmla="*/ 702281 w 7194254"/>
              <a:gd name="connsiteY259" fmla="*/ 1440101 h 6584660"/>
              <a:gd name="connsiteX260" fmla="*/ 762369 w 7194254"/>
              <a:gd name="connsiteY260" fmla="*/ 1462632 h 6584660"/>
              <a:gd name="connsiteX261" fmla="*/ 972677 w 7194254"/>
              <a:gd name="connsiteY261" fmla="*/ 1605328 h 6584660"/>
              <a:gd name="connsiteX262" fmla="*/ 1190497 w 7194254"/>
              <a:gd name="connsiteY262" fmla="*/ 1755534 h 6584660"/>
              <a:gd name="connsiteX263" fmla="*/ 1363250 w 7194254"/>
              <a:gd name="connsiteY263" fmla="*/ 1875699 h 6584660"/>
              <a:gd name="connsiteX264" fmla="*/ 1505960 w 7194254"/>
              <a:gd name="connsiteY264" fmla="*/ 1973333 h 6584660"/>
              <a:gd name="connsiteX265" fmla="*/ 1686224 w 7194254"/>
              <a:gd name="connsiteY265" fmla="*/ 2097253 h 6584660"/>
              <a:gd name="connsiteX266" fmla="*/ 1832689 w 7194254"/>
              <a:gd name="connsiteY266" fmla="*/ 2194887 h 6584660"/>
              <a:gd name="connsiteX267" fmla="*/ 1847711 w 7194254"/>
              <a:gd name="connsiteY267" fmla="*/ 2206152 h 6584660"/>
              <a:gd name="connsiteX268" fmla="*/ 1956621 w 7194254"/>
              <a:gd name="connsiteY268" fmla="*/ 2247459 h 6584660"/>
              <a:gd name="connsiteX269" fmla="*/ 2238284 w 7194254"/>
              <a:gd name="connsiteY269" fmla="*/ 2258724 h 6584660"/>
              <a:gd name="connsiteX270" fmla="*/ 2320905 w 7194254"/>
              <a:gd name="connsiteY270" fmla="*/ 2269990 h 6584660"/>
              <a:gd name="connsiteX271" fmla="*/ 2407282 w 7194254"/>
              <a:gd name="connsiteY271" fmla="*/ 2269990 h 6584660"/>
              <a:gd name="connsiteX272" fmla="*/ 2546236 w 7194254"/>
              <a:gd name="connsiteY272" fmla="*/ 2277500 h 6584660"/>
              <a:gd name="connsiteX273" fmla="*/ 2636368 w 7194254"/>
              <a:gd name="connsiteY273" fmla="*/ 2288765 h 6584660"/>
              <a:gd name="connsiteX274" fmla="*/ 2726501 w 7194254"/>
              <a:gd name="connsiteY274" fmla="*/ 2288765 h 6584660"/>
              <a:gd name="connsiteX275" fmla="*/ 2809122 w 7194254"/>
              <a:gd name="connsiteY275" fmla="*/ 2296276 h 6584660"/>
              <a:gd name="connsiteX276" fmla="*/ 2876721 w 7194254"/>
              <a:gd name="connsiteY276" fmla="*/ 2352603 h 6584660"/>
              <a:gd name="connsiteX277" fmla="*/ 2865454 w 7194254"/>
              <a:gd name="connsiteY277" fmla="*/ 2427706 h 6584660"/>
              <a:gd name="connsiteX278" fmla="*/ 2842921 w 7194254"/>
              <a:gd name="connsiteY278" fmla="*/ 2450237 h 6584660"/>
              <a:gd name="connsiteX279" fmla="*/ 2816633 w 7194254"/>
              <a:gd name="connsiteY279" fmla="*/ 2461503 h 6584660"/>
              <a:gd name="connsiteX280" fmla="*/ 2655146 w 7194254"/>
              <a:gd name="connsiteY280" fmla="*/ 2461503 h 6584660"/>
              <a:gd name="connsiteX281" fmla="*/ 2489903 w 7194254"/>
              <a:gd name="connsiteY281" fmla="*/ 2450237 h 6584660"/>
              <a:gd name="connsiteX282" fmla="*/ 2332172 w 7194254"/>
              <a:gd name="connsiteY282" fmla="*/ 2442727 h 6584660"/>
              <a:gd name="connsiteX283" fmla="*/ 2174441 w 7194254"/>
              <a:gd name="connsiteY283" fmla="*/ 2431461 h 6584660"/>
              <a:gd name="connsiteX284" fmla="*/ 2012954 w 7194254"/>
              <a:gd name="connsiteY284" fmla="*/ 2423951 h 6584660"/>
              <a:gd name="connsiteX285" fmla="*/ 1870244 w 7194254"/>
              <a:gd name="connsiteY285" fmla="*/ 2416441 h 6584660"/>
              <a:gd name="connsiteX286" fmla="*/ 1847711 w 7194254"/>
              <a:gd name="connsiteY286" fmla="*/ 2408930 h 6584660"/>
              <a:gd name="connsiteX287" fmla="*/ 1716268 w 7194254"/>
              <a:gd name="connsiteY287" fmla="*/ 2326317 h 6584660"/>
              <a:gd name="connsiteX288" fmla="*/ 1686224 w 7194254"/>
              <a:gd name="connsiteY288" fmla="*/ 2412686 h 6584660"/>
              <a:gd name="connsiteX289" fmla="*/ 1656180 w 7194254"/>
              <a:gd name="connsiteY289" fmla="*/ 2517830 h 6584660"/>
              <a:gd name="connsiteX290" fmla="*/ 1622381 w 7194254"/>
              <a:gd name="connsiteY290" fmla="*/ 2622974 h 6584660"/>
              <a:gd name="connsiteX291" fmla="*/ 1599848 w 7194254"/>
              <a:gd name="connsiteY291" fmla="*/ 2701832 h 6584660"/>
              <a:gd name="connsiteX292" fmla="*/ 1573559 w 7194254"/>
              <a:gd name="connsiteY292" fmla="*/ 2780690 h 6584660"/>
              <a:gd name="connsiteX293" fmla="*/ 1528493 w 7194254"/>
              <a:gd name="connsiteY293" fmla="*/ 2960938 h 6584660"/>
              <a:gd name="connsiteX294" fmla="*/ 1483427 w 7194254"/>
              <a:gd name="connsiteY294" fmla="*/ 3111144 h 6584660"/>
              <a:gd name="connsiteX295" fmla="*/ 1472160 w 7194254"/>
              <a:gd name="connsiteY295" fmla="*/ 3148695 h 6584660"/>
              <a:gd name="connsiteX296" fmla="*/ 1457138 w 7194254"/>
              <a:gd name="connsiteY296" fmla="*/ 3193757 h 6584660"/>
              <a:gd name="connsiteX297" fmla="*/ 1445872 w 7194254"/>
              <a:gd name="connsiteY297" fmla="*/ 3235064 h 6584660"/>
              <a:gd name="connsiteX298" fmla="*/ 1382028 w 7194254"/>
              <a:gd name="connsiteY298" fmla="*/ 3434087 h 6584660"/>
              <a:gd name="connsiteX299" fmla="*/ 1325695 w 7194254"/>
              <a:gd name="connsiteY299" fmla="*/ 3636865 h 6584660"/>
              <a:gd name="connsiteX300" fmla="*/ 1261852 w 7194254"/>
              <a:gd name="connsiteY300" fmla="*/ 3835888 h 6584660"/>
              <a:gd name="connsiteX301" fmla="*/ 1228052 w 7194254"/>
              <a:gd name="connsiteY301" fmla="*/ 3959808 h 6584660"/>
              <a:gd name="connsiteX302" fmla="*/ 1194252 w 7194254"/>
              <a:gd name="connsiteY302" fmla="*/ 4083728 h 6584660"/>
              <a:gd name="connsiteX303" fmla="*/ 1167964 w 7194254"/>
              <a:gd name="connsiteY303" fmla="*/ 4166342 h 6584660"/>
              <a:gd name="connsiteX304" fmla="*/ 1141675 w 7194254"/>
              <a:gd name="connsiteY304" fmla="*/ 4241445 h 6584660"/>
              <a:gd name="connsiteX305" fmla="*/ 1096609 w 7194254"/>
              <a:gd name="connsiteY305" fmla="*/ 4425447 h 6584660"/>
              <a:gd name="connsiteX306" fmla="*/ 1051543 w 7194254"/>
              <a:gd name="connsiteY306" fmla="*/ 4571898 h 6584660"/>
              <a:gd name="connsiteX307" fmla="*/ 1040276 w 7194254"/>
              <a:gd name="connsiteY307" fmla="*/ 4613205 h 6584660"/>
              <a:gd name="connsiteX308" fmla="*/ 1025254 w 7194254"/>
              <a:gd name="connsiteY308" fmla="*/ 4658267 h 6584660"/>
              <a:gd name="connsiteX309" fmla="*/ 1013988 w 7194254"/>
              <a:gd name="connsiteY309" fmla="*/ 4699574 h 6584660"/>
              <a:gd name="connsiteX310" fmla="*/ 950144 w 7194254"/>
              <a:gd name="connsiteY310" fmla="*/ 4898597 h 6584660"/>
              <a:gd name="connsiteX311" fmla="*/ 920100 w 7194254"/>
              <a:gd name="connsiteY311" fmla="*/ 4996231 h 6584660"/>
              <a:gd name="connsiteX312" fmla="*/ 893812 w 7194254"/>
              <a:gd name="connsiteY312" fmla="*/ 5097620 h 6584660"/>
              <a:gd name="connsiteX313" fmla="*/ 829968 w 7194254"/>
              <a:gd name="connsiteY313" fmla="*/ 5300398 h 6584660"/>
              <a:gd name="connsiteX314" fmla="*/ 844990 w 7194254"/>
              <a:gd name="connsiteY314" fmla="*/ 5315419 h 6584660"/>
              <a:gd name="connsiteX315" fmla="*/ 957655 w 7194254"/>
              <a:gd name="connsiteY315" fmla="*/ 5304153 h 6584660"/>
              <a:gd name="connsiteX316" fmla="*/ 1137920 w 7194254"/>
              <a:gd name="connsiteY316" fmla="*/ 5296643 h 6584660"/>
              <a:gd name="connsiteX317" fmla="*/ 1318184 w 7194254"/>
              <a:gd name="connsiteY317" fmla="*/ 5296643 h 6584660"/>
              <a:gd name="connsiteX318" fmla="*/ 1374517 w 7194254"/>
              <a:gd name="connsiteY318" fmla="*/ 5304153 h 6584660"/>
              <a:gd name="connsiteX319" fmla="*/ 1423339 w 7194254"/>
              <a:gd name="connsiteY319" fmla="*/ 5315419 h 6584660"/>
              <a:gd name="connsiteX320" fmla="*/ 1502204 w 7194254"/>
              <a:gd name="connsiteY320" fmla="*/ 5322929 h 6584660"/>
              <a:gd name="connsiteX321" fmla="*/ 1674958 w 7194254"/>
              <a:gd name="connsiteY321" fmla="*/ 5364236 h 6584660"/>
              <a:gd name="connsiteX322" fmla="*/ 1851467 w 7194254"/>
              <a:gd name="connsiteY322" fmla="*/ 5424318 h 6584660"/>
              <a:gd name="connsiteX323" fmla="*/ 1997932 w 7194254"/>
              <a:gd name="connsiteY323" fmla="*/ 5499421 h 6584660"/>
              <a:gd name="connsiteX324" fmla="*/ 2080553 w 7194254"/>
              <a:gd name="connsiteY324" fmla="*/ 5551993 h 6584660"/>
              <a:gd name="connsiteX325" fmla="*/ 2185707 w 7194254"/>
              <a:gd name="connsiteY325" fmla="*/ 5634607 h 6584660"/>
              <a:gd name="connsiteX326" fmla="*/ 2290861 w 7194254"/>
              <a:gd name="connsiteY326" fmla="*/ 5747261 h 6584660"/>
              <a:gd name="connsiteX327" fmla="*/ 2384749 w 7194254"/>
              <a:gd name="connsiteY327" fmla="*/ 5901222 h 6584660"/>
              <a:gd name="connsiteX328" fmla="*/ 2392260 w 7194254"/>
              <a:gd name="connsiteY328" fmla="*/ 5919998 h 6584660"/>
              <a:gd name="connsiteX329" fmla="*/ 2422304 w 7194254"/>
              <a:gd name="connsiteY329" fmla="*/ 5938774 h 6584660"/>
              <a:gd name="connsiteX330" fmla="*/ 2583791 w 7194254"/>
              <a:gd name="connsiteY330" fmla="*/ 5938774 h 6584660"/>
              <a:gd name="connsiteX331" fmla="*/ 2587547 w 7194254"/>
              <a:gd name="connsiteY331" fmla="*/ 5908733 h 6584660"/>
              <a:gd name="connsiteX332" fmla="*/ 2598813 w 7194254"/>
              <a:gd name="connsiteY332" fmla="*/ 5886202 h 6584660"/>
              <a:gd name="connsiteX333" fmla="*/ 2651390 w 7194254"/>
              <a:gd name="connsiteY333" fmla="*/ 5848650 h 6584660"/>
              <a:gd name="connsiteX334" fmla="*/ 2764056 w 7194254"/>
              <a:gd name="connsiteY334" fmla="*/ 5848650 h 6584660"/>
              <a:gd name="connsiteX335" fmla="*/ 2797855 w 7194254"/>
              <a:gd name="connsiteY335" fmla="*/ 5837385 h 6584660"/>
              <a:gd name="connsiteX336" fmla="*/ 2876721 w 7194254"/>
              <a:gd name="connsiteY336" fmla="*/ 5784813 h 6584660"/>
              <a:gd name="connsiteX337" fmla="*/ 2903009 w 7194254"/>
              <a:gd name="connsiteY337" fmla="*/ 5762282 h 6584660"/>
              <a:gd name="connsiteX338" fmla="*/ 2929298 w 7194254"/>
              <a:gd name="connsiteY338" fmla="*/ 5694689 h 6584660"/>
              <a:gd name="connsiteX339" fmla="*/ 2910521 w 7194254"/>
              <a:gd name="connsiteY339" fmla="*/ 5683424 h 6584660"/>
              <a:gd name="connsiteX340" fmla="*/ 2895498 w 7194254"/>
              <a:gd name="connsiteY340" fmla="*/ 5653382 h 6584660"/>
              <a:gd name="connsiteX341" fmla="*/ 2948076 w 7194254"/>
              <a:gd name="connsiteY341" fmla="*/ 5604565 h 6584660"/>
              <a:gd name="connsiteX342" fmla="*/ 2963098 w 7194254"/>
              <a:gd name="connsiteY342" fmla="*/ 5574524 h 6584660"/>
              <a:gd name="connsiteX343" fmla="*/ 2985631 w 7194254"/>
              <a:gd name="connsiteY343" fmla="*/ 5548238 h 6584660"/>
              <a:gd name="connsiteX344" fmla="*/ 3004408 w 7194254"/>
              <a:gd name="connsiteY344" fmla="*/ 5551993 h 6584660"/>
              <a:gd name="connsiteX345" fmla="*/ 3023186 w 7194254"/>
              <a:gd name="connsiteY345" fmla="*/ 5574524 h 6584660"/>
              <a:gd name="connsiteX346" fmla="*/ 3087029 w 7194254"/>
              <a:gd name="connsiteY346" fmla="*/ 5551993 h 6584660"/>
              <a:gd name="connsiteX347" fmla="*/ 3132096 w 7194254"/>
              <a:gd name="connsiteY347" fmla="*/ 5529462 h 6584660"/>
              <a:gd name="connsiteX348" fmla="*/ 3184673 w 7194254"/>
              <a:gd name="connsiteY348" fmla="*/ 5409297 h 6584660"/>
              <a:gd name="connsiteX349" fmla="*/ 3199695 w 7194254"/>
              <a:gd name="connsiteY349" fmla="*/ 5345460 h 6584660"/>
              <a:gd name="connsiteX350" fmla="*/ 3214717 w 7194254"/>
              <a:gd name="connsiteY350" fmla="*/ 5281622 h 6584660"/>
              <a:gd name="connsiteX351" fmla="*/ 3233494 w 7194254"/>
              <a:gd name="connsiteY351" fmla="*/ 5127661 h 6584660"/>
              <a:gd name="connsiteX352" fmla="*/ 3241005 w 7194254"/>
              <a:gd name="connsiteY352" fmla="*/ 4999986 h 6584660"/>
              <a:gd name="connsiteX353" fmla="*/ 3252272 w 7194254"/>
              <a:gd name="connsiteY353" fmla="*/ 4868555 h 6584660"/>
              <a:gd name="connsiteX354" fmla="*/ 3259783 w 7194254"/>
              <a:gd name="connsiteY354" fmla="*/ 4752146 h 6584660"/>
              <a:gd name="connsiteX355" fmla="*/ 3267294 w 7194254"/>
              <a:gd name="connsiteY355" fmla="*/ 4613205 h 6584660"/>
              <a:gd name="connsiteX356" fmla="*/ 3274805 w 7194254"/>
              <a:gd name="connsiteY356" fmla="*/ 4594429 h 6584660"/>
              <a:gd name="connsiteX357" fmla="*/ 3256027 w 7194254"/>
              <a:gd name="connsiteY357" fmla="*/ 4553123 h 6584660"/>
              <a:gd name="connsiteX358" fmla="*/ 3229739 w 7194254"/>
              <a:gd name="connsiteY358" fmla="*/ 4523081 h 6584660"/>
              <a:gd name="connsiteX359" fmla="*/ 3229739 w 7194254"/>
              <a:gd name="connsiteY359" fmla="*/ 4459244 h 6584660"/>
              <a:gd name="connsiteX360" fmla="*/ 3214717 w 7194254"/>
              <a:gd name="connsiteY360" fmla="*/ 4342834 h 6584660"/>
              <a:gd name="connsiteX361" fmla="*/ 3203450 w 7194254"/>
              <a:gd name="connsiteY361" fmla="*/ 4305283 h 6584660"/>
              <a:gd name="connsiteX362" fmla="*/ 3195939 w 7194254"/>
              <a:gd name="connsiteY362" fmla="*/ 4267731 h 6584660"/>
              <a:gd name="connsiteX363" fmla="*/ 3184673 w 7194254"/>
              <a:gd name="connsiteY363" fmla="*/ 4241445 h 6584660"/>
              <a:gd name="connsiteX364" fmla="*/ 3199695 w 7194254"/>
              <a:gd name="connsiteY364" fmla="*/ 4136301 h 6584660"/>
              <a:gd name="connsiteX365" fmla="*/ 3282316 w 7194254"/>
              <a:gd name="connsiteY365" fmla="*/ 3941033 h 6584660"/>
              <a:gd name="connsiteX366" fmla="*/ 3421270 w 7194254"/>
              <a:gd name="connsiteY366" fmla="*/ 3640620 h 6584660"/>
              <a:gd name="connsiteX367" fmla="*/ 3567735 w 7194254"/>
              <a:gd name="connsiteY367" fmla="*/ 3355229 h 6584660"/>
              <a:gd name="connsiteX368" fmla="*/ 3579001 w 7194254"/>
              <a:gd name="connsiteY368" fmla="*/ 3336453 h 6584660"/>
              <a:gd name="connsiteX369" fmla="*/ 3594023 w 7194254"/>
              <a:gd name="connsiteY369" fmla="*/ 3295146 h 6584660"/>
              <a:gd name="connsiteX370" fmla="*/ 3586512 w 7194254"/>
              <a:gd name="connsiteY370" fmla="*/ 3265105 h 6584660"/>
              <a:gd name="connsiteX371" fmla="*/ 3586512 w 7194254"/>
              <a:gd name="connsiteY371" fmla="*/ 3238819 h 6584660"/>
              <a:gd name="connsiteX372" fmla="*/ 3616556 w 7194254"/>
              <a:gd name="connsiteY372" fmla="*/ 3144940 h 6584660"/>
              <a:gd name="connsiteX373" fmla="*/ 3635334 w 7194254"/>
              <a:gd name="connsiteY373" fmla="*/ 3009755 h 6584660"/>
              <a:gd name="connsiteX374" fmla="*/ 3646601 w 7194254"/>
              <a:gd name="connsiteY374" fmla="*/ 2825752 h 6584660"/>
              <a:gd name="connsiteX375" fmla="*/ 3635334 w 7194254"/>
              <a:gd name="connsiteY375" fmla="*/ 2761915 h 6584660"/>
              <a:gd name="connsiteX376" fmla="*/ 3635334 w 7194254"/>
              <a:gd name="connsiteY376" fmla="*/ 2694322 h 6584660"/>
              <a:gd name="connsiteX377" fmla="*/ 3627823 w 7194254"/>
              <a:gd name="connsiteY377" fmla="*/ 2615464 h 6584660"/>
              <a:gd name="connsiteX378" fmla="*/ 3616556 w 7194254"/>
              <a:gd name="connsiteY378" fmla="*/ 2547871 h 6584660"/>
              <a:gd name="connsiteX379" fmla="*/ 3616556 w 7194254"/>
              <a:gd name="connsiteY379" fmla="*/ 2484033 h 6584660"/>
              <a:gd name="connsiteX380" fmla="*/ 3601534 w 7194254"/>
              <a:gd name="connsiteY380" fmla="*/ 2393910 h 6584660"/>
              <a:gd name="connsiteX381" fmla="*/ 3537691 w 7194254"/>
              <a:gd name="connsiteY381" fmla="*/ 2277500 h 6584660"/>
              <a:gd name="connsiteX382" fmla="*/ 3511402 w 7194254"/>
              <a:gd name="connsiteY382" fmla="*/ 2251214 h 6584660"/>
              <a:gd name="connsiteX383" fmla="*/ 3496380 w 7194254"/>
              <a:gd name="connsiteY383" fmla="*/ 2209907 h 6584660"/>
              <a:gd name="connsiteX384" fmla="*/ 3477603 w 7194254"/>
              <a:gd name="connsiteY384" fmla="*/ 2194887 h 6584660"/>
              <a:gd name="connsiteX385" fmla="*/ 3447558 w 7194254"/>
              <a:gd name="connsiteY385" fmla="*/ 2187376 h 6584660"/>
              <a:gd name="connsiteX386" fmla="*/ 3398737 w 7194254"/>
              <a:gd name="connsiteY386" fmla="*/ 2168600 h 6584660"/>
              <a:gd name="connsiteX387" fmla="*/ 3391226 w 7194254"/>
              <a:gd name="connsiteY387" fmla="*/ 2164845 h 6584660"/>
              <a:gd name="connsiteX388" fmla="*/ 3342404 w 7194254"/>
              <a:gd name="connsiteY388" fmla="*/ 2127294 h 6584660"/>
              <a:gd name="connsiteX389" fmla="*/ 3241005 w 7194254"/>
              <a:gd name="connsiteY389" fmla="*/ 2033415 h 6584660"/>
              <a:gd name="connsiteX390" fmla="*/ 3188428 w 7194254"/>
              <a:gd name="connsiteY390" fmla="*/ 1962067 h 6584660"/>
              <a:gd name="connsiteX391" fmla="*/ 3158384 w 7194254"/>
              <a:gd name="connsiteY391" fmla="*/ 1928271 h 6584660"/>
              <a:gd name="connsiteX392" fmla="*/ 3135851 w 7194254"/>
              <a:gd name="connsiteY392" fmla="*/ 1890719 h 6584660"/>
              <a:gd name="connsiteX393" fmla="*/ 3124585 w 7194254"/>
              <a:gd name="connsiteY393" fmla="*/ 1879454 h 6584660"/>
              <a:gd name="connsiteX394" fmla="*/ 3064496 w 7194254"/>
              <a:gd name="connsiteY394" fmla="*/ 1819371 h 6584660"/>
              <a:gd name="connsiteX395" fmla="*/ 2989386 w 7194254"/>
              <a:gd name="connsiteY395" fmla="*/ 1766799 h 6584660"/>
              <a:gd name="connsiteX396" fmla="*/ 2974364 w 7194254"/>
              <a:gd name="connsiteY396" fmla="*/ 1744268 h 6584660"/>
              <a:gd name="connsiteX397" fmla="*/ 2974364 w 7194254"/>
              <a:gd name="connsiteY397" fmla="*/ 1710472 h 6584660"/>
              <a:gd name="connsiteX398" fmla="*/ 2981875 w 7194254"/>
              <a:gd name="connsiteY398" fmla="*/ 1669165 h 6584660"/>
              <a:gd name="connsiteX399" fmla="*/ 3030697 w 7194254"/>
              <a:gd name="connsiteY399" fmla="*/ 1526469 h 6584660"/>
              <a:gd name="connsiteX400" fmla="*/ 3049474 w 7194254"/>
              <a:gd name="connsiteY400" fmla="*/ 1485163 h 6584660"/>
              <a:gd name="connsiteX401" fmla="*/ 3090785 w 7194254"/>
              <a:gd name="connsiteY401" fmla="*/ 1458876 h 6584660"/>
              <a:gd name="connsiteX402" fmla="*/ 3120829 w 7194254"/>
              <a:gd name="connsiteY402" fmla="*/ 1447611 h 6584660"/>
              <a:gd name="connsiteX403" fmla="*/ 3124585 w 7194254"/>
              <a:gd name="connsiteY403" fmla="*/ 1432591 h 6584660"/>
              <a:gd name="connsiteX404" fmla="*/ 3150873 w 7194254"/>
              <a:gd name="connsiteY404" fmla="*/ 1428835 h 6584660"/>
              <a:gd name="connsiteX405" fmla="*/ 3195939 w 7194254"/>
              <a:gd name="connsiteY405" fmla="*/ 1492673 h 6584660"/>
              <a:gd name="connsiteX406" fmla="*/ 3252272 w 7194254"/>
              <a:gd name="connsiteY406" fmla="*/ 1616593 h 6584660"/>
              <a:gd name="connsiteX407" fmla="*/ 3259783 w 7194254"/>
              <a:gd name="connsiteY407" fmla="*/ 1710472 h 6584660"/>
              <a:gd name="connsiteX408" fmla="*/ 3267294 w 7194254"/>
              <a:gd name="connsiteY408" fmla="*/ 1755534 h 6584660"/>
              <a:gd name="connsiteX409" fmla="*/ 3278561 w 7194254"/>
              <a:gd name="connsiteY409" fmla="*/ 1763044 h 6584660"/>
              <a:gd name="connsiteX410" fmla="*/ 3286072 w 7194254"/>
              <a:gd name="connsiteY410" fmla="*/ 1751779 h 6584660"/>
              <a:gd name="connsiteX411" fmla="*/ 3286072 w 7194254"/>
              <a:gd name="connsiteY411" fmla="*/ 1733003 h 6584660"/>
              <a:gd name="connsiteX412" fmla="*/ 3297338 w 7194254"/>
              <a:gd name="connsiteY412" fmla="*/ 1549000 h 6584660"/>
              <a:gd name="connsiteX413" fmla="*/ 3304849 w 7194254"/>
              <a:gd name="connsiteY413" fmla="*/ 1413815 h 6584660"/>
              <a:gd name="connsiteX414" fmla="*/ 3293583 w 7194254"/>
              <a:gd name="connsiteY414" fmla="*/ 1331201 h 6584660"/>
              <a:gd name="connsiteX415" fmla="*/ 3304849 w 7194254"/>
              <a:gd name="connsiteY415" fmla="*/ 1256098 h 6584660"/>
              <a:gd name="connsiteX416" fmla="*/ 3304849 w 7194254"/>
              <a:gd name="connsiteY416" fmla="*/ 1180995 h 6584660"/>
              <a:gd name="connsiteX417" fmla="*/ 3338649 w 7194254"/>
              <a:gd name="connsiteY417" fmla="*/ 1090872 h 6584660"/>
              <a:gd name="connsiteX418" fmla="*/ 3342404 w 7194254"/>
              <a:gd name="connsiteY418" fmla="*/ 1075851 h 6584660"/>
              <a:gd name="connsiteX419" fmla="*/ 3342404 w 7194254"/>
              <a:gd name="connsiteY419" fmla="*/ 1057075 h 6584660"/>
              <a:gd name="connsiteX420" fmla="*/ 3368693 w 7194254"/>
              <a:gd name="connsiteY420" fmla="*/ 1027034 h 6584660"/>
              <a:gd name="connsiteX421" fmla="*/ 3361182 w 7194254"/>
              <a:gd name="connsiteY421" fmla="*/ 989482 h 6584660"/>
              <a:gd name="connsiteX422" fmla="*/ 3361182 w 7194254"/>
              <a:gd name="connsiteY422" fmla="*/ 951931 h 6584660"/>
              <a:gd name="connsiteX423" fmla="*/ 3379959 w 7194254"/>
              <a:gd name="connsiteY423" fmla="*/ 899359 h 6584660"/>
              <a:gd name="connsiteX424" fmla="*/ 3394981 w 7194254"/>
              <a:gd name="connsiteY424" fmla="*/ 888093 h 6584660"/>
              <a:gd name="connsiteX425" fmla="*/ 3413759 w 7194254"/>
              <a:gd name="connsiteY425" fmla="*/ 858052 h 6584660"/>
              <a:gd name="connsiteX426" fmla="*/ 3402492 w 7194254"/>
              <a:gd name="connsiteY426" fmla="*/ 816745 h 6584660"/>
              <a:gd name="connsiteX427" fmla="*/ 3383715 w 7194254"/>
              <a:gd name="connsiteY427" fmla="*/ 790459 h 6584660"/>
              <a:gd name="connsiteX428" fmla="*/ 3376204 w 7194254"/>
              <a:gd name="connsiteY428" fmla="*/ 749153 h 6584660"/>
              <a:gd name="connsiteX429" fmla="*/ 3368693 w 7194254"/>
              <a:gd name="connsiteY429" fmla="*/ 726622 h 6584660"/>
              <a:gd name="connsiteX430" fmla="*/ 3349915 w 7194254"/>
              <a:gd name="connsiteY430" fmla="*/ 681560 h 6584660"/>
              <a:gd name="connsiteX431" fmla="*/ 3327382 w 7194254"/>
              <a:gd name="connsiteY431" fmla="*/ 647764 h 6584660"/>
              <a:gd name="connsiteX432" fmla="*/ 3308605 w 7194254"/>
              <a:gd name="connsiteY432" fmla="*/ 568905 h 6584660"/>
              <a:gd name="connsiteX433" fmla="*/ 3323627 w 7194254"/>
              <a:gd name="connsiteY433" fmla="*/ 520088 h 6584660"/>
              <a:gd name="connsiteX434" fmla="*/ 3319871 w 7194254"/>
              <a:gd name="connsiteY434" fmla="*/ 512578 h 6584660"/>
              <a:gd name="connsiteX435" fmla="*/ 3304849 w 7194254"/>
              <a:gd name="connsiteY435" fmla="*/ 493802 h 6584660"/>
              <a:gd name="connsiteX436" fmla="*/ 3301094 w 7194254"/>
              <a:gd name="connsiteY436" fmla="*/ 486292 h 6584660"/>
              <a:gd name="connsiteX437" fmla="*/ 3278561 w 7194254"/>
              <a:gd name="connsiteY437" fmla="*/ 414944 h 6584660"/>
              <a:gd name="connsiteX438" fmla="*/ 3267294 w 7194254"/>
              <a:gd name="connsiteY438" fmla="*/ 351106 h 6584660"/>
              <a:gd name="connsiteX439" fmla="*/ 3293583 w 7194254"/>
              <a:gd name="connsiteY439" fmla="*/ 260983 h 6584660"/>
              <a:gd name="connsiteX440" fmla="*/ 3304849 w 7194254"/>
              <a:gd name="connsiteY440" fmla="*/ 193390 h 6584660"/>
              <a:gd name="connsiteX441" fmla="*/ 3327382 w 7194254"/>
              <a:gd name="connsiteY441" fmla="*/ 133308 h 6584660"/>
              <a:gd name="connsiteX442" fmla="*/ 3488869 w 7194254"/>
              <a:gd name="connsiteY442" fmla="*/ 24408 h 6584660"/>
              <a:gd name="connsiteX443" fmla="*/ 3597779 w 7194254"/>
              <a:gd name="connsiteY443" fmla="*/ 5632 h 6584660"/>
              <a:gd name="connsiteX444" fmla="*/ 3631579 w 7194254"/>
              <a:gd name="connsiteY444" fmla="*/ 0 h 658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7194254" h="6584660">
                <a:moveTo>
                  <a:pt x="4416071" y="1477703"/>
                </a:moveTo>
                <a:cubicBezTo>
                  <a:pt x="4407184" y="1480047"/>
                  <a:pt x="4399700" y="1488485"/>
                  <a:pt x="4390345" y="1503486"/>
                </a:cubicBezTo>
                <a:cubicBezTo>
                  <a:pt x="4386603" y="1514736"/>
                  <a:pt x="4375377" y="1518487"/>
                  <a:pt x="4371635" y="1529737"/>
                </a:cubicBezTo>
                <a:cubicBezTo>
                  <a:pt x="4367893" y="1570989"/>
                  <a:pt x="4352925" y="1612241"/>
                  <a:pt x="4352925" y="1653493"/>
                </a:cubicBezTo>
                <a:cubicBezTo>
                  <a:pt x="4352925" y="1668494"/>
                  <a:pt x="4364151" y="1675994"/>
                  <a:pt x="4364151" y="1690995"/>
                </a:cubicBezTo>
                <a:cubicBezTo>
                  <a:pt x="4364151" y="1720997"/>
                  <a:pt x="4367893" y="1724747"/>
                  <a:pt x="4397829" y="1724747"/>
                </a:cubicBezTo>
                <a:cubicBezTo>
                  <a:pt x="4412797" y="1728497"/>
                  <a:pt x="4424023" y="1717247"/>
                  <a:pt x="4438990" y="1717247"/>
                </a:cubicBezTo>
                <a:cubicBezTo>
                  <a:pt x="4480152" y="1713496"/>
                  <a:pt x="4521314" y="1698496"/>
                  <a:pt x="4562475" y="1687245"/>
                </a:cubicBezTo>
                <a:cubicBezTo>
                  <a:pt x="4592411" y="1675994"/>
                  <a:pt x="4626089" y="1668494"/>
                  <a:pt x="4656024" y="1653493"/>
                </a:cubicBezTo>
                <a:cubicBezTo>
                  <a:pt x="4667250" y="1645993"/>
                  <a:pt x="4667250" y="1642243"/>
                  <a:pt x="4659766" y="1634742"/>
                </a:cubicBezTo>
                <a:cubicBezTo>
                  <a:pt x="4659766" y="1630992"/>
                  <a:pt x="4656024" y="1627242"/>
                  <a:pt x="4652282" y="1623492"/>
                </a:cubicBezTo>
                <a:cubicBezTo>
                  <a:pt x="4633573" y="1604741"/>
                  <a:pt x="4607379" y="1593490"/>
                  <a:pt x="4588669" y="1578490"/>
                </a:cubicBezTo>
                <a:cubicBezTo>
                  <a:pt x="4543765" y="1544738"/>
                  <a:pt x="4498862" y="1514736"/>
                  <a:pt x="4450216" y="1488485"/>
                </a:cubicBezTo>
                <a:cubicBezTo>
                  <a:pt x="4435249" y="1479110"/>
                  <a:pt x="4424958" y="1475359"/>
                  <a:pt x="4416071" y="1477703"/>
                </a:cubicBezTo>
                <a:close/>
                <a:moveTo>
                  <a:pt x="3631579" y="0"/>
                </a:moveTo>
                <a:cubicBezTo>
                  <a:pt x="3642845" y="0"/>
                  <a:pt x="3654112" y="1877"/>
                  <a:pt x="3665378" y="5632"/>
                </a:cubicBezTo>
                <a:cubicBezTo>
                  <a:pt x="3710444" y="5632"/>
                  <a:pt x="3755510" y="20653"/>
                  <a:pt x="3793065" y="46939"/>
                </a:cubicBezTo>
                <a:cubicBezTo>
                  <a:pt x="3800576" y="54449"/>
                  <a:pt x="3830621" y="58204"/>
                  <a:pt x="3853154" y="58204"/>
                </a:cubicBezTo>
                <a:cubicBezTo>
                  <a:pt x="3864420" y="61960"/>
                  <a:pt x="3868176" y="65715"/>
                  <a:pt x="3871931" y="69470"/>
                </a:cubicBezTo>
                <a:cubicBezTo>
                  <a:pt x="3886953" y="76980"/>
                  <a:pt x="3894464" y="95756"/>
                  <a:pt x="3916997" y="88246"/>
                </a:cubicBezTo>
                <a:cubicBezTo>
                  <a:pt x="3924508" y="88246"/>
                  <a:pt x="3916997" y="103266"/>
                  <a:pt x="3924508" y="107022"/>
                </a:cubicBezTo>
                <a:cubicBezTo>
                  <a:pt x="3932019" y="99511"/>
                  <a:pt x="3939530" y="95756"/>
                  <a:pt x="3943286" y="88246"/>
                </a:cubicBezTo>
                <a:cubicBezTo>
                  <a:pt x="3947041" y="92001"/>
                  <a:pt x="3947041" y="92001"/>
                  <a:pt x="3950797" y="95756"/>
                </a:cubicBezTo>
                <a:cubicBezTo>
                  <a:pt x="3950797" y="103266"/>
                  <a:pt x="3943286" y="114532"/>
                  <a:pt x="3954552" y="114532"/>
                </a:cubicBezTo>
                <a:cubicBezTo>
                  <a:pt x="3965819" y="118287"/>
                  <a:pt x="3977085" y="114532"/>
                  <a:pt x="3984596" y="103266"/>
                </a:cubicBezTo>
                <a:cubicBezTo>
                  <a:pt x="3988352" y="95756"/>
                  <a:pt x="3984596" y="92001"/>
                  <a:pt x="3977085" y="84491"/>
                </a:cubicBezTo>
                <a:cubicBezTo>
                  <a:pt x="3969574" y="80735"/>
                  <a:pt x="3973330" y="73225"/>
                  <a:pt x="3973330" y="61960"/>
                </a:cubicBezTo>
                <a:cubicBezTo>
                  <a:pt x="3973330" y="54449"/>
                  <a:pt x="3965819" y="46939"/>
                  <a:pt x="3962063" y="39429"/>
                </a:cubicBezTo>
                <a:cubicBezTo>
                  <a:pt x="3958308" y="31918"/>
                  <a:pt x="3977085" y="5632"/>
                  <a:pt x="3984596" y="5632"/>
                </a:cubicBezTo>
                <a:cubicBezTo>
                  <a:pt x="3995863" y="5632"/>
                  <a:pt x="3999618" y="13143"/>
                  <a:pt x="4003374" y="16898"/>
                </a:cubicBezTo>
                <a:cubicBezTo>
                  <a:pt x="4007129" y="35674"/>
                  <a:pt x="4010885" y="35674"/>
                  <a:pt x="4025907" y="24408"/>
                </a:cubicBezTo>
                <a:cubicBezTo>
                  <a:pt x="4048440" y="5632"/>
                  <a:pt x="4063462" y="9388"/>
                  <a:pt x="4082240" y="31918"/>
                </a:cubicBezTo>
                <a:cubicBezTo>
                  <a:pt x="4093506" y="46939"/>
                  <a:pt x="4089751" y="69470"/>
                  <a:pt x="4104773" y="84491"/>
                </a:cubicBezTo>
                <a:cubicBezTo>
                  <a:pt x="4112284" y="137063"/>
                  <a:pt x="4131061" y="185880"/>
                  <a:pt x="4123550" y="242207"/>
                </a:cubicBezTo>
                <a:cubicBezTo>
                  <a:pt x="4119795" y="264738"/>
                  <a:pt x="4112284" y="283514"/>
                  <a:pt x="4108528" y="306045"/>
                </a:cubicBezTo>
                <a:cubicBezTo>
                  <a:pt x="4112284" y="309800"/>
                  <a:pt x="4123550" y="309800"/>
                  <a:pt x="4127306" y="309800"/>
                </a:cubicBezTo>
                <a:cubicBezTo>
                  <a:pt x="4138572" y="309800"/>
                  <a:pt x="4138572" y="309800"/>
                  <a:pt x="4153594" y="332331"/>
                </a:cubicBezTo>
                <a:cubicBezTo>
                  <a:pt x="4157350" y="343596"/>
                  <a:pt x="4168616" y="332331"/>
                  <a:pt x="4179883" y="339841"/>
                </a:cubicBezTo>
                <a:cubicBezTo>
                  <a:pt x="4172372" y="351106"/>
                  <a:pt x="4164861" y="358617"/>
                  <a:pt x="4161105" y="369882"/>
                </a:cubicBezTo>
                <a:cubicBezTo>
                  <a:pt x="4161105" y="377393"/>
                  <a:pt x="4153594" y="388658"/>
                  <a:pt x="4172372" y="392413"/>
                </a:cubicBezTo>
                <a:cubicBezTo>
                  <a:pt x="4183638" y="392413"/>
                  <a:pt x="4179883" y="399923"/>
                  <a:pt x="4176127" y="407434"/>
                </a:cubicBezTo>
                <a:cubicBezTo>
                  <a:pt x="4161105" y="433720"/>
                  <a:pt x="4168616" y="463761"/>
                  <a:pt x="4179883" y="490047"/>
                </a:cubicBezTo>
                <a:cubicBezTo>
                  <a:pt x="4179883" y="493802"/>
                  <a:pt x="4191149" y="493802"/>
                  <a:pt x="4183638" y="501313"/>
                </a:cubicBezTo>
                <a:cubicBezTo>
                  <a:pt x="4179883" y="505068"/>
                  <a:pt x="4172372" y="505068"/>
                  <a:pt x="4164861" y="501313"/>
                </a:cubicBezTo>
                <a:cubicBezTo>
                  <a:pt x="4161105" y="501313"/>
                  <a:pt x="4157350" y="493802"/>
                  <a:pt x="4153594" y="490047"/>
                </a:cubicBezTo>
                <a:cubicBezTo>
                  <a:pt x="4142328" y="478782"/>
                  <a:pt x="4131061" y="482537"/>
                  <a:pt x="4119795" y="486292"/>
                </a:cubicBezTo>
                <a:cubicBezTo>
                  <a:pt x="4112284" y="486292"/>
                  <a:pt x="4097262" y="497557"/>
                  <a:pt x="4108528" y="508823"/>
                </a:cubicBezTo>
                <a:cubicBezTo>
                  <a:pt x="4119795" y="520088"/>
                  <a:pt x="4112284" y="531354"/>
                  <a:pt x="4116039" y="546374"/>
                </a:cubicBezTo>
                <a:cubicBezTo>
                  <a:pt x="4089751" y="546374"/>
                  <a:pt x="4063462" y="546374"/>
                  <a:pt x="4037174" y="546374"/>
                </a:cubicBezTo>
                <a:cubicBezTo>
                  <a:pt x="4018396" y="550130"/>
                  <a:pt x="3995863" y="565150"/>
                  <a:pt x="3977085" y="576416"/>
                </a:cubicBezTo>
                <a:cubicBezTo>
                  <a:pt x="3947041" y="595191"/>
                  <a:pt x="3932019" y="625233"/>
                  <a:pt x="3913242" y="651519"/>
                </a:cubicBezTo>
                <a:cubicBezTo>
                  <a:pt x="3901975" y="666539"/>
                  <a:pt x="3901975" y="689070"/>
                  <a:pt x="3886953" y="700336"/>
                </a:cubicBezTo>
                <a:cubicBezTo>
                  <a:pt x="3875687" y="707846"/>
                  <a:pt x="3894464" y="741642"/>
                  <a:pt x="3905731" y="741642"/>
                </a:cubicBezTo>
                <a:cubicBezTo>
                  <a:pt x="3947041" y="734132"/>
                  <a:pt x="3962063" y="764173"/>
                  <a:pt x="3977085" y="794215"/>
                </a:cubicBezTo>
                <a:cubicBezTo>
                  <a:pt x="3980841" y="801725"/>
                  <a:pt x="3984596" y="812990"/>
                  <a:pt x="3984596" y="824256"/>
                </a:cubicBezTo>
                <a:cubicBezTo>
                  <a:pt x="3984596" y="839276"/>
                  <a:pt x="3988352" y="843032"/>
                  <a:pt x="4003374" y="843032"/>
                </a:cubicBezTo>
                <a:cubicBezTo>
                  <a:pt x="4018396" y="846787"/>
                  <a:pt x="4029663" y="865562"/>
                  <a:pt x="4048440" y="865562"/>
                </a:cubicBezTo>
                <a:cubicBezTo>
                  <a:pt x="4067218" y="884338"/>
                  <a:pt x="4093506" y="884338"/>
                  <a:pt x="4116039" y="891849"/>
                </a:cubicBezTo>
                <a:cubicBezTo>
                  <a:pt x="4134817" y="903114"/>
                  <a:pt x="4161105" y="906869"/>
                  <a:pt x="4183638" y="906869"/>
                </a:cubicBezTo>
                <a:cubicBezTo>
                  <a:pt x="4224949" y="910624"/>
                  <a:pt x="4270015" y="921890"/>
                  <a:pt x="4307570" y="940666"/>
                </a:cubicBezTo>
                <a:cubicBezTo>
                  <a:pt x="4367659" y="966952"/>
                  <a:pt x="4423991" y="1004503"/>
                  <a:pt x="4476568" y="1042055"/>
                </a:cubicBezTo>
                <a:cubicBezTo>
                  <a:pt x="4532901" y="1083361"/>
                  <a:pt x="4574212" y="1135933"/>
                  <a:pt x="4615522" y="1192261"/>
                </a:cubicBezTo>
                <a:cubicBezTo>
                  <a:pt x="4649322" y="1229812"/>
                  <a:pt x="4675610" y="1271119"/>
                  <a:pt x="4716921" y="1301160"/>
                </a:cubicBezTo>
                <a:cubicBezTo>
                  <a:pt x="4777009" y="1342467"/>
                  <a:pt x="4825831" y="1398794"/>
                  <a:pt x="4893430" y="1432591"/>
                </a:cubicBezTo>
                <a:cubicBezTo>
                  <a:pt x="4900941" y="1436346"/>
                  <a:pt x="4908452" y="1447611"/>
                  <a:pt x="4915963" y="1455121"/>
                </a:cubicBezTo>
                <a:cubicBezTo>
                  <a:pt x="4957274" y="1503938"/>
                  <a:pt x="4998584" y="1552755"/>
                  <a:pt x="5024873" y="1609083"/>
                </a:cubicBezTo>
                <a:cubicBezTo>
                  <a:pt x="5028628" y="1616593"/>
                  <a:pt x="5032384" y="1627858"/>
                  <a:pt x="5036139" y="1627858"/>
                </a:cubicBezTo>
                <a:cubicBezTo>
                  <a:pt x="5066183" y="1650389"/>
                  <a:pt x="5062428" y="1680431"/>
                  <a:pt x="5062428" y="1710472"/>
                </a:cubicBezTo>
                <a:cubicBezTo>
                  <a:pt x="5062428" y="1717982"/>
                  <a:pt x="5062428" y="1725492"/>
                  <a:pt x="5062428" y="1733003"/>
                </a:cubicBezTo>
                <a:cubicBezTo>
                  <a:pt x="5062428" y="1781820"/>
                  <a:pt x="5039895" y="1819371"/>
                  <a:pt x="4991073" y="1826882"/>
                </a:cubicBezTo>
                <a:cubicBezTo>
                  <a:pt x="4961029" y="1830637"/>
                  <a:pt x="4930985" y="1841902"/>
                  <a:pt x="4900941" y="1845657"/>
                </a:cubicBezTo>
                <a:cubicBezTo>
                  <a:pt x="4870897" y="1853168"/>
                  <a:pt x="4837097" y="1856923"/>
                  <a:pt x="4807053" y="1871943"/>
                </a:cubicBezTo>
                <a:cubicBezTo>
                  <a:pt x="4792031" y="1879454"/>
                  <a:pt x="4765743" y="1868188"/>
                  <a:pt x="4746965" y="1883209"/>
                </a:cubicBezTo>
                <a:cubicBezTo>
                  <a:pt x="4716921" y="1875699"/>
                  <a:pt x="4683121" y="1898230"/>
                  <a:pt x="4649322" y="1890719"/>
                </a:cubicBezTo>
                <a:cubicBezTo>
                  <a:pt x="4634300" y="1886964"/>
                  <a:pt x="4623033" y="1901985"/>
                  <a:pt x="4608011" y="1901985"/>
                </a:cubicBezTo>
                <a:cubicBezTo>
                  <a:pt x="4596745" y="1901985"/>
                  <a:pt x="4581723" y="1894474"/>
                  <a:pt x="4570456" y="1909495"/>
                </a:cubicBezTo>
                <a:cubicBezTo>
                  <a:pt x="4570456" y="1909495"/>
                  <a:pt x="4562945" y="1909495"/>
                  <a:pt x="4559190" y="1909495"/>
                </a:cubicBezTo>
                <a:cubicBezTo>
                  <a:pt x="4499101" y="1905740"/>
                  <a:pt x="4442769" y="1928271"/>
                  <a:pt x="4386436" y="1917005"/>
                </a:cubicBezTo>
                <a:cubicBezTo>
                  <a:pt x="4371414" y="1950802"/>
                  <a:pt x="4386436" y="1984598"/>
                  <a:pt x="4393947" y="2014639"/>
                </a:cubicBezTo>
                <a:cubicBezTo>
                  <a:pt x="4397703" y="2037170"/>
                  <a:pt x="4401458" y="2059701"/>
                  <a:pt x="4408969" y="2082232"/>
                </a:cubicBezTo>
                <a:cubicBezTo>
                  <a:pt x="4420236" y="2119783"/>
                  <a:pt x="4427747" y="2164845"/>
                  <a:pt x="4442769" y="2206152"/>
                </a:cubicBezTo>
                <a:cubicBezTo>
                  <a:pt x="4454035" y="2247459"/>
                  <a:pt x="4465302" y="2292520"/>
                  <a:pt x="4484079" y="2333827"/>
                </a:cubicBezTo>
                <a:cubicBezTo>
                  <a:pt x="4491590" y="2356358"/>
                  <a:pt x="4499101" y="2378889"/>
                  <a:pt x="4506612" y="2397665"/>
                </a:cubicBezTo>
                <a:cubicBezTo>
                  <a:pt x="4525390" y="2438972"/>
                  <a:pt x="4544168" y="2476523"/>
                  <a:pt x="4559190" y="2514075"/>
                </a:cubicBezTo>
                <a:cubicBezTo>
                  <a:pt x="4577967" y="2559136"/>
                  <a:pt x="4596745" y="2604198"/>
                  <a:pt x="4611767" y="2649260"/>
                </a:cubicBezTo>
                <a:cubicBezTo>
                  <a:pt x="4615522" y="2668036"/>
                  <a:pt x="4615522" y="2686812"/>
                  <a:pt x="4619278" y="2705587"/>
                </a:cubicBezTo>
                <a:cubicBezTo>
                  <a:pt x="4623033" y="2720608"/>
                  <a:pt x="4638055" y="2728118"/>
                  <a:pt x="4641811" y="2743139"/>
                </a:cubicBezTo>
                <a:cubicBezTo>
                  <a:pt x="4645566" y="2773180"/>
                  <a:pt x="4649322" y="2803221"/>
                  <a:pt x="4660588" y="2833262"/>
                </a:cubicBezTo>
                <a:cubicBezTo>
                  <a:pt x="4671855" y="2867059"/>
                  <a:pt x="4664344" y="2904610"/>
                  <a:pt x="4675610" y="2942162"/>
                </a:cubicBezTo>
                <a:cubicBezTo>
                  <a:pt x="4686877" y="2975958"/>
                  <a:pt x="4698143" y="3013510"/>
                  <a:pt x="4705654" y="3051061"/>
                </a:cubicBezTo>
                <a:cubicBezTo>
                  <a:pt x="4713166" y="3084858"/>
                  <a:pt x="4720677" y="3114899"/>
                  <a:pt x="4731943" y="3148695"/>
                </a:cubicBezTo>
                <a:cubicBezTo>
                  <a:pt x="4739454" y="3171226"/>
                  <a:pt x="4739454" y="3201267"/>
                  <a:pt x="4746965" y="3227554"/>
                </a:cubicBezTo>
                <a:cubicBezTo>
                  <a:pt x="4758232" y="3253840"/>
                  <a:pt x="4758232" y="3280126"/>
                  <a:pt x="4765743" y="3306412"/>
                </a:cubicBezTo>
                <a:cubicBezTo>
                  <a:pt x="4773254" y="3321432"/>
                  <a:pt x="4761987" y="3336453"/>
                  <a:pt x="4743210" y="3336453"/>
                </a:cubicBezTo>
                <a:cubicBezTo>
                  <a:pt x="4705654" y="3336453"/>
                  <a:pt x="4671855" y="3351474"/>
                  <a:pt x="4638055" y="3343963"/>
                </a:cubicBezTo>
                <a:cubicBezTo>
                  <a:pt x="4611767" y="3362739"/>
                  <a:pt x="4581723" y="3351474"/>
                  <a:pt x="4551679" y="3355229"/>
                </a:cubicBezTo>
                <a:cubicBezTo>
                  <a:pt x="4544168" y="3355229"/>
                  <a:pt x="4472813" y="3358984"/>
                  <a:pt x="4469057" y="3362739"/>
                </a:cubicBezTo>
                <a:cubicBezTo>
                  <a:pt x="4461546" y="3374004"/>
                  <a:pt x="4450280" y="3377760"/>
                  <a:pt x="4446524" y="3392780"/>
                </a:cubicBezTo>
                <a:cubicBezTo>
                  <a:pt x="4439013" y="3434087"/>
                  <a:pt x="4412725" y="3471638"/>
                  <a:pt x="4405214" y="3512945"/>
                </a:cubicBezTo>
                <a:cubicBezTo>
                  <a:pt x="4390192" y="3576783"/>
                  <a:pt x="4363903" y="3636865"/>
                  <a:pt x="4345126" y="3700703"/>
                </a:cubicBezTo>
                <a:cubicBezTo>
                  <a:pt x="4333859" y="3742009"/>
                  <a:pt x="4315081" y="3779561"/>
                  <a:pt x="4318837" y="3824623"/>
                </a:cubicBezTo>
                <a:cubicBezTo>
                  <a:pt x="4303815" y="3835888"/>
                  <a:pt x="4307570" y="3850909"/>
                  <a:pt x="4307570" y="3862174"/>
                </a:cubicBezTo>
                <a:cubicBezTo>
                  <a:pt x="4307570" y="3880950"/>
                  <a:pt x="4307570" y="3899726"/>
                  <a:pt x="4315081" y="3918502"/>
                </a:cubicBezTo>
                <a:cubicBezTo>
                  <a:pt x="4330103" y="3952298"/>
                  <a:pt x="4333859" y="3989850"/>
                  <a:pt x="4345126" y="4023646"/>
                </a:cubicBezTo>
                <a:cubicBezTo>
                  <a:pt x="4352637" y="4057442"/>
                  <a:pt x="4375170" y="4087484"/>
                  <a:pt x="4371414" y="4121280"/>
                </a:cubicBezTo>
                <a:cubicBezTo>
                  <a:pt x="4393947" y="4166342"/>
                  <a:pt x="4405214" y="4218914"/>
                  <a:pt x="4450280" y="4256466"/>
                </a:cubicBezTo>
                <a:cubicBezTo>
                  <a:pt x="4472813" y="4275241"/>
                  <a:pt x="4499101" y="4290262"/>
                  <a:pt x="4532901" y="4294017"/>
                </a:cubicBezTo>
                <a:cubicBezTo>
                  <a:pt x="4559190" y="4294017"/>
                  <a:pt x="4585478" y="4305283"/>
                  <a:pt x="4611767" y="4312793"/>
                </a:cubicBezTo>
                <a:cubicBezTo>
                  <a:pt x="4641811" y="4320303"/>
                  <a:pt x="4675610" y="4327813"/>
                  <a:pt x="4705654" y="4339079"/>
                </a:cubicBezTo>
                <a:cubicBezTo>
                  <a:pt x="4761987" y="4357855"/>
                  <a:pt x="4814564" y="4384141"/>
                  <a:pt x="4863386" y="4414182"/>
                </a:cubicBezTo>
                <a:cubicBezTo>
                  <a:pt x="4870897" y="4417937"/>
                  <a:pt x="4878408" y="4425447"/>
                  <a:pt x="4885919" y="4432958"/>
                </a:cubicBezTo>
                <a:cubicBezTo>
                  <a:pt x="4919719" y="4466754"/>
                  <a:pt x="4949763" y="4496795"/>
                  <a:pt x="4979807" y="4526837"/>
                </a:cubicBezTo>
                <a:cubicBezTo>
                  <a:pt x="5017362" y="4564388"/>
                  <a:pt x="5058672" y="4594429"/>
                  <a:pt x="5103739" y="4624470"/>
                </a:cubicBezTo>
                <a:cubicBezTo>
                  <a:pt x="5133783" y="4647001"/>
                  <a:pt x="5163827" y="4669532"/>
                  <a:pt x="5193871" y="4695818"/>
                </a:cubicBezTo>
                <a:cubicBezTo>
                  <a:pt x="5238937" y="4729615"/>
                  <a:pt x="5284003" y="4763411"/>
                  <a:pt x="5329069" y="4793452"/>
                </a:cubicBezTo>
                <a:cubicBezTo>
                  <a:pt x="5332825" y="4797208"/>
                  <a:pt x="5336580" y="4800963"/>
                  <a:pt x="5336580" y="4797208"/>
                </a:cubicBezTo>
                <a:cubicBezTo>
                  <a:pt x="5359113" y="4782187"/>
                  <a:pt x="5374135" y="4800963"/>
                  <a:pt x="5392913" y="4808473"/>
                </a:cubicBezTo>
                <a:cubicBezTo>
                  <a:pt x="5400424" y="4812228"/>
                  <a:pt x="5407935" y="4808473"/>
                  <a:pt x="5415446" y="4800963"/>
                </a:cubicBezTo>
                <a:cubicBezTo>
                  <a:pt x="5430468" y="4789697"/>
                  <a:pt x="5449246" y="4789697"/>
                  <a:pt x="5468023" y="4789697"/>
                </a:cubicBezTo>
                <a:cubicBezTo>
                  <a:pt x="5498067" y="4789697"/>
                  <a:pt x="5531867" y="4793452"/>
                  <a:pt x="5561911" y="4782187"/>
                </a:cubicBezTo>
                <a:cubicBezTo>
                  <a:pt x="5569422" y="4778432"/>
                  <a:pt x="5580688" y="4778432"/>
                  <a:pt x="5580688" y="4782187"/>
                </a:cubicBezTo>
                <a:cubicBezTo>
                  <a:pt x="5591955" y="4793452"/>
                  <a:pt x="5599466" y="4789697"/>
                  <a:pt x="5610732" y="4782187"/>
                </a:cubicBezTo>
                <a:cubicBezTo>
                  <a:pt x="5614488" y="4778432"/>
                  <a:pt x="5618243" y="4782187"/>
                  <a:pt x="5621999" y="4778432"/>
                </a:cubicBezTo>
                <a:cubicBezTo>
                  <a:pt x="5637021" y="4774677"/>
                  <a:pt x="5648288" y="4797208"/>
                  <a:pt x="5663310" y="4789697"/>
                </a:cubicBezTo>
                <a:cubicBezTo>
                  <a:pt x="5674576" y="4778432"/>
                  <a:pt x="5689598" y="4778432"/>
                  <a:pt x="5704620" y="4782187"/>
                </a:cubicBezTo>
                <a:cubicBezTo>
                  <a:pt x="5723398" y="4782187"/>
                  <a:pt x="5757197" y="4804718"/>
                  <a:pt x="5760953" y="4823494"/>
                </a:cubicBezTo>
                <a:cubicBezTo>
                  <a:pt x="5764708" y="4831004"/>
                  <a:pt x="5764708" y="4838514"/>
                  <a:pt x="5757197" y="4846025"/>
                </a:cubicBezTo>
                <a:cubicBezTo>
                  <a:pt x="5749686" y="4849780"/>
                  <a:pt x="5749686" y="4857290"/>
                  <a:pt x="5757197" y="4861045"/>
                </a:cubicBezTo>
                <a:cubicBezTo>
                  <a:pt x="5775975" y="4872311"/>
                  <a:pt x="5772219" y="4891086"/>
                  <a:pt x="5772219" y="4909862"/>
                </a:cubicBezTo>
                <a:cubicBezTo>
                  <a:pt x="5772219" y="4939903"/>
                  <a:pt x="5768464" y="4969945"/>
                  <a:pt x="5772219" y="5003741"/>
                </a:cubicBezTo>
                <a:cubicBezTo>
                  <a:pt x="5772219" y="5030027"/>
                  <a:pt x="5757197" y="5056313"/>
                  <a:pt x="5760953" y="5086354"/>
                </a:cubicBezTo>
                <a:cubicBezTo>
                  <a:pt x="5760953" y="5101375"/>
                  <a:pt x="5745931" y="5116396"/>
                  <a:pt x="5738420" y="5131416"/>
                </a:cubicBezTo>
                <a:cubicBezTo>
                  <a:pt x="5730909" y="5138926"/>
                  <a:pt x="5727153" y="5146437"/>
                  <a:pt x="5723398" y="5157702"/>
                </a:cubicBezTo>
                <a:cubicBezTo>
                  <a:pt x="5712131" y="5172723"/>
                  <a:pt x="5697109" y="5191499"/>
                  <a:pt x="5708376" y="5210274"/>
                </a:cubicBezTo>
                <a:cubicBezTo>
                  <a:pt x="5719642" y="5225295"/>
                  <a:pt x="5704620" y="5247826"/>
                  <a:pt x="5727153" y="5255336"/>
                </a:cubicBezTo>
                <a:cubicBezTo>
                  <a:pt x="5730909" y="5259091"/>
                  <a:pt x="5734664" y="5262846"/>
                  <a:pt x="5734664" y="5266602"/>
                </a:cubicBezTo>
                <a:cubicBezTo>
                  <a:pt x="5734664" y="5300398"/>
                  <a:pt x="5749686" y="5334194"/>
                  <a:pt x="5742175" y="5367991"/>
                </a:cubicBezTo>
                <a:cubicBezTo>
                  <a:pt x="5742175" y="5375501"/>
                  <a:pt x="5745931" y="5383011"/>
                  <a:pt x="5742175" y="5383011"/>
                </a:cubicBezTo>
                <a:cubicBezTo>
                  <a:pt x="5715887" y="5394277"/>
                  <a:pt x="5738420" y="5416808"/>
                  <a:pt x="5734664" y="5431828"/>
                </a:cubicBezTo>
                <a:cubicBezTo>
                  <a:pt x="5723398" y="5461870"/>
                  <a:pt x="5734664" y="5491911"/>
                  <a:pt x="5712131" y="5518197"/>
                </a:cubicBezTo>
                <a:cubicBezTo>
                  <a:pt x="5700865" y="5529462"/>
                  <a:pt x="5700865" y="5551993"/>
                  <a:pt x="5697109" y="5567014"/>
                </a:cubicBezTo>
                <a:cubicBezTo>
                  <a:pt x="5697109" y="5582034"/>
                  <a:pt x="5689598" y="5597055"/>
                  <a:pt x="5682087" y="5608321"/>
                </a:cubicBezTo>
                <a:cubicBezTo>
                  <a:pt x="5674576" y="5619586"/>
                  <a:pt x="5667065" y="5630851"/>
                  <a:pt x="5659554" y="5645872"/>
                </a:cubicBezTo>
                <a:cubicBezTo>
                  <a:pt x="5644532" y="5675913"/>
                  <a:pt x="5614488" y="5690934"/>
                  <a:pt x="5588199" y="5709710"/>
                </a:cubicBezTo>
                <a:cubicBezTo>
                  <a:pt x="5573177" y="5720975"/>
                  <a:pt x="5550644" y="5720975"/>
                  <a:pt x="5531867" y="5717220"/>
                </a:cubicBezTo>
                <a:cubicBezTo>
                  <a:pt x="5498067" y="5713465"/>
                  <a:pt x="5464268" y="5702199"/>
                  <a:pt x="5441734" y="5672158"/>
                </a:cubicBezTo>
                <a:cubicBezTo>
                  <a:pt x="5426712" y="5649627"/>
                  <a:pt x="5426712" y="5623341"/>
                  <a:pt x="5434223" y="5600810"/>
                </a:cubicBezTo>
                <a:cubicBezTo>
                  <a:pt x="5441734" y="5574524"/>
                  <a:pt x="5453001" y="5551993"/>
                  <a:pt x="5460512" y="5529462"/>
                </a:cubicBezTo>
                <a:cubicBezTo>
                  <a:pt x="5468023" y="5506931"/>
                  <a:pt x="5468023" y="5491911"/>
                  <a:pt x="5460512" y="5473135"/>
                </a:cubicBezTo>
                <a:cubicBezTo>
                  <a:pt x="5441734" y="5443094"/>
                  <a:pt x="5430468" y="5409297"/>
                  <a:pt x="5422957" y="5375501"/>
                </a:cubicBezTo>
                <a:cubicBezTo>
                  <a:pt x="5415446" y="5352970"/>
                  <a:pt x="5404179" y="5337950"/>
                  <a:pt x="5389157" y="5322929"/>
                </a:cubicBezTo>
                <a:cubicBezTo>
                  <a:pt x="5381646" y="5311663"/>
                  <a:pt x="5377891" y="5319174"/>
                  <a:pt x="5370380" y="5322929"/>
                </a:cubicBezTo>
                <a:cubicBezTo>
                  <a:pt x="5359113" y="5326684"/>
                  <a:pt x="5347847" y="5322929"/>
                  <a:pt x="5340336" y="5311663"/>
                </a:cubicBezTo>
                <a:cubicBezTo>
                  <a:pt x="5332825" y="5296643"/>
                  <a:pt x="5317803" y="5277867"/>
                  <a:pt x="5310292" y="5259091"/>
                </a:cubicBezTo>
                <a:cubicBezTo>
                  <a:pt x="5306536" y="5247826"/>
                  <a:pt x="5302781" y="5247826"/>
                  <a:pt x="5295270" y="5251581"/>
                </a:cubicBezTo>
                <a:cubicBezTo>
                  <a:pt x="5280248" y="5262846"/>
                  <a:pt x="5268981" y="5262846"/>
                  <a:pt x="5257714" y="5255336"/>
                </a:cubicBezTo>
                <a:cubicBezTo>
                  <a:pt x="5242692" y="5247826"/>
                  <a:pt x="5223915" y="5244071"/>
                  <a:pt x="5227670" y="5225295"/>
                </a:cubicBezTo>
                <a:cubicBezTo>
                  <a:pt x="5231426" y="5206519"/>
                  <a:pt x="5242692" y="5199009"/>
                  <a:pt x="5261470" y="5195254"/>
                </a:cubicBezTo>
                <a:cubicBezTo>
                  <a:pt x="5265226" y="5191499"/>
                  <a:pt x="5276492" y="5199009"/>
                  <a:pt x="5268981" y="5183988"/>
                </a:cubicBezTo>
                <a:cubicBezTo>
                  <a:pt x="5257714" y="5161457"/>
                  <a:pt x="5242692" y="5138926"/>
                  <a:pt x="5272737" y="5116396"/>
                </a:cubicBezTo>
                <a:cubicBezTo>
                  <a:pt x="5276492" y="5112640"/>
                  <a:pt x="5276492" y="5101375"/>
                  <a:pt x="5268981" y="5093865"/>
                </a:cubicBezTo>
                <a:cubicBezTo>
                  <a:pt x="5257714" y="5082599"/>
                  <a:pt x="5250203" y="5071334"/>
                  <a:pt x="5235181" y="5060068"/>
                </a:cubicBezTo>
                <a:cubicBezTo>
                  <a:pt x="5182604" y="5026272"/>
                  <a:pt x="5133783" y="4984965"/>
                  <a:pt x="5081206" y="4951169"/>
                </a:cubicBezTo>
                <a:cubicBezTo>
                  <a:pt x="5032384" y="4917372"/>
                  <a:pt x="4979807" y="4891086"/>
                  <a:pt x="4923474" y="4872311"/>
                </a:cubicBezTo>
                <a:cubicBezTo>
                  <a:pt x="4889674" y="4861045"/>
                  <a:pt x="4855875" y="4842269"/>
                  <a:pt x="4822075" y="4831004"/>
                </a:cubicBezTo>
                <a:cubicBezTo>
                  <a:pt x="4799542" y="4819738"/>
                  <a:pt x="4777009" y="4812228"/>
                  <a:pt x="4754476" y="4804718"/>
                </a:cubicBezTo>
                <a:cubicBezTo>
                  <a:pt x="4731943" y="4800963"/>
                  <a:pt x="4713166" y="4785942"/>
                  <a:pt x="4690632" y="4778432"/>
                </a:cubicBezTo>
                <a:cubicBezTo>
                  <a:pt x="4660588" y="4770921"/>
                  <a:pt x="4634300" y="4748391"/>
                  <a:pt x="4604256" y="4733370"/>
                </a:cubicBezTo>
                <a:cubicBezTo>
                  <a:pt x="4592989" y="4725860"/>
                  <a:pt x="4577967" y="4722104"/>
                  <a:pt x="4566701" y="4733370"/>
                </a:cubicBezTo>
                <a:cubicBezTo>
                  <a:pt x="4551679" y="4744635"/>
                  <a:pt x="4536657" y="4748391"/>
                  <a:pt x="4521634" y="4733370"/>
                </a:cubicBezTo>
                <a:cubicBezTo>
                  <a:pt x="4454035" y="4718349"/>
                  <a:pt x="4386436" y="4688308"/>
                  <a:pt x="4318837" y="4669532"/>
                </a:cubicBezTo>
                <a:cubicBezTo>
                  <a:pt x="4300059" y="4662022"/>
                  <a:pt x="4281282" y="4654512"/>
                  <a:pt x="4258749" y="4647001"/>
                </a:cubicBezTo>
                <a:cubicBezTo>
                  <a:pt x="4232460" y="4635736"/>
                  <a:pt x="4209927" y="4616960"/>
                  <a:pt x="4176127" y="4613205"/>
                </a:cubicBezTo>
                <a:cubicBezTo>
                  <a:pt x="4149839" y="4613205"/>
                  <a:pt x="4142328" y="4583164"/>
                  <a:pt x="4119795" y="4575654"/>
                </a:cubicBezTo>
                <a:cubicBezTo>
                  <a:pt x="4093506" y="4549367"/>
                  <a:pt x="4063462" y="4526837"/>
                  <a:pt x="4048440" y="4489285"/>
                </a:cubicBezTo>
                <a:cubicBezTo>
                  <a:pt x="4033418" y="4451733"/>
                  <a:pt x="4010885" y="4417937"/>
                  <a:pt x="3995863" y="4380386"/>
                </a:cubicBezTo>
                <a:cubicBezTo>
                  <a:pt x="3988352" y="4365365"/>
                  <a:pt x="3977085" y="4350344"/>
                  <a:pt x="3969574" y="4335324"/>
                </a:cubicBezTo>
                <a:cubicBezTo>
                  <a:pt x="3947041" y="4294017"/>
                  <a:pt x="3932019" y="4248955"/>
                  <a:pt x="3909486" y="4207649"/>
                </a:cubicBezTo>
                <a:cubicBezTo>
                  <a:pt x="3883198" y="4147566"/>
                  <a:pt x="3856909" y="4087484"/>
                  <a:pt x="3815598" y="4034911"/>
                </a:cubicBezTo>
                <a:cubicBezTo>
                  <a:pt x="3774288" y="4076218"/>
                  <a:pt x="3744244" y="4125035"/>
                  <a:pt x="3710444" y="4170097"/>
                </a:cubicBezTo>
                <a:cubicBezTo>
                  <a:pt x="3691667" y="4196383"/>
                  <a:pt x="3672889" y="4222669"/>
                  <a:pt x="3657867" y="4256466"/>
                </a:cubicBezTo>
                <a:cubicBezTo>
                  <a:pt x="3650356" y="4278996"/>
                  <a:pt x="3642845" y="4305283"/>
                  <a:pt x="3635334" y="4331569"/>
                </a:cubicBezTo>
                <a:cubicBezTo>
                  <a:pt x="3627823" y="4365365"/>
                  <a:pt x="3631578" y="4399161"/>
                  <a:pt x="3627823" y="4432958"/>
                </a:cubicBezTo>
                <a:cubicBezTo>
                  <a:pt x="3624067" y="4459244"/>
                  <a:pt x="3639089" y="4478020"/>
                  <a:pt x="3639089" y="4500550"/>
                </a:cubicBezTo>
                <a:cubicBezTo>
                  <a:pt x="3635334" y="4523081"/>
                  <a:pt x="3627823" y="4545612"/>
                  <a:pt x="3646601" y="4564388"/>
                </a:cubicBezTo>
                <a:cubicBezTo>
                  <a:pt x="3650356" y="4571898"/>
                  <a:pt x="3646601" y="4583164"/>
                  <a:pt x="3646601" y="4594429"/>
                </a:cubicBezTo>
                <a:cubicBezTo>
                  <a:pt x="3646601" y="4673287"/>
                  <a:pt x="3646601" y="4755901"/>
                  <a:pt x="3646601" y="4834759"/>
                </a:cubicBezTo>
                <a:cubicBezTo>
                  <a:pt x="3646601" y="4868555"/>
                  <a:pt x="3635334" y="4894841"/>
                  <a:pt x="3627823" y="4924883"/>
                </a:cubicBezTo>
                <a:cubicBezTo>
                  <a:pt x="3612801" y="4984965"/>
                  <a:pt x="3594023" y="5045048"/>
                  <a:pt x="3571490" y="5105130"/>
                </a:cubicBezTo>
                <a:cubicBezTo>
                  <a:pt x="3552713" y="5150192"/>
                  <a:pt x="3533935" y="5199009"/>
                  <a:pt x="3518913" y="5244071"/>
                </a:cubicBezTo>
                <a:cubicBezTo>
                  <a:pt x="3500136" y="5300398"/>
                  <a:pt x="3470092" y="5356725"/>
                  <a:pt x="3462581" y="5416808"/>
                </a:cubicBezTo>
                <a:cubicBezTo>
                  <a:pt x="3436292" y="5446849"/>
                  <a:pt x="3451314" y="5491911"/>
                  <a:pt x="3425025" y="5521952"/>
                </a:cubicBezTo>
                <a:cubicBezTo>
                  <a:pt x="3421270" y="5525707"/>
                  <a:pt x="3421270" y="5536973"/>
                  <a:pt x="3425025" y="5540728"/>
                </a:cubicBezTo>
                <a:cubicBezTo>
                  <a:pt x="3440047" y="5555748"/>
                  <a:pt x="3436292" y="5570769"/>
                  <a:pt x="3425025" y="5589545"/>
                </a:cubicBezTo>
                <a:cubicBezTo>
                  <a:pt x="3421270" y="5593300"/>
                  <a:pt x="3421270" y="5608321"/>
                  <a:pt x="3428781" y="5608321"/>
                </a:cubicBezTo>
                <a:cubicBezTo>
                  <a:pt x="3447558" y="5604565"/>
                  <a:pt x="3443803" y="5623341"/>
                  <a:pt x="3447558" y="5627096"/>
                </a:cubicBezTo>
                <a:cubicBezTo>
                  <a:pt x="3466336" y="5668403"/>
                  <a:pt x="3485114" y="5709710"/>
                  <a:pt x="3496380" y="5751016"/>
                </a:cubicBezTo>
                <a:cubicBezTo>
                  <a:pt x="3503891" y="5769792"/>
                  <a:pt x="3507647" y="5792323"/>
                  <a:pt x="3515158" y="5811099"/>
                </a:cubicBezTo>
                <a:cubicBezTo>
                  <a:pt x="3522669" y="5829875"/>
                  <a:pt x="3526424" y="5848650"/>
                  <a:pt x="3530180" y="5871181"/>
                </a:cubicBezTo>
                <a:cubicBezTo>
                  <a:pt x="3541446" y="5889957"/>
                  <a:pt x="3541446" y="5916243"/>
                  <a:pt x="3526424" y="5938774"/>
                </a:cubicBezTo>
                <a:cubicBezTo>
                  <a:pt x="4746965" y="5938774"/>
                  <a:pt x="5967505" y="5938774"/>
                  <a:pt x="7188047" y="5938774"/>
                </a:cubicBezTo>
                <a:cubicBezTo>
                  <a:pt x="7199313" y="5995101"/>
                  <a:pt x="7191802" y="6055184"/>
                  <a:pt x="7191802" y="6111511"/>
                </a:cubicBezTo>
                <a:cubicBezTo>
                  <a:pt x="7191802" y="6194124"/>
                  <a:pt x="7195557" y="6272983"/>
                  <a:pt x="7191802" y="6351841"/>
                </a:cubicBezTo>
                <a:cubicBezTo>
                  <a:pt x="7169269" y="6370617"/>
                  <a:pt x="7142981" y="6366861"/>
                  <a:pt x="7120447" y="6366861"/>
                </a:cubicBezTo>
                <a:cubicBezTo>
                  <a:pt x="6958961" y="6366861"/>
                  <a:pt x="6797473" y="6366861"/>
                  <a:pt x="6635987" y="6366861"/>
                </a:cubicBezTo>
                <a:cubicBezTo>
                  <a:pt x="6572143" y="6366861"/>
                  <a:pt x="6568387" y="6370617"/>
                  <a:pt x="6568387" y="6434454"/>
                </a:cubicBezTo>
                <a:cubicBezTo>
                  <a:pt x="6564632" y="6483271"/>
                  <a:pt x="6579654" y="6535843"/>
                  <a:pt x="6553365" y="6584660"/>
                </a:cubicBezTo>
                <a:cubicBezTo>
                  <a:pt x="6350567" y="6584660"/>
                  <a:pt x="6147770" y="6584660"/>
                  <a:pt x="5944973" y="6584660"/>
                </a:cubicBezTo>
                <a:cubicBezTo>
                  <a:pt x="5922439" y="6554619"/>
                  <a:pt x="5929951" y="6520823"/>
                  <a:pt x="5929951" y="6490781"/>
                </a:cubicBezTo>
                <a:cubicBezTo>
                  <a:pt x="5929951" y="6355596"/>
                  <a:pt x="5948728" y="6370617"/>
                  <a:pt x="5806019" y="6370617"/>
                </a:cubicBezTo>
                <a:cubicBezTo>
                  <a:pt x="4442769" y="6366861"/>
                  <a:pt x="3079518" y="6366861"/>
                  <a:pt x="1712513" y="6370617"/>
                </a:cubicBezTo>
                <a:cubicBezTo>
                  <a:pt x="1573559" y="6370617"/>
                  <a:pt x="1592337" y="6355596"/>
                  <a:pt x="1588581" y="6490781"/>
                </a:cubicBezTo>
                <a:cubicBezTo>
                  <a:pt x="1588581" y="6520823"/>
                  <a:pt x="1596092" y="6554619"/>
                  <a:pt x="1573559" y="6584660"/>
                </a:cubicBezTo>
                <a:cubicBezTo>
                  <a:pt x="1175475" y="6584660"/>
                  <a:pt x="777391" y="6584660"/>
                  <a:pt x="379307" y="6584660"/>
                </a:cubicBezTo>
                <a:cubicBezTo>
                  <a:pt x="353018" y="6547109"/>
                  <a:pt x="364285" y="6502047"/>
                  <a:pt x="364285" y="6464495"/>
                </a:cubicBezTo>
                <a:cubicBezTo>
                  <a:pt x="364285" y="6359351"/>
                  <a:pt x="375551" y="6366861"/>
                  <a:pt x="266642" y="6366861"/>
                </a:cubicBezTo>
                <a:cubicBezTo>
                  <a:pt x="199042" y="6366861"/>
                  <a:pt x="131443" y="6366861"/>
                  <a:pt x="63844" y="6366861"/>
                </a:cubicBezTo>
                <a:cubicBezTo>
                  <a:pt x="41311" y="6366861"/>
                  <a:pt x="18778" y="6370617"/>
                  <a:pt x="0" y="6351841"/>
                </a:cubicBezTo>
                <a:cubicBezTo>
                  <a:pt x="0" y="6348086"/>
                  <a:pt x="0" y="6340575"/>
                  <a:pt x="0" y="6336820"/>
                </a:cubicBezTo>
                <a:cubicBezTo>
                  <a:pt x="26289" y="6318044"/>
                  <a:pt x="18778" y="6284248"/>
                  <a:pt x="37555" y="6265472"/>
                </a:cubicBezTo>
                <a:cubicBezTo>
                  <a:pt x="33800" y="6239186"/>
                  <a:pt x="63844" y="6224166"/>
                  <a:pt x="56333" y="6194124"/>
                </a:cubicBezTo>
                <a:cubicBezTo>
                  <a:pt x="71355" y="6175349"/>
                  <a:pt x="67599" y="6149063"/>
                  <a:pt x="82621" y="6130287"/>
                </a:cubicBezTo>
                <a:cubicBezTo>
                  <a:pt x="90133" y="6066449"/>
                  <a:pt x="116421" y="6013877"/>
                  <a:pt x="131443" y="5953795"/>
                </a:cubicBezTo>
                <a:cubicBezTo>
                  <a:pt x="150221" y="5893712"/>
                  <a:pt x="165243" y="5826119"/>
                  <a:pt x="195287" y="5769792"/>
                </a:cubicBezTo>
                <a:cubicBezTo>
                  <a:pt x="191531" y="5739751"/>
                  <a:pt x="206553" y="5713465"/>
                  <a:pt x="217820" y="5687179"/>
                </a:cubicBezTo>
                <a:cubicBezTo>
                  <a:pt x="225331" y="5660893"/>
                  <a:pt x="229086" y="5634607"/>
                  <a:pt x="240353" y="5608321"/>
                </a:cubicBezTo>
                <a:cubicBezTo>
                  <a:pt x="259130" y="5551993"/>
                  <a:pt x="277908" y="5495666"/>
                  <a:pt x="292930" y="5439339"/>
                </a:cubicBezTo>
                <a:cubicBezTo>
                  <a:pt x="307952" y="5383011"/>
                  <a:pt x="326730" y="5326684"/>
                  <a:pt x="345507" y="5270357"/>
                </a:cubicBezTo>
                <a:cubicBezTo>
                  <a:pt x="360529" y="5214029"/>
                  <a:pt x="375551" y="5161457"/>
                  <a:pt x="394329" y="5108885"/>
                </a:cubicBezTo>
                <a:cubicBezTo>
                  <a:pt x="405595" y="5067579"/>
                  <a:pt x="420617" y="5030027"/>
                  <a:pt x="431884" y="4988720"/>
                </a:cubicBezTo>
                <a:cubicBezTo>
                  <a:pt x="439395" y="4947414"/>
                  <a:pt x="458173" y="4909862"/>
                  <a:pt x="465683" y="4872311"/>
                </a:cubicBezTo>
                <a:cubicBezTo>
                  <a:pt x="480705" y="4812228"/>
                  <a:pt x="503239" y="4759656"/>
                  <a:pt x="518261" y="4703329"/>
                </a:cubicBezTo>
                <a:cubicBezTo>
                  <a:pt x="533283" y="4647001"/>
                  <a:pt x="555816" y="4594429"/>
                  <a:pt x="567082" y="4538102"/>
                </a:cubicBezTo>
                <a:cubicBezTo>
                  <a:pt x="582104" y="4481775"/>
                  <a:pt x="604637" y="4429203"/>
                  <a:pt x="619660" y="4372875"/>
                </a:cubicBezTo>
                <a:cubicBezTo>
                  <a:pt x="638437" y="4309038"/>
                  <a:pt x="660970" y="4245200"/>
                  <a:pt x="679748" y="4181362"/>
                </a:cubicBezTo>
                <a:cubicBezTo>
                  <a:pt x="687259" y="4158831"/>
                  <a:pt x="687259" y="4136301"/>
                  <a:pt x="698525" y="4113770"/>
                </a:cubicBezTo>
                <a:cubicBezTo>
                  <a:pt x="709792" y="4094994"/>
                  <a:pt x="709792" y="4072463"/>
                  <a:pt x="717303" y="4049932"/>
                </a:cubicBezTo>
                <a:cubicBezTo>
                  <a:pt x="739836" y="3982339"/>
                  <a:pt x="762369" y="3914746"/>
                  <a:pt x="781146" y="3847154"/>
                </a:cubicBezTo>
                <a:cubicBezTo>
                  <a:pt x="796168" y="3790826"/>
                  <a:pt x="814946" y="3734499"/>
                  <a:pt x="829968" y="3678172"/>
                </a:cubicBezTo>
                <a:cubicBezTo>
                  <a:pt x="848745" y="3621845"/>
                  <a:pt x="860012" y="3565517"/>
                  <a:pt x="882545" y="3516700"/>
                </a:cubicBezTo>
                <a:cubicBezTo>
                  <a:pt x="882545" y="3486659"/>
                  <a:pt x="897567" y="3460373"/>
                  <a:pt x="905078" y="3434087"/>
                </a:cubicBezTo>
                <a:cubicBezTo>
                  <a:pt x="916345" y="3407801"/>
                  <a:pt x="920100" y="3381515"/>
                  <a:pt x="931367" y="3355229"/>
                </a:cubicBezTo>
                <a:cubicBezTo>
                  <a:pt x="953900" y="3291391"/>
                  <a:pt x="972677" y="3223799"/>
                  <a:pt x="991455" y="3156206"/>
                </a:cubicBezTo>
                <a:cubicBezTo>
                  <a:pt x="1010232" y="3103633"/>
                  <a:pt x="1025254" y="3047306"/>
                  <a:pt x="1040276" y="2990979"/>
                </a:cubicBezTo>
                <a:cubicBezTo>
                  <a:pt x="1055299" y="2938407"/>
                  <a:pt x="1074076" y="2882079"/>
                  <a:pt x="1092854" y="2829507"/>
                </a:cubicBezTo>
                <a:cubicBezTo>
                  <a:pt x="1104120" y="2788201"/>
                  <a:pt x="1119142" y="2746894"/>
                  <a:pt x="1130409" y="2705587"/>
                </a:cubicBezTo>
                <a:cubicBezTo>
                  <a:pt x="1141675" y="2664281"/>
                  <a:pt x="1156697" y="2626729"/>
                  <a:pt x="1167964" y="2585422"/>
                </a:cubicBezTo>
                <a:cubicBezTo>
                  <a:pt x="1175475" y="2562892"/>
                  <a:pt x="1179230" y="2540361"/>
                  <a:pt x="1186741" y="2517830"/>
                </a:cubicBezTo>
                <a:cubicBezTo>
                  <a:pt x="1198008" y="2499054"/>
                  <a:pt x="1198008" y="2476523"/>
                  <a:pt x="1205519" y="2457747"/>
                </a:cubicBezTo>
                <a:cubicBezTo>
                  <a:pt x="1228052" y="2390154"/>
                  <a:pt x="1243074" y="2318807"/>
                  <a:pt x="1273118" y="2254969"/>
                </a:cubicBezTo>
                <a:cubicBezTo>
                  <a:pt x="1276874" y="2194887"/>
                  <a:pt x="1306918" y="2142314"/>
                  <a:pt x="1318184" y="2085987"/>
                </a:cubicBezTo>
                <a:cubicBezTo>
                  <a:pt x="1321940" y="2059701"/>
                  <a:pt x="1321940" y="2052191"/>
                  <a:pt x="1306918" y="2040925"/>
                </a:cubicBezTo>
                <a:cubicBezTo>
                  <a:pt x="1254341" y="2007129"/>
                  <a:pt x="1201763" y="1973333"/>
                  <a:pt x="1152942" y="1935781"/>
                </a:cubicBezTo>
                <a:cubicBezTo>
                  <a:pt x="1096609" y="1894474"/>
                  <a:pt x="1032765" y="1860678"/>
                  <a:pt x="976433" y="1815616"/>
                </a:cubicBezTo>
                <a:cubicBezTo>
                  <a:pt x="931367" y="1781820"/>
                  <a:pt x="882545" y="1751779"/>
                  <a:pt x="833723" y="1717982"/>
                </a:cubicBezTo>
                <a:cubicBezTo>
                  <a:pt x="784902" y="1680431"/>
                  <a:pt x="728569" y="1646634"/>
                  <a:pt x="675992" y="1612838"/>
                </a:cubicBezTo>
                <a:cubicBezTo>
                  <a:pt x="660970" y="1601572"/>
                  <a:pt x="645948" y="1586552"/>
                  <a:pt x="634682" y="1571531"/>
                </a:cubicBezTo>
                <a:cubicBezTo>
                  <a:pt x="630926" y="1567776"/>
                  <a:pt x="627170" y="1567776"/>
                  <a:pt x="627170" y="1564021"/>
                </a:cubicBezTo>
                <a:cubicBezTo>
                  <a:pt x="627170" y="1537735"/>
                  <a:pt x="619660" y="1507694"/>
                  <a:pt x="638437" y="1481408"/>
                </a:cubicBezTo>
                <a:cubicBezTo>
                  <a:pt x="653459" y="1458876"/>
                  <a:pt x="675992" y="1440101"/>
                  <a:pt x="702281" y="1440101"/>
                </a:cubicBezTo>
                <a:cubicBezTo>
                  <a:pt x="724814" y="1443856"/>
                  <a:pt x="747347" y="1451366"/>
                  <a:pt x="762369" y="1462632"/>
                </a:cubicBezTo>
                <a:cubicBezTo>
                  <a:pt x="833723" y="1507694"/>
                  <a:pt x="901323" y="1556511"/>
                  <a:pt x="972677" y="1605328"/>
                </a:cubicBezTo>
                <a:cubicBezTo>
                  <a:pt x="1044032" y="1654145"/>
                  <a:pt x="1119142" y="1702962"/>
                  <a:pt x="1190497" y="1755534"/>
                </a:cubicBezTo>
                <a:cubicBezTo>
                  <a:pt x="1246830" y="1796840"/>
                  <a:pt x="1310673" y="1834392"/>
                  <a:pt x="1363250" y="1875699"/>
                </a:cubicBezTo>
                <a:cubicBezTo>
                  <a:pt x="1408317" y="1913250"/>
                  <a:pt x="1460894" y="1939536"/>
                  <a:pt x="1505960" y="1973333"/>
                </a:cubicBezTo>
                <a:cubicBezTo>
                  <a:pt x="1566048" y="2014639"/>
                  <a:pt x="1629892" y="2052191"/>
                  <a:pt x="1686224" y="2097253"/>
                </a:cubicBezTo>
                <a:cubicBezTo>
                  <a:pt x="1731290" y="2134804"/>
                  <a:pt x="1783868" y="2164845"/>
                  <a:pt x="1832689" y="2194887"/>
                </a:cubicBezTo>
                <a:cubicBezTo>
                  <a:pt x="1836445" y="2198642"/>
                  <a:pt x="1843956" y="2202397"/>
                  <a:pt x="1847711" y="2206152"/>
                </a:cubicBezTo>
                <a:cubicBezTo>
                  <a:pt x="1877755" y="2239948"/>
                  <a:pt x="1919066" y="2251214"/>
                  <a:pt x="1956621" y="2247459"/>
                </a:cubicBezTo>
                <a:cubicBezTo>
                  <a:pt x="2050509" y="2247459"/>
                  <a:pt x="2144396" y="2262480"/>
                  <a:pt x="2238284" y="2258724"/>
                </a:cubicBezTo>
                <a:cubicBezTo>
                  <a:pt x="2264573" y="2258724"/>
                  <a:pt x="2290861" y="2273745"/>
                  <a:pt x="2320905" y="2269990"/>
                </a:cubicBezTo>
                <a:cubicBezTo>
                  <a:pt x="2350949" y="2266234"/>
                  <a:pt x="2380994" y="2262480"/>
                  <a:pt x="2407282" y="2269990"/>
                </a:cubicBezTo>
                <a:cubicBezTo>
                  <a:pt x="2452348" y="2281255"/>
                  <a:pt x="2501170" y="2277500"/>
                  <a:pt x="2546236" y="2277500"/>
                </a:cubicBezTo>
                <a:cubicBezTo>
                  <a:pt x="2576280" y="2277500"/>
                  <a:pt x="2602569" y="2292520"/>
                  <a:pt x="2636368" y="2288765"/>
                </a:cubicBezTo>
                <a:cubicBezTo>
                  <a:pt x="2666412" y="2285010"/>
                  <a:pt x="2696456" y="2281255"/>
                  <a:pt x="2726501" y="2288765"/>
                </a:cubicBezTo>
                <a:cubicBezTo>
                  <a:pt x="2756545" y="2296276"/>
                  <a:pt x="2782833" y="2292520"/>
                  <a:pt x="2809122" y="2296276"/>
                </a:cubicBezTo>
                <a:cubicBezTo>
                  <a:pt x="2842921" y="2300031"/>
                  <a:pt x="2865454" y="2322562"/>
                  <a:pt x="2876721" y="2352603"/>
                </a:cubicBezTo>
                <a:cubicBezTo>
                  <a:pt x="2887987" y="2378889"/>
                  <a:pt x="2884232" y="2405175"/>
                  <a:pt x="2865454" y="2427706"/>
                </a:cubicBezTo>
                <a:cubicBezTo>
                  <a:pt x="2857943" y="2435217"/>
                  <a:pt x="2850432" y="2442727"/>
                  <a:pt x="2842921" y="2450237"/>
                </a:cubicBezTo>
                <a:cubicBezTo>
                  <a:pt x="2835410" y="2457747"/>
                  <a:pt x="2827899" y="2461503"/>
                  <a:pt x="2816633" y="2461503"/>
                </a:cubicBezTo>
                <a:cubicBezTo>
                  <a:pt x="2760300" y="2461503"/>
                  <a:pt x="2707723" y="2469013"/>
                  <a:pt x="2655146" y="2461503"/>
                </a:cubicBezTo>
                <a:cubicBezTo>
                  <a:pt x="2598813" y="2450237"/>
                  <a:pt x="2542481" y="2461503"/>
                  <a:pt x="2489903" y="2450237"/>
                </a:cubicBezTo>
                <a:cubicBezTo>
                  <a:pt x="2437326" y="2442727"/>
                  <a:pt x="2380994" y="2450237"/>
                  <a:pt x="2332172" y="2442727"/>
                </a:cubicBezTo>
                <a:cubicBezTo>
                  <a:pt x="2279595" y="2431461"/>
                  <a:pt x="2227018" y="2442727"/>
                  <a:pt x="2174441" y="2431461"/>
                </a:cubicBezTo>
                <a:cubicBezTo>
                  <a:pt x="2118108" y="2423951"/>
                  <a:pt x="2065531" y="2431461"/>
                  <a:pt x="2012954" y="2423951"/>
                </a:cubicBezTo>
                <a:cubicBezTo>
                  <a:pt x="1964132" y="2416441"/>
                  <a:pt x="1915310" y="2416441"/>
                  <a:pt x="1870244" y="2416441"/>
                </a:cubicBezTo>
                <a:cubicBezTo>
                  <a:pt x="1862733" y="2416441"/>
                  <a:pt x="1855222" y="2412686"/>
                  <a:pt x="1847711" y="2408930"/>
                </a:cubicBezTo>
                <a:cubicBezTo>
                  <a:pt x="1798890" y="2386400"/>
                  <a:pt x="1761334" y="2352603"/>
                  <a:pt x="1716268" y="2326317"/>
                </a:cubicBezTo>
                <a:cubicBezTo>
                  <a:pt x="1697491" y="2348848"/>
                  <a:pt x="1697491" y="2382644"/>
                  <a:pt x="1686224" y="2412686"/>
                </a:cubicBezTo>
                <a:cubicBezTo>
                  <a:pt x="1671202" y="2446482"/>
                  <a:pt x="1671202" y="2484033"/>
                  <a:pt x="1656180" y="2517830"/>
                </a:cubicBezTo>
                <a:cubicBezTo>
                  <a:pt x="1644914" y="2555381"/>
                  <a:pt x="1641158" y="2592933"/>
                  <a:pt x="1622381" y="2622974"/>
                </a:cubicBezTo>
                <a:cubicBezTo>
                  <a:pt x="1626136" y="2653015"/>
                  <a:pt x="1607359" y="2679301"/>
                  <a:pt x="1599848" y="2701832"/>
                </a:cubicBezTo>
                <a:cubicBezTo>
                  <a:pt x="1592337" y="2728118"/>
                  <a:pt x="1596092" y="2758159"/>
                  <a:pt x="1573559" y="2780690"/>
                </a:cubicBezTo>
                <a:cubicBezTo>
                  <a:pt x="1569803" y="2844528"/>
                  <a:pt x="1532248" y="2897100"/>
                  <a:pt x="1528493" y="2960938"/>
                </a:cubicBezTo>
                <a:cubicBezTo>
                  <a:pt x="1505960" y="3009755"/>
                  <a:pt x="1498449" y="3058572"/>
                  <a:pt x="1483427" y="3111144"/>
                </a:cubicBezTo>
                <a:cubicBezTo>
                  <a:pt x="1468405" y="3118654"/>
                  <a:pt x="1479671" y="3137430"/>
                  <a:pt x="1472160" y="3148695"/>
                </a:cubicBezTo>
                <a:cubicBezTo>
                  <a:pt x="1464649" y="3163716"/>
                  <a:pt x="1457138" y="3178737"/>
                  <a:pt x="1457138" y="3193757"/>
                </a:cubicBezTo>
                <a:cubicBezTo>
                  <a:pt x="1457138" y="3208778"/>
                  <a:pt x="1449627" y="3223799"/>
                  <a:pt x="1445872" y="3235064"/>
                </a:cubicBezTo>
                <a:cubicBezTo>
                  <a:pt x="1419583" y="3302657"/>
                  <a:pt x="1404561" y="3370249"/>
                  <a:pt x="1382028" y="3434087"/>
                </a:cubicBezTo>
                <a:cubicBezTo>
                  <a:pt x="1363250" y="3501680"/>
                  <a:pt x="1344473" y="3569272"/>
                  <a:pt x="1325695" y="3636865"/>
                </a:cubicBezTo>
                <a:cubicBezTo>
                  <a:pt x="1306918" y="3704458"/>
                  <a:pt x="1291896" y="3772051"/>
                  <a:pt x="1261852" y="3835888"/>
                </a:cubicBezTo>
                <a:cubicBezTo>
                  <a:pt x="1261852" y="3880950"/>
                  <a:pt x="1239319" y="3918502"/>
                  <a:pt x="1228052" y="3959808"/>
                </a:cubicBezTo>
                <a:cubicBezTo>
                  <a:pt x="1216785" y="4001115"/>
                  <a:pt x="1205519" y="4042422"/>
                  <a:pt x="1194252" y="4083728"/>
                </a:cubicBezTo>
                <a:cubicBezTo>
                  <a:pt x="1182986" y="4110014"/>
                  <a:pt x="1179230" y="4140056"/>
                  <a:pt x="1167964" y="4166342"/>
                </a:cubicBezTo>
                <a:cubicBezTo>
                  <a:pt x="1160453" y="4192628"/>
                  <a:pt x="1164208" y="4222669"/>
                  <a:pt x="1141675" y="4241445"/>
                </a:cubicBezTo>
                <a:cubicBezTo>
                  <a:pt x="1137920" y="4305283"/>
                  <a:pt x="1100365" y="4361610"/>
                  <a:pt x="1096609" y="4425447"/>
                </a:cubicBezTo>
                <a:cubicBezTo>
                  <a:pt x="1074076" y="4470509"/>
                  <a:pt x="1062810" y="4523081"/>
                  <a:pt x="1051543" y="4571898"/>
                </a:cubicBezTo>
                <a:cubicBezTo>
                  <a:pt x="1032765" y="4583164"/>
                  <a:pt x="1044032" y="4601940"/>
                  <a:pt x="1040276" y="4613205"/>
                </a:cubicBezTo>
                <a:cubicBezTo>
                  <a:pt x="1032765" y="4628226"/>
                  <a:pt x="1025254" y="4643246"/>
                  <a:pt x="1025254" y="4658267"/>
                </a:cubicBezTo>
                <a:cubicBezTo>
                  <a:pt x="1025254" y="4673287"/>
                  <a:pt x="1017743" y="4688308"/>
                  <a:pt x="1013988" y="4699574"/>
                </a:cubicBezTo>
                <a:cubicBezTo>
                  <a:pt x="987699" y="4763411"/>
                  <a:pt x="980188" y="4834759"/>
                  <a:pt x="950144" y="4898597"/>
                </a:cubicBezTo>
                <a:cubicBezTo>
                  <a:pt x="950144" y="4932393"/>
                  <a:pt x="931367" y="4962434"/>
                  <a:pt x="920100" y="4996231"/>
                </a:cubicBezTo>
                <a:cubicBezTo>
                  <a:pt x="912589" y="5030027"/>
                  <a:pt x="905078" y="5063823"/>
                  <a:pt x="893812" y="5097620"/>
                </a:cubicBezTo>
                <a:cubicBezTo>
                  <a:pt x="871279" y="5165212"/>
                  <a:pt x="860012" y="5232805"/>
                  <a:pt x="829968" y="5300398"/>
                </a:cubicBezTo>
                <a:cubicBezTo>
                  <a:pt x="826213" y="5311663"/>
                  <a:pt x="833723" y="5311663"/>
                  <a:pt x="844990" y="5315419"/>
                </a:cubicBezTo>
                <a:cubicBezTo>
                  <a:pt x="882545" y="5319174"/>
                  <a:pt x="920100" y="5300398"/>
                  <a:pt x="957655" y="5304153"/>
                </a:cubicBezTo>
                <a:cubicBezTo>
                  <a:pt x="1017743" y="5289133"/>
                  <a:pt x="1077832" y="5296643"/>
                  <a:pt x="1137920" y="5296643"/>
                </a:cubicBezTo>
                <a:cubicBezTo>
                  <a:pt x="1198008" y="5292888"/>
                  <a:pt x="1258096" y="5296643"/>
                  <a:pt x="1318184" y="5296643"/>
                </a:cubicBezTo>
                <a:cubicBezTo>
                  <a:pt x="1336962" y="5292888"/>
                  <a:pt x="1351984" y="5307908"/>
                  <a:pt x="1374517" y="5304153"/>
                </a:cubicBezTo>
                <a:cubicBezTo>
                  <a:pt x="1389539" y="5304153"/>
                  <a:pt x="1408317" y="5296643"/>
                  <a:pt x="1423339" y="5315419"/>
                </a:cubicBezTo>
                <a:cubicBezTo>
                  <a:pt x="1453383" y="5311663"/>
                  <a:pt x="1475916" y="5319174"/>
                  <a:pt x="1502204" y="5322929"/>
                </a:cubicBezTo>
                <a:cubicBezTo>
                  <a:pt x="1562292" y="5334194"/>
                  <a:pt x="1618625" y="5349215"/>
                  <a:pt x="1674958" y="5364236"/>
                </a:cubicBezTo>
                <a:cubicBezTo>
                  <a:pt x="1735046" y="5379256"/>
                  <a:pt x="1795134" y="5401787"/>
                  <a:pt x="1851467" y="5424318"/>
                </a:cubicBezTo>
                <a:cubicBezTo>
                  <a:pt x="1900288" y="5446849"/>
                  <a:pt x="1949110" y="5469380"/>
                  <a:pt x="1997932" y="5499421"/>
                </a:cubicBezTo>
                <a:cubicBezTo>
                  <a:pt x="2024220" y="5518197"/>
                  <a:pt x="2054264" y="5533217"/>
                  <a:pt x="2080553" y="5551993"/>
                </a:cubicBezTo>
                <a:cubicBezTo>
                  <a:pt x="2114352" y="5578279"/>
                  <a:pt x="2155663" y="5600810"/>
                  <a:pt x="2185707" y="5634607"/>
                </a:cubicBezTo>
                <a:cubicBezTo>
                  <a:pt x="2219507" y="5672158"/>
                  <a:pt x="2257062" y="5705954"/>
                  <a:pt x="2290861" y="5747261"/>
                </a:cubicBezTo>
                <a:cubicBezTo>
                  <a:pt x="2328416" y="5796078"/>
                  <a:pt x="2354705" y="5848650"/>
                  <a:pt x="2384749" y="5901222"/>
                </a:cubicBezTo>
                <a:cubicBezTo>
                  <a:pt x="2388505" y="5904978"/>
                  <a:pt x="2392260" y="5912488"/>
                  <a:pt x="2392260" y="5919998"/>
                </a:cubicBezTo>
                <a:cubicBezTo>
                  <a:pt x="2396016" y="5935019"/>
                  <a:pt x="2407282" y="5938774"/>
                  <a:pt x="2422304" y="5938774"/>
                </a:cubicBezTo>
                <a:cubicBezTo>
                  <a:pt x="2478637" y="5938774"/>
                  <a:pt x="2531214" y="5938774"/>
                  <a:pt x="2583791" y="5938774"/>
                </a:cubicBezTo>
                <a:cubicBezTo>
                  <a:pt x="2591302" y="5927509"/>
                  <a:pt x="2583791" y="5916243"/>
                  <a:pt x="2587547" y="5908733"/>
                </a:cubicBezTo>
                <a:cubicBezTo>
                  <a:pt x="2591302" y="5901222"/>
                  <a:pt x="2595058" y="5889957"/>
                  <a:pt x="2598813" y="5886202"/>
                </a:cubicBezTo>
                <a:cubicBezTo>
                  <a:pt x="2606324" y="5859916"/>
                  <a:pt x="2628857" y="5848650"/>
                  <a:pt x="2651390" y="5848650"/>
                </a:cubicBezTo>
                <a:cubicBezTo>
                  <a:pt x="2688945" y="5848650"/>
                  <a:pt x="2726501" y="5848650"/>
                  <a:pt x="2764056" y="5848650"/>
                </a:cubicBezTo>
                <a:cubicBezTo>
                  <a:pt x="2775322" y="5848650"/>
                  <a:pt x="2786589" y="5848650"/>
                  <a:pt x="2797855" y="5837385"/>
                </a:cubicBezTo>
                <a:cubicBezTo>
                  <a:pt x="2820388" y="5818609"/>
                  <a:pt x="2850432" y="5803588"/>
                  <a:pt x="2876721" y="5784813"/>
                </a:cubicBezTo>
                <a:cubicBezTo>
                  <a:pt x="2884232" y="5777302"/>
                  <a:pt x="2891743" y="5769792"/>
                  <a:pt x="2903009" y="5762282"/>
                </a:cubicBezTo>
                <a:cubicBezTo>
                  <a:pt x="2929298" y="5751016"/>
                  <a:pt x="2933054" y="5724730"/>
                  <a:pt x="2929298" y="5694689"/>
                </a:cubicBezTo>
                <a:cubicBezTo>
                  <a:pt x="2925543" y="5683424"/>
                  <a:pt x="2921787" y="5683424"/>
                  <a:pt x="2910521" y="5683424"/>
                </a:cubicBezTo>
                <a:cubicBezTo>
                  <a:pt x="2887987" y="5679668"/>
                  <a:pt x="2887987" y="5675913"/>
                  <a:pt x="2895498" y="5653382"/>
                </a:cubicBezTo>
                <a:cubicBezTo>
                  <a:pt x="2906765" y="5630851"/>
                  <a:pt x="2921787" y="5612076"/>
                  <a:pt x="2948076" y="5604565"/>
                </a:cubicBezTo>
                <a:cubicBezTo>
                  <a:pt x="2963098" y="5597055"/>
                  <a:pt x="2966853" y="5589545"/>
                  <a:pt x="2963098" y="5574524"/>
                </a:cubicBezTo>
                <a:cubicBezTo>
                  <a:pt x="2959342" y="5555748"/>
                  <a:pt x="2974364" y="5555748"/>
                  <a:pt x="2985631" y="5548238"/>
                </a:cubicBezTo>
                <a:cubicBezTo>
                  <a:pt x="2993142" y="5540728"/>
                  <a:pt x="2996897" y="5544483"/>
                  <a:pt x="3004408" y="5551993"/>
                </a:cubicBezTo>
                <a:cubicBezTo>
                  <a:pt x="3008164" y="5559504"/>
                  <a:pt x="3015675" y="5567014"/>
                  <a:pt x="3023186" y="5574524"/>
                </a:cubicBezTo>
                <a:cubicBezTo>
                  <a:pt x="3045719" y="5563259"/>
                  <a:pt x="3064496" y="5548238"/>
                  <a:pt x="3087029" y="5551993"/>
                </a:cubicBezTo>
                <a:cubicBezTo>
                  <a:pt x="3109563" y="5559504"/>
                  <a:pt x="3120829" y="5544483"/>
                  <a:pt x="3132096" y="5529462"/>
                </a:cubicBezTo>
                <a:cubicBezTo>
                  <a:pt x="3158384" y="5491911"/>
                  <a:pt x="3169651" y="5446849"/>
                  <a:pt x="3184673" y="5409297"/>
                </a:cubicBezTo>
                <a:cubicBezTo>
                  <a:pt x="3192184" y="5386767"/>
                  <a:pt x="3195939" y="5367991"/>
                  <a:pt x="3199695" y="5345460"/>
                </a:cubicBezTo>
                <a:cubicBezTo>
                  <a:pt x="3207206" y="5326684"/>
                  <a:pt x="3210961" y="5304153"/>
                  <a:pt x="3214717" y="5281622"/>
                </a:cubicBezTo>
                <a:cubicBezTo>
                  <a:pt x="3222228" y="5229050"/>
                  <a:pt x="3225983" y="5180233"/>
                  <a:pt x="3233494" y="5127661"/>
                </a:cubicBezTo>
                <a:cubicBezTo>
                  <a:pt x="3241005" y="5086354"/>
                  <a:pt x="3233494" y="5041292"/>
                  <a:pt x="3241005" y="4999986"/>
                </a:cubicBezTo>
                <a:cubicBezTo>
                  <a:pt x="3248516" y="4954924"/>
                  <a:pt x="3244761" y="4909862"/>
                  <a:pt x="3252272" y="4868555"/>
                </a:cubicBezTo>
                <a:cubicBezTo>
                  <a:pt x="3259783" y="4831004"/>
                  <a:pt x="3252272" y="4789697"/>
                  <a:pt x="3259783" y="4752146"/>
                </a:cubicBezTo>
                <a:cubicBezTo>
                  <a:pt x="3271049" y="4707084"/>
                  <a:pt x="3267294" y="4662022"/>
                  <a:pt x="3267294" y="4613205"/>
                </a:cubicBezTo>
                <a:cubicBezTo>
                  <a:pt x="3267294" y="4605695"/>
                  <a:pt x="3271049" y="4601940"/>
                  <a:pt x="3274805" y="4594429"/>
                </a:cubicBezTo>
                <a:cubicBezTo>
                  <a:pt x="3282316" y="4571898"/>
                  <a:pt x="3274805" y="4553123"/>
                  <a:pt x="3256027" y="4553123"/>
                </a:cubicBezTo>
                <a:cubicBezTo>
                  <a:pt x="3233494" y="4549367"/>
                  <a:pt x="3229739" y="4541857"/>
                  <a:pt x="3229739" y="4523081"/>
                </a:cubicBezTo>
                <a:cubicBezTo>
                  <a:pt x="3233494" y="4504306"/>
                  <a:pt x="3229739" y="4481775"/>
                  <a:pt x="3229739" y="4459244"/>
                </a:cubicBezTo>
                <a:cubicBezTo>
                  <a:pt x="3233494" y="4421692"/>
                  <a:pt x="3218472" y="4384141"/>
                  <a:pt x="3214717" y="4342834"/>
                </a:cubicBezTo>
                <a:cubicBezTo>
                  <a:pt x="3199695" y="4335324"/>
                  <a:pt x="3210961" y="4316548"/>
                  <a:pt x="3203450" y="4305283"/>
                </a:cubicBezTo>
                <a:cubicBezTo>
                  <a:pt x="3192184" y="4294017"/>
                  <a:pt x="3195939" y="4282752"/>
                  <a:pt x="3195939" y="4267731"/>
                </a:cubicBezTo>
                <a:cubicBezTo>
                  <a:pt x="3195939" y="4256466"/>
                  <a:pt x="3188428" y="4248955"/>
                  <a:pt x="3184673" y="4241445"/>
                </a:cubicBezTo>
                <a:cubicBezTo>
                  <a:pt x="3180917" y="4203893"/>
                  <a:pt x="3184673" y="4170097"/>
                  <a:pt x="3199695" y="4136301"/>
                </a:cubicBezTo>
                <a:cubicBezTo>
                  <a:pt x="3229739" y="4072463"/>
                  <a:pt x="3259783" y="4004870"/>
                  <a:pt x="3282316" y="3941033"/>
                </a:cubicBezTo>
                <a:cubicBezTo>
                  <a:pt x="3323627" y="3835888"/>
                  <a:pt x="3368693" y="3734499"/>
                  <a:pt x="3421270" y="3640620"/>
                </a:cubicBezTo>
                <a:cubicBezTo>
                  <a:pt x="3473847" y="3546742"/>
                  <a:pt x="3518913" y="3449108"/>
                  <a:pt x="3567735" y="3355229"/>
                </a:cubicBezTo>
                <a:cubicBezTo>
                  <a:pt x="3571490" y="3347718"/>
                  <a:pt x="3571490" y="3340208"/>
                  <a:pt x="3579001" y="3336453"/>
                </a:cubicBezTo>
                <a:cubicBezTo>
                  <a:pt x="3594023" y="3328943"/>
                  <a:pt x="3586512" y="3310167"/>
                  <a:pt x="3594023" y="3295146"/>
                </a:cubicBezTo>
                <a:cubicBezTo>
                  <a:pt x="3597779" y="3291391"/>
                  <a:pt x="3594023" y="3272616"/>
                  <a:pt x="3586512" y="3265105"/>
                </a:cubicBezTo>
                <a:cubicBezTo>
                  <a:pt x="3582757" y="3253840"/>
                  <a:pt x="3582757" y="3250084"/>
                  <a:pt x="3586512" y="3238819"/>
                </a:cubicBezTo>
                <a:cubicBezTo>
                  <a:pt x="3605290" y="3212533"/>
                  <a:pt x="3609045" y="3178737"/>
                  <a:pt x="3616556" y="3144940"/>
                </a:cubicBezTo>
                <a:cubicBezTo>
                  <a:pt x="3627823" y="3103633"/>
                  <a:pt x="3642845" y="3058572"/>
                  <a:pt x="3635334" y="3009755"/>
                </a:cubicBezTo>
                <a:cubicBezTo>
                  <a:pt x="3654112" y="2949672"/>
                  <a:pt x="3639089" y="2889590"/>
                  <a:pt x="3646601" y="2825752"/>
                </a:cubicBezTo>
                <a:cubicBezTo>
                  <a:pt x="3646601" y="2803221"/>
                  <a:pt x="3631578" y="2784445"/>
                  <a:pt x="3635334" y="2761915"/>
                </a:cubicBezTo>
                <a:cubicBezTo>
                  <a:pt x="3639089" y="2739384"/>
                  <a:pt x="3642845" y="2713098"/>
                  <a:pt x="3635334" y="2694322"/>
                </a:cubicBezTo>
                <a:cubicBezTo>
                  <a:pt x="3624067" y="2668036"/>
                  <a:pt x="3627823" y="2641750"/>
                  <a:pt x="3627823" y="2615464"/>
                </a:cubicBezTo>
                <a:cubicBezTo>
                  <a:pt x="3627823" y="2589178"/>
                  <a:pt x="3612801" y="2570402"/>
                  <a:pt x="3616556" y="2547871"/>
                </a:cubicBezTo>
                <a:cubicBezTo>
                  <a:pt x="3620312" y="2529095"/>
                  <a:pt x="3624067" y="2502809"/>
                  <a:pt x="3616556" y="2484033"/>
                </a:cubicBezTo>
                <a:cubicBezTo>
                  <a:pt x="3601534" y="2453992"/>
                  <a:pt x="3612801" y="2423951"/>
                  <a:pt x="3601534" y="2393910"/>
                </a:cubicBezTo>
                <a:cubicBezTo>
                  <a:pt x="3586512" y="2352603"/>
                  <a:pt x="3571490" y="2311296"/>
                  <a:pt x="3537691" y="2277500"/>
                </a:cubicBezTo>
                <a:cubicBezTo>
                  <a:pt x="3530180" y="2269990"/>
                  <a:pt x="3522669" y="2258724"/>
                  <a:pt x="3511402" y="2251214"/>
                </a:cubicBezTo>
                <a:cubicBezTo>
                  <a:pt x="3500136" y="2239948"/>
                  <a:pt x="3496380" y="2228683"/>
                  <a:pt x="3496380" y="2209907"/>
                </a:cubicBezTo>
                <a:cubicBezTo>
                  <a:pt x="3500136" y="2194887"/>
                  <a:pt x="3496380" y="2194887"/>
                  <a:pt x="3477603" y="2194887"/>
                </a:cubicBezTo>
                <a:cubicBezTo>
                  <a:pt x="3470092" y="2194887"/>
                  <a:pt x="3458825" y="2194887"/>
                  <a:pt x="3447558" y="2187376"/>
                </a:cubicBezTo>
                <a:cubicBezTo>
                  <a:pt x="3432536" y="2179866"/>
                  <a:pt x="3417514" y="2164845"/>
                  <a:pt x="3398737" y="2168600"/>
                </a:cubicBezTo>
                <a:cubicBezTo>
                  <a:pt x="3394981" y="2168600"/>
                  <a:pt x="3391226" y="2164845"/>
                  <a:pt x="3391226" y="2164845"/>
                </a:cubicBezTo>
                <a:cubicBezTo>
                  <a:pt x="3387470" y="2138559"/>
                  <a:pt x="3357426" y="2138559"/>
                  <a:pt x="3342404" y="2127294"/>
                </a:cubicBezTo>
                <a:cubicBezTo>
                  <a:pt x="3308605" y="2093497"/>
                  <a:pt x="3271049" y="2070967"/>
                  <a:pt x="3241005" y="2033415"/>
                </a:cubicBezTo>
                <a:cubicBezTo>
                  <a:pt x="3222228" y="2010884"/>
                  <a:pt x="3207206" y="1984598"/>
                  <a:pt x="3188428" y="1962067"/>
                </a:cubicBezTo>
                <a:cubicBezTo>
                  <a:pt x="3177162" y="1950802"/>
                  <a:pt x="3169651" y="1935781"/>
                  <a:pt x="3158384" y="1928271"/>
                </a:cubicBezTo>
                <a:cubicBezTo>
                  <a:pt x="3147118" y="1917005"/>
                  <a:pt x="3147118" y="1898230"/>
                  <a:pt x="3135851" y="1890719"/>
                </a:cubicBezTo>
                <a:cubicBezTo>
                  <a:pt x="3132096" y="1886964"/>
                  <a:pt x="3124585" y="1886964"/>
                  <a:pt x="3124585" y="1879454"/>
                </a:cubicBezTo>
                <a:cubicBezTo>
                  <a:pt x="3117074" y="1849413"/>
                  <a:pt x="3090785" y="1838147"/>
                  <a:pt x="3064496" y="1819371"/>
                </a:cubicBezTo>
                <a:cubicBezTo>
                  <a:pt x="3038208" y="1804351"/>
                  <a:pt x="3015675" y="1785575"/>
                  <a:pt x="2989386" y="1766799"/>
                </a:cubicBezTo>
                <a:cubicBezTo>
                  <a:pt x="2985631" y="1759289"/>
                  <a:pt x="2978120" y="1755534"/>
                  <a:pt x="2974364" y="1744268"/>
                </a:cubicBezTo>
                <a:cubicBezTo>
                  <a:pt x="2970609" y="1733003"/>
                  <a:pt x="2959342" y="1725492"/>
                  <a:pt x="2974364" y="1710472"/>
                </a:cubicBezTo>
                <a:cubicBezTo>
                  <a:pt x="2981875" y="1702962"/>
                  <a:pt x="2985631" y="1684186"/>
                  <a:pt x="2981875" y="1669165"/>
                </a:cubicBezTo>
                <a:cubicBezTo>
                  <a:pt x="2981875" y="1616593"/>
                  <a:pt x="2993142" y="1567776"/>
                  <a:pt x="3030697" y="1526469"/>
                </a:cubicBezTo>
                <a:cubicBezTo>
                  <a:pt x="3026941" y="1507694"/>
                  <a:pt x="3049474" y="1503938"/>
                  <a:pt x="3049474" y="1485163"/>
                </a:cubicBezTo>
                <a:cubicBezTo>
                  <a:pt x="3049474" y="1466387"/>
                  <a:pt x="3072007" y="1451366"/>
                  <a:pt x="3090785" y="1458876"/>
                </a:cubicBezTo>
                <a:cubicBezTo>
                  <a:pt x="3109563" y="1466387"/>
                  <a:pt x="3113318" y="1455121"/>
                  <a:pt x="3120829" y="1447611"/>
                </a:cubicBezTo>
                <a:cubicBezTo>
                  <a:pt x="3120829" y="1443856"/>
                  <a:pt x="3124585" y="1436346"/>
                  <a:pt x="3124585" y="1432591"/>
                </a:cubicBezTo>
                <a:cubicBezTo>
                  <a:pt x="3132096" y="1417570"/>
                  <a:pt x="3143362" y="1417570"/>
                  <a:pt x="3150873" y="1428835"/>
                </a:cubicBezTo>
                <a:cubicBezTo>
                  <a:pt x="3165895" y="1451366"/>
                  <a:pt x="3184673" y="1470142"/>
                  <a:pt x="3195939" y="1492673"/>
                </a:cubicBezTo>
                <a:cubicBezTo>
                  <a:pt x="3218472" y="1533980"/>
                  <a:pt x="3237250" y="1575286"/>
                  <a:pt x="3252272" y="1616593"/>
                </a:cubicBezTo>
                <a:cubicBezTo>
                  <a:pt x="3259783" y="1650389"/>
                  <a:pt x="3256027" y="1680431"/>
                  <a:pt x="3259783" y="1710472"/>
                </a:cubicBezTo>
                <a:cubicBezTo>
                  <a:pt x="3259783" y="1725492"/>
                  <a:pt x="3259783" y="1740513"/>
                  <a:pt x="3267294" y="1755534"/>
                </a:cubicBezTo>
                <a:cubicBezTo>
                  <a:pt x="3271049" y="1759289"/>
                  <a:pt x="3274805" y="1763044"/>
                  <a:pt x="3278561" y="1763044"/>
                </a:cubicBezTo>
                <a:cubicBezTo>
                  <a:pt x="3286072" y="1763044"/>
                  <a:pt x="3286072" y="1759289"/>
                  <a:pt x="3286072" y="1751779"/>
                </a:cubicBezTo>
                <a:cubicBezTo>
                  <a:pt x="3286072" y="1748023"/>
                  <a:pt x="3286072" y="1740513"/>
                  <a:pt x="3286072" y="1733003"/>
                </a:cubicBezTo>
                <a:cubicBezTo>
                  <a:pt x="3278561" y="1672920"/>
                  <a:pt x="3301094" y="1612838"/>
                  <a:pt x="3297338" y="1549000"/>
                </a:cubicBezTo>
                <a:cubicBezTo>
                  <a:pt x="3312360" y="1503938"/>
                  <a:pt x="3304849" y="1458876"/>
                  <a:pt x="3304849" y="1413815"/>
                </a:cubicBezTo>
                <a:cubicBezTo>
                  <a:pt x="3304849" y="1387529"/>
                  <a:pt x="3293583" y="1361243"/>
                  <a:pt x="3293583" y="1331201"/>
                </a:cubicBezTo>
                <a:cubicBezTo>
                  <a:pt x="3297338" y="1304915"/>
                  <a:pt x="3308605" y="1282384"/>
                  <a:pt x="3304849" y="1256098"/>
                </a:cubicBezTo>
                <a:cubicBezTo>
                  <a:pt x="3301094" y="1229812"/>
                  <a:pt x="3301094" y="1203526"/>
                  <a:pt x="3304849" y="1180995"/>
                </a:cubicBezTo>
                <a:cubicBezTo>
                  <a:pt x="3316116" y="1150954"/>
                  <a:pt x="3308605" y="1113403"/>
                  <a:pt x="3338649" y="1090872"/>
                </a:cubicBezTo>
                <a:cubicBezTo>
                  <a:pt x="3342404" y="1087116"/>
                  <a:pt x="3342404" y="1079606"/>
                  <a:pt x="3342404" y="1075851"/>
                </a:cubicBezTo>
                <a:cubicBezTo>
                  <a:pt x="3342404" y="1068341"/>
                  <a:pt x="3342404" y="1060830"/>
                  <a:pt x="3342404" y="1057075"/>
                </a:cubicBezTo>
                <a:cubicBezTo>
                  <a:pt x="3349915" y="1045810"/>
                  <a:pt x="3372448" y="1038299"/>
                  <a:pt x="3368693" y="1027034"/>
                </a:cubicBezTo>
                <a:cubicBezTo>
                  <a:pt x="3364937" y="1015769"/>
                  <a:pt x="3361182" y="1000748"/>
                  <a:pt x="3361182" y="989482"/>
                </a:cubicBezTo>
                <a:cubicBezTo>
                  <a:pt x="3361182" y="978217"/>
                  <a:pt x="3361182" y="963196"/>
                  <a:pt x="3361182" y="951931"/>
                </a:cubicBezTo>
                <a:cubicBezTo>
                  <a:pt x="3357426" y="933155"/>
                  <a:pt x="3364937" y="914379"/>
                  <a:pt x="3379959" y="899359"/>
                </a:cubicBezTo>
                <a:cubicBezTo>
                  <a:pt x="3383715" y="895604"/>
                  <a:pt x="3391226" y="891849"/>
                  <a:pt x="3394981" y="888093"/>
                </a:cubicBezTo>
                <a:cubicBezTo>
                  <a:pt x="3398737" y="876828"/>
                  <a:pt x="3417514" y="873073"/>
                  <a:pt x="3413759" y="858052"/>
                </a:cubicBezTo>
                <a:cubicBezTo>
                  <a:pt x="3413759" y="843032"/>
                  <a:pt x="3410003" y="828011"/>
                  <a:pt x="3402492" y="816745"/>
                </a:cubicBezTo>
                <a:cubicBezTo>
                  <a:pt x="3394981" y="805480"/>
                  <a:pt x="3391226" y="797970"/>
                  <a:pt x="3383715" y="790459"/>
                </a:cubicBezTo>
                <a:cubicBezTo>
                  <a:pt x="3376204" y="775439"/>
                  <a:pt x="3361182" y="767928"/>
                  <a:pt x="3376204" y="749153"/>
                </a:cubicBezTo>
                <a:cubicBezTo>
                  <a:pt x="3376204" y="745398"/>
                  <a:pt x="3372448" y="730377"/>
                  <a:pt x="3368693" y="726622"/>
                </a:cubicBezTo>
                <a:cubicBezTo>
                  <a:pt x="3349915" y="715356"/>
                  <a:pt x="3349915" y="700336"/>
                  <a:pt x="3349915" y="681560"/>
                </a:cubicBezTo>
                <a:cubicBezTo>
                  <a:pt x="3353671" y="662784"/>
                  <a:pt x="3346160" y="655274"/>
                  <a:pt x="3327382" y="647764"/>
                </a:cubicBezTo>
                <a:cubicBezTo>
                  <a:pt x="3286072" y="628988"/>
                  <a:pt x="3286072" y="610212"/>
                  <a:pt x="3308605" y="568905"/>
                </a:cubicBezTo>
                <a:cubicBezTo>
                  <a:pt x="3316116" y="553885"/>
                  <a:pt x="3308605" y="535109"/>
                  <a:pt x="3323627" y="520088"/>
                </a:cubicBezTo>
                <a:cubicBezTo>
                  <a:pt x="3323627" y="520088"/>
                  <a:pt x="3319871" y="512578"/>
                  <a:pt x="3319871" y="512578"/>
                </a:cubicBezTo>
                <a:cubicBezTo>
                  <a:pt x="3304849" y="512578"/>
                  <a:pt x="3304849" y="505068"/>
                  <a:pt x="3304849" y="493802"/>
                </a:cubicBezTo>
                <a:cubicBezTo>
                  <a:pt x="3304849" y="490047"/>
                  <a:pt x="3304849" y="486292"/>
                  <a:pt x="3301094" y="486292"/>
                </a:cubicBezTo>
                <a:cubicBezTo>
                  <a:pt x="3271049" y="467516"/>
                  <a:pt x="3278561" y="441230"/>
                  <a:pt x="3278561" y="414944"/>
                </a:cubicBezTo>
                <a:cubicBezTo>
                  <a:pt x="3274805" y="396168"/>
                  <a:pt x="3286072" y="369882"/>
                  <a:pt x="3267294" y="351106"/>
                </a:cubicBezTo>
                <a:cubicBezTo>
                  <a:pt x="3282316" y="321065"/>
                  <a:pt x="3274805" y="287269"/>
                  <a:pt x="3293583" y="260983"/>
                </a:cubicBezTo>
                <a:cubicBezTo>
                  <a:pt x="3308605" y="242207"/>
                  <a:pt x="3327382" y="219676"/>
                  <a:pt x="3304849" y="193390"/>
                </a:cubicBezTo>
                <a:cubicBezTo>
                  <a:pt x="3312360" y="174614"/>
                  <a:pt x="3316116" y="152083"/>
                  <a:pt x="3327382" y="133308"/>
                </a:cubicBezTo>
                <a:cubicBezTo>
                  <a:pt x="3361182" y="73225"/>
                  <a:pt x="3425025" y="46939"/>
                  <a:pt x="3488869" y="24408"/>
                </a:cubicBezTo>
                <a:cubicBezTo>
                  <a:pt x="3522669" y="13143"/>
                  <a:pt x="3560224" y="-1878"/>
                  <a:pt x="3597779" y="5632"/>
                </a:cubicBezTo>
                <a:cubicBezTo>
                  <a:pt x="3609046" y="1877"/>
                  <a:pt x="3620312" y="0"/>
                  <a:pt x="3631579" y="0"/>
                </a:cubicBezTo>
                <a:close/>
              </a:path>
            </a:pathLst>
          </a:custGeom>
          <a:solidFill>
            <a:srgbClr val="60BED4"/>
          </a:solidFill>
          <a:ln>
            <a:noFill/>
          </a:ln>
        </p:spPr>
        <p:txBody>
          <a:bodyPr/>
          <a:lstStyle/>
          <a:p>
            <a:pPr defTabSz="914286" eaLnBrk="1" fontAlgn="auto" hangingPunct="1">
              <a:spcBef>
                <a:spcPts val="0"/>
              </a:spcBef>
              <a:spcAft>
                <a:spcPts val="0"/>
              </a:spcAft>
              <a:defRPr/>
            </a:pPr>
            <a:endParaRPr lang="en-US" kern="0" dirty="0">
              <a:solidFill>
                <a:prstClr val="black"/>
              </a:solidFill>
              <a:latin typeface="Arial"/>
              <a:ea typeface="Arial Unicode MS"/>
            </a:endParaRPr>
          </a:p>
        </p:txBody>
      </p:sp>
      <p:sp>
        <p:nvSpPr>
          <p:cNvPr id="25" name="Rounded Rectangle 25">
            <a:extLst>
              <a:ext uri="{FF2B5EF4-FFF2-40B4-BE49-F238E27FC236}"/>
            </a:extLst>
          </p:cNvPr>
          <p:cNvSpPr/>
          <p:nvPr/>
        </p:nvSpPr>
        <p:spPr>
          <a:xfrm>
            <a:off x="7651205" y="5815013"/>
            <a:ext cx="498475" cy="41910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26" name="TextBox 15"/>
          <p:cNvSpPr txBox="1">
            <a:spLocks noChangeArrowheads="1"/>
          </p:cNvSpPr>
          <p:nvPr/>
        </p:nvSpPr>
        <p:spPr bwMode="auto">
          <a:xfrm>
            <a:off x="8225880" y="5886450"/>
            <a:ext cx="4960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defTabSz="912813">
              <a:defRPr>
                <a:solidFill>
                  <a:schemeClr val="tx1"/>
                </a:solidFill>
                <a:latin typeface="Calibri" pitchFamily="34" charset="0"/>
                <a:ea typeface="MS PGothic" pitchFamily="34" charset="-128"/>
              </a:defRPr>
            </a:lvl2pPr>
            <a:lvl3pPr defTabSz="912813">
              <a:defRPr>
                <a:solidFill>
                  <a:schemeClr val="tx1"/>
                </a:solidFill>
                <a:latin typeface="Calibri" pitchFamily="34" charset="0"/>
                <a:ea typeface="MS PGothic" pitchFamily="34" charset="-128"/>
              </a:defRPr>
            </a:lvl3pPr>
            <a:lvl4pPr defTabSz="912813">
              <a:defRPr>
                <a:solidFill>
                  <a:schemeClr val="tx1"/>
                </a:solidFill>
                <a:latin typeface="Calibri" pitchFamily="34" charset="0"/>
                <a:ea typeface="MS PGothic" pitchFamily="34" charset="-128"/>
              </a:defRPr>
            </a:lvl4pPr>
            <a:lvl5pPr defTabSz="912813">
              <a:defRPr>
                <a:solidFill>
                  <a:schemeClr val="tx1"/>
                </a:solidFill>
                <a:latin typeface="Calibri" pitchFamily="34" charset="0"/>
                <a:ea typeface="MS PGothic" pitchFamily="34" charset="-128"/>
              </a:defRPr>
            </a:lvl5pPr>
            <a:lvl6pPr marL="2678113" indent="-392113"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3135313" indent="-392113"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592513" indent="-392113"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4049713" indent="-392113"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s-EC" altLang="es-EC" sz="1400" b="1">
                <a:solidFill>
                  <a:srgbClr val="404040"/>
                </a:solidFill>
                <a:latin typeface="Arial" charset="0"/>
                <a:ea typeface="Arial Unicode MS" pitchFamily="34" charset="-128"/>
                <a:cs typeface="Arial" charset="0"/>
              </a:rPr>
              <a:t>1 Ingeniero de procesos</a:t>
            </a:r>
          </a:p>
        </p:txBody>
      </p:sp>
    </p:spTree>
    <p:extLst>
      <p:ext uri="{BB962C8B-B14F-4D97-AF65-F5344CB8AC3E}">
        <p14:creationId xmlns:p14="http://schemas.microsoft.com/office/powerpoint/2010/main" val="1635635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11.- OBJETIVO </a:t>
            </a:r>
            <a:r>
              <a:rPr lang="es-EC" sz="2800" b="1" i="1" dirty="0" smtClean="0">
                <a:solidFill>
                  <a:prstClr val="black"/>
                </a:solidFill>
                <a:latin typeface="Arial" panose="020B0604020202020204" pitchFamily="34" charset="0"/>
                <a:cs typeface="Arial" panose="020B0604020202020204" pitchFamily="34" charset="0"/>
              </a:rPr>
              <a:t>5: CASOS DE USO</a:t>
            </a:r>
            <a:endParaRPr lang="es-EC" sz="2800" b="1" i="1" dirty="0">
              <a:solidFill>
                <a:prstClr val="black"/>
              </a:solidFill>
              <a:latin typeface="Arial" panose="020B0604020202020204" pitchFamily="34" charset="0"/>
              <a:cs typeface="Arial" panose="020B0604020202020204" pitchFamily="34" charset="0"/>
            </a:endParaRPr>
          </a:p>
        </p:txBody>
      </p:sp>
      <p:grpSp>
        <p:nvGrpSpPr>
          <p:cNvPr id="4" name="Group 4"/>
          <p:cNvGrpSpPr>
            <a:grpSpLocks/>
          </p:cNvGrpSpPr>
          <p:nvPr/>
        </p:nvGrpSpPr>
        <p:grpSpPr bwMode="auto">
          <a:xfrm>
            <a:off x="5515433" y="2062163"/>
            <a:ext cx="5751512" cy="908050"/>
            <a:chOff x="2556780" y="1766707"/>
            <a:chExt cx="4243788" cy="857195"/>
          </a:xfrm>
        </p:grpSpPr>
        <p:sp>
          <p:nvSpPr>
            <p:cNvPr id="5" name="TextBox 5"/>
            <p:cNvSpPr txBox="1"/>
            <p:nvPr/>
          </p:nvSpPr>
          <p:spPr>
            <a:xfrm>
              <a:off x="2556780" y="2012476"/>
              <a:ext cx="4243788" cy="611426"/>
            </a:xfrm>
            <a:prstGeom prst="rect">
              <a:avLst/>
            </a:prstGeom>
            <a:noFill/>
          </p:spPr>
          <p:txBody>
            <a:bodyPr>
              <a:spAutoFit/>
            </a:bodyPr>
            <a:lstStyle/>
            <a:p>
              <a:pPr>
                <a:defRPr/>
              </a:pPr>
              <a:r>
                <a:rPr lang="es-EC" altLang="ko-KR" sz="1200" dirty="0">
                  <a:solidFill>
                    <a:schemeClr val="tx1">
                      <a:lumMod val="95000"/>
                      <a:lumOff val="5000"/>
                    </a:schemeClr>
                  </a:solidFill>
                  <a:cs typeface="Arial" pitchFamily="34" charset="0"/>
                </a:rPr>
                <a:t>Permitirán obtener un breve análisis de la funcionalidad que queremos alcanzar con el software en el área médica. En forma gráfica se expresará la relación entre los distintos actores que conforman el sistema. </a:t>
              </a:r>
              <a:endParaRPr lang="ko-KR" altLang="en-US" sz="1200" dirty="0">
                <a:cs typeface="Arial" pitchFamily="34" charset="0"/>
              </a:endParaRPr>
            </a:p>
          </p:txBody>
        </p:sp>
        <p:sp>
          <p:nvSpPr>
            <p:cNvPr id="7" name="TextBox 6"/>
            <p:cNvSpPr txBox="1"/>
            <p:nvPr/>
          </p:nvSpPr>
          <p:spPr>
            <a:xfrm>
              <a:off x="2556780" y="1766707"/>
              <a:ext cx="4243788" cy="290727"/>
            </a:xfrm>
            <a:prstGeom prst="rect">
              <a:avLst/>
            </a:prstGeom>
            <a:noFill/>
          </p:spPr>
          <p:txBody>
            <a:bodyPr lIns="108000" rIns="108000">
              <a:spAutoFit/>
            </a:bodyPr>
            <a:lstStyle/>
            <a:p>
              <a:pPr>
                <a:defRPr/>
              </a:pPr>
              <a:r>
                <a:rPr lang="en-US" altLang="ko-KR" sz="1400" b="1" dirty="0">
                  <a:solidFill>
                    <a:schemeClr val="tx1">
                      <a:lumMod val="95000"/>
                      <a:lumOff val="5000"/>
                    </a:schemeClr>
                  </a:solidFill>
                  <a:cs typeface="Arial" pitchFamily="34" charset="0"/>
                </a:rPr>
                <a:t>CASOS DE USO</a:t>
              </a:r>
              <a:endParaRPr lang="ko-KR" altLang="en-US" sz="1400" b="1" dirty="0">
                <a:solidFill>
                  <a:schemeClr val="tx1">
                    <a:lumMod val="95000"/>
                    <a:lumOff val="5000"/>
                  </a:schemeClr>
                </a:solidFill>
                <a:cs typeface="Arial" pitchFamily="34" charset="0"/>
              </a:endParaRPr>
            </a:p>
          </p:txBody>
        </p:sp>
      </p:grpSp>
      <p:sp>
        <p:nvSpPr>
          <p:cNvPr id="8" name="Oval 7"/>
          <p:cNvSpPr/>
          <p:nvPr/>
        </p:nvSpPr>
        <p:spPr>
          <a:xfrm flipH="1">
            <a:off x="5623383" y="4130675"/>
            <a:ext cx="749300" cy="792163"/>
          </a:xfrm>
          <a:prstGeom prst="ellipse">
            <a:avLst/>
          </a:prstGeom>
          <a:solidFill>
            <a:schemeClr val="accent2"/>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cs typeface="Arial" pitchFamily="34" charset="0"/>
            </a:endParaRPr>
          </a:p>
        </p:txBody>
      </p:sp>
      <p:grpSp>
        <p:nvGrpSpPr>
          <p:cNvPr id="9" name="Group 10"/>
          <p:cNvGrpSpPr>
            <a:grpSpLocks/>
          </p:cNvGrpSpPr>
          <p:nvPr/>
        </p:nvGrpSpPr>
        <p:grpSpPr bwMode="auto">
          <a:xfrm>
            <a:off x="6552070" y="4152900"/>
            <a:ext cx="4754563" cy="722313"/>
            <a:chOff x="1353016" y="1766707"/>
            <a:chExt cx="3318868" cy="682631"/>
          </a:xfrm>
        </p:grpSpPr>
        <p:sp>
          <p:nvSpPr>
            <p:cNvPr id="10" name="TextBox 11"/>
            <p:cNvSpPr txBox="1">
              <a:spLocks noChangeArrowheads="1"/>
            </p:cNvSpPr>
            <p:nvPr/>
          </p:nvSpPr>
          <p:spPr bwMode="auto">
            <a:xfrm>
              <a:off x="1364065" y="2012928"/>
              <a:ext cx="3301319" cy="43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C" altLang="ko-KR" sz="1200" dirty="0">
                  <a:cs typeface="Arial" charset="0"/>
                </a:rPr>
                <a:t>Un caso de uso es una acción que un usuario o agente externo realiza en nuestro sistema</a:t>
              </a:r>
              <a:endParaRPr lang="ko-KR" altLang="en-US" sz="1200" dirty="0">
                <a:cs typeface="Arial" charset="0"/>
              </a:endParaRPr>
            </a:p>
          </p:txBody>
        </p:sp>
        <p:sp>
          <p:nvSpPr>
            <p:cNvPr id="11" name="TextBox 12"/>
            <p:cNvSpPr txBox="1"/>
            <p:nvPr/>
          </p:nvSpPr>
          <p:spPr>
            <a:xfrm>
              <a:off x="1353016" y="1766707"/>
              <a:ext cx="3318868" cy="291056"/>
            </a:xfrm>
            <a:prstGeom prst="rect">
              <a:avLst/>
            </a:prstGeom>
            <a:noFill/>
          </p:spPr>
          <p:txBody>
            <a:bodyPr lIns="108000" rIns="108000">
              <a:spAutoFit/>
            </a:bodyPr>
            <a:lstStyle/>
            <a:p>
              <a:pPr>
                <a:defRPr/>
              </a:pPr>
              <a:r>
                <a:rPr lang="en-US" altLang="ko-KR" sz="1400" b="1" dirty="0" err="1">
                  <a:solidFill>
                    <a:schemeClr val="tx1">
                      <a:lumMod val="95000"/>
                      <a:lumOff val="5000"/>
                    </a:schemeClr>
                  </a:solidFill>
                  <a:cs typeface="Arial" pitchFamily="34" charset="0"/>
                </a:rPr>
                <a:t>Introducción</a:t>
              </a:r>
              <a:r>
                <a:rPr lang="en-US" altLang="ko-KR" sz="1400" b="1" dirty="0">
                  <a:solidFill>
                    <a:schemeClr val="tx1">
                      <a:lumMod val="95000"/>
                      <a:lumOff val="5000"/>
                    </a:schemeClr>
                  </a:solidFill>
                  <a:cs typeface="Arial" pitchFamily="34" charset="0"/>
                </a:rPr>
                <a:t>.-</a:t>
              </a:r>
              <a:endParaRPr lang="ko-KR" altLang="en-US" sz="1400" b="1" dirty="0">
                <a:solidFill>
                  <a:schemeClr val="tx1">
                    <a:lumMod val="95000"/>
                    <a:lumOff val="5000"/>
                  </a:schemeClr>
                </a:solidFill>
                <a:cs typeface="Arial" pitchFamily="34" charset="0"/>
              </a:endParaRPr>
            </a:p>
          </p:txBody>
        </p:sp>
      </p:grpSp>
      <p:sp>
        <p:nvSpPr>
          <p:cNvPr id="12" name="Oval 15"/>
          <p:cNvSpPr/>
          <p:nvPr/>
        </p:nvSpPr>
        <p:spPr>
          <a:xfrm flipH="1">
            <a:off x="5623383" y="5219700"/>
            <a:ext cx="749300" cy="792163"/>
          </a:xfrm>
          <a:prstGeom prst="ellipse">
            <a:avLst/>
          </a:prstGeom>
          <a:solidFill>
            <a:schemeClr val="accent3"/>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cs typeface="Arial" pitchFamily="34" charset="0"/>
            </a:endParaRPr>
          </a:p>
        </p:txBody>
      </p:sp>
      <p:grpSp>
        <p:nvGrpSpPr>
          <p:cNvPr id="13" name="Group 16"/>
          <p:cNvGrpSpPr>
            <a:grpSpLocks/>
          </p:cNvGrpSpPr>
          <p:nvPr/>
        </p:nvGrpSpPr>
        <p:grpSpPr bwMode="auto">
          <a:xfrm>
            <a:off x="6552070" y="5240338"/>
            <a:ext cx="4754563" cy="908050"/>
            <a:chOff x="1353016" y="1766707"/>
            <a:chExt cx="3318868" cy="857195"/>
          </a:xfrm>
        </p:grpSpPr>
        <p:sp>
          <p:nvSpPr>
            <p:cNvPr id="14" name="TextBox 17"/>
            <p:cNvSpPr txBox="1">
              <a:spLocks noChangeArrowheads="1"/>
            </p:cNvSpPr>
            <p:nvPr/>
          </p:nvSpPr>
          <p:spPr bwMode="auto">
            <a:xfrm>
              <a:off x="1364065" y="2012928"/>
              <a:ext cx="3301319" cy="61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C" altLang="ko-KR" sz="1200">
                  <a:cs typeface="Arial" charset="0"/>
                </a:rPr>
                <a:t>Permitirá obtener unos conocimientos generales de cómo va actuar el usuario con algunos componentes del sistema y cuál va a ser la funcionalidad del sistema</a:t>
              </a:r>
              <a:endParaRPr lang="ko-KR" altLang="en-US" sz="1200">
                <a:cs typeface="Arial" charset="0"/>
              </a:endParaRPr>
            </a:p>
          </p:txBody>
        </p:sp>
        <p:sp>
          <p:nvSpPr>
            <p:cNvPr id="15" name="TextBox 18"/>
            <p:cNvSpPr txBox="1"/>
            <p:nvPr/>
          </p:nvSpPr>
          <p:spPr>
            <a:xfrm>
              <a:off x="1353016" y="1766707"/>
              <a:ext cx="3318868" cy="290727"/>
            </a:xfrm>
            <a:prstGeom prst="rect">
              <a:avLst/>
            </a:prstGeom>
            <a:noFill/>
          </p:spPr>
          <p:txBody>
            <a:bodyPr lIns="108000" rIns="108000">
              <a:spAutoFit/>
            </a:bodyPr>
            <a:lstStyle/>
            <a:p>
              <a:pPr>
                <a:defRPr/>
              </a:pPr>
              <a:r>
                <a:rPr lang="en-US" altLang="ko-KR" sz="1400" b="1" dirty="0" err="1">
                  <a:solidFill>
                    <a:schemeClr val="tx1">
                      <a:lumMod val="95000"/>
                      <a:lumOff val="5000"/>
                    </a:schemeClr>
                  </a:solidFill>
                  <a:cs typeface="Arial" pitchFamily="34" charset="0"/>
                </a:rPr>
                <a:t>Conclusión</a:t>
              </a:r>
              <a:r>
                <a:rPr lang="en-US" altLang="ko-KR" sz="1400" b="1" dirty="0">
                  <a:solidFill>
                    <a:schemeClr val="tx1">
                      <a:lumMod val="95000"/>
                      <a:lumOff val="5000"/>
                    </a:schemeClr>
                  </a:solidFill>
                  <a:cs typeface="Arial" pitchFamily="34" charset="0"/>
                </a:rPr>
                <a:t>.-</a:t>
              </a:r>
              <a:endParaRPr lang="ko-KR" altLang="en-US" sz="1400" b="1" dirty="0">
                <a:solidFill>
                  <a:schemeClr val="tx1">
                    <a:lumMod val="95000"/>
                    <a:lumOff val="5000"/>
                  </a:schemeClr>
                </a:solidFill>
                <a:cs typeface="Arial" pitchFamily="34" charset="0"/>
              </a:endParaRPr>
            </a:p>
          </p:txBody>
        </p:sp>
      </p:grpSp>
      <p:sp>
        <p:nvSpPr>
          <p:cNvPr id="16" name="Oval 20"/>
          <p:cNvSpPr/>
          <p:nvPr/>
        </p:nvSpPr>
        <p:spPr>
          <a:xfrm flipH="1">
            <a:off x="5624970" y="3122613"/>
            <a:ext cx="749300" cy="749300"/>
          </a:xfrm>
          <a:prstGeom prst="ellipse">
            <a:avLst/>
          </a:prstGeom>
          <a:solidFill>
            <a:schemeClr val="accent4"/>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cs typeface="Arial" pitchFamily="34" charset="0"/>
            </a:endParaRPr>
          </a:p>
        </p:txBody>
      </p:sp>
      <p:grpSp>
        <p:nvGrpSpPr>
          <p:cNvPr id="17" name="Group 21"/>
          <p:cNvGrpSpPr>
            <a:grpSpLocks/>
          </p:cNvGrpSpPr>
          <p:nvPr/>
        </p:nvGrpSpPr>
        <p:grpSpPr bwMode="auto">
          <a:xfrm>
            <a:off x="6552070" y="3143250"/>
            <a:ext cx="4756150" cy="708025"/>
            <a:chOff x="1353016" y="1766707"/>
            <a:chExt cx="3318868" cy="707886"/>
          </a:xfrm>
        </p:grpSpPr>
        <p:sp>
          <p:nvSpPr>
            <p:cNvPr id="18" name="TextBox 22"/>
            <p:cNvSpPr txBox="1">
              <a:spLocks noChangeArrowheads="1"/>
            </p:cNvSpPr>
            <p:nvPr/>
          </p:nvSpPr>
          <p:spPr bwMode="auto">
            <a:xfrm>
              <a:off x="1364065" y="2012928"/>
              <a:ext cx="3301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ko-KR" sz="1200">
                  <a:cs typeface="Arial" charset="0"/>
                </a:rPr>
                <a:t>Muestra la interacción entre el médico, el paciente y el admisionista previa a la atención médica de un paciente en emergencias.</a:t>
              </a:r>
              <a:endParaRPr lang="ko-KR" altLang="en-US" sz="1200">
                <a:cs typeface="Arial" charset="0"/>
              </a:endParaRPr>
            </a:p>
          </p:txBody>
        </p:sp>
        <p:sp>
          <p:nvSpPr>
            <p:cNvPr id="19" name="TextBox 23"/>
            <p:cNvSpPr txBox="1"/>
            <p:nvPr/>
          </p:nvSpPr>
          <p:spPr>
            <a:xfrm>
              <a:off x="1353016" y="1766707"/>
              <a:ext cx="3318868" cy="307915"/>
            </a:xfrm>
            <a:prstGeom prst="rect">
              <a:avLst/>
            </a:prstGeom>
            <a:noFill/>
          </p:spPr>
          <p:txBody>
            <a:bodyPr lIns="108000" rIns="108000">
              <a:spAutoFit/>
            </a:bodyPr>
            <a:lstStyle/>
            <a:p>
              <a:pPr>
                <a:defRPr/>
              </a:pPr>
              <a:r>
                <a:rPr lang="en-US" altLang="ko-KR" sz="1400" b="1" dirty="0" err="1">
                  <a:solidFill>
                    <a:schemeClr val="tx1">
                      <a:lumMod val="95000"/>
                      <a:lumOff val="5000"/>
                    </a:schemeClr>
                  </a:solidFill>
                  <a:cs typeface="Arial" pitchFamily="34" charset="0"/>
                </a:rPr>
                <a:t>Generar</a:t>
              </a:r>
              <a:r>
                <a:rPr lang="en-US" altLang="ko-KR" sz="1400" b="1" dirty="0">
                  <a:solidFill>
                    <a:schemeClr val="tx1">
                      <a:lumMod val="95000"/>
                      <a:lumOff val="5000"/>
                    </a:schemeClr>
                  </a:solidFill>
                  <a:cs typeface="Arial" pitchFamily="34" charset="0"/>
                </a:rPr>
                <a:t> </a:t>
              </a:r>
              <a:r>
                <a:rPr lang="en-US" altLang="ko-KR" sz="1400" b="1" dirty="0" err="1">
                  <a:solidFill>
                    <a:schemeClr val="tx1">
                      <a:lumMod val="95000"/>
                      <a:lumOff val="5000"/>
                    </a:schemeClr>
                  </a:solidFill>
                  <a:cs typeface="Arial" pitchFamily="34" charset="0"/>
                </a:rPr>
                <a:t>Turno</a:t>
              </a:r>
              <a:r>
                <a:rPr lang="en-US" altLang="ko-KR" sz="1400" b="1" dirty="0">
                  <a:solidFill>
                    <a:schemeClr val="tx1">
                      <a:lumMod val="95000"/>
                      <a:lumOff val="5000"/>
                    </a:schemeClr>
                  </a:solidFill>
                  <a:cs typeface="Arial" pitchFamily="34" charset="0"/>
                </a:rPr>
                <a:t> </a:t>
              </a:r>
              <a:r>
                <a:rPr lang="en-US" altLang="ko-KR" sz="1400" b="1" dirty="0" err="1">
                  <a:solidFill>
                    <a:schemeClr val="tx1">
                      <a:lumMod val="95000"/>
                      <a:lumOff val="5000"/>
                    </a:schemeClr>
                  </a:solidFill>
                  <a:cs typeface="Arial" pitchFamily="34" charset="0"/>
                </a:rPr>
                <a:t>Triaje</a:t>
              </a:r>
              <a:endParaRPr lang="ko-KR" altLang="en-US" sz="1400" b="1" dirty="0">
                <a:solidFill>
                  <a:schemeClr val="tx1">
                    <a:lumMod val="95000"/>
                    <a:lumOff val="5000"/>
                  </a:schemeClr>
                </a:solidFill>
                <a:cs typeface="Arial" pitchFamily="34" charset="0"/>
              </a:endParaRPr>
            </a:p>
          </p:txBody>
        </p:sp>
      </p:grpSp>
      <p:sp>
        <p:nvSpPr>
          <p:cNvPr id="20" name="Rounded Rectangle 20">
            <a:extLst>
              <a:ext uri="{FF2B5EF4-FFF2-40B4-BE49-F238E27FC236}"/>
            </a:extLst>
          </p:cNvPr>
          <p:cNvSpPr>
            <a:spLocks noChangeAspect="1"/>
          </p:cNvSpPr>
          <p:nvPr/>
        </p:nvSpPr>
        <p:spPr>
          <a:xfrm rot="2160000">
            <a:off x="5753558" y="3217863"/>
            <a:ext cx="490537" cy="528637"/>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21" name="Right Triangle 17">
            <a:extLst>
              <a:ext uri="{FF2B5EF4-FFF2-40B4-BE49-F238E27FC236}"/>
            </a:extLst>
          </p:cNvPr>
          <p:cNvSpPr>
            <a:spLocks noChangeAspect="1"/>
          </p:cNvSpPr>
          <p:nvPr/>
        </p:nvSpPr>
        <p:spPr>
          <a:xfrm>
            <a:off x="5788483" y="5362575"/>
            <a:ext cx="479425" cy="56832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22" name="Rectangle 30">
            <a:extLst>
              <a:ext uri="{FF2B5EF4-FFF2-40B4-BE49-F238E27FC236}"/>
            </a:extLst>
          </p:cNvPr>
          <p:cNvSpPr/>
          <p:nvPr/>
        </p:nvSpPr>
        <p:spPr>
          <a:xfrm>
            <a:off x="5766258" y="4295775"/>
            <a:ext cx="465137" cy="46355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grpSp>
        <p:nvGrpSpPr>
          <p:cNvPr id="23" name="Group 8"/>
          <p:cNvGrpSpPr>
            <a:grpSpLocks/>
          </p:cNvGrpSpPr>
          <p:nvPr/>
        </p:nvGrpSpPr>
        <p:grpSpPr bwMode="auto">
          <a:xfrm>
            <a:off x="1659395" y="1935163"/>
            <a:ext cx="3003550" cy="2271712"/>
            <a:chOff x="384518" y="800016"/>
            <a:chExt cx="4279063" cy="3235226"/>
          </a:xfrm>
        </p:grpSpPr>
        <p:sp>
          <p:nvSpPr>
            <p:cNvPr id="24" name="Oval 9">
              <a:extLst>
                <a:ext uri="{FF2B5EF4-FFF2-40B4-BE49-F238E27FC236}"/>
              </a:extLst>
            </p:cNvPr>
            <p:cNvSpPr/>
            <p:nvPr/>
          </p:nvSpPr>
          <p:spPr>
            <a:xfrm rot="16200000">
              <a:off x="2284331" y="3182898"/>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 name="Oval 10">
              <a:extLst>
                <a:ext uri="{FF2B5EF4-FFF2-40B4-BE49-F238E27FC236}"/>
              </a:extLst>
            </p:cNvPr>
            <p:cNvSpPr/>
            <p:nvPr/>
          </p:nvSpPr>
          <p:spPr>
            <a:xfrm rot="16200000">
              <a:off x="2387235" y="3125249"/>
              <a:ext cx="85911"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 name="Oval 11">
              <a:extLst>
                <a:ext uri="{FF2B5EF4-FFF2-40B4-BE49-F238E27FC236}"/>
              </a:extLst>
            </p:cNvPr>
            <p:cNvSpPr/>
            <p:nvPr/>
          </p:nvSpPr>
          <p:spPr>
            <a:xfrm rot="16200000">
              <a:off x="2064947" y="3327594"/>
              <a:ext cx="74606"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 name="Oval 12">
              <a:extLst>
                <a:ext uri="{FF2B5EF4-FFF2-40B4-BE49-F238E27FC236}"/>
              </a:extLst>
            </p:cNvPr>
            <p:cNvSpPr/>
            <p:nvPr/>
          </p:nvSpPr>
          <p:spPr>
            <a:xfrm rot="5400000">
              <a:off x="2137326" y="3167069"/>
              <a:ext cx="115302" cy="11534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 name="Oval 13">
              <a:extLst>
                <a:ext uri="{FF2B5EF4-FFF2-40B4-BE49-F238E27FC236}"/>
              </a:extLst>
            </p:cNvPr>
            <p:cNvSpPr/>
            <p:nvPr/>
          </p:nvSpPr>
          <p:spPr>
            <a:xfrm rot="5400000">
              <a:off x="2322780" y="3429326"/>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 name="Oval 14">
              <a:extLst>
                <a:ext uri="{FF2B5EF4-FFF2-40B4-BE49-F238E27FC236}"/>
              </a:extLst>
            </p:cNvPr>
            <p:cNvSpPr/>
            <p:nvPr/>
          </p:nvSpPr>
          <p:spPr>
            <a:xfrm rot="5400000">
              <a:off x="2344264" y="3310636"/>
              <a:ext cx="8591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30" name="Oval 15">
              <a:extLst>
                <a:ext uri="{FF2B5EF4-FFF2-40B4-BE49-F238E27FC236}"/>
              </a:extLst>
            </p:cNvPr>
            <p:cNvSpPr/>
            <p:nvPr/>
          </p:nvSpPr>
          <p:spPr>
            <a:xfrm rot="5400000">
              <a:off x="2478830" y="3203248"/>
              <a:ext cx="74608"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 name="Oval 16">
              <a:extLst>
                <a:ext uri="{FF2B5EF4-FFF2-40B4-BE49-F238E27FC236}"/>
              </a:extLst>
            </p:cNvPr>
            <p:cNvSpPr/>
            <p:nvPr/>
          </p:nvSpPr>
          <p:spPr>
            <a:xfrm rot="5400000">
              <a:off x="2201775" y="3385246"/>
              <a:ext cx="61041"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 name="Oval 17">
              <a:extLst>
                <a:ext uri="{FF2B5EF4-FFF2-40B4-BE49-F238E27FC236}"/>
              </a:extLst>
            </p:cNvPr>
            <p:cNvSpPr/>
            <p:nvPr/>
          </p:nvSpPr>
          <p:spPr>
            <a:xfrm rot="16200000">
              <a:off x="2147494" y="3310640"/>
              <a:ext cx="6104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 name="Oval 18">
              <a:extLst>
                <a:ext uri="{FF2B5EF4-FFF2-40B4-BE49-F238E27FC236}"/>
              </a:extLst>
            </p:cNvPr>
            <p:cNvSpPr/>
            <p:nvPr/>
          </p:nvSpPr>
          <p:spPr>
            <a:xfrm rot="16200000">
              <a:off x="2435859" y="3512980"/>
              <a:ext cx="7460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 name="Oval 19">
              <a:extLst>
                <a:ext uri="{FF2B5EF4-FFF2-40B4-BE49-F238E27FC236}"/>
              </a:extLst>
            </p:cNvPr>
            <p:cNvSpPr/>
            <p:nvPr/>
          </p:nvSpPr>
          <p:spPr>
            <a:xfrm rot="16200000">
              <a:off x="2242489" y="3276723"/>
              <a:ext cx="83649" cy="8594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 name="Oval 20">
              <a:extLst>
                <a:ext uri="{FF2B5EF4-FFF2-40B4-BE49-F238E27FC236}"/>
              </a:extLst>
            </p:cNvPr>
            <p:cNvSpPr/>
            <p:nvPr/>
          </p:nvSpPr>
          <p:spPr>
            <a:xfrm rot="5400000">
              <a:off x="2064945" y="3248466"/>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 name="Oval 21">
              <a:extLst>
                <a:ext uri="{FF2B5EF4-FFF2-40B4-BE49-F238E27FC236}"/>
              </a:extLst>
            </p:cNvPr>
            <p:cNvSpPr/>
            <p:nvPr/>
          </p:nvSpPr>
          <p:spPr>
            <a:xfrm rot="5400000">
              <a:off x="2378186" y="3229249"/>
              <a:ext cx="7460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 name="Oval 22">
              <a:extLst>
                <a:ext uri="{FF2B5EF4-FFF2-40B4-BE49-F238E27FC236}"/>
              </a:extLst>
            </p:cNvPr>
            <p:cNvSpPr/>
            <p:nvPr/>
          </p:nvSpPr>
          <p:spPr>
            <a:xfrm rot="5400000">
              <a:off x="2007277" y="3387502"/>
              <a:ext cx="83651" cy="8594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 name="Oval 23">
              <a:extLst>
                <a:ext uri="{FF2B5EF4-FFF2-40B4-BE49-F238E27FC236}"/>
              </a:extLst>
            </p:cNvPr>
            <p:cNvSpPr/>
            <p:nvPr/>
          </p:nvSpPr>
          <p:spPr>
            <a:xfrm rot="5400000">
              <a:off x="2458480" y="3298198"/>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 name="Oval 24">
              <a:extLst>
                <a:ext uri="{FF2B5EF4-FFF2-40B4-BE49-F238E27FC236}"/>
              </a:extLst>
            </p:cNvPr>
            <p:cNvSpPr/>
            <p:nvPr/>
          </p:nvSpPr>
          <p:spPr>
            <a:xfrm rot="16200000">
              <a:off x="2204047" y="3462104"/>
              <a:ext cx="117562" cy="11534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 name="Oval 25">
              <a:extLst>
                <a:ext uri="{FF2B5EF4-FFF2-40B4-BE49-F238E27FC236}"/>
              </a:extLst>
            </p:cNvPr>
            <p:cNvSpPr/>
            <p:nvPr/>
          </p:nvSpPr>
          <p:spPr>
            <a:xfrm rot="5400000">
              <a:off x="2279804" y="3368288"/>
              <a:ext cx="7460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1" name="Oval 26">
              <a:extLst>
                <a:ext uri="{FF2B5EF4-FFF2-40B4-BE49-F238E27FC236}"/>
              </a:extLst>
            </p:cNvPr>
            <p:cNvSpPr/>
            <p:nvPr/>
          </p:nvSpPr>
          <p:spPr>
            <a:xfrm rot="5400000">
              <a:off x="2116964" y="3404461"/>
              <a:ext cx="74606"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 name="Oval 27">
              <a:extLst>
                <a:ext uri="{FF2B5EF4-FFF2-40B4-BE49-F238E27FC236}"/>
              </a:extLst>
            </p:cNvPr>
            <p:cNvSpPr/>
            <p:nvPr/>
          </p:nvSpPr>
          <p:spPr>
            <a:xfrm rot="5400000">
              <a:off x="2422287" y="3388637"/>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3" name="Oval 28">
              <a:extLst>
                <a:ext uri="{FF2B5EF4-FFF2-40B4-BE49-F238E27FC236}"/>
              </a:extLst>
            </p:cNvPr>
            <p:cNvSpPr/>
            <p:nvPr/>
          </p:nvSpPr>
          <p:spPr>
            <a:xfrm rot="16200000">
              <a:off x="2171248" y="3571758"/>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4" name="Oval 29">
              <a:extLst>
                <a:ext uri="{FF2B5EF4-FFF2-40B4-BE49-F238E27FC236}"/>
              </a:extLst>
            </p:cNvPr>
            <p:cNvSpPr/>
            <p:nvPr/>
          </p:nvSpPr>
          <p:spPr>
            <a:xfrm rot="16200000">
              <a:off x="1925857" y="3552542"/>
              <a:ext cx="83649" cy="8594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 name="Oval 30">
              <a:extLst>
                <a:ext uri="{FF2B5EF4-FFF2-40B4-BE49-F238E27FC236}"/>
              </a:extLst>
            </p:cNvPr>
            <p:cNvSpPr/>
            <p:nvPr/>
          </p:nvSpPr>
          <p:spPr>
            <a:xfrm rot="16200000">
              <a:off x="1954124" y="3716454"/>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 name="Oval 31">
              <a:extLst>
                <a:ext uri="{FF2B5EF4-FFF2-40B4-BE49-F238E27FC236}"/>
              </a:extLst>
            </p:cNvPr>
            <p:cNvSpPr/>
            <p:nvPr/>
          </p:nvSpPr>
          <p:spPr>
            <a:xfrm rot="5400000">
              <a:off x="2024243" y="3555929"/>
              <a:ext cx="115302" cy="11534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7" name="Oval 32">
              <a:extLst>
                <a:ext uri="{FF2B5EF4-FFF2-40B4-BE49-F238E27FC236}"/>
              </a:extLst>
            </p:cNvPr>
            <p:cNvSpPr/>
            <p:nvPr/>
          </p:nvSpPr>
          <p:spPr>
            <a:xfrm rot="5400000">
              <a:off x="2234573" y="3698366"/>
              <a:ext cx="83649"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48" name="Oval 33">
              <a:extLst>
                <a:ext uri="{FF2B5EF4-FFF2-40B4-BE49-F238E27FC236}"/>
              </a:extLst>
            </p:cNvPr>
            <p:cNvSpPr/>
            <p:nvPr/>
          </p:nvSpPr>
          <p:spPr>
            <a:xfrm rot="5400000">
              <a:off x="2318253" y="3549154"/>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 name="Oval 34">
              <a:extLst>
                <a:ext uri="{FF2B5EF4-FFF2-40B4-BE49-F238E27FC236}"/>
              </a:extLst>
            </p:cNvPr>
            <p:cNvSpPr/>
            <p:nvPr/>
          </p:nvSpPr>
          <p:spPr>
            <a:xfrm rot="5400000">
              <a:off x="2087561" y="3772976"/>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0" name="Oval 35">
              <a:extLst>
                <a:ext uri="{FF2B5EF4-FFF2-40B4-BE49-F238E27FC236}"/>
              </a:extLst>
            </p:cNvPr>
            <p:cNvSpPr/>
            <p:nvPr/>
          </p:nvSpPr>
          <p:spPr>
            <a:xfrm rot="16200000">
              <a:off x="2033282" y="3698369"/>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 name="Oval 36">
              <a:extLst>
                <a:ext uri="{FF2B5EF4-FFF2-40B4-BE49-F238E27FC236}"/>
              </a:extLst>
            </p:cNvPr>
            <p:cNvSpPr/>
            <p:nvPr/>
          </p:nvSpPr>
          <p:spPr>
            <a:xfrm rot="16200000">
              <a:off x="2110180" y="3485851"/>
              <a:ext cx="7460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2" name="Oval 37">
              <a:extLst>
                <a:ext uri="{FF2B5EF4-FFF2-40B4-BE49-F238E27FC236}"/>
              </a:extLst>
            </p:cNvPr>
            <p:cNvSpPr/>
            <p:nvPr/>
          </p:nvSpPr>
          <p:spPr>
            <a:xfrm rot="16200000">
              <a:off x="2130536" y="3664453"/>
              <a:ext cx="83651" cy="83682"/>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3" name="Oval 38">
              <a:extLst>
                <a:ext uri="{FF2B5EF4-FFF2-40B4-BE49-F238E27FC236}"/>
              </a:extLst>
            </p:cNvPr>
            <p:cNvSpPr/>
            <p:nvPr/>
          </p:nvSpPr>
          <p:spPr>
            <a:xfrm rot="5400000">
              <a:off x="1954123" y="3635067"/>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4" name="Oval 39">
              <a:extLst>
                <a:ext uri="{FF2B5EF4-FFF2-40B4-BE49-F238E27FC236}"/>
              </a:extLst>
            </p:cNvPr>
            <p:cNvSpPr/>
            <p:nvPr/>
          </p:nvSpPr>
          <p:spPr>
            <a:xfrm rot="5400000">
              <a:off x="2267365" y="3615847"/>
              <a:ext cx="7234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5" name="Oval 40">
              <a:extLst>
                <a:ext uri="{FF2B5EF4-FFF2-40B4-BE49-F238E27FC236}"/>
              </a:extLst>
            </p:cNvPr>
            <p:cNvSpPr/>
            <p:nvPr/>
          </p:nvSpPr>
          <p:spPr>
            <a:xfrm rot="5400000">
              <a:off x="2000485" y="3491507"/>
              <a:ext cx="54260" cy="5201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6" name="Oval 41">
              <a:extLst>
                <a:ext uri="{FF2B5EF4-FFF2-40B4-BE49-F238E27FC236}"/>
              </a:extLst>
            </p:cNvPr>
            <p:cNvSpPr/>
            <p:nvPr/>
          </p:nvSpPr>
          <p:spPr>
            <a:xfrm rot="5400000">
              <a:off x="2745710" y="3329850"/>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7" name="Oval 42">
              <a:extLst>
                <a:ext uri="{FF2B5EF4-FFF2-40B4-BE49-F238E27FC236}"/>
              </a:extLst>
            </p:cNvPr>
            <p:cNvSpPr/>
            <p:nvPr/>
          </p:nvSpPr>
          <p:spPr>
            <a:xfrm rot="5400000">
              <a:off x="2168983" y="3757149"/>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8" name="Oval 43">
              <a:extLst>
                <a:ext uri="{FF2B5EF4-FFF2-40B4-BE49-F238E27FC236}"/>
              </a:extLst>
            </p:cNvPr>
            <p:cNvSpPr/>
            <p:nvPr/>
          </p:nvSpPr>
          <p:spPr>
            <a:xfrm rot="5400000">
              <a:off x="2311465" y="3777498"/>
              <a:ext cx="61043" cy="6106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9" name="Oval 44">
              <a:extLst>
                <a:ext uri="{FF2B5EF4-FFF2-40B4-BE49-F238E27FC236}"/>
              </a:extLst>
            </p:cNvPr>
            <p:cNvSpPr/>
            <p:nvPr/>
          </p:nvSpPr>
          <p:spPr>
            <a:xfrm rot="15196595">
              <a:off x="2175771" y="2454915"/>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60" name="Oval 45">
              <a:extLst>
                <a:ext uri="{FF2B5EF4-FFF2-40B4-BE49-F238E27FC236}"/>
              </a:extLst>
            </p:cNvPr>
            <p:cNvSpPr/>
            <p:nvPr/>
          </p:nvSpPr>
          <p:spPr>
            <a:xfrm rot="15196595">
              <a:off x="2257189" y="2371266"/>
              <a:ext cx="83651"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61" name="Oval 46">
              <a:extLst>
                <a:ext uri="{FF2B5EF4-FFF2-40B4-BE49-F238E27FC236}"/>
              </a:extLst>
            </p:cNvPr>
            <p:cNvSpPr/>
            <p:nvPr/>
          </p:nvSpPr>
          <p:spPr>
            <a:xfrm rot="15196595">
              <a:off x="2005012" y="2659522"/>
              <a:ext cx="72346"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62" name="Oval 47">
              <a:extLst>
                <a:ext uri="{FF2B5EF4-FFF2-40B4-BE49-F238E27FC236}"/>
              </a:extLst>
            </p:cNvPr>
            <p:cNvSpPr/>
            <p:nvPr/>
          </p:nvSpPr>
          <p:spPr>
            <a:xfrm rot="4396595">
              <a:off x="2031030" y="2477518"/>
              <a:ext cx="115301" cy="115345"/>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63" name="Oval 48">
              <a:extLst>
                <a:ext uri="{FF2B5EF4-FFF2-40B4-BE49-F238E27FC236}"/>
              </a:extLst>
            </p:cNvPr>
            <p:cNvSpPr/>
            <p:nvPr/>
          </p:nvSpPr>
          <p:spPr>
            <a:xfrm rot="4396595">
              <a:off x="2282070" y="2678735"/>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64" name="Oval 49">
              <a:extLst>
                <a:ext uri="{FF2B5EF4-FFF2-40B4-BE49-F238E27FC236}"/>
              </a:extLst>
            </p:cNvPr>
            <p:cNvSpPr/>
            <p:nvPr/>
          </p:nvSpPr>
          <p:spPr>
            <a:xfrm rot="4396595">
              <a:off x="2269629" y="2560044"/>
              <a:ext cx="83651" cy="8594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65" name="Oval 50">
              <a:extLst>
                <a:ext uri="{FF2B5EF4-FFF2-40B4-BE49-F238E27FC236}"/>
              </a:extLst>
            </p:cNvPr>
            <p:cNvSpPr/>
            <p:nvPr/>
          </p:nvSpPr>
          <p:spPr>
            <a:xfrm rot="4396595">
              <a:off x="2364616" y="2422137"/>
              <a:ext cx="74608"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66" name="Oval 51">
              <a:extLst>
                <a:ext uri="{FF2B5EF4-FFF2-40B4-BE49-F238E27FC236}"/>
              </a:extLst>
            </p:cNvPr>
            <p:cNvSpPr/>
            <p:nvPr/>
          </p:nvSpPr>
          <p:spPr>
            <a:xfrm rot="4396595">
              <a:off x="2149755" y="2677612"/>
              <a:ext cx="6104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67" name="Oval 52">
              <a:extLst>
                <a:ext uri="{FF2B5EF4-FFF2-40B4-BE49-F238E27FC236}"/>
              </a:extLst>
            </p:cNvPr>
            <p:cNvSpPr/>
            <p:nvPr/>
          </p:nvSpPr>
          <p:spPr>
            <a:xfrm rot="15196595">
              <a:off x="2076252" y="2622221"/>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68" name="Oval 53">
              <a:extLst>
                <a:ext uri="{FF2B5EF4-FFF2-40B4-BE49-F238E27FC236}"/>
              </a:extLst>
            </p:cNvPr>
            <p:cNvSpPr/>
            <p:nvPr/>
          </p:nvSpPr>
          <p:spPr>
            <a:xfrm rot="15196595">
              <a:off x="2150890" y="2382573"/>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69" name="Oval 54">
              <a:extLst>
                <a:ext uri="{FF2B5EF4-FFF2-40B4-BE49-F238E27FC236}"/>
              </a:extLst>
            </p:cNvPr>
            <p:cNvSpPr/>
            <p:nvPr/>
          </p:nvSpPr>
          <p:spPr>
            <a:xfrm rot="15196595">
              <a:off x="2159938" y="2558915"/>
              <a:ext cx="83649"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0" name="Oval 55">
              <a:extLst>
                <a:ext uri="{FF2B5EF4-FFF2-40B4-BE49-F238E27FC236}"/>
              </a:extLst>
            </p:cNvPr>
            <p:cNvSpPr/>
            <p:nvPr/>
          </p:nvSpPr>
          <p:spPr>
            <a:xfrm rot="4396595">
              <a:off x="2001618" y="2583787"/>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1" name="Oval 56">
              <a:extLst>
                <a:ext uri="{FF2B5EF4-FFF2-40B4-BE49-F238E27FC236}"/>
              </a:extLst>
            </p:cNvPr>
            <p:cNvSpPr/>
            <p:nvPr/>
          </p:nvSpPr>
          <p:spPr>
            <a:xfrm rot="4396595">
              <a:off x="2276411" y="2474135"/>
              <a:ext cx="7234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2" name="Oval 57">
              <a:extLst>
                <a:ext uri="{FF2B5EF4-FFF2-40B4-BE49-F238E27FC236}"/>
              </a:extLst>
            </p:cNvPr>
            <p:cNvSpPr/>
            <p:nvPr/>
          </p:nvSpPr>
          <p:spPr>
            <a:xfrm rot="4396595">
              <a:off x="2006145" y="2726215"/>
              <a:ext cx="83649"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3" name="Oval 58">
              <a:extLst>
                <a:ext uri="{FF2B5EF4-FFF2-40B4-BE49-F238E27FC236}"/>
              </a:extLst>
            </p:cNvPr>
            <p:cNvSpPr/>
            <p:nvPr/>
          </p:nvSpPr>
          <p:spPr>
            <a:xfrm rot="4396595">
              <a:off x="2374798" y="2513696"/>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4" name="Oval 59">
              <a:extLst>
                <a:ext uri="{FF2B5EF4-FFF2-40B4-BE49-F238E27FC236}"/>
              </a:extLst>
            </p:cNvPr>
            <p:cNvSpPr/>
            <p:nvPr/>
          </p:nvSpPr>
          <p:spPr>
            <a:xfrm rot="15196595">
              <a:off x="2180299" y="2742034"/>
              <a:ext cx="115302" cy="115345"/>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5" name="Oval 60">
              <a:extLst>
                <a:ext uri="{FF2B5EF4-FFF2-40B4-BE49-F238E27FC236}"/>
              </a:extLst>
            </p:cNvPr>
            <p:cNvSpPr/>
            <p:nvPr/>
          </p:nvSpPr>
          <p:spPr>
            <a:xfrm rot="4396595">
              <a:off x="2222132" y="2636915"/>
              <a:ext cx="7460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6" name="Oval 61">
              <a:extLst>
                <a:ext uri="{FF2B5EF4-FFF2-40B4-BE49-F238E27FC236}"/>
              </a:extLst>
            </p:cNvPr>
            <p:cNvSpPr/>
            <p:nvPr/>
          </p:nvSpPr>
          <p:spPr>
            <a:xfrm rot="4396595">
              <a:off x="2075124" y="2417615"/>
              <a:ext cx="72346"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7" name="Oval 62">
              <a:extLst>
                <a:ext uri="{FF2B5EF4-FFF2-40B4-BE49-F238E27FC236}"/>
              </a:extLst>
            </p:cNvPr>
            <p:cNvSpPr/>
            <p:nvPr/>
          </p:nvSpPr>
          <p:spPr>
            <a:xfrm rot="4396595">
              <a:off x="2364615" y="2616569"/>
              <a:ext cx="61041"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8" name="Oval 63">
              <a:extLst>
                <a:ext uri="{FF2B5EF4-FFF2-40B4-BE49-F238E27FC236}"/>
              </a:extLst>
            </p:cNvPr>
            <p:cNvSpPr/>
            <p:nvPr/>
          </p:nvSpPr>
          <p:spPr>
            <a:xfrm rot="15196595">
              <a:off x="2179164" y="2858471"/>
              <a:ext cx="94954" cy="92729"/>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9" name="Oval 64">
              <a:extLst>
                <a:ext uri="{FF2B5EF4-FFF2-40B4-BE49-F238E27FC236}"/>
              </a:extLst>
            </p:cNvPr>
            <p:cNvSpPr/>
            <p:nvPr/>
          </p:nvSpPr>
          <p:spPr>
            <a:xfrm rot="15196595">
              <a:off x="2096612" y="2303442"/>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80" name="Oval 65">
              <a:extLst>
                <a:ext uri="{FF2B5EF4-FFF2-40B4-BE49-F238E27FC236}"/>
              </a:extLst>
            </p:cNvPr>
            <p:cNvSpPr/>
            <p:nvPr/>
          </p:nvSpPr>
          <p:spPr>
            <a:xfrm rot="15196595">
              <a:off x="2008405" y="3063077"/>
              <a:ext cx="74608"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81" name="Oval 66">
              <a:extLst>
                <a:ext uri="{FF2B5EF4-FFF2-40B4-BE49-F238E27FC236}"/>
              </a:extLst>
            </p:cNvPr>
            <p:cNvSpPr/>
            <p:nvPr/>
          </p:nvSpPr>
          <p:spPr>
            <a:xfrm rot="4396595">
              <a:off x="2035552" y="2882205"/>
              <a:ext cx="115302" cy="115345"/>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82" name="Oval 67">
              <a:extLst>
                <a:ext uri="{FF2B5EF4-FFF2-40B4-BE49-F238E27FC236}"/>
              </a:extLst>
            </p:cNvPr>
            <p:cNvSpPr/>
            <p:nvPr/>
          </p:nvSpPr>
          <p:spPr>
            <a:xfrm rot="4396595">
              <a:off x="2286594" y="3083422"/>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83" name="Oval 68">
              <a:extLst>
                <a:ext uri="{FF2B5EF4-FFF2-40B4-BE49-F238E27FC236}"/>
              </a:extLst>
            </p:cNvPr>
            <p:cNvSpPr/>
            <p:nvPr/>
          </p:nvSpPr>
          <p:spPr>
            <a:xfrm rot="4396595">
              <a:off x="2273021" y="2963600"/>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84" name="Oval 69">
              <a:extLst>
                <a:ext uri="{FF2B5EF4-FFF2-40B4-BE49-F238E27FC236}"/>
              </a:extLst>
            </p:cNvPr>
            <p:cNvSpPr/>
            <p:nvPr/>
          </p:nvSpPr>
          <p:spPr>
            <a:xfrm rot="4396595">
              <a:off x="2308075" y="2799694"/>
              <a:ext cx="7460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85" name="Oval 70">
              <a:extLst>
                <a:ext uri="{FF2B5EF4-FFF2-40B4-BE49-F238E27FC236}"/>
              </a:extLst>
            </p:cNvPr>
            <p:cNvSpPr/>
            <p:nvPr/>
          </p:nvSpPr>
          <p:spPr>
            <a:xfrm rot="4396595">
              <a:off x="2153149" y="3081166"/>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86" name="Oval 71">
              <a:extLst>
                <a:ext uri="{FF2B5EF4-FFF2-40B4-BE49-F238E27FC236}"/>
              </a:extLst>
            </p:cNvPr>
            <p:cNvSpPr/>
            <p:nvPr/>
          </p:nvSpPr>
          <p:spPr>
            <a:xfrm rot="15196595">
              <a:off x="2078515" y="3024646"/>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87" name="Oval 72">
              <a:extLst>
                <a:ext uri="{FF2B5EF4-FFF2-40B4-BE49-F238E27FC236}"/>
              </a:extLst>
            </p:cNvPr>
            <p:cNvSpPr/>
            <p:nvPr/>
          </p:nvSpPr>
          <p:spPr>
            <a:xfrm rot="15196595">
              <a:off x="2093217" y="2799694"/>
              <a:ext cx="7460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88" name="Oval 73">
              <a:extLst>
                <a:ext uri="{FF2B5EF4-FFF2-40B4-BE49-F238E27FC236}"/>
              </a:extLst>
            </p:cNvPr>
            <p:cNvSpPr/>
            <p:nvPr/>
          </p:nvSpPr>
          <p:spPr>
            <a:xfrm rot="15196595">
              <a:off x="2163331" y="2962471"/>
              <a:ext cx="8591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89" name="Oval 74">
              <a:extLst>
                <a:ext uri="{FF2B5EF4-FFF2-40B4-BE49-F238E27FC236}"/>
              </a:extLst>
            </p:cNvPr>
            <p:cNvSpPr/>
            <p:nvPr/>
          </p:nvSpPr>
          <p:spPr>
            <a:xfrm rot="4396595">
              <a:off x="2036673" y="2820042"/>
              <a:ext cx="61041"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90" name="Oval 75">
              <a:extLst>
                <a:ext uri="{FF2B5EF4-FFF2-40B4-BE49-F238E27FC236}"/>
              </a:extLst>
            </p:cNvPr>
            <p:cNvSpPr/>
            <p:nvPr/>
          </p:nvSpPr>
          <p:spPr>
            <a:xfrm rot="4396595">
              <a:off x="2279804" y="2877691"/>
              <a:ext cx="74608"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91" name="Oval 76">
              <a:extLst>
                <a:ext uri="{FF2B5EF4-FFF2-40B4-BE49-F238E27FC236}"/>
              </a:extLst>
            </p:cNvPr>
            <p:cNvSpPr/>
            <p:nvPr/>
          </p:nvSpPr>
          <p:spPr>
            <a:xfrm rot="4396595">
              <a:off x="1980129" y="2320405"/>
              <a:ext cx="51999" cy="5428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92" name="Oval 77">
              <a:extLst>
                <a:ext uri="{FF2B5EF4-FFF2-40B4-BE49-F238E27FC236}"/>
              </a:extLst>
            </p:cNvPr>
            <p:cNvSpPr/>
            <p:nvPr/>
          </p:nvSpPr>
          <p:spPr>
            <a:xfrm rot="4396595">
              <a:off x="2365751" y="2866383"/>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93" name="Oval 78">
              <a:extLst>
                <a:ext uri="{FF2B5EF4-FFF2-40B4-BE49-F238E27FC236}"/>
              </a:extLst>
            </p:cNvPr>
            <p:cNvSpPr/>
            <p:nvPr/>
          </p:nvSpPr>
          <p:spPr>
            <a:xfrm rot="15196595">
              <a:off x="2811301" y="3239415"/>
              <a:ext cx="115302" cy="11534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94" name="Oval 79">
              <a:extLst>
                <a:ext uri="{FF2B5EF4-FFF2-40B4-BE49-F238E27FC236}"/>
              </a:extLst>
            </p:cNvPr>
            <p:cNvSpPr/>
            <p:nvPr/>
          </p:nvSpPr>
          <p:spPr>
            <a:xfrm rot="4396595">
              <a:off x="2225524" y="3040469"/>
              <a:ext cx="74608"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95" name="Oval 80">
              <a:extLst>
                <a:ext uri="{FF2B5EF4-FFF2-40B4-BE49-F238E27FC236}"/>
              </a:extLst>
            </p:cNvPr>
            <p:cNvSpPr/>
            <p:nvPr/>
          </p:nvSpPr>
          <p:spPr>
            <a:xfrm rot="4396595">
              <a:off x="2080778" y="3121859"/>
              <a:ext cx="74608"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96" name="Oval 81">
              <a:extLst>
                <a:ext uri="{FF2B5EF4-FFF2-40B4-BE49-F238E27FC236}"/>
              </a:extLst>
            </p:cNvPr>
            <p:cNvSpPr/>
            <p:nvPr/>
          </p:nvSpPr>
          <p:spPr>
            <a:xfrm rot="4396595">
              <a:off x="2366876" y="3021256"/>
              <a:ext cx="63303" cy="6106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97" name="Oval 82">
              <a:extLst>
                <a:ext uri="{FF2B5EF4-FFF2-40B4-BE49-F238E27FC236}"/>
              </a:extLst>
            </p:cNvPr>
            <p:cNvSpPr/>
            <p:nvPr/>
          </p:nvSpPr>
          <p:spPr>
            <a:xfrm rot="15086866">
              <a:off x="2641674" y="2525000"/>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98" name="Oval 83">
              <a:extLst>
                <a:ext uri="{FF2B5EF4-FFF2-40B4-BE49-F238E27FC236}"/>
              </a:extLst>
            </p:cNvPr>
            <p:cNvSpPr/>
            <p:nvPr/>
          </p:nvSpPr>
          <p:spPr>
            <a:xfrm rot="15086866">
              <a:off x="2720830" y="2439091"/>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99" name="Oval 84">
              <a:extLst>
                <a:ext uri="{FF2B5EF4-FFF2-40B4-BE49-F238E27FC236}"/>
              </a:extLst>
            </p:cNvPr>
            <p:cNvSpPr/>
            <p:nvPr/>
          </p:nvSpPr>
          <p:spPr>
            <a:xfrm rot="15086866">
              <a:off x="2477699" y="2736391"/>
              <a:ext cx="7460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00" name="Oval 85">
              <a:extLst>
                <a:ext uri="{FF2B5EF4-FFF2-40B4-BE49-F238E27FC236}"/>
              </a:extLst>
            </p:cNvPr>
            <p:cNvSpPr/>
            <p:nvPr/>
          </p:nvSpPr>
          <p:spPr>
            <a:xfrm rot="4286866">
              <a:off x="2499192" y="2552127"/>
              <a:ext cx="115302" cy="11534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01" name="Oval 86">
              <a:extLst>
                <a:ext uri="{FF2B5EF4-FFF2-40B4-BE49-F238E27FC236}"/>
              </a:extLst>
            </p:cNvPr>
            <p:cNvSpPr/>
            <p:nvPr/>
          </p:nvSpPr>
          <p:spPr>
            <a:xfrm rot="4286866">
              <a:off x="2757019" y="2746560"/>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02" name="Oval 87">
              <a:extLst>
                <a:ext uri="{FF2B5EF4-FFF2-40B4-BE49-F238E27FC236}"/>
              </a:extLst>
            </p:cNvPr>
            <p:cNvSpPr/>
            <p:nvPr/>
          </p:nvSpPr>
          <p:spPr>
            <a:xfrm rot="4286866">
              <a:off x="2738924" y="2626739"/>
              <a:ext cx="85911" cy="8594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103" name="Oval 88">
              <a:extLst>
                <a:ext uri="{FF2B5EF4-FFF2-40B4-BE49-F238E27FC236}"/>
              </a:extLst>
            </p:cNvPr>
            <p:cNvSpPr/>
            <p:nvPr/>
          </p:nvSpPr>
          <p:spPr>
            <a:xfrm rot="4286866">
              <a:off x="2831649" y="2486571"/>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04" name="Oval 89">
              <a:extLst>
                <a:ext uri="{FF2B5EF4-FFF2-40B4-BE49-F238E27FC236}"/>
              </a:extLst>
            </p:cNvPr>
            <p:cNvSpPr/>
            <p:nvPr/>
          </p:nvSpPr>
          <p:spPr>
            <a:xfrm rot="4286866">
              <a:off x="2622445" y="2749957"/>
              <a:ext cx="63303" cy="6106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05" name="Oval 90">
              <a:extLst>
                <a:ext uri="{FF2B5EF4-FFF2-40B4-BE49-F238E27FC236}"/>
              </a:extLst>
            </p:cNvPr>
            <p:cNvSpPr/>
            <p:nvPr/>
          </p:nvSpPr>
          <p:spPr>
            <a:xfrm rot="15086866">
              <a:off x="2546678" y="2694567"/>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06" name="Oval 91">
              <a:extLst>
                <a:ext uri="{FF2B5EF4-FFF2-40B4-BE49-F238E27FC236}"/>
              </a:extLst>
            </p:cNvPr>
            <p:cNvSpPr/>
            <p:nvPr/>
          </p:nvSpPr>
          <p:spPr>
            <a:xfrm rot="15086866">
              <a:off x="2554597" y="2467353"/>
              <a:ext cx="7234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07" name="Oval 92">
              <a:extLst>
                <a:ext uri="{FF2B5EF4-FFF2-40B4-BE49-F238E27FC236}"/>
              </a:extLst>
            </p:cNvPr>
            <p:cNvSpPr/>
            <p:nvPr/>
          </p:nvSpPr>
          <p:spPr>
            <a:xfrm rot="15086866">
              <a:off x="2630364" y="2628999"/>
              <a:ext cx="8365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08" name="Oval 93">
              <a:extLst>
                <a:ext uri="{FF2B5EF4-FFF2-40B4-BE49-F238E27FC236}"/>
              </a:extLst>
            </p:cNvPr>
            <p:cNvSpPr/>
            <p:nvPr/>
          </p:nvSpPr>
          <p:spPr>
            <a:xfrm rot="4286866">
              <a:off x="2451688" y="2660654"/>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09" name="Oval 94">
              <a:extLst>
                <a:ext uri="{FF2B5EF4-FFF2-40B4-BE49-F238E27FC236}"/>
              </a:extLst>
            </p:cNvPr>
            <p:cNvSpPr/>
            <p:nvPr/>
          </p:nvSpPr>
          <p:spPr>
            <a:xfrm rot="4286866">
              <a:off x="2742314" y="2541961"/>
              <a:ext cx="7460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10" name="Oval 95">
              <a:extLst>
                <a:ext uri="{FF2B5EF4-FFF2-40B4-BE49-F238E27FC236}"/>
              </a:extLst>
            </p:cNvPr>
            <p:cNvSpPr/>
            <p:nvPr/>
          </p:nvSpPr>
          <p:spPr>
            <a:xfrm rot="4286866">
              <a:off x="2443777" y="2808733"/>
              <a:ext cx="83651" cy="8594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11" name="Oval 96">
              <a:extLst>
                <a:ext uri="{FF2B5EF4-FFF2-40B4-BE49-F238E27FC236}"/>
              </a:extLst>
            </p:cNvPr>
            <p:cNvSpPr/>
            <p:nvPr/>
          </p:nvSpPr>
          <p:spPr>
            <a:xfrm rot="4286866">
              <a:off x="2844093" y="2578128"/>
              <a:ext cx="9269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12" name="Oval 97">
              <a:extLst>
                <a:ext uri="{FF2B5EF4-FFF2-40B4-BE49-F238E27FC236}"/>
              </a:extLst>
            </p:cNvPr>
            <p:cNvSpPr/>
            <p:nvPr/>
          </p:nvSpPr>
          <p:spPr>
            <a:xfrm rot="15086866">
              <a:off x="2657508" y="2809860"/>
              <a:ext cx="115302" cy="11534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13" name="Oval 98">
              <a:extLst>
                <a:ext uri="{FF2B5EF4-FFF2-40B4-BE49-F238E27FC236}"/>
              </a:extLst>
            </p:cNvPr>
            <p:cNvSpPr/>
            <p:nvPr/>
          </p:nvSpPr>
          <p:spPr>
            <a:xfrm rot="4286866">
              <a:off x="2694820" y="2704738"/>
              <a:ext cx="7234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14" name="Oval 99">
              <a:extLst>
                <a:ext uri="{FF2B5EF4-FFF2-40B4-BE49-F238E27FC236}"/>
              </a:extLst>
            </p:cNvPr>
            <p:cNvSpPr/>
            <p:nvPr/>
          </p:nvSpPr>
          <p:spPr>
            <a:xfrm rot="4286866">
              <a:off x="2551203" y="2791780"/>
              <a:ext cx="74608"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15" name="Oval 100">
              <a:extLst>
                <a:ext uri="{FF2B5EF4-FFF2-40B4-BE49-F238E27FC236}"/>
              </a:extLst>
            </p:cNvPr>
            <p:cNvSpPr/>
            <p:nvPr/>
          </p:nvSpPr>
          <p:spPr>
            <a:xfrm rot="4286866">
              <a:off x="2833910" y="2681002"/>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16" name="Oval 101">
              <a:extLst>
                <a:ext uri="{FF2B5EF4-FFF2-40B4-BE49-F238E27FC236}"/>
              </a:extLst>
            </p:cNvPr>
            <p:cNvSpPr/>
            <p:nvPr/>
          </p:nvSpPr>
          <p:spPr>
            <a:xfrm rot="15086866">
              <a:off x="2659767" y="2927425"/>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17" name="Oval 102">
              <a:extLst>
                <a:ext uri="{FF2B5EF4-FFF2-40B4-BE49-F238E27FC236}"/>
              </a:extLst>
            </p:cNvPr>
            <p:cNvSpPr/>
            <p:nvPr/>
          </p:nvSpPr>
          <p:spPr>
            <a:xfrm rot="15086866">
              <a:off x="2417768" y="2990730"/>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18" name="Oval 103">
              <a:extLst>
                <a:ext uri="{FF2B5EF4-FFF2-40B4-BE49-F238E27FC236}"/>
              </a:extLst>
            </p:cNvPr>
            <p:cNvSpPr/>
            <p:nvPr/>
          </p:nvSpPr>
          <p:spPr>
            <a:xfrm rot="15086866">
              <a:off x="2495793" y="3138814"/>
              <a:ext cx="72346"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19" name="Oval 104">
              <a:extLst>
                <a:ext uri="{FF2B5EF4-FFF2-40B4-BE49-F238E27FC236}"/>
              </a:extLst>
            </p:cNvPr>
            <p:cNvSpPr/>
            <p:nvPr/>
          </p:nvSpPr>
          <p:spPr>
            <a:xfrm rot="4286866">
              <a:off x="2517287" y="2956812"/>
              <a:ext cx="115301" cy="11534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20" name="Oval 105">
              <a:extLst>
                <a:ext uri="{FF2B5EF4-FFF2-40B4-BE49-F238E27FC236}"/>
              </a:extLst>
            </p:cNvPr>
            <p:cNvSpPr/>
            <p:nvPr/>
          </p:nvSpPr>
          <p:spPr>
            <a:xfrm rot="4286866">
              <a:off x="2773981" y="3150116"/>
              <a:ext cx="94954" cy="927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21" name="Oval 106">
              <a:extLst>
                <a:ext uri="{FF2B5EF4-FFF2-40B4-BE49-F238E27FC236}"/>
              </a:extLst>
            </p:cNvPr>
            <p:cNvSpPr/>
            <p:nvPr/>
          </p:nvSpPr>
          <p:spPr>
            <a:xfrm rot="4286866">
              <a:off x="2757017" y="3031424"/>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122" name="Oval 107">
              <a:extLst>
                <a:ext uri="{FF2B5EF4-FFF2-40B4-BE49-F238E27FC236}"/>
              </a:extLst>
            </p:cNvPr>
            <p:cNvSpPr/>
            <p:nvPr/>
          </p:nvSpPr>
          <p:spPr>
            <a:xfrm rot="4286866">
              <a:off x="2786416" y="2864126"/>
              <a:ext cx="74608"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23" name="Oval 108">
              <a:extLst>
                <a:ext uri="{FF2B5EF4-FFF2-40B4-BE49-F238E27FC236}"/>
              </a:extLst>
            </p:cNvPr>
            <p:cNvSpPr/>
            <p:nvPr/>
          </p:nvSpPr>
          <p:spPr>
            <a:xfrm rot="4286866">
              <a:off x="2640536" y="3152383"/>
              <a:ext cx="6104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24" name="Oval 109">
              <a:extLst>
                <a:ext uri="{FF2B5EF4-FFF2-40B4-BE49-F238E27FC236}"/>
              </a:extLst>
            </p:cNvPr>
            <p:cNvSpPr/>
            <p:nvPr/>
          </p:nvSpPr>
          <p:spPr>
            <a:xfrm rot="15086866">
              <a:off x="2564771" y="3099253"/>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25" name="Oval 110">
              <a:extLst>
                <a:ext uri="{FF2B5EF4-FFF2-40B4-BE49-F238E27FC236}"/>
              </a:extLst>
            </p:cNvPr>
            <p:cNvSpPr/>
            <p:nvPr/>
          </p:nvSpPr>
          <p:spPr>
            <a:xfrm rot="15086866">
              <a:off x="2570428" y="2872040"/>
              <a:ext cx="7460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26" name="Oval 111">
              <a:extLst>
                <a:ext uri="{FF2B5EF4-FFF2-40B4-BE49-F238E27FC236}"/>
              </a:extLst>
            </p:cNvPr>
            <p:cNvSpPr/>
            <p:nvPr/>
          </p:nvSpPr>
          <p:spPr>
            <a:xfrm rot="15086866">
              <a:off x="2647326" y="3032555"/>
              <a:ext cx="8591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27" name="Oval 112">
              <a:extLst>
                <a:ext uri="{FF2B5EF4-FFF2-40B4-BE49-F238E27FC236}"/>
              </a:extLst>
            </p:cNvPr>
            <p:cNvSpPr/>
            <p:nvPr/>
          </p:nvSpPr>
          <p:spPr>
            <a:xfrm rot="4286866">
              <a:off x="2467521" y="3065341"/>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28" name="Oval 113">
              <a:extLst>
                <a:ext uri="{FF2B5EF4-FFF2-40B4-BE49-F238E27FC236}"/>
              </a:extLst>
            </p:cNvPr>
            <p:cNvSpPr/>
            <p:nvPr/>
          </p:nvSpPr>
          <p:spPr>
            <a:xfrm rot="4286866">
              <a:off x="2760407" y="2944384"/>
              <a:ext cx="7234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29" name="Oval 114">
              <a:extLst>
                <a:ext uri="{FF2B5EF4-FFF2-40B4-BE49-F238E27FC236}"/>
              </a:extLst>
            </p:cNvPr>
            <p:cNvSpPr/>
            <p:nvPr/>
          </p:nvSpPr>
          <p:spPr>
            <a:xfrm rot="4286866">
              <a:off x="2465256" y="2913867"/>
              <a:ext cx="54260" cy="5428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30" name="Oval 115">
              <a:extLst>
                <a:ext uri="{FF2B5EF4-FFF2-40B4-BE49-F238E27FC236}"/>
              </a:extLst>
            </p:cNvPr>
            <p:cNvSpPr/>
            <p:nvPr/>
          </p:nvSpPr>
          <p:spPr>
            <a:xfrm rot="4286866">
              <a:off x="2438124" y="2222050"/>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31" name="Oval 116">
              <a:extLst>
                <a:ext uri="{FF2B5EF4-FFF2-40B4-BE49-F238E27FC236}"/>
              </a:extLst>
            </p:cNvPr>
            <p:cNvSpPr/>
            <p:nvPr/>
          </p:nvSpPr>
          <p:spPr>
            <a:xfrm rot="15086866">
              <a:off x="2675603" y="3214545"/>
              <a:ext cx="115301" cy="11534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32" name="Oval 117">
              <a:extLst>
                <a:ext uri="{FF2B5EF4-FFF2-40B4-BE49-F238E27FC236}"/>
              </a:extLst>
            </p:cNvPr>
            <p:cNvSpPr/>
            <p:nvPr/>
          </p:nvSpPr>
          <p:spPr>
            <a:xfrm rot="4286866">
              <a:off x="2711782" y="3108294"/>
              <a:ext cx="74608"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33" name="Oval 118">
              <a:extLst>
                <a:ext uri="{FF2B5EF4-FFF2-40B4-BE49-F238E27FC236}"/>
              </a:extLst>
            </p:cNvPr>
            <p:cNvSpPr/>
            <p:nvPr/>
          </p:nvSpPr>
          <p:spPr>
            <a:xfrm rot="4286866">
              <a:off x="2569296" y="3196467"/>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34" name="Oval 119">
              <a:extLst>
                <a:ext uri="{FF2B5EF4-FFF2-40B4-BE49-F238E27FC236}"/>
              </a:extLst>
            </p:cNvPr>
            <p:cNvSpPr/>
            <p:nvPr/>
          </p:nvSpPr>
          <p:spPr>
            <a:xfrm rot="4286866">
              <a:off x="2853132" y="3084558"/>
              <a:ext cx="6104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35" name="Oval 120">
              <a:extLst>
                <a:ext uri="{FF2B5EF4-FFF2-40B4-BE49-F238E27FC236}"/>
              </a:extLst>
            </p:cNvPr>
            <p:cNvSpPr/>
            <p:nvPr/>
          </p:nvSpPr>
          <p:spPr>
            <a:xfrm rot="16200000">
              <a:off x="2469787" y="854258"/>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36" name="Oval 121">
              <a:extLst>
                <a:ext uri="{FF2B5EF4-FFF2-40B4-BE49-F238E27FC236}"/>
              </a:extLst>
            </p:cNvPr>
            <p:cNvSpPr/>
            <p:nvPr/>
          </p:nvSpPr>
          <p:spPr>
            <a:xfrm rot="16200000">
              <a:off x="2249272" y="984259"/>
              <a:ext cx="74608"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37" name="Oval 122">
              <a:extLst>
                <a:ext uri="{FF2B5EF4-FFF2-40B4-BE49-F238E27FC236}"/>
              </a:extLst>
            </p:cNvPr>
            <p:cNvSpPr/>
            <p:nvPr/>
          </p:nvSpPr>
          <p:spPr>
            <a:xfrm rot="5400000">
              <a:off x="2320523" y="822601"/>
              <a:ext cx="115301" cy="115345"/>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38" name="Oval 123">
              <a:extLst>
                <a:ext uri="{FF2B5EF4-FFF2-40B4-BE49-F238E27FC236}"/>
              </a:extLst>
            </p:cNvPr>
            <p:cNvSpPr/>
            <p:nvPr/>
          </p:nvSpPr>
          <p:spPr>
            <a:xfrm rot="5400000">
              <a:off x="2507105" y="1085992"/>
              <a:ext cx="94954" cy="927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39" name="Oval 124">
              <a:extLst>
                <a:ext uri="{FF2B5EF4-FFF2-40B4-BE49-F238E27FC236}"/>
              </a:extLst>
            </p:cNvPr>
            <p:cNvSpPr/>
            <p:nvPr/>
          </p:nvSpPr>
          <p:spPr>
            <a:xfrm rot="5400000">
              <a:off x="2546682" y="974082"/>
              <a:ext cx="83651"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140" name="Oval 125">
              <a:extLst>
                <a:ext uri="{FF2B5EF4-FFF2-40B4-BE49-F238E27FC236}"/>
              </a:extLst>
            </p:cNvPr>
            <p:cNvSpPr/>
            <p:nvPr/>
          </p:nvSpPr>
          <p:spPr>
            <a:xfrm rot="5400000">
              <a:off x="2658632" y="884783"/>
              <a:ext cx="74608"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41" name="Oval 126">
              <a:extLst>
                <a:ext uri="{FF2B5EF4-FFF2-40B4-BE49-F238E27FC236}"/>
              </a:extLst>
            </p:cNvPr>
            <p:cNvSpPr/>
            <p:nvPr/>
          </p:nvSpPr>
          <p:spPr>
            <a:xfrm rot="5400000">
              <a:off x="2384968" y="1040781"/>
              <a:ext cx="6104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42" name="Oval 127">
              <a:extLst>
                <a:ext uri="{FF2B5EF4-FFF2-40B4-BE49-F238E27FC236}"/>
              </a:extLst>
            </p:cNvPr>
            <p:cNvSpPr/>
            <p:nvPr/>
          </p:nvSpPr>
          <p:spPr>
            <a:xfrm rot="16200000">
              <a:off x="2330689" y="966174"/>
              <a:ext cx="61041"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43" name="Oval 128">
              <a:extLst>
                <a:ext uri="{FF2B5EF4-FFF2-40B4-BE49-F238E27FC236}"/>
              </a:extLst>
            </p:cNvPr>
            <p:cNvSpPr/>
            <p:nvPr/>
          </p:nvSpPr>
          <p:spPr>
            <a:xfrm rot="16200000">
              <a:off x="2444906" y="800002"/>
              <a:ext cx="7460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44" name="Oval 129">
              <a:extLst>
                <a:ext uri="{FF2B5EF4-FFF2-40B4-BE49-F238E27FC236}"/>
              </a:extLst>
            </p:cNvPr>
            <p:cNvSpPr/>
            <p:nvPr/>
          </p:nvSpPr>
          <p:spPr>
            <a:xfrm rot="16200000">
              <a:off x="2426814" y="933388"/>
              <a:ext cx="8365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45" name="Oval 130">
              <a:extLst>
                <a:ext uri="{FF2B5EF4-FFF2-40B4-BE49-F238E27FC236}"/>
              </a:extLst>
            </p:cNvPr>
            <p:cNvSpPr/>
            <p:nvPr/>
          </p:nvSpPr>
          <p:spPr>
            <a:xfrm rot="5400000">
              <a:off x="2250401" y="904002"/>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46" name="Oval 131">
              <a:extLst>
                <a:ext uri="{FF2B5EF4-FFF2-40B4-BE49-F238E27FC236}"/>
              </a:extLst>
            </p:cNvPr>
            <p:cNvSpPr/>
            <p:nvPr/>
          </p:nvSpPr>
          <p:spPr>
            <a:xfrm rot="5400000">
              <a:off x="2562512" y="883651"/>
              <a:ext cx="74608"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47" name="Oval 132">
              <a:extLst>
                <a:ext uri="{FF2B5EF4-FFF2-40B4-BE49-F238E27FC236}"/>
              </a:extLst>
            </p:cNvPr>
            <p:cNvSpPr/>
            <p:nvPr/>
          </p:nvSpPr>
          <p:spPr>
            <a:xfrm rot="5400000">
              <a:off x="2191602" y="1044168"/>
              <a:ext cx="83649"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48" name="Oval 133">
              <a:extLst>
                <a:ext uri="{FF2B5EF4-FFF2-40B4-BE49-F238E27FC236}"/>
              </a:extLst>
            </p:cNvPr>
            <p:cNvSpPr/>
            <p:nvPr/>
          </p:nvSpPr>
          <p:spPr>
            <a:xfrm rot="5400000">
              <a:off x="2642805" y="954865"/>
              <a:ext cx="94954" cy="927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49" name="Oval 134">
              <a:extLst>
                <a:ext uri="{FF2B5EF4-FFF2-40B4-BE49-F238E27FC236}"/>
              </a:extLst>
            </p:cNvPr>
            <p:cNvSpPr/>
            <p:nvPr/>
          </p:nvSpPr>
          <p:spPr>
            <a:xfrm rot="16200000">
              <a:off x="2387242" y="1117638"/>
              <a:ext cx="117562" cy="115345"/>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50" name="Oval 135">
              <a:extLst>
                <a:ext uri="{FF2B5EF4-FFF2-40B4-BE49-F238E27FC236}"/>
              </a:extLst>
            </p:cNvPr>
            <p:cNvSpPr/>
            <p:nvPr/>
          </p:nvSpPr>
          <p:spPr>
            <a:xfrm rot="5400000">
              <a:off x="2464129" y="1024953"/>
              <a:ext cx="74608"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51" name="Oval 136">
              <a:extLst>
                <a:ext uri="{FF2B5EF4-FFF2-40B4-BE49-F238E27FC236}"/>
              </a:extLst>
            </p:cNvPr>
            <p:cNvSpPr/>
            <p:nvPr/>
          </p:nvSpPr>
          <p:spPr>
            <a:xfrm rot="5400000">
              <a:off x="2301289" y="1061126"/>
              <a:ext cx="74608"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52" name="Oval 137">
              <a:extLst>
                <a:ext uri="{FF2B5EF4-FFF2-40B4-BE49-F238E27FC236}"/>
              </a:extLst>
            </p:cNvPr>
            <p:cNvSpPr/>
            <p:nvPr/>
          </p:nvSpPr>
          <p:spPr>
            <a:xfrm rot="5400000">
              <a:off x="2607744" y="1044172"/>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53" name="Oval 138">
              <a:extLst>
                <a:ext uri="{FF2B5EF4-FFF2-40B4-BE49-F238E27FC236}"/>
              </a:extLst>
            </p:cNvPr>
            <p:cNvSpPr/>
            <p:nvPr/>
          </p:nvSpPr>
          <p:spPr>
            <a:xfrm rot="16200000">
              <a:off x="2356704" y="1227292"/>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54" name="Oval 139">
              <a:extLst>
                <a:ext uri="{FF2B5EF4-FFF2-40B4-BE49-F238E27FC236}"/>
              </a:extLst>
            </p:cNvPr>
            <p:cNvSpPr/>
            <p:nvPr/>
          </p:nvSpPr>
          <p:spPr>
            <a:xfrm rot="5400000">
              <a:off x="2207439" y="1209201"/>
              <a:ext cx="117562" cy="11760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55" name="Oval 140">
              <a:extLst>
                <a:ext uri="{FF2B5EF4-FFF2-40B4-BE49-F238E27FC236}"/>
              </a:extLst>
            </p:cNvPr>
            <p:cNvSpPr/>
            <p:nvPr/>
          </p:nvSpPr>
          <p:spPr>
            <a:xfrm rot="5400000">
              <a:off x="2396284" y="1472590"/>
              <a:ext cx="92693"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56" name="Oval 141">
              <a:extLst>
                <a:ext uri="{FF2B5EF4-FFF2-40B4-BE49-F238E27FC236}"/>
              </a:extLst>
            </p:cNvPr>
            <p:cNvSpPr/>
            <p:nvPr/>
          </p:nvSpPr>
          <p:spPr>
            <a:xfrm rot="5400000">
              <a:off x="2417768" y="1353899"/>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157" name="Oval 142">
              <a:extLst>
                <a:ext uri="{FF2B5EF4-FFF2-40B4-BE49-F238E27FC236}"/>
              </a:extLst>
            </p:cNvPr>
            <p:cNvSpPr/>
            <p:nvPr/>
          </p:nvSpPr>
          <p:spPr>
            <a:xfrm rot="5400000">
              <a:off x="2502578" y="1203557"/>
              <a:ext cx="72346"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58" name="Oval 143">
              <a:extLst>
                <a:ext uri="{FF2B5EF4-FFF2-40B4-BE49-F238E27FC236}"/>
              </a:extLst>
            </p:cNvPr>
            <p:cNvSpPr/>
            <p:nvPr/>
          </p:nvSpPr>
          <p:spPr>
            <a:xfrm rot="5400000">
              <a:off x="2273018" y="1428511"/>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59" name="Oval 144">
              <a:extLst>
                <a:ext uri="{FF2B5EF4-FFF2-40B4-BE49-F238E27FC236}"/>
              </a:extLst>
            </p:cNvPr>
            <p:cNvSpPr/>
            <p:nvPr/>
          </p:nvSpPr>
          <p:spPr>
            <a:xfrm rot="16200000">
              <a:off x="2218738" y="1353903"/>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60" name="Oval 145">
              <a:extLst>
                <a:ext uri="{FF2B5EF4-FFF2-40B4-BE49-F238E27FC236}"/>
              </a:extLst>
            </p:cNvPr>
            <p:cNvSpPr/>
            <p:nvPr/>
          </p:nvSpPr>
          <p:spPr>
            <a:xfrm rot="16200000">
              <a:off x="2294505" y="1142516"/>
              <a:ext cx="74608"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61" name="Oval 146">
              <a:extLst>
                <a:ext uri="{FF2B5EF4-FFF2-40B4-BE49-F238E27FC236}"/>
              </a:extLst>
            </p:cNvPr>
            <p:cNvSpPr/>
            <p:nvPr/>
          </p:nvSpPr>
          <p:spPr>
            <a:xfrm rot="16200000">
              <a:off x="2313731" y="1319988"/>
              <a:ext cx="83649"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62" name="Oval 147">
              <a:extLst>
                <a:ext uri="{FF2B5EF4-FFF2-40B4-BE49-F238E27FC236}"/>
              </a:extLst>
            </p:cNvPr>
            <p:cNvSpPr/>
            <p:nvPr/>
          </p:nvSpPr>
          <p:spPr>
            <a:xfrm rot="5400000">
              <a:off x="2494660" y="1939455"/>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63" name="Oval 148">
              <a:extLst>
                <a:ext uri="{FF2B5EF4-FFF2-40B4-BE49-F238E27FC236}"/>
              </a:extLst>
            </p:cNvPr>
            <p:cNvSpPr/>
            <p:nvPr/>
          </p:nvSpPr>
          <p:spPr>
            <a:xfrm rot="5400000">
              <a:off x="2451690" y="1272512"/>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64" name="Oval 149">
              <a:extLst>
                <a:ext uri="{FF2B5EF4-FFF2-40B4-BE49-F238E27FC236}"/>
              </a:extLst>
            </p:cNvPr>
            <p:cNvSpPr/>
            <p:nvPr/>
          </p:nvSpPr>
          <p:spPr>
            <a:xfrm rot="5400000">
              <a:off x="2530853" y="1340332"/>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65" name="Oval 150">
              <a:extLst>
                <a:ext uri="{FF2B5EF4-FFF2-40B4-BE49-F238E27FC236}"/>
              </a:extLst>
            </p:cNvPr>
            <p:cNvSpPr/>
            <p:nvPr/>
          </p:nvSpPr>
          <p:spPr>
            <a:xfrm rot="16200000">
              <a:off x="2276420" y="1504238"/>
              <a:ext cx="115301" cy="11760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66" name="Oval 151">
              <a:extLst>
                <a:ext uri="{FF2B5EF4-FFF2-40B4-BE49-F238E27FC236}"/>
              </a:extLst>
            </p:cNvPr>
            <p:cNvSpPr/>
            <p:nvPr/>
          </p:nvSpPr>
          <p:spPr>
            <a:xfrm rot="5400000">
              <a:off x="2353308" y="1411552"/>
              <a:ext cx="7234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67" name="Oval 152">
              <a:extLst>
                <a:ext uri="{FF2B5EF4-FFF2-40B4-BE49-F238E27FC236}"/>
              </a:extLst>
            </p:cNvPr>
            <p:cNvSpPr/>
            <p:nvPr/>
          </p:nvSpPr>
          <p:spPr>
            <a:xfrm rot="5400000">
              <a:off x="3215001" y="2293271"/>
              <a:ext cx="7460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68" name="Oval 153">
              <a:extLst>
                <a:ext uri="{FF2B5EF4-FFF2-40B4-BE49-F238E27FC236}"/>
              </a:extLst>
            </p:cNvPr>
            <p:cNvSpPr/>
            <p:nvPr/>
          </p:nvSpPr>
          <p:spPr>
            <a:xfrm rot="5400000">
              <a:off x="2494660" y="1430771"/>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69" name="Oval 154">
              <a:extLst>
                <a:ext uri="{FF2B5EF4-FFF2-40B4-BE49-F238E27FC236}"/>
              </a:extLst>
            </p:cNvPr>
            <p:cNvSpPr/>
            <p:nvPr/>
          </p:nvSpPr>
          <p:spPr>
            <a:xfrm rot="16200000">
              <a:off x="2974136" y="2138403"/>
              <a:ext cx="83649"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70" name="Oval 155">
              <a:extLst>
                <a:ext uri="{FF2B5EF4-FFF2-40B4-BE49-F238E27FC236}"/>
              </a:extLst>
            </p:cNvPr>
            <p:cNvSpPr/>
            <p:nvPr/>
          </p:nvSpPr>
          <p:spPr>
            <a:xfrm rot="16200000">
              <a:off x="2626970" y="1843368"/>
              <a:ext cx="72346"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71" name="Oval 156">
              <a:extLst>
                <a:ext uri="{FF2B5EF4-FFF2-40B4-BE49-F238E27FC236}"/>
              </a:extLst>
            </p:cNvPr>
            <p:cNvSpPr/>
            <p:nvPr/>
          </p:nvSpPr>
          <p:spPr>
            <a:xfrm rot="5400000">
              <a:off x="2883672" y="1946231"/>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72" name="Oval 157">
              <a:extLst>
                <a:ext uri="{FF2B5EF4-FFF2-40B4-BE49-F238E27FC236}"/>
              </a:extLst>
            </p:cNvPr>
            <p:cNvSpPr/>
            <p:nvPr/>
          </p:nvSpPr>
          <p:spPr>
            <a:xfrm rot="5400000">
              <a:off x="2907418" y="1825279"/>
              <a:ext cx="83649" cy="8594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173" name="Oval 158">
              <a:extLst>
                <a:ext uri="{FF2B5EF4-FFF2-40B4-BE49-F238E27FC236}"/>
              </a:extLst>
            </p:cNvPr>
            <p:cNvSpPr/>
            <p:nvPr/>
          </p:nvSpPr>
          <p:spPr>
            <a:xfrm rot="5400000">
              <a:off x="2836172" y="2986210"/>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74" name="Oval 159">
              <a:extLst>
                <a:ext uri="{FF2B5EF4-FFF2-40B4-BE49-F238E27FC236}"/>
              </a:extLst>
            </p:cNvPr>
            <p:cNvSpPr/>
            <p:nvPr/>
          </p:nvSpPr>
          <p:spPr>
            <a:xfrm rot="5400000">
              <a:off x="2761536" y="1901021"/>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75" name="Oval 160">
              <a:extLst>
                <a:ext uri="{FF2B5EF4-FFF2-40B4-BE49-F238E27FC236}"/>
              </a:extLst>
            </p:cNvPr>
            <p:cNvSpPr/>
            <p:nvPr/>
          </p:nvSpPr>
          <p:spPr>
            <a:xfrm rot="16200000">
              <a:off x="2707257" y="1826414"/>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76" name="Oval 161">
              <a:extLst>
                <a:ext uri="{FF2B5EF4-FFF2-40B4-BE49-F238E27FC236}"/>
              </a:extLst>
            </p:cNvPr>
            <p:cNvSpPr/>
            <p:nvPr/>
          </p:nvSpPr>
          <p:spPr>
            <a:xfrm rot="16200000">
              <a:off x="2603222" y="1543810"/>
              <a:ext cx="74608"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77" name="Oval 162">
              <a:extLst>
                <a:ext uri="{FF2B5EF4-FFF2-40B4-BE49-F238E27FC236}"/>
              </a:extLst>
            </p:cNvPr>
            <p:cNvSpPr/>
            <p:nvPr/>
          </p:nvSpPr>
          <p:spPr>
            <a:xfrm rot="16200000">
              <a:off x="2803380" y="1793628"/>
              <a:ext cx="85911" cy="83682"/>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78" name="Oval 163">
              <a:extLst>
                <a:ext uri="{FF2B5EF4-FFF2-40B4-BE49-F238E27FC236}"/>
              </a:extLst>
            </p:cNvPr>
            <p:cNvSpPr/>
            <p:nvPr/>
          </p:nvSpPr>
          <p:spPr>
            <a:xfrm rot="5400000">
              <a:off x="2625837" y="1763111"/>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79" name="Oval 164">
              <a:extLst>
                <a:ext uri="{FF2B5EF4-FFF2-40B4-BE49-F238E27FC236}"/>
              </a:extLst>
            </p:cNvPr>
            <p:cNvSpPr/>
            <p:nvPr/>
          </p:nvSpPr>
          <p:spPr>
            <a:xfrm rot="5400000">
              <a:off x="4361664" y="3441766"/>
              <a:ext cx="7460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80" name="Oval 165">
              <a:extLst>
                <a:ext uri="{FF2B5EF4-FFF2-40B4-BE49-F238E27FC236}"/>
              </a:extLst>
            </p:cNvPr>
            <p:cNvSpPr/>
            <p:nvPr/>
          </p:nvSpPr>
          <p:spPr>
            <a:xfrm rot="5400000">
              <a:off x="2569298" y="1905538"/>
              <a:ext cx="83651" cy="83682"/>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81" name="Oval 166">
              <a:extLst>
                <a:ext uri="{FF2B5EF4-FFF2-40B4-BE49-F238E27FC236}"/>
              </a:extLst>
            </p:cNvPr>
            <p:cNvSpPr/>
            <p:nvPr/>
          </p:nvSpPr>
          <p:spPr>
            <a:xfrm rot="5400000">
              <a:off x="3020503" y="1813973"/>
              <a:ext cx="9269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82" name="Oval 167">
              <a:extLst>
                <a:ext uri="{FF2B5EF4-FFF2-40B4-BE49-F238E27FC236}"/>
              </a:extLst>
            </p:cNvPr>
            <p:cNvSpPr/>
            <p:nvPr/>
          </p:nvSpPr>
          <p:spPr>
            <a:xfrm rot="16200000">
              <a:off x="2766068" y="1977880"/>
              <a:ext cx="115302" cy="11534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83" name="Oval 168">
              <a:extLst>
                <a:ext uri="{FF2B5EF4-FFF2-40B4-BE49-F238E27FC236}"/>
              </a:extLst>
            </p:cNvPr>
            <p:cNvSpPr/>
            <p:nvPr/>
          </p:nvSpPr>
          <p:spPr>
            <a:xfrm rot="5400000">
              <a:off x="2841827" y="1884063"/>
              <a:ext cx="7234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84" name="Oval 169">
              <a:extLst>
                <a:ext uri="{FF2B5EF4-FFF2-40B4-BE49-F238E27FC236}"/>
              </a:extLst>
            </p:cNvPr>
            <p:cNvSpPr/>
            <p:nvPr/>
          </p:nvSpPr>
          <p:spPr>
            <a:xfrm rot="5400000">
              <a:off x="2678987" y="1920236"/>
              <a:ext cx="72346"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85" name="Oval 170">
              <a:extLst>
                <a:ext uri="{FF2B5EF4-FFF2-40B4-BE49-F238E27FC236}"/>
              </a:extLst>
            </p:cNvPr>
            <p:cNvSpPr/>
            <p:nvPr/>
          </p:nvSpPr>
          <p:spPr>
            <a:xfrm rot="5400000">
              <a:off x="2984309" y="1904413"/>
              <a:ext cx="6104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86" name="Oval 171">
              <a:extLst>
                <a:ext uri="{FF2B5EF4-FFF2-40B4-BE49-F238E27FC236}"/>
              </a:extLst>
            </p:cNvPr>
            <p:cNvSpPr/>
            <p:nvPr/>
          </p:nvSpPr>
          <p:spPr>
            <a:xfrm rot="16200000">
              <a:off x="2733271" y="2087533"/>
              <a:ext cx="94954" cy="927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87" name="Oval 172">
              <a:extLst>
                <a:ext uri="{FF2B5EF4-FFF2-40B4-BE49-F238E27FC236}"/>
              </a:extLst>
            </p:cNvPr>
            <p:cNvSpPr/>
            <p:nvPr/>
          </p:nvSpPr>
          <p:spPr>
            <a:xfrm rot="16200000">
              <a:off x="2487879" y="2068317"/>
              <a:ext cx="83651"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88" name="Oval 173">
              <a:extLst>
                <a:ext uri="{FF2B5EF4-FFF2-40B4-BE49-F238E27FC236}"/>
              </a:extLst>
            </p:cNvPr>
            <p:cNvSpPr/>
            <p:nvPr/>
          </p:nvSpPr>
          <p:spPr>
            <a:xfrm rot="16200000">
              <a:off x="2513886" y="2232229"/>
              <a:ext cx="74608"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89" name="Oval 174">
              <a:extLst>
                <a:ext uri="{FF2B5EF4-FFF2-40B4-BE49-F238E27FC236}"/>
              </a:extLst>
            </p:cNvPr>
            <p:cNvSpPr/>
            <p:nvPr/>
          </p:nvSpPr>
          <p:spPr>
            <a:xfrm rot="5400000">
              <a:off x="2585137" y="2070573"/>
              <a:ext cx="115301" cy="11534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90" name="Oval 175">
              <a:extLst>
                <a:ext uri="{FF2B5EF4-FFF2-40B4-BE49-F238E27FC236}"/>
              </a:extLst>
            </p:cNvPr>
            <p:cNvSpPr/>
            <p:nvPr/>
          </p:nvSpPr>
          <p:spPr>
            <a:xfrm rot="5400000">
              <a:off x="2771719" y="2333962"/>
              <a:ext cx="94954" cy="92729"/>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91" name="Oval 176">
              <a:extLst>
                <a:ext uri="{FF2B5EF4-FFF2-40B4-BE49-F238E27FC236}"/>
              </a:extLst>
            </p:cNvPr>
            <p:cNvSpPr/>
            <p:nvPr/>
          </p:nvSpPr>
          <p:spPr>
            <a:xfrm rot="5400000">
              <a:off x="2795464" y="2215271"/>
              <a:ext cx="83649"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192" name="Oval 177">
              <a:extLst>
                <a:ext uri="{FF2B5EF4-FFF2-40B4-BE49-F238E27FC236}"/>
              </a:extLst>
            </p:cNvPr>
            <p:cNvSpPr/>
            <p:nvPr/>
          </p:nvSpPr>
          <p:spPr>
            <a:xfrm rot="5400000">
              <a:off x="2878014" y="2064928"/>
              <a:ext cx="74608"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93" name="Oval 178">
              <a:extLst>
                <a:ext uri="{FF2B5EF4-FFF2-40B4-BE49-F238E27FC236}"/>
              </a:extLst>
            </p:cNvPr>
            <p:cNvSpPr/>
            <p:nvPr/>
          </p:nvSpPr>
          <p:spPr>
            <a:xfrm rot="5400000">
              <a:off x="2648453" y="2289881"/>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94" name="Oval 179">
              <a:extLst>
                <a:ext uri="{FF2B5EF4-FFF2-40B4-BE49-F238E27FC236}"/>
              </a:extLst>
            </p:cNvPr>
            <p:cNvSpPr/>
            <p:nvPr/>
          </p:nvSpPr>
          <p:spPr>
            <a:xfrm rot="16200000">
              <a:off x="2594174" y="2215275"/>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95" name="Oval 180">
              <a:extLst>
                <a:ext uri="{FF2B5EF4-FFF2-40B4-BE49-F238E27FC236}"/>
              </a:extLst>
            </p:cNvPr>
            <p:cNvSpPr/>
            <p:nvPr/>
          </p:nvSpPr>
          <p:spPr>
            <a:xfrm rot="16200000">
              <a:off x="2672203" y="2001625"/>
              <a:ext cx="7234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96" name="Oval 181">
              <a:extLst>
                <a:ext uri="{FF2B5EF4-FFF2-40B4-BE49-F238E27FC236}"/>
              </a:extLst>
            </p:cNvPr>
            <p:cNvSpPr/>
            <p:nvPr/>
          </p:nvSpPr>
          <p:spPr>
            <a:xfrm rot="16200000">
              <a:off x="2691428" y="2181358"/>
              <a:ext cx="83651" cy="83682"/>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97" name="Oval 182">
              <a:extLst>
                <a:ext uri="{FF2B5EF4-FFF2-40B4-BE49-F238E27FC236}"/>
              </a:extLst>
            </p:cNvPr>
            <p:cNvSpPr/>
            <p:nvPr/>
          </p:nvSpPr>
          <p:spPr>
            <a:xfrm rot="5400000">
              <a:off x="2515015" y="2151972"/>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98" name="Oval 183">
              <a:extLst>
                <a:ext uri="{FF2B5EF4-FFF2-40B4-BE49-F238E27FC236}"/>
              </a:extLst>
            </p:cNvPr>
            <p:cNvSpPr/>
            <p:nvPr/>
          </p:nvSpPr>
          <p:spPr>
            <a:xfrm rot="5400000">
              <a:off x="2827126" y="2131622"/>
              <a:ext cx="74608"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199" name="Oval 184">
              <a:extLst>
                <a:ext uri="{FF2B5EF4-FFF2-40B4-BE49-F238E27FC236}"/>
              </a:extLst>
            </p:cNvPr>
            <p:cNvSpPr/>
            <p:nvPr/>
          </p:nvSpPr>
          <p:spPr>
            <a:xfrm rot="5400000">
              <a:off x="2563639" y="2006150"/>
              <a:ext cx="51998" cy="5428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00" name="Oval 185">
              <a:extLst>
                <a:ext uri="{FF2B5EF4-FFF2-40B4-BE49-F238E27FC236}"/>
              </a:extLst>
            </p:cNvPr>
            <p:cNvSpPr/>
            <p:nvPr/>
          </p:nvSpPr>
          <p:spPr>
            <a:xfrm rot="5400000">
              <a:off x="2907418" y="2202835"/>
              <a:ext cx="94954" cy="92729"/>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01" name="Oval 186">
              <a:extLst>
                <a:ext uri="{FF2B5EF4-FFF2-40B4-BE49-F238E27FC236}"/>
              </a:extLst>
            </p:cNvPr>
            <p:cNvSpPr/>
            <p:nvPr/>
          </p:nvSpPr>
          <p:spPr>
            <a:xfrm rot="16200000">
              <a:off x="2652985" y="2366740"/>
              <a:ext cx="115302" cy="11534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02" name="Oval 187">
              <a:extLst>
                <a:ext uri="{FF2B5EF4-FFF2-40B4-BE49-F238E27FC236}"/>
              </a:extLst>
            </p:cNvPr>
            <p:cNvSpPr/>
            <p:nvPr/>
          </p:nvSpPr>
          <p:spPr>
            <a:xfrm rot="5400000">
              <a:off x="2728744" y="2272923"/>
              <a:ext cx="74608"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03" name="Oval 188">
              <a:extLst>
                <a:ext uri="{FF2B5EF4-FFF2-40B4-BE49-F238E27FC236}"/>
              </a:extLst>
            </p:cNvPr>
            <p:cNvSpPr/>
            <p:nvPr/>
          </p:nvSpPr>
          <p:spPr>
            <a:xfrm rot="5400000">
              <a:off x="2565905" y="2309096"/>
              <a:ext cx="74608"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04" name="Oval 189">
              <a:extLst>
                <a:ext uri="{FF2B5EF4-FFF2-40B4-BE49-F238E27FC236}"/>
              </a:extLst>
            </p:cNvPr>
            <p:cNvSpPr/>
            <p:nvPr/>
          </p:nvSpPr>
          <p:spPr>
            <a:xfrm rot="5400000">
              <a:off x="2872357" y="2292142"/>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05" name="Oval 190">
              <a:extLst>
                <a:ext uri="{FF2B5EF4-FFF2-40B4-BE49-F238E27FC236}"/>
              </a:extLst>
            </p:cNvPr>
            <p:cNvSpPr/>
            <p:nvPr/>
          </p:nvSpPr>
          <p:spPr>
            <a:xfrm rot="16200000">
              <a:off x="2381583" y="1607109"/>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06" name="Oval 191">
              <a:extLst>
                <a:ext uri="{FF2B5EF4-FFF2-40B4-BE49-F238E27FC236}"/>
              </a:extLst>
            </p:cNvPr>
            <p:cNvSpPr/>
            <p:nvPr/>
          </p:nvSpPr>
          <p:spPr>
            <a:xfrm rot="16200000">
              <a:off x="2485618" y="1548330"/>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07" name="Oval 192">
              <a:extLst>
                <a:ext uri="{FF2B5EF4-FFF2-40B4-BE49-F238E27FC236}"/>
              </a:extLst>
            </p:cNvPr>
            <p:cNvSpPr/>
            <p:nvPr/>
          </p:nvSpPr>
          <p:spPr>
            <a:xfrm rot="16200000">
              <a:off x="2162198" y="1751805"/>
              <a:ext cx="74608"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08" name="Oval 193">
              <a:extLst>
                <a:ext uri="{FF2B5EF4-FFF2-40B4-BE49-F238E27FC236}"/>
              </a:extLst>
            </p:cNvPr>
            <p:cNvSpPr/>
            <p:nvPr/>
          </p:nvSpPr>
          <p:spPr>
            <a:xfrm rot="5400000">
              <a:off x="4396727" y="3515233"/>
              <a:ext cx="115302" cy="115345"/>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09" name="Oval 194">
              <a:extLst>
                <a:ext uri="{FF2B5EF4-FFF2-40B4-BE49-F238E27FC236}"/>
              </a:extLst>
            </p:cNvPr>
            <p:cNvSpPr/>
            <p:nvPr/>
          </p:nvSpPr>
          <p:spPr>
            <a:xfrm rot="5400000">
              <a:off x="2420031" y="1853538"/>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10" name="Oval 195">
              <a:extLst>
                <a:ext uri="{FF2B5EF4-FFF2-40B4-BE49-F238E27FC236}"/>
              </a:extLst>
            </p:cNvPr>
            <p:cNvSpPr/>
            <p:nvPr/>
          </p:nvSpPr>
          <p:spPr>
            <a:xfrm rot="5400000">
              <a:off x="2443777" y="1732585"/>
              <a:ext cx="83651" cy="8594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211" name="Oval 196">
              <a:extLst>
                <a:ext uri="{FF2B5EF4-FFF2-40B4-BE49-F238E27FC236}"/>
              </a:extLst>
            </p:cNvPr>
            <p:cNvSpPr/>
            <p:nvPr/>
          </p:nvSpPr>
          <p:spPr>
            <a:xfrm rot="5400000">
              <a:off x="2576082" y="1627460"/>
              <a:ext cx="74606"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12" name="Oval 197">
              <a:extLst>
                <a:ext uri="{FF2B5EF4-FFF2-40B4-BE49-F238E27FC236}"/>
              </a:extLst>
            </p:cNvPr>
            <p:cNvSpPr/>
            <p:nvPr/>
          </p:nvSpPr>
          <p:spPr>
            <a:xfrm rot="5400000">
              <a:off x="2297895" y="1808328"/>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13" name="Oval 198">
              <a:extLst>
                <a:ext uri="{FF2B5EF4-FFF2-40B4-BE49-F238E27FC236}"/>
              </a:extLst>
            </p:cNvPr>
            <p:cNvSpPr/>
            <p:nvPr/>
          </p:nvSpPr>
          <p:spPr>
            <a:xfrm rot="16200000">
              <a:off x="2243615" y="1733720"/>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14" name="Oval 199">
              <a:extLst>
                <a:ext uri="{FF2B5EF4-FFF2-40B4-BE49-F238E27FC236}"/>
              </a:extLst>
            </p:cNvPr>
            <p:cNvSpPr/>
            <p:nvPr/>
          </p:nvSpPr>
          <p:spPr>
            <a:xfrm rot="16200000">
              <a:off x="2321645" y="1522332"/>
              <a:ext cx="7234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15" name="Oval 200">
              <a:extLst>
                <a:ext uri="{FF2B5EF4-FFF2-40B4-BE49-F238E27FC236}"/>
              </a:extLst>
            </p:cNvPr>
            <p:cNvSpPr/>
            <p:nvPr/>
          </p:nvSpPr>
          <p:spPr>
            <a:xfrm rot="16200000">
              <a:off x="2340871" y="1702065"/>
              <a:ext cx="8365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16" name="Oval 201">
              <a:extLst>
                <a:ext uri="{FF2B5EF4-FFF2-40B4-BE49-F238E27FC236}"/>
              </a:extLst>
            </p:cNvPr>
            <p:cNvSpPr/>
            <p:nvPr/>
          </p:nvSpPr>
          <p:spPr>
            <a:xfrm rot="5400000">
              <a:off x="2494660" y="1516682"/>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17" name="Oval 202">
              <a:extLst>
                <a:ext uri="{FF2B5EF4-FFF2-40B4-BE49-F238E27FC236}"/>
              </a:extLst>
            </p:cNvPr>
            <p:cNvSpPr/>
            <p:nvPr/>
          </p:nvSpPr>
          <p:spPr>
            <a:xfrm rot="5400000">
              <a:off x="2476569" y="1652329"/>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18" name="Oval 203">
              <a:extLst>
                <a:ext uri="{FF2B5EF4-FFF2-40B4-BE49-F238E27FC236}"/>
              </a:extLst>
            </p:cNvPr>
            <p:cNvSpPr/>
            <p:nvPr/>
          </p:nvSpPr>
          <p:spPr>
            <a:xfrm rot="5400000">
              <a:off x="2105659" y="1812846"/>
              <a:ext cx="83649"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19" name="Oval 204">
              <a:extLst>
                <a:ext uri="{FF2B5EF4-FFF2-40B4-BE49-F238E27FC236}"/>
              </a:extLst>
            </p:cNvPr>
            <p:cNvSpPr/>
            <p:nvPr/>
          </p:nvSpPr>
          <p:spPr>
            <a:xfrm rot="5400000">
              <a:off x="2551207" y="1686238"/>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0" name="Oval 205">
              <a:extLst>
                <a:ext uri="{FF2B5EF4-FFF2-40B4-BE49-F238E27FC236}"/>
              </a:extLst>
            </p:cNvPr>
            <p:cNvSpPr/>
            <p:nvPr/>
          </p:nvSpPr>
          <p:spPr>
            <a:xfrm rot="16200000">
              <a:off x="2302430" y="1885184"/>
              <a:ext cx="115301" cy="115345"/>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1" name="Oval 206">
              <a:extLst>
                <a:ext uri="{FF2B5EF4-FFF2-40B4-BE49-F238E27FC236}"/>
              </a:extLst>
            </p:cNvPr>
            <p:cNvSpPr/>
            <p:nvPr/>
          </p:nvSpPr>
          <p:spPr>
            <a:xfrm rot="5400000">
              <a:off x="2378187" y="1791368"/>
              <a:ext cx="7234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2" name="Oval 207">
              <a:extLst>
                <a:ext uri="{FF2B5EF4-FFF2-40B4-BE49-F238E27FC236}"/>
              </a:extLst>
            </p:cNvPr>
            <p:cNvSpPr/>
            <p:nvPr/>
          </p:nvSpPr>
          <p:spPr>
            <a:xfrm rot="5400000">
              <a:off x="2214217" y="1828672"/>
              <a:ext cx="74608"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3" name="Oval 208">
              <a:extLst>
                <a:ext uri="{FF2B5EF4-FFF2-40B4-BE49-F238E27FC236}"/>
              </a:extLst>
            </p:cNvPr>
            <p:cNvSpPr/>
            <p:nvPr/>
          </p:nvSpPr>
          <p:spPr>
            <a:xfrm rot="5400000">
              <a:off x="2519538" y="1812849"/>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4" name="Oval 209">
              <a:extLst>
                <a:ext uri="{FF2B5EF4-FFF2-40B4-BE49-F238E27FC236}"/>
              </a:extLst>
            </p:cNvPr>
            <p:cNvSpPr/>
            <p:nvPr/>
          </p:nvSpPr>
          <p:spPr>
            <a:xfrm rot="16200000">
              <a:off x="2270761" y="1995969"/>
              <a:ext cx="92694" cy="92729"/>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5" name="Oval 210">
              <a:extLst>
                <a:ext uri="{FF2B5EF4-FFF2-40B4-BE49-F238E27FC236}"/>
              </a:extLst>
            </p:cNvPr>
            <p:cNvSpPr/>
            <p:nvPr/>
          </p:nvSpPr>
          <p:spPr>
            <a:xfrm rot="16200000">
              <a:off x="2042332" y="1953016"/>
              <a:ext cx="83649"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6" name="Oval 211">
              <a:extLst>
                <a:ext uri="{FF2B5EF4-FFF2-40B4-BE49-F238E27FC236}"/>
              </a:extLst>
            </p:cNvPr>
            <p:cNvSpPr/>
            <p:nvPr/>
          </p:nvSpPr>
          <p:spPr>
            <a:xfrm rot="16200000">
              <a:off x="2051377" y="2140665"/>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7" name="Oval 212">
              <a:extLst>
                <a:ext uri="{FF2B5EF4-FFF2-40B4-BE49-F238E27FC236}"/>
              </a:extLst>
            </p:cNvPr>
            <p:cNvSpPr/>
            <p:nvPr/>
          </p:nvSpPr>
          <p:spPr>
            <a:xfrm rot="5400000">
              <a:off x="2121495" y="1977878"/>
              <a:ext cx="115302" cy="115345"/>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8" name="Oval 213">
              <a:extLst>
                <a:ext uri="{FF2B5EF4-FFF2-40B4-BE49-F238E27FC236}"/>
              </a:extLst>
            </p:cNvPr>
            <p:cNvSpPr/>
            <p:nvPr/>
          </p:nvSpPr>
          <p:spPr>
            <a:xfrm rot="5400000">
              <a:off x="2308079" y="2241268"/>
              <a:ext cx="94954" cy="927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29" name="Oval 214">
              <a:extLst>
                <a:ext uri="{FF2B5EF4-FFF2-40B4-BE49-F238E27FC236}"/>
              </a:extLst>
            </p:cNvPr>
            <p:cNvSpPr/>
            <p:nvPr/>
          </p:nvSpPr>
          <p:spPr>
            <a:xfrm rot="5400000">
              <a:off x="2331825" y="2122577"/>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230" name="Oval 215">
              <a:extLst>
                <a:ext uri="{FF2B5EF4-FFF2-40B4-BE49-F238E27FC236}"/>
              </a:extLst>
            </p:cNvPr>
            <p:cNvSpPr/>
            <p:nvPr/>
          </p:nvSpPr>
          <p:spPr>
            <a:xfrm rot="5400000">
              <a:off x="2415503" y="1973365"/>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31" name="Oval 216">
              <a:extLst>
                <a:ext uri="{FF2B5EF4-FFF2-40B4-BE49-F238E27FC236}"/>
              </a:extLst>
            </p:cNvPr>
            <p:cNvSpPr/>
            <p:nvPr/>
          </p:nvSpPr>
          <p:spPr>
            <a:xfrm rot="5400000">
              <a:off x="2184812" y="2197188"/>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32" name="Oval 217">
              <a:extLst>
                <a:ext uri="{FF2B5EF4-FFF2-40B4-BE49-F238E27FC236}"/>
              </a:extLst>
            </p:cNvPr>
            <p:cNvSpPr/>
            <p:nvPr/>
          </p:nvSpPr>
          <p:spPr>
            <a:xfrm rot="16200000">
              <a:off x="2130532" y="2122580"/>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33" name="Oval 218">
              <a:extLst>
                <a:ext uri="{FF2B5EF4-FFF2-40B4-BE49-F238E27FC236}"/>
              </a:extLst>
            </p:cNvPr>
            <p:cNvSpPr/>
            <p:nvPr/>
          </p:nvSpPr>
          <p:spPr>
            <a:xfrm rot="16200000">
              <a:off x="2207431" y="1910062"/>
              <a:ext cx="74608"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34" name="Oval 219">
              <a:extLst>
                <a:ext uri="{FF2B5EF4-FFF2-40B4-BE49-F238E27FC236}"/>
              </a:extLst>
            </p:cNvPr>
            <p:cNvSpPr/>
            <p:nvPr/>
          </p:nvSpPr>
          <p:spPr>
            <a:xfrm rot="16200000">
              <a:off x="2227788" y="2088665"/>
              <a:ext cx="83649"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35" name="Oval 220">
              <a:extLst>
                <a:ext uri="{FF2B5EF4-FFF2-40B4-BE49-F238E27FC236}"/>
              </a:extLst>
            </p:cNvPr>
            <p:cNvSpPr/>
            <p:nvPr/>
          </p:nvSpPr>
          <p:spPr>
            <a:xfrm rot="5400000">
              <a:off x="2051375" y="2059278"/>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36" name="Oval 221">
              <a:extLst>
                <a:ext uri="{FF2B5EF4-FFF2-40B4-BE49-F238E27FC236}"/>
              </a:extLst>
            </p:cNvPr>
            <p:cNvSpPr/>
            <p:nvPr/>
          </p:nvSpPr>
          <p:spPr>
            <a:xfrm rot="5400000">
              <a:off x="2363486" y="2038929"/>
              <a:ext cx="7460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37" name="Oval 222">
              <a:extLst>
                <a:ext uri="{FF2B5EF4-FFF2-40B4-BE49-F238E27FC236}"/>
              </a:extLst>
            </p:cNvPr>
            <p:cNvSpPr/>
            <p:nvPr/>
          </p:nvSpPr>
          <p:spPr>
            <a:xfrm rot="5400000">
              <a:off x="2099997" y="1913458"/>
              <a:ext cx="51999" cy="5428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38" name="Oval 223">
              <a:extLst>
                <a:ext uri="{FF2B5EF4-FFF2-40B4-BE49-F238E27FC236}"/>
              </a:extLst>
            </p:cNvPr>
            <p:cNvSpPr/>
            <p:nvPr/>
          </p:nvSpPr>
          <p:spPr>
            <a:xfrm rot="5400000">
              <a:off x="2443779" y="2110141"/>
              <a:ext cx="94954" cy="927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39" name="Oval 224">
              <a:extLst>
                <a:ext uri="{FF2B5EF4-FFF2-40B4-BE49-F238E27FC236}"/>
              </a:extLst>
            </p:cNvPr>
            <p:cNvSpPr/>
            <p:nvPr/>
          </p:nvSpPr>
          <p:spPr>
            <a:xfrm rot="16200000">
              <a:off x="2189347" y="2274045"/>
              <a:ext cx="115301" cy="115345"/>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40" name="Oval 225">
              <a:extLst>
                <a:ext uri="{FF2B5EF4-FFF2-40B4-BE49-F238E27FC236}"/>
              </a:extLst>
            </p:cNvPr>
            <p:cNvSpPr/>
            <p:nvPr/>
          </p:nvSpPr>
          <p:spPr>
            <a:xfrm rot="5400000">
              <a:off x="2265103" y="2180231"/>
              <a:ext cx="7460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41" name="Oval 226">
              <a:extLst>
                <a:ext uri="{FF2B5EF4-FFF2-40B4-BE49-F238E27FC236}"/>
              </a:extLst>
            </p:cNvPr>
            <p:cNvSpPr/>
            <p:nvPr/>
          </p:nvSpPr>
          <p:spPr>
            <a:xfrm rot="5400000">
              <a:off x="2103394" y="2217533"/>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42" name="Oval 227">
              <a:extLst>
                <a:ext uri="{FF2B5EF4-FFF2-40B4-BE49-F238E27FC236}"/>
              </a:extLst>
            </p:cNvPr>
            <p:cNvSpPr/>
            <p:nvPr/>
          </p:nvSpPr>
          <p:spPr>
            <a:xfrm rot="5400000">
              <a:off x="2408717" y="2199448"/>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43" name="Oval 228">
              <a:extLst>
                <a:ext uri="{FF2B5EF4-FFF2-40B4-BE49-F238E27FC236}"/>
              </a:extLst>
            </p:cNvPr>
            <p:cNvSpPr/>
            <p:nvPr/>
          </p:nvSpPr>
          <p:spPr>
            <a:xfrm rot="16200000">
              <a:off x="1755102" y="1896493"/>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44" name="Oval 229">
              <a:extLst>
                <a:ext uri="{FF2B5EF4-FFF2-40B4-BE49-F238E27FC236}"/>
              </a:extLst>
            </p:cNvPr>
            <p:cNvSpPr/>
            <p:nvPr/>
          </p:nvSpPr>
          <p:spPr>
            <a:xfrm rot="16200000">
              <a:off x="1847829" y="1846757"/>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45" name="Oval 230">
              <a:extLst>
                <a:ext uri="{FF2B5EF4-FFF2-40B4-BE49-F238E27FC236}"/>
              </a:extLst>
            </p:cNvPr>
            <p:cNvSpPr/>
            <p:nvPr/>
          </p:nvSpPr>
          <p:spPr>
            <a:xfrm rot="16200000">
              <a:off x="1565119" y="2038929"/>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46" name="Oval 231">
              <a:extLst>
                <a:ext uri="{FF2B5EF4-FFF2-40B4-BE49-F238E27FC236}"/>
              </a:extLst>
            </p:cNvPr>
            <p:cNvSpPr/>
            <p:nvPr/>
          </p:nvSpPr>
          <p:spPr>
            <a:xfrm rot="5400000" flipH="1" flipV="1">
              <a:off x="1684985" y="1966586"/>
              <a:ext cx="58781" cy="5880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47" name="Oval 232">
              <a:extLst>
                <a:ext uri="{FF2B5EF4-FFF2-40B4-BE49-F238E27FC236}"/>
              </a:extLst>
            </p:cNvPr>
            <p:cNvSpPr/>
            <p:nvPr/>
          </p:nvSpPr>
          <p:spPr>
            <a:xfrm rot="5400000">
              <a:off x="1829738" y="2133879"/>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48" name="Oval 233">
              <a:extLst>
                <a:ext uri="{FF2B5EF4-FFF2-40B4-BE49-F238E27FC236}"/>
              </a:extLst>
            </p:cNvPr>
            <p:cNvSpPr/>
            <p:nvPr/>
          </p:nvSpPr>
          <p:spPr>
            <a:xfrm rot="5400000">
              <a:off x="1845567" y="2020841"/>
              <a:ext cx="83649"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249" name="Oval 234">
              <a:extLst>
                <a:ext uri="{FF2B5EF4-FFF2-40B4-BE49-F238E27FC236}"/>
              </a:extLst>
            </p:cNvPr>
            <p:cNvSpPr/>
            <p:nvPr/>
          </p:nvSpPr>
          <p:spPr>
            <a:xfrm rot="5400000">
              <a:off x="1965434" y="1914583"/>
              <a:ext cx="74608"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0" name="Oval 235">
              <a:extLst>
                <a:ext uri="{FF2B5EF4-FFF2-40B4-BE49-F238E27FC236}"/>
              </a:extLst>
            </p:cNvPr>
            <p:cNvSpPr/>
            <p:nvPr/>
          </p:nvSpPr>
          <p:spPr>
            <a:xfrm rot="5400000">
              <a:off x="1698556" y="2095451"/>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1" name="Oval 236">
              <a:extLst>
                <a:ext uri="{FF2B5EF4-FFF2-40B4-BE49-F238E27FC236}"/>
              </a:extLst>
            </p:cNvPr>
            <p:cNvSpPr/>
            <p:nvPr/>
          </p:nvSpPr>
          <p:spPr>
            <a:xfrm rot="16200000">
              <a:off x="1644276" y="2020844"/>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2" name="Oval 237">
              <a:extLst>
                <a:ext uri="{FF2B5EF4-FFF2-40B4-BE49-F238E27FC236}"/>
              </a:extLst>
            </p:cNvPr>
            <p:cNvSpPr/>
            <p:nvPr/>
          </p:nvSpPr>
          <p:spPr>
            <a:xfrm rot="16200000">
              <a:off x="1922462" y="2201708"/>
              <a:ext cx="7460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3" name="Oval 238">
              <a:extLst>
                <a:ext uri="{FF2B5EF4-FFF2-40B4-BE49-F238E27FC236}"/>
              </a:extLst>
            </p:cNvPr>
            <p:cNvSpPr/>
            <p:nvPr/>
          </p:nvSpPr>
          <p:spPr>
            <a:xfrm rot="16200000">
              <a:off x="1741530" y="1986928"/>
              <a:ext cx="83651" cy="83682"/>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4" name="Oval 239">
              <a:extLst>
                <a:ext uri="{FF2B5EF4-FFF2-40B4-BE49-F238E27FC236}"/>
              </a:extLst>
            </p:cNvPr>
            <p:cNvSpPr/>
            <p:nvPr/>
          </p:nvSpPr>
          <p:spPr>
            <a:xfrm rot="5400000">
              <a:off x="2037805" y="2280837"/>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5" name="Oval 240">
              <a:extLst>
                <a:ext uri="{FF2B5EF4-FFF2-40B4-BE49-F238E27FC236}"/>
              </a:extLst>
            </p:cNvPr>
            <p:cNvSpPr/>
            <p:nvPr/>
          </p:nvSpPr>
          <p:spPr>
            <a:xfrm rot="5400000">
              <a:off x="1877228" y="1937191"/>
              <a:ext cx="74608"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6" name="Oval 241">
              <a:extLst>
                <a:ext uri="{FF2B5EF4-FFF2-40B4-BE49-F238E27FC236}"/>
              </a:extLst>
            </p:cNvPr>
            <p:cNvSpPr/>
            <p:nvPr/>
          </p:nvSpPr>
          <p:spPr>
            <a:xfrm rot="5400000">
              <a:off x="1521019" y="2114664"/>
              <a:ext cx="8591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7" name="Oval 242">
              <a:extLst>
                <a:ext uri="{FF2B5EF4-FFF2-40B4-BE49-F238E27FC236}"/>
              </a:extLst>
            </p:cNvPr>
            <p:cNvSpPr/>
            <p:nvPr/>
          </p:nvSpPr>
          <p:spPr>
            <a:xfrm rot="5400000">
              <a:off x="1957521" y="2008405"/>
              <a:ext cx="94954" cy="92729"/>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8" name="Oval 243">
              <a:extLst>
                <a:ext uri="{FF2B5EF4-FFF2-40B4-BE49-F238E27FC236}"/>
              </a:extLst>
            </p:cNvPr>
            <p:cNvSpPr/>
            <p:nvPr/>
          </p:nvSpPr>
          <p:spPr>
            <a:xfrm rot="16200000">
              <a:off x="1703087" y="2172310"/>
              <a:ext cx="115302" cy="11534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59" name="Oval 244">
              <a:extLst>
                <a:ext uri="{FF2B5EF4-FFF2-40B4-BE49-F238E27FC236}"/>
              </a:extLst>
            </p:cNvPr>
            <p:cNvSpPr/>
            <p:nvPr/>
          </p:nvSpPr>
          <p:spPr>
            <a:xfrm rot="5400000">
              <a:off x="1778846" y="2078493"/>
              <a:ext cx="74608"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0" name="Oval 245">
              <a:extLst>
                <a:ext uri="{FF2B5EF4-FFF2-40B4-BE49-F238E27FC236}"/>
              </a:extLst>
            </p:cNvPr>
            <p:cNvSpPr/>
            <p:nvPr/>
          </p:nvSpPr>
          <p:spPr>
            <a:xfrm rot="5400000">
              <a:off x="1617138" y="2115797"/>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1" name="Oval 246">
              <a:extLst>
                <a:ext uri="{FF2B5EF4-FFF2-40B4-BE49-F238E27FC236}"/>
              </a:extLst>
            </p:cNvPr>
            <p:cNvSpPr/>
            <p:nvPr/>
          </p:nvSpPr>
          <p:spPr>
            <a:xfrm rot="5400000">
              <a:off x="1902105" y="2090929"/>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2" name="Oval 247">
              <a:extLst>
                <a:ext uri="{FF2B5EF4-FFF2-40B4-BE49-F238E27FC236}"/>
              </a:extLst>
            </p:cNvPr>
            <p:cNvSpPr/>
            <p:nvPr/>
          </p:nvSpPr>
          <p:spPr>
            <a:xfrm rot="5400000">
              <a:off x="1820688" y="2231097"/>
              <a:ext cx="74608"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3" name="Oval 248">
              <a:extLst>
                <a:ext uri="{FF2B5EF4-FFF2-40B4-BE49-F238E27FC236}"/>
              </a:extLst>
            </p:cNvPr>
            <p:cNvSpPr/>
            <p:nvPr/>
          </p:nvSpPr>
          <p:spPr>
            <a:xfrm rot="16200000">
              <a:off x="1610352" y="2197186"/>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4" name="Oval 249">
              <a:extLst>
                <a:ext uri="{FF2B5EF4-FFF2-40B4-BE49-F238E27FC236}"/>
              </a:extLst>
            </p:cNvPr>
            <p:cNvSpPr/>
            <p:nvPr/>
          </p:nvSpPr>
          <p:spPr>
            <a:xfrm rot="5400000">
              <a:off x="1481443" y="2192660"/>
              <a:ext cx="99476" cy="9951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5" name="Oval 250">
              <a:extLst>
                <a:ext uri="{FF2B5EF4-FFF2-40B4-BE49-F238E27FC236}"/>
              </a:extLst>
            </p:cNvPr>
            <p:cNvSpPr/>
            <p:nvPr/>
          </p:nvSpPr>
          <p:spPr>
            <a:xfrm rot="16200000">
              <a:off x="1535722" y="2271788"/>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6" name="Oval 251">
              <a:extLst>
                <a:ext uri="{FF2B5EF4-FFF2-40B4-BE49-F238E27FC236}"/>
              </a:extLst>
            </p:cNvPr>
            <p:cNvSpPr/>
            <p:nvPr/>
          </p:nvSpPr>
          <p:spPr>
            <a:xfrm rot="16200000">
              <a:off x="1316336" y="2416484"/>
              <a:ext cx="74608"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7" name="Oval 252">
              <a:extLst>
                <a:ext uri="{FF2B5EF4-FFF2-40B4-BE49-F238E27FC236}"/>
              </a:extLst>
            </p:cNvPr>
            <p:cNvSpPr/>
            <p:nvPr/>
          </p:nvSpPr>
          <p:spPr>
            <a:xfrm rot="5400000">
              <a:off x="1400025" y="2253699"/>
              <a:ext cx="115302" cy="11534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8" name="Oval 253">
              <a:extLst>
                <a:ext uri="{FF2B5EF4-FFF2-40B4-BE49-F238E27FC236}"/>
              </a:extLst>
            </p:cNvPr>
            <p:cNvSpPr/>
            <p:nvPr/>
          </p:nvSpPr>
          <p:spPr>
            <a:xfrm rot="5400000">
              <a:off x="1559464" y="2519353"/>
              <a:ext cx="63303" cy="6558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69" name="Oval 254">
              <a:extLst>
                <a:ext uri="{FF2B5EF4-FFF2-40B4-BE49-F238E27FC236}"/>
              </a:extLst>
            </p:cNvPr>
            <p:cNvSpPr/>
            <p:nvPr/>
          </p:nvSpPr>
          <p:spPr>
            <a:xfrm rot="5400000">
              <a:off x="1597916" y="2399527"/>
              <a:ext cx="8591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270" name="Oval 255">
              <a:extLst>
                <a:ext uri="{FF2B5EF4-FFF2-40B4-BE49-F238E27FC236}"/>
              </a:extLst>
            </p:cNvPr>
            <p:cNvSpPr/>
            <p:nvPr/>
          </p:nvSpPr>
          <p:spPr>
            <a:xfrm rot="5400000">
              <a:off x="1452034" y="2475268"/>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1" name="Oval 256">
              <a:extLst>
                <a:ext uri="{FF2B5EF4-FFF2-40B4-BE49-F238E27FC236}"/>
              </a:extLst>
            </p:cNvPr>
            <p:cNvSpPr/>
            <p:nvPr/>
          </p:nvSpPr>
          <p:spPr>
            <a:xfrm rot="16200000">
              <a:off x="1397754" y="2400661"/>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2" name="Oval 257">
              <a:extLst>
                <a:ext uri="{FF2B5EF4-FFF2-40B4-BE49-F238E27FC236}"/>
              </a:extLst>
            </p:cNvPr>
            <p:cNvSpPr/>
            <p:nvPr/>
          </p:nvSpPr>
          <p:spPr>
            <a:xfrm rot="16200000">
              <a:off x="1495010" y="2366745"/>
              <a:ext cx="8365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3" name="Oval 258">
              <a:extLst>
                <a:ext uri="{FF2B5EF4-FFF2-40B4-BE49-F238E27FC236}"/>
              </a:extLst>
            </p:cNvPr>
            <p:cNvSpPr/>
            <p:nvPr/>
          </p:nvSpPr>
          <p:spPr>
            <a:xfrm rot="5400000">
              <a:off x="1350260" y="2341880"/>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4" name="Oval 259">
              <a:extLst>
                <a:ext uri="{FF2B5EF4-FFF2-40B4-BE49-F238E27FC236}"/>
              </a:extLst>
            </p:cNvPr>
            <p:cNvSpPr/>
            <p:nvPr/>
          </p:nvSpPr>
          <p:spPr>
            <a:xfrm rot="5400000">
              <a:off x="1630708" y="2317008"/>
              <a:ext cx="74608"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5" name="Oval 260">
              <a:extLst>
                <a:ext uri="{FF2B5EF4-FFF2-40B4-BE49-F238E27FC236}"/>
              </a:extLst>
            </p:cNvPr>
            <p:cNvSpPr/>
            <p:nvPr/>
          </p:nvSpPr>
          <p:spPr>
            <a:xfrm rot="5400000">
              <a:off x="1694038" y="2337353"/>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6" name="Oval 261">
              <a:extLst>
                <a:ext uri="{FF2B5EF4-FFF2-40B4-BE49-F238E27FC236}"/>
              </a:extLst>
            </p:cNvPr>
            <p:cNvSpPr/>
            <p:nvPr/>
          </p:nvSpPr>
          <p:spPr>
            <a:xfrm rot="16200000">
              <a:off x="1456567" y="2552126"/>
              <a:ext cx="115302" cy="115345"/>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7" name="Oval 262">
              <a:extLst>
                <a:ext uri="{FF2B5EF4-FFF2-40B4-BE49-F238E27FC236}"/>
              </a:extLst>
            </p:cNvPr>
            <p:cNvSpPr/>
            <p:nvPr/>
          </p:nvSpPr>
          <p:spPr>
            <a:xfrm rot="5400000">
              <a:off x="1523278" y="2451528"/>
              <a:ext cx="7460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8" name="Oval 263">
              <a:extLst>
                <a:ext uri="{FF2B5EF4-FFF2-40B4-BE49-F238E27FC236}"/>
              </a:extLst>
            </p:cNvPr>
            <p:cNvSpPr/>
            <p:nvPr/>
          </p:nvSpPr>
          <p:spPr>
            <a:xfrm rot="5400000">
              <a:off x="1974480" y="2224316"/>
              <a:ext cx="74606"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79" name="Oval 264">
              <a:extLst>
                <a:ext uri="{FF2B5EF4-FFF2-40B4-BE49-F238E27FC236}"/>
              </a:extLst>
            </p:cNvPr>
            <p:cNvSpPr/>
            <p:nvPr/>
          </p:nvSpPr>
          <p:spPr>
            <a:xfrm rot="5400000">
              <a:off x="1757359" y="2280837"/>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0" name="Oval 265">
              <a:extLst>
                <a:ext uri="{FF2B5EF4-FFF2-40B4-BE49-F238E27FC236}"/>
              </a:extLst>
            </p:cNvPr>
            <p:cNvSpPr/>
            <p:nvPr/>
          </p:nvSpPr>
          <p:spPr>
            <a:xfrm rot="16200000">
              <a:off x="1438461" y="2671962"/>
              <a:ext cx="47476" cy="4749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1" name="Oval 266">
              <a:extLst>
                <a:ext uri="{FF2B5EF4-FFF2-40B4-BE49-F238E27FC236}"/>
              </a:extLst>
            </p:cNvPr>
            <p:cNvSpPr/>
            <p:nvPr/>
          </p:nvSpPr>
          <p:spPr>
            <a:xfrm rot="16200000">
              <a:off x="2875755" y="3412372"/>
              <a:ext cx="83649" cy="8594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2" name="Oval 267">
              <a:extLst>
                <a:ext uri="{FF2B5EF4-FFF2-40B4-BE49-F238E27FC236}"/>
              </a:extLst>
            </p:cNvPr>
            <p:cNvSpPr/>
            <p:nvPr/>
          </p:nvSpPr>
          <p:spPr>
            <a:xfrm rot="16200000">
              <a:off x="1257533" y="2511439"/>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3" name="Oval 268">
              <a:extLst>
                <a:ext uri="{FF2B5EF4-FFF2-40B4-BE49-F238E27FC236}"/>
              </a:extLst>
            </p:cNvPr>
            <p:cNvSpPr/>
            <p:nvPr/>
          </p:nvSpPr>
          <p:spPr>
            <a:xfrm rot="5400000">
              <a:off x="1214566" y="2762386"/>
              <a:ext cx="92693" cy="927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4" name="Oval 269">
              <a:extLst>
                <a:ext uri="{FF2B5EF4-FFF2-40B4-BE49-F238E27FC236}"/>
              </a:extLst>
            </p:cNvPr>
            <p:cNvSpPr/>
            <p:nvPr/>
          </p:nvSpPr>
          <p:spPr>
            <a:xfrm rot="5400000">
              <a:off x="1251882" y="2677606"/>
              <a:ext cx="83651" cy="8594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285" name="Oval 270">
              <a:extLst>
                <a:ext uri="{FF2B5EF4-FFF2-40B4-BE49-F238E27FC236}"/>
              </a:extLst>
            </p:cNvPr>
            <p:cNvSpPr/>
            <p:nvPr/>
          </p:nvSpPr>
          <p:spPr>
            <a:xfrm rot="5400000">
              <a:off x="1087907" y="2710392"/>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6" name="Oval 271">
              <a:extLst>
                <a:ext uri="{FF2B5EF4-FFF2-40B4-BE49-F238E27FC236}"/>
              </a:extLst>
            </p:cNvPr>
            <p:cNvSpPr/>
            <p:nvPr/>
          </p:nvSpPr>
          <p:spPr>
            <a:xfrm rot="16200000">
              <a:off x="1022318" y="2814390"/>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7" name="Oval 272">
              <a:extLst>
                <a:ext uri="{FF2B5EF4-FFF2-40B4-BE49-F238E27FC236}"/>
              </a:extLst>
            </p:cNvPr>
            <p:cNvSpPr/>
            <p:nvPr/>
          </p:nvSpPr>
          <p:spPr>
            <a:xfrm rot="16200000">
              <a:off x="1167069" y="2604131"/>
              <a:ext cx="85911" cy="8594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8" name="Oval 273">
              <a:extLst>
                <a:ext uri="{FF2B5EF4-FFF2-40B4-BE49-F238E27FC236}"/>
              </a:extLst>
            </p:cNvPr>
            <p:cNvSpPr/>
            <p:nvPr/>
          </p:nvSpPr>
          <p:spPr>
            <a:xfrm rot="5400000">
              <a:off x="1232653" y="2861868"/>
              <a:ext cx="61041" cy="6106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89" name="Oval 274">
              <a:extLst>
                <a:ext uri="{FF2B5EF4-FFF2-40B4-BE49-F238E27FC236}"/>
              </a:extLst>
            </p:cNvPr>
            <p:cNvSpPr/>
            <p:nvPr/>
          </p:nvSpPr>
          <p:spPr>
            <a:xfrm rot="5400000">
              <a:off x="1266579" y="2595090"/>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0" name="Oval 275">
              <a:extLst>
                <a:ext uri="{FF2B5EF4-FFF2-40B4-BE49-F238E27FC236}"/>
              </a:extLst>
            </p:cNvPr>
            <p:cNvSpPr/>
            <p:nvPr/>
          </p:nvSpPr>
          <p:spPr>
            <a:xfrm rot="5400000">
              <a:off x="1332173" y="2608650"/>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1" name="Oval 276">
              <a:extLst>
                <a:ext uri="{FF2B5EF4-FFF2-40B4-BE49-F238E27FC236}"/>
              </a:extLst>
            </p:cNvPr>
            <p:cNvSpPr/>
            <p:nvPr/>
          </p:nvSpPr>
          <p:spPr>
            <a:xfrm rot="16200000">
              <a:off x="1092439" y="2787252"/>
              <a:ext cx="115302" cy="11534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2" name="Oval 277">
              <a:extLst>
                <a:ext uri="{FF2B5EF4-FFF2-40B4-BE49-F238E27FC236}"/>
              </a:extLst>
            </p:cNvPr>
            <p:cNvSpPr/>
            <p:nvPr/>
          </p:nvSpPr>
          <p:spPr>
            <a:xfrm rot="5400000">
              <a:off x="1168197" y="2693435"/>
              <a:ext cx="7234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3" name="Oval 278">
              <a:extLst>
                <a:ext uri="{FF2B5EF4-FFF2-40B4-BE49-F238E27FC236}"/>
              </a:extLst>
            </p:cNvPr>
            <p:cNvSpPr/>
            <p:nvPr/>
          </p:nvSpPr>
          <p:spPr>
            <a:xfrm rot="5400000">
              <a:off x="1050591" y="2890125"/>
              <a:ext cx="72346"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4" name="Oval 279">
              <a:extLst>
                <a:ext uri="{FF2B5EF4-FFF2-40B4-BE49-F238E27FC236}"/>
              </a:extLst>
            </p:cNvPr>
            <p:cNvSpPr/>
            <p:nvPr/>
          </p:nvSpPr>
          <p:spPr>
            <a:xfrm rot="5400000">
              <a:off x="1370614" y="2717176"/>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5" name="Oval 280">
              <a:extLst>
                <a:ext uri="{FF2B5EF4-FFF2-40B4-BE49-F238E27FC236}"/>
              </a:extLst>
            </p:cNvPr>
            <p:cNvSpPr/>
            <p:nvPr/>
          </p:nvSpPr>
          <p:spPr>
            <a:xfrm rot="16200000">
              <a:off x="1032502" y="2969250"/>
              <a:ext cx="92693"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6" name="Oval 281">
              <a:extLst>
                <a:ext uri="{FF2B5EF4-FFF2-40B4-BE49-F238E27FC236}"/>
              </a:extLst>
            </p:cNvPr>
            <p:cNvSpPr/>
            <p:nvPr/>
          </p:nvSpPr>
          <p:spPr>
            <a:xfrm rot="16200000">
              <a:off x="1135405" y="2911602"/>
              <a:ext cx="83649"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7" name="Oval 282">
              <a:extLst>
                <a:ext uri="{FF2B5EF4-FFF2-40B4-BE49-F238E27FC236}"/>
              </a:extLst>
            </p:cNvPr>
            <p:cNvSpPr/>
            <p:nvPr/>
          </p:nvSpPr>
          <p:spPr>
            <a:xfrm rot="16200000">
              <a:off x="830080" y="3130902"/>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8" name="Oval 283">
              <a:extLst>
                <a:ext uri="{FF2B5EF4-FFF2-40B4-BE49-F238E27FC236}"/>
              </a:extLst>
            </p:cNvPr>
            <p:cNvSpPr/>
            <p:nvPr/>
          </p:nvSpPr>
          <p:spPr>
            <a:xfrm rot="5400000">
              <a:off x="911506" y="2963595"/>
              <a:ext cx="115302" cy="11534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299" name="Oval 284">
              <a:extLst>
                <a:ext uri="{FF2B5EF4-FFF2-40B4-BE49-F238E27FC236}"/>
              </a:extLst>
            </p:cNvPr>
            <p:cNvSpPr/>
            <p:nvPr/>
          </p:nvSpPr>
          <p:spPr>
            <a:xfrm rot="5400000">
              <a:off x="1066426" y="3075509"/>
              <a:ext cx="83651" cy="8594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300" name="Oval 285">
              <a:extLst>
                <a:ext uri="{FF2B5EF4-FFF2-40B4-BE49-F238E27FC236}"/>
              </a:extLst>
            </p:cNvPr>
            <p:cNvSpPr/>
            <p:nvPr/>
          </p:nvSpPr>
          <p:spPr>
            <a:xfrm rot="5400000">
              <a:off x="2450559" y="2467353"/>
              <a:ext cx="74608"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01" name="Oval 286">
              <a:extLst>
                <a:ext uri="{FF2B5EF4-FFF2-40B4-BE49-F238E27FC236}"/>
              </a:extLst>
            </p:cNvPr>
            <p:cNvSpPr/>
            <p:nvPr/>
          </p:nvSpPr>
          <p:spPr>
            <a:xfrm rot="5400000">
              <a:off x="928460" y="3095862"/>
              <a:ext cx="63303" cy="6106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02" name="Oval 287">
              <a:extLst>
                <a:ext uri="{FF2B5EF4-FFF2-40B4-BE49-F238E27FC236}"/>
              </a:extLst>
            </p:cNvPr>
            <p:cNvSpPr/>
            <p:nvPr/>
          </p:nvSpPr>
          <p:spPr>
            <a:xfrm rot="16200000">
              <a:off x="895665" y="3162555"/>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03" name="Oval 288">
              <a:extLst>
                <a:ext uri="{FF2B5EF4-FFF2-40B4-BE49-F238E27FC236}"/>
              </a:extLst>
            </p:cNvPr>
            <p:cNvSpPr/>
            <p:nvPr/>
          </p:nvSpPr>
          <p:spPr>
            <a:xfrm rot="16200000">
              <a:off x="969172" y="2885605"/>
              <a:ext cx="7460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04" name="Oval 289">
              <a:extLst>
                <a:ext uri="{FF2B5EF4-FFF2-40B4-BE49-F238E27FC236}"/>
              </a:extLst>
            </p:cNvPr>
            <p:cNvSpPr/>
            <p:nvPr/>
          </p:nvSpPr>
          <p:spPr>
            <a:xfrm rot="16200000">
              <a:off x="989529" y="3061945"/>
              <a:ext cx="83651" cy="8594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05" name="Oval 290">
              <a:extLst>
                <a:ext uri="{FF2B5EF4-FFF2-40B4-BE49-F238E27FC236}"/>
              </a:extLst>
            </p:cNvPr>
            <p:cNvSpPr/>
            <p:nvPr/>
          </p:nvSpPr>
          <p:spPr>
            <a:xfrm rot="5400000">
              <a:off x="859479" y="3060819"/>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06" name="Oval 291">
              <a:extLst>
                <a:ext uri="{FF2B5EF4-FFF2-40B4-BE49-F238E27FC236}"/>
              </a:extLst>
            </p:cNvPr>
            <p:cNvSpPr/>
            <p:nvPr/>
          </p:nvSpPr>
          <p:spPr>
            <a:xfrm rot="5400000">
              <a:off x="1126356" y="3015601"/>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07" name="Oval 292">
              <a:extLst>
                <a:ext uri="{FF2B5EF4-FFF2-40B4-BE49-F238E27FC236}"/>
              </a:extLst>
            </p:cNvPr>
            <p:cNvSpPr/>
            <p:nvPr/>
          </p:nvSpPr>
          <p:spPr>
            <a:xfrm rot="5400000">
              <a:off x="759969" y="3239419"/>
              <a:ext cx="83651" cy="83682"/>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08" name="Oval 293">
              <a:extLst>
                <a:ext uri="{FF2B5EF4-FFF2-40B4-BE49-F238E27FC236}"/>
              </a:extLst>
            </p:cNvPr>
            <p:cNvSpPr/>
            <p:nvPr/>
          </p:nvSpPr>
          <p:spPr>
            <a:xfrm rot="5400000">
              <a:off x="1351397" y="2496739"/>
              <a:ext cx="9269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09" name="Oval 294">
              <a:extLst>
                <a:ext uri="{FF2B5EF4-FFF2-40B4-BE49-F238E27FC236}"/>
              </a:extLst>
            </p:cNvPr>
            <p:cNvSpPr/>
            <p:nvPr/>
          </p:nvSpPr>
          <p:spPr>
            <a:xfrm rot="16200000">
              <a:off x="919421" y="3206632"/>
              <a:ext cx="115302" cy="11760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0" name="Oval 295">
              <a:extLst>
                <a:ext uri="{FF2B5EF4-FFF2-40B4-BE49-F238E27FC236}"/>
              </a:extLst>
            </p:cNvPr>
            <p:cNvSpPr/>
            <p:nvPr/>
          </p:nvSpPr>
          <p:spPr>
            <a:xfrm rot="5400000">
              <a:off x="1020059" y="3158032"/>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1" name="Oval 296">
              <a:extLst>
                <a:ext uri="{FF2B5EF4-FFF2-40B4-BE49-F238E27FC236}"/>
              </a:extLst>
            </p:cNvPr>
            <p:cNvSpPr/>
            <p:nvPr/>
          </p:nvSpPr>
          <p:spPr>
            <a:xfrm rot="5400000">
              <a:off x="856088" y="3233769"/>
              <a:ext cx="72346"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2" name="Oval 297">
              <a:extLst>
                <a:ext uri="{FF2B5EF4-FFF2-40B4-BE49-F238E27FC236}"/>
              </a:extLst>
            </p:cNvPr>
            <p:cNvSpPr/>
            <p:nvPr/>
          </p:nvSpPr>
          <p:spPr>
            <a:xfrm rot="5400000">
              <a:off x="468212" y="3813670"/>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3" name="Oval 298">
              <a:extLst>
                <a:ext uri="{FF2B5EF4-FFF2-40B4-BE49-F238E27FC236}"/>
              </a:extLst>
            </p:cNvPr>
            <p:cNvSpPr/>
            <p:nvPr/>
          </p:nvSpPr>
          <p:spPr>
            <a:xfrm rot="5400000">
              <a:off x="2494663" y="2384833"/>
              <a:ext cx="74608"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4" name="Oval 299">
              <a:extLst>
                <a:ext uri="{FF2B5EF4-FFF2-40B4-BE49-F238E27FC236}"/>
              </a:extLst>
            </p:cNvPr>
            <p:cNvSpPr/>
            <p:nvPr/>
          </p:nvSpPr>
          <p:spPr>
            <a:xfrm rot="16200000">
              <a:off x="857220" y="3309507"/>
              <a:ext cx="7460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5" name="Oval 300">
              <a:extLst>
                <a:ext uri="{FF2B5EF4-FFF2-40B4-BE49-F238E27FC236}"/>
              </a:extLst>
            </p:cNvPr>
            <p:cNvSpPr/>
            <p:nvPr/>
          </p:nvSpPr>
          <p:spPr>
            <a:xfrm rot="5400000">
              <a:off x="778057" y="3318554"/>
              <a:ext cx="54260" cy="5428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6" name="Oval 301">
              <a:extLst>
                <a:ext uri="{FF2B5EF4-FFF2-40B4-BE49-F238E27FC236}"/>
              </a:extLst>
            </p:cNvPr>
            <p:cNvSpPr/>
            <p:nvPr/>
          </p:nvSpPr>
          <p:spPr>
            <a:xfrm rot="16200000">
              <a:off x="704561" y="3421413"/>
              <a:ext cx="92693"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7" name="Oval 302">
              <a:extLst>
                <a:ext uri="{FF2B5EF4-FFF2-40B4-BE49-F238E27FC236}"/>
              </a:extLst>
            </p:cNvPr>
            <p:cNvSpPr/>
            <p:nvPr/>
          </p:nvSpPr>
          <p:spPr>
            <a:xfrm rot="16200000">
              <a:off x="778063" y="3370547"/>
              <a:ext cx="83651"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8" name="Oval 303">
              <a:extLst>
                <a:ext uri="{FF2B5EF4-FFF2-40B4-BE49-F238E27FC236}"/>
              </a:extLst>
            </p:cNvPr>
            <p:cNvSpPr/>
            <p:nvPr/>
          </p:nvSpPr>
          <p:spPr>
            <a:xfrm rot="16200000">
              <a:off x="498746" y="3566110"/>
              <a:ext cx="74608"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19" name="Oval 304">
              <a:extLst>
                <a:ext uri="{FF2B5EF4-FFF2-40B4-BE49-F238E27FC236}"/>
              </a:extLst>
            </p:cNvPr>
            <p:cNvSpPr/>
            <p:nvPr/>
          </p:nvSpPr>
          <p:spPr>
            <a:xfrm rot="5400000">
              <a:off x="1993706" y="2408570"/>
              <a:ext cx="85911"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320" name="Oval 305">
              <a:extLst>
                <a:ext uri="{FF2B5EF4-FFF2-40B4-BE49-F238E27FC236}"/>
              </a:extLst>
            </p:cNvPr>
            <p:cNvSpPr/>
            <p:nvPr/>
          </p:nvSpPr>
          <p:spPr>
            <a:xfrm rot="5400000">
              <a:off x="2381579" y="2744304"/>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1" name="Oval 306">
              <a:extLst>
                <a:ext uri="{FF2B5EF4-FFF2-40B4-BE49-F238E27FC236}"/>
              </a:extLst>
            </p:cNvPr>
            <p:cNvSpPr/>
            <p:nvPr/>
          </p:nvSpPr>
          <p:spPr>
            <a:xfrm rot="5400000">
              <a:off x="619743" y="3623762"/>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2" name="Oval 307">
              <a:extLst>
                <a:ext uri="{FF2B5EF4-FFF2-40B4-BE49-F238E27FC236}"/>
              </a:extLst>
            </p:cNvPr>
            <p:cNvSpPr/>
            <p:nvPr/>
          </p:nvSpPr>
          <p:spPr>
            <a:xfrm rot="16200000">
              <a:off x="569986" y="3564981"/>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3" name="Oval 308">
              <a:extLst>
                <a:ext uri="{FF2B5EF4-FFF2-40B4-BE49-F238E27FC236}"/>
              </a:extLst>
            </p:cNvPr>
            <p:cNvSpPr/>
            <p:nvPr/>
          </p:nvSpPr>
          <p:spPr>
            <a:xfrm rot="16200000" flipH="1">
              <a:off x="679674" y="3385249"/>
              <a:ext cx="47478" cy="4523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4" name="Oval 309">
              <a:extLst>
                <a:ext uri="{FF2B5EF4-FFF2-40B4-BE49-F238E27FC236}"/>
              </a:extLst>
            </p:cNvPr>
            <p:cNvSpPr/>
            <p:nvPr/>
          </p:nvSpPr>
          <p:spPr>
            <a:xfrm rot="16200000">
              <a:off x="662719" y="3515239"/>
              <a:ext cx="8365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5" name="Oval 310">
              <a:extLst>
                <a:ext uri="{FF2B5EF4-FFF2-40B4-BE49-F238E27FC236}"/>
              </a:extLst>
            </p:cNvPr>
            <p:cNvSpPr/>
            <p:nvPr/>
          </p:nvSpPr>
          <p:spPr>
            <a:xfrm rot="5400000">
              <a:off x="574509" y="3492634"/>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6" name="Oval 311">
              <a:extLst>
                <a:ext uri="{FF2B5EF4-FFF2-40B4-BE49-F238E27FC236}"/>
              </a:extLst>
            </p:cNvPr>
            <p:cNvSpPr/>
            <p:nvPr/>
          </p:nvSpPr>
          <p:spPr>
            <a:xfrm rot="5400000">
              <a:off x="668365" y="3681417"/>
              <a:ext cx="47476" cy="4523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7" name="Oval 312">
              <a:extLst>
                <a:ext uri="{FF2B5EF4-FFF2-40B4-BE49-F238E27FC236}"/>
              </a:extLst>
            </p:cNvPr>
            <p:cNvSpPr/>
            <p:nvPr/>
          </p:nvSpPr>
          <p:spPr>
            <a:xfrm rot="5400000">
              <a:off x="441076" y="3635063"/>
              <a:ext cx="83649"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8" name="Oval 313">
              <a:extLst>
                <a:ext uri="{FF2B5EF4-FFF2-40B4-BE49-F238E27FC236}"/>
              </a:extLst>
            </p:cNvPr>
            <p:cNvSpPr/>
            <p:nvPr/>
          </p:nvSpPr>
          <p:spPr>
            <a:xfrm rot="5400000">
              <a:off x="1959783" y="2116922"/>
              <a:ext cx="9269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29" name="Oval 314">
              <a:extLst>
                <a:ext uri="{FF2B5EF4-FFF2-40B4-BE49-F238E27FC236}"/>
              </a:extLst>
            </p:cNvPr>
            <p:cNvSpPr/>
            <p:nvPr/>
          </p:nvSpPr>
          <p:spPr>
            <a:xfrm rot="16200000">
              <a:off x="575638" y="3814804"/>
              <a:ext cx="47478" cy="4523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0" name="Oval 315">
              <a:extLst>
                <a:ext uri="{FF2B5EF4-FFF2-40B4-BE49-F238E27FC236}"/>
              </a:extLst>
            </p:cNvPr>
            <p:cNvSpPr/>
            <p:nvPr/>
          </p:nvSpPr>
          <p:spPr>
            <a:xfrm rot="5400000">
              <a:off x="698898" y="3607940"/>
              <a:ext cx="45216" cy="4523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1" name="Oval 316">
              <a:extLst>
                <a:ext uri="{FF2B5EF4-FFF2-40B4-BE49-F238E27FC236}"/>
              </a:extLst>
            </p:cNvPr>
            <p:cNvSpPr/>
            <p:nvPr/>
          </p:nvSpPr>
          <p:spPr>
            <a:xfrm rot="5400000">
              <a:off x="538324" y="3644108"/>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2" name="Oval 317">
              <a:extLst>
                <a:ext uri="{FF2B5EF4-FFF2-40B4-BE49-F238E27FC236}"/>
              </a:extLst>
            </p:cNvPr>
            <p:cNvSpPr/>
            <p:nvPr/>
          </p:nvSpPr>
          <p:spPr>
            <a:xfrm rot="5400000">
              <a:off x="384530" y="3779759"/>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3" name="Oval 318">
              <a:extLst>
                <a:ext uri="{FF2B5EF4-FFF2-40B4-BE49-F238E27FC236}"/>
              </a:extLst>
            </p:cNvPr>
            <p:cNvSpPr/>
            <p:nvPr/>
          </p:nvSpPr>
          <p:spPr>
            <a:xfrm rot="5400000">
              <a:off x="585821" y="3741322"/>
              <a:ext cx="74608"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4" name="Oval 319">
              <a:extLst>
                <a:ext uri="{FF2B5EF4-FFF2-40B4-BE49-F238E27FC236}"/>
              </a:extLst>
            </p:cNvPr>
            <p:cNvSpPr/>
            <p:nvPr/>
          </p:nvSpPr>
          <p:spPr>
            <a:xfrm rot="16200000">
              <a:off x="2855397" y="2754478"/>
              <a:ext cx="7460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5" name="Oval 320">
              <a:extLst>
                <a:ext uri="{FF2B5EF4-FFF2-40B4-BE49-F238E27FC236}"/>
              </a:extLst>
            </p:cNvPr>
            <p:cNvSpPr/>
            <p:nvPr/>
          </p:nvSpPr>
          <p:spPr>
            <a:xfrm rot="5400000">
              <a:off x="407145" y="3709674"/>
              <a:ext cx="54260" cy="5428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6" name="Oval 321">
              <a:extLst>
                <a:ext uri="{FF2B5EF4-FFF2-40B4-BE49-F238E27FC236}"/>
              </a:extLst>
            </p:cNvPr>
            <p:cNvSpPr/>
            <p:nvPr/>
          </p:nvSpPr>
          <p:spPr>
            <a:xfrm rot="16200000">
              <a:off x="2560253" y="3300460"/>
              <a:ext cx="92693" cy="92729"/>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7" name="Oval 322">
              <a:extLst>
                <a:ext uri="{FF2B5EF4-FFF2-40B4-BE49-F238E27FC236}"/>
              </a:extLst>
            </p:cNvPr>
            <p:cNvSpPr/>
            <p:nvPr/>
          </p:nvSpPr>
          <p:spPr>
            <a:xfrm rot="16200000">
              <a:off x="611831" y="3419153"/>
              <a:ext cx="83651" cy="8594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8" name="Oval 323">
              <a:extLst>
                <a:ext uri="{FF2B5EF4-FFF2-40B4-BE49-F238E27FC236}"/>
              </a:extLst>
            </p:cNvPr>
            <p:cNvSpPr/>
            <p:nvPr/>
          </p:nvSpPr>
          <p:spPr>
            <a:xfrm rot="16200000" flipH="1" flipV="1">
              <a:off x="495349" y="3711938"/>
              <a:ext cx="45216" cy="4523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39" name="Oval 324">
              <a:extLst>
                <a:ext uri="{FF2B5EF4-FFF2-40B4-BE49-F238E27FC236}"/>
              </a:extLst>
            </p:cNvPr>
            <p:cNvSpPr/>
            <p:nvPr/>
          </p:nvSpPr>
          <p:spPr>
            <a:xfrm rot="5400000">
              <a:off x="710209" y="3332117"/>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0" name="Oval 325">
              <a:extLst>
                <a:ext uri="{FF2B5EF4-FFF2-40B4-BE49-F238E27FC236}"/>
              </a:extLst>
            </p:cNvPr>
            <p:cNvSpPr/>
            <p:nvPr/>
          </p:nvSpPr>
          <p:spPr>
            <a:xfrm rot="16200000">
              <a:off x="443333" y="3971927"/>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1" name="Oval 326">
              <a:extLst>
                <a:ext uri="{FF2B5EF4-FFF2-40B4-BE49-F238E27FC236}"/>
              </a:extLst>
            </p:cNvPr>
            <p:cNvSpPr/>
            <p:nvPr/>
          </p:nvSpPr>
          <p:spPr>
            <a:xfrm rot="16200000">
              <a:off x="465946" y="3763936"/>
              <a:ext cx="45216" cy="4523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2" name="Oval 327">
              <a:extLst>
                <a:ext uri="{FF2B5EF4-FFF2-40B4-BE49-F238E27FC236}"/>
              </a:extLst>
            </p:cNvPr>
            <p:cNvSpPr/>
            <p:nvPr/>
          </p:nvSpPr>
          <p:spPr>
            <a:xfrm rot="5400000">
              <a:off x="401493" y="3844191"/>
              <a:ext cx="63303" cy="6106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3" name="Oval 328">
              <a:extLst>
                <a:ext uri="{FF2B5EF4-FFF2-40B4-BE49-F238E27FC236}"/>
              </a:extLst>
            </p:cNvPr>
            <p:cNvSpPr/>
            <p:nvPr/>
          </p:nvSpPr>
          <p:spPr>
            <a:xfrm rot="5400000">
              <a:off x="607300" y="3690458"/>
              <a:ext cx="45216" cy="4749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4" name="Oval 329">
              <a:extLst>
                <a:ext uri="{FF2B5EF4-FFF2-40B4-BE49-F238E27FC236}"/>
              </a:extLst>
            </p:cNvPr>
            <p:cNvSpPr/>
            <p:nvPr/>
          </p:nvSpPr>
          <p:spPr>
            <a:xfrm rot="5400000">
              <a:off x="468210" y="3883758"/>
              <a:ext cx="51998" cy="5201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5" name="Oval 330">
              <a:extLst>
                <a:ext uri="{FF2B5EF4-FFF2-40B4-BE49-F238E27FC236}"/>
              </a:extLst>
            </p:cNvPr>
            <p:cNvSpPr/>
            <p:nvPr/>
          </p:nvSpPr>
          <p:spPr>
            <a:xfrm rot="5400000">
              <a:off x="1303897" y="2749954"/>
              <a:ext cx="7234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6" name="Oval 331">
              <a:extLst>
                <a:ext uri="{FF2B5EF4-FFF2-40B4-BE49-F238E27FC236}"/>
              </a:extLst>
            </p:cNvPr>
            <p:cNvSpPr/>
            <p:nvPr/>
          </p:nvSpPr>
          <p:spPr>
            <a:xfrm rot="5400000" flipH="1">
              <a:off x="816504" y="3205515"/>
              <a:ext cx="45216" cy="4523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7" name="Oval 332">
              <a:extLst>
                <a:ext uri="{FF2B5EF4-FFF2-40B4-BE49-F238E27FC236}"/>
              </a:extLst>
            </p:cNvPr>
            <p:cNvSpPr/>
            <p:nvPr/>
          </p:nvSpPr>
          <p:spPr>
            <a:xfrm rot="5400000">
              <a:off x="411670" y="3915408"/>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8" name="Oval 333">
              <a:extLst>
                <a:ext uri="{FF2B5EF4-FFF2-40B4-BE49-F238E27FC236}"/>
              </a:extLst>
            </p:cNvPr>
            <p:cNvSpPr/>
            <p:nvPr/>
          </p:nvSpPr>
          <p:spPr>
            <a:xfrm rot="16200000">
              <a:off x="3238752" y="1891972"/>
              <a:ext cx="92694" cy="92729"/>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49" name="Oval 334">
              <a:extLst>
                <a:ext uri="{FF2B5EF4-FFF2-40B4-BE49-F238E27FC236}"/>
              </a:extLst>
            </p:cNvPr>
            <p:cNvSpPr/>
            <p:nvPr/>
          </p:nvSpPr>
          <p:spPr>
            <a:xfrm rot="16200000">
              <a:off x="3019368" y="2036668"/>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0" name="Oval 335">
              <a:extLst>
                <a:ext uri="{FF2B5EF4-FFF2-40B4-BE49-F238E27FC236}"/>
              </a:extLst>
            </p:cNvPr>
            <p:cNvSpPr/>
            <p:nvPr/>
          </p:nvSpPr>
          <p:spPr>
            <a:xfrm rot="5400000">
              <a:off x="3088357" y="1875010"/>
              <a:ext cx="117562" cy="115345"/>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1" name="Oval 336">
              <a:extLst>
                <a:ext uri="{FF2B5EF4-FFF2-40B4-BE49-F238E27FC236}"/>
              </a:extLst>
            </p:cNvPr>
            <p:cNvSpPr/>
            <p:nvPr/>
          </p:nvSpPr>
          <p:spPr>
            <a:xfrm rot="5400000">
              <a:off x="3277201" y="2138401"/>
              <a:ext cx="92693" cy="927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2" name="Oval 337">
              <a:extLst>
                <a:ext uri="{FF2B5EF4-FFF2-40B4-BE49-F238E27FC236}"/>
              </a:extLst>
            </p:cNvPr>
            <p:cNvSpPr/>
            <p:nvPr/>
          </p:nvSpPr>
          <p:spPr>
            <a:xfrm rot="5400000">
              <a:off x="3299816" y="2018579"/>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353" name="Oval 338">
              <a:extLst>
                <a:ext uri="{FF2B5EF4-FFF2-40B4-BE49-F238E27FC236}"/>
              </a:extLst>
            </p:cNvPr>
            <p:cNvSpPr/>
            <p:nvPr/>
          </p:nvSpPr>
          <p:spPr>
            <a:xfrm rot="5400000">
              <a:off x="3152803" y="2093191"/>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4" name="Oval 339">
              <a:extLst>
                <a:ext uri="{FF2B5EF4-FFF2-40B4-BE49-F238E27FC236}"/>
              </a:extLst>
            </p:cNvPr>
            <p:cNvSpPr/>
            <p:nvPr/>
          </p:nvSpPr>
          <p:spPr>
            <a:xfrm rot="16200000">
              <a:off x="3098523" y="2018583"/>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5" name="Oval 340">
              <a:extLst>
                <a:ext uri="{FF2B5EF4-FFF2-40B4-BE49-F238E27FC236}"/>
              </a:extLst>
            </p:cNvPr>
            <p:cNvSpPr/>
            <p:nvPr/>
          </p:nvSpPr>
          <p:spPr>
            <a:xfrm rot="16200000">
              <a:off x="4314169" y="3493763"/>
              <a:ext cx="7234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6" name="Oval 341">
              <a:extLst>
                <a:ext uri="{FF2B5EF4-FFF2-40B4-BE49-F238E27FC236}"/>
              </a:extLst>
            </p:cNvPr>
            <p:cNvSpPr/>
            <p:nvPr/>
          </p:nvSpPr>
          <p:spPr>
            <a:xfrm rot="16200000">
              <a:off x="3195779" y="1984668"/>
              <a:ext cx="83649"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7" name="Oval 342">
              <a:extLst>
                <a:ext uri="{FF2B5EF4-FFF2-40B4-BE49-F238E27FC236}"/>
              </a:extLst>
            </p:cNvPr>
            <p:cNvSpPr/>
            <p:nvPr/>
          </p:nvSpPr>
          <p:spPr>
            <a:xfrm rot="5400000">
              <a:off x="3019366" y="1955280"/>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8" name="Oval 343">
              <a:extLst>
                <a:ext uri="{FF2B5EF4-FFF2-40B4-BE49-F238E27FC236}"/>
              </a:extLst>
            </p:cNvPr>
            <p:cNvSpPr/>
            <p:nvPr/>
          </p:nvSpPr>
          <p:spPr>
            <a:xfrm rot="5400000">
              <a:off x="3332608" y="1936061"/>
              <a:ext cx="7234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59" name="Oval 344">
              <a:extLst>
                <a:ext uri="{FF2B5EF4-FFF2-40B4-BE49-F238E27FC236}"/>
              </a:extLst>
            </p:cNvPr>
            <p:cNvSpPr/>
            <p:nvPr/>
          </p:nvSpPr>
          <p:spPr>
            <a:xfrm rot="5400000">
              <a:off x="3162985" y="1820758"/>
              <a:ext cx="8591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0" name="Oval 345">
              <a:extLst>
                <a:ext uri="{FF2B5EF4-FFF2-40B4-BE49-F238E27FC236}"/>
              </a:extLst>
            </p:cNvPr>
            <p:cNvSpPr/>
            <p:nvPr/>
          </p:nvSpPr>
          <p:spPr>
            <a:xfrm rot="5400000">
              <a:off x="3411770" y="2006143"/>
              <a:ext cx="94954" cy="927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1" name="Oval 346">
              <a:extLst>
                <a:ext uri="{FF2B5EF4-FFF2-40B4-BE49-F238E27FC236}"/>
              </a:extLst>
            </p:cNvPr>
            <p:cNvSpPr/>
            <p:nvPr/>
          </p:nvSpPr>
          <p:spPr>
            <a:xfrm rot="16200000">
              <a:off x="3157338" y="2170047"/>
              <a:ext cx="115301" cy="115345"/>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2" name="Oval 347">
              <a:extLst>
                <a:ext uri="{FF2B5EF4-FFF2-40B4-BE49-F238E27FC236}"/>
              </a:extLst>
            </p:cNvPr>
            <p:cNvSpPr/>
            <p:nvPr/>
          </p:nvSpPr>
          <p:spPr>
            <a:xfrm rot="5400000">
              <a:off x="3234225" y="2077362"/>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3" name="Oval 348">
              <a:extLst>
                <a:ext uri="{FF2B5EF4-FFF2-40B4-BE49-F238E27FC236}"/>
              </a:extLst>
            </p:cNvPr>
            <p:cNvSpPr/>
            <p:nvPr/>
          </p:nvSpPr>
          <p:spPr>
            <a:xfrm rot="5400000">
              <a:off x="3071385" y="2113535"/>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4" name="Oval 349">
              <a:extLst>
                <a:ext uri="{FF2B5EF4-FFF2-40B4-BE49-F238E27FC236}"/>
              </a:extLst>
            </p:cNvPr>
            <p:cNvSpPr/>
            <p:nvPr/>
          </p:nvSpPr>
          <p:spPr>
            <a:xfrm rot="5400000">
              <a:off x="3376708" y="2095451"/>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5" name="Oval 350">
              <a:extLst>
                <a:ext uri="{FF2B5EF4-FFF2-40B4-BE49-F238E27FC236}"/>
              </a:extLst>
            </p:cNvPr>
            <p:cNvSpPr/>
            <p:nvPr/>
          </p:nvSpPr>
          <p:spPr>
            <a:xfrm rot="5400000">
              <a:off x="3270412" y="2255967"/>
              <a:ext cx="74606"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6" name="Oval 351">
              <a:extLst>
                <a:ext uri="{FF2B5EF4-FFF2-40B4-BE49-F238E27FC236}"/>
              </a:extLst>
            </p:cNvPr>
            <p:cNvSpPr/>
            <p:nvPr/>
          </p:nvSpPr>
          <p:spPr>
            <a:xfrm rot="16200000">
              <a:off x="3064601" y="2194925"/>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7" name="Oval 352">
              <a:extLst>
                <a:ext uri="{FF2B5EF4-FFF2-40B4-BE49-F238E27FC236}"/>
              </a:extLst>
            </p:cNvPr>
            <p:cNvSpPr/>
            <p:nvPr/>
          </p:nvSpPr>
          <p:spPr>
            <a:xfrm rot="5400000">
              <a:off x="2953775" y="2197190"/>
              <a:ext cx="54260" cy="5428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8" name="Oval 353">
              <a:extLst>
                <a:ext uri="{FF2B5EF4-FFF2-40B4-BE49-F238E27FC236}"/>
              </a:extLst>
            </p:cNvPr>
            <p:cNvSpPr/>
            <p:nvPr/>
          </p:nvSpPr>
          <p:spPr>
            <a:xfrm rot="15340465">
              <a:off x="3706917" y="2538564"/>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69" name="Oval 354">
              <a:extLst>
                <a:ext uri="{FF2B5EF4-FFF2-40B4-BE49-F238E27FC236}"/>
              </a:extLst>
            </p:cNvPr>
            <p:cNvSpPr/>
            <p:nvPr/>
          </p:nvSpPr>
          <p:spPr>
            <a:xfrm rot="15340465">
              <a:off x="3462655" y="2583783"/>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0" name="Oval 355">
              <a:extLst>
                <a:ext uri="{FF2B5EF4-FFF2-40B4-BE49-F238E27FC236}"/>
              </a:extLst>
            </p:cNvPr>
            <p:cNvSpPr/>
            <p:nvPr/>
          </p:nvSpPr>
          <p:spPr>
            <a:xfrm rot="4540465">
              <a:off x="3562173" y="2556649"/>
              <a:ext cx="115302" cy="11534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1" name="Oval 356">
              <a:extLst>
                <a:ext uri="{FF2B5EF4-FFF2-40B4-BE49-F238E27FC236}"/>
              </a:extLst>
            </p:cNvPr>
            <p:cNvSpPr/>
            <p:nvPr/>
          </p:nvSpPr>
          <p:spPr>
            <a:xfrm rot="4540465">
              <a:off x="3804168" y="2769168"/>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2" name="Oval 357">
              <a:extLst>
                <a:ext uri="{FF2B5EF4-FFF2-40B4-BE49-F238E27FC236}"/>
              </a:extLst>
            </p:cNvPr>
            <p:cNvSpPr/>
            <p:nvPr/>
          </p:nvSpPr>
          <p:spPr>
            <a:xfrm rot="4540465">
              <a:off x="3797381" y="2649347"/>
              <a:ext cx="83649"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373" name="Oval 358">
              <a:extLst>
                <a:ext uri="{FF2B5EF4-FFF2-40B4-BE49-F238E27FC236}"/>
              </a:extLst>
            </p:cNvPr>
            <p:cNvSpPr/>
            <p:nvPr/>
          </p:nvSpPr>
          <p:spPr>
            <a:xfrm rot="4540465">
              <a:off x="3670724" y="2760130"/>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4" name="Oval 359">
              <a:extLst>
                <a:ext uri="{FF2B5EF4-FFF2-40B4-BE49-F238E27FC236}"/>
              </a:extLst>
            </p:cNvPr>
            <p:cNvSpPr/>
            <p:nvPr/>
          </p:nvSpPr>
          <p:spPr>
            <a:xfrm rot="15340465">
              <a:off x="3600612" y="2701349"/>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5" name="Oval 360">
              <a:extLst>
                <a:ext uri="{FF2B5EF4-FFF2-40B4-BE49-F238E27FC236}"/>
              </a:extLst>
            </p:cNvPr>
            <p:cNvSpPr/>
            <p:nvPr/>
          </p:nvSpPr>
          <p:spPr>
            <a:xfrm rot="15340465">
              <a:off x="3688821" y="2642564"/>
              <a:ext cx="8365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6" name="Oval 361">
              <a:extLst>
                <a:ext uri="{FF2B5EF4-FFF2-40B4-BE49-F238E27FC236}"/>
              </a:extLst>
            </p:cNvPr>
            <p:cNvSpPr/>
            <p:nvPr/>
          </p:nvSpPr>
          <p:spPr>
            <a:xfrm rot="4540465">
              <a:off x="3506753" y="2661786"/>
              <a:ext cx="63303" cy="6106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7" name="Oval 362">
              <a:extLst>
                <a:ext uri="{FF2B5EF4-FFF2-40B4-BE49-F238E27FC236}"/>
              </a:extLst>
            </p:cNvPr>
            <p:cNvSpPr/>
            <p:nvPr/>
          </p:nvSpPr>
          <p:spPr>
            <a:xfrm rot="4540465">
              <a:off x="3807557" y="2562307"/>
              <a:ext cx="7234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8" name="Oval 363">
              <a:extLst>
                <a:ext uri="{FF2B5EF4-FFF2-40B4-BE49-F238E27FC236}"/>
              </a:extLst>
            </p:cNvPr>
            <p:cNvSpPr/>
            <p:nvPr/>
          </p:nvSpPr>
          <p:spPr>
            <a:xfrm rot="15340465">
              <a:off x="3700136" y="2825684"/>
              <a:ext cx="115301" cy="115345"/>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79" name="Oval 364">
              <a:extLst>
                <a:ext uri="{FF2B5EF4-FFF2-40B4-BE49-F238E27FC236}"/>
              </a:extLst>
            </p:cNvPr>
            <p:cNvSpPr/>
            <p:nvPr/>
          </p:nvSpPr>
          <p:spPr>
            <a:xfrm rot="4540465">
              <a:off x="3745361" y="2721695"/>
              <a:ext cx="7460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0" name="Oval 365">
              <a:extLst>
                <a:ext uri="{FF2B5EF4-FFF2-40B4-BE49-F238E27FC236}"/>
              </a:extLst>
            </p:cNvPr>
            <p:cNvSpPr/>
            <p:nvPr/>
          </p:nvSpPr>
          <p:spPr>
            <a:xfrm rot="4540465">
              <a:off x="3887844" y="2708132"/>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1" name="Oval 366">
              <a:extLst>
                <a:ext uri="{FF2B5EF4-FFF2-40B4-BE49-F238E27FC236}"/>
              </a:extLst>
            </p:cNvPr>
            <p:cNvSpPr/>
            <p:nvPr/>
          </p:nvSpPr>
          <p:spPr>
            <a:xfrm rot="4739662">
              <a:off x="3455872" y="2473002"/>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2" name="Oval 367">
              <a:extLst>
                <a:ext uri="{FF2B5EF4-FFF2-40B4-BE49-F238E27FC236}"/>
              </a:extLst>
            </p:cNvPr>
            <p:cNvSpPr/>
            <p:nvPr/>
          </p:nvSpPr>
          <p:spPr>
            <a:xfrm rot="4739662">
              <a:off x="3713699" y="2452656"/>
              <a:ext cx="83651"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3" name="Oval 368">
              <a:extLst>
                <a:ext uri="{FF2B5EF4-FFF2-40B4-BE49-F238E27FC236}"/>
              </a:extLst>
            </p:cNvPr>
            <p:cNvSpPr/>
            <p:nvPr/>
          </p:nvSpPr>
          <p:spPr>
            <a:xfrm rot="15539662">
              <a:off x="3582530" y="2441345"/>
              <a:ext cx="115301" cy="115345"/>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4" name="Oval 369">
              <a:extLst>
                <a:ext uri="{FF2B5EF4-FFF2-40B4-BE49-F238E27FC236}"/>
              </a:extLst>
            </p:cNvPr>
            <p:cNvSpPr/>
            <p:nvPr/>
          </p:nvSpPr>
          <p:spPr>
            <a:xfrm rot="15539662">
              <a:off x="3371060" y="2239008"/>
              <a:ext cx="94954" cy="927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5" name="Oval 370">
              <a:extLst>
                <a:ext uri="{FF2B5EF4-FFF2-40B4-BE49-F238E27FC236}"/>
              </a:extLst>
            </p:cNvPr>
            <p:cNvSpPr/>
            <p:nvPr/>
          </p:nvSpPr>
          <p:spPr>
            <a:xfrm rot="15539662">
              <a:off x="3383496" y="2369006"/>
              <a:ext cx="83649"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386" name="Oval 371">
              <a:extLst>
                <a:ext uri="{FF2B5EF4-FFF2-40B4-BE49-F238E27FC236}"/>
              </a:extLst>
            </p:cNvPr>
            <p:cNvSpPr/>
            <p:nvPr/>
          </p:nvSpPr>
          <p:spPr>
            <a:xfrm rot="15539662">
              <a:off x="3535025" y="2285359"/>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7" name="Oval 372">
              <a:extLst>
                <a:ext uri="{FF2B5EF4-FFF2-40B4-BE49-F238E27FC236}"/>
              </a:extLst>
            </p:cNvPr>
            <p:cNvSpPr/>
            <p:nvPr/>
          </p:nvSpPr>
          <p:spPr>
            <a:xfrm rot="4739662">
              <a:off x="3601743" y="2349793"/>
              <a:ext cx="63303" cy="6106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8" name="Oval 373">
              <a:extLst>
                <a:ext uri="{FF2B5EF4-FFF2-40B4-BE49-F238E27FC236}"/>
              </a:extLst>
            </p:cNvPr>
            <p:cNvSpPr/>
            <p:nvPr/>
          </p:nvSpPr>
          <p:spPr>
            <a:xfrm rot="4739662">
              <a:off x="3490926" y="2381440"/>
              <a:ext cx="83649" cy="8594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89" name="Oval 374">
              <a:extLst>
                <a:ext uri="{FF2B5EF4-FFF2-40B4-BE49-F238E27FC236}"/>
              </a:extLst>
            </p:cNvPr>
            <p:cNvSpPr/>
            <p:nvPr/>
          </p:nvSpPr>
          <p:spPr>
            <a:xfrm rot="15539662">
              <a:off x="3693341" y="2396140"/>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0" name="Oval 375">
              <a:extLst>
                <a:ext uri="{FF2B5EF4-FFF2-40B4-BE49-F238E27FC236}"/>
              </a:extLst>
            </p:cNvPr>
            <p:cNvSpPr/>
            <p:nvPr/>
          </p:nvSpPr>
          <p:spPr>
            <a:xfrm rot="15539662">
              <a:off x="3376710" y="2463962"/>
              <a:ext cx="7460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1" name="Oval 376">
              <a:extLst>
                <a:ext uri="{FF2B5EF4-FFF2-40B4-BE49-F238E27FC236}"/>
              </a:extLst>
            </p:cNvPr>
            <p:cNvSpPr/>
            <p:nvPr/>
          </p:nvSpPr>
          <p:spPr>
            <a:xfrm rot="15539662">
              <a:off x="3263631" y="2393872"/>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2" name="Oval 377">
              <a:extLst>
                <a:ext uri="{FF2B5EF4-FFF2-40B4-BE49-F238E27FC236}"/>
              </a:extLst>
            </p:cNvPr>
            <p:cNvSpPr/>
            <p:nvPr/>
          </p:nvSpPr>
          <p:spPr>
            <a:xfrm rot="4739662">
              <a:off x="3458138" y="2165527"/>
              <a:ext cx="115301" cy="11534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3" name="Oval 378">
              <a:extLst>
                <a:ext uri="{FF2B5EF4-FFF2-40B4-BE49-F238E27FC236}"/>
              </a:extLst>
            </p:cNvPr>
            <p:cNvSpPr/>
            <p:nvPr/>
          </p:nvSpPr>
          <p:spPr>
            <a:xfrm rot="15539662">
              <a:off x="3446821" y="2307965"/>
              <a:ext cx="74608"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4" name="Oval 379">
              <a:extLst>
                <a:ext uri="{FF2B5EF4-FFF2-40B4-BE49-F238E27FC236}"/>
              </a:extLst>
            </p:cNvPr>
            <p:cNvSpPr/>
            <p:nvPr/>
          </p:nvSpPr>
          <p:spPr>
            <a:xfrm rot="15539662">
              <a:off x="3315643" y="2326054"/>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5" name="Oval 380">
              <a:extLst>
                <a:ext uri="{FF2B5EF4-FFF2-40B4-BE49-F238E27FC236}"/>
              </a:extLst>
            </p:cNvPr>
            <p:cNvSpPr/>
            <p:nvPr/>
          </p:nvSpPr>
          <p:spPr>
            <a:xfrm rot="15340465">
              <a:off x="4160380" y="3170462"/>
              <a:ext cx="9269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6" name="Oval 381">
              <a:extLst>
                <a:ext uri="{FF2B5EF4-FFF2-40B4-BE49-F238E27FC236}"/>
              </a:extLst>
            </p:cNvPr>
            <p:cNvSpPr/>
            <p:nvPr/>
          </p:nvSpPr>
          <p:spPr>
            <a:xfrm rot="4540465">
              <a:off x="4013376" y="3188546"/>
              <a:ext cx="117562" cy="11534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7" name="Oval 382">
              <a:extLst>
                <a:ext uri="{FF2B5EF4-FFF2-40B4-BE49-F238E27FC236}"/>
              </a:extLst>
            </p:cNvPr>
            <p:cNvSpPr/>
            <p:nvPr/>
          </p:nvSpPr>
          <p:spPr>
            <a:xfrm rot="4540465">
              <a:off x="4256500" y="3399936"/>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398" name="Oval 383">
              <a:extLst>
                <a:ext uri="{FF2B5EF4-FFF2-40B4-BE49-F238E27FC236}"/>
              </a:extLst>
            </p:cNvPr>
            <p:cNvSpPr/>
            <p:nvPr/>
          </p:nvSpPr>
          <p:spPr>
            <a:xfrm rot="4540465">
              <a:off x="4249713" y="3280114"/>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399" name="Oval 384">
              <a:extLst>
                <a:ext uri="{FF2B5EF4-FFF2-40B4-BE49-F238E27FC236}"/>
              </a:extLst>
            </p:cNvPr>
            <p:cNvSpPr/>
            <p:nvPr/>
          </p:nvSpPr>
          <p:spPr>
            <a:xfrm rot="15340465">
              <a:off x="4374100" y="3623762"/>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0" name="Oval 385">
              <a:extLst>
                <a:ext uri="{FF2B5EF4-FFF2-40B4-BE49-F238E27FC236}"/>
              </a:extLst>
            </p:cNvPr>
            <p:cNvSpPr/>
            <p:nvPr/>
          </p:nvSpPr>
          <p:spPr>
            <a:xfrm rot="15340465">
              <a:off x="4141154" y="3273332"/>
              <a:ext cx="83649"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1" name="Oval 386">
              <a:extLst>
                <a:ext uri="{FF2B5EF4-FFF2-40B4-BE49-F238E27FC236}"/>
              </a:extLst>
            </p:cNvPr>
            <p:cNvSpPr/>
            <p:nvPr/>
          </p:nvSpPr>
          <p:spPr>
            <a:xfrm rot="15340465">
              <a:off x="2384978" y="2324914"/>
              <a:ext cx="115302" cy="11760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2" name="Oval 387">
              <a:extLst>
                <a:ext uri="{FF2B5EF4-FFF2-40B4-BE49-F238E27FC236}"/>
              </a:extLst>
            </p:cNvPr>
            <p:cNvSpPr/>
            <p:nvPr/>
          </p:nvSpPr>
          <p:spPr>
            <a:xfrm rot="4540465">
              <a:off x="4198824" y="3353593"/>
              <a:ext cx="7234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3" name="Oval 388">
              <a:extLst>
                <a:ext uri="{FF2B5EF4-FFF2-40B4-BE49-F238E27FC236}"/>
              </a:extLst>
            </p:cNvPr>
            <p:cNvSpPr/>
            <p:nvPr/>
          </p:nvSpPr>
          <p:spPr>
            <a:xfrm rot="4540465">
              <a:off x="4300599" y="3570631"/>
              <a:ext cx="72346"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4" name="Oval 389">
              <a:extLst>
                <a:ext uri="{FF2B5EF4-FFF2-40B4-BE49-F238E27FC236}"/>
              </a:extLst>
            </p:cNvPr>
            <p:cNvSpPr/>
            <p:nvPr/>
          </p:nvSpPr>
          <p:spPr>
            <a:xfrm rot="4540465">
              <a:off x="4340176" y="3338899"/>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5" name="Oval 390">
              <a:extLst>
                <a:ext uri="{FF2B5EF4-FFF2-40B4-BE49-F238E27FC236}"/>
              </a:extLst>
            </p:cNvPr>
            <p:cNvSpPr/>
            <p:nvPr/>
          </p:nvSpPr>
          <p:spPr>
            <a:xfrm rot="4739662">
              <a:off x="3945521" y="3122986"/>
              <a:ext cx="92693"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6" name="Oval 391">
              <a:extLst>
                <a:ext uri="{FF2B5EF4-FFF2-40B4-BE49-F238E27FC236}"/>
              </a:extLst>
            </p:cNvPr>
            <p:cNvSpPr/>
            <p:nvPr/>
          </p:nvSpPr>
          <p:spPr>
            <a:xfrm rot="4739662">
              <a:off x="4166031" y="3083424"/>
              <a:ext cx="83649"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7" name="Oval 392">
              <a:extLst>
                <a:ext uri="{FF2B5EF4-FFF2-40B4-BE49-F238E27FC236}"/>
              </a:extLst>
            </p:cNvPr>
            <p:cNvSpPr/>
            <p:nvPr/>
          </p:nvSpPr>
          <p:spPr>
            <a:xfrm rot="15539662">
              <a:off x="4034861" y="3072113"/>
              <a:ext cx="115302" cy="115345"/>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8" name="Oval 393">
              <a:extLst>
                <a:ext uri="{FF2B5EF4-FFF2-40B4-BE49-F238E27FC236}"/>
              </a:extLst>
            </p:cNvPr>
            <p:cNvSpPr/>
            <p:nvPr/>
          </p:nvSpPr>
          <p:spPr>
            <a:xfrm rot="15539662">
              <a:off x="3823392" y="2869775"/>
              <a:ext cx="94954" cy="927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09" name="Oval 394">
              <a:extLst>
                <a:ext uri="{FF2B5EF4-FFF2-40B4-BE49-F238E27FC236}"/>
              </a:extLst>
            </p:cNvPr>
            <p:cNvSpPr/>
            <p:nvPr/>
          </p:nvSpPr>
          <p:spPr>
            <a:xfrm rot="15539662">
              <a:off x="3835829" y="2999773"/>
              <a:ext cx="83651"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410" name="Oval 395">
              <a:extLst>
                <a:ext uri="{FF2B5EF4-FFF2-40B4-BE49-F238E27FC236}"/>
              </a:extLst>
            </p:cNvPr>
            <p:cNvSpPr/>
            <p:nvPr/>
          </p:nvSpPr>
          <p:spPr>
            <a:xfrm rot="15539662">
              <a:off x="3988486" y="2917258"/>
              <a:ext cx="6104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11" name="Oval 396">
              <a:extLst>
                <a:ext uri="{FF2B5EF4-FFF2-40B4-BE49-F238E27FC236}"/>
              </a:extLst>
            </p:cNvPr>
            <p:cNvSpPr/>
            <p:nvPr/>
          </p:nvSpPr>
          <p:spPr>
            <a:xfrm rot="4739662">
              <a:off x="4054076" y="2980561"/>
              <a:ext cx="63303" cy="6106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12" name="Oval 397">
              <a:extLst>
                <a:ext uri="{FF2B5EF4-FFF2-40B4-BE49-F238E27FC236}"/>
              </a:extLst>
            </p:cNvPr>
            <p:cNvSpPr/>
            <p:nvPr/>
          </p:nvSpPr>
          <p:spPr>
            <a:xfrm rot="4739662">
              <a:off x="3943259" y="3012207"/>
              <a:ext cx="83651" cy="8594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13" name="Oval 398">
              <a:extLst>
                <a:ext uri="{FF2B5EF4-FFF2-40B4-BE49-F238E27FC236}"/>
              </a:extLst>
            </p:cNvPr>
            <p:cNvSpPr/>
            <p:nvPr/>
          </p:nvSpPr>
          <p:spPr>
            <a:xfrm rot="15539662">
              <a:off x="3877668" y="3082295"/>
              <a:ext cx="74608"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14" name="Oval 399">
              <a:extLst>
                <a:ext uri="{FF2B5EF4-FFF2-40B4-BE49-F238E27FC236}"/>
              </a:extLst>
            </p:cNvPr>
            <p:cNvSpPr/>
            <p:nvPr/>
          </p:nvSpPr>
          <p:spPr>
            <a:xfrm rot="4739662">
              <a:off x="3910469" y="2796295"/>
              <a:ext cx="115302" cy="11534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15" name="Oval 400">
              <a:extLst>
                <a:ext uri="{FF2B5EF4-FFF2-40B4-BE49-F238E27FC236}"/>
              </a:extLst>
            </p:cNvPr>
            <p:cNvSpPr/>
            <p:nvPr/>
          </p:nvSpPr>
          <p:spPr>
            <a:xfrm rot="15539662">
              <a:off x="3899153" y="2938733"/>
              <a:ext cx="74606"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16" name="Oval 401">
              <a:extLst>
                <a:ext uri="{FF2B5EF4-FFF2-40B4-BE49-F238E27FC236}"/>
              </a:extLst>
            </p:cNvPr>
            <p:cNvSpPr/>
            <p:nvPr/>
          </p:nvSpPr>
          <p:spPr>
            <a:xfrm rot="15539662">
              <a:off x="3767975" y="2956822"/>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17" name="Oval 402">
              <a:extLst>
                <a:ext uri="{FF2B5EF4-FFF2-40B4-BE49-F238E27FC236}"/>
              </a:extLst>
            </p:cNvPr>
            <p:cNvSpPr/>
            <p:nvPr/>
          </p:nvSpPr>
          <p:spPr>
            <a:xfrm rot="9903218">
              <a:off x="2621302" y="1227309"/>
              <a:ext cx="94990" cy="9495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18" name="Oval 403">
              <a:extLst>
                <a:ext uri="{FF2B5EF4-FFF2-40B4-BE49-F238E27FC236}"/>
              </a:extLst>
            </p:cNvPr>
            <p:cNvSpPr/>
            <p:nvPr/>
          </p:nvSpPr>
          <p:spPr>
            <a:xfrm rot="9903218">
              <a:off x="2562498" y="1451131"/>
              <a:ext cx="83681" cy="83649"/>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19" name="Oval 404">
              <a:extLst>
                <a:ext uri="{FF2B5EF4-FFF2-40B4-BE49-F238E27FC236}"/>
              </a:extLst>
            </p:cNvPr>
            <p:cNvSpPr/>
            <p:nvPr/>
          </p:nvSpPr>
          <p:spPr>
            <a:xfrm rot="9903218">
              <a:off x="2650703" y="1457913"/>
              <a:ext cx="72373" cy="74608"/>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0" name="Oval 405">
              <a:extLst>
                <a:ext uri="{FF2B5EF4-FFF2-40B4-BE49-F238E27FC236}"/>
              </a:extLst>
            </p:cNvPr>
            <p:cNvSpPr/>
            <p:nvPr/>
          </p:nvSpPr>
          <p:spPr>
            <a:xfrm rot="20703218">
              <a:off x="2641656" y="1351655"/>
              <a:ext cx="115345" cy="11530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1" name="Oval 406">
              <a:extLst>
                <a:ext uri="{FF2B5EF4-FFF2-40B4-BE49-F238E27FC236}"/>
              </a:extLst>
            </p:cNvPr>
            <p:cNvSpPr/>
            <p:nvPr/>
          </p:nvSpPr>
          <p:spPr>
            <a:xfrm rot="20703218">
              <a:off x="2273006" y="1629735"/>
              <a:ext cx="83681" cy="8365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422" name="Oval 407">
              <a:extLst>
                <a:ext uri="{FF2B5EF4-FFF2-40B4-BE49-F238E27FC236}"/>
              </a:extLst>
            </p:cNvPr>
            <p:cNvSpPr/>
            <p:nvPr/>
          </p:nvSpPr>
          <p:spPr>
            <a:xfrm rot="20703218">
              <a:off x="2560236" y="1177571"/>
              <a:ext cx="63327" cy="6330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3" name="Oval 408">
              <a:extLst>
                <a:ext uri="{FF2B5EF4-FFF2-40B4-BE49-F238E27FC236}"/>
              </a:extLst>
            </p:cNvPr>
            <p:cNvSpPr/>
            <p:nvPr/>
          </p:nvSpPr>
          <p:spPr>
            <a:xfrm rot="9903218">
              <a:off x="2634872" y="1317742"/>
              <a:ext cx="63327" cy="6330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4" name="Oval 409">
              <a:extLst>
                <a:ext uri="{FF2B5EF4-FFF2-40B4-BE49-F238E27FC236}"/>
              </a:extLst>
            </p:cNvPr>
            <p:cNvSpPr/>
            <p:nvPr/>
          </p:nvSpPr>
          <p:spPr>
            <a:xfrm rot="9903218">
              <a:off x="2725338" y="1254439"/>
              <a:ext cx="83681" cy="8591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5" name="Oval 410">
              <a:extLst>
                <a:ext uri="{FF2B5EF4-FFF2-40B4-BE49-F238E27FC236}"/>
              </a:extLst>
            </p:cNvPr>
            <p:cNvSpPr/>
            <p:nvPr/>
          </p:nvSpPr>
          <p:spPr>
            <a:xfrm rot="20703218">
              <a:off x="2958288" y="2059289"/>
              <a:ext cx="63327" cy="6330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6" name="Oval 411">
              <a:extLst>
                <a:ext uri="{FF2B5EF4-FFF2-40B4-BE49-F238E27FC236}"/>
              </a:extLst>
            </p:cNvPr>
            <p:cNvSpPr/>
            <p:nvPr/>
          </p:nvSpPr>
          <p:spPr>
            <a:xfrm rot="20703218">
              <a:off x="2643918" y="1148182"/>
              <a:ext cx="72373" cy="7234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7" name="Oval 412">
              <a:extLst>
                <a:ext uri="{FF2B5EF4-FFF2-40B4-BE49-F238E27FC236}"/>
              </a:extLst>
            </p:cNvPr>
            <p:cNvSpPr/>
            <p:nvPr/>
          </p:nvSpPr>
          <p:spPr>
            <a:xfrm rot="20703218">
              <a:off x="2693675" y="1071314"/>
              <a:ext cx="92727" cy="9269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8" name="Oval 413">
              <a:extLst>
                <a:ext uri="{FF2B5EF4-FFF2-40B4-BE49-F238E27FC236}"/>
              </a:extLst>
            </p:cNvPr>
            <p:cNvSpPr/>
            <p:nvPr/>
          </p:nvSpPr>
          <p:spPr>
            <a:xfrm rot="20703218">
              <a:off x="2718552" y="1003489"/>
              <a:ext cx="74636" cy="7460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29" name="Oval 414">
              <a:extLst>
                <a:ext uri="{FF2B5EF4-FFF2-40B4-BE49-F238E27FC236}"/>
              </a:extLst>
            </p:cNvPr>
            <p:cNvSpPr/>
            <p:nvPr/>
          </p:nvSpPr>
          <p:spPr>
            <a:xfrm rot="20703218">
              <a:off x="2576068" y="1268004"/>
              <a:ext cx="72373" cy="7234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30" name="Oval 415">
              <a:extLst>
                <a:ext uri="{FF2B5EF4-FFF2-40B4-BE49-F238E27FC236}"/>
              </a:extLst>
            </p:cNvPr>
            <p:cNvSpPr/>
            <p:nvPr/>
          </p:nvSpPr>
          <p:spPr>
            <a:xfrm rot="20703218">
              <a:off x="2711768" y="1184355"/>
              <a:ext cx="63327" cy="6330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31" name="Oval 416">
              <a:extLst>
                <a:ext uri="{FF2B5EF4-FFF2-40B4-BE49-F238E27FC236}"/>
              </a:extLst>
            </p:cNvPr>
            <p:cNvSpPr/>
            <p:nvPr/>
          </p:nvSpPr>
          <p:spPr>
            <a:xfrm rot="4739662">
              <a:off x="4536946" y="3910880"/>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32" name="Oval 417">
              <a:extLst>
                <a:ext uri="{FF2B5EF4-FFF2-40B4-BE49-F238E27FC236}"/>
              </a:extLst>
            </p:cNvPr>
            <p:cNvSpPr/>
            <p:nvPr/>
          </p:nvSpPr>
          <p:spPr>
            <a:xfrm rot="15539662">
              <a:off x="4437433" y="3662190"/>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33" name="Oval 418">
              <a:extLst>
                <a:ext uri="{FF2B5EF4-FFF2-40B4-BE49-F238E27FC236}"/>
              </a:extLst>
            </p:cNvPr>
            <p:cNvSpPr/>
            <p:nvPr/>
          </p:nvSpPr>
          <p:spPr>
            <a:xfrm rot="15539662">
              <a:off x="4408030" y="3761668"/>
              <a:ext cx="85911" cy="8594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434" name="Oval 419">
              <a:extLst>
                <a:ext uri="{FF2B5EF4-FFF2-40B4-BE49-F238E27FC236}"/>
              </a:extLst>
            </p:cNvPr>
            <p:cNvSpPr/>
            <p:nvPr/>
          </p:nvSpPr>
          <p:spPr>
            <a:xfrm rot="15539662">
              <a:off x="4600266" y="3709673"/>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35" name="Oval 420">
              <a:extLst>
                <a:ext uri="{FF2B5EF4-FFF2-40B4-BE49-F238E27FC236}"/>
              </a:extLst>
            </p:cNvPr>
            <p:cNvSpPr/>
            <p:nvPr/>
          </p:nvSpPr>
          <p:spPr>
            <a:xfrm rot="4739662">
              <a:off x="3381232" y="2172318"/>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36" name="Oval 421">
              <a:extLst>
                <a:ext uri="{FF2B5EF4-FFF2-40B4-BE49-F238E27FC236}"/>
              </a:extLst>
            </p:cNvPr>
            <p:cNvSpPr/>
            <p:nvPr/>
          </p:nvSpPr>
          <p:spPr>
            <a:xfrm rot="4739662">
              <a:off x="4556169" y="3805754"/>
              <a:ext cx="8591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37" name="Oval 422">
              <a:extLst>
                <a:ext uri="{FF2B5EF4-FFF2-40B4-BE49-F238E27FC236}"/>
              </a:extLst>
            </p:cNvPr>
            <p:cNvSpPr/>
            <p:nvPr/>
          </p:nvSpPr>
          <p:spPr>
            <a:xfrm rot="15539662">
              <a:off x="4128711" y="3177251"/>
              <a:ext cx="61041"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38" name="Oval 423">
              <a:extLst>
                <a:ext uri="{FF2B5EF4-FFF2-40B4-BE49-F238E27FC236}"/>
              </a:extLst>
            </p:cNvPr>
            <p:cNvSpPr/>
            <p:nvPr/>
          </p:nvSpPr>
          <p:spPr>
            <a:xfrm rot="15539662">
              <a:off x="4371841" y="3705149"/>
              <a:ext cx="74608"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39" name="Oval 424">
              <a:extLst>
                <a:ext uri="{FF2B5EF4-FFF2-40B4-BE49-F238E27FC236}"/>
              </a:extLst>
            </p:cNvPr>
            <p:cNvSpPr/>
            <p:nvPr/>
          </p:nvSpPr>
          <p:spPr>
            <a:xfrm rot="4739662">
              <a:off x="4550510" y="3614719"/>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40" name="Oval 425">
              <a:extLst>
                <a:ext uri="{FF2B5EF4-FFF2-40B4-BE49-F238E27FC236}"/>
              </a:extLst>
            </p:cNvPr>
            <p:cNvSpPr/>
            <p:nvPr/>
          </p:nvSpPr>
          <p:spPr>
            <a:xfrm rot="15539662">
              <a:off x="4530159" y="3739062"/>
              <a:ext cx="81389" cy="6785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41" name="Oval 426">
              <a:extLst>
                <a:ext uri="{FF2B5EF4-FFF2-40B4-BE49-F238E27FC236}"/>
              </a:extLst>
            </p:cNvPr>
            <p:cNvSpPr/>
            <p:nvPr/>
          </p:nvSpPr>
          <p:spPr>
            <a:xfrm rot="15539662">
              <a:off x="4500755" y="3852103"/>
              <a:ext cx="72346" cy="72373"/>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42" name="Oval 427">
              <a:extLst>
                <a:ext uri="{FF2B5EF4-FFF2-40B4-BE49-F238E27FC236}"/>
              </a:extLst>
            </p:cNvPr>
            <p:cNvSpPr/>
            <p:nvPr/>
          </p:nvSpPr>
          <p:spPr>
            <a:xfrm rot="15539662">
              <a:off x="4320951" y="3642979"/>
              <a:ext cx="61041"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43" name="Oval 428">
              <a:extLst>
                <a:ext uri="{FF2B5EF4-FFF2-40B4-BE49-F238E27FC236}"/>
              </a:extLst>
            </p:cNvPr>
            <p:cNvSpPr/>
            <p:nvPr/>
          </p:nvSpPr>
          <p:spPr>
            <a:xfrm rot="17847352">
              <a:off x="2842962" y="3492629"/>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44" name="Oval 429">
              <a:extLst>
                <a:ext uri="{FF2B5EF4-FFF2-40B4-BE49-F238E27FC236}"/>
              </a:extLst>
            </p:cNvPr>
            <p:cNvSpPr/>
            <p:nvPr/>
          </p:nvSpPr>
          <p:spPr>
            <a:xfrm rot="17847352">
              <a:off x="2652981" y="3338895"/>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45" name="Oval 430">
              <a:extLst>
                <a:ext uri="{FF2B5EF4-FFF2-40B4-BE49-F238E27FC236}"/>
              </a:extLst>
            </p:cNvPr>
            <p:cNvSpPr/>
            <p:nvPr/>
          </p:nvSpPr>
          <p:spPr>
            <a:xfrm rot="17847352">
              <a:off x="2587390" y="3515241"/>
              <a:ext cx="74608"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46" name="Oval 431">
              <a:extLst>
                <a:ext uri="{FF2B5EF4-FFF2-40B4-BE49-F238E27FC236}"/>
              </a:extLst>
            </p:cNvPr>
            <p:cNvSpPr/>
            <p:nvPr/>
          </p:nvSpPr>
          <p:spPr>
            <a:xfrm rot="7047352">
              <a:off x="2714052" y="3413496"/>
              <a:ext cx="115301" cy="115345"/>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47" name="Oval 432">
              <a:extLst>
                <a:ext uri="{FF2B5EF4-FFF2-40B4-BE49-F238E27FC236}"/>
              </a:extLst>
            </p:cNvPr>
            <p:cNvSpPr/>
            <p:nvPr/>
          </p:nvSpPr>
          <p:spPr>
            <a:xfrm rot="7047352">
              <a:off x="2763803" y="3727753"/>
              <a:ext cx="94954" cy="9499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48" name="Oval 433">
              <a:extLst>
                <a:ext uri="{FF2B5EF4-FFF2-40B4-BE49-F238E27FC236}"/>
              </a:extLst>
            </p:cNvPr>
            <p:cNvSpPr/>
            <p:nvPr/>
          </p:nvSpPr>
          <p:spPr>
            <a:xfrm rot="7047352">
              <a:off x="2842960" y="3632801"/>
              <a:ext cx="83651" cy="83681"/>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449" name="Oval 434">
              <a:extLst>
                <a:ext uri="{FF2B5EF4-FFF2-40B4-BE49-F238E27FC236}"/>
              </a:extLst>
            </p:cNvPr>
            <p:cNvSpPr/>
            <p:nvPr/>
          </p:nvSpPr>
          <p:spPr>
            <a:xfrm rot="7047352">
              <a:off x="2046854" y="1853542"/>
              <a:ext cx="74606"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0" name="Oval 435">
              <a:extLst>
                <a:ext uri="{FF2B5EF4-FFF2-40B4-BE49-F238E27FC236}"/>
              </a:extLst>
            </p:cNvPr>
            <p:cNvSpPr/>
            <p:nvPr/>
          </p:nvSpPr>
          <p:spPr>
            <a:xfrm rot="7047352">
              <a:off x="2684640" y="3628283"/>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1" name="Oval 436">
              <a:extLst>
                <a:ext uri="{FF2B5EF4-FFF2-40B4-BE49-F238E27FC236}"/>
              </a:extLst>
            </p:cNvPr>
            <p:cNvSpPr/>
            <p:nvPr/>
          </p:nvSpPr>
          <p:spPr>
            <a:xfrm rot="17847352">
              <a:off x="2671070" y="3535591"/>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2" name="Oval 437">
              <a:extLst>
                <a:ext uri="{FF2B5EF4-FFF2-40B4-BE49-F238E27FC236}"/>
              </a:extLst>
            </p:cNvPr>
            <p:cNvSpPr/>
            <p:nvPr/>
          </p:nvSpPr>
          <p:spPr>
            <a:xfrm rot="17847352">
              <a:off x="2833911" y="3386375"/>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3" name="Oval 438">
              <a:extLst>
                <a:ext uri="{FF2B5EF4-FFF2-40B4-BE49-F238E27FC236}"/>
              </a:extLst>
            </p:cNvPr>
            <p:cNvSpPr/>
            <p:nvPr/>
          </p:nvSpPr>
          <p:spPr>
            <a:xfrm rot="17847352">
              <a:off x="2764933" y="3554804"/>
              <a:ext cx="8591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4" name="Oval 439">
              <a:extLst>
                <a:ext uri="{FF2B5EF4-FFF2-40B4-BE49-F238E27FC236}"/>
              </a:extLst>
            </p:cNvPr>
            <p:cNvSpPr/>
            <p:nvPr/>
          </p:nvSpPr>
          <p:spPr>
            <a:xfrm rot="7047352">
              <a:off x="2628098" y="3442897"/>
              <a:ext cx="6330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5" name="Oval 440">
              <a:extLst>
                <a:ext uri="{FF2B5EF4-FFF2-40B4-BE49-F238E27FC236}"/>
              </a:extLst>
            </p:cNvPr>
            <p:cNvSpPr/>
            <p:nvPr/>
          </p:nvSpPr>
          <p:spPr>
            <a:xfrm rot="7047352">
              <a:off x="2910808" y="3571762"/>
              <a:ext cx="7460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6" name="Oval 441">
              <a:extLst>
                <a:ext uri="{FF2B5EF4-FFF2-40B4-BE49-F238E27FC236}"/>
              </a:extLst>
            </p:cNvPr>
            <p:cNvSpPr/>
            <p:nvPr/>
          </p:nvSpPr>
          <p:spPr>
            <a:xfrm rot="7047352">
              <a:off x="2504841" y="3545761"/>
              <a:ext cx="85911" cy="83682"/>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7" name="Oval 442">
              <a:extLst>
                <a:ext uri="{FF2B5EF4-FFF2-40B4-BE49-F238E27FC236}"/>
              </a:extLst>
            </p:cNvPr>
            <p:cNvSpPr/>
            <p:nvPr/>
          </p:nvSpPr>
          <p:spPr>
            <a:xfrm rot="7047352">
              <a:off x="2944736" y="3673494"/>
              <a:ext cx="94954" cy="9499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8" name="Oval 443">
              <a:extLst>
                <a:ext uri="{FF2B5EF4-FFF2-40B4-BE49-F238E27FC236}"/>
              </a:extLst>
            </p:cNvPr>
            <p:cNvSpPr/>
            <p:nvPr/>
          </p:nvSpPr>
          <p:spPr>
            <a:xfrm rot="17847352">
              <a:off x="2637156" y="3707401"/>
              <a:ext cx="115301" cy="115345"/>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59" name="Oval 444">
              <a:extLst>
                <a:ext uri="{FF2B5EF4-FFF2-40B4-BE49-F238E27FC236}"/>
              </a:extLst>
            </p:cNvPr>
            <p:cNvSpPr/>
            <p:nvPr/>
          </p:nvSpPr>
          <p:spPr>
            <a:xfrm rot="7047352">
              <a:off x="2759276" y="3650889"/>
              <a:ext cx="74608" cy="74636"/>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0" name="Oval 445">
              <a:extLst>
                <a:ext uri="{FF2B5EF4-FFF2-40B4-BE49-F238E27FC236}"/>
              </a:extLst>
            </p:cNvPr>
            <p:cNvSpPr/>
            <p:nvPr/>
          </p:nvSpPr>
          <p:spPr>
            <a:xfrm rot="7047352">
              <a:off x="2598699" y="3607935"/>
              <a:ext cx="74606" cy="7463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1" name="Oval 446">
              <a:extLst>
                <a:ext uri="{FF2B5EF4-FFF2-40B4-BE49-F238E27FC236}"/>
              </a:extLst>
            </p:cNvPr>
            <p:cNvSpPr/>
            <p:nvPr/>
          </p:nvSpPr>
          <p:spPr>
            <a:xfrm rot="7047352">
              <a:off x="2879143" y="3732281"/>
              <a:ext cx="63303" cy="63327"/>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2" name="Oval 447">
              <a:extLst>
                <a:ext uri="{FF2B5EF4-FFF2-40B4-BE49-F238E27FC236}"/>
              </a:extLst>
            </p:cNvPr>
            <p:cNvSpPr/>
            <p:nvPr/>
          </p:nvSpPr>
          <p:spPr>
            <a:xfrm rot="17847352">
              <a:off x="2379319" y="3587585"/>
              <a:ext cx="83651" cy="83682"/>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3" name="Oval 448">
              <a:extLst>
                <a:ext uri="{FF2B5EF4-FFF2-40B4-BE49-F238E27FC236}"/>
              </a:extLst>
            </p:cNvPr>
            <p:cNvSpPr/>
            <p:nvPr/>
          </p:nvSpPr>
          <p:spPr>
            <a:xfrm rot="17847352">
              <a:off x="2353308" y="3661063"/>
              <a:ext cx="72346" cy="74636"/>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4" name="Oval 449">
              <a:extLst>
                <a:ext uri="{FF2B5EF4-FFF2-40B4-BE49-F238E27FC236}"/>
              </a:extLst>
            </p:cNvPr>
            <p:cNvSpPr/>
            <p:nvPr/>
          </p:nvSpPr>
          <p:spPr>
            <a:xfrm rot="7047352">
              <a:off x="2435866" y="3705143"/>
              <a:ext cx="115302" cy="115344"/>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5" name="Oval 450">
              <a:extLst>
                <a:ext uri="{FF2B5EF4-FFF2-40B4-BE49-F238E27FC236}"/>
              </a:extLst>
            </p:cNvPr>
            <p:cNvSpPr/>
            <p:nvPr/>
          </p:nvSpPr>
          <p:spPr>
            <a:xfrm rot="17847352">
              <a:off x="2555726" y="3678020"/>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6" name="Oval 451">
              <a:extLst>
                <a:ext uri="{FF2B5EF4-FFF2-40B4-BE49-F238E27FC236}"/>
              </a:extLst>
            </p:cNvPr>
            <p:cNvSpPr/>
            <p:nvPr/>
          </p:nvSpPr>
          <p:spPr>
            <a:xfrm rot="7047352">
              <a:off x="2351043" y="3735673"/>
              <a:ext cx="61043" cy="6332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7" name="Oval 452">
              <a:extLst>
                <a:ext uri="{FF2B5EF4-FFF2-40B4-BE49-F238E27FC236}"/>
              </a:extLst>
            </p:cNvPr>
            <p:cNvSpPr/>
            <p:nvPr/>
          </p:nvSpPr>
          <p:spPr>
            <a:xfrm rot="7047352">
              <a:off x="2462994" y="3628287"/>
              <a:ext cx="51999" cy="52017"/>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8" name="Oval 453">
              <a:extLst>
                <a:ext uri="{FF2B5EF4-FFF2-40B4-BE49-F238E27FC236}"/>
              </a:extLst>
            </p:cNvPr>
            <p:cNvSpPr/>
            <p:nvPr/>
          </p:nvSpPr>
          <p:spPr>
            <a:xfrm rot="16200000">
              <a:off x="2528586" y="3429330"/>
              <a:ext cx="72346" cy="72373"/>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69" name="Oval 454">
              <a:extLst>
                <a:ext uri="{FF2B5EF4-FFF2-40B4-BE49-F238E27FC236}"/>
              </a:extLst>
            </p:cNvPr>
            <p:cNvSpPr/>
            <p:nvPr/>
          </p:nvSpPr>
          <p:spPr>
            <a:xfrm rot="4396595">
              <a:off x="1960912" y="1842235"/>
              <a:ext cx="83651" cy="83681"/>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70" name="Oval 455">
              <a:extLst>
                <a:ext uri="{FF2B5EF4-FFF2-40B4-BE49-F238E27FC236}"/>
              </a:extLst>
            </p:cNvPr>
            <p:cNvSpPr/>
            <p:nvPr/>
          </p:nvSpPr>
          <p:spPr>
            <a:xfrm rot="15196595">
              <a:off x="2857659" y="2406310"/>
              <a:ext cx="72346" cy="74634"/>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grpSp>
      <p:grpSp>
        <p:nvGrpSpPr>
          <p:cNvPr id="471" name="Group 456"/>
          <p:cNvGrpSpPr>
            <a:grpSpLocks/>
          </p:cNvGrpSpPr>
          <p:nvPr/>
        </p:nvGrpSpPr>
        <p:grpSpPr bwMode="auto">
          <a:xfrm>
            <a:off x="2718258" y="3930650"/>
            <a:ext cx="847725" cy="2252663"/>
            <a:chOff x="9124747" y="3738224"/>
            <a:chExt cx="1206402" cy="3207331"/>
          </a:xfrm>
        </p:grpSpPr>
        <p:sp>
          <p:nvSpPr>
            <p:cNvPr id="472" name="Oval 457">
              <a:extLst>
                <a:ext uri="{FF2B5EF4-FFF2-40B4-BE49-F238E27FC236}"/>
              </a:extLst>
            </p:cNvPr>
            <p:cNvSpPr/>
            <p:nvPr/>
          </p:nvSpPr>
          <p:spPr>
            <a:xfrm rot="16200000">
              <a:off x="9583290" y="4506788"/>
              <a:ext cx="289315" cy="289175"/>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grpSp>
          <p:nvGrpSpPr>
            <p:cNvPr id="473" name="그룹 247">
              <a:extLst>
                <a:ext uri="{FF2B5EF4-FFF2-40B4-BE49-F238E27FC236}"/>
              </a:extLst>
            </p:cNvPr>
            <p:cNvGrpSpPr/>
            <p:nvPr/>
          </p:nvGrpSpPr>
          <p:grpSpPr>
            <a:xfrm rot="5400000">
              <a:off x="9067426" y="3808730"/>
              <a:ext cx="719050" cy="604408"/>
              <a:chOff x="1835978" y="6129099"/>
              <a:chExt cx="539290" cy="453308"/>
            </a:xfrm>
            <a:solidFill>
              <a:srgbClr val="8EDADA"/>
            </a:solidFill>
          </p:grpSpPr>
          <p:sp>
            <p:nvSpPr>
              <p:cNvPr id="516" name="Oval 501">
                <a:extLst>
                  <a:ext uri="{FF2B5EF4-FFF2-40B4-BE49-F238E27FC236}"/>
                </a:extLst>
              </p:cNvPr>
              <p:cNvSpPr/>
              <p:nvPr/>
            </p:nvSpPr>
            <p:spPr>
              <a:xfrm rot="10800000">
                <a:off x="2197275" y="6293467"/>
                <a:ext cx="177993" cy="177993"/>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7" name="Rectangle 502">
                <a:extLst>
                  <a:ext uri="{FF2B5EF4-FFF2-40B4-BE49-F238E27FC236}"/>
                </a:extLst>
              </p:cNvPr>
              <p:cNvSpPr/>
              <p:nvPr/>
            </p:nvSpPr>
            <p:spPr>
              <a:xfrm>
                <a:off x="2256605" y="6129099"/>
                <a:ext cx="59331" cy="199641"/>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8" name="Oval 503">
                <a:extLst>
                  <a:ext uri="{FF2B5EF4-FFF2-40B4-BE49-F238E27FC236}"/>
                </a:extLst>
              </p:cNvPr>
              <p:cNvSpPr/>
              <p:nvPr/>
            </p:nvSpPr>
            <p:spPr>
              <a:xfrm rot="10800000">
                <a:off x="2011682" y="6417006"/>
                <a:ext cx="158216" cy="158216"/>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9" name="Rectangle 504">
                <a:extLst>
                  <a:ext uri="{FF2B5EF4-FFF2-40B4-BE49-F238E27FC236}"/>
                </a:extLst>
              </p:cNvPr>
              <p:cNvSpPr/>
              <p:nvPr/>
            </p:nvSpPr>
            <p:spPr>
              <a:xfrm>
                <a:off x="2061124" y="6129099"/>
                <a:ext cx="59331" cy="298610"/>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20" name="Oval 505">
                <a:extLst>
                  <a:ext uri="{FF2B5EF4-FFF2-40B4-BE49-F238E27FC236}"/>
                </a:extLst>
              </p:cNvPr>
              <p:cNvSpPr/>
              <p:nvPr/>
            </p:nvSpPr>
            <p:spPr>
              <a:xfrm rot="10800000">
                <a:off x="1835978" y="6443968"/>
                <a:ext cx="138439" cy="138439"/>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21" name="Rectangle 506">
                <a:extLst>
                  <a:ext uri="{FF2B5EF4-FFF2-40B4-BE49-F238E27FC236}"/>
                </a:extLst>
              </p:cNvPr>
              <p:cNvSpPr/>
              <p:nvPr/>
            </p:nvSpPr>
            <p:spPr>
              <a:xfrm>
                <a:off x="1875531" y="6134265"/>
                <a:ext cx="59331" cy="316432"/>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grpSp>
        <p:grpSp>
          <p:nvGrpSpPr>
            <p:cNvPr id="474" name="그룹 246">
              <a:extLst>
                <a:ext uri="{FF2B5EF4-FFF2-40B4-BE49-F238E27FC236}"/>
              </a:extLst>
            </p:cNvPr>
            <p:cNvGrpSpPr/>
            <p:nvPr/>
          </p:nvGrpSpPr>
          <p:grpSpPr>
            <a:xfrm rot="5400000">
              <a:off x="9310496" y="4784716"/>
              <a:ext cx="1293070" cy="748232"/>
              <a:chOff x="2406647" y="5677604"/>
              <a:chExt cx="969807" cy="561175"/>
            </a:xfrm>
            <a:solidFill>
              <a:srgbClr val="8EDADA"/>
            </a:solidFill>
          </p:grpSpPr>
          <p:sp>
            <p:nvSpPr>
              <p:cNvPr id="507" name="Oval 492">
                <a:extLst>
                  <a:ext uri="{FF2B5EF4-FFF2-40B4-BE49-F238E27FC236}"/>
                </a:extLst>
              </p:cNvPr>
              <p:cNvSpPr/>
              <p:nvPr/>
            </p:nvSpPr>
            <p:spPr>
              <a:xfrm>
                <a:off x="2406647" y="6021232"/>
                <a:ext cx="217547" cy="217547"/>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08" name="Oval 493">
                <a:extLst>
                  <a:ext uri="{FF2B5EF4-FFF2-40B4-BE49-F238E27FC236}"/>
                </a:extLst>
              </p:cNvPr>
              <p:cNvSpPr/>
              <p:nvPr/>
            </p:nvSpPr>
            <p:spPr>
              <a:xfrm>
                <a:off x="2651571" y="5788551"/>
                <a:ext cx="177993" cy="177993"/>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09" name="Rectangle 494">
                <a:extLst>
                  <a:ext uri="{FF2B5EF4-FFF2-40B4-BE49-F238E27FC236}"/>
                </a:extLst>
              </p:cNvPr>
              <p:cNvSpPr/>
              <p:nvPr/>
            </p:nvSpPr>
            <p:spPr>
              <a:xfrm rot="10800000">
                <a:off x="2710903" y="5931271"/>
                <a:ext cx="59331" cy="199641"/>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0" name="Oval 495">
                <a:extLst>
                  <a:ext uri="{FF2B5EF4-FFF2-40B4-BE49-F238E27FC236}"/>
                </a:extLst>
              </p:cNvPr>
              <p:cNvSpPr/>
              <p:nvPr/>
            </p:nvSpPr>
            <p:spPr>
              <a:xfrm>
                <a:off x="2856940" y="5684789"/>
                <a:ext cx="158216" cy="158216"/>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1" name="Rectangle 496">
                <a:extLst>
                  <a:ext uri="{FF2B5EF4-FFF2-40B4-BE49-F238E27FC236}"/>
                </a:extLst>
              </p:cNvPr>
              <p:cNvSpPr/>
              <p:nvPr/>
            </p:nvSpPr>
            <p:spPr>
              <a:xfrm rot="10800000">
                <a:off x="2906384" y="5832302"/>
                <a:ext cx="59331" cy="298610"/>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2" name="Oval 497">
                <a:extLst>
                  <a:ext uri="{FF2B5EF4-FFF2-40B4-BE49-F238E27FC236}"/>
                </a:extLst>
              </p:cNvPr>
              <p:cNvSpPr/>
              <p:nvPr/>
            </p:nvSpPr>
            <p:spPr>
              <a:xfrm>
                <a:off x="3052422" y="5677604"/>
                <a:ext cx="138439" cy="138439"/>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3" name="Rectangle 498">
                <a:extLst>
                  <a:ext uri="{FF2B5EF4-FFF2-40B4-BE49-F238E27FC236}"/>
                </a:extLst>
              </p:cNvPr>
              <p:cNvSpPr/>
              <p:nvPr/>
            </p:nvSpPr>
            <p:spPr>
              <a:xfrm rot="10800000">
                <a:off x="3091977" y="5809314"/>
                <a:ext cx="59331" cy="316432"/>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4" name="Oval 499">
                <a:extLst>
                  <a:ext uri="{FF2B5EF4-FFF2-40B4-BE49-F238E27FC236}"/>
                </a:extLst>
              </p:cNvPr>
              <p:cNvSpPr/>
              <p:nvPr/>
            </p:nvSpPr>
            <p:spPr>
              <a:xfrm>
                <a:off x="3257792" y="5786456"/>
                <a:ext cx="118662" cy="118662"/>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15" name="Rectangle 500">
                <a:extLst>
                  <a:ext uri="{FF2B5EF4-FFF2-40B4-BE49-F238E27FC236}"/>
                </a:extLst>
              </p:cNvPr>
              <p:cNvSpPr/>
              <p:nvPr/>
            </p:nvSpPr>
            <p:spPr>
              <a:xfrm rot="10800000">
                <a:off x="3287458" y="5898389"/>
                <a:ext cx="59331" cy="231616"/>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grpSp>
        <p:grpSp>
          <p:nvGrpSpPr>
            <p:cNvPr id="475" name="그룹 243">
              <a:extLst>
                <a:ext uri="{FF2B5EF4-FFF2-40B4-BE49-F238E27FC236}"/>
              </a:extLst>
            </p:cNvPr>
            <p:cNvGrpSpPr/>
            <p:nvPr/>
          </p:nvGrpSpPr>
          <p:grpSpPr>
            <a:xfrm rot="5400000">
              <a:off x="9080612" y="6297011"/>
              <a:ext cx="692681" cy="604408"/>
              <a:chOff x="3712085" y="6129098"/>
              <a:chExt cx="519513" cy="453308"/>
            </a:xfrm>
            <a:solidFill>
              <a:srgbClr val="8EDADA"/>
            </a:solidFill>
          </p:grpSpPr>
          <p:sp>
            <p:nvSpPr>
              <p:cNvPr id="501" name="Oval 486">
                <a:extLst>
                  <a:ext uri="{FF2B5EF4-FFF2-40B4-BE49-F238E27FC236}"/>
                </a:extLst>
              </p:cNvPr>
              <p:cNvSpPr/>
              <p:nvPr/>
            </p:nvSpPr>
            <p:spPr>
              <a:xfrm rot="10800000">
                <a:off x="4073382" y="6417005"/>
                <a:ext cx="158216" cy="158216"/>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02" name="Rectangle 487">
                <a:extLst>
                  <a:ext uri="{FF2B5EF4-FFF2-40B4-BE49-F238E27FC236}"/>
                </a:extLst>
              </p:cNvPr>
              <p:cNvSpPr/>
              <p:nvPr/>
            </p:nvSpPr>
            <p:spPr>
              <a:xfrm>
                <a:off x="4122824" y="6129098"/>
                <a:ext cx="59331" cy="298610"/>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03" name="Oval 488">
                <a:extLst>
                  <a:ext uri="{FF2B5EF4-FFF2-40B4-BE49-F238E27FC236}"/>
                </a:extLst>
              </p:cNvPr>
              <p:cNvSpPr/>
              <p:nvPr/>
            </p:nvSpPr>
            <p:spPr>
              <a:xfrm rot="10800000">
                <a:off x="3897678" y="6443967"/>
                <a:ext cx="138439" cy="138439"/>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04" name="Rectangle 489">
                <a:extLst>
                  <a:ext uri="{FF2B5EF4-FFF2-40B4-BE49-F238E27FC236}"/>
                </a:extLst>
              </p:cNvPr>
              <p:cNvSpPr/>
              <p:nvPr/>
            </p:nvSpPr>
            <p:spPr>
              <a:xfrm>
                <a:off x="3937231" y="6134264"/>
                <a:ext cx="59331" cy="316432"/>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05" name="Oval 490">
                <a:extLst>
                  <a:ext uri="{FF2B5EF4-FFF2-40B4-BE49-F238E27FC236}"/>
                </a:extLst>
              </p:cNvPr>
              <p:cNvSpPr/>
              <p:nvPr/>
            </p:nvSpPr>
            <p:spPr>
              <a:xfrm rot="10800000">
                <a:off x="3712085" y="6354892"/>
                <a:ext cx="118662" cy="118662"/>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06" name="Rectangle 491">
                <a:extLst>
                  <a:ext uri="{FF2B5EF4-FFF2-40B4-BE49-F238E27FC236}"/>
                </a:extLst>
              </p:cNvPr>
              <p:cNvSpPr/>
              <p:nvPr/>
            </p:nvSpPr>
            <p:spPr>
              <a:xfrm>
                <a:off x="3741750" y="6130005"/>
                <a:ext cx="59331" cy="231616"/>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grpSp>
        <p:grpSp>
          <p:nvGrpSpPr>
            <p:cNvPr id="476" name="그룹 259">
              <a:extLst>
                <a:ext uri="{FF2B5EF4-FFF2-40B4-BE49-F238E27FC236}"/>
              </a:extLst>
            </p:cNvPr>
            <p:cNvGrpSpPr/>
            <p:nvPr/>
          </p:nvGrpSpPr>
          <p:grpSpPr>
            <a:xfrm rot="5400000">
              <a:off x="9680363" y="3780125"/>
              <a:ext cx="692682" cy="608880"/>
              <a:chOff x="1826089" y="5677604"/>
              <a:chExt cx="519514" cy="456661"/>
            </a:xfrm>
            <a:solidFill>
              <a:srgbClr val="60BED4"/>
            </a:solidFill>
          </p:grpSpPr>
          <p:sp>
            <p:nvSpPr>
              <p:cNvPr id="495" name="Rectangle 480">
                <a:extLst>
                  <a:ext uri="{FF2B5EF4-FFF2-40B4-BE49-F238E27FC236}"/>
                </a:extLst>
              </p:cNvPr>
              <p:cNvSpPr/>
              <p:nvPr/>
            </p:nvSpPr>
            <p:spPr>
              <a:xfrm rot="10800000">
                <a:off x="2256606" y="5899323"/>
                <a:ext cx="59331" cy="234942"/>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6" name="Oval 481">
                <a:extLst>
                  <a:ext uri="{FF2B5EF4-FFF2-40B4-BE49-F238E27FC236}"/>
                </a:extLst>
              </p:cNvPr>
              <p:cNvSpPr/>
              <p:nvPr/>
            </p:nvSpPr>
            <p:spPr>
              <a:xfrm rot="10800000">
                <a:off x="2226941" y="5788551"/>
                <a:ext cx="118662" cy="118662"/>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7" name="Oval 482">
                <a:extLst>
                  <a:ext uri="{FF2B5EF4-FFF2-40B4-BE49-F238E27FC236}"/>
                </a:extLst>
              </p:cNvPr>
              <p:cNvSpPr/>
              <p:nvPr/>
            </p:nvSpPr>
            <p:spPr>
              <a:xfrm rot="10800000">
                <a:off x="2021571" y="5684790"/>
                <a:ext cx="138439" cy="138439"/>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8" name="Rectangle 483">
                <a:extLst>
                  <a:ext uri="{FF2B5EF4-FFF2-40B4-BE49-F238E27FC236}"/>
                </a:extLst>
              </p:cNvPr>
              <p:cNvSpPr/>
              <p:nvPr/>
            </p:nvSpPr>
            <p:spPr>
              <a:xfrm rot="10800000">
                <a:off x="2061125" y="5794846"/>
                <a:ext cx="59331" cy="334253"/>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9" name="Oval 484">
                <a:extLst>
                  <a:ext uri="{FF2B5EF4-FFF2-40B4-BE49-F238E27FC236}"/>
                </a:extLst>
              </p:cNvPr>
              <p:cNvSpPr/>
              <p:nvPr/>
            </p:nvSpPr>
            <p:spPr>
              <a:xfrm rot="10800000">
                <a:off x="1826089" y="5677604"/>
                <a:ext cx="158216" cy="158216"/>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500" name="Rectangle 485">
                <a:extLst>
                  <a:ext uri="{FF2B5EF4-FFF2-40B4-BE49-F238E27FC236}"/>
                </a:extLst>
              </p:cNvPr>
              <p:cNvSpPr/>
              <p:nvPr/>
            </p:nvSpPr>
            <p:spPr>
              <a:xfrm rot="10800000">
                <a:off x="1875532" y="5817833"/>
                <a:ext cx="59331" cy="316432"/>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grpSp>
        <p:grpSp>
          <p:nvGrpSpPr>
            <p:cNvPr id="477" name="그룹 245">
              <a:extLst>
                <a:ext uri="{FF2B5EF4-FFF2-40B4-BE49-F238E27FC236}"/>
              </a:extLst>
            </p:cNvPr>
            <p:cNvGrpSpPr/>
            <p:nvPr/>
          </p:nvGrpSpPr>
          <p:grpSpPr>
            <a:xfrm rot="5400000">
              <a:off x="8945935" y="5057226"/>
              <a:ext cx="966505" cy="608880"/>
              <a:chOff x="2681237" y="6125745"/>
              <a:chExt cx="724882" cy="456662"/>
            </a:xfrm>
            <a:solidFill>
              <a:srgbClr val="60BED4"/>
            </a:solidFill>
          </p:grpSpPr>
          <p:sp>
            <p:nvSpPr>
              <p:cNvPr id="487" name="Rectangle 472">
                <a:extLst>
                  <a:ext uri="{FF2B5EF4-FFF2-40B4-BE49-F238E27FC236}"/>
                </a:extLst>
              </p:cNvPr>
              <p:cNvSpPr/>
              <p:nvPr/>
            </p:nvSpPr>
            <p:spPr>
              <a:xfrm>
                <a:off x="2710902" y="6125746"/>
                <a:ext cx="59331" cy="234942"/>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88" name="Oval 473">
                <a:extLst>
                  <a:ext uri="{FF2B5EF4-FFF2-40B4-BE49-F238E27FC236}"/>
                </a:extLst>
              </p:cNvPr>
              <p:cNvSpPr/>
              <p:nvPr/>
            </p:nvSpPr>
            <p:spPr>
              <a:xfrm>
                <a:off x="2681237" y="6352798"/>
                <a:ext cx="118662" cy="118662"/>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89" name="Oval 474">
                <a:extLst>
                  <a:ext uri="{FF2B5EF4-FFF2-40B4-BE49-F238E27FC236}"/>
                </a:extLst>
              </p:cNvPr>
              <p:cNvSpPr/>
              <p:nvPr/>
            </p:nvSpPr>
            <p:spPr>
              <a:xfrm>
                <a:off x="2866829" y="6436782"/>
                <a:ext cx="138439" cy="138439"/>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0" name="Rectangle 475">
                <a:extLst>
                  <a:ext uri="{FF2B5EF4-FFF2-40B4-BE49-F238E27FC236}"/>
                </a:extLst>
              </p:cNvPr>
              <p:cNvSpPr/>
              <p:nvPr/>
            </p:nvSpPr>
            <p:spPr>
              <a:xfrm>
                <a:off x="2906383" y="6130912"/>
                <a:ext cx="59331" cy="334253"/>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1" name="Oval 476">
                <a:extLst>
                  <a:ext uri="{FF2B5EF4-FFF2-40B4-BE49-F238E27FC236}"/>
                </a:extLst>
              </p:cNvPr>
              <p:cNvSpPr/>
              <p:nvPr/>
            </p:nvSpPr>
            <p:spPr>
              <a:xfrm>
                <a:off x="3042533" y="6424191"/>
                <a:ext cx="158216" cy="158216"/>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2" name="Rectangle 477">
                <a:extLst>
                  <a:ext uri="{FF2B5EF4-FFF2-40B4-BE49-F238E27FC236}"/>
                </a:extLst>
              </p:cNvPr>
              <p:cNvSpPr/>
              <p:nvPr/>
            </p:nvSpPr>
            <p:spPr>
              <a:xfrm>
                <a:off x="3091976" y="6125746"/>
                <a:ext cx="59331" cy="316432"/>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3" name="Oval 478">
                <a:extLst>
                  <a:ext uri="{FF2B5EF4-FFF2-40B4-BE49-F238E27FC236}"/>
                </a:extLst>
              </p:cNvPr>
              <p:cNvSpPr/>
              <p:nvPr/>
            </p:nvSpPr>
            <p:spPr>
              <a:xfrm>
                <a:off x="3228126" y="6295562"/>
                <a:ext cx="177993" cy="177993"/>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94" name="Rectangle 479">
                <a:extLst>
                  <a:ext uri="{FF2B5EF4-FFF2-40B4-BE49-F238E27FC236}"/>
                </a:extLst>
              </p:cNvPr>
              <p:cNvSpPr/>
              <p:nvPr/>
            </p:nvSpPr>
            <p:spPr>
              <a:xfrm>
                <a:off x="3287457" y="6125745"/>
                <a:ext cx="59331" cy="181204"/>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grpSp>
        <p:grpSp>
          <p:nvGrpSpPr>
            <p:cNvPr id="478" name="그룹 244">
              <a:extLst>
                <a:ext uri="{FF2B5EF4-FFF2-40B4-BE49-F238E27FC236}"/>
              </a:extLst>
            </p:cNvPr>
            <p:cNvGrpSpPr/>
            <p:nvPr/>
          </p:nvGrpSpPr>
          <p:grpSpPr>
            <a:xfrm rot="5400000">
              <a:off x="9431558" y="6032779"/>
              <a:ext cx="1050950" cy="748233"/>
              <a:chOff x="3433494" y="5677603"/>
              <a:chExt cx="788216" cy="561176"/>
            </a:xfrm>
            <a:solidFill>
              <a:srgbClr val="60BED4"/>
            </a:solidFill>
          </p:grpSpPr>
          <p:sp>
            <p:nvSpPr>
              <p:cNvPr id="479" name="Oval 464">
                <a:extLst>
                  <a:ext uri="{FF2B5EF4-FFF2-40B4-BE49-F238E27FC236}"/>
                </a:extLst>
              </p:cNvPr>
              <p:cNvSpPr/>
              <p:nvPr/>
            </p:nvSpPr>
            <p:spPr>
              <a:xfrm>
                <a:off x="3433494" y="6021232"/>
                <a:ext cx="217547" cy="217547"/>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80" name="Oval 465">
                <a:extLst>
                  <a:ext uri="{FF2B5EF4-FFF2-40B4-BE49-F238E27FC236}"/>
                </a:extLst>
              </p:cNvPr>
              <p:cNvSpPr/>
              <p:nvPr/>
            </p:nvSpPr>
            <p:spPr>
              <a:xfrm rot="10800000">
                <a:off x="3437497" y="6021231"/>
                <a:ext cx="217547" cy="217547"/>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81" name="Oval 466">
                <a:extLst>
                  <a:ext uri="{FF2B5EF4-FFF2-40B4-BE49-F238E27FC236}"/>
                </a:extLst>
              </p:cNvPr>
              <p:cNvSpPr/>
              <p:nvPr/>
            </p:nvSpPr>
            <p:spPr>
              <a:xfrm rot="10800000">
                <a:off x="4083271" y="5684789"/>
                <a:ext cx="138439" cy="138439"/>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82" name="Rectangle 467">
                <a:extLst>
                  <a:ext uri="{FF2B5EF4-FFF2-40B4-BE49-F238E27FC236}"/>
                </a:extLst>
              </p:cNvPr>
              <p:cNvSpPr/>
              <p:nvPr/>
            </p:nvSpPr>
            <p:spPr>
              <a:xfrm rot="10800000">
                <a:off x="4122825" y="5794845"/>
                <a:ext cx="59331" cy="334253"/>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83" name="Oval 468">
                <a:extLst>
                  <a:ext uri="{FF2B5EF4-FFF2-40B4-BE49-F238E27FC236}"/>
                </a:extLst>
              </p:cNvPr>
              <p:cNvSpPr/>
              <p:nvPr/>
            </p:nvSpPr>
            <p:spPr>
              <a:xfrm rot="10800000">
                <a:off x="3887789" y="5677603"/>
                <a:ext cx="158216" cy="158216"/>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84" name="Rectangle 469">
                <a:extLst>
                  <a:ext uri="{FF2B5EF4-FFF2-40B4-BE49-F238E27FC236}"/>
                </a:extLst>
              </p:cNvPr>
              <p:cNvSpPr/>
              <p:nvPr/>
            </p:nvSpPr>
            <p:spPr>
              <a:xfrm rot="10800000">
                <a:off x="3937232" y="5817832"/>
                <a:ext cx="59331" cy="316432"/>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85" name="Oval 470">
                <a:extLst>
                  <a:ext uri="{FF2B5EF4-FFF2-40B4-BE49-F238E27FC236}"/>
                </a:extLst>
              </p:cNvPr>
              <p:cNvSpPr/>
              <p:nvPr/>
            </p:nvSpPr>
            <p:spPr>
              <a:xfrm rot="10800000">
                <a:off x="3682420" y="5786455"/>
                <a:ext cx="177993" cy="177993"/>
              </a:xfrm>
              <a:prstGeom prst="ellipse">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486" name="Rectangle 471">
                <a:extLst>
                  <a:ext uri="{FF2B5EF4-FFF2-40B4-BE49-F238E27FC236}"/>
                </a:extLst>
              </p:cNvPr>
              <p:cNvSpPr/>
              <p:nvPr/>
            </p:nvSpPr>
            <p:spPr>
              <a:xfrm rot="10800000">
                <a:off x="3741751" y="5953061"/>
                <a:ext cx="59331" cy="181204"/>
              </a:xfrm>
              <a:prstGeom prst="rect">
                <a:avLst/>
              </a:prstGeom>
              <a:grp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grpSp>
      </p:grpSp>
    </p:spTree>
    <p:extLst>
      <p:ext uri="{BB962C8B-B14F-4D97-AF65-F5344CB8AC3E}">
        <p14:creationId xmlns:p14="http://schemas.microsoft.com/office/powerpoint/2010/main" val="3486150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12.- PROPUESTA: PRESUPUESTO</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522" name="521 Tabla"/>
          <p:cNvGraphicFramePr>
            <a:graphicFrameLocks noGrp="1"/>
          </p:cNvGraphicFramePr>
          <p:nvPr>
            <p:extLst>
              <p:ext uri="{D42A27DB-BD31-4B8C-83A1-F6EECF244321}">
                <p14:modId xmlns:p14="http://schemas.microsoft.com/office/powerpoint/2010/main" val="1754810190"/>
              </p:ext>
            </p:extLst>
          </p:nvPr>
        </p:nvGraphicFramePr>
        <p:xfrm>
          <a:off x="2507673" y="1468576"/>
          <a:ext cx="7994071" cy="4695952"/>
        </p:xfrm>
        <a:graphic>
          <a:graphicData uri="http://schemas.openxmlformats.org/drawingml/2006/table">
            <a:tbl>
              <a:tblPr firstRow="1" firstCol="1" bandRow="1"/>
              <a:tblGrid>
                <a:gridCol w="4117634"/>
                <a:gridCol w="1150006"/>
                <a:gridCol w="1366778"/>
                <a:gridCol w="1359653"/>
              </a:tblGrid>
              <a:tr h="285751">
                <a:tc gridSpan="4">
                  <a:txBody>
                    <a:bodyPr/>
                    <a:lstStyle/>
                    <a:p>
                      <a:pPr>
                        <a:lnSpc>
                          <a:spcPct val="107000"/>
                        </a:lnSpc>
                        <a:spcAft>
                          <a:spcPts val="800"/>
                        </a:spcAft>
                      </a:pPr>
                      <a:r>
                        <a:rPr lang="es-EC" sz="1800" b="1" dirty="0">
                          <a:solidFill>
                            <a:srgbClr val="000000"/>
                          </a:solidFill>
                          <a:effectLst/>
                          <a:latin typeface="Arial"/>
                          <a:ea typeface="Calibri"/>
                          <a:cs typeface="Times New Roman"/>
                        </a:rPr>
                        <a:t>Recursos Necesarios</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71500">
                <a:tc>
                  <a:txBody>
                    <a:bodyPr/>
                    <a:lstStyle/>
                    <a:p>
                      <a:pPr>
                        <a:lnSpc>
                          <a:spcPct val="107000"/>
                        </a:lnSpc>
                        <a:spcAft>
                          <a:spcPts val="800"/>
                        </a:spcAft>
                      </a:pPr>
                      <a:r>
                        <a:rPr lang="es-EC" sz="1800" b="1" dirty="0">
                          <a:solidFill>
                            <a:srgbClr val="000000"/>
                          </a:solidFill>
                          <a:effectLst/>
                          <a:latin typeface="Arial"/>
                          <a:ea typeface="Calibri"/>
                          <a:cs typeface="Times New Roman"/>
                        </a:rPr>
                        <a:t>Función</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b="1">
                          <a:solidFill>
                            <a:srgbClr val="000000"/>
                          </a:solidFill>
                          <a:effectLst/>
                          <a:latin typeface="Arial"/>
                          <a:ea typeface="Calibri"/>
                          <a:cs typeface="Times New Roman"/>
                        </a:rPr>
                        <a:t>Cantidad</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b="1">
                          <a:solidFill>
                            <a:srgbClr val="000000"/>
                          </a:solidFill>
                          <a:effectLst/>
                          <a:latin typeface="Arial"/>
                          <a:ea typeface="Calibri"/>
                          <a:cs typeface="Times New Roman"/>
                        </a:rPr>
                        <a:t>Presupuesto Anual</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b="1">
                          <a:solidFill>
                            <a:srgbClr val="000000"/>
                          </a:solidFill>
                          <a:effectLst/>
                          <a:latin typeface="Arial"/>
                          <a:ea typeface="Calibri"/>
                          <a:cs typeface="Times New Roman"/>
                        </a:rPr>
                        <a:t>TOTALES</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dirty="0">
                          <a:solidFill>
                            <a:srgbClr val="000000"/>
                          </a:solidFill>
                          <a:effectLst/>
                          <a:latin typeface="Arial"/>
                          <a:ea typeface="Calibri"/>
                          <a:cs typeface="Times New Roman"/>
                        </a:rPr>
                        <a:t>Gerente de proyecto</a:t>
                      </a:r>
                      <a:endParaRPr lang="es-EC" sz="1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22188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22188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dirty="0">
                          <a:solidFill>
                            <a:srgbClr val="000000"/>
                          </a:solidFill>
                          <a:effectLst/>
                          <a:latin typeface="Arial"/>
                          <a:ea typeface="Calibri"/>
                          <a:cs typeface="Times New Roman"/>
                        </a:rPr>
                        <a:t>Coordinador técnico</a:t>
                      </a:r>
                      <a:endParaRPr lang="es-EC" sz="18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18756</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18756</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a:solidFill>
                            <a:srgbClr val="000000"/>
                          </a:solidFill>
                          <a:effectLst/>
                          <a:latin typeface="Arial"/>
                          <a:ea typeface="Calibri"/>
                          <a:cs typeface="Times New Roman"/>
                        </a:rPr>
                        <a:t>Desarrolladores Senior</a:t>
                      </a:r>
                      <a:endParaRPr lang="es-EC" sz="1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3</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22188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66564</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a:solidFill>
                            <a:srgbClr val="000000"/>
                          </a:solidFill>
                          <a:effectLst/>
                          <a:latin typeface="Arial"/>
                          <a:ea typeface="Calibri"/>
                          <a:cs typeface="Times New Roman"/>
                        </a:rPr>
                        <a:t>Desarrolladores Junior</a:t>
                      </a:r>
                      <a:endParaRPr lang="es-EC" sz="1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dirty="0">
                          <a:solidFill>
                            <a:srgbClr val="000000"/>
                          </a:solidFill>
                          <a:effectLst/>
                          <a:latin typeface="Arial"/>
                          <a:ea typeface="Calibri"/>
                          <a:cs typeface="Times New Roman"/>
                        </a:rPr>
                        <a:t>6</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13218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79308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a:solidFill>
                            <a:srgbClr val="000000"/>
                          </a:solidFill>
                          <a:effectLst/>
                          <a:latin typeface="Arial"/>
                          <a:ea typeface="Calibri"/>
                          <a:cs typeface="Times New Roman"/>
                        </a:rPr>
                        <a:t>Arquitecto de datos</a:t>
                      </a:r>
                      <a:endParaRPr lang="es-EC" sz="1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dirty="0">
                          <a:solidFill>
                            <a:srgbClr val="000000"/>
                          </a:solidFill>
                          <a:effectLst/>
                          <a:latin typeface="Arial"/>
                          <a:ea typeface="Calibri"/>
                          <a:cs typeface="Times New Roman"/>
                        </a:rPr>
                        <a:t>1</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dirty="0">
                          <a:solidFill>
                            <a:srgbClr val="000000"/>
                          </a:solidFill>
                          <a:effectLst/>
                          <a:latin typeface="Arial"/>
                          <a:ea typeface="Calibri"/>
                          <a:cs typeface="Times New Roman"/>
                        </a:rPr>
                        <a:t>22188</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22188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a:solidFill>
                            <a:srgbClr val="000000"/>
                          </a:solidFill>
                          <a:effectLst/>
                          <a:latin typeface="Arial"/>
                          <a:ea typeface="Calibri"/>
                          <a:cs typeface="Times New Roman"/>
                        </a:rPr>
                        <a:t>Ingeniero de Infraestructura</a:t>
                      </a:r>
                      <a:endParaRPr lang="es-EC" sz="1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22188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22188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a:solidFill>
                            <a:srgbClr val="000000"/>
                          </a:solidFill>
                          <a:effectLst/>
                          <a:latin typeface="Arial"/>
                          <a:ea typeface="Calibri"/>
                          <a:cs typeface="Times New Roman"/>
                        </a:rPr>
                        <a:t>Diseñador Gráfico</a:t>
                      </a:r>
                      <a:endParaRPr lang="es-EC" sz="1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dirty="0">
                          <a:solidFill>
                            <a:srgbClr val="000000"/>
                          </a:solidFill>
                          <a:effectLst/>
                          <a:latin typeface="Arial"/>
                          <a:ea typeface="Calibri"/>
                          <a:cs typeface="Times New Roman"/>
                        </a:rPr>
                        <a:t>13218</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13218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a:lnSpc>
                          <a:spcPct val="107000"/>
                        </a:lnSpc>
                        <a:spcAft>
                          <a:spcPts val="800"/>
                        </a:spcAft>
                      </a:pPr>
                      <a:r>
                        <a:rPr lang="es-EC" sz="1800">
                          <a:solidFill>
                            <a:srgbClr val="000000"/>
                          </a:solidFill>
                          <a:effectLst/>
                          <a:latin typeface="Arial"/>
                          <a:ea typeface="Calibri"/>
                          <a:cs typeface="Times New Roman"/>
                        </a:rPr>
                        <a:t>Administrador de Base de Datos y Aplicaciones</a:t>
                      </a:r>
                      <a:endParaRPr lang="es-EC" sz="1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22188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dirty="0">
                          <a:solidFill>
                            <a:srgbClr val="000000"/>
                          </a:solidFill>
                          <a:effectLst/>
                          <a:latin typeface="Arial"/>
                          <a:ea typeface="Calibri"/>
                          <a:cs typeface="Times New Roman"/>
                        </a:rPr>
                        <a:t>22188</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a:solidFill>
                            <a:srgbClr val="000000"/>
                          </a:solidFill>
                          <a:effectLst/>
                          <a:latin typeface="Arial"/>
                          <a:ea typeface="Calibri"/>
                          <a:cs typeface="Times New Roman"/>
                        </a:rPr>
                        <a:t>Técnicos de control de calidad</a:t>
                      </a:r>
                      <a:endParaRPr lang="es-EC" sz="1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2</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13218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dirty="0">
                          <a:solidFill>
                            <a:srgbClr val="000000"/>
                          </a:solidFill>
                          <a:effectLst/>
                          <a:latin typeface="Arial"/>
                          <a:ea typeface="Calibri"/>
                          <a:cs typeface="Times New Roman"/>
                        </a:rPr>
                        <a:t>26436</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a:solidFill>
                            <a:srgbClr val="000000"/>
                          </a:solidFill>
                          <a:effectLst/>
                          <a:latin typeface="Arial"/>
                          <a:ea typeface="Calibri"/>
                          <a:cs typeface="Times New Roman"/>
                        </a:rPr>
                        <a:t>Médico</a:t>
                      </a:r>
                      <a:endParaRPr lang="es-EC" sz="1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1</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22188</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dirty="0">
                          <a:solidFill>
                            <a:srgbClr val="000000"/>
                          </a:solidFill>
                          <a:effectLst/>
                          <a:latin typeface="Arial"/>
                          <a:ea typeface="Calibri"/>
                          <a:cs typeface="Times New Roman"/>
                        </a:rPr>
                        <a:t>22188</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a:solidFill>
                            <a:srgbClr val="000000"/>
                          </a:solidFill>
                          <a:effectLst/>
                          <a:latin typeface="Arial"/>
                          <a:ea typeface="Calibri"/>
                          <a:cs typeface="Times New Roman"/>
                        </a:rPr>
                        <a:t>TOTAL ANUAL</a:t>
                      </a:r>
                      <a:endParaRPr lang="es-EC" sz="1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 </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 </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dirty="0">
                          <a:solidFill>
                            <a:srgbClr val="000000"/>
                          </a:solidFill>
                          <a:effectLst/>
                          <a:latin typeface="Arial"/>
                          <a:ea typeface="Calibri"/>
                          <a:cs typeface="Times New Roman"/>
                        </a:rPr>
                        <a:t>315222</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1">
                <a:tc>
                  <a:txBody>
                    <a:bodyPr/>
                    <a:lstStyle/>
                    <a:p>
                      <a:pPr>
                        <a:lnSpc>
                          <a:spcPct val="107000"/>
                        </a:lnSpc>
                        <a:spcAft>
                          <a:spcPts val="800"/>
                        </a:spcAft>
                      </a:pPr>
                      <a:r>
                        <a:rPr lang="es-EC" sz="1800" b="1">
                          <a:solidFill>
                            <a:srgbClr val="000000"/>
                          </a:solidFill>
                          <a:effectLst/>
                          <a:latin typeface="Arial"/>
                          <a:ea typeface="Calibri"/>
                          <a:cs typeface="Times New Roman"/>
                        </a:rPr>
                        <a:t>TOTAL PROYECTO</a:t>
                      </a:r>
                      <a:endParaRPr lang="es-EC" sz="18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 </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a:solidFill>
                            <a:srgbClr val="000000"/>
                          </a:solidFill>
                          <a:effectLst/>
                          <a:latin typeface="Arial"/>
                          <a:ea typeface="Calibri"/>
                          <a:cs typeface="Times New Roman"/>
                        </a:rPr>
                        <a:t> </a:t>
                      </a:r>
                      <a:endParaRPr lang="es-EC" sz="18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800" b="1" dirty="0">
                          <a:solidFill>
                            <a:srgbClr val="000000"/>
                          </a:solidFill>
                          <a:effectLst/>
                          <a:latin typeface="Arial"/>
                          <a:ea typeface="Calibri"/>
                          <a:cs typeface="Times New Roman"/>
                        </a:rPr>
                        <a:t>945666</a:t>
                      </a:r>
                      <a:endParaRPr lang="es-EC" sz="18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7351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TEMARIO</a:t>
            </a:r>
          </a:p>
        </p:txBody>
      </p:sp>
      <p:sp>
        <p:nvSpPr>
          <p:cNvPr id="5" name="CuadroTexto 4">
            <a:extLst>
              <a:ext uri="{FF2B5EF4-FFF2-40B4-BE49-F238E27FC236}">
                <a16:creationId xmlns:a16="http://schemas.microsoft.com/office/drawing/2014/main" xmlns="" id="{1AC222EB-CE0E-1D4E-BA24-831B2CB3AD74}"/>
              </a:ext>
            </a:extLst>
          </p:cNvPr>
          <p:cNvSpPr txBox="1"/>
          <p:nvPr/>
        </p:nvSpPr>
        <p:spPr>
          <a:xfrm>
            <a:off x="3437503" y="1277699"/>
            <a:ext cx="6065521" cy="5133713"/>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PLANTEAMIENTO DEL PROBLEMA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ENUNCIADO DEL PROBLEMA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PREGUNTAS DE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JUSTIFICACIÓN DE LA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 GENERAL</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HIPÓTESIS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VARIABLES INDEPENDIENTE Y DEPENDIENTES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OPERACIONALIZACIÓN DE LAS VARIABLES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OBJETO DE ESTUDIO Y CAMPO DE ACCIÓN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DISEÑO DE LA INVESTIGACIÓN</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DE LOS OBJETIVOS</a:t>
            </a:r>
          </a:p>
          <a:p>
            <a:pPr marL="457200" marR="0" lvl="0" indent="-457200" algn="l" defTabSz="914400" rtl="0" eaLnBrk="1" fontAlgn="auto" latinLnBrk="0" hangingPunct="1">
              <a:lnSpc>
                <a:spcPct val="130000"/>
              </a:lnSpc>
              <a:spcBef>
                <a:spcPts val="0"/>
              </a:spcBef>
              <a:spcAft>
                <a:spcPts val="0"/>
              </a:spcAft>
              <a:buClrTx/>
              <a:buSzTx/>
              <a:buFont typeface="+mj-lt"/>
              <a:buAutoNum type="arabicPeriod" startAt="14"/>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PROPUESTA</a:t>
            </a:r>
          </a:p>
          <a:p>
            <a:pPr marL="457200" marR="0" lvl="0" indent="-457200" algn="l" defTabSz="914400" rtl="0" eaLnBrk="1" fontAlgn="auto" latinLnBrk="0" hangingPunct="1">
              <a:lnSpc>
                <a:spcPct val="130000"/>
              </a:lnSpc>
              <a:spcBef>
                <a:spcPts val="0"/>
              </a:spcBef>
              <a:spcAft>
                <a:spcPts val="0"/>
              </a:spcAft>
              <a:buClrTx/>
              <a:buSzTx/>
              <a:buFontTx/>
              <a:buAutoNum type="arabicPeriod" startAt="14"/>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 Y RECOMENDACIONES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4075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12.- PROPUESTA: CRONOGRAMA</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144604959"/>
              </p:ext>
            </p:extLst>
          </p:nvPr>
        </p:nvGraphicFramePr>
        <p:xfrm>
          <a:off x="2008908" y="914401"/>
          <a:ext cx="10098991" cy="5973036"/>
        </p:xfrm>
        <a:graphic>
          <a:graphicData uri="http://schemas.openxmlformats.org/drawingml/2006/table">
            <a:tbl>
              <a:tblPr firstRow="1" firstCol="1" bandRow="1"/>
              <a:tblGrid>
                <a:gridCol w="2394673"/>
                <a:gridCol w="2002841"/>
                <a:gridCol w="2002841"/>
                <a:gridCol w="2177558"/>
                <a:gridCol w="1521078"/>
              </a:tblGrid>
              <a:tr h="385006">
                <a:tc>
                  <a:txBody>
                    <a:bodyPr/>
                    <a:lstStyle/>
                    <a:p>
                      <a:pPr algn="r">
                        <a:lnSpc>
                          <a:spcPct val="107000"/>
                        </a:lnSpc>
                        <a:spcAft>
                          <a:spcPts val="800"/>
                        </a:spcAft>
                      </a:pPr>
                      <a:r>
                        <a:rPr lang="es-EC" sz="1400" b="1" dirty="0">
                          <a:solidFill>
                            <a:srgbClr val="000000"/>
                          </a:solidFill>
                          <a:effectLst/>
                          <a:latin typeface="Arial"/>
                          <a:ea typeface="Calibri"/>
                          <a:cs typeface="Times New Roman"/>
                        </a:rPr>
                        <a:t>COMPONENTES</a:t>
                      </a:r>
                      <a:endParaRPr lang="es-EC" sz="1400" dirty="0">
                        <a:effectLst/>
                        <a:latin typeface="Calibri"/>
                        <a:ea typeface="Calibri"/>
                        <a:cs typeface="Times New Roman"/>
                      </a:endParaRPr>
                    </a:p>
                  </a:txBody>
                  <a:tcPr marL="28156" marR="28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b="1">
                          <a:solidFill>
                            <a:srgbClr val="000000"/>
                          </a:solidFill>
                          <a:effectLst/>
                          <a:latin typeface="Arial"/>
                          <a:ea typeface="Calibri"/>
                          <a:cs typeface="Times New Roman"/>
                        </a:rPr>
                        <a:t>EQUIPO SCRUM No.1</a:t>
                      </a:r>
                      <a:endParaRPr lang="es-EC" sz="1400">
                        <a:effectLst/>
                        <a:latin typeface="Calibri"/>
                        <a:ea typeface="Calibri"/>
                        <a:cs typeface="Times New Roman"/>
                      </a:endParaRPr>
                    </a:p>
                  </a:txBody>
                  <a:tcPr marL="28156" marR="28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r">
                        <a:lnSpc>
                          <a:spcPct val="107000"/>
                        </a:lnSpc>
                        <a:spcAft>
                          <a:spcPts val="800"/>
                        </a:spcAft>
                      </a:pPr>
                      <a:r>
                        <a:rPr lang="es-EC" sz="1400" b="1">
                          <a:solidFill>
                            <a:srgbClr val="000000"/>
                          </a:solidFill>
                          <a:effectLst/>
                          <a:latin typeface="Arial"/>
                          <a:ea typeface="Calibri"/>
                          <a:cs typeface="Times New Roman"/>
                        </a:rPr>
                        <a:t>EQUIPO SCRUM No.2</a:t>
                      </a:r>
                      <a:endParaRPr lang="es-EC" sz="1400">
                        <a:effectLst/>
                        <a:latin typeface="Calibri"/>
                        <a:ea typeface="Calibri"/>
                        <a:cs typeface="Times New Roman"/>
                      </a:endParaRPr>
                    </a:p>
                  </a:txBody>
                  <a:tcPr marL="28156" marR="28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07000"/>
                        </a:lnSpc>
                        <a:spcAft>
                          <a:spcPts val="800"/>
                        </a:spcAft>
                      </a:pPr>
                      <a:r>
                        <a:rPr lang="es-EC" sz="1400" b="1">
                          <a:solidFill>
                            <a:srgbClr val="000000"/>
                          </a:solidFill>
                          <a:effectLst/>
                          <a:latin typeface="Arial"/>
                          <a:ea typeface="Calibri"/>
                          <a:cs typeface="Times New Roman"/>
                        </a:rPr>
                        <a:t>EQUIPO SCRUM No.3</a:t>
                      </a:r>
                      <a:endParaRPr lang="es-EC" sz="1400">
                        <a:effectLst/>
                        <a:latin typeface="Calibri"/>
                        <a:ea typeface="Calibri"/>
                        <a:cs typeface="Times New Roman"/>
                      </a:endParaRPr>
                    </a:p>
                  </a:txBody>
                  <a:tcPr marL="28156" marR="28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a:lnSpc>
                          <a:spcPct val="107000"/>
                        </a:lnSpc>
                        <a:spcAft>
                          <a:spcPts val="800"/>
                        </a:spcAft>
                      </a:pPr>
                      <a:r>
                        <a:rPr lang="es-EC" sz="1400" b="1">
                          <a:solidFill>
                            <a:srgbClr val="000000"/>
                          </a:solidFill>
                          <a:effectLst/>
                          <a:latin typeface="Arial"/>
                          <a:ea typeface="Calibri"/>
                          <a:cs typeface="Times New Roman"/>
                        </a:rPr>
                        <a:t>EQUIPO DE APOYO</a:t>
                      </a:r>
                      <a:endParaRPr lang="es-EC" sz="1400">
                        <a:effectLst/>
                        <a:latin typeface="Calibri"/>
                        <a:ea typeface="Calibri"/>
                        <a:cs typeface="Times New Roman"/>
                      </a:endParaRPr>
                    </a:p>
                  </a:txBody>
                  <a:tcPr marL="28156" marR="28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641677">
                <a:tc>
                  <a:txBody>
                    <a:bodyPr/>
                    <a:lstStyle/>
                    <a:p>
                      <a:pPr algn="r">
                        <a:lnSpc>
                          <a:spcPct val="107000"/>
                        </a:lnSpc>
                        <a:spcAft>
                          <a:spcPts val="800"/>
                        </a:spcAft>
                      </a:pPr>
                      <a:r>
                        <a:rPr lang="es-EC" sz="1400" b="1" dirty="0">
                          <a:solidFill>
                            <a:srgbClr val="000000"/>
                          </a:solidFill>
                          <a:effectLst/>
                          <a:latin typeface="Arial"/>
                          <a:ea typeface="Calibri"/>
                          <a:cs typeface="Times New Roman"/>
                        </a:rPr>
                        <a:t>Definición de arquitectura del sistema de Gestión Hospitalaria</a:t>
                      </a:r>
                      <a:endParaRPr lang="es-EC" sz="1400" b="1" dirty="0">
                        <a:effectLst/>
                        <a:latin typeface="Calibri"/>
                        <a:ea typeface="Calibri"/>
                        <a:cs typeface="Times New Roman"/>
                      </a:endParaRPr>
                    </a:p>
                  </a:txBody>
                  <a:tcPr marL="28156" marR="28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dirty="0">
                          <a:solidFill>
                            <a:srgbClr val="000000"/>
                          </a:solidFill>
                          <a:effectLst/>
                          <a:latin typeface="Arial"/>
                          <a:ea typeface="Calibri"/>
                          <a:cs typeface="Times New Roman"/>
                        </a:rPr>
                        <a:t> </a:t>
                      </a:r>
                      <a:endParaRPr lang="es-EC" sz="1400" dirty="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80237">
                <a:tc>
                  <a:txBody>
                    <a:bodyPr/>
                    <a:lstStyle/>
                    <a:p>
                      <a:pPr algn="r">
                        <a:lnSpc>
                          <a:spcPct val="107000"/>
                        </a:lnSpc>
                        <a:spcAft>
                          <a:spcPts val="800"/>
                        </a:spcAft>
                      </a:pPr>
                      <a:r>
                        <a:rPr lang="es-EC" sz="1400" b="1" dirty="0">
                          <a:solidFill>
                            <a:srgbClr val="000000"/>
                          </a:solidFill>
                          <a:effectLst/>
                          <a:latin typeface="Arial"/>
                          <a:ea typeface="Calibri"/>
                          <a:cs typeface="Times New Roman"/>
                        </a:rPr>
                        <a:t>Sistema de Seguridad</a:t>
                      </a:r>
                      <a:endParaRPr lang="es-EC" sz="1400" b="1" dirty="0">
                        <a:effectLst/>
                        <a:latin typeface="Calibri"/>
                        <a:ea typeface="Calibri"/>
                        <a:cs typeface="Times New Roman"/>
                      </a:endParaRPr>
                    </a:p>
                  </a:txBody>
                  <a:tcPr marL="28156" marR="28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dirty="0">
                          <a:solidFill>
                            <a:srgbClr val="000000"/>
                          </a:solidFill>
                          <a:effectLst/>
                          <a:latin typeface="Arial"/>
                          <a:ea typeface="Calibri"/>
                          <a:cs typeface="Times New Roman"/>
                        </a:rPr>
                        <a:t> </a:t>
                      </a:r>
                      <a:endParaRPr lang="es-EC" sz="1400" dirty="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570582">
                <a:tc>
                  <a:txBody>
                    <a:bodyPr/>
                    <a:lstStyle/>
                    <a:p>
                      <a:pPr algn="r">
                        <a:lnSpc>
                          <a:spcPct val="107000"/>
                        </a:lnSpc>
                        <a:spcAft>
                          <a:spcPts val="800"/>
                        </a:spcAft>
                      </a:pPr>
                      <a:r>
                        <a:rPr lang="es-EC" sz="1400" b="1" dirty="0">
                          <a:solidFill>
                            <a:srgbClr val="000000"/>
                          </a:solidFill>
                          <a:effectLst/>
                          <a:latin typeface="Arial"/>
                          <a:ea typeface="Calibri"/>
                          <a:cs typeface="Times New Roman"/>
                        </a:rPr>
                        <a:t>Subsistema de Emergencia desarrollado implementado</a:t>
                      </a:r>
                      <a:endParaRPr lang="es-EC" sz="1400" b="1" dirty="0">
                        <a:effectLst/>
                        <a:latin typeface="Calibri"/>
                        <a:ea typeface="Calibri"/>
                        <a:cs typeface="Times New Roman"/>
                      </a:endParaRPr>
                    </a:p>
                  </a:txBody>
                  <a:tcPr marL="28156" marR="28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dirty="0">
                          <a:solidFill>
                            <a:srgbClr val="000000"/>
                          </a:solidFill>
                          <a:effectLst/>
                          <a:latin typeface="Arial"/>
                          <a:ea typeface="Calibri"/>
                          <a:cs typeface="Times New Roman"/>
                        </a:rPr>
                        <a:t> </a:t>
                      </a:r>
                      <a:endParaRPr lang="es-EC" sz="1400" dirty="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549333">
                <a:tc>
                  <a:txBody>
                    <a:bodyPr/>
                    <a:lstStyle/>
                    <a:p>
                      <a:pPr algn="r">
                        <a:lnSpc>
                          <a:spcPct val="107000"/>
                        </a:lnSpc>
                        <a:spcAft>
                          <a:spcPts val="800"/>
                        </a:spcAft>
                      </a:pPr>
                      <a:r>
                        <a:rPr lang="es-EC" sz="1400" b="1" dirty="0">
                          <a:solidFill>
                            <a:srgbClr val="000000"/>
                          </a:solidFill>
                          <a:effectLst/>
                          <a:latin typeface="Arial"/>
                          <a:ea typeface="Calibri"/>
                          <a:cs typeface="Times New Roman"/>
                        </a:rPr>
                        <a:t>Subsistema de Hospitalización desarrollado e implementado</a:t>
                      </a:r>
                      <a:endParaRPr lang="es-EC" sz="1400" b="1" dirty="0">
                        <a:effectLst/>
                        <a:latin typeface="Calibri"/>
                        <a:ea typeface="Calibri"/>
                        <a:cs typeface="Times New Roman"/>
                      </a:endParaRPr>
                    </a:p>
                  </a:txBody>
                  <a:tcPr marL="28156" marR="28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dirty="0">
                          <a:solidFill>
                            <a:srgbClr val="000000"/>
                          </a:solidFill>
                          <a:effectLst/>
                          <a:latin typeface="Arial"/>
                          <a:ea typeface="Calibri"/>
                          <a:cs typeface="Times New Roman"/>
                        </a:rPr>
                        <a:t> </a:t>
                      </a:r>
                      <a:endParaRPr lang="es-EC" sz="1400" dirty="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580980">
                <a:tc>
                  <a:txBody>
                    <a:bodyPr/>
                    <a:lstStyle/>
                    <a:p>
                      <a:pPr algn="r">
                        <a:lnSpc>
                          <a:spcPct val="107000"/>
                        </a:lnSpc>
                        <a:spcAft>
                          <a:spcPts val="800"/>
                        </a:spcAft>
                      </a:pPr>
                      <a:r>
                        <a:rPr lang="es-EC" sz="1400" b="1" dirty="0">
                          <a:solidFill>
                            <a:srgbClr val="000000"/>
                          </a:solidFill>
                          <a:effectLst/>
                          <a:latin typeface="Arial"/>
                          <a:ea typeface="Calibri"/>
                          <a:cs typeface="Times New Roman"/>
                        </a:rPr>
                        <a:t>Subsistema de Consulta Externa desarrollado e implementado</a:t>
                      </a:r>
                      <a:endParaRPr lang="es-EC" sz="1400" b="1" dirty="0">
                        <a:effectLst/>
                        <a:latin typeface="Calibri"/>
                        <a:ea typeface="Calibri"/>
                        <a:cs typeface="Times New Roman"/>
                      </a:endParaRPr>
                    </a:p>
                  </a:txBody>
                  <a:tcPr marL="28156" marR="28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r">
                        <a:lnSpc>
                          <a:spcPct val="107000"/>
                        </a:lnSpc>
                        <a:spcAft>
                          <a:spcPts val="800"/>
                        </a:spcAft>
                      </a:pPr>
                      <a:r>
                        <a:rPr lang="es-EC" sz="1400" dirty="0">
                          <a:solidFill>
                            <a:srgbClr val="000000"/>
                          </a:solidFill>
                          <a:effectLst/>
                          <a:latin typeface="Arial"/>
                          <a:ea typeface="Calibri"/>
                          <a:cs typeface="Times New Roman"/>
                        </a:rPr>
                        <a:t> </a:t>
                      </a:r>
                      <a:endParaRPr lang="es-EC" sz="1400" dirty="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dirty="0">
                          <a:solidFill>
                            <a:srgbClr val="000000"/>
                          </a:solidFill>
                          <a:effectLst/>
                          <a:latin typeface="Arial"/>
                          <a:ea typeface="Calibri"/>
                          <a:cs typeface="Times New Roman"/>
                        </a:rPr>
                        <a:t> </a:t>
                      </a:r>
                      <a:endParaRPr lang="es-EC" sz="1400" dirty="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641677">
                <a:tc>
                  <a:txBody>
                    <a:bodyPr/>
                    <a:lstStyle/>
                    <a:p>
                      <a:pPr algn="r">
                        <a:lnSpc>
                          <a:spcPct val="107000"/>
                        </a:lnSpc>
                        <a:spcAft>
                          <a:spcPts val="800"/>
                        </a:spcAft>
                      </a:pPr>
                      <a:r>
                        <a:rPr lang="es-EC" sz="1400" b="1" dirty="0">
                          <a:solidFill>
                            <a:srgbClr val="000000"/>
                          </a:solidFill>
                          <a:effectLst/>
                          <a:latin typeface="Arial"/>
                          <a:ea typeface="Calibri"/>
                          <a:cs typeface="Times New Roman"/>
                        </a:rPr>
                        <a:t>Subsistema de Auxiliares de Diagnostico desarrollado e implementado</a:t>
                      </a:r>
                      <a:endParaRPr lang="es-EC" sz="1400" b="1" dirty="0">
                        <a:effectLst/>
                        <a:latin typeface="Calibri"/>
                        <a:ea typeface="Calibri"/>
                        <a:cs typeface="Times New Roman"/>
                      </a:endParaRPr>
                    </a:p>
                  </a:txBody>
                  <a:tcPr marL="28156" marR="28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dirty="0">
                          <a:solidFill>
                            <a:srgbClr val="000000"/>
                          </a:solidFill>
                          <a:effectLst/>
                          <a:latin typeface="Arial"/>
                          <a:ea typeface="Calibri"/>
                          <a:cs typeface="Times New Roman"/>
                        </a:rPr>
                        <a:t> </a:t>
                      </a:r>
                      <a:endParaRPr lang="es-EC" sz="1400" dirty="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513342">
                <a:tc>
                  <a:txBody>
                    <a:bodyPr/>
                    <a:lstStyle/>
                    <a:p>
                      <a:pPr algn="r">
                        <a:lnSpc>
                          <a:spcPct val="107000"/>
                        </a:lnSpc>
                        <a:spcAft>
                          <a:spcPts val="800"/>
                        </a:spcAft>
                      </a:pPr>
                      <a:r>
                        <a:rPr lang="es-EC" sz="1400" b="1" dirty="0">
                          <a:solidFill>
                            <a:srgbClr val="000000"/>
                          </a:solidFill>
                          <a:effectLst/>
                          <a:latin typeface="Arial"/>
                          <a:ea typeface="Calibri"/>
                          <a:cs typeface="Times New Roman"/>
                        </a:rPr>
                        <a:t>Subsistema de Servicios desarrollado e implementado</a:t>
                      </a:r>
                      <a:endParaRPr lang="es-EC" sz="1400" b="1" dirty="0">
                        <a:effectLst/>
                        <a:latin typeface="Calibri"/>
                        <a:ea typeface="Calibri"/>
                        <a:cs typeface="Times New Roman"/>
                      </a:endParaRPr>
                    </a:p>
                  </a:txBody>
                  <a:tcPr marL="28156" marR="28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dirty="0">
                          <a:solidFill>
                            <a:srgbClr val="000000"/>
                          </a:solidFill>
                          <a:effectLst/>
                          <a:latin typeface="Arial"/>
                          <a:ea typeface="Calibri"/>
                          <a:cs typeface="Times New Roman"/>
                        </a:rPr>
                        <a:t> </a:t>
                      </a:r>
                      <a:endParaRPr lang="es-EC" sz="1400" dirty="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dirty="0">
                          <a:solidFill>
                            <a:srgbClr val="000000"/>
                          </a:solidFill>
                          <a:effectLst/>
                          <a:latin typeface="Arial"/>
                          <a:ea typeface="Calibri"/>
                          <a:cs typeface="Times New Roman"/>
                        </a:rPr>
                        <a:t> </a:t>
                      </a:r>
                      <a:endParaRPr lang="es-EC" sz="1400" dirty="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r h="641677">
                <a:tc>
                  <a:txBody>
                    <a:bodyPr/>
                    <a:lstStyle/>
                    <a:p>
                      <a:pPr algn="r">
                        <a:lnSpc>
                          <a:spcPct val="107000"/>
                        </a:lnSpc>
                        <a:spcAft>
                          <a:spcPts val="800"/>
                        </a:spcAft>
                      </a:pPr>
                      <a:r>
                        <a:rPr lang="es-EC" sz="1400" b="1" dirty="0">
                          <a:solidFill>
                            <a:srgbClr val="000000"/>
                          </a:solidFill>
                          <a:effectLst/>
                          <a:latin typeface="Arial"/>
                          <a:ea typeface="Calibri"/>
                          <a:cs typeface="Times New Roman"/>
                        </a:rPr>
                        <a:t>Subsistema del área administrativa desarrollado e implementado</a:t>
                      </a:r>
                      <a:endParaRPr lang="es-EC" sz="1400" b="1" dirty="0">
                        <a:effectLst/>
                        <a:latin typeface="Calibri"/>
                        <a:ea typeface="Calibri"/>
                        <a:cs typeface="Times New Roman"/>
                      </a:endParaRPr>
                    </a:p>
                  </a:txBody>
                  <a:tcPr marL="28156" marR="28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07000"/>
                        </a:lnSpc>
                        <a:spcAft>
                          <a:spcPts val="800"/>
                        </a:spcAft>
                      </a:pPr>
                      <a:r>
                        <a:rPr lang="es-EC" sz="1400">
                          <a:solidFill>
                            <a:srgbClr val="000000"/>
                          </a:solidFill>
                          <a:effectLst/>
                          <a:latin typeface="Arial"/>
                          <a:ea typeface="Calibri"/>
                          <a:cs typeface="Times New Roman"/>
                        </a:rPr>
                        <a:t> </a:t>
                      </a:r>
                      <a:endParaRPr lang="es-EC" sz="140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s-EC" sz="1400" dirty="0">
                          <a:solidFill>
                            <a:srgbClr val="000000"/>
                          </a:solidFill>
                          <a:effectLst/>
                          <a:latin typeface="Arial"/>
                          <a:ea typeface="Calibri"/>
                          <a:cs typeface="Times New Roman"/>
                        </a:rPr>
                        <a:t> </a:t>
                      </a:r>
                      <a:endParaRPr lang="es-EC" sz="1400" dirty="0">
                        <a:effectLst/>
                        <a:latin typeface="Calibri"/>
                        <a:ea typeface="Calibri"/>
                        <a:cs typeface="Times New Roman"/>
                      </a:endParaRPr>
                    </a:p>
                  </a:txBody>
                  <a:tcPr marL="28156" marR="281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14284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12.- PROPUESTA: CRONOGRAMA</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424636773"/>
              </p:ext>
            </p:extLst>
          </p:nvPr>
        </p:nvGraphicFramePr>
        <p:xfrm>
          <a:off x="2230583" y="1025236"/>
          <a:ext cx="9712036" cy="5601798"/>
        </p:xfrm>
        <a:graphic>
          <a:graphicData uri="http://schemas.openxmlformats.org/drawingml/2006/table">
            <a:tbl>
              <a:tblPr firstRow="1" firstCol="1" bandRow="1"/>
              <a:tblGrid>
                <a:gridCol w="2208788"/>
                <a:gridCol w="1275029"/>
                <a:gridCol w="1275029"/>
                <a:gridCol w="1244224"/>
                <a:gridCol w="1350869"/>
                <a:gridCol w="1350869"/>
                <a:gridCol w="1007228"/>
              </a:tblGrid>
              <a:tr h="133004">
                <a:tc rowSpan="2">
                  <a:txBody>
                    <a:bodyPr/>
                    <a:lstStyle/>
                    <a:p>
                      <a:pPr>
                        <a:lnSpc>
                          <a:spcPct val="107000"/>
                        </a:lnSpc>
                        <a:spcAft>
                          <a:spcPts val="800"/>
                        </a:spcAft>
                      </a:pPr>
                      <a:r>
                        <a:rPr lang="es-EC" sz="1300" b="1" dirty="0">
                          <a:solidFill>
                            <a:srgbClr val="000000"/>
                          </a:solidFill>
                          <a:effectLst/>
                          <a:latin typeface="Arial"/>
                          <a:ea typeface="Calibri"/>
                          <a:cs typeface="Times New Roman"/>
                        </a:rPr>
                        <a:t>COMPONENTES</a:t>
                      </a:r>
                      <a:endParaRPr lang="es-EC" sz="1300" dirty="0">
                        <a:effectLst/>
                        <a:latin typeface="Calibri"/>
                        <a:ea typeface="Calibri"/>
                        <a:cs typeface="Times New Roman"/>
                      </a:endParaRPr>
                    </a:p>
                  </a:txBody>
                  <a:tcPr marL="24992" marR="24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s-EC" sz="600" b="1">
                          <a:solidFill>
                            <a:srgbClr val="000000"/>
                          </a:solidFill>
                          <a:effectLst/>
                          <a:latin typeface="Arial"/>
                          <a:ea typeface="Calibri"/>
                          <a:cs typeface="Times New Roman"/>
                        </a:rPr>
                        <a:t>PRMER AÑO</a:t>
                      </a:r>
                      <a:endParaRPr lang="es-EC" sz="6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hMerge="1">
                  <a:txBody>
                    <a:bodyPr/>
                    <a:lstStyle/>
                    <a:p>
                      <a:endParaRPr lang="es-EC"/>
                    </a:p>
                  </a:txBody>
                  <a:tcPr/>
                </a:tc>
                <a:tc gridSpan="2">
                  <a:txBody>
                    <a:bodyPr/>
                    <a:lstStyle/>
                    <a:p>
                      <a:pPr>
                        <a:lnSpc>
                          <a:spcPct val="107000"/>
                        </a:lnSpc>
                        <a:spcAft>
                          <a:spcPts val="800"/>
                        </a:spcAft>
                      </a:pPr>
                      <a:r>
                        <a:rPr lang="es-EC" sz="600" b="1">
                          <a:solidFill>
                            <a:srgbClr val="000000"/>
                          </a:solidFill>
                          <a:effectLst/>
                          <a:latin typeface="Arial"/>
                          <a:ea typeface="Calibri"/>
                          <a:cs typeface="Times New Roman"/>
                        </a:rPr>
                        <a:t>SEGUNDO AÑO</a:t>
                      </a:r>
                      <a:endParaRPr lang="es-EC" sz="6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es-EC"/>
                    </a:p>
                  </a:txBody>
                  <a:tcPr/>
                </a:tc>
                <a:tc gridSpan="2">
                  <a:txBody>
                    <a:bodyPr/>
                    <a:lstStyle/>
                    <a:p>
                      <a:pPr>
                        <a:lnSpc>
                          <a:spcPct val="107000"/>
                        </a:lnSpc>
                        <a:spcAft>
                          <a:spcPts val="800"/>
                        </a:spcAft>
                      </a:pPr>
                      <a:r>
                        <a:rPr lang="es-EC" sz="600" b="1">
                          <a:solidFill>
                            <a:srgbClr val="000000"/>
                          </a:solidFill>
                          <a:effectLst/>
                          <a:latin typeface="Arial"/>
                          <a:ea typeface="Calibri"/>
                          <a:cs typeface="Times New Roman"/>
                        </a:rPr>
                        <a:t>TERCER AÑO</a:t>
                      </a:r>
                      <a:endParaRPr lang="es-EC" sz="6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s-EC"/>
                    </a:p>
                  </a:txBody>
                  <a:tcPr/>
                </a:tc>
              </a:tr>
              <a:tr h="139653">
                <a:tc vMerge="1">
                  <a:txBody>
                    <a:bodyPr/>
                    <a:lstStyle/>
                    <a:p>
                      <a:endParaRPr lang="es-EC"/>
                    </a:p>
                  </a:txBody>
                  <a:tcPr/>
                </a:tc>
                <a:tc>
                  <a:txBody>
                    <a:bodyPr/>
                    <a:lstStyle/>
                    <a:p>
                      <a:pPr>
                        <a:lnSpc>
                          <a:spcPct val="107000"/>
                        </a:lnSpc>
                        <a:spcAft>
                          <a:spcPts val="800"/>
                        </a:spcAft>
                      </a:pPr>
                      <a:r>
                        <a:rPr lang="es-EC" sz="1300">
                          <a:solidFill>
                            <a:srgbClr val="000000"/>
                          </a:solidFill>
                          <a:effectLst/>
                          <a:latin typeface="Arial"/>
                          <a:ea typeface="Calibri"/>
                          <a:cs typeface="Times New Roman"/>
                        </a:rPr>
                        <a:t>1 SEM</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2 SEM</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1 SEM</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2 SEM</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1 SEM</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2 SEM</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225">
                <a:tc>
                  <a:txBody>
                    <a:bodyPr/>
                    <a:lstStyle/>
                    <a:p>
                      <a:pPr>
                        <a:lnSpc>
                          <a:spcPct val="107000"/>
                        </a:lnSpc>
                        <a:spcAft>
                          <a:spcPts val="800"/>
                        </a:spcAft>
                      </a:pPr>
                      <a:r>
                        <a:rPr lang="es-EC" sz="1300" dirty="0">
                          <a:solidFill>
                            <a:srgbClr val="000000"/>
                          </a:solidFill>
                          <a:effectLst/>
                          <a:latin typeface="Arial"/>
                          <a:ea typeface="Calibri"/>
                          <a:cs typeface="Times New Roman"/>
                        </a:rPr>
                        <a:t>Definición de arquitectura del sistema de Gestión Hospitalaria</a:t>
                      </a:r>
                      <a:endParaRPr lang="es-EC" sz="1300" dirty="0">
                        <a:effectLst/>
                        <a:latin typeface="Calibri"/>
                        <a:ea typeface="Calibri"/>
                        <a:cs typeface="Times New Roman"/>
                      </a:endParaRPr>
                    </a:p>
                  </a:txBody>
                  <a:tcPr marL="24992" marR="24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471">
                <a:tc>
                  <a:txBody>
                    <a:bodyPr/>
                    <a:lstStyle/>
                    <a:p>
                      <a:pPr>
                        <a:lnSpc>
                          <a:spcPct val="107000"/>
                        </a:lnSpc>
                        <a:spcAft>
                          <a:spcPts val="800"/>
                        </a:spcAft>
                      </a:pPr>
                      <a:r>
                        <a:rPr lang="es-EC" sz="1300">
                          <a:solidFill>
                            <a:srgbClr val="000000"/>
                          </a:solidFill>
                          <a:effectLst/>
                          <a:latin typeface="Arial"/>
                          <a:ea typeface="Calibri"/>
                          <a:cs typeface="Times New Roman"/>
                        </a:rPr>
                        <a:t>Procesos del área médica y administrativa del HE-1, levantados y modelados.</a:t>
                      </a:r>
                      <a:endParaRPr lang="es-EC" sz="1300">
                        <a:effectLst/>
                        <a:latin typeface="Calibri"/>
                        <a:ea typeface="Calibri"/>
                        <a:cs typeface="Times New Roman"/>
                      </a:endParaRPr>
                    </a:p>
                  </a:txBody>
                  <a:tcPr marL="24992" marR="24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90">
                <a:tc>
                  <a:txBody>
                    <a:bodyPr/>
                    <a:lstStyle/>
                    <a:p>
                      <a:pPr>
                        <a:lnSpc>
                          <a:spcPct val="107000"/>
                        </a:lnSpc>
                        <a:spcAft>
                          <a:spcPts val="800"/>
                        </a:spcAft>
                      </a:pPr>
                      <a:r>
                        <a:rPr lang="es-EC" sz="1300">
                          <a:solidFill>
                            <a:srgbClr val="000000"/>
                          </a:solidFill>
                          <a:effectLst/>
                          <a:latin typeface="Arial"/>
                          <a:ea typeface="Calibri"/>
                          <a:cs typeface="Times New Roman"/>
                        </a:rPr>
                        <a:t>Sistema de Seguridad</a:t>
                      </a:r>
                      <a:endParaRPr lang="es-EC" sz="1300">
                        <a:effectLst/>
                        <a:latin typeface="Calibri"/>
                        <a:ea typeface="Calibri"/>
                        <a:cs typeface="Times New Roman"/>
                      </a:endParaRPr>
                    </a:p>
                  </a:txBody>
                  <a:tcPr marL="24992" marR="24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665">
                <a:tc>
                  <a:txBody>
                    <a:bodyPr/>
                    <a:lstStyle/>
                    <a:p>
                      <a:pPr>
                        <a:lnSpc>
                          <a:spcPct val="107000"/>
                        </a:lnSpc>
                        <a:spcAft>
                          <a:spcPts val="800"/>
                        </a:spcAft>
                      </a:pPr>
                      <a:r>
                        <a:rPr lang="es-EC" sz="1300">
                          <a:solidFill>
                            <a:srgbClr val="000000"/>
                          </a:solidFill>
                          <a:effectLst/>
                          <a:latin typeface="Arial"/>
                          <a:ea typeface="Calibri"/>
                          <a:cs typeface="Times New Roman"/>
                        </a:rPr>
                        <a:t>Subsistema de Emergencia desarrollado implementado</a:t>
                      </a:r>
                      <a:endParaRPr lang="es-EC" sz="1300">
                        <a:effectLst/>
                        <a:latin typeface="Calibri"/>
                        <a:ea typeface="Calibri"/>
                        <a:cs typeface="Times New Roman"/>
                      </a:endParaRPr>
                    </a:p>
                  </a:txBody>
                  <a:tcPr marL="24992" marR="24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665">
                <a:tc>
                  <a:txBody>
                    <a:bodyPr/>
                    <a:lstStyle/>
                    <a:p>
                      <a:pPr>
                        <a:lnSpc>
                          <a:spcPct val="107000"/>
                        </a:lnSpc>
                        <a:spcAft>
                          <a:spcPts val="800"/>
                        </a:spcAft>
                      </a:pPr>
                      <a:r>
                        <a:rPr lang="es-EC" sz="1300">
                          <a:solidFill>
                            <a:srgbClr val="000000"/>
                          </a:solidFill>
                          <a:effectLst/>
                          <a:latin typeface="Arial"/>
                          <a:ea typeface="Calibri"/>
                          <a:cs typeface="Times New Roman"/>
                        </a:rPr>
                        <a:t>Subsistema de Hospitalización desarrollado e implementado</a:t>
                      </a:r>
                      <a:endParaRPr lang="es-EC" sz="1300">
                        <a:effectLst/>
                        <a:latin typeface="Calibri"/>
                        <a:ea typeface="Calibri"/>
                        <a:cs typeface="Times New Roman"/>
                      </a:endParaRPr>
                    </a:p>
                  </a:txBody>
                  <a:tcPr marL="24992" marR="24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225">
                <a:tc>
                  <a:txBody>
                    <a:bodyPr/>
                    <a:lstStyle/>
                    <a:p>
                      <a:pPr>
                        <a:lnSpc>
                          <a:spcPct val="107000"/>
                        </a:lnSpc>
                        <a:spcAft>
                          <a:spcPts val="800"/>
                        </a:spcAft>
                      </a:pPr>
                      <a:r>
                        <a:rPr lang="es-EC" sz="1300">
                          <a:solidFill>
                            <a:srgbClr val="000000"/>
                          </a:solidFill>
                          <a:effectLst/>
                          <a:latin typeface="Arial"/>
                          <a:ea typeface="Calibri"/>
                          <a:cs typeface="Times New Roman"/>
                        </a:rPr>
                        <a:t>Subsistema de Consulta Externa desarrollado e implementado</a:t>
                      </a:r>
                      <a:endParaRPr lang="es-EC" sz="1300">
                        <a:effectLst/>
                        <a:latin typeface="Calibri"/>
                        <a:ea typeface="Calibri"/>
                        <a:cs typeface="Times New Roman"/>
                      </a:endParaRPr>
                    </a:p>
                  </a:txBody>
                  <a:tcPr marL="24992" marR="24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669">
                <a:tc>
                  <a:txBody>
                    <a:bodyPr/>
                    <a:lstStyle/>
                    <a:p>
                      <a:pPr>
                        <a:lnSpc>
                          <a:spcPct val="107000"/>
                        </a:lnSpc>
                        <a:spcAft>
                          <a:spcPts val="800"/>
                        </a:spcAft>
                      </a:pPr>
                      <a:r>
                        <a:rPr lang="es-EC" sz="1300">
                          <a:solidFill>
                            <a:srgbClr val="000000"/>
                          </a:solidFill>
                          <a:effectLst/>
                          <a:latin typeface="Arial"/>
                          <a:ea typeface="Calibri"/>
                          <a:cs typeface="Times New Roman"/>
                        </a:rPr>
                        <a:t>Subsistema de Auxiliares de Diagnóstico desarrollado e implementado</a:t>
                      </a:r>
                      <a:endParaRPr lang="es-EC" sz="1300">
                        <a:effectLst/>
                        <a:latin typeface="Calibri"/>
                        <a:ea typeface="Calibri"/>
                        <a:cs typeface="Times New Roman"/>
                      </a:endParaRPr>
                    </a:p>
                  </a:txBody>
                  <a:tcPr marL="24992" marR="24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980">
                <a:tc>
                  <a:txBody>
                    <a:bodyPr/>
                    <a:lstStyle/>
                    <a:p>
                      <a:pPr>
                        <a:lnSpc>
                          <a:spcPct val="107000"/>
                        </a:lnSpc>
                        <a:spcAft>
                          <a:spcPts val="800"/>
                        </a:spcAft>
                      </a:pPr>
                      <a:r>
                        <a:rPr lang="es-EC" sz="1300">
                          <a:solidFill>
                            <a:srgbClr val="000000"/>
                          </a:solidFill>
                          <a:effectLst/>
                          <a:latin typeface="Arial"/>
                          <a:ea typeface="Calibri"/>
                          <a:cs typeface="Times New Roman"/>
                        </a:rPr>
                        <a:t>Subsistema de Servicios desarrollado e implementado</a:t>
                      </a:r>
                      <a:endParaRPr lang="es-EC" sz="1300">
                        <a:effectLst/>
                        <a:latin typeface="Calibri"/>
                        <a:ea typeface="Calibri"/>
                        <a:cs typeface="Times New Roman"/>
                      </a:endParaRPr>
                    </a:p>
                  </a:txBody>
                  <a:tcPr marL="24992" marR="24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626225">
                <a:tc>
                  <a:txBody>
                    <a:bodyPr/>
                    <a:lstStyle/>
                    <a:p>
                      <a:pPr>
                        <a:lnSpc>
                          <a:spcPct val="107000"/>
                        </a:lnSpc>
                        <a:spcAft>
                          <a:spcPts val="800"/>
                        </a:spcAft>
                      </a:pPr>
                      <a:r>
                        <a:rPr lang="es-EC" sz="1300">
                          <a:solidFill>
                            <a:srgbClr val="000000"/>
                          </a:solidFill>
                          <a:effectLst/>
                          <a:latin typeface="Arial"/>
                          <a:ea typeface="Calibri"/>
                          <a:cs typeface="Times New Roman"/>
                        </a:rPr>
                        <a:t>Subsistema del área administrativa desarrollado e implementado</a:t>
                      </a:r>
                      <a:endParaRPr lang="es-EC" sz="1300">
                        <a:effectLst/>
                        <a:latin typeface="Calibri"/>
                        <a:ea typeface="Calibri"/>
                        <a:cs typeface="Times New Roman"/>
                      </a:endParaRPr>
                    </a:p>
                  </a:txBody>
                  <a:tcPr marL="24992" marR="249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a:solidFill>
                            <a:srgbClr val="000000"/>
                          </a:solidFill>
                          <a:effectLst/>
                          <a:latin typeface="Arial"/>
                          <a:ea typeface="Calibri"/>
                          <a:cs typeface="Times New Roman"/>
                        </a:rPr>
                        <a:t> </a:t>
                      </a:r>
                      <a:endParaRPr lang="es-EC" sz="130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EC" sz="1300" dirty="0">
                          <a:solidFill>
                            <a:srgbClr val="000000"/>
                          </a:solidFill>
                          <a:effectLst/>
                          <a:latin typeface="Arial"/>
                          <a:ea typeface="Calibri"/>
                          <a:cs typeface="Times New Roman"/>
                        </a:rPr>
                        <a:t> </a:t>
                      </a:r>
                      <a:endParaRPr lang="es-EC" sz="1300" dirty="0">
                        <a:effectLst/>
                        <a:latin typeface="Calibri"/>
                        <a:ea typeface="Calibri"/>
                        <a:cs typeface="Times New Roman"/>
                      </a:endParaRPr>
                    </a:p>
                  </a:txBody>
                  <a:tcPr marL="24992" marR="249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bl>
          </a:graphicData>
        </a:graphic>
      </p:graphicFrame>
    </p:spTree>
    <p:extLst>
      <p:ext uri="{BB962C8B-B14F-4D97-AF65-F5344CB8AC3E}">
        <p14:creationId xmlns:p14="http://schemas.microsoft.com/office/powerpoint/2010/main" val="2563479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a:extLst>
              <a:ext uri="{FF2B5EF4-FFF2-40B4-BE49-F238E27FC236}"/>
            </a:extLst>
          </p:cNvPr>
          <p:cNvSpPr/>
          <p:nvPr/>
        </p:nvSpPr>
        <p:spPr>
          <a:xfrm>
            <a:off x="758395" y="3147052"/>
            <a:ext cx="7803333" cy="727746"/>
          </a:xfrm>
          <a:prstGeom prst="rect">
            <a:avLst/>
          </a:prstGeom>
        </p:spPr>
        <p:txBody>
          <a:bodyPr lIns="111109" tIns="55554" rIns="111109" bIns="55554">
            <a:spAutoFit/>
          </a:bodyPr>
          <a:lstStyle/>
          <a:p>
            <a:pPr algn="ctr" eaLnBrk="1" hangingPunct="1">
              <a:defRPr/>
            </a:pPr>
            <a:r>
              <a:rPr lang="es-ES" sz="4000" b="1" dirty="0">
                <a:effectLst>
                  <a:glow rad="203200">
                    <a:schemeClr val="bg1">
                      <a:alpha val="81000"/>
                    </a:schemeClr>
                  </a:glow>
                </a:effectLst>
                <a:latin typeface="Arial" panose="020B0604020202020204" pitchFamily="34" charset="0"/>
                <a:cs typeface="Arial" panose="020B0604020202020204" pitchFamily="34" charset="0"/>
              </a:rPr>
              <a:t>GRACIAS POR SU ATENCIÓN</a:t>
            </a:r>
          </a:p>
        </p:txBody>
      </p:sp>
      <p:grpSp>
        <p:nvGrpSpPr>
          <p:cNvPr id="4" name="Group 135"/>
          <p:cNvGrpSpPr>
            <a:grpSpLocks/>
          </p:cNvGrpSpPr>
          <p:nvPr/>
        </p:nvGrpSpPr>
        <p:grpSpPr bwMode="auto">
          <a:xfrm>
            <a:off x="-528638" y="342300"/>
            <a:ext cx="12719051" cy="2232025"/>
            <a:chOff x="-491345" y="1077822"/>
            <a:chExt cx="10267188" cy="2109978"/>
          </a:xfrm>
        </p:grpSpPr>
        <p:grpSp>
          <p:nvGrpSpPr>
            <p:cNvPr id="5" name="Group 121"/>
            <p:cNvGrpSpPr>
              <a:grpSpLocks/>
            </p:cNvGrpSpPr>
            <p:nvPr/>
          </p:nvGrpSpPr>
          <p:grpSpPr bwMode="auto">
            <a:xfrm>
              <a:off x="-491345" y="1077822"/>
              <a:ext cx="10267188" cy="2109978"/>
              <a:chOff x="-491345" y="1077822"/>
              <a:chExt cx="10267188" cy="2109978"/>
            </a:xfrm>
          </p:grpSpPr>
          <p:pic>
            <p:nvPicPr>
              <p:cNvPr id="16" name="Picture 64">
                <a:extLst>
                  <a:ext uri="{FF2B5EF4-FFF2-40B4-BE49-F238E27FC236}"/>
                </a:extLst>
              </p:cNvPr>
              <p:cNvPicPr>
                <a:picLocks noChangeAspect="1"/>
              </p:cNvPicPr>
              <p:nvPr/>
            </p:nvPicPr>
            <p:blipFill>
              <a:blip r:embed="rId2">
                <a:duotone>
                  <a:prstClr val="black"/>
                  <a:schemeClr val="accent2">
                    <a:tint val="45000"/>
                    <a:satMod val="400000"/>
                  </a:schemeClr>
                </a:duotone>
              </a:blip>
              <a:stretch>
                <a:fillRect/>
              </a:stretch>
            </p:blipFill>
            <p:spPr>
              <a:xfrm>
                <a:off x="8099443" y="1808913"/>
                <a:ext cx="1676400" cy="495300"/>
              </a:xfrm>
              <a:custGeom>
                <a:avLst/>
                <a:gdLst>
                  <a:gd name="connsiteX0" fmla="*/ 0 w 1676400"/>
                  <a:gd name="connsiteY0" fmla="*/ 0 h 495300"/>
                  <a:gd name="connsiteX1" fmla="*/ 1684782 w 1676400"/>
                  <a:gd name="connsiteY1" fmla="*/ 0 h 495300"/>
                  <a:gd name="connsiteX2" fmla="*/ 1684782 w 1676400"/>
                  <a:gd name="connsiteY2" fmla="*/ 498348 h 495300"/>
                  <a:gd name="connsiteX3" fmla="*/ 0 w 1676400"/>
                  <a:gd name="connsiteY3" fmla="*/ 498348 h 495300"/>
                </a:gdLst>
                <a:ahLst/>
                <a:cxnLst>
                  <a:cxn ang="0">
                    <a:pos x="connsiteX0" y="connsiteY0"/>
                  </a:cxn>
                  <a:cxn ang="0">
                    <a:pos x="connsiteX1" y="connsiteY1"/>
                  </a:cxn>
                  <a:cxn ang="0">
                    <a:pos x="connsiteX2" y="connsiteY2"/>
                  </a:cxn>
                  <a:cxn ang="0">
                    <a:pos x="connsiteX3" y="connsiteY3"/>
                  </a:cxn>
                </a:cxnLst>
                <a:rect l="l" t="t" r="r" b="b"/>
                <a:pathLst>
                  <a:path w="1676400" h="495300">
                    <a:moveTo>
                      <a:pt x="0" y="0"/>
                    </a:moveTo>
                    <a:lnTo>
                      <a:pt x="1684782" y="0"/>
                    </a:lnTo>
                    <a:lnTo>
                      <a:pt x="1684782" y="498348"/>
                    </a:lnTo>
                    <a:lnTo>
                      <a:pt x="0" y="498348"/>
                    </a:lnTo>
                    <a:close/>
                  </a:path>
                </a:pathLst>
              </a:custGeom>
              <a:ln>
                <a:noFill/>
              </a:ln>
            </p:spPr>
          </p:pic>
          <p:sp>
            <p:nvSpPr>
              <p:cNvPr id="17" name="Freeform: Shape 65"/>
              <p:cNvSpPr>
                <a:spLocks/>
              </p:cNvSpPr>
              <p:nvPr/>
            </p:nvSpPr>
            <p:spPr bwMode="auto">
              <a:xfrm>
                <a:off x="8125446" y="1833631"/>
                <a:ext cx="1600200" cy="409575"/>
              </a:xfrm>
              <a:custGeom>
                <a:avLst/>
                <a:gdLst>
                  <a:gd name="T0" fmla="*/ 1578769 w 1600200"/>
                  <a:gd name="T1" fmla="*/ 285274 h 409575"/>
                  <a:gd name="T2" fmla="*/ 1285398 w 1600200"/>
                  <a:gd name="T3" fmla="*/ 285274 h 409575"/>
                  <a:gd name="T4" fmla="*/ 1257776 w 1600200"/>
                  <a:gd name="T5" fmla="*/ 323374 h 409575"/>
                  <a:gd name="T6" fmla="*/ 1217771 w 1600200"/>
                  <a:gd name="T7" fmla="*/ 153829 h 409575"/>
                  <a:gd name="T8" fmla="*/ 1181576 w 1600200"/>
                  <a:gd name="T9" fmla="*/ 285274 h 409575"/>
                  <a:gd name="T10" fmla="*/ 1093946 w 1600200"/>
                  <a:gd name="T11" fmla="*/ 285274 h 409575"/>
                  <a:gd name="T12" fmla="*/ 1080611 w 1600200"/>
                  <a:gd name="T13" fmla="*/ 335756 h 409575"/>
                  <a:gd name="T14" fmla="*/ 1056798 w 1600200"/>
                  <a:gd name="T15" fmla="*/ 277654 h 409575"/>
                  <a:gd name="T16" fmla="*/ 1032986 w 1600200"/>
                  <a:gd name="T17" fmla="*/ 322421 h 409575"/>
                  <a:gd name="T18" fmla="*/ 988219 w 1600200"/>
                  <a:gd name="T19" fmla="*/ 21431 h 409575"/>
                  <a:gd name="T20" fmla="*/ 932973 w 1600200"/>
                  <a:gd name="T21" fmla="*/ 393859 h 409575"/>
                  <a:gd name="T22" fmla="*/ 912019 w 1600200"/>
                  <a:gd name="T23" fmla="*/ 285274 h 409575"/>
                  <a:gd name="T24" fmla="*/ 686276 w 1600200"/>
                  <a:gd name="T25" fmla="*/ 285274 h 409575"/>
                  <a:gd name="T26" fmla="*/ 656748 w 1600200"/>
                  <a:gd name="T27" fmla="*/ 344329 h 409575"/>
                  <a:gd name="T28" fmla="*/ 621506 w 1600200"/>
                  <a:gd name="T29" fmla="*/ 150971 h 409575"/>
                  <a:gd name="T30" fmla="*/ 578644 w 1600200"/>
                  <a:gd name="T31" fmla="*/ 285274 h 409575"/>
                  <a:gd name="T32" fmla="*/ 491966 w 1600200"/>
                  <a:gd name="T33" fmla="*/ 285274 h 409575"/>
                  <a:gd name="T34" fmla="*/ 467201 w 1600200"/>
                  <a:gd name="T35" fmla="*/ 322421 h 409575"/>
                  <a:gd name="T36" fmla="*/ 441484 w 1600200"/>
                  <a:gd name="T37" fmla="*/ 275749 h 409575"/>
                  <a:gd name="T38" fmla="*/ 408146 w 1600200"/>
                  <a:gd name="T39" fmla="*/ 336709 h 409575"/>
                  <a:gd name="T40" fmla="*/ 376714 w 1600200"/>
                  <a:gd name="T41" fmla="*/ 72866 h 409575"/>
                  <a:gd name="T42" fmla="*/ 335756 w 1600200"/>
                  <a:gd name="T43" fmla="*/ 377666 h 409575"/>
                  <a:gd name="T44" fmla="*/ 308134 w 1600200"/>
                  <a:gd name="T45" fmla="*/ 285274 h 409575"/>
                  <a:gd name="T46" fmla="*/ 238601 w 1600200"/>
                  <a:gd name="T47" fmla="*/ 285274 h 409575"/>
                  <a:gd name="T48" fmla="*/ 210026 w 1600200"/>
                  <a:gd name="T49" fmla="*/ 237649 h 409575"/>
                  <a:gd name="T50" fmla="*/ 177641 w 1600200"/>
                  <a:gd name="T51" fmla="*/ 285274 h 409575"/>
                  <a:gd name="T52" fmla="*/ 21431 w 1600200"/>
                  <a:gd name="T53" fmla="*/ 285274 h 4095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18" name="Picture 66">
                <a:extLst>
                  <a:ext uri="{FF2B5EF4-FFF2-40B4-BE49-F238E27FC236}"/>
                </a:extLst>
              </p:cNvPr>
              <p:cNvPicPr>
                <a:picLocks noChangeAspect="1"/>
              </p:cNvPicPr>
              <p:nvPr/>
            </p:nvPicPr>
            <p:blipFill rotWithShape="1">
              <a:blip r:embed="rId3">
                <a:duotone>
                  <a:prstClr val="black"/>
                  <a:schemeClr val="accent2">
                    <a:tint val="45000"/>
                    <a:satMod val="400000"/>
                  </a:schemeClr>
                </a:duotone>
              </a:blip>
              <a:srcRect l="-8934" r="1"/>
              <a:stretch/>
            </p:blipFill>
            <p:spPr>
              <a:xfrm>
                <a:off x="-491345" y="1797483"/>
                <a:ext cx="5676900" cy="495300"/>
              </a:xfrm>
              <a:custGeom>
                <a:avLst/>
                <a:gdLst>
                  <a:gd name="connsiteX0" fmla="*/ 0 w 5676900"/>
                  <a:gd name="connsiteY0" fmla="*/ 0 h 495300"/>
                  <a:gd name="connsiteX1" fmla="*/ 5685282 w 5676900"/>
                  <a:gd name="connsiteY1" fmla="*/ 0 h 495300"/>
                  <a:gd name="connsiteX2" fmla="*/ 5685282 w 5676900"/>
                  <a:gd name="connsiteY2" fmla="*/ 500634 h 495300"/>
                  <a:gd name="connsiteX3" fmla="*/ 0 w 5676900"/>
                  <a:gd name="connsiteY3" fmla="*/ 500634 h 495300"/>
                </a:gdLst>
                <a:ahLst/>
                <a:cxnLst>
                  <a:cxn ang="0">
                    <a:pos x="connsiteX0" y="connsiteY0"/>
                  </a:cxn>
                  <a:cxn ang="0">
                    <a:pos x="connsiteX1" y="connsiteY1"/>
                  </a:cxn>
                  <a:cxn ang="0">
                    <a:pos x="connsiteX2" y="connsiteY2"/>
                  </a:cxn>
                  <a:cxn ang="0">
                    <a:pos x="connsiteX3" y="connsiteY3"/>
                  </a:cxn>
                </a:cxnLst>
                <a:rect l="l" t="t" r="r" b="b"/>
                <a:pathLst>
                  <a:path w="5676900" h="495300">
                    <a:moveTo>
                      <a:pt x="0" y="0"/>
                    </a:moveTo>
                    <a:lnTo>
                      <a:pt x="5685282" y="0"/>
                    </a:lnTo>
                    <a:lnTo>
                      <a:pt x="5685282" y="500634"/>
                    </a:lnTo>
                    <a:lnTo>
                      <a:pt x="0" y="500634"/>
                    </a:lnTo>
                    <a:close/>
                  </a:path>
                </a:pathLst>
              </a:custGeom>
              <a:ln>
                <a:noFill/>
              </a:ln>
            </p:spPr>
          </p:pic>
          <p:sp>
            <p:nvSpPr>
              <p:cNvPr id="19" name="Freeform: Shape 67"/>
              <p:cNvSpPr>
                <a:spLocks/>
              </p:cNvSpPr>
              <p:nvPr/>
            </p:nvSpPr>
            <p:spPr bwMode="auto">
              <a:xfrm>
                <a:off x="14351" y="1860842"/>
                <a:ext cx="5196891" cy="372428"/>
              </a:xfrm>
              <a:custGeom>
                <a:avLst/>
                <a:gdLst>
                  <a:gd name="T0" fmla="*/ 5196891 w 5196891"/>
                  <a:gd name="T1" fmla="*/ 263843 h 372428"/>
                  <a:gd name="T2" fmla="*/ 4903521 w 5196891"/>
                  <a:gd name="T3" fmla="*/ 263843 h 372428"/>
                  <a:gd name="T4" fmla="*/ 4875899 w 5196891"/>
                  <a:gd name="T5" fmla="*/ 301943 h 372428"/>
                  <a:gd name="T6" fmla="*/ 4835893 w 5196891"/>
                  <a:gd name="T7" fmla="*/ 132398 h 372428"/>
                  <a:gd name="T8" fmla="*/ 4799699 w 5196891"/>
                  <a:gd name="T9" fmla="*/ 263843 h 372428"/>
                  <a:gd name="T10" fmla="*/ 4712068 w 5196891"/>
                  <a:gd name="T11" fmla="*/ 263843 h 372428"/>
                  <a:gd name="T12" fmla="*/ 4698733 w 5196891"/>
                  <a:gd name="T13" fmla="*/ 314325 h 372428"/>
                  <a:gd name="T14" fmla="*/ 4674921 w 5196891"/>
                  <a:gd name="T15" fmla="*/ 256223 h 372428"/>
                  <a:gd name="T16" fmla="*/ 4651108 w 5196891"/>
                  <a:gd name="T17" fmla="*/ 300990 h 372428"/>
                  <a:gd name="T18" fmla="*/ 4606341 w 5196891"/>
                  <a:gd name="T19" fmla="*/ 0 h 372428"/>
                  <a:gd name="T20" fmla="*/ 4551096 w 5196891"/>
                  <a:gd name="T21" fmla="*/ 372428 h 372428"/>
                  <a:gd name="T22" fmla="*/ 4530141 w 5196891"/>
                  <a:gd name="T23" fmla="*/ 263843 h 372428"/>
                  <a:gd name="T24" fmla="*/ 4304399 w 5196891"/>
                  <a:gd name="T25" fmla="*/ 263843 h 372428"/>
                  <a:gd name="T26" fmla="*/ 4274871 w 5196891"/>
                  <a:gd name="T27" fmla="*/ 322898 h 372428"/>
                  <a:gd name="T28" fmla="*/ 4239628 w 5196891"/>
                  <a:gd name="T29" fmla="*/ 129540 h 372428"/>
                  <a:gd name="T30" fmla="*/ 4196766 w 5196891"/>
                  <a:gd name="T31" fmla="*/ 263843 h 372428"/>
                  <a:gd name="T32" fmla="*/ 4110088 w 5196891"/>
                  <a:gd name="T33" fmla="*/ 263843 h 372428"/>
                  <a:gd name="T34" fmla="*/ 4085324 w 5196891"/>
                  <a:gd name="T35" fmla="*/ 300990 h 372428"/>
                  <a:gd name="T36" fmla="*/ 4059606 w 5196891"/>
                  <a:gd name="T37" fmla="*/ 254318 h 372428"/>
                  <a:gd name="T38" fmla="*/ 4026268 w 5196891"/>
                  <a:gd name="T39" fmla="*/ 315278 h 372428"/>
                  <a:gd name="T40" fmla="*/ 3994836 w 5196891"/>
                  <a:gd name="T41" fmla="*/ 51435 h 372428"/>
                  <a:gd name="T42" fmla="*/ 3953878 w 5196891"/>
                  <a:gd name="T43" fmla="*/ 356235 h 372428"/>
                  <a:gd name="T44" fmla="*/ 3926256 w 5196891"/>
                  <a:gd name="T45" fmla="*/ 263843 h 372428"/>
                  <a:gd name="T46" fmla="*/ 3856724 w 5196891"/>
                  <a:gd name="T47" fmla="*/ 263843 h 372428"/>
                  <a:gd name="T48" fmla="*/ 3828149 w 5196891"/>
                  <a:gd name="T49" fmla="*/ 216218 h 372428"/>
                  <a:gd name="T50" fmla="*/ 3795763 w 5196891"/>
                  <a:gd name="T51" fmla="*/ 263843 h 372428"/>
                  <a:gd name="T52" fmla="*/ 0 w 5196891"/>
                  <a:gd name="T53" fmla="*/ 263842 h 3724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196891" h="372428">
                    <a:moveTo>
                      <a:pt x="5196891" y="263843"/>
                    </a:moveTo>
                    <a:lnTo>
                      <a:pt x="4903521" y="263843"/>
                    </a:lnTo>
                    <a:lnTo>
                      <a:pt x="4875899" y="301943"/>
                    </a:lnTo>
                    <a:lnTo>
                      <a:pt x="4835893" y="132398"/>
                    </a:lnTo>
                    <a:lnTo>
                      <a:pt x="4799699" y="263843"/>
                    </a:lnTo>
                    <a:lnTo>
                      <a:pt x="4712068" y="263843"/>
                    </a:lnTo>
                    <a:lnTo>
                      <a:pt x="4698733" y="314325"/>
                    </a:lnTo>
                    <a:lnTo>
                      <a:pt x="4674921" y="256223"/>
                    </a:lnTo>
                    <a:lnTo>
                      <a:pt x="4651108" y="300990"/>
                    </a:lnTo>
                    <a:lnTo>
                      <a:pt x="4606341" y="0"/>
                    </a:lnTo>
                    <a:lnTo>
                      <a:pt x="4551096" y="372428"/>
                    </a:lnTo>
                    <a:lnTo>
                      <a:pt x="4530141" y="263843"/>
                    </a:lnTo>
                    <a:lnTo>
                      <a:pt x="4304399" y="263843"/>
                    </a:lnTo>
                    <a:lnTo>
                      <a:pt x="4274871" y="322898"/>
                    </a:lnTo>
                    <a:lnTo>
                      <a:pt x="4239628" y="129540"/>
                    </a:lnTo>
                    <a:lnTo>
                      <a:pt x="4196766" y="263843"/>
                    </a:lnTo>
                    <a:lnTo>
                      <a:pt x="4110088" y="263843"/>
                    </a:lnTo>
                    <a:lnTo>
                      <a:pt x="4085324" y="300990"/>
                    </a:lnTo>
                    <a:lnTo>
                      <a:pt x="4059606" y="254318"/>
                    </a:lnTo>
                    <a:lnTo>
                      <a:pt x="4026268" y="315278"/>
                    </a:lnTo>
                    <a:lnTo>
                      <a:pt x="3994836" y="51435"/>
                    </a:lnTo>
                    <a:lnTo>
                      <a:pt x="3953878" y="356235"/>
                    </a:lnTo>
                    <a:lnTo>
                      <a:pt x="3926256" y="263843"/>
                    </a:lnTo>
                    <a:lnTo>
                      <a:pt x="3856724" y="263843"/>
                    </a:lnTo>
                    <a:lnTo>
                      <a:pt x="3828149" y="216218"/>
                    </a:lnTo>
                    <a:lnTo>
                      <a:pt x="3795763" y="263843"/>
                    </a:lnTo>
                    <a:lnTo>
                      <a:pt x="0" y="263842"/>
                    </a:ln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20" name="Picture 68">
                <a:extLst>
                  <a:ext uri="{FF2B5EF4-FFF2-40B4-BE49-F238E27FC236}"/>
                </a:extLst>
              </p:cNvPr>
              <p:cNvPicPr>
                <a:picLocks noChangeAspect="1"/>
              </p:cNvPicPr>
              <p:nvPr/>
            </p:nvPicPr>
            <p:blipFill>
              <a:blip r:embed="rId4">
                <a:duotone>
                  <a:prstClr val="black"/>
                  <a:schemeClr val="accent2">
                    <a:tint val="45000"/>
                    <a:satMod val="400000"/>
                  </a:schemeClr>
                </a:duotone>
              </a:blip>
              <a:stretch>
                <a:fillRect/>
              </a:stretch>
            </p:blipFill>
            <p:spPr>
              <a:xfrm>
                <a:off x="5082352"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a:noFill/>
              </a:ln>
            </p:spPr>
          </p:pic>
          <p:sp>
            <p:nvSpPr>
              <p:cNvPr id="21" name="Freeform: Shape 69"/>
              <p:cNvSpPr>
                <a:spLocks/>
              </p:cNvSpPr>
              <p:nvPr/>
            </p:nvSpPr>
            <p:spPr bwMode="auto">
              <a:xfrm>
                <a:off x="5117451" y="1766003"/>
                <a:ext cx="800100" cy="695325"/>
              </a:xfrm>
              <a:custGeom>
                <a:avLst/>
                <a:gdLst>
                  <a:gd name="T0" fmla="*/ 778669 w 800100"/>
                  <a:gd name="T1" fmla="*/ 349091 h 695325"/>
                  <a:gd name="T2" fmla="*/ 589122 w 800100"/>
                  <a:gd name="T3" fmla="*/ 676751 h 695325"/>
                  <a:gd name="T4" fmla="*/ 210027 w 800100"/>
                  <a:gd name="T5" fmla="*/ 676751 h 695325"/>
                  <a:gd name="T6" fmla="*/ 21431 w 800100"/>
                  <a:gd name="T7" fmla="*/ 349091 h 695325"/>
                  <a:gd name="T8" fmla="*/ 210027 w 800100"/>
                  <a:gd name="T9" fmla="*/ 21431 h 695325"/>
                  <a:gd name="T10" fmla="*/ 589122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2" y="676751"/>
                    </a:lnTo>
                    <a:lnTo>
                      <a:pt x="210027" y="676751"/>
                    </a:lnTo>
                    <a:lnTo>
                      <a:pt x="21431" y="349091"/>
                    </a:lnTo>
                    <a:lnTo>
                      <a:pt x="210027" y="21431"/>
                    </a:lnTo>
                    <a:lnTo>
                      <a:pt x="589122"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22" name="Picture 70">
                <a:extLst>
                  <a:ext uri="{FF2B5EF4-FFF2-40B4-BE49-F238E27FC236}"/>
                </a:extLst>
              </p:cNvPr>
              <p:cNvPicPr>
                <a:picLocks noChangeAspect="1"/>
              </p:cNvPicPr>
              <p:nvPr/>
            </p:nvPicPr>
            <p:blipFill>
              <a:blip r:embed="rId5">
                <a:duotone>
                  <a:prstClr val="black"/>
                  <a:schemeClr val="accent2">
                    <a:tint val="45000"/>
                    <a:satMod val="400000"/>
                  </a:schemeClr>
                </a:duotone>
              </a:blip>
              <a:stretch>
                <a:fillRect/>
              </a:stretch>
            </p:blipFill>
            <p:spPr>
              <a:xfrm>
                <a:off x="5653852" y="2058516"/>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a:noFill/>
              </a:ln>
            </p:spPr>
          </p:pic>
          <p:sp>
            <p:nvSpPr>
              <p:cNvPr id="23" name="Freeform: Shape 71"/>
              <p:cNvSpPr>
                <a:spLocks/>
              </p:cNvSpPr>
              <p:nvPr/>
            </p:nvSpPr>
            <p:spPr bwMode="auto">
              <a:xfrm>
                <a:off x="5688951" y="2092711"/>
                <a:ext cx="800100" cy="695325"/>
              </a:xfrm>
              <a:custGeom>
                <a:avLst/>
                <a:gdLst>
                  <a:gd name="T0" fmla="*/ 778669 w 800100"/>
                  <a:gd name="T1" fmla="*/ 349091 h 695325"/>
                  <a:gd name="T2" fmla="*/ 589122 w 800100"/>
                  <a:gd name="T3" fmla="*/ 676751 h 695325"/>
                  <a:gd name="T4" fmla="*/ 210027 w 800100"/>
                  <a:gd name="T5" fmla="*/ 676751 h 695325"/>
                  <a:gd name="T6" fmla="*/ 21431 w 800100"/>
                  <a:gd name="T7" fmla="*/ 349091 h 695325"/>
                  <a:gd name="T8" fmla="*/ 210027 w 800100"/>
                  <a:gd name="T9" fmla="*/ 21431 h 695325"/>
                  <a:gd name="T10" fmla="*/ 589122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2" y="676751"/>
                    </a:lnTo>
                    <a:lnTo>
                      <a:pt x="210027" y="676751"/>
                    </a:lnTo>
                    <a:lnTo>
                      <a:pt x="21431" y="349091"/>
                    </a:lnTo>
                    <a:lnTo>
                      <a:pt x="210027" y="21431"/>
                    </a:lnTo>
                    <a:lnTo>
                      <a:pt x="589122"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24" name="Picture 72">
                <a:extLst>
                  <a:ext uri="{FF2B5EF4-FFF2-40B4-BE49-F238E27FC236}"/>
                </a:extLst>
              </p:cNvPr>
              <p:cNvPicPr>
                <a:picLocks noChangeAspect="1"/>
              </p:cNvPicPr>
              <p:nvPr/>
            </p:nvPicPr>
            <p:blipFill>
              <a:blip r:embed="rId6">
                <a:duotone>
                  <a:prstClr val="black"/>
                  <a:schemeClr val="accent2">
                    <a:tint val="45000"/>
                    <a:satMod val="400000"/>
                  </a:schemeClr>
                </a:duotone>
              </a:blip>
              <a:stretch>
                <a:fillRect/>
              </a:stretch>
            </p:blipFill>
            <p:spPr>
              <a:xfrm>
                <a:off x="5649280" y="140472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a:noFill/>
              </a:ln>
            </p:spPr>
          </p:pic>
          <p:sp>
            <p:nvSpPr>
              <p:cNvPr id="25" name="Freeform: Shape 73"/>
              <p:cNvSpPr>
                <a:spLocks/>
              </p:cNvSpPr>
              <p:nvPr/>
            </p:nvSpPr>
            <p:spPr bwMode="auto">
              <a:xfrm>
                <a:off x="5685141" y="1437391"/>
                <a:ext cx="800100" cy="695325"/>
              </a:xfrm>
              <a:custGeom>
                <a:avLst/>
                <a:gdLst>
                  <a:gd name="T0" fmla="*/ 778669 w 800100"/>
                  <a:gd name="T1" fmla="*/ 350044 h 695325"/>
                  <a:gd name="T2" fmla="*/ 589121 w 800100"/>
                  <a:gd name="T3" fmla="*/ 677704 h 695325"/>
                  <a:gd name="T4" fmla="*/ 210978 w 800100"/>
                  <a:gd name="T5" fmla="*/ 677704 h 695325"/>
                  <a:gd name="T6" fmla="*/ 21431 w 800100"/>
                  <a:gd name="T7" fmla="*/ 350044 h 695325"/>
                  <a:gd name="T8" fmla="*/ 210978 w 800100"/>
                  <a:gd name="T9" fmla="*/ 21431 h 695325"/>
                  <a:gd name="T10" fmla="*/ 589121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50044"/>
                    </a:moveTo>
                    <a:lnTo>
                      <a:pt x="589121" y="677704"/>
                    </a:lnTo>
                    <a:lnTo>
                      <a:pt x="210978" y="677704"/>
                    </a:lnTo>
                    <a:lnTo>
                      <a:pt x="21431" y="350044"/>
                    </a:lnTo>
                    <a:lnTo>
                      <a:pt x="210978" y="21431"/>
                    </a:lnTo>
                    <a:lnTo>
                      <a:pt x="589121" y="21431"/>
                    </a:lnTo>
                    <a:lnTo>
                      <a:pt x="778669" y="350044"/>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26" name="Picture 74">
                <a:extLst>
                  <a:ext uri="{FF2B5EF4-FFF2-40B4-BE49-F238E27FC236}"/>
                </a:extLst>
              </p:cNvPr>
              <p:cNvPicPr>
                <a:picLocks noChangeAspect="1"/>
              </p:cNvPicPr>
              <p:nvPr/>
            </p:nvPicPr>
            <p:blipFill>
              <a:blip r:embed="rId7">
                <a:duotone>
                  <a:prstClr val="black"/>
                  <a:schemeClr val="accent2">
                    <a:tint val="45000"/>
                    <a:satMod val="400000"/>
                  </a:schemeClr>
                </a:duotone>
              </a:blip>
              <a:stretch>
                <a:fillRect/>
              </a:stretch>
            </p:blipFill>
            <p:spPr>
              <a:xfrm>
                <a:off x="7354636" y="1731618"/>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a:noFill/>
              </a:ln>
            </p:spPr>
          </p:pic>
          <p:sp>
            <p:nvSpPr>
              <p:cNvPr id="27" name="Freeform: Shape 75"/>
              <p:cNvSpPr>
                <a:spLocks/>
              </p:cNvSpPr>
              <p:nvPr/>
            </p:nvSpPr>
            <p:spPr bwMode="auto">
              <a:xfrm>
                <a:off x="7390116" y="1764098"/>
                <a:ext cx="800100" cy="695325"/>
              </a:xfrm>
              <a:custGeom>
                <a:avLst/>
                <a:gdLst>
                  <a:gd name="T0" fmla="*/ 778669 w 800100"/>
                  <a:gd name="T1" fmla="*/ 350044 h 695325"/>
                  <a:gd name="T2" fmla="*/ 589121 w 800100"/>
                  <a:gd name="T3" fmla="*/ 677704 h 695325"/>
                  <a:gd name="T4" fmla="*/ 210978 w 800100"/>
                  <a:gd name="T5" fmla="*/ 677704 h 695325"/>
                  <a:gd name="T6" fmla="*/ 21431 w 800100"/>
                  <a:gd name="T7" fmla="*/ 350044 h 695325"/>
                  <a:gd name="T8" fmla="*/ 210978 w 800100"/>
                  <a:gd name="T9" fmla="*/ 21431 h 695325"/>
                  <a:gd name="T10" fmla="*/ 589121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50044"/>
                    </a:moveTo>
                    <a:lnTo>
                      <a:pt x="589121" y="677704"/>
                    </a:lnTo>
                    <a:lnTo>
                      <a:pt x="210978" y="677704"/>
                    </a:lnTo>
                    <a:lnTo>
                      <a:pt x="21431" y="350044"/>
                    </a:lnTo>
                    <a:lnTo>
                      <a:pt x="210978" y="21431"/>
                    </a:lnTo>
                    <a:lnTo>
                      <a:pt x="589121" y="21431"/>
                    </a:lnTo>
                    <a:lnTo>
                      <a:pt x="778669" y="350044"/>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28" name="Picture 76">
                <a:extLst>
                  <a:ext uri="{FF2B5EF4-FFF2-40B4-BE49-F238E27FC236}"/>
                </a:extLst>
              </p:cNvPr>
              <p:cNvPicPr>
                <a:picLocks noChangeAspect="1"/>
              </p:cNvPicPr>
              <p:nvPr/>
            </p:nvPicPr>
            <p:blipFill>
              <a:blip r:embed="rId8">
                <a:duotone>
                  <a:prstClr val="black"/>
                  <a:schemeClr val="accent2">
                    <a:tint val="45000"/>
                    <a:satMod val="400000"/>
                  </a:schemeClr>
                </a:duotone>
              </a:blip>
              <a:stretch>
                <a:fillRect/>
              </a:stretch>
            </p:blipFill>
            <p:spPr>
              <a:xfrm>
                <a:off x="6218494" y="2387700"/>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a:noFill/>
              </a:ln>
            </p:spPr>
          </p:pic>
          <p:sp>
            <p:nvSpPr>
              <p:cNvPr id="29" name="Freeform: Shape 77"/>
              <p:cNvSpPr>
                <a:spLocks/>
              </p:cNvSpPr>
              <p:nvPr/>
            </p:nvSpPr>
            <p:spPr bwMode="auto">
              <a:xfrm>
                <a:off x="6252831" y="2421323"/>
                <a:ext cx="800100" cy="695325"/>
              </a:xfrm>
              <a:custGeom>
                <a:avLst/>
                <a:gdLst>
                  <a:gd name="T0" fmla="*/ 778669 w 800100"/>
                  <a:gd name="T1" fmla="*/ 349091 h 695325"/>
                  <a:gd name="T2" fmla="*/ 589122 w 800100"/>
                  <a:gd name="T3" fmla="*/ 677704 h 695325"/>
                  <a:gd name="T4" fmla="*/ 210979 w 800100"/>
                  <a:gd name="T5" fmla="*/ 677704 h 695325"/>
                  <a:gd name="T6" fmla="*/ 21431 w 800100"/>
                  <a:gd name="T7" fmla="*/ 349091 h 695325"/>
                  <a:gd name="T8" fmla="*/ 210979 w 800100"/>
                  <a:gd name="T9" fmla="*/ 21431 h 695325"/>
                  <a:gd name="T10" fmla="*/ 589122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2" y="677704"/>
                    </a:lnTo>
                    <a:lnTo>
                      <a:pt x="210979" y="677704"/>
                    </a:lnTo>
                    <a:lnTo>
                      <a:pt x="21431" y="349091"/>
                    </a:lnTo>
                    <a:lnTo>
                      <a:pt x="210979" y="21431"/>
                    </a:lnTo>
                    <a:lnTo>
                      <a:pt x="589122"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30" name="Picture 78">
                <a:extLst>
                  <a:ext uri="{FF2B5EF4-FFF2-40B4-BE49-F238E27FC236}"/>
                </a:extLst>
              </p:cNvPr>
              <p:cNvPicPr>
                <a:picLocks noChangeAspect="1"/>
              </p:cNvPicPr>
              <p:nvPr/>
            </p:nvPicPr>
            <p:blipFill>
              <a:blip r:embed="rId9">
                <a:duotone>
                  <a:prstClr val="black"/>
                  <a:schemeClr val="accent2">
                    <a:tint val="45000"/>
                    <a:satMod val="400000"/>
                  </a:schemeClr>
                </a:duotone>
              </a:blip>
              <a:stretch>
                <a:fillRect/>
              </a:stretch>
            </p:blipFill>
            <p:spPr>
              <a:xfrm>
                <a:off x="6218494"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a:noFill/>
              </a:ln>
            </p:spPr>
          </p:pic>
          <p:sp>
            <p:nvSpPr>
              <p:cNvPr id="31" name="Freeform: Shape 79"/>
              <p:cNvSpPr>
                <a:spLocks/>
              </p:cNvSpPr>
              <p:nvPr/>
            </p:nvSpPr>
            <p:spPr bwMode="auto">
              <a:xfrm>
                <a:off x="6252831" y="1766003"/>
                <a:ext cx="800100" cy="695325"/>
              </a:xfrm>
              <a:custGeom>
                <a:avLst/>
                <a:gdLst>
                  <a:gd name="T0" fmla="*/ 778669 w 800100"/>
                  <a:gd name="T1" fmla="*/ 349091 h 695325"/>
                  <a:gd name="T2" fmla="*/ 589122 w 800100"/>
                  <a:gd name="T3" fmla="*/ 676751 h 695325"/>
                  <a:gd name="T4" fmla="*/ 210979 w 800100"/>
                  <a:gd name="T5" fmla="*/ 676751 h 695325"/>
                  <a:gd name="T6" fmla="*/ 21431 w 800100"/>
                  <a:gd name="T7" fmla="*/ 349091 h 695325"/>
                  <a:gd name="T8" fmla="*/ 210979 w 800100"/>
                  <a:gd name="T9" fmla="*/ 21431 h 695325"/>
                  <a:gd name="T10" fmla="*/ 589122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2" y="676751"/>
                    </a:lnTo>
                    <a:lnTo>
                      <a:pt x="210979" y="676751"/>
                    </a:lnTo>
                    <a:lnTo>
                      <a:pt x="21431" y="349091"/>
                    </a:lnTo>
                    <a:lnTo>
                      <a:pt x="210979" y="21431"/>
                    </a:lnTo>
                    <a:lnTo>
                      <a:pt x="589122"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32" name="Picture 80">
                <a:extLst>
                  <a:ext uri="{FF2B5EF4-FFF2-40B4-BE49-F238E27FC236}"/>
                </a:extLst>
              </p:cNvPr>
              <p:cNvPicPr>
                <a:picLocks noChangeAspect="1"/>
              </p:cNvPicPr>
              <p:nvPr/>
            </p:nvPicPr>
            <p:blipFill>
              <a:blip r:embed="rId10">
                <a:duotone>
                  <a:prstClr val="black"/>
                  <a:schemeClr val="accent2">
                    <a:tint val="45000"/>
                    <a:satMod val="400000"/>
                  </a:schemeClr>
                </a:duotone>
              </a:blip>
              <a:stretch>
                <a:fillRect/>
              </a:stretch>
            </p:blipFill>
            <p:spPr>
              <a:xfrm>
                <a:off x="6218494" y="1077822"/>
                <a:ext cx="904875" cy="800100"/>
              </a:xfrm>
              <a:custGeom>
                <a:avLst/>
                <a:gdLst>
                  <a:gd name="connsiteX0" fmla="*/ 0 w 904875"/>
                  <a:gd name="connsiteY0" fmla="*/ 0 h 800100"/>
                  <a:gd name="connsiteX1" fmla="*/ 907542 w 904875"/>
                  <a:gd name="connsiteY1" fmla="*/ 0 h 800100"/>
                  <a:gd name="connsiteX2" fmla="*/ 907542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2386"/>
                    </a:lnTo>
                    <a:lnTo>
                      <a:pt x="0" y="802386"/>
                    </a:lnTo>
                    <a:close/>
                  </a:path>
                </a:pathLst>
              </a:custGeom>
              <a:ln>
                <a:noFill/>
              </a:ln>
            </p:spPr>
          </p:pic>
          <p:sp>
            <p:nvSpPr>
              <p:cNvPr id="33" name="Freeform: Shape 81"/>
              <p:cNvSpPr>
                <a:spLocks/>
              </p:cNvSpPr>
              <p:nvPr/>
            </p:nvSpPr>
            <p:spPr bwMode="auto">
              <a:xfrm>
                <a:off x="6252831" y="1109731"/>
                <a:ext cx="800100" cy="695325"/>
              </a:xfrm>
              <a:custGeom>
                <a:avLst/>
                <a:gdLst>
                  <a:gd name="T0" fmla="*/ 778669 w 800100"/>
                  <a:gd name="T1" fmla="*/ 349091 h 695325"/>
                  <a:gd name="T2" fmla="*/ 589122 w 800100"/>
                  <a:gd name="T3" fmla="*/ 677704 h 695325"/>
                  <a:gd name="T4" fmla="*/ 210979 w 800100"/>
                  <a:gd name="T5" fmla="*/ 677704 h 695325"/>
                  <a:gd name="T6" fmla="*/ 21431 w 800100"/>
                  <a:gd name="T7" fmla="*/ 349091 h 695325"/>
                  <a:gd name="T8" fmla="*/ 210979 w 800100"/>
                  <a:gd name="T9" fmla="*/ 21431 h 695325"/>
                  <a:gd name="T10" fmla="*/ 589122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2" y="677704"/>
                    </a:lnTo>
                    <a:lnTo>
                      <a:pt x="210979" y="677704"/>
                    </a:lnTo>
                    <a:lnTo>
                      <a:pt x="21431" y="349091"/>
                    </a:lnTo>
                    <a:lnTo>
                      <a:pt x="210979" y="21431"/>
                    </a:lnTo>
                    <a:lnTo>
                      <a:pt x="589122"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34" name="Picture 82">
                <a:extLst>
                  <a:ext uri="{FF2B5EF4-FFF2-40B4-BE49-F238E27FC236}"/>
                </a:extLst>
              </p:cNvPr>
              <p:cNvPicPr>
                <a:picLocks noChangeAspect="1"/>
              </p:cNvPicPr>
              <p:nvPr/>
            </p:nvPicPr>
            <p:blipFill>
              <a:blip r:embed="rId11">
                <a:duotone>
                  <a:prstClr val="black"/>
                  <a:schemeClr val="accent2">
                    <a:tint val="45000"/>
                    <a:satMod val="400000"/>
                  </a:schemeClr>
                </a:duotone>
              </a:blip>
              <a:stretch>
                <a:fillRect/>
              </a:stretch>
            </p:blipFill>
            <p:spPr>
              <a:xfrm>
                <a:off x="6785422" y="1409292"/>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a:noFill/>
              </a:ln>
            </p:spPr>
          </p:pic>
          <p:sp>
            <p:nvSpPr>
              <p:cNvPr id="35" name="Freeform: Shape 83"/>
              <p:cNvSpPr>
                <a:spLocks/>
              </p:cNvSpPr>
              <p:nvPr/>
            </p:nvSpPr>
            <p:spPr bwMode="auto">
              <a:xfrm>
                <a:off x="6820521" y="1442153"/>
                <a:ext cx="800100" cy="695325"/>
              </a:xfrm>
              <a:custGeom>
                <a:avLst/>
                <a:gdLst>
                  <a:gd name="T0" fmla="*/ 778669 w 800100"/>
                  <a:gd name="T1" fmla="*/ 349091 h 695325"/>
                  <a:gd name="T2" fmla="*/ 589121 w 800100"/>
                  <a:gd name="T3" fmla="*/ 676751 h 695325"/>
                  <a:gd name="T4" fmla="*/ 210978 w 800100"/>
                  <a:gd name="T5" fmla="*/ 676751 h 695325"/>
                  <a:gd name="T6" fmla="*/ 21431 w 800100"/>
                  <a:gd name="T7" fmla="*/ 349091 h 695325"/>
                  <a:gd name="T8" fmla="*/ 210978 w 800100"/>
                  <a:gd name="T9" fmla="*/ 21431 h 695325"/>
                  <a:gd name="T10" fmla="*/ 589121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1" y="676751"/>
                    </a:lnTo>
                    <a:lnTo>
                      <a:pt x="210978" y="676751"/>
                    </a:lnTo>
                    <a:lnTo>
                      <a:pt x="21431" y="349091"/>
                    </a:lnTo>
                    <a:lnTo>
                      <a:pt x="210978" y="21431"/>
                    </a:lnTo>
                    <a:lnTo>
                      <a:pt x="589121"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pic>
            <p:nvPicPr>
              <p:cNvPr id="36" name="Picture 84">
                <a:extLst>
                  <a:ext uri="{FF2B5EF4-FFF2-40B4-BE49-F238E27FC236}"/>
                </a:extLst>
              </p:cNvPr>
              <p:cNvPicPr>
                <a:picLocks noChangeAspect="1"/>
              </p:cNvPicPr>
              <p:nvPr/>
            </p:nvPicPr>
            <p:blipFill>
              <a:blip r:embed="rId12">
                <a:duotone>
                  <a:prstClr val="black"/>
                  <a:schemeClr val="accent2">
                    <a:tint val="45000"/>
                    <a:satMod val="400000"/>
                  </a:schemeClr>
                </a:duotone>
              </a:blip>
              <a:stretch>
                <a:fillRect/>
              </a:stretch>
            </p:blipFill>
            <p:spPr>
              <a:xfrm>
                <a:off x="6783136" y="205623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a:noFill/>
              </a:ln>
            </p:spPr>
          </p:pic>
          <p:sp>
            <p:nvSpPr>
              <p:cNvPr id="37" name="Freeform: Shape 85"/>
              <p:cNvSpPr>
                <a:spLocks/>
              </p:cNvSpPr>
              <p:nvPr/>
            </p:nvSpPr>
            <p:spPr bwMode="auto">
              <a:xfrm>
                <a:off x="6818616" y="2088901"/>
                <a:ext cx="800100" cy="695325"/>
              </a:xfrm>
              <a:custGeom>
                <a:avLst/>
                <a:gdLst>
                  <a:gd name="T0" fmla="*/ 778669 w 800100"/>
                  <a:gd name="T1" fmla="*/ 349091 h 695325"/>
                  <a:gd name="T2" fmla="*/ 589121 w 800100"/>
                  <a:gd name="T3" fmla="*/ 677704 h 695325"/>
                  <a:gd name="T4" fmla="*/ 210978 w 800100"/>
                  <a:gd name="T5" fmla="*/ 677704 h 695325"/>
                  <a:gd name="T6" fmla="*/ 21431 w 800100"/>
                  <a:gd name="T7" fmla="*/ 349091 h 695325"/>
                  <a:gd name="T8" fmla="*/ 210978 w 800100"/>
                  <a:gd name="T9" fmla="*/ 21431 h 695325"/>
                  <a:gd name="T10" fmla="*/ 589121 w 800100"/>
                  <a:gd name="T11" fmla="*/ 21431 h 695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0100" h="695325">
                    <a:moveTo>
                      <a:pt x="778669" y="349091"/>
                    </a:moveTo>
                    <a:lnTo>
                      <a:pt x="589121" y="677704"/>
                    </a:lnTo>
                    <a:lnTo>
                      <a:pt x="210978" y="677704"/>
                    </a:lnTo>
                    <a:lnTo>
                      <a:pt x="21431" y="349091"/>
                    </a:lnTo>
                    <a:lnTo>
                      <a:pt x="210978" y="21431"/>
                    </a:lnTo>
                    <a:lnTo>
                      <a:pt x="589121" y="21431"/>
                    </a:lnTo>
                    <a:lnTo>
                      <a:pt x="778669" y="349091"/>
                    </a:lnTo>
                    <a:close/>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s-EC"/>
              </a:p>
            </p:txBody>
          </p:sp>
          <p:sp>
            <p:nvSpPr>
              <p:cNvPr id="38" name="Freeform: Shape 88"/>
              <p:cNvSpPr>
                <a:spLocks/>
              </p:cNvSpPr>
              <p:nvPr/>
            </p:nvSpPr>
            <p:spPr bwMode="auto">
              <a:xfrm>
                <a:off x="5087924" y="2064136"/>
                <a:ext cx="95250" cy="95250"/>
              </a:xfrm>
              <a:custGeom>
                <a:avLst/>
                <a:gdLst>
                  <a:gd name="T0" fmla="*/ 50959 w 95250"/>
                  <a:gd name="T1" fmla="*/ 7144 h 95250"/>
                  <a:gd name="T2" fmla="*/ 94774 w 95250"/>
                  <a:gd name="T3" fmla="*/ 50959 h 95250"/>
                  <a:gd name="T4" fmla="*/ 50959 w 95250"/>
                  <a:gd name="T5" fmla="*/ 94774 h 95250"/>
                  <a:gd name="T6" fmla="*/ 7144 w 95250"/>
                  <a:gd name="T7" fmla="*/ 50959 h 95250"/>
                  <a:gd name="T8" fmla="*/ 50959 w 95250"/>
                  <a:gd name="T9" fmla="*/ 7144 h 95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6194"/>
                      <a:pt x="26194" y="7144"/>
                      <a:pt x="50959" y="7144"/>
                    </a:cubicBezTo>
                    <a:close/>
                  </a:path>
                </a:pathLst>
              </a:custGeom>
              <a:solidFill>
                <a:srgbClr val="FFFFFF"/>
              </a:solidFill>
              <a:ln w="9525" cap="flat">
                <a:solidFill>
                  <a:schemeClr val="accent2"/>
                </a:solidFill>
                <a:prstDash val="solid"/>
                <a:miter lim="800000"/>
                <a:headEnd/>
                <a:tailEnd/>
              </a:ln>
            </p:spPr>
            <p:txBody>
              <a:bodyPr anchor="ctr"/>
              <a:lstStyle/>
              <a:p>
                <a:endParaRPr lang="es-EC"/>
              </a:p>
            </p:txBody>
          </p:sp>
          <p:sp>
            <p:nvSpPr>
              <p:cNvPr id="39" name="Freeform: Shape 112"/>
              <p:cNvSpPr>
                <a:spLocks/>
              </p:cNvSpPr>
              <p:nvPr/>
            </p:nvSpPr>
            <p:spPr bwMode="auto">
              <a:xfrm>
                <a:off x="8105444" y="2066993"/>
                <a:ext cx="95250" cy="95250"/>
              </a:xfrm>
              <a:custGeom>
                <a:avLst/>
                <a:gdLst>
                  <a:gd name="T0" fmla="*/ 50959 w 95250"/>
                  <a:gd name="T1" fmla="*/ 7144 h 95250"/>
                  <a:gd name="T2" fmla="*/ 94774 w 95250"/>
                  <a:gd name="T3" fmla="*/ 50959 h 95250"/>
                  <a:gd name="T4" fmla="*/ 50959 w 95250"/>
                  <a:gd name="T5" fmla="*/ 94774 h 95250"/>
                  <a:gd name="T6" fmla="*/ 7144 w 95250"/>
                  <a:gd name="T7" fmla="*/ 50959 h 95250"/>
                  <a:gd name="T8" fmla="*/ 50959 w 95250"/>
                  <a:gd name="T9" fmla="*/ 7144 h 95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solidFill>
                  <a:schemeClr val="accent2"/>
                </a:solidFill>
                <a:prstDash val="solid"/>
                <a:miter lim="800000"/>
                <a:headEnd/>
                <a:tailEnd/>
              </a:ln>
            </p:spPr>
            <p:txBody>
              <a:bodyPr anchor="ctr"/>
              <a:lstStyle/>
              <a:p>
                <a:endParaRPr lang="es-EC"/>
              </a:p>
            </p:txBody>
          </p:sp>
        </p:grpSp>
        <p:sp>
          <p:nvSpPr>
            <p:cNvPr id="7" name="Oval 50">
              <a:extLst>
                <a:ext uri="{FF2B5EF4-FFF2-40B4-BE49-F238E27FC236}"/>
              </a:extLst>
            </p:cNvPr>
            <p:cNvSpPr>
              <a:spLocks noChangeAspect="1"/>
            </p:cNvSpPr>
            <p:nvPr/>
          </p:nvSpPr>
          <p:spPr>
            <a:xfrm>
              <a:off x="6526019" y="1969235"/>
              <a:ext cx="303709" cy="34366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8" name="Heart 17">
              <a:extLst>
                <a:ext uri="{FF2B5EF4-FFF2-40B4-BE49-F238E27FC236}"/>
              </a:extLst>
            </p:cNvPr>
            <p:cNvSpPr/>
            <p:nvPr/>
          </p:nvSpPr>
          <p:spPr>
            <a:xfrm>
              <a:off x="7080898" y="1663093"/>
              <a:ext cx="324214" cy="318147"/>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9" name="Rounded Rectangle 25">
              <a:extLst>
                <a:ext uri="{FF2B5EF4-FFF2-40B4-BE49-F238E27FC236}"/>
              </a:extLst>
            </p:cNvPr>
            <p:cNvSpPr/>
            <p:nvPr/>
          </p:nvSpPr>
          <p:spPr>
            <a:xfrm>
              <a:off x="5940384" y="1658592"/>
              <a:ext cx="322932" cy="273127"/>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10" name="Chord 32">
              <a:extLst>
                <a:ext uri="{FF2B5EF4-FFF2-40B4-BE49-F238E27FC236}"/>
              </a:extLst>
            </p:cNvPr>
            <p:cNvSpPr/>
            <p:nvPr/>
          </p:nvSpPr>
          <p:spPr>
            <a:xfrm>
              <a:off x="6509360" y="2628041"/>
              <a:ext cx="322932" cy="319648"/>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11" name="Rounded Rectangle 40">
              <a:extLst>
                <a:ext uri="{FF2B5EF4-FFF2-40B4-BE49-F238E27FC236}"/>
              </a:extLst>
            </p:cNvPr>
            <p:cNvSpPr/>
            <p:nvPr/>
          </p:nvSpPr>
          <p:spPr>
            <a:xfrm rot="2942052">
              <a:off x="6522679" y="1320464"/>
              <a:ext cx="300139" cy="319087"/>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12" name="Rounded Rectangle 17">
              <a:extLst>
                <a:ext uri="{FF2B5EF4-FFF2-40B4-BE49-F238E27FC236}"/>
              </a:extLst>
            </p:cNvPr>
            <p:cNvSpPr>
              <a:spLocks noChangeAspect="1"/>
            </p:cNvSpPr>
            <p:nvPr/>
          </p:nvSpPr>
          <p:spPr>
            <a:xfrm>
              <a:off x="7118061" y="2281380"/>
              <a:ext cx="215288" cy="34366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13" name="Oval 25">
              <a:extLst>
                <a:ext uri="{FF2B5EF4-FFF2-40B4-BE49-F238E27FC236}"/>
              </a:extLst>
            </p:cNvPr>
            <p:cNvSpPr>
              <a:spLocks noChangeAspect="1"/>
            </p:cNvSpPr>
            <p:nvPr/>
          </p:nvSpPr>
          <p:spPr>
            <a:xfrm>
              <a:off x="7651155" y="1958731"/>
              <a:ext cx="343436" cy="3436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sp>
          <p:nvSpPr>
            <p:cNvPr id="14" name="Block Arc 20">
              <a:extLst>
                <a:ext uri="{FF2B5EF4-FFF2-40B4-BE49-F238E27FC236}"/>
              </a:extLst>
            </p:cNvPr>
            <p:cNvSpPr>
              <a:spLocks noChangeAspect="1"/>
            </p:cNvSpPr>
            <p:nvPr/>
          </p:nvSpPr>
          <p:spPr>
            <a:xfrm rot="10800000">
              <a:off x="5913474" y="2279880"/>
              <a:ext cx="356250" cy="38567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solidFill>
                  <a:schemeClr val="tx1"/>
                </a:solidFill>
              </a:endParaRPr>
            </a:p>
          </p:txBody>
        </p:sp>
        <p:sp>
          <p:nvSpPr>
            <p:cNvPr id="15" name="Trapezoid 28">
              <a:extLst>
                <a:ext uri="{FF2B5EF4-FFF2-40B4-BE49-F238E27FC236}"/>
              </a:extLst>
            </p:cNvPr>
            <p:cNvSpPr>
              <a:spLocks noChangeAspect="1"/>
            </p:cNvSpPr>
            <p:nvPr/>
          </p:nvSpPr>
          <p:spPr>
            <a:xfrm>
              <a:off x="5391913" y="1942223"/>
              <a:ext cx="283207" cy="34366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3300"/>
            </a:p>
          </p:txBody>
        </p:sp>
      </p:grpSp>
      <p:pic>
        <p:nvPicPr>
          <p:cNvPr id="40" name="Picture 11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902700" y="2819400"/>
            <a:ext cx="3122613" cy="41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Group 749"/>
          <p:cNvGrpSpPr>
            <a:grpSpLocks/>
          </p:cNvGrpSpPr>
          <p:nvPr/>
        </p:nvGrpSpPr>
        <p:grpSpPr bwMode="auto">
          <a:xfrm>
            <a:off x="2638425" y="3913188"/>
            <a:ext cx="2719388" cy="2530475"/>
            <a:chOff x="3994931" y="1473174"/>
            <a:chExt cx="4692302" cy="4366138"/>
          </a:xfrm>
        </p:grpSpPr>
        <p:sp>
          <p:nvSpPr>
            <p:cNvPr id="42" name="Oval 727">
              <a:extLst>
                <a:ext uri="{FF2B5EF4-FFF2-40B4-BE49-F238E27FC236}"/>
              </a:extLst>
            </p:cNvPr>
            <p:cNvSpPr/>
            <p:nvPr/>
          </p:nvSpPr>
          <p:spPr>
            <a:xfrm>
              <a:off x="5942524" y="5447619"/>
              <a:ext cx="295837" cy="295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cs typeface="Arial" pitchFamily="34" charset="0"/>
              </a:endParaRPr>
            </a:p>
          </p:txBody>
        </p:sp>
        <p:grpSp>
          <p:nvGrpSpPr>
            <p:cNvPr id="43" name="Group 728"/>
            <p:cNvGrpSpPr>
              <a:grpSpLocks/>
            </p:cNvGrpSpPr>
            <p:nvPr/>
          </p:nvGrpSpPr>
          <p:grpSpPr bwMode="auto">
            <a:xfrm>
              <a:off x="5502649" y="1473174"/>
              <a:ext cx="1184588" cy="760304"/>
              <a:chOff x="5502649" y="1473174"/>
              <a:chExt cx="1184588" cy="760304"/>
            </a:xfrm>
          </p:grpSpPr>
          <p:sp>
            <p:nvSpPr>
              <p:cNvPr id="60" name="Freeform 15">
                <a:extLst>
                  <a:ext uri="{FF2B5EF4-FFF2-40B4-BE49-F238E27FC236}"/>
                </a:extLst>
              </p:cNvPr>
              <p:cNvSpPr/>
              <p:nvPr/>
            </p:nvSpPr>
            <p:spPr>
              <a:xfrm>
                <a:off x="5501507" y="1582738"/>
                <a:ext cx="279401" cy="651908"/>
              </a:xfrm>
              <a:custGeom>
                <a:avLst/>
                <a:gdLst>
                  <a:gd name="connsiteX0" fmla="*/ 0 w 304800"/>
                  <a:gd name="connsiteY0" fmla="*/ 0 h 923925"/>
                  <a:gd name="connsiteX1" fmla="*/ 161925 w 304800"/>
                  <a:gd name="connsiteY1" fmla="*/ 923925 h 923925"/>
                  <a:gd name="connsiteX2" fmla="*/ 304800 w 304800"/>
                  <a:gd name="connsiteY2" fmla="*/ 923925 h 923925"/>
                  <a:gd name="connsiteX3" fmla="*/ 142875 w 304800"/>
                  <a:gd name="connsiteY3" fmla="*/ 314325 h 923925"/>
                  <a:gd name="connsiteX4" fmla="*/ 0 w 304800"/>
                  <a:gd name="connsiteY4" fmla="*/ 0 h 923925"/>
                  <a:gd name="connsiteX0" fmla="*/ 0 w 291220"/>
                  <a:gd name="connsiteY0" fmla="*/ 0 h 901291"/>
                  <a:gd name="connsiteX1" fmla="*/ 148345 w 291220"/>
                  <a:gd name="connsiteY1" fmla="*/ 901291 h 901291"/>
                  <a:gd name="connsiteX2" fmla="*/ 291220 w 291220"/>
                  <a:gd name="connsiteY2" fmla="*/ 901291 h 901291"/>
                  <a:gd name="connsiteX3" fmla="*/ 129295 w 291220"/>
                  <a:gd name="connsiteY3" fmla="*/ 291691 h 901291"/>
                  <a:gd name="connsiteX4" fmla="*/ 0 w 291220"/>
                  <a:gd name="connsiteY4" fmla="*/ 0 h 901291"/>
                  <a:gd name="connsiteX0" fmla="*/ 106504 w 397724"/>
                  <a:gd name="connsiteY0" fmla="*/ 0 h 901291"/>
                  <a:gd name="connsiteX1" fmla="*/ 254849 w 397724"/>
                  <a:gd name="connsiteY1" fmla="*/ 901291 h 901291"/>
                  <a:gd name="connsiteX2" fmla="*/ 397724 w 397724"/>
                  <a:gd name="connsiteY2" fmla="*/ 901291 h 901291"/>
                  <a:gd name="connsiteX3" fmla="*/ 235799 w 397724"/>
                  <a:gd name="connsiteY3" fmla="*/ 291691 h 901291"/>
                  <a:gd name="connsiteX4" fmla="*/ 106504 w 397724"/>
                  <a:gd name="connsiteY4" fmla="*/ 0 h 901291"/>
                  <a:gd name="connsiteX0" fmla="*/ 125052 w 416272"/>
                  <a:gd name="connsiteY0" fmla="*/ 0 h 901291"/>
                  <a:gd name="connsiteX1" fmla="*/ 273397 w 416272"/>
                  <a:gd name="connsiteY1" fmla="*/ 901291 h 901291"/>
                  <a:gd name="connsiteX2" fmla="*/ 416272 w 416272"/>
                  <a:gd name="connsiteY2" fmla="*/ 901291 h 901291"/>
                  <a:gd name="connsiteX3" fmla="*/ 254347 w 416272"/>
                  <a:gd name="connsiteY3" fmla="*/ 291691 h 901291"/>
                  <a:gd name="connsiteX4" fmla="*/ 125052 w 416272"/>
                  <a:gd name="connsiteY4" fmla="*/ 0 h 901291"/>
                  <a:gd name="connsiteX0" fmla="*/ 122990 w 414210"/>
                  <a:gd name="connsiteY0" fmla="*/ 0 h 905817"/>
                  <a:gd name="connsiteX1" fmla="*/ 280388 w 414210"/>
                  <a:gd name="connsiteY1" fmla="*/ 905817 h 905817"/>
                  <a:gd name="connsiteX2" fmla="*/ 414210 w 414210"/>
                  <a:gd name="connsiteY2" fmla="*/ 901291 h 905817"/>
                  <a:gd name="connsiteX3" fmla="*/ 252285 w 414210"/>
                  <a:gd name="connsiteY3" fmla="*/ 291691 h 905817"/>
                  <a:gd name="connsiteX4" fmla="*/ 122990 w 414210"/>
                  <a:gd name="connsiteY4" fmla="*/ 0 h 905817"/>
                  <a:gd name="connsiteX0" fmla="*/ 110983 w 402203"/>
                  <a:gd name="connsiteY0" fmla="*/ 0 h 905817"/>
                  <a:gd name="connsiteX1" fmla="*/ 268381 w 402203"/>
                  <a:gd name="connsiteY1" fmla="*/ 905817 h 905817"/>
                  <a:gd name="connsiteX2" fmla="*/ 402203 w 402203"/>
                  <a:gd name="connsiteY2" fmla="*/ 901291 h 905817"/>
                  <a:gd name="connsiteX3" fmla="*/ 240278 w 402203"/>
                  <a:gd name="connsiteY3" fmla="*/ 291691 h 905817"/>
                  <a:gd name="connsiteX4" fmla="*/ 110983 w 402203"/>
                  <a:gd name="connsiteY4" fmla="*/ 0 h 905817"/>
                  <a:gd name="connsiteX0" fmla="*/ 90724 w 381944"/>
                  <a:gd name="connsiteY0" fmla="*/ 0 h 905817"/>
                  <a:gd name="connsiteX1" fmla="*/ 248122 w 381944"/>
                  <a:gd name="connsiteY1" fmla="*/ 905817 h 905817"/>
                  <a:gd name="connsiteX2" fmla="*/ 381944 w 381944"/>
                  <a:gd name="connsiteY2" fmla="*/ 901291 h 905817"/>
                  <a:gd name="connsiteX3" fmla="*/ 220019 w 381944"/>
                  <a:gd name="connsiteY3" fmla="*/ 291691 h 905817"/>
                  <a:gd name="connsiteX4" fmla="*/ 90724 w 381944"/>
                  <a:gd name="connsiteY4" fmla="*/ 0 h 905817"/>
                  <a:gd name="connsiteX0" fmla="*/ 104153 w 395373"/>
                  <a:gd name="connsiteY0" fmla="*/ 0 h 905817"/>
                  <a:gd name="connsiteX1" fmla="*/ 261551 w 395373"/>
                  <a:gd name="connsiteY1" fmla="*/ 905817 h 905817"/>
                  <a:gd name="connsiteX2" fmla="*/ 395373 w 395373"/>
                  <a:gd name="connsiteY2" fmla="*/ 901291 h 905817"/>
                  <a:gd name="connsiteX3" fmla="*/ 233448 w 395373"/>
                  <a:gd name="connsiteY3" fmla="*/ 291691 h 905817"/>
                  <a:gd name="connsiteX4" fmla="*/ 104153 w 395373"/>
                  <a:gd name="connsiteY4" fmla="*/ 0 h 905817"/>
                  <a:gd name="connsiteX0" fmla="*/ 104153 w 395373"/>
                  <a:gd name="connsiteY0" fmla="*/ 0 h 905817"/>
                  <a:gd name="connsiteX1" fmla="*/ 261551 w 395373"/>
                  <a:gd name="connsiteY1" fmla="*/ 905817 h 905817"/>
                  <a:gd name="connsiteX2" fmla="*/ 395373 w 395373"/>
                  <a:gd name="connsiteY2" fmla="*/ 901291 h 905817"/>
                  <a:gd name="connsiteX3" fmla="*/ 165547 w 395373"/>
                  <a:gd name="connsiteY3" fmla="*/ 101568 h 905817"/>
                  <a:gd name="connsiteX4" fmla="*/ 104153 w 395373"/>
                  <a:gd name="connsiteY4" fmla="*/ 0 h 905817"/>
                  <a:gd name="connsiteX0" fmla="*/ 104153 w 395373"/>
                  <a:gd name="connsiteY0" fmla="*/ 0 h 905817"/>
                  <a:gd name="connsiteX1" fmla="*/ 261551 w 395373"/>
                  <a:gd name="connsiteY1" fmla="*/ 905817 h 905817"/>
                  <a:gd name="connsiteX2" fmla="*/ 395373 w 395373"/>
                  <a:gd name="connsiteY2" fmla="*/ 901291 h 905817"/>
                  <a:gd name="connsiteX3" fmla="*/ 165547 w 395373"/>
                  <a:gd name="connsiteY3" fmla="*/ 101568 h 905817"/>
                  <a:gd name="connsiteX4" fmla="*/ 104153 w 395373"/>
                  <a:gd name="connsiteY4" fmla="*/ 0 h 905817"/>
                  <a:gd name="connsiteX0" fmla="*/ 104153 w 395373"/>
                  <a:gd name="connsiteY0" fmla="*/ 0 h 905817"/>
                  <a:gd name="connsiteX1" fmla="*/ 261551 w 395373"/>
                  <a:gd name="connsiteY1" fmla="*/ 905817 h 905817"/>
                  <a:gd name="connsiteX2" fmla="*/ 395373 w 395373"/>
                  <a:gd name="connsiteY2" fmla="*/ 901291 h 905817"/>
                  <a:gd name="connsiteX3" fmla="*/ 165547 w 395373"/>
                  <a:gd name="connsiteY3" fmla="*/ 101568 h 905817"/>
                  <a:gd name="connsiteX4" fmla="*/ 104153 w 395373"/>
                  <a:gd name="connsiteY4" fmla="*/ 0 h 905817"/>
                  <a:gd name="connsiteX0" fmla="*/ 104153 w 395373"/>
                  <a:gd name="connsiteY0" fmla="*/ 0 h 905817"/>
                  <a:gd name="connsiteX1" fmla="*/ 261551 w 395373"/>
                  <a:gd name="connsiteY1" fmla="*/ 905817 h 905817"/>
                  <a:gd name="connsiteX2" fmla="*/ 395373 w 395373"/>
                  <a:gd name="connsiteY2" fmla="*/ 901291 h 905817"/>
                  <a:gd name="connsiteX3" fmla="*/ 165547 w 395373"/>
                  <a:gd name="connsiteY3" fmla="*/ 101568 h 905817"/>
                  <a:gd name="connsiteX4" fmla="*/ 104153 w 395373"/>
                  <a:gd name="connsiteY4" fmla="*/ 0 h 905817"/>
                  <a:gd name="connsiteX0" fmla="*/ 101970 w 406770"/>
                  <a:gd name="connsiteY0" fmla="*/ 0 h 910344"/>
                  <a:gd name="connsiteX1" fmla="*/ 272948 w 406770"/>
                  <a:gd name="connsiteY1" fmla="*/ 910344 h 910344"/>
                  <a:gd name="connsiteX2" fmla="*/ 406770 w 406770"/>
                  <a:gd name="connsiteY2" fmla="*/ 905818 h 910344"/>
                  <a:gd name="connsiteX3" fmla="*/ 176944 w 406770"/>
                  <a:gd name="connsiteY3" fmla="*/ 106095 h 910344"/>
                  <a:gd name="connsiteX4" fmla="*/ 101970 w 406770"/>
                  <a:gd name="connsiteY4" fmla="*/ 0 h 910344"/>
                  <a:gd name="connsiteX0" fmla="*/ 106429 w 384069"/>
                  <a:gd name="connsiteY0" fmla="*/ 0 h 919398"/>
                  <a:gd name="connsiteX1" fmla="*/ 250247 w 384069"/>
                  <a:gd name="connsiteY1" fmla="*/ 919398 h 919398"/>
                  <a:gd name="connsiteX2" fmla="*/ 384069 w 384069"/>
                  <a:gd name="connsiteY2" fmla="*/ 914872 h 919398"/>
                  <a:gd name="connsiteX3" fmla="*/ 154243 w 384069"/>
                  <a:gd name="connsiteY3" fmla="*/ 115149 h 919398"/>
                  <a:gd name="connsiteX4" fmla="*/ 106429 w 384069"/>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82161 w 407461"/>
                  <a:gd name="connsiteY3" fmla="*/ 142310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82161 w 407461"/>
                  <a:gd name="connsiteY3" fmla="*/ 142310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82161 w 407461"/>
                  <a:gd name="connsiteY3" fmla="*/ 142310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82161 w 407461"/>
                  <a:gd name="connsiteY3" fmla="*/ 142310 h 919398"/>
                  <a:gd name="connsiteX4" fmla="*/ 129821 w 407461"/>
                  <a:gd name="connsiteY4" fmla="*/ 0 h 919398"/>
                  <a:gd name="connsiteX0" fmla="*/ 129821 w 393881"/>
                  <a:gd name="connsiteY0" fmla="*/ 0 h 919398"/>
                  <a:gd name="connsiteX1" fmla="*/ 273639 w 393881"/>
                  <a:gd name="connsiteY1" fmla="*/ 919398 h 919398"/>
                  <a:gd name="connsiteX2" fmla="*/ 393881 w 393881"/>
                  <a:gd name="connsiteY2" fmla="*/ 914872 h 919398"/>
                  <a:gd name="connsiteX3" fmla="*/ 182161 w 393881"/>
                  <a:gd name="connsiteY3" fmla="*/ 142310 h 919398"/>
                  <a:gd name="connsiteX4" fmla="*/ 129821 w 393881"/>
                  <a:gd name="connsiteY4" fmla="*/ 0 h 919398"/>
                  <a:gd name="connsiteX0" fmla="*/ 129821 w 393881"/>
                  <a:gd name="connsiteY0" fmla="*/ 0 h 919398"/>
                  <a:gd name="connsiteX1" fmla="*/ 273639 w 393881"/>
                  <a:gd name="connsiteY1" fmla="*/ 919398 h 919398"/>
                  <a:gd name="connsiteX2" fmla="*/ 393881 w 393881"/>
                  <a:gd name="connsiteY2" fmla="*/ 914872 h 919398"/>
                  <a:gd name="connsiteX3" fmla="*/ 182161 w 393881"/>
                  <a:gd name="connsiteY3" fmla="*/ 142310 h 919398"/>
                  <a:gd name="connsiteX4" fmla="*/ 129821 w 393881"/>
                  <a:gd name="connsiteY4" fmla="*/ 0 h 919398"/>
                  <a:gd name="connsiteX0" fmla="*/ 129821 w 393881"/>
                  <a:gd name="connsiteY0" fmla="*/ 0 h 919398"/>
                  <a:gd name="connsiteX1" fmla="*/ 273639 w 393881"/>
                  <a:gd name="connsiteY1" fmla="*/ 919398 h 919398"/>
                  <a:gd name="connsiteX2" fmla="*/ 393881 w 393881"/>
                  <a:gd name="connsiteY2" fmla="*/ 914872 h 919398"/>
                  <a:gd name="connsiteX3" fmla="*/ 182161 w 393881"/>
                  <a:gd name="connsiteY3" fmla="*/ 142310 h 919398"/>
                  <a:gd name="connsiteX4" fmla="*/ 129821 w 393881"/>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188038 w 399758"/>
                  <a:gd name="connsiteY3" fmla="*/ 142310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188038 w 399758"/>
                  <a:gd name="connsiteY3" fmla="*/ 142310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188038 w 399758"/>
                  <a:gd name="connsiteY3" fmla="*/ 142310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188038 w 399758"/>
                  <a:gd name="connsiteY3" fmla="*/ 142310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188038 w 399758"/>
                  <a:gd name="connsiteY3" fmla="*/ 142310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206749 w 399758"/>
                  <a:gd name="connsiteY3" fmla="*/ 98655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219222 w 399758"/>
                  <a:gd name="connsiteY3" fmla="*/ 98655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209868 w 399758"/>
                  <a:gd name="connsiteY3" fmla="*/ 83065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209868 w 399758"/>
                  <a:gd name="connsiteY3" fmla="*/ 83065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209868 w 399758"/>
                  <a:gd name="connsiteY3" fmla="*/ 83065 h 919398"/>
                  <a:gd name="connsiteX4" fmla="*/ 135698 w 399758"/>
                  <a:gd name="connsiteY4" fmla="*/ 0 h 919398"/>
                  <a:gd name="connsiteX0" fmla="*/ 128951 w 393011"/>
                  <a:gd name="connsiteY0" fmla="*/ 0 h 919398"/>
                  <a:gd name="connsiteX1" fmla="*/ 272769 w 393011"/>
                  <a:gd name="connsiteY1" fmla="*/ 919398 h 919398"/>
                  <a:gd name="connsiteX2" fmla="*/ 393011 w 393011"/>
                  <a:gd name="connsiteY2" fmla="*/ 914872 h 919398"/>
                  <a:gd name="connsiteX3" fmla="*/ 203121 w 393011"/>
                  <a:gd name="connsiteY3" fmla="*/ 83065 h 919398"/>
                  <a:gd name="connsiteX4" fmla="*/ 128951 w 393011"/>
                  <a:gd name="connsiteY4" fmla="*/ 0 h 919398"/>
                  <a:gd name="connsiteX0" fmla="*/ 128951 w 393011"/>
                  <a:gd name="connsiteY0" fmla="*/ 0 h 919398"/>
                  <a:gd name="connsiteX1" fmla="*/ 272769 w 393011"/>
                  <a:gd name="connsiteY1" fmla="*/ 919398 h 919398"/>
                  <a:gd name="connsiteX2" fmla="*/ 393011 w 393011"/>
                  <a:gd name="connsiteY2" fmla="*/ 914872 h 919398"/>
                  <a:gd name="connsiteX3" fmla="*/ 203121 w 393011"/>
                  <a:gd name="connsiteY3" fmla="*/ 83065 h 919398"/>
                  <a:gd name="connsiteX4" fmla="*/ 128951 w 393011"/>
                  <a:gd name="connsiteY4" fmla="*/ 0 h 919398"/>
                  <a:gd name="connsiteX0" fmla="*/ 128951 w 393011"/>
                  <a:gd name="connsiteY0" fmla="*/ 0 h 919398"/>
                  <a:gd name="connsiteX1" fmla="*/ 272769 w 393011"/>
                  <a:gd name="connsiteY1" fmla="*/ 919398 h 919398"/>
                  <a:gd name="connsiteX2" fmla="*/ 393011 w 393011"/>
                  <a:gd name="connsiteY2" fmla="*/ 914872 h 919398"/>
                  <a:gd name="connsiteX3" fmla="*/ 203121 w 393011"/>
                  <a:gd name="connsiteY3" fmla="*/ 83065 h 919398"/>
                  <a:gd name="connsiteX4" fmla="*/ 128951 w 393011"/>
                  <a:gd name="connsiteY4" fmla="*/ 0 h 919398"/>
                  <a:gd name="connsiteX0" fmla="*/ 128951 w 393011"/>
                  <a:gd name="connsiteY0" fmla="*/ 0 h 919398"/>
                  <a:gd name="connsiteX1" fmla="*/ 272769 w 393011"/>
                  <a:gd name="connsiteY1" fmla="*/ 919398 h 919398"/>
                  <a:gd name="connsiteX2" fmla="*/ 393011 w 393011"/>
                  <a:gd name="connsiteY2" fmla="*/ 914872 h 919398"/>
                  <a:gd name="connsiteX3" fmla="*/ 203121 w 393011"/>
                  <a:gd name="connsiteY3" fmla="*/ 83065 h 919398"/>
                  <a:gd name="connsiteX4" fmla="*/ 128951 w 393011"/>
                  <a:gd name="connsiteY4" fmla="*/ 0 h 919398"/>
                  <a:gd name="connsiteX0" fmla="*/ 128951 w 393011"/>
                  <a:gd name="connsiteY0" fmla="*/ 0 h 919398"/>
                  <a:gd name="connsiteX1" fmla="*/ 272769 w 393011"/>
                  <a:gd name="connsiteY1" fmla="*/ 919398 h 919398"/>
                  <a:gd name="connsiteX2" fmla="*/ 393011 w 393011"/>
                  <a:gd name="connsiteY2" fmla="*/ 914872 h 919398"/>
                  <a:gd name="connsiteX3" fmla="*/ 203121 w 393011"/>
                  <a:gd name="connsiteY3" fmla="*/ 83065 h 919398"/>
                  <a:gd name="connsiteX4" fmla="*/ 128951 w 393011"/>
                  <a:gd name="connsiteY4" fmla="*/ 0 h 91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011" h="919398">
                    <a:moveTo>
                      <a:pt x="128951" y="0"/>
                    </a:moveTo>
                    <a:cubicBezTo>
                      <a:pt x="-217941" y="346902"/>
                      <a:pt x="241428" y="514854"/>
                      <a:pt x="272769" y="919398"/>
                    </a:cubicBezTo>
                    <a:lnTo>
                      <a:pt x="393011" y="914872"/>
                    </a:lnTo>
                    <a:cubicBezTo>
                      <a:pt x="368711" y="517829"/>
                      <a:pt x="-34219" y="380414"/>
                      <a:pt x="203121" y="83065"/>
                    </a:cubicBezTo>
                    <a:cubicBezTo>
                      <a:pt x="173301" y="44983"/>
                      <a:pt x="149416" y="33856"/>
                      <a:pt x="12895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61" name="Freeform 16">
                <a:extLst>
                  <a:ext uri="{FF2B5EF4-FFF2-40B4-BE49-F238E27FC236}"/>
                </a:extLst>
              </p:cNvPr>
              <p:cNvSpPr/>
              <p:nvPr/>
            </p:nvSpPr>
            <p:spPr>
              <a:xfrm flipH="1">
                <a:off x="6408193" y="1582738"/>
                <a:ext cx="279401" cy="651908"/>
              </a:xfrm>
              <a:custGeom>
                <a:avLst/>
                <a:gdLst>
                  <a:gd name="connsiteX0" fmla="*/ 0 w 304800"/>
                  <a:gd name="connsiteY0" fmla="*/ 0 h 923925"/>
                  <a:gd name="connsiteX1" fmla="*/ 161925 w 304800"/>
                  <a:gd name="connsiteY1" fmla="*/ 923925 h 923925"/>
                  <a:gd name="connsiteX2" fmla="*/ 304800 w 304800"/>
                  <a:gd name="connsiteY2" fmla="*/ 923925 h 923925"/>
                  <a:gd name="connsiteX3" fmla="*/ 142875 w 304800"/>
                  <a:gd name="connsiteY3" fmla="*/ 314325 h 923925"/>
                  <a:gd name="connsiteX4" fmla="*/ 0 w 304800"/>
                  <a:gd name="connsiteY4" fmla="*/ 0 h 923925"/>
                  <a:gd name="connsiteX0" fmla="*/ 0 w 291220"/>
                  <a:gd name="connsiteY0" fmla="*/ 0 h 901291"/>
                  <a:gd name="connsiteX1" fmla="*/ 148345 w 291220"/>
                  <a:gd name="connsiteY1" fmla="*/ 901291 h 901291"/>
                  <a:gd name="connsiteX2" fmla="*/ 291220 w 291220"/>
                  <a:gd name="connsiteY2" fmla="*/ 901291 h 901291"/>
                  <a:gd name="connsiteX3" fmla="*/ 129295 w 291220"/>
                  <a:gd name="connsiteY3" fmla="*/ 291691 h 901291"/>
                  <a:gd name="connsiteX4" fmla="*/ 0 w 291220"/>
                  <a:gd name="connsiteY4" fmla="*/ 0 h 901291"/>
                  <a:gd name="connsiteX0" fmla="*/ 106504 w 397724"/>
                  <a:gd name="connsiteY0" fmla="*/ 0 h 901291"/>
                  <a:gd name="connsiteX1" fmla="*/ 254849 w 397724"/>
                  <a:gd name="connsiteY1" fmla="*/ 901291 h 901291"/>
                  <a:gd name="connsiteX2" fmla="*/ 397724 w 397724"/>
                  <a:gd name="connsiteY2" fmla="*/ 901291 h 901291"/>
                  <a:gd name="connsiteX3" fmla="*/ 235799 w 397724"/>
                  <a:gd name="connsiteY3" fmla="*/ 291691 h 901291"/>
                  <a:gd name="connsiteX4" fmla="*/ 106504 w 397724"/>
                  <a:gd name="connsiteY4" fmla="*/ 0 h 901291"/>
                  <a:gd name="connsiteX0" fmla="*/ 125052 w 416272"/>
                  <a:gd name="connsiteY0" fmla="*/ 0 h 901291"/>
                  <a:gd name="connsiteX1" fmla="*/ 273397 w 416272"/>
                  <a:gd name="connsiteY1" fmla="*/ 901291 h 901291"/>
                  <a:gd name="connsiteX2" fmla="*/ 416272 w 416272"/>
                  <a:gd name="connsiteY2" fmla="*/ 901291 h 901291"/>
                  <a:gd name="connsiteX3" fmla="*/ 254347 w 416272"/>
                  <a:gd name="connsiteY3" fmla="*/ 291691 h 901291"/>
                  <a:gd name="connsiteX4" fmla="*/ 125052 w 416272"/>
                  <a:gd name="connsiteY4" fmla="*/ 0 h 901291"/>
                  <a:gd name="connsiteX0" fmla="*/ 122990 w 414210"/>
                  <a:gd name="connsiteY0" fmla="*/ 0 h 905817"/>
                  <a:gd name="connsiteX1" fmla="*/ 280388 w 414210"/>
                  <a:gd name="connsiteY1" fmla="*/ 905817 h 905817"/>
                  <a:gd name="connsiteX2" fmla="*/ 414210 w 414210"/>
                  <a:gd name="connsiteY2" fmla="*/ 901291 h 905817"/>
                  <a:gd name="connsiteX3" fmla="*/ 252285 w 414210"/>
                  <a:gd name="connsiteY3" fmla="*/ 291691 h 905817"/>
                  <a:gd name="connsiteX4" fmla="*/ 122990 w 414210"/>
                  <a:gd name="connsiteY4" fmla="*/ 0 h 905817"/>
                  <a:gd name="connsiteX0" fmla="*/ 110983 w 402203"/>
                  <a:gd name="connsiteY0" fmla="*/ 0 h 905817"/>
                  <a:gd name="connsiteX1" fmla="*/ 268381 w 402203"/>
                  <a:gd name="connsiteY1" fmla="*/ 905817 h 905817"/>
                  <a:gd name="connsiteX2" fmla="*/ 402203 w 402203"/>
                  <a:gd name="connsiteY2" fmla="*/ 901291 h 905817"/>
                  <a:gd name="connsiteX3" fmla="*/ 240278 w 402203"/>
                  <a:gd name="connsiteY3" fmla="*/ 291691 h 905817"/>
                  <a:gd name="connsiteX4" fmla="*/ 110983 w 402203"/>
                  <a:gd name="connsiteY4" fmla="*/ 0 h 905817"/>
                  <a:gd name="connsiteX0" fmla="*/ 90724 w 381944"/>
                  <a:gd name="connsiteY0" fmla="*/ 0 h 905817"/>
                  <a:gd name="connsiteX1" fmla="*/ 248122 w 381944"/>
                  <a:gd name="connsiteY1" fmla="*/ 905817 h 905817"/>
                  <a:gd name="connsiteX2" fmla="*/ 381944 w 381944"/>
                  <a:gd name="connsiteY2" fmla="*/ 901291 h 905817"/>
                  <a:gd name="connsiteX3" fmla="*/ 220019 w 381944"/>
                  <a:gd name="connsiteY3" fmla="*/ 291691 h 905817"/>
                  <a:gd name="connsiteX4" fmla="*/ 90724 w 381944"/>
                  <a:gd name="connsiteY4" fmla="*/ 0 h 905817"/>
                  <a:gd name="connsiteX0" fmla="*/ 104153 w 395373"/>
                  <a:gd name="connsiteY0" fmla="*/ 0 h 905817"/>
                  <a:gd name="connsiteX1" fmla="*/ 261551 w 395373"/>
                  <a:gd name="connsiteY1" fmla="*/ 905817 h 905817"/>
                  <a:gd name="connsiteX2" fmla="*/ 395373 w 395373"/>
                  <a:gd name="connsiteY2" fmla="*/ 901291 h 905817"/>
                  <a:gd name="connsiteX3" fmla="*/ 233448 w 395373"/>
                  <a:gd name="connsiteY3" fmla="*/ 291691 h 905817"/>
                  <a:gd name="connsiteX4" fmla="*/ 104153 w 395373"/>
                  <a:gd name="connsiteY4" fmla="*/ 0 h 905817"/>
                  <a:gd name="connsiteX0" fmla="*/ 104153 w 395373"/>
                  <a:gd name="connsiteY0" fmla="*/ 0 h 905817"/>
                  <a:gd name="connsiteX1" fmla="*/ 261551 w 395373"/>
                  <a:gd name="connsiteY1" fmla="*/ 905817 h 905817"/>
                  <a:gd name="connsiteX2" fmla="*/ 395373 w 395373"/>
                  <a:gd name="connsiteY2" fmla="*/ 901291 h 905817"/>
                  <a:gd name="connsiteX3" fmla="*/ 165547 w 395373"/>
                  <a:gd name="connsiteY3" fmla="*/ 101568 h 905817"/>
                  <a:gd name="connsiteX4" fmla="*/ 104153 w 395373"/>
                  <a:gd name="connsiteY4" fmla="*/ 0 h 905817"/>
                  <a:gd name="connsiteX0" fmla="*/ 104153 w 395373"/>
                  <a:gd name="connsiteY0" fmla="*/ 0 h 905817"/>
                  <a:gd name="connsiteX1" fmla="*/ 261551 w 395373"/>
                  <a:gd name="connsiteY1" fmla="*/ 905817 h 905817"/>
                  <a:gd name="connsiteX2" fmla="*/ 395373 w 395373"/>
                  <a:gd name="connsiteY2" fmla="*/ 901291 h 905817"/>
                  <a:gd name="connsiteX3" fmla="*/ 165547 w 395373"/>
                  <a:gd name="connsiteY3" fmla="*/ 101568 h 905817"/>
                  <a:gd name="connsiteX4" fmla="*/ 104153 w 395373"/>
                  <a:gd name="connsiteY4" fmla="*/ 0 h 905817"/>
                  <a:gd name="connsiteX0" fmla="*/ 104153 w 395373"/>
                  <a:gd name="connsiteY0" fmla="*/ 0 h 905817"/>
                  <a:gd name="connsiteX1" fmla="*/ 261551 w 395373"/>
                  <a:gd name="connsiteY1" fmla="*/ 905817 h 905817"/>
                  <a:gd name="connsiteX2" fmla="*/ 395373 w 395373"/>
                  <a:gd name="connsiteY2" fmla="*/ 901291 h 905817"/>
                  <a:gd name="connsiteX3" fmla="*/ 165547 w 395373"/>
                  <a:gd name="connsiteY3" fmla="*/ 101568 h 905817"/>
                  <a:gd name="connsiteX4" fmla="*/ 104153 w 395373"/>
                  <a:gd name="connsiteY4" fmla="*/ 0 h 905817"/>
                  <a:gd name="connsiteX0" fmla="*/ 104153 w 395373"/>
                  <a:gd name="connsiteY0" fmla="*/ 0 h 905817"/>
                  <a:gd name="connsiteX1" fmla="*/ 261551 w 395373"/>
                  <a:gd name="connsiteY1" fmla="*/ 905817 h 905817"/>
                  <a:gd name="connsiteX2" fmla="*/ 395373 w 395373"/>
                  <a:gd name="connsiteY2" fmla="*/ 901291 h 905817"/>
                  <a:gd name="connsiteX3" fmla="*/ 165547 w 395373"/>
                  <a:gd name="connsiteY3" fmla="*/ 101568 h 905817"/>
                  <a:gd name="connsiteX4" fmla="*/ 104153 w 395373"/>
                  <a:gd name="connsiteY4" fmla="*/ 0 h 905817"/>
                  <a:gd name="connsiteX0" fmla="*/ 101970 w 406770"/>
                  <a:gd name="connsiteY0" fmla="*/ 0 h 910344"/>
                  <a:gd name="connsiteX1" fmla="*/ 272948 w 406770"/>
                  <a:gd name="connsiteY1" fmla="*/ 910344 h 910344"/>
                  <a:gd name="connsiteX2" fmla="*/ 406770 w 406770"/>
                  <a:gd name="connsiteY2" fmla="*/ 905818 h 910344"/>
                  <a:gd name="connsiteX3" fmla="*/ 176944 w 406770"/>
                  <a:gd name="connsiteY3" fmla="*/ 106095 h 910344"/>
                  <a:gd name="connsiteX4" fmla="*/ 101970 w 406770"/>
                  <a:gd name="connsiteY4" fmla="*/ 0 h 910344"/>
                  <a:gd name="connsiteX0" fmla="*/ 106429 w 384069"/>
                  <a:gd name="connsiteY0" fmla="*/ 0 h 919398"/>
                  <a:gd name="connsiteX1" fmla="*/ 250247 w 384069"/>
                  <a:gd name="connsiteY1" fmla="*/ 919398 h 919398"/>
                  <a:gd name="connsiteX2" fmla="*/ 384069 w 384069"/>
                  <a:gd name="connsiteY2" fmla="*/ 914872 h 919398"/>
                  <a:gd name="connsiteX3" fmla="*/ 154243 w 384069"/>
                  <a:gd name="connsiteY3" fmla="*/ 115149 h 919398"/>
                  <a:gd name="connsiteX4" fmla="*/ 106429 w 384069"/>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77635 w 407461"/>
                  <a:gd name="connsiteY3" fmla="*/ 115149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82161 w 407461"/>
                  <a:gd name="connsiteY3" fmla="*/ 142310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82161 w 407461"/>
                  <a:gd name="connsiteY3" fmla="*/ 142310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82161 w 407461"/>
                  <a:gd name="connsiteY3" fmla="*/ 142310 h 919398"/>
                  <a:gd name="connsiteX4" fmla="*/ 129821 w 407461"/>
                  <a:gd name="connsiteY4" fmla="*/ 0 h 919398"/>
                  <a:gd name="connsiteX0" fmla="*/ 129821 w 407461"/>
                  <a:gd name="connsiteY0" fmla="*/ 0 h 919398"/>
                  <a:gd name="connsiteX1" fmla="*/ 273639 w 407461"/>
                  <a:gd name="connsiteY1" fmla="*/ 919398 h 919398"/>
                  <a:gd name="connsiteX2" fmla="*/ 407461 w 407461"/>
                  <a:gd name="connsiteY2" fmla="*/ 914872 h 919398"/>
                  <a:gd name="connsiteX3" fmla="*/ 182161 w 407461"/>
                  <a:gd name="connsiteY3" fmla="*/ 142310 h 919398"/>
                  <a:gd name="connsiteX4" fmla="*/ 129821 w 407461"/>
                  <a:gd name="connsiteY4" fmla="*/ 0 h 919398"/>
                  <a:gd name="connsiteX0" fmla="*/ 129821 w 393881"/>
                  <a:gd name="connsiteY0" fmla="*/ 0 h 919398"/>
                  <a:gd name="connsiteX1" fmla="*/ 273639 w 393881"/>
                  <a:gd name="connsiteY1" fmla="*/ 919398 h 919398"/>
                  <a:gd name="connsiteX2" fmla="*/ 393881 w 393881"/>
                  <a:gd name="connsiteY2" fmla="*/ 914872 h 919398"/>
                  <a:gd name="connsiteX3" fmla="*/ 182161 w 393881"/>
                  <a:gd name="connsiteY3" fmla="*/ 142310 h 919398"/>
                  <a:gd name="connsiteX4" fmla="*/ 129821 w 393881"/>
                  <a:gd name="connsiteY4" fmla="*/ 0 h 919398"/>
                  <a:gd name="connsiteX0" fmla="*/ 129821 w 393881"/>
                  <a:gd name="connsiteY0" fmla="*/ 0 h 919398"/>
                  <a:gd name="connsiteX1" fmla="*/ 273639 w 393881"/>
                  <a:gd name="connsiteY1" fmla="*/ 919398 h 919398"/>
                  <a:gd name="connsiteX2" fmla="*/ 393881 w 393881"/>
                  <a:gd name="connsiteY2" fmla="*/ 914872 h 919398"/>
                  <a:gd name="connsiteX3" fmla="*/ 182161 w 393881"/>
                  <a:gd name="connsiteY3" fmla="*/ 142310 h 919398"/>
                  <a:gd name="connsiteX4" fmla="*/ 129821 w 393881"/>
                  <a:gd name="connsiteY4" fmla="*/ 0 h 919398"/>
                  <a:gd name="connsiteX0" fmla="*/ 129821 w 393881"/>
                  <a:gd name="connsiteY0" fmla="*/ 0 h 919398"/>
                  <a:gd name="connsiteX1" fmla="*/ 273639 w 393881"/>
                  <a:gd name="connsiteY1" fmla="*/ 919398 h 919398"/>
                  <a:gd name="connsiteX2" fmla="*/ 393881 w 393881"/>
                  <a:gd name="connsiteY2" fmla="*/ 914872 h 919398"/>
                  <a:gd name="connsiteX3" fmla="*/ 182161 w 393881"/>
                  <a:gd name="connsiteY3" fmla="*/ 142310 h 919398"/>
                  <a:gd name="connsiteX4" fmla="*/ 129821 w 393881"/>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188038 w 399758"/>
                  <a:gd name="connsiteY3" fmla="*/ 142310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188038 w 399758"/>
                  <a:gd name="connsiteY3" fmla="*/ 142310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188038 w 399758"/>
                  <a:gd name="connsiteY3" fmla="*/ 142310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188038 w 399758"/>
                  <a:gd name="connsiteY3" fmla="*/ 142310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188038 w 399758"/>
                  <a:gd name="connsiteY3" fmla="*/ 142310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206749 w 399758"/>
                  <a:gd name="connsiteY3" fmla="*/ 98655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219222 w 399758"/>
                  <a:gd name="connsiteY3" fmla="*/ 98655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209868 w 399758"/>
                  <a:gd name="connsiteY3" fmla="*/ 83065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209868 w 399758"/>
                  <a:gd name="connsiteY3" fmla="*/ 83065 h 919398"/>
                  <a:gd name="connsiteX4" fmla="*/ 135698 w 399758"/>
                  <a:gd name="connsiteY4" fmla="*/ 0 h 919398"/>
                  <a:gd name="connsiteX0" fmla="*/ 135698 w 399758"/>
                  <a:gd name="connsiteY0" fmla="*/ 0 h 919398"/>
                  <a:gd name="connsiteX1" fmla="*/ 279516 w 399758"/>
                  <a:gd name="connsiteY1" fmla="*/ 919398 h 919398"/>
                  <a:gd name="connsiteX2" fmla="*/ 399758 w 399758"/>
                  <a:gd name="connsiteY2" fmla="*/ 914872 h 919398"/>
                  <a:gd name="connsiteX3" fmla="*/ 209868 w 399758"/>
                  <a:gd name="connsiteY3" fmla="*/ 83065 h 919398"/>
                  <a:gd name="connsiteX4" fmla="*/ 135698 w 399758"/>
                  <a:gd name="connsiteY4" fmla="*/ 0 h 919398"/>
                  <a:gd name="connsiteX0" fmla="*/ 128951 w 393011"/>
                  <a:gd name="connsiteY0" fmla="*/ 0 h 919398"/>
                  <a:gd name="connsiteX1" fmla="*/ 272769 w 393011"/>
                  <a:gd name="connsiteY1" fmla="*/ 919398 h 919398"/>
                  <a:gd name="connsiteX2" fmla="*/ 393011 w 393011"/>
                  <a:gd name="connsiteY2" fmla="*/ 914872 h 919398"/>
                  <a:gd name="connsiteX3" fmla="*/ 203121 w 393011"/>
                  <a:gd name="connsiteY3" fmla="*/ 83065 h 919398"/>
                  <a:gd name="connsiteX4" fmla="*/ 128951 w 393011"/>
                  <a:gd name="connsiteY4" fmla="*/ 0 h 919398"/>
                  <a:gd name="connsiteX0" fmla="*/ 128951 w 393011"/>
                  <a:gd name="connsiteY0" fmla="*/ 0 h 919398"/>
                  <a:gd name="connsiteX1" fmla="*/ 272769 w 393011"/>
                  <a:gd name="connsiteY1" fmla="*/ 919398 h 919398"/>
                  <a:gd name="connsiteX2" fmla="*/ 393011 w 393011"/>
                  <a:gd name="connsiteY2" fmla="*/ 914872 h 919398"/>
                  <a:gd name="connsiteX3" fmla="*/ 203121 w 393011"/>
                  <a:gd name="connsiteY3" fmla="*/ 83065 h 919398"/>
                  <a:gd name="connsiteX4" fmla="*/ 128951 w 393011"/>
                  <a:gd name="connsiteY4" fmla="*/ 0 h 919398"/>
                  <a:gd name="connsiteX0" fmla="*/ 128951 w 393011"/>
                  <a:gd name="connsiteY0" fmla="*/ 0 h 919398"/>
                  <a:gd name="connsiteX1" fmla="*/ 272769 w 393011"/>
                  <a:gd name="connsiteY1" fmla="*/ 919398 h 919398"/>
                  <a:gd name="connsiteX2" fmla="*/ 393011 w 393011"/>
                  <a:gd name="connsiteY2" fmla="*/ 914872 h 919398"/>
                  <a:gd name="connsiteX3" fmla="*/ 203121 w 393011"/>
                  <a:gd name="connsiteY3" fmla="*/ 83065 h 919398"/>
                  <a:gd name="connsiteX4" fmla="*/ 128951 w 393011"/>
                  <a:gd name="connsiteY4" fmla="*/ 0 h 919398"/>
                  <a:gd name="connsiteX0" fmla="*/ 128951 w 393011"/>
                  <a:gd name="connsiteY0" fmla="*/ 0 h 919398"/>
                  <a:gd name="connsiteX1" fmla="*/ 272769 w 393011"/>
                  <a:gd name="connsiteY1" fmla="*/ 919398 h 919398"/>
                  <a:gd name="connsiteX2" fmla="*/ 393011 w 393011"/>
                  <a:gd name="connsiteY2" fmla="*/ 914872 h 919398"/>
                  <a:gd name="connsiteX3" fmla="*/ 203121 w 393011"/>
                  <a:gd name="connsiteY3" fmla="*/ 83065 h 919398"/>
                  <a:gd name="connsiteX4" fmla="*/ 128951 w 393011"/>
                  <a:gd name="connsiteY4" fmla="*/ 0 h 919398"/>
                  <a:gd name="connsiteX0" fmla="*/ 128951 w 393011"/>
                  <a:gd name="connsiteY0" fmla="*/ 0 h 919398"/>
                  <a:gd name="connsiteX1" fmla="*/ 272769 w 393011"/>
                  <a:gd name="connsiteY1" fmla="*/ 919398 h 919398"/>
                  <a:gd name="connsiteX2" fmla="*/ 393011 w 393011"/>
                  <a:gd name="connsiteY2" fmla="*/ 914872 h 919398"/>
                  <a:gd name="connsiteX3" fmla="*/ 203121 w 393011"/>
                  <a:gd name="connsiteY3" fmla="*/ 83065 h 919398"/>
                  <a:gd name="connsiteX4" fmla="*/ 128951 w 393011"/>
                  <a:gd name="connsiteY4" fmla="*/ 0 h 91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011" h="919398">
                    <a:moveTo>
                      <a:pt x="128951" y="0"/>
                    </a:moveTo>
                    <a:cubicBezTo>
                      <a:pt x="-217941" y="346902"/>
                      <a:pt x="241428" y="514854"/>
                      <a:pt x="272769" y="919398"/>
                    </a:cubicBezTo>
                    <a:lnTo>
                      <a:pt x="393011" y="914872"/>
                    </a:lnTo>
                    <a:cubicBezTo>
                      <a:pt x="368711" y="517829"/>
                      <a:pt x="-34219" y="380414"/>
                      <a:pt x="203121" y="83065"/>
                    </a:cubicBezTo>
                    <a:cubicBezTo>
                      <a:pt x="173301" y="44983"/>
                      <a:pt x="149416" y="33856"/>
                      <a:pt x="12895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62" name="Donut 17">
                <a:extLst>
                  <a:ext uri="{FF2B5EF4-FFF2-40B4-BE49-F238E27FC236}"/>
                </a:extLst>
              </p:cNvPr>
              <p:cNvSpPr/>
              <p:nvPr/>
            </p:nvSpPr>
            <p:spPr>
              <a:xfrm>
                <a:off x="5580945" y="1473174"/>
                <a:ext cx="199963" cy="199954"/>
              </a:xfrm>
              <a:prstGeom prst="don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solidFill>
                    <a:schemeClr val="tx1"/>
                  </a:solidFill>
                </a:endParaRPr>
              </a:p>
            </p:txBody>
          </p:sp>
          <p:sp>
            <p:nvSpPr>
              <p:cNvPr id="63" name="Donut 18">
                <a:extLst>
                  <a:ext uri="{FF2B5EF4-FFF2-40B4-BE49-F238E27FC236}"/>
                </a:extLst>
              </p:cNvPr>
              <p:cNvSpPr/>
              <p:nvPr/>
            </p:nvSpPr>
            <p:spPr>
              <a:xfrm>
                <a:off x="6413671" y="1481390"/>
                <a:ext cx="202703" cy="199956"/>
              </a:xfrm>
              <a:prstGeom prst="don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solidFill>
                    <a:schemeClr val="tx1"/>
                  </a:solidFill>
                </a:endParaRPr>
              </a:p>
            </p:txBody>
          </p:sp>
        </p:grpSp>
        <p:grpSp>
          <p:nvGrpSpPr>
            <p:cNvPr id="44" name="Group 733">
              <a:extLst>
                <a:ext uri="{FF2B5EF4-FFF2-40B4-BE49-F238E27FC236}"/>
              </a:extLst>
            </p:cNvPr>
            <p:cNvGrpSpPr/>
            <p:nvPr/>
          </p:nvGrpSpPr>
          <p:grpSpPr>
            <a:xfrm>
              <a:off x="3994931" y="1808723"/>
              <a:ext cx="4692302" cy="4030589"/>
              <a:chOff x="3994931" y="1808723"/>
              <a:chExt cx="4692302" cy="4030589"/>
            </a:xfrm>
            <a:solidFill>
              <a:schemeClr val="bg1">
                <a:lumMod val="75000"/>
              </a:schemeClr>
            </a:solidFill>
          </p:grpSpPr>
          <p:sp>
            <p:nvSpPr>
              <p:cNvPr id="45" name="Block Arc 734">
                <a:extLst>
                  <a:ext uri="{FF2B5EF4-FFF2-40B4-BE49-F238E27FC236}"/>
                </a:extLst>
              </p:cNvPr>
              <p:cNvSpPr/>
              <p:nvPr/>
            </p:nvSpPr>
            <p:spPr>
              <a:xfrm rot="10800000">
                <a:off x="5666411" y="1808723"/>
                <a:ext cx="849508" cy="849509"/>
              </a:xfrm>
              <a:prstGeom prst="blockArc">
                <a:avLst>
                  <a:gd name="adj1" fmla="val 10728016"/>
                  <a:gd name="adj2" fmla="val 25462"/>
                  <a:gd name="adj3" fmla="val 148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solidFill>
                    <a:schemeClr val="tx1"/>
                  </a:solidFill>
                </a:endParaRPr>
              </a:p>
            </p:txBody>
          </p:sp>
          <p:sp>
            <p:nvSpPr>
              <p:cNvPr id="46" name="Rectangle 735">
                <a:extLst>
                  <a:ext uri="{FF2B5EF4-FFF2-40B4-BE49-F238E27FC236}"/>
                </a:extLst>
              </p:cNvPr>
              <p:cNvSpPr/>
              <p:nvPr/>
            </p:nvSpPr>
            <p:spPr>
              <a:xfrm>
                <a:off x="6012146" y="2610438"/>
                <a:ext cx="133781" cy="334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47" name="Rectangle 736">
                <a:extLst>
                  <a:ext uri="{FF2B5EF4-FFF2-40B4-BE49-F238E27FC236}"/>
                </a:extLst>
              </p:cNvPr>
              <p:cNvSpPr/>
              <p:nvPr/>
            </p:nvSpPr>
            <p:spPr>
              <a:xfrm>
                <a:off x="6012816" y="2926315"/>
                <a:ext cx="2219081" cy="133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48" name="Rectangle 737">
                <a:extLst>
                  <a:ext uri="{FF2B5EF4-FFF2-40B4-BE49-F238E27FC236}"/>
                </a:extLst>
              </p:cNvPr>
              <p:cNvSpPr/>
              <p:nvPr/>
            </p:nvSpPr>
            <p:spPr>
              <a:xfrm>
                <a:off x="4485617" y="3281120"/>
                <a:ext cx="3746280" cy="133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49" name="Rectangle 738">
                <a:extLst>
                  <a:ext uri="{FF2B5EF4-FFF2-40B4-BE49-F238E27FC236}"/>
                </a:extLst>
              </p:cNvPr>
              <p:cNvSpPr/>
              <p:nvPr/>
            </p:nvSpPr>
            <p:spPr>
              <a:xfrm>
                <a:off x="4485617" y="3635924"/>
                <a:ext cx="3077301" cy="133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50" name="Rectangle 739">
                <a:extLst>
                  <a:ext uri="{FF2B5EF4-FFF2-40B4-BE49-F238E27FC236}"/>
                </a:extLst>
              </p:cNvPr>
              <p:cNvSpPr/>
              <p:nvPr/>
            </p:nvSpPr>
            <p:spPr>
              <a:xfrm>
                <a:off x="5154595" y="3990729"/>
                <a:ext cx="2408323" cy="133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51" name="Rectangle 740">
                <a:extLst>
                  <a:ext uri="{FF2B5EF4-FFF2-40B4-BE49-F238E27FC236}"/>
                </a:extLst>
              </p:cNvPr>
              <p:cNvSpPr/>
              <p:nvPr/>
            </p:nvSpPr>
            <p:spPr>
              <a:xfrm>
                <a:off x="5154595" y="4345533"/>
                <a:ext cx="1739344" cy="133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52" name="Rectangle 741">
                <a:extLst>
                  <a:ext uri="{FF2B5EF4-FFF2-40B4-BE49-F238E27FC236}"/>
                </a:extLst>
              </p:cNvPr>
              <p:cNvSpPr/>
              <p:nvPr/>
            </p:nvSpPr>
            <p:spPr>
              <a:xfrm>
                <a:off x="6088914" y="4700337"/>
                <a:ext cx="805025" cy="133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53" name="Rectangle 742">
                <a:extLst>
                  <a:ext uri="{FF2B5EF4-FFF2-40B4-BE49-F238E27FC236}"/>
                </a:extLst>
              </p:cNvPr>
              <p:cNvSpPr/>
              <p:nvPr/>
            </p:nvSpPr>
            <p:spPr>
              <a:xfrm>
                <a:off x="6022024" y="4700337"/>
                <a:ext cx="133781" cy="6588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54" name="Freeform 32">
                <a:extLst>
                  <a:ext uri="{FF2B5EF4-FFF2-40B4-BE49-F238E27FC236}"/>
                </a:extLst>
              </p:cNvPr>
              <p:cNvSpPr/>
              <p:nvPr/>
            </p:nvSpPr>
            <p:spPr>
              <a:xfrm>
                <a:off x="8129649" y="2788110"/>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55" name="Freeform 35">
                <a:extLst>
                  <a:ext uri="{FF2B5EF4-FFF2-40B4-BE49-F238E27FC236}"/>
                </a:extLst>
              </p:cNvPr>
              <p:cNvSpPr/>
              <p:nvPr/>
            </p:nvSpPr>
            <p:spPr>
              <a:xfrm rot="10800000">
                <a:off x="3994931" y="3158644"/>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56" name="Freeform 36">
                <a:extLst>
                  <a:ext uri="{FF2B5EF4-FFF2-40B4-BE49-F238E27FC236}"/>
                </a:extLst>
              </p:cNvPr>
              <p:cNvSpPr/>
              <p:nvPr/>
            </p:nvSpPr>
            <p:spPr>
              <a:xfrm>
                <a:off x="7486607" y="3502048"/>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57" name="Freeform 38">
                <a:extLst>
                  <a:ext uri="{FF2B5EF4-FFF2-40B4-BE49-F238E27FC236}"/>
                </a:extLst>
              </p:cNvPr>
              <p:cNvSpPr/>
              <p:nvPr/>
            </p:nvSpPr>
            <p:spPr>
              <a:xfrm>
                <a:off x="6843565" y="4215987"/>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58" name="Freeform 39">
                <a:extLst>
                  <a:ext uri="{FF2B5EF4-FFF2-40B4-BE49-F238E27FC236}"/>
                </a:extLst>
              </p:cNvPr>
              <p:cNvSpPr/>
              <p:nvPr/>
            </p:nvSpPr>
            <p:spPr>
              <a:xfrm rot="10800000">
                <a:off x="4661108" y="3861816"/>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59" name="원형: 비어 있음 3">
                <a:extLst>
                  <a:ext uri="{FF2B5EF4-FFF2-40B4-BE49-F238E27FC236}"/>
                </a:extLst>
              </p:cNvPr>
              <p:cNvSpPr/>
              <p:nvPr/>
            </p:nvSpPr>
            <p:spPr>
              <a:xfrm>
                <a:off x="5844775" y="5351032"/>
                <a:ext cx="488280" cy="488280"/>
              </a:xfrm>
              <a:prstGeom prst="donut">
                <a:avLst>
                  <a:gd name="adj" fmla="val 11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solidFill>
                    <a:schemeClr val="tx1"/>
                  </a:solidFill>
                </a:endParaRPr>
              </a:p>
            </p:txBody>
          </p:sp>
        </p:grpSp>
      </p:grpSp>
    </p:spTree>
    <p:extLst>
      <p:ext uri="{BB962C8B-B14F-4D97-AF65-F5344CB8AC3E}">
        <p14:creationId xmlns:p14="http://schemas.microsoft.com/office/powerpoint/2010/main" val="2813943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lnSpc>
                <a:spcPct val="130000"/>
              </a:lnSpc>
              <a:buFontTx/>
              <a:buAutoNum type="arabicPeriod"/>
              <a:defRPr/>
            </a:pPr>
            <a:r>
              <a:rPr lang="es-EC" sz="2800" b="1" i="1" dirty="0" smtClean="0">
                <a:solidFill>
                  <a:prstClr val="black"/>
                </a:solidFill>
                <a:latin typeface="Arial" panose="020B0604020202020204" pitchFamily="34" charset="0"/>
                <a:cs typeface="Arial" panose="020B0604020202020204" pitchFamily="34" charset="0"/>
              </a:rPr>
              <a:t>IDENTIFICACIÓN </a:t>
            </a:r>
            <a:r>
              <a:rPr lang="es-EC" sz="2800" b="1" i="1" dirty="0">
                <a:solidFill>
                  <a:prstClr val="black"/>
                </a:solidFill>
                <a:latin typeface="Arial" panose="020B0604020202020204" pitchFamily="34" charset="0"/>
                <a:cs typeface="Arial" panose="020B0604020202020204" pitchFamily="34" charset="0"/>
              </a:rPr>
              <a:t>DEL PROBLEMA</a:t>
            </a:r>
          </a:p>
        </p:txBody>
      </p:sp>
      <p:grpSp>
        <p:nvGrpSpPr>
          <p:cNvPr id="17" name="16 Grupo"/>
          <p:cNvGrpSpPr/>
          <p:nvPr/>
        </p:nvGrpSpPr>
        <p:grpSpPr>
          <a:xfrm>
            <a:off x="1332621" y="1036068"/>
            <a:ext cx="10521927" cy="4831434"/>
            <a:chOff x="334963" y="973138"/>
            <a:chExt cx="11685587" cy="5867400"/>
          </a:xfrm>
        </p:grpSpPr>
        <p:pic>
          <p:nvPicPr>
            <p:cNvPr id="18" name="Picture 3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3" y="2474913"/>
              <a:ext cx="4176712"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brir llave 36">
              <a:extLst>
                <a:ext uri="{FF2B5EF4-FFF2-40B4-BE49-F238E27FC236}"/>
              </a:extLst>
            </p:cNvPr>
            <p:cNvSpPr/>
            <p:nvPr/>
          </p:nvSpPr>
          <p:spPr>
            <a:xfrm>
              <a:off x="4583113" y="973138"/>
              <a:ext cx="431800" cy="5794375"/>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x-none"/>
            </a:p>
          </p:txBody>
        </p:sp>
        <p:sp>
          <p:nvSpPr>
            <p:cNvPr id="20" name="CuadroTexto 120">
              <a:extLst>
                <a:ext uri="{FF2B5EF4-FFF2-40B4-BE49-F238E27FC236}"/>
              </a:extLst>
            </p:cNvPr>
            <p:cNvSpPr txBox="1"/>
            <p:nvPr/>
          </p:nvSpPr>
          <p:spPr>
            <a:xfrm>
              <a:off x="4940300" y="1192213"/>
              <a:ext cx="6729413" cy="5356225"/>
            </a:xfrm>
            <a:prstGeom prst="rect">
              <a:avLst/>
            </a:prstGeom>
            <a:noFill/>
          </p:spPr>
          <p:txBody>
            <a:bodyPr>
              <a:spAutoFit/>
            </a:bodyPr>
            <a:lstStyle/>
            <a:p>
              <a:pPr algn="ctr">
                <a:defRPr/>
              </a:pPr>
              <a:r>
                <a:rPr lang="es-EC" b="1" dirty="0"/>
                <a:t>La carencia de un Sistema Integrado de Gestión Hospitalaria genera:</a:t>
              </a:r>
            </a:p>
            <a:p>
              <a:pPr algn="ctr">
                <a:defRPr/>
              </a:pPr>
              <a:endParaRPr lang="es-EC" b="1" dirty="0"/>
            </a:p>
            <a:p>
              <a:pPr marL="285750" indent="-285750" algn="just">
                <a:buFont typeface="Wingdings" panose="05000000000000000000" pitchFamily="2" charset="2"/>
                <a:buChar char="ü"/>
                <a:defRPr/>
              </a:pPr>
              <a:r>
                <a:rPr lang="es-EC" b="1" dirty="0"/>
                <a:t>Mala atención médica </a:t>
              </a:r>
            </a:p>
            <a:p>
              <a:pPr marL="285750" indent="-285750" algn="just">
                <a:buFont typeface="Wingdings" panose="05000000000000000000" pitchFamily="2" charset="2"/>
                <a:buChar char="ü"/>
                <a:defRPr/>
              </a:pPr>
              <a:endParaRPr lang="es-EC" b="1" dirty="0"/>
            </a:p>
            <a:p>
              <a:pPr algn="just">
                <a:defRPr/>
              </a:pPr>
              <a:endParaRPr lang="es-EC" b="1" dirty="0"/>
            </a:p>
            <a:p>
              <a:pPr marL="285750" indent="-285750" algn="just">
                <a:buFont typeface="Wingdings" panose="05000000000000000000" pitchFamily="2" charset="2"/>
                <a:buChar char="ü"/>
                <a:defRPr/>
              </a:pPr>
              <a:endParaRPr lang="es-EC" b="1" dirty="0"/>
            </a:p>
            <a:p>
              <a:pPr marL="285750" indent="-285750" algn="just">
                <a:buFont typeface="Wingdings" panose="05000000000000000000" pitchFamily="2" charset="2"/>
                <a:buChar char="ü"/>
                <a:defRPr/>
              </a:pPr>
              <a:endParaRPr lang="es-EC" b="1" dirty="0"/>
            </a:p>
            <a:p>
              <a:pPr marL="285750" indent="-285750" algn="just">
                <a:buFont typeface="Wingdings" panose="05000000000000000000" pitchFamily="2" charset="2"/>
                <a:buChar char="ü"/>
                <a:defRPr/>
              </a:pPr>
              <a:endParaRPr lang="es-EC" b="1" dirty="0"/>
            </a:p>
            <a:p>
              <a:pPr marL="285750" indent="-285750" algn="just">
                <a:buFont typeface="Wingdings" panose="05000000000000000000" pitchFamily="2" charset="2"/>
                <a:buChar char="ü"/>
                <a:defRPr/>
              </a:pPr>
              <a:endParaRPr lang="es-EC" b="1" dirty="0"/>
            </a:p>
            <a:p>
              <a:pPr marL="285750" indent="-285750" algn="just">
                <a:buFont typeface="Wingdings" panose="05000000000000000000" pitchFamily="2" charset="2"/>
                <a:buChar char="ü"/>
                <a:defRPr/>
              </a:pPr>
              <a:r>
                <a:rPr lang="es-EC" b="1" dirty="0"/>
                <a:t>Falta de información de antecedentes clínicos puede generar una prescripción médica errónea.</a:t>
              </a:r>
            </a:p>
            <a:p>
              <a:pPr marL="285750" indent="-285750" algn="just">
                <a:buFont typeface="Wingdings" panose="05000000000000000000" pitchFamily="2" charset="2"/>
                <a:buChar char="ü"/>
                <a:defRPr/>
              </a:pPr>
              <a:endParaRPr lang="es-EC" b="1" dirty="0"/>
            </a:p>
            <a:p>
              <a:pPr marL="285750" indent="-285750" algn="just">
                <a:buFont typeface="Wingdings" panose="05000000000000000000" pitchFamily="2" charset="2"/>
                <a:buChar char="ü"/>
                <a:defRPr/>
              </a:pPr>
              <a:endParaRPr lang="es-EC" b="1" dirty="0"/>
            </a:p>
            <a:p>
              <a:pPr marL="285750" indent="-285750" algn="just">
                <a:buFont typeface="Wingdings" panose="05000000000000000000" pitchFamily="2" charset="2"/>
                <a:buChar char="ü"/>
                <a:defRPr/>
              </a:pPr>
              <a:endParaRPr lang="es-EC" b="1" dirty="0"/>
            </a:p>
            <a:p>
              <a:pPr marL="285750" indent="-285750" algn="just">
                <a:buFont typeface="Wingdings" panose="05000000000000000000" pitchFamily="2" charset="2"/>
                <a:buChar char="ü"/>
                <a:defRPr/>
              </a:pPr>
              <a:endParaRPr lang="es-EC" b="1" dirty="0"/>
            </a:p>
            <a:p>
              <a:pPr marL="285750" indent="-285750" algn="just">
                <a:buFont typeface="Wingdings" panose="05000000000000000000" pitchFamily="2" charset="2"/>
                <a:buChar char="ü"/>
                <a:defRPr/>
              </a:pPr>
              <a:endParaRPr lang="es-EC" b="1" dirty="0"/>
            </a:p>
            <a:p>
              <a:pPr marL="285750" indent="-285750" algn="just">
                <a:buFont typeface="Wingdings" panose="05000000000000000000" pitchFamily="2" charset="2"/>
                <a:buChar char="ü"/>
                <a:defRPr/>
              </a:pPr>
              <a:endParaRPr lang="es-EC" b="1" dirty="0"/>
            </a:p>
            <a:p>
              <a:pPr marL="285750" indent="-285750" algn="just">
                <a:buFont typeface="Wingdings" panose="05000000000000000000" pitchFamily="2" charset="2"/>
                <a:buChar char="ü"/>
                <a:defRPr/>
              </a:pPr>
              <a:r>
                <a:rPr lang="es-EC" b="1" dirty="0"/>
                <a:t> Pérdida de tiempo en consulta y riesgo en el paciente</a:t>
              </a:r>
            </a:p>
            <a:p>
              <a:pPr marL="285750" indent="-285750" algn="just">
                <a:buFont typeface="Wingdings" panose="05000000000000000000" pitchFamily="2" charset="2"/>
                <a:buChar char="ü"/>
                <a:defRPr/>
              </a:pPr>
              <a:endParaRPr lang="x-none" b="1" dirty="0"/>
            </a:p>
          </p:txBody>
        </p:sp>
        <p:grpSp>
          <p:nvGrpSpPr>
            <p:cNvPr id="21" name="Grupo 37"/>
            <p:cNvGrpSpPr>
              <a:grpSpLocks/>
            </p:cNvGrpSpPr>
            <p:nvPr/>
          </p:nvGrpSpPr>
          <p:grpSpPr bwMode="auto">
            <a:xfrm>
              <a:off x="5449888" y="2114550"/>
              <a:ext cx="4535487" cy="1441450"/>
              <a:chOff x="5412904" y="2186799"/>
              <a:chExt cx="4669304" cy="1440638"/>
            </a:xfrm>
          </p:grpSpPr>
          <p:pic>
            <p:nvPicPr>
              <p:cNvPr id="26" name="Picture 38" descr="Resultado de imagen para emergencias del hospital militar en qu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904" y="2186800"/>
                <a:ext cx="2462484" cy="144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9994" y="2186799"/>
                <a:ext cx="2132214" cy="144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upo 38"/>
            <p:cNvGrpSpPr>
              <a:grpSpLocks/>
            </p:cNvGrpSpPr>
            <p:nvPr/>
          </p:nvGrpSpPr>
          <p:grpSpPr bwMode="auto">
            <a:xfrm>
              <a:off x="5461000" y="4470400"/>
              <a:ext cx="3598863" cy="1163638"/>
              <a:chOff x="5412904" y="4275509"/>
              <a:chExt cx="4896794" cy="1625239"/>
            </a:xfrm>
          </p:grpSpPr>
          <p:pic>
            <p:nvPicPr>
              <p:cNvPr id="24" name="Picture 40"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2904" y="4275509"/>
                <a:ext cx="2462484" cy="162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Resultado de imagen para mala prescripcion de medicament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5388" y="4275509"/>
                <a:ext cx="2434310" cy="162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44" descr="Resultado de imagen para atenciÃ³n mÃ©dica de un paciente"/>
            <p:cNvPicPr>
              <a:picLocks noChangeAspect="1" noChangeArrowheads="1"/>
            </p:cNvPicPr>
            <p:nvPr/>
          </p:nvPicPr>
          <p:blipFill>
            <a:blip r:embed="rId7" cstate="print">
              <a:extLst>
                <a:ext uri="{28A0092B-C50C-407E-A947-70E740481C1C}">
                  <a14:useLocalDpi xmlns:a14="http://schemas.microsoft.com/office/drawing/2010/main" val="0"/>
                </a:ext>
              </a:extLst>
            </a:blip>
            <a:srcRect l="25087"/>
            <a:stretch>
              <a:fillRect/>
            </a:stretch>
          </p:blipFill>
          <p:spPr bwMode="auto">
            <a:xfrm>
              <a:off x="10537825" y="5519738"/>
              <a:ext cx="14827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9652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2.- ENUNCIADO </a:t>
            </a:r>
            <a:r>
              <a:rPr lang="es-EC" sz="2800" b="1" i="1" dirty="0">
                <a:solidFill>
                  <a:prstClr val="black"/>
                </a:solidFill>
                <a:latin typeface="Arial" panose="020B0604020202020204" pitchFamily="34" charset="0"/>
                <a:cs typeface="Arial" panose="020B0604020202020204" pitchFamily="34" charset="0"/>
              </a:rPr>
              <a:t>DEL PROBLEMA</a:t>
            </a:r>
          </a:p>
        </p:txBody>
      </p:sp>
      <p:grpSp>
        <p:nvGrpSpPr>
          <p:cNvPr id="14" name="Grupo 34"/>
          <p:cNvGrpSpPr>
            <a:grpSpLocks/>
          </p:cNvGrpSpPr>
          <p:nvPr/>
        </p:nvGrpSpPr>
        <p:grpSpPr bwMode="auto">
          <a:xfrm>
            <a:off x="2644812" y="1175603"/>
            <a:ext cx="9294678" cy="5383973"/>
            <a:chOff x="982638" y="1111564"/>
            <a:chExt cx="9928549" cy="5818155"/>
          </a:xfrm>
        </p:grpSpPr>
        <p:grpSp>
          <p:nvGrpSpPr>
            <p:cNvPr id="15" name="Grupo 33"/>
            <p:cNvGrpSpPr>
              <a:grpSpLocks/>
            </p:cNvGrpSpPr>
            <p:nvPr/>
          </p:nvGrpSpPr>
          <p:grpSpPr bwMode="auto">
            <a:xfrm>
              <a:off x="982638" y="1179165"/>
              <a:ext cx="9928549" cy="5750554"/>
              <a:chOff x="304446" y="1271302"/>
              <a:chExt cx="9631962" cy="5678546"/>
            </a:xfrm>
          </p:grpSpPr>
          <p:pic>
            <p:nvPicPr>
              <p:cNvPr id="28" name="Picture 6" descr="Resultado de imagen para historia clinica electro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5305" y="1271302"/>
                <a:ext cx="2421103" cy="126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 descr="Resultado de imagen para manejo de farmacia hospitalar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5304" y="2548078"/>
                <a:ext cx="2421104" cy="139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5304" y="3931543"/>
                <a:ext cx="2421104" cy="140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2"/>
              <p:cNvSpPr txBox="1">
                <a:spLocks noChangeArrowheads="1"/>
              </p:cNvSpPr>
              <p:nvPr/>
            </p:nvSpPr>
            <p:spPr bwMode="auto">
              <a:xfrm>
                <a:off x="396877" y="2276588"/>
                <a:ext cx="3624718" cy="6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C" altLang="x-none" b="1"/>
                  <a:t>Carencia de un Sistema Integrado de Gestión Hospitalaria </a:t>
                </a:r>
                <a:endParaRPr lang="x-none" altLang="x-none" b="1"/>
              </a:p>
            </p:txBody>
          </p:sp>
          <p:pic>
            <p:nvPicPr>
              <p:cNvPr id="32" name="Picture 14"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l="16920" r="16920" b="8499"/>
              <a:stretch>
                <a:fillRect/>
              </a:stretch>
            </p:blipFill>
            <p:spPr bwMode="auto">
              <a:xfrm>
                <a:off x="304446" y="2960236"/>
                <a:ext cx="4134083" cy="321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Conector recto de flecha 4">
                <a:extLst>
                  <a:ext uri="{FF2B5EF4-FFF2-40B4-BE49-F238E27FC236}"/>
                </a:extLst>
              </p:cNvPr>
              <p:cNvCxnSpPr>
                <a:cxnSpLocks/>
              </p:cNvCxnSpPr>
              <p:nvPr/>
            </p:nvCxnSpPr>
            <p:spPr>
              <a:xfrm flipV="1">
                <a:off x="4579842" y="2149819"/>
                <a:ext cx="2762990" cy="7571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75">
                <a:extLst>
                  <a:ext uri="{FF2B5EF4-FFF2-40B4-BE49-F238E27FC236}"/>
                </a:extLst>
              </p:cNvPr>
              <p:cNvCxnSpPr>
                <a:cxnSpLocks/>
              </p:cNvCxnSpPr>
              <p:nvPr/>
            </p:nvCxnSpPr>
            <p:spPr>
              <a:xfrm>
                <a:off x="4579842" y="4968386"/>
                <a:ext cx="27398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80">
                <a:extLst>
                  <a:ext uri="{FF2B5EF4-FFF2-40B4-BE49-F238E27FC236}"/>
                </a:extLst>
              </p:cNvPr>
              <p:cNvCxnSpPr>
                <a:cxnSpLocks/>
              </p:cNvCxnSpPr>
              <p:nvPr/>
            </p:nvCxnSpPr>
            <p:spPr>
              <a:xfrm>
                <a:off x="4579842" y="3902409"/>
                <a:ext cx="27398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89">
                <a:extLst>
                  <a:ext uri="{FF2B5EF4-FFF2-40B4-BE49-F238E27FC236}"/>
                </a:extLst>
              </p:cNvPr>
              <p:cNvCxnSpPr>
                <a:cxnSpLocks/>
              </p:cNvCxnSpPr>
              <p:nvPr/>
            </p:nvCxnSpPr>
            <p:spPr>
              <a:xfrm>
                <a:off x="4590622" y="6050038"/>
                <a:ext cx="2687524" cy="6270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CuadroTexto 95"/>
              <p:cNvSpPr txBox="1">
                <a:spLocks noChangeArrowheads="1"/>
              </p:cNvSpPr>
              <p:nvPr/>
            </p:nvSpPr>
            <p:spPr bwMode="auto">
              <a:xfrm>
                <a:off x="5356481" y="1866680"/>
                <a:ext cx="864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C" altLang="x-none" sz="2000" b="1"/>
                  <a:t>HCEU </a:t>
                </a:r>
                <a:endParaRPr lang="x-none" altLang="x-none" sz="2000" b="1"/>
              </a:p>
            </p:txBody>
          </p:sp>
          <p:sp>
            <p:nvSpPr>
              <p:cNvPr id="38" name="CuadroTexto 96"/>
              <p:cNvSpPr txBox="1">
                <a:spLocks noChangeArrowheads="1"/>
              </p:cNvSpPr>
              <p:nvPr/>
            </p:nvSpPr>
            <p:spPr bwMode="auto">
              <a:xfrm>
                <a:off x="4438529" y="3123244"/>
                <a:ext cx="2904638" cy="6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C" altLang="x-none" b="1"/>
                  <a:t>Inventario de insumos y medicamentos </a:t>
                </a:r>
                <a:endParaRPr lang="x-none" altLang="x-none" b="1"/>
              </a:p>
            </p:txBody>
          </p:sp>
          <p:sp>
            <p:nvSpPr>
              <p:cNvPr id="39" name="CuadroTexto 104"/>
              <p:cNvSpPr txBox="1">
                <a:spLocks noChangeArrowheads="1"/>
              </p:cNvSpPr>
              <p:nvPr/>
            </p:nvSpPr>
            <p:spPr bwMode="auto">
              <a:xfrm>
                <a:off x="4460242" y="4426508"/>
                <a:ext cx="2904638" cy="36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C" altLang="x-none" b="1"/>
                  <a:t>Auditoría financiera </a:t>
                </a:r>
                <a:endParaRPr lang="x-none" altLang="x-none" b="1"/>
              </a:p>
            </p:txBody>
          </p:sp>
          <p:pic>
            <p:nvPicPr>
              <p:cNvPr id="40" name="Picture 28" descr="Resultado de imagen para atencion medica en el hospital militar de quito sala de esper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5304" y="5339007"/>
                <a:ext cx="2421104" cy="161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uadroTexto 111"/>
              <p:cNvSpPr txBox="1">
                <a:spLocks noChangeArrowheads="1"/>
              </p:cNvSpPr>
              <p:nvPr/>
            </p:nvSpPr>
            <p:spPr bwMode="auto">
              <a:xfrm>
                <a:off x="5112821" y="5455363"/>
                <a:ext cx="2284193" cy="6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C" altLang="x-none" b="1"/>
                  <a:t>Atención médica automática </a:t>
                </a:r>
                <a:endParaRPr lang="x-none" altLang="x-none" b="1"/>
              </a:p>
            </p:txBody>
          </p:sp>
        </p:grpSp>
        <p:pic>
          <p:nvPicPr>
            <p:cNvPr id="16" name="Picture 30" descr="Resultado de imagen para comando conunto de las fuerzas armadas ecuador"/>
            <p:cNvPicPr>
              <a:picLocks noChangeAspect="1" noChangeArrowheads="1"/>
            </p:cNvPicPr>
            <p:nvPr/>
          </p:nvPicPr>
          <p:blipFill>
            <a:blip r:embed="rId7">
              <a:extLst>
                <a:ext uri="{28A0092B-C50C-407E-A947-70E740481C1C}">
                  <a14:useLocalDpi xmlns:a14="http://schemas.microsoft.com/office/drawing/2010/main" val="0"/>
                </a:ext>
              </a:extLst>
            </a:blip>
            <a:srcRect t="41716" b="21095"/>
            <a:stretch>
              <a:fillRect/>
            </a:stretch>
          </p:blipFill>
          <p:spPr bwMode="auto">
            <a:xfrm>
              <a:off x="1517330" y="1111564"/>
              <a:ext cx="2857500" cy="106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1500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3</a:t>
            </a:r>
            <a:r>
              <a:rPr lang="es-EC" sz="2800" b="1" i="1" dirty="0" smtClean="0">
                <a:solidFill>
                  <a:prstClr val="black"/>
                </a:solidFill>
                <a:latin typeface="Arial" panose="020B0604020202020204" pitchFamily="34" charset="0"/>
                <a:cs typeface="Arial" panose="020B0604020202020204" pitchFamily="34" charset="0"/>
              </a:rPr>
              <a:t>.- PREGUNTAS DE INVESTIGACIÓN</a:t>
            </a:r>
            <a:endParaRPr lang="es-EC" sz="2800" b="1" i="1" dirty="0">
              <a:solidFill>
                <a:prstClr val="black"/>
              </a:solidFill>
              <a:latin typeface="Arial" panose="020B0604020202020204" pitchFamily="34" charset="0"/>
              <a:cs typeface="Arial" panose="020B0604020202020204" pitchFamily="34" charset="0"/>
            </a:endParaRPr>
          </a:p>
        </p:txBody>
      </p:sp>
      <p:cxnSp>
        <p:nvCxnSpPr>
          <p:cNvPr id="20" name="Straight Connector 28"/>
          <p:cNvCxnSpPr>
            <a:cxnSpLocks/>
          </p:cNvCxnSpPr>
          <p:nvPr/>
        </p:nvCxnSpPr>
        <p:spPr bwMode="auto">
          <a:xfrm flipH="1">
            <a:off x="1179046" y="3674884"/>
            <a:ext cx="10429875" cy="0"/>
          </a:xfrm>
          <a:prstGeom prst="line">
            <a:avLst/>
          </a:prstGeom>
          <a:noFill/>
          <a:ln w="19050" algn="ctr">
            <a:solidFill>
              <a:srgbClr val="7F7F7F"/>
            </a:solidFill>
            <a:miter lim="800000"/>
            <a:headEnd type="triangle" w="med" len="med"/>
            <a:tailEnd/>
          </a:ln>
          <a:extLst>
            <a:ext uri="{909E8E84-426E-40DD-AFC4-6F175D3DCCD1}">
              <a14:hiddenFill xmlns:a14="http://schemas.microsoft.com/office/drawing/2010/main">
                <a:noFill/>
              </a14:hiddenFill>
            </a:ext>
          </a:extLst>
        </p:spPr>
      </p:cxnSp>
      <p:grpSp>
        <p:nvGrpSpPr>
          <p:cNvPr id="21" name="Group 29"/>
          <p:cNvGrpSpPr>
            <a:grpSpLocks/>
          </p:cNvGrpSpPr>
          <p:nvPr/>
        </p:nvGrpSpPr>
        <p:grpSpPr bwMode="auto">
          <a:xfrm>
            <a:off x="3534896" y="1885771"/>
            <a:ext cx="2022475" cy="1035050"/>
            <a:chOff x="1978221" y="2100456"/>
            <a:chExt cx="1716151" cy="1035098"/>
          </a:xfrm>
        </p:grpSpPr>
        <p:sp>
          <p:nvSpPr>
            <p:cNvPr id="22" name="TextBox 30"/>
            <p:cNvSpPr txBox="1">
              <a:spLocks noChangeArrowheads="1"/>
            </p:cNvSpPr>
            <p:nvPr/>
          </p:nvSpPr>
          <p:spPr bwMode="auto">
            <a:xfrm>
              <a:off x="1978221" y="2304557"/>
              <a:ext cx="17094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C" altLang="ko-KR" sz="1200">
                  <a:solidFill>
                    <a:srgbClr val="404040"/>
                  </a:solidFill>
                  <a:latin typeface="Arial" charset="0"/>
                  <a:ea typeface="Arial Unicode MS" pitchFamily="34" charset="-128"/>
                  <a:cs typeface="Arial Unicode MS" pitchFamily="34" charset="-128"/>
                </a:rPr>
                <a:t>Se debe estandarizar un solo sistema para la red de sanidad de Fuerzas Armadas?</a:t>
              </a:r>
              <a:endParaRPr lang="ko-KR" altLang="en-US" sz="1200">
                <a:solidFill>
                  <a:srgbClr val="404040"/>
                </a:solidFill>
                <a:latin typeface="Arial" charset="0"/>
                <a:ea typeface="Arial Unicode MS" pitchFamily="34" charset="-128"/>
                <a:cs typeface="Arial Unicode MS" pitchFamily="34" charset="-128"/>
              </a:endParaRPr>
            </a:p>
          </p:txBody>
        </p:sp>
        <p:sp>
          <p:nvSpPr>
            <p:cNvPr id="23" name="TextBox 31"/>
            <p:cNvSpPr txBox="1">
              <a:spLocks noChangeArrowheads="1"/>
            </p:cNvSpPr>
            <p:nvPr/>
          </p:nvSpPr>
          <p:spPr bwMode="auto">
            <a:xfrm>
              <a:off x="1979822" y="2100456"/>
              <a:ext cx="171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b="1">
                  <a:solidFill>
                    <a:srgbClr val="404040"/>
                  </a:solidFill>
                  <a:latin typeface="Arial" charset="0"/>
                  <a:ea typeface="Arial Unicode MS" pitchFamily="34" charset="-128"/>
                  <a:cs typeface="Arial Unicode MS" pitchFamily="34" charset="-128"/>
                </a:rPr>
                <a:t>HIS</a:t>
              </a:r>
              <a:endParaRPr lang="ko-KR" altLang="en-US" sz="1200" b="1">
                <a:solidFill>
                  <a:srgbClr val="404040"/>
                </a:solidFill>
                <a:latin typeface="Arial" charset="0"/>
                <a:ea typeface="Arial Unicode MS" pitchFamily="34" charset="-128"/>
                <a:cs typeface="Arial Unicode MS" pitchFamily="34" charset="-128"/>
              </a:endParaRPr>
            </a:p>
          </p:txBody>
        </p:sp>
      </p:grpSp>
      <p:cxnSp>
        <p:nvCxnSpPr>
          <p:cNvPr id="24" name="Straight Connector 32"/>
          <p:cNvCxnSpPr>
            <a:cxnSpLocks noChangeShapeType="1"/>
          </p:cNvCxnSpPr>
          <p:nvPr/>
        </p:nvCxnSpPr>
        <p:spPr bwMode="auto">
          <a:xfrm>
            <a:off x="6933734" y="2811284"/>
            <a:ext cx="0" cy="503237"/>
          </a:xfrm>
          <a:prstGeom prst="line">
            <a:avLst/>
          </a:prstGeom>
          <a:noFill/>
          <a:ln w="6350" algn="ctr">
            <a:solidFill>
              <a:srgbClr val="A6A6A6"/>
            </a:solidFill>
            <a:prstDash val="dash"/>
            <a:miter lim="800000"/>
            <a:headEnd type="triangle" w="med" len="med"/>
            <a:tailEnd type="oval" w="med" len="med"/>
          </a:ln>
          <a:extLst>
            <a:ext uri="{909E8E84-426E-40DD-AFC4-6F175D3DCCD1}">
              <a14:hiddenFill xmlns:a14="http://schemas.microsoft.com/office/drawing/2010/main">
                <a:noFill/>
              </a14:hiddenFill>
            </a:ext>
          </a:extLst>
        </p:spPr>
      </p:cxnSp>
      <p:cxnSp>
        <p:nvCxnSpPr>
          <p:cNvPr id="25" name="Straight Connector 33"/>
          <p:cNvCxnSpPr>
            <a:cxnSpLocks noChangeShapeType="1"/>
          </p:cNvCxnSpPr>
          <p:nvPr/>
        </p:nvCxnSpPr>
        <p:spPr bwMode="auto">
          <a:xfrm>
            <a:off x="9340384" y="2816046"/>
            <a:ext cx="0" cy="504825"/>
          </a:xfrm>
          <a:prstGeom prst="line">
            <a:avLst/>
          </a:prstGeom>
          <a:noFill/>
          <a:ln w="6350" algn="ctr">
            <a:solidFill>
              <a:srgbClr val="A6A6A6"/>
            </a:solidFill>
            <a:prstDash val="dash"/>
            <a:miter lim="800000"/>
            <a:headEnd type="triangle" w="med" len="med"/>
            <a:tailEnd type="oval" w="med" len="med"/>
          </a:ln>
          <a:extLst>
            <a:ext uri="{909E8E84-426E-40DD-AFC4-6F175D3DCCD1}">
              <a14:hiddenFill xmlns:a14="http://schemas.microsoft.com/office/drawing/2010/main">
                <a:noFill/>
              </a14:hiddenFill>
            </a:ext>
          </a:extLst>
        </p:spPr>
      </p:cxnSp>
      <p:cxnSp>
        <p:nvCxnSpPr>
          <p:cNvPr id="26" name="Straight Connector 34"/>
          <p:cNvCxnSpPr>
            <a:cxnSpLocks noChangeShapeType="1"/>
          </p:cNvCxnSpPr>
          <p:nvPr/>
        </p:nvCxnSpPr>
        <p:spPr bwMode="auto">
          <a:xfrm>
            <a:off x="4546134" y="2893834"/>
            <a:ext cx="0" cy="504825"/>
          </a:xfrm>
          <a:prstGeom prst="line">
            <a:avLst/>
          </a:prstGeom>
          <a:noFill/>
          <a:ln w="6350" algn="ctr">
            <a:solidFill>
              <a:srgbClr val="A6A6A6"/>
            </a:solidFill>
            <a:prstDash val="dash"/>
            <a:miter lim="800000"/>
            <a:headEnd type="triangle" w="med" len="med"/>
            <a:tailEnd type="oval" w="med" len="med"/>
          </a:ln>
          <a:extLst>
            <a:ext uri="{909E8E84-426E-40DD-AFC4-6F175D3DCCD1}">
              <a14:hiddenFill xmlns:a14="http://schemas.microsoft.com/office/drawing/2010/main">
                <a:noFill/>
              </a14:hiddenFill>
            </a:ext>
          </a:extLst>
        </p:spPr>
      </p:cxnSp>
      <p:cxnSp>
        <p:nvCxnSpPr>
          <p:cNvPr id="27" name="Straight Connector 35"/>
          <p:cNvCxnSpPr>
            <a:cxnSpLocks noChangeShapeType="1"/>
          </p:cNvCxnSpPr>
          <p:nvPr/>
        </p:nvCxnSpPr>
        <p:spPr bwMode="auto">
          <a:xfrm flipH="1" flipV="1">
            <a:off x="3304709" y="4035246"/>
            <a:ext cx="3175" cy="503238"/>
          </a:xfrm>
          <a:prstGeom prst="line">
            <a:avLst/>
          </a:prstGeom>
          <a:noFill/>
          <a:ln w="6350" algn="ctr">
            <a:solidFill>
              <a:srgbClr val="A6A6A6"/>
            </a:solidFill>
            <a:prstDash val="dash"/>
            <a:miter lim="800000"/>
            <a:headEnd type="triangle" w="med" len="med"/>
            <a:tailEnd type="oval" w="med" len="med"/>
          </a:ln>
          <a:extLst>
            <a:ext uri="{909E8E84-426E-40DD-AFC4-6F175D3DCCD1}">
              <a14:hiddenFill xmlns:a14="http://schemas.microsoft.com/office/drawing/2010/main">
                <a:noFill/>
              </a14:hiddenFill>
            </a:ext>
          </a:extLst>
        </p:spPr>
      </p:cxnSp>
      <p:cxnSp>
        <p:nvCxnSpPr>
          <p:cNvPr id="42" name="Straight Connector 36"/>
          <p:cNvCxnSpPr>
            <a:cxnSpLocks noChangeShapeType="1"/>
          </p:cNvCxnSpPr>
          <p:nvPr/>
        </p:nvCxnSpPr>
        <p:spPr bwMode="auto">
          <a:xfrm flipH="1" flipV="1">
            <a:off x="5719296" y="4030484"/>
            <a:ext cx="4763" cy="504825"/>
          </a:xfrm>
          <a:prstGeom prst="line">
            <a:avLst/>
          </a:prstGeom>
          <a:noFill/>
          <a:ln w="6350" algn="ctr">
            <a:solidFill>
              <a:srgbClr val="A6A6A6"/>
            </a:solidFill>
            <a:prstDash val="dash"/>
            <a:miter lim="800000"/>
            <a:headEnd type="triangle" w="med" len="med"/>
            <a:tailEnd type="oval" w="med" len="med"/>
          </a:ln>
          <a:extLst>
            <a:ext uri="{909E8E84-426E-40DD-AFC4-6F175D3DCCD1}">
              <a14:hiddenFill xmlns:a14="http://schemas.microsoft.com/office/drawing/2010/main">
                <a:noFill/>
              </a14:hiddenFill>
            </a:ext>
          </a:extLst>
        </p:spPr>
      </p:cxnSp>
      <p:cxnSp>
        <p:nvCxnSpPr>
          <p:cNvPr id="43" name="Straight Connector 37"/>
          <p:cNvCxnSpPr>
            <a:cxnSpLocks noChangeShapeType="1"/>
          </p:cNvCxnSpPr>
          <p:nvPr/>
        </p:nvCxnSpPr>
        <p:spPr bwMode="auto">
          <a:xfrm flipH="1" flipV="1">
            <a:off x="8141821" y="4027309"/>
            <a:ext cx="4763" cy="503237"/>
          </a:xfrm>
          <a:prstGeom prst="line">
            <a:avLst/>
          </a:prstGeom>
          <a:noFill/>
          <a:ln w="6350" algn="ctr">
            <a:solidFill>
              <a:srgbClr val="A6A6A6"/>
            </a:solidFill>
            <a:prstDash val="dash"/>
            <a:miter lim="800000"/>
            <a:headEnd type="triangle" w="med" len="med"/>
            <a:tailEnd type="oval" w="med" len="med"/>
          </a:ln>
          <a:extLst>
            <a:ext uri="{909E8E84-426E-40DD-AFC4-6F175D3DCCD1}">
              <a14:hiddenFill xmlns:a14="http://schemas.microsoft.com/office/drawing/2010/main">
                <a:noFill/>
              </a14:hiddenFill>
            </a:ext>
          </a:extLst>
        </p:spPr>
      </p:cxnSp>
      <p:sp>
        <p:nvSpPr>
          <p:cNvPr id="44" name="TextBox 39"/>
          <p:cNvSpPr txBox="1">
            <a:spLocks noChangeArrowheads="1"/>
          </p:cNvSpPr>
          <p:nvPr/>
        </p:nvSpPr>
        <p:spPr bwMode="auto">
          <a:xfrm>
            <a:off x="1217146" y="3655834"/>
            <a:ext cx="1370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a:solidFill>
                  <a:srgbClr val="404040"/>
                </a:solidFill>
                <a:latin typeface="Arial" charset="0"/>
                <a:ea typeface="Arial Unicode MS" pitchFamily="34" charset="-128"/>
                <a:cs typeface="Arial Unicode MS" pitchFamily="34" charset="-128"/>
              </a:rPr>
              <a:t>Preguntas</a:t>
            </a:r>
            <a:endParaRPr lang="ko-KR" altLang="en-US">
              <a:solidFill>
                <a:srgbClr val="404040"/>
              </a:solidFill>
              <a:latin typeface="Arial" charset="0"/>
              <a:ea typeface="Arial Unicode MS" pitchFamily="34" charset="-128"/>
              <a:cs typeface="Arial Unicode MS" pitchFamily="34" charset="-128"/>
            </a:endParaRPr>
          </a:p>
        </p:txBody>
      </p:sp>
      <p:sp>
        <p:nvSpPr>
          <p:cNvPr id="45" name="TextBox 40"/>
          <p:cNvSpPr txBox="1">
            <a:spLocks noChangeArrowheads="1"/>
          </p:cNvSpPr>
          <p:nvPr/>
        </p:nvSpPr>
        <p:spPr bwMode="auto">
          <a:xfrm>
            <a:off x="10189696" y="2647771"/>
            <a:ext cx="1184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2800">
                <a:solidFill>
                  <a:srgbClr val="319DB6"/>
                </a:solidFill>
                <a:latin typeface="Arial" charset="0"/>
                <a:ea typeface="Arial Unicode MS" pitchFamily="34" charset="-128"/>
                <a:cs typeface="Arial Unicode MS" pitchFamily="34" charset="-128"/>
              </a:rPr>
              <a:t>HIS</a:t>
            </a:r>
          </a:p>
        </p:txBody>
      </p:sp>
      <p:grpSp>
        <p:nvGrpSpPr>
          <p:cNvPr id="46" name="Group 41"/>
          <p:cNvGrpSpPr>
            <a:grpSpLocks/>
          </p:cNvGrpSpPr>
          <p:nvPr/>
        </p:nvGrpSpPr>
        <p:grpSpPr bwMode="auto">
          <a:xfrm>
            <a:off x="5922496" y="1981021"/>
            <a:ext cx="2022475" cy="665163"/>
            <a:chOff x="3705087" y="2094837"/>
            <a:chExt cx="1716151" cy="665766"/>
          </a:xfrm>
        </p:grpSpPr>
        <p:sp>
          <p:nvSpPr>
            <p:cNvPr id="47" name="TextBox 42"/>
            <p:cNvSpPr txBox="1">
              <a:spLocks noChangeArrowheads="1"/>
            </p:cNvSpPr>
            <p:nvPr/>
          </p:nvSpPr>
          <p:spPr bwMode="auto">
            <a:xfrm>
              <a:off x="3705087" y="2298938"/>
              <a:ext cx="1709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C" altLang="ko-KR" sz="1200">
                  <a:solidFill>
                    <a:srgbClr val="404040"/>
                  </a:solidFill>
                  <a:latin typeface="Arial" charset="0"/>
                  <a:ea typeface="Arial Unicode MS" pitchFamily="34" charset="-128"/>
                  <a:cs typeface="Arial Unicode MS" pitchFamily="34" charset="-128"/>
                </a:rPr>
                <a:t>Cuál es la arquitectura de software y estándares?</a:t>
              </a:r>
              <a:endParaRPr lang="ko-KR" altLang="en-US" sz="1200">
                <a:solidFill>
                  <a:srgbClr val="404040"/>
                </a:solidFill>
                <a:latin typeface="Arial" charset="0"/>
                <a:ea typeface="Arial Unicode MS" pitchFamily="34" charset="-128"/>
                <a:cs typeface="Arial Unicode MS" pitchFamily="34" charset="-128"/>
              </a:endParaRPr>
            </a:p>
          </p:txBody>
        </p:sp>
        <p:sp>
          <p:nvSpPr>
            <p:cNvPr id="48" name="TextBox 43"/>
            <p:cNvSpPr txBox="1">
              <a:spLocks noChangeArrowheads="1"/>
            </p:cNvSpPr>
            <p:nvPr/>
          </p:nvSpPr>
          <p:spPr bwMode="auto">
            <a:xfrm>
              <a:off x="3706688" y="2094837"/>
              <a:ext cx="171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b="1">
                  <a:solidFill>
                    <a:srgbClr val="404040"/>
                  </a:solidFill>
                  <a:latin typeface="Arial" charset="0"/>
                  <a:ea typeface="Arial Unicode MS" pitchFamily="34" charset="-128"/>
                  <a:cs typeface="Arial Unicode MS" pitchFamily="34" charset="-128"/>
                </a:rPr>
                <a:t>ESTÁNDARES</a:t>
              </a:r>
              <a:endParaRPr lang="ko-KR" altLang="en-US" sz="1200" b="1">
                <a:solidFill>
                  <a:srgbClr val="404040"/>
                </a:solidFill>
                <a:latin typeface="Arial" charset="0"/>
                <a:ea typeface="Arial Unicode MS" pitchFamily="34" charset="-128"/>
                <a:cs typeface="Arial Unicode MS" pitchFamily="34" charset="-128"/>
              </a:endParaRPr>
            </a:p>
          </p:txBody>
        </p:sp>
      </p:grpSp>
      <p:grpSp>
        <p:nvGrpSpPr>
          <p:cNvPr id="49" name="Group 44"/>
          <p:cNvGrpSpPr>
            <a:grpSpLocks/>
          </p:cNvGrpSpPr>
          <p:nvPr/>
        </p:nvGrpSpPr>
        <p:grpSpPr bwMode="auto">
          <a:xfrm>
            <a:off x="8294221" y="2003246"/>
            <a:ext cx="2090738" cy="665163"/>
            <a:chOff x="5315247" y="2100456"/>
            <a:chExt cx="1774541" cy="665766"/>
          </a:xfrm>
        </p:grpSpPr>
        <p:sp>
          <p:nvSpPr>
            <p:cNvPr id="50" name="TextBox 45"/>
            <p:cNvSpPr txBox="1">
              <a:spLocks noChangeArrowheads="1"/>
            </p:cNvSpPr>
            <p:nvPr/>
          </p:nvSpPr>
          <p:spPr bwMode="auto">
            <a:xfrm>
              <a:off x="5380321" y="2304557"/>
              <a:ext cx="1709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C" altLang="ko-KR" sz="1200">
                  <a:solidFill>
                    <a:srgbClr val="404040"/>
                  </a:solidFill>
                  <a:latin typeface="Arial" charset="0"/>
                  <a:ea typeface="Arial Unicode MS" pitchFamily="34" charset="-128"/>
                  <a:cs typeface="Arial Unicode MS" pitchFamily="34" charset="-128"/>
                </a:rPr>
                <a:t>Se conoce la funcionalidad o el diseño?</a:t>
              </a:r>
              <a:endParaRPr lang="ko-KR" altLang="en-US" sz="1200">
                <a:solidFill>
                  <a:srgbClr val="404040"/>
                </a:solidFill>
                <a:latin typeface="Arial" charset="0"/>
                <a:ea typeface="Arial Unicode MS" pitchFamily="34" charset="-128"/>
                <a:cs typeface="Arial Unicode MS" pitchFamily="34" charset="-128"/>
              </a:endParaRPr>
            </a:p>
          </p:txBody>
        </p:sp>
        <p:sp>
          <p:nvSpPr>
            <p:cNvPr id="51" name="TextBox 46"/>
            <p:cNvSpPr txBox="1">
              <a:spLocks noChangeArrowheads="1"/>
            </p:cNvSpPr>
            <p:nvPr/>
          </p:nvSpPr>
          <p:spPr bwMode="auto">
            <a:xfrm>
              <a:off x="5315247" y="2100456"/>
              <a:ext cx="171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b="1">
                  <a:solidFill>
                    <a:srgbClr val="404040"/>
                  </a:solidFill>
                  <a:latin typeface="Arial" charset="0"/>
                  <a:ea typeface="Arial Unicode MS" pitchFamily="34" charset="-128"/>
                  <a:cs typeface="Arial Unicode MS" pitchFamily="34" charset="-128"/>
                </a:rPr>
                <a:t>DISEÑO</a:t>
              </a:r>
              <a:endParaRPr lang="ko-KR" altLang="en-US" sz="1200" b="1">
                <a:solidFill>
                  <a:srgbClr val="404040"/>
                </a:solidFill>
                <a:latin typeface="Arial" charset="0"/>
                <a:ea typeface="Arial Unicode MS" pitchFamily="34" charset="-128"/>
                <a:cs typeface="Arial Unicode MS" pitchFamily="34" charset="-128"/>
              </a:endParaRPr>
            </a:p>
          </p:txBody>
        </p:sp>
      </p:grpSp>
      <p:grpSp>
        <p:nvGrpSpPr>
          <p:cNvPr id="52" name="Group 47"/>
          <p:cNvGrpSpPr>
            <a:grpSpLocks/>
          </p:cNvGrpSpPr>
          <p:nvPr/>
        </p:nvGrpSpPr>
        <p:grpSpPr bwMode="auto">
          <a:xfrm>
            <a:off x="2291884" y="5017909"/>
            <a:ext cx="2255837" cy="1211262"/>
            <a:chOff x="1109958" y="5132809"/>
            <a:chExt cx="1720208" cy="1210239"/>
          </a:xfrm>
        </p:grpSpPr>
        <p:sp>
          <p:nvSpPr>
            <p:cNvPr id="53" name="TextBox 48"/>
            <p:cNvSpPr txBox="1">
              <a:spLocks noChangeArrowheads="1"/>
            </p:cNvSpPr>
            <p:nvPr/>
          </p:nvSpPr>
          <p:spPr bwMode="auto">
            <a:xfrm>
              <a:off x="1109958" y="5327385"/>
              <a:ext cx="17094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a:solidFill>
                    <a:srgbClr val="404040"/>
                  </a:solidFill>
                  <a:latin typeface="Arial" charset="0"/>
                  <a:ea typeface="Arial Unicode MS" pitchFamily="34" charset="-128"/>
                  <a:cs typeface="Arial Unicode MS" pitchFamily="34" charset="-128"/>
                </a:rPr>
                <a:t>Disponen de una herramienta de SW. que maneje en forma integrada el ciclo de atención y los datos financieros ?</a:t>
              </a:r>
              <a:endParaRPr lang="ko-KR" altLang="en-US" sz="1200">
                <a:solidFill>
                  <a:srgbClr val="404040"/>
                </a:solidFill>
                <a:latin typeface="Arial" charset="0"/>
                <a:ea typeface="Arial Unicode MS" pitchFamily="34" charset="-128"/>
                <a:cs typeface="Arial Unicode MS" pitchFamily="34" charset="-128"/>
              </a:endParaRPr>
            </a:p>
          </p:txBody>
        </p:sp>
        <p:sp>
          <p:nvSpPr>
            <p:cNvPr id="54" name="TextBox 49"/>
            <p:cNvSpPr txBox="1">
              <a:spLocks noChangeArrowheads="1"/>
            </p:cNvSpPr>
            <p:nvPr/>
          </p:nvSpPr>
          <p:spPr bwMode="auto">
            <a:xfrm>
              <a:off x="1115616" y="5132809"/>
              <a:ext cx="1714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b="1">
                  <a:solidFill>
                    <a:srgbClr val="404040"/>
                  </a:solidFill>
                  <a:latin typeface="Arial" charset="0"/>
                  <a:ea typeface="Arial Unicode MS" pitchFamily="34" charset="-128"/>
                  <a:cs typeface="Arial Unicode MS" pitchFamily="34" charset="-128"/>
                </a:rPr>
                <a:t>LAS UNIDADS DE SALUD:</a:t>
              </a:r>
              <a:endParaRPr lang="ko-KR" altLang="en-US" sz="1200" b="1">
                <a:solidFill>
                  <a:srgbClr val="404040"/>
                </a:solidFill>
                <a:latin typeface="Arial" charset="0"/>
                <a:ea typeface="Arial Unicode MS" pitchFamily="34" charset="-128"/>
                <a:cs typeface="Arial Unicode MS" pitchFamily="34" charset="-128"/>
              </a:endParaRPr>
            </a:p>
          </p:txBody>
        </p:sp>
      </p:grpSp>
      <p:grpSp>
        <p:nvGrpSpPr>
          <p:cNvPr id="55" name="Group 50"/>
          <p:cNvGrpSpPr>
            <a:grpSpLocks/>
          </p:cNvGrpSpPr>
          <p:nvPr/>
        </p:nvGrpSpPr>
        <p:grpSpPr bwMode="auto">
          <a:xfrm>
            <a:off x="4698534" y="5014734"/>
            <a:ext cx="2044700" cy="841375"/>
            <a:chOff x="2864666" y="5128698"/>
            <a:chExt cx="1735201" cy="840907"/>
          </a:xfrm>
        </p:grpSpPr>
        <p:sp>
          <p:nvSpPr>
            <p:cNvPr id="56" name="TextBox 51"/>
            <p:cNvSpPr txBox="1">
              <a:spLocks noChangeArrowheads="1"/>
            </p:cNvSpPr>
            <p:nvPr/>
          </p:nvSpPr>
          <p:spPr bwMode="auto">
            <a:xfrm>
              <a:off x="2864666" y="5323274"/>
              <a:ext cx="17094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C" altLang="ko-KR" sz="1200">
                  <a:solidFill>
                    <a:srgbClr val="404040"/>
                  </a:solidFill>
                  <a:latin typeface="Arial" charset="0"/>
                  <a:ea typeface="Arial Unicode MS" pitchFamily="34" charset="-128"/>
                  <a:cs typeface="Arial Unicode MS" pitchFamily="34" charset="-128"/>
                </a:rPr>
                <a:t>Cuáles son los componentes que deben conformar el Sistema?</a:t>
              </a:r>
              <a:endParaRPr lang="ko-KR" altLang="en-US" sz="1200">
                <a:solidFill>
                  <a:srgbClr val="404040"/>
                </a:solidFill>
                <a:latin typeface="Arial" charset="0"/>
                <a:ea typeface="Arial Unicode MS" pitchFamily="34" charset="-128"/>
                <a:cs typeface="Arial Unicode MS" pitchFamily="34" charset="-128"/>
              </a:endParaRPr>
            </a:p>
          </p:txBody>
        </p:sp>
        <p:sp>
          <p:nvSpPr>
            <p:cNvPr id="57" name="TextBox 52"/>
            <p:cNvSpPr txBox="1">
              <a:spLocks noChangeArrowheads="1"/>
            </p:cNvSpPr>
            <p:nvPr/>
          </p:nvSpPr>
          <p:spPr bwMode="auto">
            <a:xfrm>
              <a:off x="2885317" y="5128698"/>
              <a:ext cx="171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b="1">
                  <a:solidFill>
                    <a:srgbClr val="404040"/>
                  </a:solidFill>
                  <a:latin typeface="Arial" charset="0"/>
                  <a:ea typeface="Arial Unicode MS" pitchFamily="34" charset="-128"/>
                  <a:cs typeface="Arial Unicode MS" pitchFamily="34" charset="-128"/>
                </a:rPr>
                <a:t>COMPONENTES</a:t>
              </a:r>
              <a:endParaRPr lang="ko-KR" altLang="en-US" sz="1200" b="1">
                <a:solidFill>
                  <a:srgbClr val="404040"/>
                </a:solidFill>
                <a:latin typeface="Arial" charset="0"/>
                <a:ea typeface="Arial Unicode MS" pitchFamily="34" charset="-128"/>
                <a:cs typeface="Arial Unicode MS" pitchFamily="34" charset="-128"/>
              </a:endParaRPr>
            </a:p>
          </p:txBody>
        </p:sp>
      </p:grpSp>
      <p:grpSp>
        <p:nvGrpSpPr>
          <p:cNvPr id="58" name="Group 53"/>
          <p:cNvGrpSpPr>
            <a:grpSpLocks/>
          </p:cNvGrpSpPr>
          <p:nvPr/>
        </p:nvGrpSpPr>
        <p:grpSpPr bwMode="auto">
          <a:xfrm>
            <a:off x="7122646" y="5009971"/>
            <a:ext cx="2044700" cy="657225"/>
            <a:chOff x="4574516" y="5124587"/>
            <a:chExt cx="1735201" cy="656241"/>
          </a:xfrm>
        </p:grpSpPr>
        <p:sp>
          <p:nvSpPr>
            <p:cNvPr id="59" name="TextBox 54"/>
            <p:cNvSpPr txBox="1">
              <a:spLocks noChangeArrowheads="1"/>
            </p:cNvSpPr>
            <p:nvPr/>
          </p:nvSpPr>
          <p:spPr bwMode="auto">
            <a:xfrm>
              <a:off x="4574516" y="5319163"/>
              <a:ext cx="1709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s-EC" altLang="ko-KR" sz="1200">
                  <a:solidFill>
                    <a:srgbClr val="404040"/>
                  </a:solidFill>
                  <a:latin typeface="Arial" charset="0"/>
                  <a:ea typeface="Arial Unicode MS" pitchFamily="34" charset="-128"/>
                  <a:cs typeface="Arial Unicode MS" pitchFamily="34" charset="-128"/>
                </a:rPr>
                <a:t>Cómo se estructura el equipo técnico?</a:t>
              </a:r>
              <a:r>
                <a:rPr lang="en-US" altLang="ko-KR" sz="1200">
                  <a:solidFill>
                    <a:srgbClr val="404040"/>
                  </a:solidFill>
                  <a:latin typeface="Arial" charset="0"/>
                  <a:ea typeface="Arial Unicode MS" pitchFamily="34" charset="-128"/>
                  <a:cs typeface="Arial Unicode MS" pitchFamily="34" charset="-128"/>
                </a:rPr>
                <a:t>. </a:t>
              </a:r>
              <a:endParaRPr lang="ko-KR" altLang="en-US" sz="1200">
                <a:solidFill>
                  <a:srgbClr val="404040"/>
                </a:solidFill>
                <a:latin typeface="Arial" charset="0"/>
                <a:ea typeface="Arial Unicode MS" pitchFamily="34" charset="-128"/>
                <a:cs typeface="Arial Unicode MS" pitchFamily="34" charset="-128"/>
              </a:endParaRPr>
            </a:p>
          </p:txBody>
        </p:sp>
        <p:sp>
          <p:nvSpPr>
            <p:cNvPr id="60" name="TextBox 55"/>
            <p:cNvSpPr txBox="1">
              <a:spLocks noChangeArrowheads="1"/>
            </p:cNvSpPr>
            <p:nvPr/>
          </p:nvSpPr>
          <p:spPr bwMode="auto">
            <a:xfrm>
              <a:off x="4595167" y="5124587"/>
              <a:ext cx="171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b="1">
                  <a:solidFill>
                    <a:srgbClr val="404040"/>
                  </a:solidFill>
                  <a:latin typeface="Arial" charset="0"/>
                  <a:ea typeface="Arial Unicode MS" pitchFamily="34" charset="-128"/>
                  <a:cs typeface="Arial Unicode MS" pitchFamily="34" charset="-128"/>
                </a:rPr>
                <a:t>EQUIPO DE TRABAJO</a:t>
              </a:r>
              <a:endParaRPr lang="ko-KR" altLang="en-US" sz="1200" b="1">
                <a:solidFill>
                  <a:srgbClr val="404040"/>
                </a:solidFill>
                <a:latin typeface="Arial" charset="0"/>
                <a:ea typeface="Arial Unicode MS" pitchFamily="34" charset="-128"/>
                <a:cs typeface="Arial Unicode MS" pitchFamily="34" charset="-128"/>
              </a:endParaRPr>
            </a:p>
          </p:txBody>
        </p:sp>
      </p:grpSp>
      <p:sp>
        <p:nvSpPr>
          <p:cNvPr id="61" name="TextBox 59"/>
          <p:cNvSpPr txBox="1">
            <a:spLocks noChangeArrowheads="1"/>
          </p:cNvSpPr>
          <p:nvPr/>
        </p:nvSpPr>
        <p:spPr bwMode="auto">
          <a:xfrm>
            <a:off x="3080871" y="3127196"/>
            <a:ext cx="520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a:solidFill>
                  <a:srgbClr val="404040"/>
                </a:solidFill>
                <a:latin typeface="Arial" charset="0"/>
                <a:ea typeface="Arial Unicode MS" pitchFamily="34" charset="-128"/>
                <a:cs typeface="Arial Unicode MS" pitchFamily="34" charset="-128"/>
              </a:rPr>
              <a:t>01</a:t>
            </a:r>
            <a:endParaRPr lang="ko-KR" altLang="en-US" sz="1200">
              <a:solidFill>
                <a:srgbClr val="404040"/>
              </a:solidFill>
              <a:latin typeface="Arial" charset="0"/>
              <a:ea typeface="Arial Unicode MS" pitchFamily="34" charset="-128"/>
              <a:cs typeface="Arial Unicode MS" pitchFamily="34" charset="-128"/>
            </a:endParaRPr>
          </a:p>
        </p:txBody>
      </p:sp>
      <p:sp>
        <p:nvSpPr>
          <p:cNvPr id="62" name="TextBox 60"/>
          <p:cNvSpPr txBox="1">
            <a:spLocks noChangeArrowheads="1"/>
          </p:cNvSpPr>
          <p:nvPr/>
        </p:nvSpPr>
        <p:spPr bwMode="auto">
          <a:xfrm>
            <a:off x="5477996" y="3127196"/>
            <a:ext cx="522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a:solidFill>
                  <a:srgbClr val="404040"/>
                </a:solidFill>
                <a:latin typeface="Arial" charset="0"/>
                <a:ea typeface="Arial Unicode MS" pitchFamily="34" charset="-128"/>
                <a:cs typeface="Arial Unicode MS" pitchFamily="34" charset="-128"/>
              </a:rPr>
              <a:t>03</a:t>
            </a:r>
            <a:endParaRPr lang="ko-KR" altLang="en-US" sz="1200">
              <a:solidFill>
                <a:srgbClr val="404040"/>
              </a:solidFill>
              <a:latin typeface="Arial" charset="0"/>
              <a:ea typeface="Arial Unicode MS" pitchFamily="34" charset="-128"/>
              <a:cs typeface="Arial Unicode MS" pitchFamily="34" charset="-128"/>
            </a:endParaRPr>
          </a:p>
        </p:txBody>
      </p:sp>
      <p:sp>
        <p:nvSpPr>
          <p:cNvPr id="63" name="TextBox 61"/>
          <p:cNvSpPr txBox="1">
            <a:spLocks noChangeArrowheads="1"/>
          </p:cNvSpPr>
          <p:nvPr/>
        </p:nvSpPr>
        <p:spPr bwMode="auto">
          <a:xfrm>
            <a:off x="7876709" y="3127196"/>
            <a:ext cx="520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a:solidFill>
                  <a:srgbClr val="404040"/>
                </a:solidFill>
                <a:latin typeface="Arial" charset="0"/>
                <a:ea typeface="Arial Unicode MS" pitchFamily="34" charset="-128"/>
                <a:cs typeface="Arial Unicode MS" pitchFamily="34" charset="-128"/>
              </a:rPr>
              <a:t>05</a:t>
            </a:r>
            <a:endParaRPr lang="ko-KR" altLang="en-US" sz="1200">
              <a:solidFill>
                <a:srgbClr val="404040"/>
              </a:solidFill>
              <a:latin typeface="Arial" charset="0"/>
              <a:ea typeface="Arial Unicode MS" pitchFamily="34" charset="-128"/>
              <a:cs typeface="Arial Unicode MS" pitchFamily="34" charset="-128"/>
            </a:endParaRPr>
          </a:p>
        </p:txBody>
      </p:sp>
      <p:sp>
        <p:nvSpPr>
          <p:cNvPr id="64" name="TextBox 62"/>
          <p:cNvSpPr txBox="1">
            <a:spLocks noChangeArrowheads="1"/>
          </p:cNvSpPr>
          <p:nvPr/>
        </p:nvSpPr>
        <p:spPr bwMode="auto">
          <a:xfrm>
            <a:off x="4279434" y="3973334"/>
            <a:ext cx="520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a:solidFill>
                  <a:srgbClr val="404040"/>
                </a:solidFill>
                <a:latin typeface="Arial" charset="0"/>
                <a:ea typeface="Arial Unicode MS" pitchFamily="34" charset="-128"/>
                <a:cs typeface="Arial Unicode MS" pitchFamily="34" charset="-128"/>
              </a:rPr>
              <a:t>02</a:t>
            </a:r>
            <a:endParaRPr lang="ko-KR" altLang="en-US" sz="1200">
              <a:solidFill>
                <a:srgbClr val="404040"/>
              </a:solidFill>
              <a:latin typeface="Arial" charset="0"/>
              <a:ea typeface="Arial Unicode MS" pitchFamily="34" charset="-128"/>
              <a:cs typeface="Arial Unicode MS" pitchFamily="34" charset="-128"/>
            </a:endParaRPr>
          </a:p>
        </p:txBody>
      </p:sp>
      <p:sp>
        <p:nvSpPr>
          <p:cNvPr id="65" name="TextBox 63"/>
          <p:cNvSpPr txBox="1">
            <a:spLocks noChangeArrowheads="1"/>
          </p:cNvSpPr>
          <p:nvPr/>
        </p:nvSpPr>
        <p:spPr bwMode="auto">
          <a:xfrm>
            <a:off x="6676559" y="3973334"/>
            <a:ext cx="5222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a:solidFill>
                  <a:srgbClr val="404040"/>
                </a:solidFill>
                <a:latin typeface="Arial" charset="0"/>
                <a:ea typeface="Arial Unicode MS" pitchFamily="34" charset="-128"/>
                <a:cs typeface="Arial Unicode MS" pitchFamily="34" charset="-128"/>
              </a:rPr>
              <a:t>04</a:t>
            </a:r>
            <a:endParaRPr lang="ko-KR" altLang="en-US" sz="1200">
              <a:solidFill>
                <a:srgbClr val="404040"/>
              </a:solidFill>
              <a:latin typeface="Arial" charset="0"/>
              <a:ea typeface="Arial Unicode MS" pitchFamily="34" charset="-128"/>
              <a:cs typeface="Arial Unicode MS" pitchFamily="34" charset="-128"/>
            </a:endParaRPr>
          </a:p>
        </p:txBody>
      </p:sp>
      <p:sp>
        <p:nvSpPr>
          <p:cNvPr id="66" name="TextBox 64"/>
          <p:cNvSpPr txBox="1">
            <a:spLocks noChangeArrowheads="1"/>
          </p:cNvSpPr>
          <p:nvPr/>
        </p:nvSpPr>
        <p:spPr bwMode="auto">
          <a:xfrm>
            <a:off x="9075271" y="3973334"/>
            <a:ext cx="520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200">
                <a:solidFill>
                  <a:srgbClr val="404040"/>
                </a:solidFill>
                <a:latin typeface="Arial" charset="0"/>
                <a:ea typeface="Arial Unicode MS" pitchFamily="34" charset="-128"/>
                <a:cs typeface="Arial Unicode MS" pitchFamily="34" charset="-128"/>
              </a:rPr>
              <a:t>06</a:t>
            </a:r>
            <a:endParaRPr lang="ko-KR" altLang="en-US" sz="1200">
              <a:solidFill>
                <a:srgbClr val="404040"/>
              </a:solidFill>
              <a:latin typeface="Arial" charset="0"/>
              <a:ea typeface="Arial Unicode MS" pitchFamily="34" charset="-128"/>
              <a:cs typeface="Arial Unicode MS" pitchFamily="34" charset="-128"/>
            </a:endParaRPr>
          </a:p>
        </p:txBody>
      </p:sp>
      <p:sp>
        <p:nvSpPr>
          <p:cNvPr id="67" name="Oval 65">
            <a:extLst>
              <a:ext uri="{FF2B5EF4-FFF2-40B4-BE49-F238E27FC236}"/>
            </a:extLst>
          </p:cNvPr>
          <p:cNvSpPr/>
          <p:nvPr/>
        </p:nvSpPr>
        <p:spPr>
          <a:xfrm>
            <a:off x="10286534" y="3179584"/>
            <a:ext cx="992187" cy="990600"/>
          </a:xfrm>
          <a:prstGeom prst="ellipse">
            <a:avLst/>
          </a:prstGeom>
          <a:solidFill>
            <a:srgbClr val="60BED4">
              <a:lumMod val="75000"/>
            </a:srgbClr>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dirty="0">
              <a:solidFill>
                <a:prstClr val="black">
                  <a:lumMod val="75000"/>
                  <a:lumOff val="25000"/>
                </a:prstClr>
              </a:solidFill>
              <a:latin typeface="Arial"/>
              <a:ea typeface="Arial Unicode MS"/>
            </a:endParaRPr>
          </a:p>
        </p:txBody>
      </p:sp>
      <p:sp>
        <p:nvSpPr>
          <p:cNvPr id="68" name="Oval 66">
            <a:extLst>
              <a:ext uri="{FF2B5EF4-FFF2-40B4-BE49-F238E27FC236}"/>
            </a:extLst>
          </p:cNvPr>
          <p:cNvSpPr/>
          <p:nvPr/>
        </p:nvSpPr>
        <p:spPr>
          <a:xfrm>
            <a:off x="9092734" y="3427234"/>
            <a:ext cx="495300" cy="49530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dirty="0">
              <a:solidFill>
                <a:prstClr val="black">
                  <a:lumMod val="75000"/>
                  <a:lumOff val="25000"/>
                </a:prstClr>
              </a:solidFill>
              <a:latin typeface="Arial"/>
              <a:ea typeface="Arial Unicode MS"/>
            </a:endParaRPr>
          </a:p>
        </p:txBody>
      </p:sp>
      <p:sp>
        <p:nvSpPr>
          <p:cNvPr id="69" name="Oval 67">
            <a:extLst>
              <a:ext uri="{FF2B5EF4-FFF2-40B4-BE49-F238E27FC236}"/>
            </a:extLst>
          </p:cNvPr>
          <p:cNvSpPr/>
          <p:nvPr/>
        </p:nvSpPr>
        <p:spPr>
          <a:xfrm>
            <a:off x="7889409" y="3427234"/>
            <a:ext cx="495300" cy="495300"/>
          </a:xfrm>
          <a:prstGeom prst="ellipse">
            <a:avLst/>
          </a:prstGeom>
          <a:solidFill>
            <a:srgbClr val="60BED4"/>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dirty="0">
              <a:solidFill>
                <a:prstClr val="black">
                  <a:lumMod val="75000"/>
                  <a:lumOff val="25000"/>
                </a:prstClr>
              </a:solidFill>
              <a:latin typeface="Arial"/>
              <a:ea typeface="Arial Unicode MS"/>
            </a:endParaRPr>
          </a:p>
        </p:txBody>
      </p:sp>
      <p:sp>
        <p:nvSpPr>
          <p:cNvPr id="70" name="Oval 68">
            <a:extLst>
              <a:ext uri="{FF2B5EF4-FFF2-40B4-BE49-F238E27FC236}"/>
            </a:extLst>
          </p:cNvPr>
          <p:cNvSpPr/>
          <p:nvPr/>
        </p:nvSpPr>
        <p:spPr>
          <a:xfrm>
            <a:off x="6689259" y="3427234"/>
            <a:ext cx="496887" cy="49530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dirty="0">
              <a:solidFill>
                <a:prstClr val="black">
                  <a:lumMod val="75000"/>
                  <a:lumOff val="25000"/>
                </a:prstClr>
              </a:solidFill>
              <a:latin typeface="Arial"/>
              <a:ea typeface="Arial Unicode MS"/>
            </a:endParaRPr>
          </a:p>
        </p:txBody>
      </p:sp>
      <p:sp>
        <p:nvSpPr>
          <p:cNvPr id="71" name="Oval 69">
            <a:extLst>
              <a:ext uri="{FF2B5EF4-FFF2-40B4-BE49-F238E27FC236}"/>
            </a:extLst>
          </p:cNvPr>
          <p:cNvSpPr/>
          <p:nvPr/>
        </p:nvSpPr>
        <p:spPr>
          <a:xfrm>
            <a:off x="5490696" y="3427234"/>
            <a:ext cx="496888" cy="495300"/>
          </a:xfrm>
          <a:prstGeom prst="ellipse">
            <a:avLst/>
          </a:prstGeom>
          <a:solidFill>
            <a:srgbClr val="8EDAD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dirty="0">
              <a:solidFill>
                <a:prstClr val="black">
                  <a:lumMod val="75000"/>
                  <a:lumOff val="25000"/>
                </a:prstClr>
              </a:solidFill>
              <a:latin typeface="Arial"/>
              <a:ea typeface="Arial Unicode MS"/>
            </a:endParaRPr>
          </a:p>
        </p:txBody>
      </p:sp>
      <p:sp>
        <p:nvSpPr>
          <p:cNvPr id="72" name="Oval 70">
            <a:extLst>
              <a:ext uri="{FF2B5EF4-FFF2-40B4-BE49-F238E27FC236}"/>
            </a:extLst>
          </p:cNvPr>
          <p:cNvSpPr/>
          <p:nvPr/>
        </p:nvSpPr>
        <p:spPr>
          <a:xfrm>
            <a:off x="4292134" y="3427234"/>
            <a:ext cx="496887" cy="495300"/>
          </a:xfrm>
          <a:prstGeom prst="ellipse">
            <a:avLst/>
          </a:prstGeom>
          <a:solidFill>
            <a:srgbClr val="AAAAA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dirty="0">
              <a:solidFill>
                <a:prstClr val="black">
                  <a:lumMod val="75000"/>
                  <a:lumOff val="25000"/>
                </a:prstClr>
              </a:solidFill>
              <a:latin typeface="Arial"/>
              <a:ea typeface="Arial Unicode MS"/>
            </a:endParaRPr>
          </a:p>
        </p:txBody>
      </p:sp>
      <p:sp>
        <p:nvSpPr>
          <p:cNvPr id="73" name="Oval 71">
            <a:extLst>
              <a:ext uri="{FF2B5EF4-FFF2-40B4-BE49-F238E27FC236}"/>
            </a:extLst>
          </p:cNvPr>
          <p:cNvSpPr/>
          <p:nvPr/>
        </p:nvSpPr>
        <p:spPr>
          <a:xfrm>
            <a:off x="3093571" y="3427234"/>
            <a:ext cx="495300" cy="495300"/>
          </a:xfrm>
          <a:prstGeom prst="ellipse">
            <a:avLst/>
          </a:prstGeom>
          <a:solidFill>
            <a:srgbClr val="AAAAA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0" kern="0" dirty="0">
              <a:solidFill>
                <a:prstClr val="black">
                  <a:lumMod val="75000"/>
                  <a:lumOff val="25000"/>
                </a:prstClr>
              </a:solidFill>
              <a:latin typeface="Arial"/>
              <a:ea typeface="Arial Unicode MS"/>
            </a:endParaRPr>
          </a:p>
        </p:txBody>
      </p:sp>
      <p:sp>
        <p:nvSpPr>
          <p:cNvPr id="74" name="TextBox 72"/>
          <p:cNvSpPr txBox="1">
            <a:spLocks noChangeArrowheads="1"/>
          </p:cNvSpPr>
          <p:nvPr/>
        </p:nvSpPr>
        <p:spPr bwMode="auto">
          <a:xfrm>
            <a:off x="10426234" y="3517721"/>
            <a:ext cx="71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1400" b="1">
                <a:solidFill>
                  <a:srgbClr val="FFFFFF"/>
                </a:solidFill>
                <a:latin typeface="Arial" charset="0"/>
                <a:ea typeface="Arial Unicode MS" pitchFamily="34" charset="-128"/>
                <a:cs typeface="Arial Unicode MS" pitchFamily="34" charset="-128"/>
              </a:rPr>
              <a:t>PLAN</a:t>
            </a:r>
            <a:endParaRPr lang="ko-KR" altLang="en-US" sz="1400" b="1">
              <a:solidFill>
                <a:srgbClr val="FFFFFF"/>
              </a:solidFill>
              <a:latin typeface="Arial" charset="0"/>
              <a:ea typeface="Arial Unicode MS" pitchFamily="34" charset="-128"/>
              <a:cs typeface="Arial Unicode MS" pitchFamily="34" charset="-128"/>
            </a:endParaRPr>
          </a:p>
        </p:txBody>
      </p:sp>
      <p:sp>
        <p:nvSpPr>
          <p:cNvPr id="75" name="Rectangle 9"/>
          <p:cNvSpPr>
            <a:spLocks/>
          </p:cNvSpPr>
          <p:nvPr/>
        </p:nvSpPr>
        <p:spPr bwMode="auto">
          <a:xfrm>
            <a:off x="3179296" y="4695646"/>
            <a:ext cx="263525" cy="247650"/>
          </a:xfrm>
          <a:custGeom>
            <a:avLst/>
            <a:gdLst>
              <a:gd name="T0" fmla="*/ 0 w 3239999"/>
              <a:gd name="T1" fmla="*/ 1 h 3032924"/>
              <a:gd name="T2" fmla="*/ 0 w 3239999"/>
              <a:gd name="T3" fmla="*/ 1 h 3032924"/>
              <a:gd name="T4" fmla="*/ 0 w 3239999"/>
              <a:gd name="T5" fmla="*/ 1 h 3032924"/>
              <a:gd name="T6" fmla="*/ 1 w 3239999"/>
              <a:gd name="T7" fmla="*/ 1 h 3032924"/>
              <a:gd name="T8" fmla="*/ 1 w 3239999"/>
              <a:gd name="T9" fmla="*/ 0 h 3032924"/>
              <a:gd name="T10" fmla="*/ 1 w 3239999"/>
              <a:gd name="T11" fmla="*/ 0 h 3032924"/>
              <a:gd name="T12" fmla="*/ 1 w 3239999"/>
              <a:gd name="T13" fmla="*/ 1 h 3032924"/>
              <a:gd name="T14" fmla="*/ 0 w 3239999"/>
              <a:gd name="T15" fmla="*/ 1 h 3032924"/>
              <a:gd name="T16" fmla="*/ 0 w 3239999"/>
              <a:gd name="T17" fmla="*/ 0 h 3032924"/>
              <a:gd name="T18" fmla="*/ 0 w 3239999"/>
              <a:gd name="T19" fmla="*/ 0 h 3032924"/>
              <a:gd name="T20" fmla="*/ 0 w 3239999"/>
              <a:gd name="T21" fmla="*/ 0 h 3032924"/>
              <a:gd name="T22" fmla="*/ 1 w 3239999"/>
              <a:gd name="T23" fmla="*/ 0 h 3032924"/>
              <a:gd name="T24" fmla="*/ 1 w 3239999"/>
              <a:gd name="T25" fmla="*/ 0 h 3032924"/>
              <a:gd name="T26" fmla="*/ 1 w 3239999"/>
              <a:gd name="T27" fmla="*/ 0 h 3032924"/>
              <a:gd name="T28" fmla="*/ 1 w 3239999"/>
              <a:gd name="T29" fmla="*/ 0 h 3032924"/>
              <a:gd name="T30" fmla="*/ 1 w 3239999"/>
              <a:gd name="T31" fmla="*/ 0 h 3032924"/>
              <a:gd name="T32" fmla="*/ 1 w 3239999"/>
              <a:gd name="T33" fmla="*/ 0 h 3032924"/>
              <a:gd name="T34" fmla="*/ 1 w 3239999"/>
              <a:gd name="T35" fmla="*/ 1 h 3032924"/>
              <a:gd name="T36" fmla="*/ 0 w 3239999"/>
              <a:gd name="T37" fmla="*/ 1 h 3032924"/>
              <a:gd name="T38" fmla="*/ 0 w 3239999"/>
              <a:gd name="T39" fmla="*/ 0 h 3032924"/>
              <a:gd name="T40" fmla="*/ 0 w 3239999"/>
              <a:gd name="T41" fmla="*/ 0 h 3032924"/>
              <a:gd name="T42" fmla="*/ 0 w 3239999"/>
              <a:gd name="T43" fmla="*/ 0 h 3032924"/>
              <a:gd name="T44" fmla="*/ 0 w 3239999"/>
              <a:gd name="T45" fmla="*/ 0 h 3032924"/>
              <a:gd name="T46" fmla="*/ 0 w 3239999"/>
              <a:gd name="T47" fmla="*/ 0 h 3032924"/>
              <a:gd name="T48" fmla="*/ 0 w 3239999"/>
              <a:gd name="T49" fmla="*/ 0 h 3032924"/>
              <a:gd name="T50" fmla="*/ 0 w 3239999"/>
              <a:gd name="T51" fmla="*/ 0 h 3032924"/>
              <a:gd name="T52" fmla="*/ 0 w 3239999"/>
              <a:gd name="T53" fmla="*/ 0 h 3032924"/>
              <a:gd name="T54" fmla="*/ 0 w 3239999"/>
              <a:gd name="T55" fmla="*/ 0 h 3032924"/>
              <a:gd name="T56" fmla="*/ 0 w 3239999"/>
              <a:gd name="T57" fmla="*/ 1 h 3032924"/>
              <a:gd name="T58" fmla="*/ 0 w 3239999"/>
              <a:gd name="T59" fmla="*/ 1 h 3032924"/>
              <a:gd name="T60" fmla="*/ 0 w 3239999"/>
              <a:gd name="T61" fmla="*/ 0 h 3032924"/>
              <a:gd name="T62" fmla="*/ 0 w 3239999"/>
              <a:gd name="T63" fmla="*/ 0 h 3032924"/>
              <a:gd name="T64" fmla="*/ 0 w 3239999"/>
              <a:gd name="T65" fmla="*/ 1 h 3032924"/>
              <a:gd name="T66" fmla="*/ 0 w 3239999"/>
              <a:gd name="T67" fmla="*/ 1 h 30329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AAAAAA"/>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es-EC"/>
          </a:p>
        </p:txBody>
      </p:sp>
      <p:sp>
        <p:nvSpPr>
          <p:cNvPr id="76" name="Rounded Rectangle 5"/>
          <p:cNvSpPr>
            <a:spLocks/>
          </p:cNvSpPr>
          <p:nvPr/>
        </p:nvSpPr>
        <p:spPr bwMode="auto">
          <a:xfrm flipH="1">
            <a:off x="4388971" y="1598434"/>
            <a:ext cx="314325" cy="258762"/>
          </a:xfrm>
          <a:custGeom>
            <a:avLst/>
            <a:gdLst>
              <a:gd name="T0" fmla="*/ 1 w 3217557"/>
              <a:gd name="T1" fmla="*/ 1 h 2654282"/>
              <a:gd name="T2" fmla="*/ 1 w 3217557"/>
              <a:gd name="T3" fmla="*/ 1 h 2654282"/>
              <a:gd name="T4" fmla="*/ 1 w 3217557"/>
              <a:gd name="T5" fmla="*/ 1 h 2654282"/>
              <a:gd name="T6" fmla="*/ 1 w 3217557"/>
              <a:gd name="T7" fmla="*/ 1 h 2654282"/>
              <a:gd name="T8" fmla="*/ 1 w 3217557"/>
              <a:gd name="T9" fmla="*/ 1 h 2654282"/>
              <a:gd name="T10" fmla="*/ 2 w 3217557"/>
              <a:gd name="T11" fmla="*/ 1 h 2654282"/>
              <a:gd name="T12" fmla="*/ 2 w 3217557"/>
              <a:gd name="T13" fmla="*/ 1 h 2654282"/>
              <a:gd name="T14" fmla="*/ 2 w 3217557"/>
              <a:gd name="T15" fmla="*/ 1 h 2654282"/>
              <a:gd name="T16" fmla="*/ 2 w 3217557"/>
              <a:gd name="T17" fmla="*/ 1 h 2654282"/>
              <a:gd name="T18" fmla="*/ 2 w 3217557"/>
              <a:gd name="T19" fmla="*/ 1 h 2654282"/>
              <a:gd name="T20" fmla="*/ 2 w 3217557"/>
              <a:gd name="T21" fmla="*/ 1 h 2654282"/>
              <a:gd name="T22" fmla="*/ 2 w 3217557"/>
              <a:gd name="T23" fmla="*/ 1 h 2654282"/>
              <a:gd name="T24" fmla="*/ 2 w 3217557"/>
              <a:gd name="T25" fmla="*/ 1 h 2654282"/>
              <a:gd name="T26" fmla="*/ 2 w 3217557"/>
              <a:gd name="T27" fmla="*/ 1 h 2654282"/>
              <a:gd name="T28" fmla="*/ 2 w 3217557"/>
              <a:gd name="T29" fmla="*/ 1 h 2654282"/>
              <a:gd name="T30" fmla="*/ 1 w 3217557"/>
              <a:gd name="T31" fmla="*/ 0 h 2654282"/>
              <a:gd name="T32" fmla="*/ 0 w 3217557"/>
              <a:gd name="T33" fmla="*/ 0 h 2654282"/>
              <a:gd name="T34" fmla="*/ 0 w 3217557"/>
              <a:gd name="T35" fmla="*/ 1 h 2654282"/>
              <a:gd name="T36" fmla="*/ 0 w 3217557"/>
              <a:gd name="T37" fmla="*/ 2 h 2654282"/>
              <a:gd name="T38" fmla="*/ 0 w 3217557"/>
              <a:gd name="T39" fmla="*/ 2 h 2654282"/>
              <a:gd name="T40" fmla="*/ 1 w 3217557"/>
              <a:gd name="T41" fmla="*/ 2 h 2654282"/>
              <a:gd name="T42" fmla="*/ 0 w 3217557"/>
              <a:gd name="T43" fmla="*/ 2 h 2654282"/>
              <a:gd name="T44" fmla="*/ 1 w 3217557"/>
              <a:gd name="T45" fmla="*/ 2 h 2654282"/>
              <a:gd name="T46" fmla="*/ 2 w 3217557"/>
              <a:gd name="T47" fmla="*/ 2 h 2654282"/>
              <a:gd name="T48" fmla="*/ 2 w 3217557"/>
              <a:gd name="T49" fmla="*/ 2 h 2654282"/>
              <a:gd name="T50" fmla="*/ 2 w 3217557"/>
              <a:gd name="T51" fmla="*/ 2 h 2654282"/>
              <a:gd name="T52" fmla="*/ 1 w 3217557"/>
              <a:gd name="T53" fmla="*/ 2 h 2654282"/>
              <a:gd name="T54" fmla="*/ 1 w 3217557"/>
              <a:gd name="T55" fmla="*/ 1 h 2654282"/>
              <a:gd name="T56" fmla="*/ 1 w 3217557"/>
              <a:gd name="T57" fmla="*/ 0 h 2654282"/>
              <a:gd name="T58" fmla="*/ 3 w 3217557"/>
              <a:gd name="T59" fmla="*/ 0 h 2654282"/>
              <a:gd name="T60" fmla="*/ 1 w 3217557"/>
              <a:gd name="T61" fmla="*/ 0 h 2654282"/>
              <a:gd name="T62" fmla="*/ 1 w 3217557"/>
              <a:gd name="T63" fmla="*/ 0 h 2654282"/>
              <a:gd name="T64" fmla="*/ 1 w 3217557"/>
              <a:gd name="T65" fmla="*/ 1 h 2654282"/>
              <a:gd name="T66" fmla="*/ 1 w 3217557"/>
              <a:gd name="T67" fmla="*/ 1 h 2654282"/>
              <a:gd name="T68" fmla="*/ 2 w 3217557"/>
              <a:gd name="T69" fmla="*/ 1 h 2654282"/>
              <a:gd name="T70" fmla="*/ 3 w 3217557"/>
              <a:gd name="T71" fmla="*/ 2 h 2654282"/>
              <a:gd name="T72" fmla="*/ 2 w 3217557"/>
              <a:gd name="T73" fmla="*/ 1 h 2654282"/>
              <a:gd name="T74" fmla="*/ 3 w 3217557"/>
              <a:gd name="T75" fmla="*/ 1 h 2654282"/>
              <a:gd name="T76" fmla="*/ 3 w 3217557"/>
              <a:gd name="T77" fmla="*/ 1 h 2654282"/>
              <a:gd name="T78" fmla="*/ 3 w 3217557"/>
              <a:gd name="T79" fmla="*/ 0 h 2654282"/>
              <a:gd name="T80" fmla="*/ 3 w 3217557"/>
              <a:gd name="T81" fmla="*/ 0 h 2654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AAAAAA"/>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es-EC"/>
          </a:p>
        </p:txBody>
      </p:sp>
      <p:sp>
        <p:nvSpPr>
          <p:cNvPr id="77" name="Oval 7"/>
          <p:cNvSpPr>
            <a:spLocks/>
          </p:cNvSpPr>
          <p:nvPr/>
        </p:nvSpPr>
        <p:spPr bwMode="auto">
          <a:xfrm>
            <a:off x="6787684" y="1612721"/>
            <a:ext cx="290512" cy="288925"/>
          </a:xfrm>
          <a:custGeom>
            <a:avLst/>
            <a:gdLst>
              <a:gd name="T0" fmla="*/ 8 w 3240000"/>
              <a:gd name="T1" fmla="*/ 11 h 3240000"/>
              <a:gd name="T2" fmla="*/ 5 w 3240000"/>
              <a:gd name="T3" fmla="*/ 16 h 3240000"/>
              <a:gd name="T4" fmla="*/ 14 w 3240000"/>
              <a:gd name="T5" fmla="*/ 16 h 3240000"/>
              <a:gd name="T6" fmla="*/ 11 w 3240000"/>
              <a:gd name="T7" fmla="*/ 11 h 3240000"/>
              <a:gd name="T8" fmla="*/ 9 w 3240000"/>
              <a:gd name="T9" fmla="*/ 11 h 3240000"/>
              <a:gd name="T10" fmla="*/ 8 w 3240000"/>
              <a:gd name="T11" fmla="*/ 11 h 3240000"/>
              <a:gd name="T12" fmla="*/ 9 w 3240000"/>
              <a:gd name="T13" fmla="*/ 8 h 3240000"/>
              <a:gd name="T14" fmla="*/ 8 w 3240000"/>
              <a:gd name="T15" fmla="*/ 9 h 3240000"/>
              <a:gd name="T16" fmla="*/ 9 w 3240000"/>
              <a:gd name="T17" fmla="*/ 11 h 3240000"/>
              <a:gd name="T18" fmla="*/ 11 w 3240000"/>
              <a:gd name="T19" fmla="*/ 9 h 3240000"/>
              <a:gd name="T20" fmla="*/ 9 w 3240000"/>
              <a:gd name="T21" fmla="*/ 8 h 3240000"/>
              <a:gd name="T22" fmla="*/ 13 w 3240000"/>
              <a:gd name="T23" fmla="*/ 2 h 3240000"/>
              <a:gd name="T24" fmla="*/ 10 w 3240000"/>
              <a:gd name="T25" fmla="*/ 7 h 3240000"/>
              <a:gd name="T26" fmla="*/ 12 w 3240000"/>
              <a:gd name="T27" fmla="*/ 9 h 3240000"/>
              <a:gd name="T28" fmla="*/ 12 w 3240000"/>
              <a:gd name="T29" fmla="*/ 9 h 3240000"/>
              <a:gd name="T30" fmla="*/ 18 w 3240000"/>
              <a:gd name="T31" fmla="*/ 9 h 3240000"/>
              <a:gd name="T32" fmla="*/ 13 w 3240000"/>
              <a:gd name="T33" fmla="*/ 2 h 3240000"/>
              <a:gd name="T34" fmla="*/ 5 w 3240000"/>
              <a:gd name="T35" fmla="*/ 2 h 3240000"/>
              <a:gd name="T36" fmla="*/ 1 w 3240000"/>
              <a:gd name="T37" fmla="*/ 9 h 3240000"/>
              <a:gd name="T38" fmla="*/ 7 w 3240000"/>
              <a:gd name="T39" fmla="*/ 9 h 3240000"/>
              <a:gd name="T40" fmla="*/ 7 w 3240000"/>
              <a:gd name="T41" fmla="*/ 9 h 3240000"/>
              <a:gd name="T42" fmla="*/ 8 w 3240000"/>
              <a:gd name="T43" fmla="*/ 7 h 3240000"/>
              <a:gd name="T44" fmla="*/ 5 w 3240000"/>
              <a:gd name="T45" fmla="*/ 2 h 3240000"/>
              <a:gd name="T46" fmla="*/ 9 w 3240000"/>
              <a:gd name="T47" fmla="*/ 0 h 3240000"/>
              <a:gd name="T48" fmla="*/ 19 w 3240000"/>
              <a:gd name="T49" fmla="*/ 9 h 3240000"/>
              <a:gd name="T50" fmla="*/ 9 w 3240000"/>
              <a:gd name="T51" fmla="*/ 18 h 3240000"/>
              <a:gd name="T52" fmla="*/ 0 w 3240000"/>
              <a:gd name="T53" fmla="*/ 9 h 3240000"/>
              <a:gd name="T54" fmla="*/ 9 w 3240000"/>
              <a:gd name="T55" fmla="*/ 0 h 324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lnTo>
                  <a:pt x="926838" y="316888"/>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8EDADA"/>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es-EC"/>
          </a:p>
        </p:txBody>
      </p:sp>
      <p:sp>
        <p:nvSpPr>
          <p:cNvPr id="78" name="Rounded Rectangle 27"/>
          <p:cNvSpPr>
            <a:spLocks/>
          </p:cNvSpPr>
          <p:nvPr/>
        </p:nvSpPr>
        <p:spPr bwMode="auto">
          <a:xfrm>
            <a:off x="8003709" y="4732159"/>
            <a:ext cx="277812" cy="212725"/>
          </a:xfrm>
          <a:custGeom>
            <a:avLst/>
            <a:gdLst>
              <a:gd name="T0" fmla="*/ 10 w 3186824"/>
              <a:gd name="T1" fmla="*/ 5 h 2447912"/>
              <a:gd name="T2" fmla="*/ 12 w 3186824"/>
              <a:gd name="T3" fmla="*/ 7 h 2447912"/>
              <a:gd name="T4" fmla="*/ 10 w 3186824"/>
              <a:gd name="T5" fmla="*/ 10 h 2447912"/>
              <a:gd name="T6" fmla="*/ 7 w 3186824"/>
              <a:gd name="T7" fmla="*/ 7 h 2447912"/>
              <a:gd name="T8" fmla="*/ 10 w 3186824"/>
              <a:gd name="T9" fmla="*/ 5 h 2447912"/>
              <a:gd name="T10" fmla="*/ 10 w 3186824"/>
              <a:gd name="T11" fmla="*/ 4 h 2447912"/>
              <a:gd name="T12" fmla="*/ 6 w 3186824"/>
              <a:gd name="T13" fmla="*/ 7 h 2447912"/>
              <a:gd name="T14" fmla="*/ 10 w 3186824"/>
              <a:gd name="T15" fmla="*/ 11 h 2447912"/>
              <a:gd name="T16" fmla="*/ 13 w 3186824"/>
              <a:gd name="T17" fmla="*/ 7 h 2447912"/>
              <a:gd name="T18" fmla="*/ 10 w 3186824"/>
              <a:gd name="T19" fmla="*/ 4 h 2447912"/>
              <a:gd name="T20" fmla="*/ 6 w 3186824"/>
              <a:gd name="T21" fmla="*/ 3 h 2447912"/>
              <a:gd name="T22" fmla="*/ 6 w 3186824"/>
              <a:gd name="T23" fmla="*/ 4 h 2447912"/>
              <a:gd name="T24" fmla="*/ 7 w 3186824"/>
              <a:gd name="T25" fmla="*/ 4 h 2447912"/>
              <a:gd name="T26" fmla="*/ 7 w 3186824"/>
              <a:gd name="T27" fmla="*/ 3 h 2447912"/>
              <a:gd name="T28" fmla="*/ 6 w 3186824"/>
              <a:gd name="T29" fmla="*/ 3 h 2447912"/>
              <a:gd name="T30" fmla="*/ 13 w 3186824"/>
              <a:gd name="T31" fmla="*/ 3 h 2447912"/>
              <a:gd name="T32" fmla="*/ 13 w 3186824"/>
              <a:gd name="T33" fmla="*/ 4 h 2447912"/>
              <a:gd name="T34" fmla="*/ 15 w 3186824"/>
              <a:gd name="T35" fmla="*/ 4 h 2447912"/>
              <a:gd name="T36" fmla="*/ 15 w 3186824"/>
              <a:gd name="T37" fmla="*/ 3 h 2447912"/>
              <a:gd name="T38" fmla="*/ 13 w 3186824"/>
              <a:gd name="T39" fmla="*/ 3 h 2447912"/>
              <a:gd name="T40" fmla="*/ 8 w 3186824"/>
              <a:gd name="T41" fmla="*/ 1 h 2447912"/>
              <a:gd name="T42" fmla="*/ 8 w 3186824"/>
              <a:gd name="T43" fmla="*/ 2 h 2447912"/>
              <a:gd name="T44" fmla="*/ 11 w 3186824"/>
              <a:gd name="T45" fmla="*/ 2 h 2447912"/>
              <a:gd name="T46" fmla="*/ 11 w 3186824"/>
              <a:gd name="T47" fmla="*/ 1 h 2447912"/>
              <a:gd name="T48" fmla="*/ 8 w 3186824"/>
              <a:gd name="T49" fmla="*/ 1 h 2447912"/>
              <a:gd name="T50" fmla="*/ 7 w 3186824"/>
              <a:gd name="T51" fmla="*/ 0 h 2447912"/>
              <a:gd name="T52" fmla="*/ 12 w 3186824"/>
              <a:gd name="T53" fmla="*/ 0 h 2447912"/>
              <a:gd name="T54" fmla="*/ 12 w 3186824"/>
              <a:gd name="T55" fmla="*/ 0 h 2447912"/>
              <a:gd name="T56" fmla="*/ 12 w 3186824"/>
              <a:gd name="T57" fmla="*/ 2 h 2447912"/>
              <a:gd name="T58" fmla="*/ 15 w 3186824"/>
              <a:gd name="T59" fmla="*/ 2 h 2447912"/>
              <a:gd name="T60" fmla="*/ 16 w 3186824"/>
              <a:gd name="T61" fmla="*/ 3 h 2447912"/>
              <a:gd name="T62" fmla="*/ 16 w 3186824"/>
              <a:gd name="T63" fmla="*/ 11 h 2447912"/>
              <a:gd name="T64" fmla="*/ 15 w 3186824"/>
              <a:gd name="T65" fmla="*/ 12 h 2447912"/>
              <a:gd name="T66" fmla="*/ 1 w 3186824"/>
              <a:gd name="T67" fmla="*/ 12 h 2447912"/>
              <a:gd name="T68" fmla="*/ 0 w 3186824"/>
              <a:gd name="T69" fmla="*/ 11 h 2447912"/>
              <a:gd name="T70" fmla="*/ 0 w 3186824"/>
              <a:gd name="T71" fmla="*/ 3 h 2447912"/>
              <a:gd name="T72" fmla="*/ 1 w 3186824"/>
              <a:gd name="T73" fmla="*/ 2 h 2447912"/>
              <a:gd name="T74" fmla="*/ 2 w 3186824"/>
              <a:gd name="T75" fmla="*/ 2 h 2447912"/>
              <a:gd name="T76" fmla="*/ 2 w 3186824"/>
              <a:gd name="T77" fmla="*/ 2 h 2447912"/>
              <a:gd name="T78" fmla="*/ 2 w 3186824"/>
              <a:gd name="T79" fmla="*/ 1 h 2447912"/>
              <a:gd name="T80" fmla="*/ 4 w 3186824"/>
              <a:gd name="T81" fmla="*/ 1 h 2447912"/>
              <a:gd name="T82" fmla="*/ 4 w 3186824"/>
              <a:gd name="T83" fmla="*/ 2 h 2447912"/>
              <a:gd name="T84" fmla="*/ 4 w 3186824"/>
              <a:gd name="T85" fmla="*/ 2 h 2447912"/>
              <a:gd name="T86" fmla="*/ 7 w 3186824"/>
              <a:gd name="T87" fmla="*/ 2 h 2447912"/>
              <a:gd name="T88" fmla="*/ 7 w 3186824"/>
              <a:gd name="T89" fmla="*/ 0 h 2447912"/>
              <a:gd name="T90" fmla="*/ 7 w 3186824"/>
              <a:gd name="T91" fmla="*/ 0 h 24479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lnTo>
                  <a:pt x="1112286" y="675885"/>
                </a:lnTo>
                <a:close/>
                <a:moveTo>
                  <a:pt x="2586084" y="626422"/>
                </a:moveTo>
                <a:lnTo>
                  <a:pt x="2586084" y="830188"/>
                </a:lnTo>
                <a:lnTo>
                  <a:pt x="3001340" y="830188"/>
                </a:lnTo>
                <a:lnTo>
                  <a:pt x="3001340" y="626422"/>
                </a:lnTo>
                <a:lnTo>
                  <a:pt x="2586084" y="626422"/>
                </a:lnTo>
                <a:close/>
                <a:moveTo>
                  <a:pt x="1593701" y="108218"/>
                </a:moveTo>
                <a:lnTo>
                  <a:pt x="1593701" y="432905"/>
                </a:lnTo>
                <a:lnTo>
                  <a:pt x="2241773" y="432905"/>
                </a:lnTo>
                <a:lnTo>
                  <a:pt x="2241773" y="108218"/>
                </a:lnTo>
                <a:lnTo>
                  <a:pt x="1593701"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60BED4"/>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es-EC"/>
          </a:p>
        </p:txBody>
      </p:sp>
      <p:sp>
        <p:nvSpPr>
          <p:cNvPr id="79" name="Rounded Rectangle 7"/>
          <p:cNvSpPr>
            <a:spLocks/>
          </p:cNvSpPr>
          <p:nvPr/>
        </p:nvSpPr>
        <p:spPr bwMode="auto">
          <a:xfrm>
            <a:off x="9199096" y="1617484"/>
            <a:ext cx="282575" cy="242887"/>
          </a:xfrm>
          <a:custGeom>
            <a:avLst/>
            <a:gdLst>
              <a:gd name="T0" fmla="*/ 3 w 3240006"/>
              <a:gd name="T1" fmla="*/ 3 h 2796091"/>
              <a:gd name="T2" fmla="*/ 3 w 3240006"/>
              <a:gd name="T3" fmla="*/ 4 h 2796091"/>
              <a:gd name="T4" fmla="*/ 3 w 3240006"/>
              <a:gd name="T5" fmla="*/ 4 h 2796091"/>
              <a:gd name="T6" fmla="*/ 4 w 3240006"/>
              <a:gd name="T7" fmla="*/ 4 h 2796091"/>
              <a:gd name="T8" fmla="*/ 3 w 3240006"/>
              <a:gd name="T9" fmla="*/ 3 h 2796091"/>
              <a:gd name="T10" fmla="*/ 8 w 3240006"/>
              <a:gd name="T11" fmla="*/ 1 h 2796091"/>
              <a:gd name="T12" fmla="*/ 7 w 3240006"/>
              <a:gd name="T13" fmla="*/ 3 h 2796091"/>
              <a:gd name="T14" fmla="*/ 8 w 3240006"/>
              <a:gd name="T15" fmla="*/ 4 h 2796091"/>
              <a:gd name="T16" fmla="*/ 9 w 3240006"/>
              <a:gd name="T17" fmla="*/ 3 h 2796091"/>
              <a:gd name="T18" fmla="*/ 8 w 3240006"/>
              <a:gd name="T19" fmla="*/ 1 h 2796091"/>
              <a:gd name="T20" fmla="*/ 8 w 3240006"/>
              <a:gd name="T21" fmla="*/ 0 h 2796091"/>
              <a:gd name="T22" fmla="*/ 11 w 3240006"/>
              <a:gd name="T23" fmla="*/ 3 h 2796091"/>
              <a:gd name="T24" fmla="*/ 9 w 3240006"/>
              <a:gd name="T25" fmla="*/ 5 h 2796091"/>
              <a:gd name="T26" fmla="*/ 11 w 3240006"/>
              <a:gd name="T27" fmla="*/ 5 h 2796091"/>
              <a:gd name="T28" fmla="*/ 13 w 3240006"/>
              <a:gd name="T29" fmla="*/ 7 h 2796091"/>
              <a:gd name="T30" fmla="*/ 13 w 3240006"/>
              <a:gd name="T31" fmla="*/ 7 h 2796091"/>
              <a:gd name="T32" fmla="*/ 13 w 3240006"/>
              <a:gd name="T33" fmla="*/ 7 h 2796091"/>
              <a:gd name="T34" fmla="*/ 14 w 3240006"/>
              <a:gd name="T35" fmla="*/ 8 h 2796091"/>
              <a:gd name="T36" fmla="*/ 16 w 3240006"/>
              <a:gd name="T37" fmla="*/ 5 h 2796091"/>
              <a:gd name="T38" fmla="*/ 16 w 3240006"/>
              <a:gd name="T39" fmla="*/ 14 h 2796091"/>
              <a:gd name="T40" fmla="*/ 14 w 3240006"/>
              <a:gd name="T41" fmla="*/ 12 h 2796091"/>
              <a:gd name="T42" fmla="*/ 13 w 3240006"/>
              <a:gd name="T43" fmla="*/ 12 h 2796091"/>
              <a:gd name="T44" fmla="*/ 13 w 3240006"/>
              <a:gd name="T45" fmla="*/ 12 h 2796091"/>
              <a:gd name="T46" fmla="*/ 13 w 3240006"/>
              <a:gd name="T47" fmla="*/ 12 h 2796091"/>
              <a:gd name="T48" fmla="*/ 11 w 3240006"/>
              <a:gd name="T49" fmla="*/ 14 h 2796091"/>
              <a:gd name="T50" fmla="*/ 1 w 3240006"/>
              <a:gd name="T51" fmla="*/ 14 h 2796091"/>
              <a:gd name="T52" fmla="*/ 0 w 3240006"/>
              <a:gd name="T53" fmla="*/ 12 h 2796091"/>
              <a:gd name="T54" fmla="*/ 0 w 3240006"/>
              <a:gd name="T55" fmla="*/ 7 h 2796091"/>
              <a:gd name="T56" fmla="*/ 1 w 3240006"/>
              <a:gd name="T57" fmla="*/ 5 h 2796091"/>
              <a:gd name="T58" fmla="*/ 3 w 3240006"/>
              <a:gd name="T59" fmla="*/ 5 h 2796091"/>
              <a:gd name="T60" fmla="*/ 2 w 3240006"/>
              <a:gd name="T61" fmla="*/ 4 h 2796091"/>
              <a:gd name="T62" fmla="*/ 3 w 3240006"/>
              <a:gd name="T63" fmla="*/ 2 h 2796091"/>
              <a:gd name="T64" fmla="*/ 5 w 3240006"/>
              <a:gd name="T65" fmla="*/ 4 h 2796091"/>
              <a:gd name="T66" fmla="*/ 4 w 3240006"/>
              <a:gd name="T67" fmla="*/ 5 h 2796091"/>
              <a:gd name="T68" fmla="*/ 7 w 3240006"/>
              <a:gd name="T69" fmla="*/ 5 h 2796091"/>
              <a:gd name="T70" fmla="*/ 5 w 3240006"/>
              <a:gd name="T71" fmla="*/ 3 h 2796091"/>
              <a:gd name="T72" fmla="*/ 8 w 3240006"/>
              <a:gd name="T73" fmla="*/ 0 h 27960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60BED4"/>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es-EC"/>
          </a:p>
        </p:txBody>
      </p:sp>
      <p:sp>
        <p:nvSpPr>
          <p:cNvPr id="80" name="Oval 21"/>
          <p:cNvSpPr>
            <a:spLocks noChangeAspect="1"/>
          </p:cNvSpPr>
          <p:nvPr/>
        </p:nvSpPr>
        <p:spPr bwMode="auto">
          <a:xfrm>
            <a:off x="5597059" y="4684534"/>
            <a:ext cx="284162" cy="285750"/>
          </a:xfrm>
          <a:custGeom>
            <a:avLst/>
            <a:gdLst>
              <a:gd name="T0" fmla="*/ 135 w 1652142"/>
              <a:gd name="T1" fmla="*/ 81 h 1665940"/>
              <a:gd name="T2" fmla="*/ 80 w 1652142"/>
              <a:gd name="T3" fmla="*/ 113 h 1665940"/>
              <a:gd name="T4" fmla="*/ 112 w 1652142"/>
              <a:gd name="T5" fmla="*/ 168 h 1665940"/>
              <a:gd name="T6" fmla="*/ 167 w 1652142"/>
              <a:gd name="T7" fmla="*/ 136 h 1665940"/>
              <a:gd name="T8" fmla="*/ 135 w 1652142"/>
              <a:gd name="T9" fmla="*/ 81 h 1665940"/>
              <a:gd name="T10" fmla="*/ 143 w 1652142"/>
              <a:gd name="T11" fmla="*/ 52 h 1665940"/>
              <a:gd name="T12" fmla="*/ 197 w 1652142"/>
              <a:gd name="T13" fmla="*/ 144 h 1665940"/>
              <a:gd name="T14" fmla="*/ 104 w 1652142"/>
              <a:gd name="T15" fmla="*/ 197 h 1665940"/>
              <a:gd name="T16" fmla="*/ 50 w 1652142"/>
              <a:gd name="T17" fmla="*/ 105 h 1665940"/>
              <a:gd name="T18" fmla="*/ 143 w 1652142"/>
              <a:gd name="T19" fmla="*/ 52 h 1665940"/>
              <a:gd name="T20" fmla="*/ 146 w 1652142"/>
              <a:gd name="T21" fmla="*/ 41 h 1665940"/>
              <a:gd name="T22" fmla="*/ 39 w 1652142"/>
              <a:gd name="T23" fmla="*/ 102 h 1665940"/>
              <a:gd name="T24" fmla="*/ 101 w 1652142"/>
              <a:gd name="T25" fmla="*/ 208 h 1665940"/>
              <a:gd name="T26" fmla="*/ 208 w 1652142"/>
              <a:gd name="T27" fmla="*/ 147 h 1665940"/>
              <a:gd name="T28" fmla="*/ 146 w 1652142"/>
              <a:gd name="T29" fmla="*/ 41 h 1665940"/>
              <a:gd name="T30" fmla="*/ 249 w 1652142"/>
              <a:gd name="T31" fmla="*/ 59 h 1665940"/>
              <a:gd name="T32" fmla="*/ 248 w 1652142"/>
              <a:gd name="T33" fmla="*/ 60 h 1665940"/>
              <a:gd name="T34" fmla="*/ 248 w 1652142"/>
              <a:gd name="T35" fmla="*/ 59 h 1665940"/>
              <a:gd name="T36" fmla="*/ 249 w 1652142"/>
              <a:gd name="T37" fmla="*/ 59 h 1665940"/>
              <a:gd name="T38" fmla="*/ 174 w 1652142"/>
              <a:gd name="T39" fmla="*/ 10 h 1665940"/>
              <a:gd name="T40" fmla="*/ 174 w 1652142"/>
              <a:gd name="T41" fmla="*/ 40 h 1665940"/>
              <a:gd name="T42" fmla="*/ 173 w 1652142"/>
              <a:gd name="T43" fmla="*/ 40 h 1665940"/>
              <a:gd name="T44" fmla="*/ 194 w 1652142"/>
              <a:gd name="T45" fmla="*/ 56 h 1665940"/>
              <a:gd name="T46" fmla="*/ 221 w 1652142"/>
              <a:gd name="T47" fmla="*/ 49 h 1665940"/>
              <a:gd name="T48" fmla="*/ 239 w 1652142"/>
              <a:gd name="T49" fmla="*/ 82 h 1665940"/>
              <a:gd name="T50" fmla="*/ 219 w 1652142"/>
              <a:gd name="T51" fmla="*/ 100 h 1665940"/>
              <a:gd name="T52" fmla="*/ 223 w 1652142"/>
              <a:gd name="T53" fmla="*/ 127 h 1665940"/>
              <a:gd name="T54" fmla="*/ 247 w 1652142"/>
              <a:gd name="T55" fmla="*/ 141 h 1665940"/>
              <a:gd name="T56" fmla="*/ 237 w 1652142"/>
              <a:gd name="T57" fmla="*/ 177 h 1665940"/>
              <a:gd name="T58" fmla="*/ 208 w 1652142"/>
              <a:gd name="T59" fmla="*/ 176 h 1665940"/>
              <a:gd name="T60" fmla="*/ 194 w 1652142"/>
              <a:gd name="T61" fmla="*/ 193 h 1665940"/>
              <a:gd name="T62" fmla="*/ 204 w 1652142"/>
              <a:gd name="T63" fmla="*/ 219 h 1665940"/>
              <a:gd name="T64" fmla="*/ 173 w 1652142"/>
              <a:gd name="T65" fmla="*/ 240 h 1665940"/>
              <a:gd name="T66" fmla="*/ 149 w 1652142"/>
              <a:gd name="T67" fmla="*/ 220 h 1665940"/>
              <a:gd name="T68" fmla="*/ 152 w 1652142"/>
              <a:gd name="T69" fmla="*/ 218 h 1665940"/>
              <a:gd name="T70" fmla="*/ 124 w 1652142"/>
              <a:gd name="T71" fmla="*/ 222 h 1665940"/>
              <a:gd name="T72" fmla="*/ 110 w 1652142"/>
              <a:gd name="T73" fmla="*/ 247 h 1665940"/>
              <a:gd name="T74" fmla="*/ 73 w 1652142"/>
              <a:gd name="T75" fmla="*/ 238 h 1665940"/>
              <a:gd name="T76" fmla="*/ 74 w 1652142"/>
              <a:gd name="T77" fmla="*/ 209 h 1665940"/>
              <a:gd name="T78" fmla="*/ 53 w 1652142"/>
              <a:gd name="T79" fmla="*/ 193 h 1665940"/>
              <a:gd name="T80" fmla="*/ 53 w 1652142"/>
              <a:gd name="T81" fmla="*/ 194 h 1665940"/>
              <a:gd name="T82" fmla="*/ 23 w 1652142"/>
              <a:gd name="T83" fmla="*/ 200 h 1665940"/>
              <a:gd name="T84" fmla="*/ 7 w 1652142"/>
              <a:gd name="T85" fmla="*/ 166 h 1665940"/>
              <a:gd name="T86" fmla="*/ 28 w 1652142"/>
              <a:gd name="T87" fmla="*/ 149 h 1665940"/>
              <a:gd name="T88" fmla="*/ 24 w 1652142"/>
              <a:gd name="T89" fmla="*/ 125 h 1665940"/>
              <a:gd name="T90" fmla="*/ 0 w 1652142"/>
              <a:gd name="T91" fmla="*/ 111 h 1665940"/>
              <a:gd name="T92" fmla="*/ 10 w 1652142"/>
              <a:gd name="T93" fmla="*/ 75 h 1665940"/>
              <a:gd name="T94" fmla="*/ 38 w 1652142"/>
              <a:gd name="T95" fmla="*/ 76 h 1665940"/>
              <a:gd name="T96" fmla="*/ 51 w 1652142"/>
              <a:gd name="T97" fmla="*/ 58 h 1665940"/>
              <a:gd name="T98" fmla="*/ 42 w 1652142"/>
              <a:gd name="T99" fmla="*/ 29 h 1665940"/>
              <a:gd name="T100" fmla="*/ 74 w 1652142"/>
              <a:gd name="T101" fmla="*/ 10 h 1665940"/>
              <a:gd name="T102" fmla="*/ 96 w 1652142"/>
              <a:gd name="T103" fmla="*/ 31 h 1665940"/>
              <a:gd name="T104" fmla="*/ 96 w 1652142"/>
              <a:gd name="T105" fmla="*/ 31 h 1665940"/>
              <a:gd name="T106" fmla="*/ 124 w 1652142"/>
              <a:gd name="T107" fmla="*/ 27 h 1665940"/>
              <a:gd name="T108" fmla="*/ 123 w 1652142"/>
              <a:gd name="T109" fmla="*/ 27 h 1665940"/>
              <a:gd name="T110" fmla="*/ 138 w 1652142"/>
              <a:gd name="T111" fmla="*/ 0 h 1665940"/>
              <a:gd name="T112" fmla="*/ 174 w 1652142"/>
              <a:gd name="T113" fmla="*/ 10 h 16659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lnTo>
                  <a:pt x="1652142" y="394531"/>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lnTo>
                  <a:pt x="1158157" y="65026"/>
                </a:lnTo>
                <a:close/>
              </a:path>
            </a:pathLst>
          </a:custGeom>
          <a:solidFill>
            <a:srgbClr val="8EDADA"/>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anchor="ctr"/>
          <a:lstStyle/>
          <a:p>
            <a:endParaRPr lang="es-EC"/>
          </a:p>
        </p:txBody>
      </p:sp>
    </p:spTree>
    <p:extLst>
      <p:ext uri="{BB962C8B-B14F-4D97-AF65-F5344CB8AC3E}">
        <p14:creationId xmlns:p14="http://schemas.microsoft.com/office/powerpoint/2010/main" val="1947009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4.- OBJETIVOS DE LA INVESTIGACIÓN</a:t>
            </a:r>
            <a:endParaRPr lang="es-EC" sz="2800" b="1" i="1" dirty="0">
              <a:solidFill>
                <a:prstClr val="black"/>
              </a:solidFill>
              <a:latin typeface="Arial" panose="020B0604020202020204" pitchFamily="34" charset="0"/>
              <a:cs typeface="Arial" panose="020B0604020202020204" pitchFamily="34" charset="0"/>
            </a:endParaRPr>
          </a:p>
        </p:txBody>
      </p:sp>
      <p:grpSp>
        <p:nvGrpSpPr>
          <p:cNvPr id="31" name="Group 85"/>
          <p:cNvGrpSpPr>
            <a:grpSpLocks/>
          </p:cNvGrpSpPr>
          <p:nvPr/>
        </p:nvGrpSpPr>
        <p:grpSpPr bwMode="auto">
          <a:xfrm>
            <a:off x="8489950" y="2936875"/>
            <a:ext cx="3479800" cy="2025650"/>
            <a:chOff x="2551705" y="4283314"/>
            <a:chExt cx="935718" cy="1022931"/>
          </a:xfrm>
        </p:grpSpPr>
        <p:sp>
          <p:nvSpPr>
            <p:cNvPr id="32" name="TextBox 86">
              <a:extLst>
                <a:ext uri="{FF2B5EF4-FFF2-40B4-BE49-F238E27FC236}"/>
              </a:extLst>
            </p:cNvPr>
            <p:cNvSpPr txBox="1"/>
            <p:nvPr/>
          </p:nvSpPr>
          <p:spPr>
            <a:xfrm>
              <a:off x="2551705" y="4560692"/>
              <a:ext cx="935718" cy="745553"/>
            </a:xfrm>
            <a:prstGeom prst="rect">
              <a:avLst/>
            </a:prstGeom>
            <a:noFill/>
          </p:spPr>
          <p:txBody>
            <a:bodyPr>
              <a:spAutoFit/>
            </a:bodyPr>
            <a:lstStyle/>
            <a:p>
              <a:pPr algn="just" defTabSz="914286" eaLnBrk="1" fontAlgn="auto" hangingPunct="1">
                <a:spcBef>
                  <a:spcPts val="0"/>
                </a:spcBef>
                <a:spcAft>
                  <a:spcPts val="0"/>
                </a:spcAft>
                <a:defRPr/>
              </a:pPr>
              <a:r>
                <a:rPr lang="es-EC" altLang="ko-KR" dirty="0">
                  <a:solidFill>
                    <a:prstClr val="black">
                      <a:lumMod val="75000"/>
                      <a:lumOff val="25000"/>
                    </a:prstClr>
                  </a:solidFill>
                  <a:latin typeface="Arial"/>
                  <a:ea typeface="Arial Unicode MS"/>
                  <a:cs typeface="Arial" pitchFamily="34" charset="0"/>
                </a:rPr>
                <a:t>Construir un Sistema Integrado que soporte la gestión operativa y administrativa de las unidades de la red de salud de Fuerzas Armadas</a:t>
              </a:r>
              <a:r>
                <a:rPr lang="en-US" altLang="ko-KR" kern="0" dirty="0">
                  <a:solidFill>
                    <a:prstClr val="black">
                      <a:lumMod val="75000"/>
                      <a:lumOff val="25000"/>
                    </a:prstClr>
                  </a:solidFill>
                  <a:latin typeface="Arial"/>
                  <a:ea typeface="Arial Unicode MS"/>
                  <a:cs typeface="Arial" pitchFamily="34" charset="0"/>
                </a:rPr>
                <a:t>.</a:t>
              </a:r>
              <a:r>
                <a:rPr lang="ko-KR" altLang="en-US" kern="0" dirty="0">
                  <a:solidFill>
                    <a:prstClr val="black">
                      <a:lumMod val="75000"/>
                      <a:lumOff val="25000"/>
                    </a:prstClr>
                  </a:solidFill>
                  <a:latin typeface="Arial"/>
                  <a:ea typeface="Arial Unicode MS"/>
                  <a:cs typeface="Arial" pitchFamily="34" charset="0"/>
                </a:rPr>
                <a:t>  </a:t>
              </a:r>
            </a:p>
          </p:txBody>
        </p:sp>
        <p:sp>
          <p:nvSpPr>
            <p:cNvPr id="33" name="TextBox 87">
              <a:extLst>
                <a:ext uri="{FF2B5EF4-FFF2-40B4-BE49-F238E27FC236}"/>
              </a:extLst>
            </p:cNvPr>
            <p:cNvSpPr txBox="1"/>
            <p:nvPr/>
          </p:nvSpPr>
          <p:spPr>
            <a:xfrm>
              <a:off x="2551705" y="4283314"/>
              <a:ext cx="927607" cy="186789"/>
            </a:xfrm>
            <a:prstGeom prst="rect">
              <a:avLst/>
            </a:prstGeom>
            <a:solidFill>
              <a:srgbClr val="60BED4"/>
            </a:solidFill>
          </p:spPr>
          <p:txBody>
            <a:bodyPr>
              <a:spAutoFit/>
            </a:bodyPr>
            <a:lstStyle/>
            <a:p>
              <a:pPr defTabSz="914286" eaLnBrk="1" fontAlgn="auto" hangingPunct="1">
                <a:spcBef>
                  <a:spcPts val="0"/>
                </a:spcBef>
                <a:spcAft>
                  <a:spcPts val="0"/>
                </a:spcAft>
                <a:defRPr/>
              </a:pPr>
              <a:r>
                <a:rPr lang="es-EC" altLang="ko-KR" b="1" kern="0" dirty="0">
                  <a:solidFill>
                    <a:prstClr val="white"/>
                  </a:solidFill>
                  <a:latin typeface="Arial"/>
                  <a:ea typeface="Arial Unicode MS"/>
                  <a:cs typeface="Arial" pitchFamily="34" charset="0"/>
                </a:rPr>
                <a:t>PLANIFICACIÓN:</a:t>
              </a:r>
              <a:endParaRPr lang="ko-KR" altLang="en-US" b="1" kern="0" dirty="0">
                <a:solidFill>
                  <a:prstClr val="white"/>
                </a:solidFill>
                <a:latin typeface="Arial"/>
                <a:ea typeface="Arial Unicode MS"/>
                <a:cs typeface="Arial" pitchFamily="34" charset="0"/>
              </a:endParaRPr>
            </a:p>
          </p:txBody>
        </p:sp>
      </p:grpSp>
      <p:grpSp>
        <p:nvGrpSpPr>
          <p:cNvPr id="2" name="1 Grupo"/>
          <p:cNvGrpSpPr/>
          <p:nvPr/>
        </p:nvGrpSpPr>
        <p:grpSpPr>
          <a:xfrm>
            <a:off x="747736" y="914401"/>
            <a:ext cx="11304744" cy="5948362"/>
            <a:chOff x="631825" y="-4763"/>
            <a:chExt cx="10899775" cy="6867526"/>
          </a:xfrm>
        </p:grpSpPr>
        <p:grpSp>
          <p:nvGrpSpPr>
            <p:cNvPr id="26" name="Group 71"/>
            <p:cNvGrpSpPr>
              <a:grpSpLocks/>
            </p:cNvGrpSpPr>
            <p:nvPr/>
          </p:nvGrpSpPr>
          <p:grpSpPr bwMode="auto">
            <a:xfrm>
              <a:off x="4425950" y="2108200"/>
              <a:ext cx="3340100" cy="2641600"/>
              <a:chOff x="3302040" y="3122958"/>
              <a:chExt cx="2546146" cy="2014595"/>
            </a:xfrm>
          </p:grpSpPr>
          <p:sp>
            <p:nvSpPr>
              <p:cNvPr id="27" name="Freeform 10">
                <a:extLst>
                  <a:ext uri="{FF2B5EF4-FFF2-40B4-BE49-F238E27FC236}"/>
                </a:extLst>
              </p:cNvPr>
              <p:cNvSpPr/>
              <p:nvPr/>
            </p:nvSpPr>
            <p:spPr>
              <a:xfrm>
                <a:off x="3544069" y="3122958"/>
                <a:ext cx="2272653" cy="2014595"/>
              </a:xfrm>
              <a:custGeom>
                <a:avLst/>
                <a:gdLst>
                  <a:gd name="connsiteX0" fmla="*/ 935542 w 1855228"/>
                  <a:gd name="connsiteY0" fmla="*/ 1918655 h 1918655"/>
                  <a:gd name="connsiteX1" fmla="*/ 0 w 1855228"/>
                  <a:gd name="connsiteY1" fmla="*/ 63427 h 1918655"/>
                  <a:gd name="connsiteX2" fmla="*/ 946113 w 1855228"/>
                  <a:gd name="connsiteY2" fmla="*/ 380560 h 1918655"/>
                  <a:gd name="connsiteX3" fmla="*/ 1839371 w 1855228"/>
                  <a:gd name="connsiteY3" fmla="*/ 0 h 1918655"/>
                  <a:gd name="connsiteX4" fmla="*/ 1855228 w 1855228"/>
                  <a:gd name="connsiteY4" fmla="*/ 1072967 h 1918655"/>
                  <a:gd name="connsiteX0" fmla="*/ 993438 w 1913124"/>
                  <a:gd name="connsiteY0" fmla="*/ 1918655 h 1918655"/>
                  <a:gd name="connsiteX1" fmla="*/ 57896 w 1913124"/>
                  <a:gd name="connsiteY1" fmla="*/ 63427 h 1918655"/>
                  <a:gd name="connsiteX2" fmla="*/ 1004009 w 1913124"/>
                  <a:gd name="connsiteY2" fmla="*/ 380560 h 1918655"/>
                  <a:gd name="connsiteX3" fmla="*/ 1897267 w 1913124"/>
                  <a:gd name="connsiteY3" fmla="*/ 0 h 1918655"/>
                  <a:gd name="connsiteX4" fmla="*/ 1913124 w 1913124"/>
                  <a:gd name="connsiteY4" fmla="*/ 1072967 h 1918655"/>
                  <a:gd name="connsiteX0" fmla="*/ 993438 w 1913124"/>
                  <a:gd name="connsiteY0" fmla="*/ 1918655 h 1918655"/>
                  <a:gd name="connsiteX1" fmla="*/ 57896 w 1913124"/>
                  <a:gd name="connsiteY1" fmla="*/ 63427 h 1918655"/>
                  <a:gd name="connsiteX2" fmla="*/ 1004009 w 1913124"/>
                  <a:gd name="connsiteY2" fmla="*/ 380560 h 1918655"/>
                  <a:gd name="connsiteX3" fmla="*/ 1897267 w 1913124"/>
                  <a:gd name="connsiteY3" fmla="*/ 0 h 1918655"/>
                  <a:gd name="connsiteX4" fmla="*/ 1913124 w 1913124"/>
                  <a:gd name="connsiteY4" fmla="*/ 1072967 h 1918655"/>
                  <a:gd name="connsiteX0" fmla="*/ 1010025 w 1929711"/>
                  <a:gd name="connsiteY0" fmla="*/ 1918655 h 1918655"/>
                  <a:gd name="connsiteX1" fmla="*/ 74483 w 1929711"/>
                  <a:gd name="connsiteY1" fmla="*/ 63427 h 1918655"/>
                  <a:gd name="connsiteX2" fmla="*/ 1020596 w 1929711"/>
                  <a:gd name="connsiteY2" fmla="*/ 380560 h 1918655"/>
                  <a:gd name="connsiteX3" fmla="*/ 1913854 w 1929711"/>
                  <a:gd name="connsiteY3" fmla="*/ 0 h 1918655"/>
                  <a:gd name="connsiteX4" fmla="*/ 1929711 w 1929711"/>
                  <a:gd name="connsiteY4" fmla="*/ 1072967 h 1918655"/>
                  <a:gd name="connsiteX0" fmla="*/ 1117186 w 2036872"/>
                  <a:gd name="connsiteY0" fmla="*/ 1918655 h 1918655"/>
                  <a:gd name="connsiteX1" fmla="*/ 181644 w 2036872"/>
                  <a:gd name="connsiteY1" fmla="*/ 63427 h 1918655"/>
                  <a:gd name="connsiteX2" fmla="*/ 1127757 w 2036872"/>
                  <a:gd name="connsiteY2" fmla="*/ 380560 h 1918655"/>
                  <a:gd name="connsiteX3" fmla="*/ 2021015 w 2036872"/>
                  <a:gd name="connsiteY3" fmla="*/ 0 h 1918655"/>
                  <a:gd name="connsiteX4" fmla="*/ 2036872 w 2036872"/>
                  <a:gd name="connsiteY4" fmla="*/ 1072967 h 1918655"/>
                  <a:gd name="connsiteX0" fmla="*/ 1117186 w 2036872"/>
                  <a:gd name="connsiteY0" fmla="*/ 1981136 h 1981136"/>
                  <a:gd name="connsiteX1" fmla="*/ 181644 w 2036872"/>
                  <a:gd name="connsiteY1" fmla="*/ 125908 h 1981136"/>
                  <a:gd name="connsiteX2" fmla="*/ 1127757 w 2036872"/>
                  <a:gd name="connsiteY2" fmla="*/ 443041 h 1981136"/>
                  <a:gd name="connsiteX3" fmla="*/ 2021015 w 2036872"/>
                  <a:gd name="connsiteY3" fmla="*/ 62481 h 1981136"/>
                  <a:gd name="connsiteX4" fmla="*/ 2036872 w 2036872"/>
                  <a:gd name="connsiteY4" fmla="*/ 1135448 h 1981136"/>
                  <a:gd name="connsiteX0" fmla="*/ 1117186 w 2036872"/>
                  <a:gd name="connsiteY0" fmla="*/ 2002105 h 2002105"/>
                  <a:gd name="connsiteX1" fmla="*/ 181644 w 2036872"/>
                  <a:gd name="connsiteY1" fmla="*/ 146877 h 2002105"/>
                  <a:gd name="connsiteX2" fmla="*/ 1127757 w 2036872"/>
                  <a:gd name="connsiteY2" fmla="*/ 464010 h 2002105"/>
                  <a:gd name="connsiteX3" fmla="*/ 2021015 w 2036872"/>
                  <a:gd name="connsiteY3" fmla="*/ 83450 h 2002105"/>
                  <a:gd name="connsiteX4" fmla="*/ 2036872 w 2036872"/>
                  <a:gd name="connsiteY4" fmla="*/ 1156417 h 2002105"/>
                  <a:gd name="connsiteX0" fmla="*/ 1117186 w 2036872"/>
                  <a:gd name="connsiteY0" fmla="*/ 2002105 h 2002105"/>
                  <a:gd name="connsiteX1" fmla="*/ 181644 w 2036872"/>
                  <a:gd name="connsiteY1" fmla="*/ 146877 h 2002105"/>
                  <a:gd name="connsiteX2" fmla="*/ 1127757 w 2036872"/>
                  <a:gd name="connsiteY2" fmla="*/ 464010 h 2002105"/>
                  <a:gd name="connsiteX3" fmla="*/ 2021015 w 2036872"/>
                  <a:gd name="connsiteY3" fmla="*/ 83450 h 2002105"/>
                  <a:gd name="connsiteX4" fmla="*/ 2036872 w 2036872"/>
                  <a:gd name="connsiteY4" fmla="*/ 1156417 h 2002105"/>
                  <a:gd name="connsiteX0" fmla="*/ 1117186 w 2036872"/>
                  <a:gd name="connsiteY0" fmla="*/ 2047144 h 2047144"/>
                  <a:gd name="connsiteX1" fmla="*/ 181644 w 2036872"/>
                  <a:gd name="connsiteY1" fmla="*/ 191916 h 2047144"/>
                  <a:gd name="connsiteX2" fmla="*/ 1127757 w 2036872"/>
                  <a:gd name="connsiteY2" fmla="*/ 509049 h 2047144"/>
                  <a:gd name="connsiteX3" fmla="*/ 2021015 w 2036872"/>
                  <a:gd name="connsiteY3" fmla="*/ 128489 h 2047144"/>
                  <a:gd name="connsiteX4" fmla="*/ 2036872 w 2036872"/>
                  <a:gd name="connsiteY4" fmla="*/ 1201456 h 2047144"/>
                  <a:gd name="connsiteX0" fmla="*/ 1117186 w 2036872"/>
                  <a:gd name="connsiteY0" fmla="*/ 2033090 h 2033090"/>
                  <a:gd name="connsiteX1" fmla="*/ 181644 w 2036872"/>
                  <a:gd name="connsiteY1" fmla="*/ 177862 h 2033090"/>
                  <a:gd name="connsiteX2" fmla="*/ 1127757 w 2036872"/>
                  <a:gd name="connsiteY2" fmla="*/ 494995 h 2033090"/>
                  <a:gd name="connsiteX3" fmla="*/ 2021015 w 2036872"/>
                  <a:gd name="connsiteY3" fmla="*/ 114435 h 2033090"/>
                  <a:gd name="connsiteX4" fmla="*/ 2036872 w 2036872"/>
                  <a:gd name="connsiteY4" fmla="*/ 1187402 h 2033090"/>
                  <a:gd name="connsiteX0" fmla="*/ 1117186 w 2036872"/>
                  <a:gd name="connsiteY0" fmla="*/ 2037773 h 2037773"/>
                  <a:gd name="connsiteX1" fmla="*/ 181644 w 2036872"/>
                  <a:gd name="connsiteY1" fmla="*/ 182545 h 2037773"/>
                  <a:gd name="connsiteX2" fmla="*/ 1127757 w 2036872"/>
                  <a:gd name="connsiteY2" fmla="*/ 499678 h 2037773"/>
                  <a:gd name="connsiteX3" fmla="*/ 2021015 w 2036872"/>
                  <a:gd name="connsiteY3" fmla="*/ 119118 h 2037773"/>
                  <a:gd name="connsiteX4" fmla="*/ 2036872 w 2036872"/>
                  <a:gd name="connsiteY4" fmla="*/ 1192085 h 2037773"/>
                  <a:gd name="connsiteX0" fmla="*/ 1117186 w 2181403"/>
                  <a:gd name="connsiteY0" fmla="*/ 2037773 h 2037773"/>
                  <a:gd name="connsiteX1" fmla="*/ 181644 w 2181403"/>
                  <a:gd name="connsiteY1" fmla="*/ 182545 h 2037773"/>
                  <a:gd name="connsiteX2" fmla="*/ 1127757 w 2181403"/>
                  <a:gd name="connsiteY2" fmla="*/ 499678 h 2037773"/>
                  <a:gd name="connsiteX3" fmla="*/ 2021015 w 2181403"/>
                  <a:gd name="connsiteY3" fmla="*/ 119118 h 2037773"/>
                  <a:gd name="connsiteX4" fmla="*/ 2036872 w 2181403"/>
                  <a:gd name="connsiteY4" fmla="*/ 1192085 h 2037773"/>
                  <a:gd name="connsiteX0" fmla="*/ 1117186 w 2181403"/>
                  <a:gd name="connsiteY0" fmla="*/ 2028406 h 2028406"/>
                  <a:gd name="connsiteX1" fmla="*/ 181644 w 2181403"/>
                  <a:gd name="connsiteY1" fmla="*/ 173178 h 2028406"/>
                  <a:gd name="connsiteX2" fmla="*/ 1127757 w 2181403"/>
                  <a:gd name="connsiteY2" fmla="*/ 490311 h 2028406"/>
                  <a:gd name="connsiteX3" fmla="*/ 2021015 w 2181403"/>
                  <a:gd name="connsiteY3" fmla="*/ 109751 h 2028406"/>
                  <a:gd name="connsiteX4" fmla="*/ 2036872 w 2181403"/>
                  <a:gd name="connsiteY4" fmla="*/ 1182718 h 2028406"/>
                  <a:gd name="connsiteX0" fmla="*/ 1117186 w 2275346"/>
                  <a:gd name="connsiteY0" fmla="*/ 2028406 h 2028406"/>
                  <a:gd name="connsiteX1" fmla="*/ 181644 w 2275346"/>
                  <a:gd name="connsiteY1" fmla="*/ 173178 h 2028406"/>
                  <a:gd name="connsiteX2" fmla="*/ 1127757 w 2275346"/>
                  <a:gd name="connsiteY2" fmla="*/ 490311 h 2028406"/>
                  <a:gd name="connsiteX3" fmla="*/ 2021015 w 2275346"/>
                  <a:gd name="connsiteY3" fmla="*/ 109751 h 2028406"/>
                  <a:gd name="connsiteX4" fmla="*/ 2036872 w 2275346"/>
                  <a:gd name="connsiteY4" fmla="*/ 1182718 h 2028406"/>
                  <a:gd name="connsiteX0" fmla="*/ 1117186 w 2251858"/>
                  <a:gd name="connsiteY0" fmla="*/ 2028406 h 2028406"/>
                  <a:gd name="connsiteX1" fmla="*/ 181644 w 2251858"/>
                  <a:gd name="connsiteY1" fmla="*/ 173178 h 2028406"/>
                  <a:gd name="connsiteX2" fmla="*/ 1127757 w 2251858"/>
                  <a:gd name="connsiteY2" fmla="*/ 490311 h 2028406"/>
                  <a:gd name="connsiteX3" fmla="*/ 2021015 w 2251858"/>
                  <a:gd name="connsiteY3" fmla="*/ 109751 h 2028406"/>
                  <a:gd name="connsiteX4" fmla="*/ 2036872 w 2251858"/>
                  <a:gd name="connsiteY4" fmla="*/ 1182718 h 2028406"/>
                  <a:gd name="connsiteX0" fmla="*/ 1117186 w 2251858"/>
                  <a:gd name="connsiteY0" fmla="*/ 2016702 h 2016702"/>
                  <a:gd name="connsiteX1" fmla="*/ 181644 w 2251858"/>
                  <a:gd name="connsiteY1" fmla="*/ 161474 h 2016702"/>
                  <a:gd name="connsiteX2" fmla="*/ 1127757 w 2251858"/>
                  <a:gd name="connsiteY2" fmla="*/ 478607 h 2016702"/>
                  <a:gd name="connsiteX3" fmla="*/ 2021015 w 2251858"/>
                  <a:gd name="connsiteY3" fmla="*/ 98047 h 2016702"/>
                  <a:gd name="connsiteX4" fmla="*/ 2036872 w 2251858"/>
                  <a:gd name="connsiteY4" fmla="*/ 1171014 h 2016702"/>
                  <a:gd name="connsiteX0" fmla="*/ 1117186 w 2251858"/>
                  <a:gd name="connsiteY0" fmla="*/ 2016702 h 2016702"/>
                  <a:gd name="connsiteX1" fmla="*/ 181644 w 2251858"/>
                  <a:gd name="connsiteY1" fmla="*/ 161474 h 2016702"/>
                  <a:gd name="connsiteX2" fmla="*/ 1127757 w 2251858"/>
                  <a:gd name="connsiteY2" fmla="*/ 478607 h 2016702"/>
                  <a:gd name="connsiteX3" fmla="*/ 2021015 w 2251858"/>
                  <a:gd name="connsiteY3" fmla="*/ 98047 h 2016702"/>
                  <a:gd name="connsiteX4" fmla="*/ 2036872 w 2251858"/>
                  <a:gd name="connsiteY4" fmla="*/ 1171014 h 2016702"/>
                  <a:gd name="connsiteX0" fmla="*/ 1117186 w 2251858"/>
                  <a:gd name="connsiteY0" fmla="*/ 2002667 h 2002667"/>
                  <a:gd name="connsiteX1" fmla="*/ 181644 w 2251858"/>
                  <a:gd name="connsiteY1" fmla="*/ 147439 h 2002667"/>
                  <a:gd name="connsiteX2" fmla="*/ 1127757 w 2251858"/>
                  <a:gd name="connsiteY2" fmla="*/ 464572 h 2002667"/>
                  <a:gd name="connsiteX3" fmla="*/ 2021015 w 2251858"/>
                  <a:gd name="connsiteY3" fmla="*/ 84012 h 2002667"/>
                  <a:gd name="connsiteX4" fmla="*/ 2036872 w 2251858"/>
                  <a:gd name="connsiteY4" fmla="*/ 1156979 h 2002667"/>
                  <a:gd name="connsiteX0" fmla="*/ 1117186 w 2277694"/>
                  <a:gd name="connsiteY0" fmla="*/ 2002667 h 2002667"/>
                  <a:gd name="connsiteX1" fmla="*/ 181644 w 2277694"/>
                  <a:gd name="connsiteY1" fmla="*/ 147439 h 2002667"/>
                  <a:gd name="connsiteX2" fmla="*/ 1127757 w 2277694"/>
                  <a:gd name="connsiteY2" fmla="*/ 464572 h 2002667"/>
                  <a:gd name="connsiteX3" fmla="*/ 2021015 w 2277694"/>
                  <a:gd name="connsiteY3" fmla="*/ 84012 h 2002667"/>
                  <a:gd name="connsiteX4" fmla="*/ 2036872 w 2277694"/>
                  <a:gd name="connsiteY4" fmla="*/ 1156979 h 2002667"/>
                  <a:gd name="connsiteX0" fmla="*/ 1117186 w 2307550"/>
                  <a:gd name="connsiteY0" fmla="*/ 2002667 h 2002667"/>
                  <a:gd name="connsiteX1" fmla="*/ 181644 w 2307550"/>
                  <a:gd name="connsiteY1" fmla="*/ 147439 h 2002667"/>
                  <a:gd name="connsiteX2" fmla="*/ 1127757 w 2307550"/>
                  <a:gd name="connsiteY2" fmla="*/ 464572 h 2002667"/>
                  <a:gd name="connsiteX3" fmla="*/ 2021015 w 2307550"/>
                  <a:gd name="connsiteY3" fmla="*/ 84012 h 2002667"/>
                  <a:gd name="connsiteX4" fmla="*/ 2036872 w 2307550"/>
                  <a:gd name="connsiteY4" fmla="*/ 1156979 h 2002667"/>
                  <a:gd name="connsiteX0" fmla="*/ 1117186 w 2282049"/>
                  <a:gd name="connsiteY0" fmla="*/ 2002667 h 2002667"/>
                  <a:gd name="connsiteX1" fmla="*/ 181644 w 2282049"/>
                  <a:gd name="connsiteY1" fmla="*/ 147439 h 2002667"/>
                  <a:gd name="connsiteX2" fmla="*/ 1127757 w 2282049"/>
                  <a:gd name="connsiteY2" fmla="*/ 464572 h 2002667"/>
                  <a:gd name="connsiteX3" fmla="*/ 2021015 w 2282049"/>
                  <a:gd name="connsiteY3" fmla="*/ 84012 h 2002667"/>
                  <a:gd name="connsiteX4" fmla="*/ 2036872 w 2282049"/>
                  <a:gd name="connsiteY4" fmla="*/ 1156979 h 2002667"/>
                  <a:gd name="connsiteX0" fmla="*/ 1117186 w 2265865"/>
                  <a:gd name="connsiteY0" fmla="*/ 2002667 h 2002667"/>
                  <a:gd name="connsiteX1" fmla="*/ 181644 w 2265865"/>
                  <a:gd name="connsiteY1" fmla="*/ 147439 h 2002667"/>
                  <a:gd name="connsiteX2" fmla="*/ 1127757 w 2265865"/>
                  <a:gd name="connsiteY2" fmla="*/ 464572 h 2002667"/>
                  <a:gd name="connsiteX3" fmla="*/ 2021015 w 2265865"/>
                  <a:gd name="connsiteY3" fmla="*/ 84012 h 2002667"/>
                  <a:gd name="connsiteX4" fmla="*/ 2036872 w 2265865"/>
                  <a:gd name="connsiteY4" fmla="*/ 1156979 h 2002667"/>
                  <a:gd name="connsiteX0" fmla="*/ 1117186 w 2265865"/>
                  <a:gd name="connsiteY0" fmla="*/ 2000328 h 2000328"/>
                  <a:gd name="connsiteX1" fmla="*/ 181644 w 2265865"/>
                  <a:gd name="connsiteY1" fmla="*/ 145100 h 2000328"/>
                  <a:gd name="connsiteX2" fmla="*/ 1127757 w 2265865"/>
                  <a:gd name="connsiteY2" fmla="*/ 462233 h 2000328"/>
                  <a:gd name="connsiteX3" fmla="*/ 2021015 w 2265865"/>
                  <a:gd name="connsiteY3" fmla="*/ 81673 h 2000328"/>
                  <a:gd name="connsiteX4" fmla="*/ 2036872 w 2265865"/>
                  <a:gd name="connsiteY4" fmla="*/ 1154640 h 2000328"/>
                  <a:gd name="connsiteX0" fmla="*/ 1117186 w 2258942"/>
                  <a:gd name="connsiteY0" fmla="*/ 2000328 h 2000328"/>
                  <a:gd name="connsiteX1" fmla="*/ 181644 w 2258942"/>
                  <a:gd name="connsiteY1" fmla="*/ 145100 h 2000328"/>
                  <a:gd name="connsiteX2" fmla="*/ 1127757 w 2258942"/>
                  <a:gd name="connsiteY2" fmla="*/ 462233 h 2000328"/>
                  <a:gd name="connsiteX3" fmla="*/ 2021015 w 2258942"/>
                  <a:gd name="connsiteY3" fmla="*/ 81673 h 2000328"/>
                  <a:gd name="connsiteX4" fmla="*/ 2036872 w 2258942"/>
                  <a:gd name="connsiteY4" fmla="*/ 1154640 h 2000328"/>
                  <a:gd name="connsiteX0" fmla="*/ 1117186 w 2243998"/>
                  <a:gd name="connsiteY0" fmla="*/ 2000328 h 2000328"/>
                  <a:gd name="connsiteX1" fmla="*/ 181644 w 2243998"/>
                  <a:gd name="connsiteY1" fmla="*/ 145100 h 2000328"/>
                  <a:gd name="connsiteX2" fmla="*/ 1127757 w 2243998"/>
                  <a:gd name="connsiteY2" fmla="*/ 462233 h 2000328"/>
                  <a:gd name="connsiteX3" fmla="*/ 2021015 w 2243998"/>
                  <a:gd name="connsiteY3" fmla="*/ 81673 h 2000328"/>
                  <a:gd name="connsiteX4" fmla="*/ 1989302 w 2243998"/>
                  <a:gd name="connsiteY4" fmla="*/ 1202210 h 2000328"/>
                  <a:gd name="connsiteX0" fmla="*/ 1117186 w 2286582"/>
                  <a:gd name="connsiteY0" fmla="*/ 2000328 h 2000328"/>
                  <a:gd name="connsiteX1" fmla="*/ 181644 w 2286582"/>
                  <a:gd name="connsiteY1" fmla="*/ 145100 h 2000328"/>
                  <a:gd name="connsiteX2" fmla="*/ 1127757 w 2286582"/>
                  <a:gd name="connsiteY2" fmla="*/ 462233 h 2000328"/>
                  <a:gd name="connsiteX3" fmla="*/ 2021015 w 2286582"/>
                  <a:gd name="connsiteY3" fmla="*/ 81673 h 2000328"/>
                  <a:gd name="connsiteX4" fmla="*/ 1989302 w 2286582"/>
                  <a:gd name="connsiteY4" fmla="*/ 1202210 h 2000328"/>
                  <a:gd name="connsiteX0" fmla="*/ 1117186 w 2289874"/>
                  <a:gd name="connsiteY0" fmla="*/ 2016915 h 2016915"/>
                  <a:gd name="connsiteX1" fmla="*/ 181644 w 2289874"/>
                  <a:gd name="connsiteY1" fmla="*/ 161687 h 2016915"/>
                  <a:gd name="connsiteX2" fmla="*/ 1127757 w 2289874"/>
                  <a:gd name="connsiteY2" fmla="*/ 478820 h 2016915"/>
                  <a:gd name="connsiteX3" fmla="*/ 2026300 w 2289874"/>
                  <a:gd name="connsiteY3" fmla="*/ 77118 h 2016915"/>
                  <a:gd name="connsiteX4" fmla="*/ 1989302 w 2289874"/>
                  <a:gd name="connsiteY4" fmla="*/ 1218797 h 2016915"/>
                  <a:gd name="connsiteX0" fmla="*/ 1117186 w 2289874"/>
                  <a:gd name="connsiteY0" fmla="*/ 1995112 h 1995112"/>
                  <a:gd name="connsiteX1" fmla="*/ 181644 w 2289874"/>
                  <a:gd name="connsiteY1" fmla="*/ 139884 h 1995112"/>
                  <a:gd name="connsiteX2" fmla="*/ 1127757 w 2289874"/>
                  <a:gd name="connsiteY2" fmla="*/ 457017 h 1995112"/>
                  <a:gd name="connsiteX3" fmla="*/ 2026300 w 2289874"/>
                  <a:gd name="connsiteY3" fmla="*/ 55315 h 1995112"/>
                  <a:gd name="connsiteX4" fmla="*/ 1989302 w 2289874"/>
                  <a:gd name="connsiteY4" fmla="*/ 1196994 h 1995112"/>
                  <a:gd name="connsiteX0" fmla="*/ 1117186 w 2271943"/>
                  <a:gd name="connsiteY0" fmla="*/ 1995112 h 1995112"/>
                  <a:gd name="connsiteX1" fmla="*/ 181644 w 2271943"/>
                  <a:gd name="connsiteY1" fmla="*/ 139884 h 1995112"/>
                  <a:gd name="connsiteX2" fmla="*/ 1127757 w 2271943"/>
                  <a:gd name="connsiteY2" fmla="*/ 457017 h 1995112"/>
                  <a:gd name="connsiteX3" fmla="*/ 2026300 w 2271943"/>
                  <a:gd name="connsiteY3" fmla="*/ 55315 h 1995112"/>
                  <a:gd name="connsiteX4" fmla="*/ 1989302 w 2271943"/>
                  <a:gd name="connsiteY4" fmla="*/ 1196994 h 1995112"/>
                  <a:gd name="connsiteX0" fmla="*/ 1117186 w 2271943"/>
                  <a:gd name="connsiteY0" fmla="*/ 1995112 h 1995112"/>
                  <a:gd name="connsiteX1" fmla="*/ 181644 w 2271943"/>
                  <a:gd name="connsiteY1" fmla="*/ 139884 h 1995112"/>
                  <a:gd name="connsiteX2" fmla="*/ 1127757 w 2271943"/>
                  <a:gd name="connsiteY2" fmla="*/ 457017 h 1995112"/>
                  <a:gd name="connsiteX3" fmla="*/ 2026300 w 2271943"/>
                  <a:gd name="connsiteY3" fmla="*/ 55315 h 1995112"/>
                  <a:gd name="connsiteX4" fmla="*/ 1989302 w 2271943"/>
                  <a:gd name="connsiteY4" fmla="*/ 1196994 h 1995112"/>
                  <a:gd name="connsiteX0" fmla="*/ 1117186 w 2271943"/>
                  <a:gd name="connsiteY0" fmla="*/ 1993768 h 1993768"/>
                  <a:gd name="connsiteX1" fmla="*/ 181644 w 2271943"/>
                  <a:gd name="connsiteY1" fmla="*/ 138540 h 1993768"/>
                  <a:gd name="connsiteX2" fmla="*/ 1127757 w 2271943"/>
                  <a:gd name="connsiteY2" fmla="*/ 455673 h 1993768"/>
                  <a:gd name="connsiteX3" fmla="*/ 2026300 w 2271943"/>
                  <a:gd name="connsiteY3" fmla="*/ 53971 h 1993768"/>
                  <a:gd name="connsiteX4" fmla="*/ 1989302 w 2271943"/>
                  <a:gd name="connsiteY4" fmla="*/ 1195650 h 1993768"/>
                  <a:gd name="connsiteX0" fmla="*/ 1117186 w 2271943"/>
                  <a:gd name="connsiteY0" fmla="*/ 2019237 h 2019237"/>
                  <a:gd name="connsiteX1" fmla="*/ 181644 w 2271943"/>
                  <a:gd name="connsiteY1" fmla="*/ 164009 h 2019237"/>
                  <a:gd name="connsiteX2" fmla="*/ 1127757 w 2271943"/>
                  <a:gd name="connsiteY2" fmla="*/ 481142 h 2019237"/>
                  <a:gd name="connsiteX3" fmla="*/ 2026300 w 2271943"/>
                  <a:gd name="connsiteY3" fmla="*/ 79440 h 2019237"/>
                  <a:gd name="connsiteX4" fmla="*/ 1989302 w 2271943"/>
                  <a:gd name="connsiteY4" fmla="*/ 1221119 h 2019237"/>
                  <a:gd name="connsiteX0" fmla="*/ 1117186 w 2271943"/>
                  <a:gd name="connsiteY0" fmla="*/ 2019237 h 2019237"/>
                  <a:gd name="connsiteX1" fmla="*/ 181644 w 2271943"/>
                  <a:gd name="connsiteY1" fmla="*/ 164009 h 2019237"/>
                  <a:gd name="connsiteX2" fmla="*/ 1127757 w 2271943"/>
                  <a:gd name="connsiteY2" fmla="*/ 481142 h 2019237"/>
                  <a:gd name="connsiteX3" fmla="*/ 2026300 w 2271943"/>
                  <a:gd name="connsiteY3" fmla="*/ 79440 h 2019237"/>
                  <a:gd name="connsiteX4" fmla="*/ 1989302 w 2271943"/>
                  <a:gd name="connsiteY4" fmla="*/ 1221119 h 2019237"/>
                  <a:gd name="connsiteX0" fmla="*/ 1117186 w 2271943"/>
                  <a:gd name="connsiteY0" fmla="*/ 2014595 h 2014595"/>
                  <a:gd name="connsiteX1" fmla="*/ 181644 w 2271943"/>
                  <a:gd name="connsiteY1" fmla="*/ 159367 h 2014595"/>
                  <a:gd name="connsiteX2" fmla="*/ 1127757 w 2271943"/>
                  <a:gd name="connsiteY2" fmla="*/ 476500 h 2014595"/>
                  <a:gd name="connsiteX3" fmla="*/ 2026300 w 2271943"/>
                  <a:gd name="connsiteY3" fmla="*/ 74798 h 2014595"/>
                  <a:gd name="connsiteX4" fmla="*/ 1989302 w 2271943"/>
                  <a:gd name="connsiteY4" fmla="*/ 1216477 h 2014595"/>
                  <a:gd name="connsiteX0" fmla="*/ 1117186 w 2271943"/>
                  <a:gd name="connsiteY0" fmla="*/ 2014595 h 2014595"/>
                  <a:gd name="connsiteX1" fmla="*/ 181644 w 2271943"/>
                  <a:gd name="connsiteY1" fmla="*/ 159367 h 2014595"/>
                  <a:gd name="connsiteX2" fmla="*/ 1127757 w 2271943"/>
                  <a:gd name="connsiteY2" fmla="*/ 476500 h 2014595"/>
                  <a:gd name="connsiteX3" fmla="*/ 2026300 w 2271943"/>
                  <a:gd name="connsiteY3" fmla="*/ 74798 h 2014595"/>
                  <a:gd name="connsiteX4" fmla="*/ 1989302 w 2271943"/>
                  <a:gd name="connsiteY4" fmla="*/ 1216477 h 201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43" h="2014595">
                    <a:moveTo>
                      <a:pt x="1117186" y="2014595"/>
                    </a:moveTo>
                    <a:cubicBezTo>
                      <a:pt x="-93205" y="1174192"/>
                      <a:pt x="-167203" y="439501"/>
                      <a:pt x="181644" y="159367"/>
                    </a:cubicBezTo>
                    <a:cubicBezTo>
                      <a:pt x="481158" y="-62627"/>
                      <a:pt x="812386" y="-20342"/>
                      <a:pt x="1127757" y="476500"/>
                    </a:cubicBezTo>
                    <a:cubicBezTo>
                      <a:pt x="1425509" y="16658"/>
                      <a:pt x="1781402" y="-94340"/>
                      <a:pt x="2026300" y="74798"/>
                    </a:cubicBezTo>
                    <a:cubicBezTo>
                      <a:pt x="2443857" y="443025"/>
                      <a:pt x="2258864" y="853535"/>
                      <a:pt x="1989302" y="1216477"/>
                    </a:cubicBezTo>
                  </a:path>
                </a:pathLst>
              </a:custGeom>
              <a:noFill/>
              <a:ln w="127000" cap="flat" cmpd="sng" algn="ctr">
                <a:solidFill>
                  <a:srgbClr val="60BED4"/>
                </a:solid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black"/>
                  </a:solidFill>
                  <a:latin typeface="Arial"/>
                  <a:ea typeface="Arial Unicode MS"/>
                </a:endParaRPr>
              </a:p>
            </p:txBody>
          </p:sp>
          <p:grpSp>
            <p:nvGrpSpPr>
              <p:cNvPr id="28" name="Group 73"/>
              <p:cNvGrpSpPr>
                <a:grpSpLocks/>
              </p:cNvGrpSpPr>
              <p:nvPr/>
            </p:nvGrpSpPr>
            <p:grpSpPr bwMode="auto">
              <a:xfrm>
                <a:off x="3302040" y="3367929"/>
                <a:ext cx="2546146" cy="1273073"/>
                <a:chOff x="4932040" y="3938836"/>
                <a:chExt cx="2546146" cy="1273073"/>
              </a:xfrm>
            </p:grpSpPr>
            <p:sp>
              <p:nvSpPr>
                <p:cNvPr id="29" name="Freeform 14">
                  <a:extLst>
                    <a:ext uri="{FF2B5EF4-FFF2-40B4-BE49-F238E27FC236}"/>
                  </a:extLst>
                </p:cNvPr>
                <p:cNvSpPr/>
                <p:nvPr/>
              </p:nvSpPr>
              <p:spPr>
                <a:xfrm>
                  <a:off x="4932040" y="3938425"/>
                  <a:ext cx="2546146" cy="1273650"/>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212725" cap="flat" cmpd="sng" algn="ctr">
                  <a:solidFill>
                    <a:sysClr val="window" lastClr="FFFFFF"/>
                  </a:solid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black"/>
                    </a:solidFill>
                    <a:latin typeface="Arial"/>
                    <a:ea typeface="Arial Unicode MS"/>
                  </a:endParaRPr>
                </a:p>
              </p:txBody>
            </p:sp>
            <p:sp>
              <p:nvSpPr>
                <p:cNvPr id="30" name="Freeform 11">
                  <a:extLst>
                    <a:ext uri="{FF2B5EF4-FFF2-40B4-BE49-F238E27FC236}"/>
                  </a:extLst>
                </p:cNvPr>
                <p:cNvSpPr/>
                <p:nvPr/>
              </p:nvSpPr>
              <p:spPr>
                <a:xfrm>
                  <a:off x="4932040" y="3938425"/>
                  <a:ext cx="2546146" cy="1273650"/>
                </a:xfrm>
                <a:custGeom>
                  <a:avLst/>
                  <a:gdLst>
                    <a:gd name="connsiteX0" fmla="*/ 0 w 1923940"/>
                    <a:gd name="connsiteY0" fmla="*/ 739977 h 951399"/>
                    <a:gd name="connsiteX1" fmla="*/ 280134 w 1923940"/>
                    <a:gd name="connsiteY1" fmla="*/ 750548 h 951399"/>
                    <a:gd name="connsiteX2" fmla="*/ 348846 w 1923940"/>
                    <a:gd name="connsiteY2" fmla="*/ 930257 h 951399"/>
                    <a:gd name="connsiteX3" fmla="*/ 406987 w 1923940"/>
                    <a:gd name="connsiteY3" fmla="*/ 671265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443986 w 1923940"/>
                    <a:gd name="connsiteY4" fmla="*/ 745262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507413 w 1923940"/>
                    <a:gd name="connsiteY5" fmla="*/ 602553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07413 w 1923940"/>
                    <a:gd name="connsiteY4" fmla="*/ 766405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13124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30682 w 1923940"/>
                    <a:gd name="connsiteY9" fmla="*/ 750548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39977 h 951399"/>
                    <a:gd name="connsiteX1" fmla="*/ 280134 w 1923940"/>
                    <a:gd name="connsiteY1" fmla="*/ 750548 h 951399"/>
                    <a:gd name="connsiteX2" fmla="*/ 348846 w 1923940"/>
                    <a:gd name="connsiteY2" fmla="*/ 930257 h 951399"/>
                    <a:gd name="connsiteX3" fmla="*/ 443986 w 1923940"/>
                    <a:gd name="connsiteY3" fmla="*/ 665979 h 951399"/>
                    <a:gd name="connsiteX4" fmla="*/ 544412 w 1923940"/>
                    <a:gd name="connsiteY4" fmla="*/ 771691 h 951399"/>
                    <a:gd name="connsiteX5" fmla="*/ 602553 w 1923940"/>
                    <a:gd name="connsiteY5" fmla="*/ 581411 h 951399"/>
                    <a:gd name="connsiteX6" fmla="*/ 681836 w 1923940"/>
                    <a:gd name="connsiteY6" fmla="*/ 745262 h 951399"/>
                    <a:gd name="connsiteX7" fmla="*/ 877401 w 1923940"/>
                    <a:gd name="connsiteY7" fmla="*/ 745262 h 951399"/>
                    <a:gd name="connsiteX8" fmla="*/ 935542 w 1923940"/>
                    <a:gd name="connsiteY8" fmla="*/ 449272 h 951399"/>
                    <a:gd name="connsiteX9" fmla="*/ 1004254 w 1923940"/>
                    <a:gd name="connsiteY9" fmla="*/ 755833 h 951399"/>
                    <a:gd name="connsiteX10" fmla="*/ 1088823 w 1923940"/>
                    <a:gd name="connsiteY10" fmla="*/ 755833 h 951399"/>
                    <a:gd name="connsiteX11" fmla="*/ 1141679 w 1923940"/>
                    <a:gd name="connsiteY11" fmla="*/ 951399 h 951399"/>
                    <a:gd name="connsiteX12" fmla="*/ 1215677 w 1923940"/>
                    <a:gd name="connsiteY12" fmla="*/ 734691 h 951399"/>
                    <a:gd name="connsiteX13" fmla="*/ 1263246 w 1923940"/>
                    <a:gd name="connsiteY13" fmla="*/ 739977 h 951399"/>
                    <a:gd name="connsiteX14" fmla="*/ 1316102 w 1923940"/>
                    <a:gd name="connsiteY14" fmla="*/ 0 h 951399"/>
                    <a:gd name="connsiteX15" fmla="*/ 1490525 w 1923940"/>
                    <a:gd name="connsiteY15" fmla="*/ 750548 h 951399"/>
                    <a:gd name="connsiteX16" fmla="*/ 1559237 w 1923940"/>
                    <a:gd name="connsiteY16" fmla="*/ 412273 h 951399"/>
                    <a:gd name="connsiteX17" fmla="*/ 1617378 w 1923940"/>
                    <a:gd name="connsiteY17" fmla="*/ 734691 h 951399"/>
                    <a:gd name="connsiteX18" fmla="*/ 1659663 w 1923940"/>
                    <a:gd name="connsiteY18" fmla="*/ 602553 h 951399"/>
                    <a:gd name="connsiteX19" fmla="*/ 1728375 w 1923940"/>
                    <a:gd name="connsiteY19" fmla="*/ 745262 h 951399"/>
                    <a:gd name="connsiteX20" fmla="*/ 1923940 w 1923940"/>
                    <a:gd name="connsiteY20" fmla="*/ 745262 h 951399"/>
                    <a:gd name="connsiteX0" fmla="*/ 0 w 1923940"/>
                    <a:gd name="connsiteY0" fmla="*/ 750548 h 961970"/>
                    <a:gd name="connsiteX1" fmla="*/ 280134 w 1923940"/>
                    <a:gd name="connsiteY1" fmla="*/ 761119 h 961970"/>
                    <a:gd name="connsiteX2" fmla="*/ 348846 w 1923940"/>
                    <a:gd name="connsiteY2" fmla="*/ 940828 h 961970"/>
                    <a:gd name="connsiteX3" fmla="*/ 443986 w 1923940"/>
                    <a:gd name="connsiteY3" fmla="*/ 676550 h 961970"/>
                    <a:gd name="connsiteX4" fmla="*/ 544412 w 1923940"/>
                    <a:gd name="connsiteY4" fmla="*/ 782262 h 961970"/>
                    <a:gd name="connsiteX5" fmla="*/ 602553 w 1923940"/>
                    <a:gd name="connsiteY5" fmla="*/ 591982 h 961970"/>
                    <a:gd name="connsiteX6" fmla="*/ 681836 w 1923940"/>
                    <a:gd name="connsiteY6" fmla="*/ 755833 h 961970"/>
                    <a:gd name="connsiteX7" fmla="*/ 877401 w 1923940"/>
                    <a:gd name="connsiteY7" fmla="*/ 755833 h 961970"/>
                    <a:gd name="connsiteX8" fmla="*/ 935542 w 1923940"/>
                    <a:gd name="connsiteY8" fmla="*/ 459843 h 961970"/>
                    <a:gd name="connsiteX9" fmla="*/ 1004254 w 1923940"/>
                    <a:gd name="connsiteY9" fmla="*/ 766404 h 961970"/>
                    <a:gd name="connsiteX10" fmla="*/ 1088823 w 1923940"/>
                    <a:gd name="connsiteY10" fmla="*/ 766404 h 961970"/>
                    <a:gd name="connsiteX11" fmla="*/ 1141679 w 1923940"/>
                    <a:gd name="connsiteY11" fmla="*/ 961970 h 961970"/>
                    <a:gd name="connsiteX12" fmla="*/ 1215677 w 1923940"/>
                    <a:gd name="connsiteY12" fmla="*/ 745262 h 961970"/>
                    <a:gd name="connsiteX13" fmla="*/ 1263246 w 1923940"/>
                    <a:gd name="connsiteY13" fmla="*/ 750548 h 961970"/>
                    <a:gd name="connsiteX14" fmla="*/ 1358387 w 1923940"/>
                    <a:gd name="connsiteY14" fmla="*/ 0 h 961970"/>
                    <a:gd name="connsiteX15" fmla="*/ 1490525 w 1923940"/>
                    <a:gd name="connsiteY15" fmla="*/ 761119 h 961970"/>
                    <a:gd name="connsiteX16" fmla="*/ 1559237 w 1923940"/>
                    <a:gd name="connsiteY16" fmla="*/ 422844 h 961970"/>
                    <a:gd name="connsiteX17" fmla="*/ 1617378 w 1923940"/>
                    <a:gd name="connsiteY17" fmla="*/ 745262 h 961970"/>
                    <a:gd name="connsiteX18" fmla="*/ 1659663 w 1923940"/>
                    <a:gd name="connsiteY18" fmla="*/ 613124 h 961970"/>
                    <a:gd name="connsiteX19" fmla="*/ 1728375 w 1923940"/>
                    <a:gd name="connsiteY19" fmla="*/ 755833 h 961970"/>
                    <a:gd name="connsiteX20" fmla="*/ 1923940 w 1923940"/>
                    <a:gd name="connsiteY20" fmla="*/ 755833 h 96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940" h="961970">
                      <a:moveTo>
                        <a:pt x="0" y="750548"/>
                      </a:moveTo>
                      <a:lnTo>
                        <a:pt x="280134" y="761119"/>
                      </a:lnTo>
                      <a:lnTo>
                        <a:pt x="348846" y="940828"/>
                      </a:lnTo>
                      <a:lnTo>
                        <a:pt x="443986" y="676550"/>
                      </a:lnTo>
                      <a:lnTo>
                        <a:pt x="544412" y="782262"/>
                      </a:lnTo>
                      <a:lnTo>
                        <a:pt x="602553" y="591982"/>
                      </a:lnTo>
                      <a:lnTo>
                        <a:pt x="681836" y="755833"/>
                      </a:lnTo>
                      <a:lnTo>
                        <a:pt x="877401" y="755833"/>
                      </a:lnTo>
                      <a:lnTo>
                        <a:pt x="935542" y="459843"/>
                      </a:lnTo>
                      <a:lnTo>
                        <a:pt x="1004254" y="766404"/>
                      </a:lnTo>
                      <a:lnTo>
                        <a:pt x="1088823" y="766404"/>
                      </a:lnTo>
                      <a:lnTo>
                        <a:pt x="1141679" y="961970"/>
                      </a:lnTo>
                      <a:lnTo>
                        <a:pt x="1215677" y="745262"/>
                      </a:lnTo>
                      <a:lnTo>
                        <a:pt x="1263246" y="750548"/>
                      </a:lnTo>
                      <a:lnTo>
                        <a:pt x="1358387" y="0"/>
                      </a:lnTo>
                      <a:lnTo>
                        <a:pt x="1490525" y="761119"/>
                      </a:lnTo>
                      <a:lnTo>
                        <a:pt x="1559237" y="422844"/>
                      </a:lnTo>
                      <a:lnTo>
                        <a:pt x="1617378" y="745262"/>
                      </a:lnTo>
                      <a:lnTo>
                        <a:pt x="1659663" y="613124"/>
                      </a:lnTo>
                      <a:lnTo>
                        <a:pt x="1728375" y="755833"/>
                      </a:lnTo>
                      <a:lnTo>
                        <a:pt x="1923940" y="755833"/>
                      </a:lnTo>
                    </a:path>
                  </a:pathLst>
                </a:custGeom>
                <a:noFill/>
                <a:ln w="101600" cap="flat" cmpd="sng" algn="ctr">
                  <a:solidFill>
                    <a:srgbClr val="60BED4"/>
                  </a:solid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black"/>
                    </a:solidFill>
                    <a:latin typeface="Arial"/>
                    <a:ea typeface="Arial Unicode MS"/>
                  </a:endParaRPr>
                </a:p>
              </p:txBody>
            </p:sp>
          </p:grpSp>
        </p:grpSp>
        <p:sp>
          <p:nvSpPr>
            <p:cNvPr id="34" name="Freeform 16">
              <a:extLst>
                <a:ext uri="{FF2B5EF4-FFF2-40B4-BE49-F238E27FC236}"/>
              </a:extLst>
            </p:cNvPr>
            <p:cNvSpPr/>
            <p:nvPr/>
          </p:nvSpPr>
          <p:spPr>
            <a:xfrm>
              <a:off x="5710238" y="5175250"/>
              <a:ext cx="5821362" cy="1687513"/>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93347"/>
                <a:gd name="connsiteY0" fmla="*/ 849 h 1590869"/>
                <a:gd name="connsiteX1" fmla="*/ 2596704 w 5493347"/>
                <a:gd name="connsiteY1" fmla="*/ 141538 h 1590869"/>
                <a:gd name="connsiteX2" fmla="*/ 3488648 w 5493347"/>
                <a:gd name="connsiteY2" fmla="*/ 570305 h 1590869"/>
                <a:gd name="connsiteX3" fmla="*/ 5493347 w 5493347"/>
                <a:gd name="connsiteY3" fmla="*/ 1582918 h 1590869"/>
                <a:gd name="connsiteX4" fmla="*/ 3862184 w 5493347"/>
                <a:gd name="connsiteY4" fmla="*/ 1590869 h 1590869"/>
                <a:gd name="connsiteX5" fmla="*/ 3214235 w 5493347"/>
                <a:gd name="connsiteY5" fmla="*/ 1161143 h 1590869"/>
                <a:gd name="connsiteX6" fmla="*/ 2448153 w 5493347"/>
                <a:gd name="connsiteY6" fmla="*/ 854408 h 1590869"/>
                <a:gd name="connsiteX7" fmla="*/ 1572398 w 5493347"/>
                <a:gd name="connsiteY7" fmla="*/ 937852 h 1590869"/>
                <a:gd name="connsiteX8" fmla="*/ 1281447 w 5493347"/>
                <a:gd name="connsiteY8" fmla="*/ 827716 h 1590869"/>
                <a:gd name="connsiteX9" fmla="*/ 158263 w 5493347"/>
                <a:gd name="connsiteY9" fmla="*/ 615914 h 1590869"/>
                <a:gd name="connsiteX10" fmla="*/ 231087 w 5493347"/>
                <a:gd name="connsiteY10" fmla="*/ 457382 h 1590869"/>
                <a:gd name="connsiteX11" fmla="*/ 1414 w 5493347"/>
                <a:gd name="connsiteY11" fmla="*/ 410090 h 1590869"/>
                <a:gd name="connsiteX12" fmla="*/ 417937 w 5493347"/>
                <a:gd name="connsiteY12" fmla="*/ 270533 h 1590869"/>
                <a:gd name="connsiteX13" fmla="*/ 1051890 w 5493347"/>
                <a:gd name="connsiteY13" fmla="*/ 437363 h 1590869"/>
                <a:gd name="connsiteX14" fmla="*/ 1549535 w 5493347"/>
                <a:gd name="connsiteY14" fmla="*/ 367846 h 1590869"/>
                <a:gd name="connsiteX15" fmla="*/ 1138815 w 5493347"/>
                <a:gd name="connsiteY15" fmla="*/ 345621 h 1590869"/>
                <a:gd name="connsiteX16" fmla="*/ 991889 w 5493347"/>
                <a:gd name="connsiteY16" fmla="*/ 115890 h 1590869"/>
                <a:gd name="connsiteX17" fmla="*/ 1647486 w 5493347"/>
                <a:gd name="connsiteY17" fmla="*/ 92040 h 1590869"/>
                <a:gd name="connsiteX18" fmla="*/ 2035402 w 5493347"/>
                <a:gd name="connsiteY18" fmla="*/ 849 h 1590869"/>
                <a:gd name="connsiteX0" fmla="*/ 2035402 w 5518348"/>
                <a:gd name="connsiteY0" fmla="*/ 849 h 1599585"/>
                <a:gd name="connsiteX1" fmla="*/ 2596704 w 5518348"/>
                <a:gd name="connsiteY1" fmla="*/ 141538 h 1599585"/>
                <a:gd name="connsiteX2" fmla="*/ 3488648 w 5518348"/>
                <a:gd name="connsiteY2" fmla="*/ 570305 h 1599585"/>
                <a:gd name="connsiteX3" fmla="*/ 5518348 w 5518348"/>
                <a:gd name="connsiteY3" fmla="*/ 1599585 h 1599585"/>
                <a:gd name="connsiteX4" fmla="*/ 3862184 w 5518348"/>
                <a:gd name="connsiteY4" fmla="*/ 1590869 h 1599585"/>
                <a:gd name="connsiteX5" fmla="*/ 3214235 w 5518348"/>
                <a:gd name="connsiteY5" fmla="*/ 1161143 h 1599585"/>
                <a:gd name="connsiteX6" fmla="*/ 2448153 w 5518348"/>
                <a:gd name="connsiteY6" fmla="*/ 854408 h 1599585"/>
                <a:gd name="connsiteX7" fmla="*/ 1572398 w 5518348"/>
                <a:gd name="connsiteY7" fmla="*/ 937852 h 1599585"/>
                <a:gd name="connsiteX8" fmla="*/ 1281447 w 5518348"/>
                <a:gd name="connsiteY8" fmla="*/ 827716 h 1599585"/>
                <a:gd name="connsiteX9" fmla="*/ 158263 w 5518348"/>
                <a:gd name="connsiteY9" fmla="*/ 615914 h 1599585"/>
                <a:gd name="connsiteX10" fmla="*/ 231087 w 5518348"/>
                <a:gd name="connsiteY10" fmla="*/ 457382 h 1599585"/>
                <a:gd name="connsiteX11" fmla="*/ 1414 w 5518348"/>
                <a:gd name="connsiteY11" fmla="*/ 410090 h 1599585"/>
                <a:gd name="connsiteX12" fmla="*/ 417937 w 5518348"/>
                <a:gd name="connsiteY12" fmla="*/ 270533 h 1599585"/>
                <a:gd name="connsiteX13" fmla="*/ 1051890 w 5518348"/>
                <a:gd name="connsiteY13" fmla="*/ 437363 h 1599585"/>
                <a:gd name="connsiteX14" fmla="*/ 1549535 w 5518348"/>
                <a:gd name="connsiteY14" fmla="*/ 367846 h 1599585"/>
                <a:gd name="connsiteX15" fmla="*/ 1138815 w 5518348"/>
                <a:gd name="connsiteY15" fmla="*/ 345621 h 1599585"/>
                <a:gd name="connsiteX16" fmla="*/ 991889 w 5518348"/>
                <a:gd name="connsiteY16" fmla="*/ 115890 h 1599585"/>
                <a:gd name="connsiteX17" fmla="*/ 1647486 w 5518348"/>
                <a:gd name="connsiteY17" fmla="*/ 92040 h 1599585"/>
                <a:gd name="connsiteX18" fmla="*/ 2035402 w 5518348"/>
                <a:gd name="connsiteY18" fmla="*/ 849 h 159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8348" h="1599585">
                  <a:moveTo>
                    <a:pt x="2035402" y="849"/>
                  </a:moveTo>
                  <a:cubicBezTo>
                    <a:pt x="2197434" y="-5873"/>
                    <a:pt x="2388365" y="26053"/>
                    <a:pt x="2596704" y="141538"/>
                  </a:cubicBezTo>
                  <a:cubicBezTo>
                    <a:pt x="2882877" y="296530"/>
                    <a:pt x="3113344" y="409742"/>
                    <a:pt x="3488648" y="570305"/>
                  </a:cubicBezTo>
                  <a:lnTo>
                    <a:pt x="5518348" y="1599585"/>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AAAAA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35" name="Freeform 16">
              <a:extLst>
                <a:ext uri="{FF2B5EF4-FFF2-40B4-BE49-F238E27FC236}"/>
              </a:extLst>
            </p:cNvPr>
            <p:cNvSpPr/>
            <p:nvPr/>
          </p:nvSpPr>
          <p:spPr>
            <a:xfrm rot="10800000">
              <a:off x="631825" y="-4763"/>
              <a:ext cx="5821363" cy="1687513"/>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93347"/>
                <a:gd name="connsiteY0" fmla="*/ 849 h 1590869"/>
                <a:gd name="connsiteX1" fmla="*/ 2596704 w 5493347"/>
                <a:gd name="connsiteY1" fmla="*/ 141538 h 1590869"/>
                <a:gd name="connsiteX2" fmla="*/ 3488648 w 5493347"/>
                <a:gd name="connsiteY2" fmla="*/ 570305 h 1590869"/>
                <a:gd name="connsiteX3" fmla="*/ 5493347 w 5493347"/>
                <a:gd name="connsiteY3" fmla="*/ 1582918 h 1590869"/>
                <a:gd name="connsiteX4" fmla="*/ 3862184 w 5493347"/>
                <a:gd name="connsiteY4" fmla="*/ 1590869 h 1590869"/>
                <a:gd name="connsiteX5" fmla="*/ 3214235 w 5493347"/>
                <a:gd name="connsiteY5" fmla="*/ 1161143 h 1590869"/>
                <a:gd name="connsiteX6" fmla="*/ 2448153 w 5493347"/>
                <a:gd name="connsiteY6" fmla="*/ 854408 h 1590869"/>
                <a:gd name="connsiteX7" fmla="*/ 1572398 w 5493347"/>
                <a:gd name="connsiteY7" fmla="*/ 937852 h 1590869"/>
                <a:gd name="connsiteX8" fmla="*/ 1281447 w 5493347"/>
                <a:gd name="connsiteY8" fmla="*/ 827716 h 1590869"/>
                <a:gd name="connsiteX9" fmla="*/ 158263 w 5493347"/>
                <a:gd name="connsiteY9" fmla="*/ 615914 h 1590869"/>
                <a:gd name="connsiteX10" fmla="*/ 231087 w 5493347"/>
                <a:gd name="connsiteY10" fmla="*/ 457382 h 1590869"/>
                <a:gd name="connsiteX11" fmla="*/ 1414 w 5493347"/>
                <a:gd name="connsiteY11" fmla="*/ 410090 h 1590869"/>
                <a:gd name="connsiteX12" fmla="*/ 417937 w 5493347"/>
                <a:gd name="connsiteY12" fmla="*/ 270533 h 1590869"/>
                <a:gd name="connsiteX13" fmla="*/ 1051890 w 5493347"/>
                <a:gd name="connsiteY13" fmla="*/ 437363 h 1590869"/>
                <a:gd name="connsiteX14" fmla="*/ 1549535 w 5493347"/>
                <a:gd name="connsiteY14" fmla="*/ 367846 h 1590869"/>
                <a:gd name="connsiteX15" fmla="*/ 1138815 w 5493347"/>
                <a:gd name="connsiteY15" fmla="*/ 345621 h 1590869"/>
                <a:gd name="connsiteX16" fmla="*/ 991889 w 5493347"/>
                <a:gd name="connsiteY16" fmla="*/ 115890 h 1590869"/>
                <a:gd name="connsiteX17" fmla="*/ 1647486 w 5493347"/>
                <a:gd name="connsiteY17" fmla="*/ 92040 h 1590869"/>
                <a:gd name="connsiteX18" fmla="*/ 2035402 w 5493347"/>
                <a:gd name="connsiteY18" fmla="*/ 849 h 1590869"/>
                <a:gd name="connsiteX0" fmla="*/ 2035402 w 5518348"/>
                <a:gd name="connsiteY0" fmla="*/ 849 h 1599585"/>
                <a:gd name="connsiteX1" fmla="*/ 2596704 w 5518348"/>
                <a:gd name="connsiteY1" fmla="*/ 141538 h 1599585"/>
                <a:gd name="connsiteX2" fmla="*/ 3488648 w 5518348"/>
                <a:gd name="connsiteY2" fmla="*/ 570305 h 1599585"/>
                <a:gd name="connsiteX3" fmla="*/ 5518348 w 5518348"/>
                <a:gd name="connsiteY3" fmla="*/ 1599585 h 1599585"/>
                <a:gd name="connsiteX4" fmla="*/ 3862184 w 5518348"/>
                <a:gd name="connsiteY4" fmla="*/ 1590869 h 1599585"/>
                <a:gd name="connsiteX5" fmla="*/ 3214235 w 5518348"/>
                <a:gd name="connsiteY5" fmla="*/ 1161143 h 1599585"/>
                <a:gd name="connsiteX6" fmla="*/ 2448153 w 5518348"/>
                <a:gd name="connsiteY6" fmla="*/ 854408 h 1599585"/>
                <a:gd name="connsiteX7" fmla="*/ 1572398 w 5518348"/>
                <a:gd name="connsiteY7" fmla="*/ 937852 h 1599585"/>
                <a:gd name="connsiteX8" fmla="*/ 1281447 w 5518348"/>
                <a:gd name="connsiteY8" fmla="*/ 827716 h 1599585"/>
                <a:gd name="connsiteX9" fmla="*/ 158263 w 5518348"/>
                <a:gd name="connsiteY9" fmla="*/ 615914 h 1599585"/>
                <a:gd name="connsiteX10" fmla="*/ 231087 w 5518348"/>
                <a:gd name="connsiteY10" fmla="*/ 457382 h 1599585"/>
                <a:gd name="connsiteX11" fmla="*/ 1414 w 5518348"/>
                <a:gd name="connsiteY11" fmla="*/ 410090 h 1599585"/>
                <a:gd name="connsiteX12" fmla="*/ 417937 w 5518348"/>
                <a:gd name="connsiteY12" fmla="*/ 270533 h 1599585"/>
                <a:gd name="connsiteX13" fmla="*/ 1051890 w 5518348"/>
                <a:gd name="connsiteY13" fmla="*/ 437363 h 1599585"/>
                <a:gd name="connsiteX14" fmla="*/ 1549535 w 5518348"/>
                <a:gd name="connsiteY14" fmla="*/ 367846 h 1599585"/>
                <a:gd name="connsiteX15" fmla="*/ 1138815 w 5518348"/>
                <a:gd name="connsiteY15" fmla="*/ 345621 h 1599585"/>
                <a:gd name="connsiteX16" fmla="*/ 991889 w 5518348"/>
                <a:gd name="connsiteY16" fmla="*/ 115890 h 1599585"/>
                <a:gd name="connsiteX17" fmla="*/ 1647486 w 5518348"/>
                <a:gd name="connsiteY17" fmla="*/ 92040 h 1599585"/>
                <a:gd name="connsiteX18" fmla="*/ 2035402 w 5518348"/>
                <a:gd name="connsiteY18" fmla="*/ 849 h 159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8348" h="1599585">
                  <a:moveTo>
                    <a:pt x="2035402" y="849"/>
                  </a:moveTo>
                  <a:cubicBezTo>
                    <a:pt x="2197434" y="-5873"/>
                    <a:pt x="2388365" y="26053"/>
                    <a:pt x="2596704" y="141538"/>
                  </a:cubicBezTo>
                  <a:cubicBezTo>
                    <a:pt x="2882877" y="296530"/>
                    <a:pt x="3113344" y="409742"/>
                    <a:pt x="3488648" y="570305"/>
                  </a:cubicBezTo>
                  <a:lnTo>
                    <a:pt x="5518348" y="1599585"/>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AAAAAA"/>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dirty="0">
                <a:solidFill>
                  <a:prstClr val="white"/>
                </a:solidFill>
                <a:latin typeface="Arial"/>
                <a:ea typeface="Arial Unicode MS"/>
              </a:endParaRPr>
            </a:p>
          </p:txBody>
        </p:sp>
        <p:sp>
          <p:nvSpPr>
            <p:cNvPr id="36" name="TextBox 111"/>
            <p:cNvSpPr txBox="1">
              <a:spLocks noChangeArrowheads="1"/>
            </p:cNvSpPr>
            <p:nvPr/>
          </p:nvSpPr>
          <p:spPr bwMode="auto">
            <a:xfrm>
              <a:off x="8143686" y="1534312"/>
              <a:ext cx="3216976" cy="53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s-EC" altLang="ko-KR" sz="2400" dirty="0">
                  <a:solidFill>
                    <a:srgbClr val="000000"/>
                  </a:solidFill>
                  <a:latin typeface="Arial" charset="0"/>
                  <a:ea typeface="Arial Unicode MS" pitchFamily="34" charset="-128"/>
                  <a:cs typeface="Arial" charset="0"/>
                </a:rPr>
                <a:t>OBJETIVO GENERAL:</a:t>
              </a:r>
              <a:endParaRPr lang="ko-KR" altLang="en-US" sz="2400" dirty="0">
                <a:solidFill>
                  <a:srgbClr val="000000"/>
                </a:solidFill>
                <a:latin typeface="Arial" charset="0"/>
                <a:ea typeface="Arial Unicode MS" pitchFamily="34" charset="-128"/>
                <a:cs typeface="Arial" charset="0"/>
              </a:endParaRPr>
            </a:p>
          </p:txBody>
        </p:sp>
      </p:grpSp>
    </p:spTree>
    <p:extLst>
      <p:ext uri="{BB962C8B-B14F-4D97-AF65-F5344CB8AC3E}">
        <p14:creationId xmlns:p14="http://schemas.microsoft.com/office/powerpoint/2010/main" val="3704107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220203" y="61858"/>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5</a:t>
            </a:r>
            <a:r>
              <a:rPr lang="es-EC" sz="2800" b="1" i="1" dirty="0" smtClean="0">
                <a:solidFill>
                  <a:prstClr val="black"/>
                </a:solidFill>
                <a:latin typeface="Arial" panose="020B0604020202020204" pitchFamily="34" charset="0"/>
                <a:cs typeface="Arial" panose="020B0604020202020204" pitchFamily="34" charset="0"/>
              </a:rPr>
              <a:t>.- JUSTIFICACIÓN DE LA INVESTIGACIÓN</a:t>
            </a:r>
            <a:endParaRPr lang="es-EC" sz="2800" b="1" i="1" dirty="0">
              <a:solidFill>
                <a:prstClr val="black"/>
              </a:solidFill>
              <a:latin typeface="Arial" panose="020B0604020202020204" pitchFamily="34" charset="0"/>
              <a:cs typeface="Arial" panose="020B0604020202020204" pitchFamily="34" charset="0"/>
            </a:endParaRPr>
          </a:p>
        </p:txBody>
      </p:sp>
      <p:sp>
        <p:nvSpPr>
          <p:cNvPr id="49" name="Rectangle 2">
            <a:extLst>
              <a:ext uri="{FF2B5EF4-FFF2-40B4-BE49-F238E27FC236}"/>
            </a:extLst>
          </p:cNvPr>
          <p:cNvSpPr/>
          <p:nvPr/>
        </p:nvSpPr>
        <p:spPr>
          <a:xfrm rot="16200000" flipH="1">
            <a:off x="2853694" y="2278251"/>
            <a:ext cx="654050" cy="4140200"/>
          </a:xfrm>
          <a:prstGeom prst="rect">
            <a:avLst/>
          </a:prstGeom>
          <a:gradFill>
            <a:gsLst>
              <a:gs pos="0">
                <a:srgbClr val="8EDADA">
                  <a:lumMod val="80000"/>
                </a:srgbClr>
              </a:gs>
              <a:gs pos="100000">
                <a:srgbClr val="8EDADA">
                  <a:lumMod val="80000"/>
                </a:srgbClr>
              </a:gs>
            </a:gsLst>
            <a:lin ang="5400000" scaled="1"/>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a:solidFill>
                <a:prstClr val="white"/>
              </a:solidFill>
              <a:latin typeface="Arial"/>
              <a:ea typeface="Arial Unicode MS"/>
            </a:endParaRPr>
          </a:p>
        </p:txBody>
      </p:sp>
      <p:sp>
        <p:nvSpPr>
          <p:cNvPr id="50" name="Rectangle 3">
            <a:extLst>
              <a:ext uri="{FF2B5EF4-FFF2-40B4-BE49-F238E27FC236}"/>
            </a:extLst>
          </p:cNvPr>
          <p:cNvSpPr/>
          <p:nvPr/>
        </p:nvSpPr>
        <p:spPr>
          <a:xfrm flipH="1">
            <a:off x="5754057" y="3475226"/>
            <a:ext cx="863600" cy="865187"/>
          </a:xfrm>
          <a:prstGeom prst="rect">
            <a:avLst/>
          </a:prstGeom>
          <a:gradFill flip="none" rotWithShape="1">
            <a:gsLst>
              <a:gs pos="0">
                <a:srgbClr val="8EDADA">
                  <a:lumMod val="90000"/>
                  <a:lumOff val="10000"/>
                </a:srgbClr>
              </a:gs>
              <a:gs pos="68000">
                <a:srgbClr val="8EDADA"/>
              </a:gs>
            </a:gsLst>
            <a:lin ang="10800000" scaled="1"/>
            <a:tileRect/>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dirty="0">
              <a:solidFill>
                <a:prstClr val="white"/>
              </a:solidFill>
              <a:latin typeface="Arial"/>
              <a:ea typeface="Arial Unicode MS"/>
            </a:endParaRPr>
          </a:p>
        </p:txBody>
      </p:sp>
      <p:sp>
        <p:nvSpPr>
          <p:cNvPr id="51" name="Rectangle 4">
            <a:extLst>
              <a:ext uri="{FF2B5EF4-FFF2-40B4-BE49-F238E27FC236}"/>
            </a:extLst>
          </p:cNvPr>
          <p:cNvSpPr/>
          <p:nvPr/>
        </p:nvSpPr>
        <p:spPr>
          <a:xfrm rot="16200000" flipH="1">
            <a:off x="2856869" y="539938"/>
            <a:ext cx="647700" cy="4140200"/>
          </a:xfrm>
          <a:prstGeom prst="rect">
            <a:avLst/>
          </a:prstGeom>
          <a:gradFill>
            <a:gsLst>
              <a:gs pos="0">
                <a:srgbClr val="60BED4">
                  <a:lumMod val="80000"/>
                </a:srgbClr>
              </a:gs>
              <a:gs pos="68000">
                <a:srgbClr val="60BED4">
                  <a:lumMod val="80000"/>
                </a:srgbClr>
              </a:gs>
            </a:gsLst>
            <a:lin ang="16200000" scaled="1"/>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a:solidFill>
                <a:prstClr val="white"/>
              </a:solidFill>
              <a:latin typeface="Arial"/>
              <a:ea typeface="Arial Unicode MS"/>
            </a:endParaRPr>
          </a:p>
        </p:txBody>
      </p:sp>
      <p:sp>
        <p:nvSpPr>
          <p:cNvPr id="52" name="Rectangle 15">
            <a:extLst>
              <a:ext uri="{FF2B5EF4-FFF2-40B4-BE49-F238E27FC236}"/>
            </a:extLst>
          </p:cNvPr>
          <p:cNvSpPr/>
          <p:nvPr/>
        </p:nvSpPr>
        <p:spPr>
          <a:xfrm rot="16200000" flipH="1">
            <a:off x="4902363" y="2631469"/>
            <a:ext cx="1200150" cy="503238"/>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65668"/>
              <a:gd name="connsiteY0" fmla="*/ 0 h 372666"/>
              <a:gd name="connsiteX1" fmla="*/ 697819 w 1265668"/>
              <a:gd name="connsiteY1" fmla="*/ 2534 h 372666"/>
              <a:gd name="connsiteX2" fmla="*/ 1265668 w 1265668"/>
              <a:gd name="connsiteY2" fmla="*/ 367613 h 372666"/>
              <a:gd name="connsiteX3" fmla="*/ 350372 w 1265668"/>
              <a:gd name="connsiteY3" fmla="*/ 372666 h 372666"/>
              <a:gd name="connsiteX4" fmla="*/ 0 w 1265668"/>
              <a:gd name="connsiteY4" fmla="*/ 0 h 372666"/>
              <a:gd name="connsiteX0" fmla="*/ 0 w 1265668"/>
              <a:gd name="connsiteY0" fmla="*/ 0 h 367613"/>
              <a:gd name="connsiteX1" fmla="*/ 697819 w 1265668"/>
              <a:gd name="connsiteY1" fmla="*/ 2534 h 367613"/>
              <a:gd name="connsiteX2" fmla="*/ 1265668 w 1265668"/>
              <a:gd name="connsiteY2" fmla="*/ 367613 h 367613"/>
              <a:gd name="connsiteX3" fmla="*/ 353510 w 1265668"/>
              <a:gd name="connsiteY3" fmla="*/ 366101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3510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3913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0373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70477"/>
              <a:gd name="connsiteX1" fmla="*/ 697819 w 1265668"/>
              <a:gd name="connsiteY1" fmla="*/ 2534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7821 w 1265668"/>
              <a:gd name="connsiteY1" fmla="*/ 2536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1598 w 1265668"/>
              <a:gd name="connsiteY1" fmla="*/ 2538 h 370477"/>
              <a:gd name="connsiteX2" fmla="*/ 1265668 w 1265668"/>
              <a:gd name="connsiteY2" fmla="*/ 367613 h 370477"/>
              <a:gd name="connsiteX3" fmla="*/ 350373 w 1265668"/>
              <a:gd name="connsiteY3" fmla="*/ 370477 h 370477"/>
              <a:gd name="connsiteX4" fmla="*/ 0 w 1265668"/>
              <a:gd name="connsiteY4" fmla="*/ 0 h 370477"/>
              <a:gd name="connsiteX0" fmla="*/ 0 w 1265665"/>
              <a:gd name="connsiteY0" fmla="*/ 0 h 370475"/>
              <a:gd name="connsiteX1" fmla="*/ 691595 w 1265665"/>
              <a:gd name="connsiteY1" fmla="*/ 2536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4 w 1265665"/>
              <a:gd name="connsiteY1" fmla="*/ 2538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7 w 1265665"/>
              <a:gd name="connsiteY1" fmla="*/ 378 h 370475"/>
              <a:gd name="connsiteX2" fmla="*/ 1265665 w 1265665"/>
              <a:gd name="connsiteY2" fmla="*/ 367611 h 370475"/>
              <a:gd name="connsiteX3" fmla="*/ 350370 w 1265665"/>
              <a:gd name="connsiteY3" fmla="*/ 370475 h 370475"/>
              <a:gd name="connsiteX4" fmla="*/ 0 w 1265665"/>
              <a:gd name="connsiteY4" fmla="*/ 0 h 370475"/>
              <a:gd name="connsiteX0" fmla="*/ 0 w 1262550"/>
              <a:gd name="connsiteY0" fmla="*/ 0 h 370473"/>
              <a:gd name="connsiteX1" fmla="*/ 685372 w 1262550"/>
              <a:gd name="connsiteY1" fmla="*/ 376 h 370473"/>
              <a:gd name="connsiteX2" fmla="*/ 1262550 w 1262550"/>
              <a:gd name="connsiteY2" fmla="*/ 367609 h 370473"/>
              <a:gd name="connsiteX3" fmla="*/ 347255 w 1262550"/>
              <a:gd name="connsiteY3" fmla="*/ 370473 h 370473"/>
              <a:gd name="connsiteX4" fmla="*/ 0 w 1262550"/>
              <a:gd name="connsiteY4" fmla="*/ 0 h 370473"/>
              <a:gd name="connsiteX0" fmla="*/ 0 w 1262550"/>
              <a:gd name="connsiteY0" fmla="*/ 0 h 368311"/>
              <a:gd name="connsiteX1" fmla="*/ 685372 w 1262550"/>
              <a:gd name="connsiteY1" fmla="*/ 376 h 368311"/>
              <a:gd name="connsiteX2" fmla="*/ 1262550 w 1262550"/>
              <a:gd name="connsiteY2" fmla="*/ 367609 h 368311"/>
              <a:gd name="connsiteX3" fmla="*/ 353484 w 1262550"/>
              <a:gd name="connsiteY3" fmla="*/ 368311 h 368311"/>
              <a:gd name="connsiteX4" fmla="*/ 0 w 1262550"/>
              <a:gd name="connsiteY4" fmla="*/ 0 h 36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50" h="368311">
                <a:moveTo>
                  <a:pt x="0" y="0"/>
                </a:moveTo>
                <a:lnTo>
                  <a:pt x="685372" y="376"/>
                </a:lnTo>
                <a:lnTo>
                  <a:pt x="1262550" y="367609"/>
                </a:lnTo>
                <a:lnTo>
                  <a:pt x="353484" y="368311"/>
                </a:lnTo>
                <a:lnTo>
                  <a:pt x="0" y="0"/>
                </a:lnTo>
                <a:close/>
              </a:path>
            </a:pathLst>
          </a:custGeom>
          <a:gradFill flip="none" rotWithShape="1">
            <a:gsLst>
              <a:gs pos="0">
                <a:srgbClr val="60BED4">
                  <a:lumMod val="95000"/>
                  <a:lumOff val="5000"/>
                </a:srgbClr>
              </a:gs>
              <a:gs pos="68000">
                <a:srgbClr val="60BED4">
                  <a:lumMod val="80000"/>
                </a:srgbClr>
              </a:gs>
            </a:gsLst>
            <a:lin ang="16200000" scaled="1"/>
            <a:tileRect/>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dirty="0">
              <a:solidFill>
                <a:prstClr val="white"/>
              </a:solidFill>
              <a:latin typeface="Arial"/>
              <a:ea typeface="Arial Unicode MS"/>
            </a:endParaRPr>
          </a:p>
        </p:txBody>
      </p:sp>
      <p:sp>
        <p:nvSpPr>
          <p:cNvPr id="53" name="Rectangle 6">
            <a:extLst>
              <a:ext uri="{FF2B5EF4-FFF2-40B4-BE49-F238E27FC236}"/>
            </a:extLst>
          </p:cNvPr>
          <p:cNvSpPr/>
          <p:nvPr/>
        </p:nvSpPr>
        <p:spPr>
          <a:xfrm flipH="1">
            <a:off x="5754057" y="2619563"/>
            <a:ext cx="863600" cy="863600"/>
          </a:xfrm>
          <a:prstGeom prst="rect">
            <a:avLst/>
          </a:prstGeom>
          <a:gradFill>
            <a:gsLst>
              <a:gs pos="0">
                <a:srgbClr val="60BED4">
                  <a:lumMod val="90000"/>
                  <a:lumOff val="10000"/>
                </a:srgbClr>
              </a:gs>
              <a:gs pos="68000">
                <a:srgbClr val="60BED4">
                  <a:lumMod val="90000"/>
                  <a:lumOff val="10000"/>
                </a:srgbClr>
              </a:gs>
            </a:gsLst>
            <a:lin ang="10200000" scaled="0"/>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dirty="0">
              <a:solidFill>
                <a:prstClr val="white"/>
              </a:solidFill>
              <a:latin typeface="Arial"/>
              <a:ea typeface="Arial Unicode MS"/>
            </a:endParaRPr>
          </a:p>
        </p:txBody>
      </p:sp>
      <p:sp>
        <p:nvSpPr>
          <p:cNvPr id="54" name="Rectangle 7">
            <a:extLst>
              <a:ext uri="{FF2B5EF4-FFF2-40B4-BE49-F238E27FC236}"/>
            </a:extLst>
          </p:cNvPr>
          <p:cNvSpPr/>
          <p:nvPr/>
        </p:nvSpPr>
        <p:spPr>
          <a:xfrm rot="5400000">
            <a:off x="10370211" y="2818296"/>
            <a:ext cx="649288" cy="3064872"/>
          </a:xfrm>
          <a:prstGeom prst="rect">
            <a:avLst/>
          </a:prstGeom>
          <a:gradFill flip="none" rotWithShape="1">
            <a:gsLst>
              <a:gs pos="0">
                <a:srgbClr val="AAAAAA">
                  <a:lumMod val="80000"/>
                </a:srgbClr>
              </a:gs>
              <a:gs pos="68000">
                <a:srgbClr val="AAAAAA">
                  <a:lumMod val="80000"/>
                </a:srgbClr>
              </a:gs>
            </a:gsLst>
            <a:lin ang="5400000" scaled="1"/>
            <a:tileRect/>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a:solidFill>
                <a:prstClr val="white"/>
              </a:solidFill>
              <a:latin typeface="Arial"/>
              <a:ea typeface="Arial Unicode MS"/>
            </a:endParaRPr>
          </a:p>
        </p:txBody>
      </p:sp>
      <p:sp>
        <p:nvSpPr>
          <p:cNvPr id="55" name="Rectangle 8">
            <a:extLst>
              <a:ext uri="{FF2B5EF4-FFF2-40B4-BE49-F238E27FC236}"/>
            </a:extLst>
          </p:cNvPr>
          <p:cNvSpPr/>
          <p:nvPr/>
        </p:nvSpPr>
        <p:spPr>
          <a:xfrm>
            <a:off x="7795582" y="3475226"/>
            <a:ext cx="863600" cy="865187"/>
          </a:xfrm>
          <a:prstGeom prst="rect">
            <a:avLst/>
          </a:prstGeom>
          <a:gradFill flip="none" rotWithShape="1">
            <a:gsLst>
              <a:gs pos="0">
                <a:srgbClr val="AAAAAA">
                  <a:lumMod val="90000"/>
                  <a:lumOff val="10000"/>
                </a:srgbClr>
              </a:gs>
              <a:gs pos="68000">
                <a:srgbClr val="AAAAAA"/>
              </a:gs>
            </a:gsLst>
            <a:lin ang="600000" scaled="0"/>
            <a:tileRect/>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dirty="0">
              <a:solidFill>
                <a:prstClr val="white"/>
              </a:solidFill>
              <a:latin typeface="Arial"/>
              <a:ea typeface="Arial Unicode MS"/>
            </a:endParaRPr>
          </a:p>
        </p:txBody>
      </p:sp>
      <p:sp>
        <p:nvSpPr>
          <p:cNvPr id="56" name="Rectangle 9">
            <a:extLst>
              <a:ext uri="{FF2B5EF4-FFF2-40B4-BE49-F238E27FC236}"/>
            </a:extLst>
          </p:cNvPr>
          <p:cNvSpPr/>
          <p:nvPr/>
        </p:nvSpPr>
        <p:spPr>
          <a:xfrm rot="5400000">
            <a:off x="10371005" y="1077602"/>
            <a:ext cx="647700" cy="3064872"/>
          </a:xfrm>
          <a:prstGeom prst="rect">
            <a:avLst/>
          </a:prstGeom>
          <a:gradFill flip="none" rotWithShape="1">
            <a:gsLst>
              <a:gs pos="0">
                <a:srgbClr val="D4D4D4">
                  <a:lumMod val="80000"/>
                </a:srgbClr>
              </a:gs>
              <a:gs pos="68000">
                <a:srgbClr val="D4D4D4">
                  <a:lumMod val="80000"/>
                </a:srgbClr>
              </a:gs>
            </a:gsLst>
            <a:lin ang="16200000" scaled="1"/>
            <a:tileRect/>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dirty="0">
              <a:solidFill>
                <a:prstClr val="white"/>
              </a:solidFill>
              <a:latin typeface="Arial"/>
              <a:ea typeface="Arial Unicode MS"/>
            </a:endParaRPr>
          </a:p>
        </p:txBody>
      </p:sp>
      <p:sp>
        <p:nvSpPr>
          <p:cNvPr id="57" name="Rectangle 10">
            <a:extLst>
              <a:ext uri="{FF2B5EF4-FFF2-40B4-BE49-F238E27FC236}"/>
            </a:extLst>
          </p:cNvPr>
          <p:cNvSpPr/>
          <p:nvPr/>
        </p:nvSpPr>
        <p:spPr>
          <a:xfrm>
            <a:off x="7795582" y="2619563"/>
            <a:ext cx="863600" cy="863600"/>
          </a:xfrm>
          <a:prstGeom prst="rect">
            <a:avLst/>
          </a:prstGeom>
          <a:gradFill>
            <a:gsLst>
              <a:gs pos="0">
                <a:srgbClr val="D4D4D4">
                  <a:lumMod val="90000"/>
                  <a:lumOff val="10000"/>
                </a:srgbClr>
              </a:gs>
              <a:gs pos="68000">
                <a:srgbClr val="D4D4D4"/>
              </a:gs>
            </a:gsLst>
            <a:lin ang="10200000" scaled="0"/>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a:solidFill>
                <a:prstClr val="white"/>
              </a:solidFill>
              <a:latin typeface="Arial"/>
              <a:ea typeface="Arial Unicode MS"/>
            </a:endParaRPr>
          </a:p>
        </p:txBody>
      </p:sp>
      <p:grpSp>
        <p:nvGrpSpPr>
          <p:cNvPr id="58" name="Group 46">
            <a:extLst>
              <a:ext uri="{FF2B5EF4-FFF2-40B4-BE49-F238E27FC236}"/>
            </a:extLst>
          </p:cNvPr>
          <p:cNvGrpSpPr/>
          <p:nvPr/>
        </p:nvGrpSpPr>
        <p:grpSpPr>
          <a:xfrm>
            <a:off x="5869340" y="2023174"/>
            <a:ext cx="2590429" cy="2947770"/>
            <a:chOff x="4758721" y="2305561"/>
            <a:chExt cx="2590429" cy="2947770"/>
          </a:xfrm>
          <a:effectLst>
            <a:outerShdw blurRad="63500" sx="102000" sy="102000" algn="ctr" rotWithShape="0">
              <a:prstClr val="black">
                <a:alpha val="40000"/>
              </a:prstClr>
            </a:outerShdw>
          </a:effectLst>
        </p:grpSpPr>
        <p:sp>
          <p:nvSpPr>
            <p:cNvPr id="59" name="Freeform 18">
              <a:extLst>
                <a:ext uri="{FF2B5EF4-FFF2-40B4-BE49-F238E27FC236}"/>
              </a:extLst>
            </p:cNvPr>
            <p:cNvSpPr>
              <a:spLocks/>
            </p:cNvSpPr>
            <p:nvPr/>
          </p:nvSpPr>
          <p:spPr bwMode="auto">
            <a:xfrm>
              <a:off x="4808306" y="2306489"/>
              <a:ext cx="1276351" cy="1459538"/>
            </a:xfrm>
            <a:custGeom>
              <a:avLst/>
              <a:gdLst/>
              <a:ahLst/>
              <a:cxnLst/>
              <a:rect l="l" t="t" r="r" b="b"/>
              <a:pathLst>
                <a:path w="1095957" h="1253252">
                  <a:moveTo>
                    <a:pt x="1095957" y="0"/>
                  </a:moveTo>
                  <a:lnTo>
                    <a:pt x="1095957" y="1253252"/>
                  </a:lnTo>
                  <a:lnTo>
                    <a:pt x="0" y="1253252"/>
                  </a:lnTo>
                  <a:lnTo>
                    <a:pt x="2876" y="1250470"/>
                  </a:lnTo>
                  <a:lnTo>
                    <a:pt x="12723" y="1241092"/>
                  </a:lnTo>
                  <a:lnTo>
                    <a:pt x="41507" y="1206703"/>
                  </a:lnTo>
                  <a:lnTo>
                    <a:pt x="71806" y="1175441"/>
                  </a:lnTo>
                  <a:lnTo>
                    <a:pt x="102105" y="1144179"/>
                  </a:lnTo>
                  <a:lnTo>
                    <a:pt x="130889" y="1109790"/>
                  </a:lnTo>
                  <a:lnTo>
                    <a:pt x="158159" y="1076184"/>
                  </a:lnTo>
                  <a:lnTo>
                    <a:pt x="183155" y="1037887"/>
                  </a:lnTo>
                  <a:lnTo>
                    <a:pt x="203607" y="996465"/>
                  </a:lnTo>
                  <a:lnTo>
                    <a:pt x="214969" y="962077"/>
                  </a:lnTo>
                  <a:lnTo>
                    <a:pt x="218757" y="928470"/>
                  </a:lnTo>
                  <a:lnTo>
                    <a:pt x="218757" y="892518"/>
                  </a:lnTo>
                  <a:lnTo>
                    <a:pt x="217999" y="854222"/>
                  </a:lnTo>
                  <a:lnTo>
                    <a:pt x="216484" y="815926"/>
                  </a:lnTo>
                  <a:lnTo>
                    <a:pt x="217999" y="774503"/>
                  </a:lnTo>
                  <a:lnTo>
                    <a:pt x="221787" y="730736"/>
                  </a:lnTo>
                  <a:lnTo>
                    <a:pt x="264205" y="550197"/>
                  </a:lnTo>
                  <a:lnTo>
                    <a:pt x="290717" y="484547"/>
                  </a:lnTo>
                  <a:lnTo>
                    <a:pt x="322531" y="423585"/>
                  </a:lnTo>
                  <a:lnTo>
                    <a:pt x="359647" y="366532"/>
                  </a:lnTo>
                  <a:lnTo>
                    <a:pt x="402066" y="312605"/>
                  </a:lnTo>
                  <a:lnTo>
                    <a:pt x="449030" y="263367"/>
                  </a:lnTo>
                  <a:lnTo>
                    <a:pt x="499781" y="218036"/>
                  </a:lnTo>
                  <a:lnTo>
                    <a:pt x="555076" y="176614"/>
                  </a:lnTo>
                  <a:lnTo>
                    <a:pt x="612645" y="139881"/>
                  </a:lnTo>
                  <a:lnTo>
                    <a:pt x="674758" y="107056"/>
                  </a:lnTo>
                  <a:lnTo>
                    <a:pt x="738386" y="79701"/>
                  </a:lnTo>
                  <a:lnTo>
                    <a:pt x="802771" y="55473"/>
                  </a:lnTo>
                  <a:lnTo>
                    <a:pt x="1019410" y="6235"/>
                  </a:lnTo>
                  <a:close/>
                </a:path>
              </a:pathLst>
            </a:custGeom>
            <a:solidFill>
              <a:srgbClr val="60BED4"/>
            </a:solidFill>
            <a:ln>
              <a:noFill/>
            </a:ln>
          </p:spPr>
          <p:txBody>
            <a:bodyPr/>
            <a:lstStyle/>
            <a:p>
              <a:pPr defTabSz="914286" eaLnBrk="1" fontAlgn="auto" hangingPunct="1">
                <a:spcBef>
                  <a:spcPts val="0"/>
                </a:spcBef>
                <a:spcAft>
                  <a:spcPts val="0"/>
                </a:spcAft>
                <a:defRPr/>
              </a:pPr>
              <a:endParaRPr lang="ko-KR" altLang="en-US" sz="2701" kern="0" dirty="0">
                <a:solidFill>
                  <a:prstClr val="black"/>
                </a:solidFill>
                <a:latin typeface="Arial"/>
                <a:ea typeface="Arial Unicode MS"/>
              </a:endParaRPr>
            </a:p>
          </p:txBody>
        </p:sp>
        <p:sp>
          <p:nvSpPr>
            <p:cNvPr id="60" name="Freeform 18">
              <a:extLst>
                <a:ext uri="{FF2B5EF4-FFF2-40B4-BE49-F238E27FC236}"/>
              </a:extLst>
            </p:cNvPr>
            <p:cNvSpPr>
              <a:spLocks/>
            </p:cNvSpPr>
            <p:nvPr/>
          </p:nvSpPr>
          <p:spPr bwMode="auto">
            <a:xfrm>
              <a:off x="6079772" y="3758384"/>
              <a:ext cx="1209309" cy="1494947"/>
            </a:xfrm>
            <a:custGeom>
              <a:avLst/>
              <a:gdLst/>
              <a:ahLst/>
              <a:cxnLst/>
              <a:rect l="l" t="t" r="r" b="b"/>
              <a:pathLst>
                <a:path w="1038389" h="1283657">
                  <a:moveTo>
                    <a:pt x="0" y="0"/>
                  </a:moveTo>
                  <a:lnTo>
                    <a:pt x="1038389" y="0"/>
                  </a:lnTo>
                  <a:lnTo>
                    <a:pt x="1037701" y="1908"/>
                  </a:lnTo>
                  <a:lnTo>
                    <a:pt x="1011189" y="58961"/>
                  </a:lnTo>
                  <a:lnTo>
                    <a:pt x="979375" y="111325"/>
                  </a:lnTo>
                  <a:lnTo>
                    <a:pt x="946804" y="162126"/>
                  </a:lnTo>
                  <a:lnTo>
                    <a:pt x="910445" y="212146"/>
                  </a:lnTo>
                  <a:lnTo>
                    <a:pt x="874844" y="259039"/>
                  </a:lnTo>
                  <a:lnTo>
                    <a:pt x="839242" y="307495"/>
                  </a:lnTo>
                  <a:lnTo>
                    <a:pt x="804398" y="355952"/>
                  </a:lnTo>
                  <a:lnTo>
                    <a:pt x="780917" y="395030"/>
                  </a:lnTo>
                  <a:lnTo>
                    <a:pt x="761980" y="439578"/>
                  </a:lnTo>
                  <a:lnTo>
                    <a:pt x="746830" y="486471"/>
                  </a:lnTo>
                  <a:lnTo>
                    <a:pt x="734710" y="537273"/>
                  </a:lnTo>
                  <a:lnTo>
                    <a:pt x="733196" y="561501"/>
                  </a:lnTo>
                  <a:lnTo>
                    <a:pt x="734710" y="590418"/>
                  </a:lnTo>
                  <a:lnTo>
                    <a:pt x="738498" y="625588"/>
                  </a:lnTo>
                  <a:lnTo>
                    <a:pt x="743800" y="662321"/>
                  </a:lnTo>
                  <a:lnTo>
                    <a:pt x="752132" y="702181"/>
                  </a:lnTo>
                  <a:lnTo>
                    <a:pt x="761980" y="742040"/>
                  </a:lnTo>
                  <a:lnTo>
                    <a:pt x="771827" y="780336"/>
                  </a:lnTo>
                  <a:lnTo>
                    <a:pt x="782432" y="817069"/>
                  </a:lnTo>
                  <a:lnTo>
                    <a:pt x="792279" y="849894"/>
                  </a:lnTo>
                  <a:lnTo>
                    <a:pt x="802126" y="878812"/>
                  </a:lnTo>
                  <a:lnTo>
                    <a:pt x="810458" y="899914"/>
                  </a:lnTo>
                  <a:lnTo>
                    <a:pt x="822578" y="931176"/>
                  </a:lnTo>
                  <a:lnTo>
                    <a:pt x="833940" y="969472"/>
                  </a:lnTo>
                  <a:lnTo>
                    <a:pt x="846060" y="1012458"/>
                  </a:lnTo>
                  <a:lnTo>
                    <a:pt x="858179" y="1056225"/>
                  </a:lnTo>
                  <a:lnTo>
                    <a:pt x="871814" y="1096084"/>
                  </a:lnTo>
                  <a:lnTo>
                    <a:pt x="886206" y="1131254"/>
                  </a:lnTo>
                  <a:lnTo>
                    <a:pt x="756677" y="1174240"/>
                  </a:lnTo>
                  <a:lnTo>
                    <a:pt x="630936" y="1210973"/>
                  </a:lnTo>
                  <a:lnTo>
                    <a:pt x="511255" y="1240672"/>
                  </a:lnTo>
                  <a:lnTo>
                    <a:pt x="394603" y="1262555"/>
                  </a:lnTo>
                  <a:lnTo>
                    <a:pt x="280982" y="1278186"/>
                  </a:lnTo>
                  <a:lnTo>
                    <a:pt x="171148" y="1283657"/>
                  </a:lnTo>
                  <a:lnTo>
                    <a:pt x="63586" y="1282094"/>
                  </a:lnTo>
                  <a:lnTo>
                    <a:pt x="0" y="1275914"/>
                  </a:lnTo>
                  <a:close/>
                </a:path>
              </a:pathLst>
            </a:custGeom>
            <a:solidFill>
              <a:srgbClr val="AAAAAA"/>
            </a:solidFill>
            <a:ln>
              <a:noFill/>
            </a:ln>
          </p:spPr>
          <p:txBody>
            <a:bodyPr/>
            <a:lstStyle/>
            <a:p>
              <a:pPr defTabSz="914286" eaLnBrk="1" fontAlgn="auto" hangingPunct="1">
                <a:spcBef>
                  <a:spcPts val="0"/>
                </a:spcBef>
                <a:spcAft>
                  <a:spcPts val="0"/>
                </a:spcAft>
                <a:defRPr/>
              </a:pPr>
              <a:endParaRPr lang="ko-KR" altLang="en-US" sz="2701" kern="0" dirty="0">
                <a:solidFill>
                  <a:prstClr val="black"/>
                </a:solidFill>
                <a:latin typeface="Arial"/>
                <a:ea typeface="Arial Unicode MS"/>
              </a:endParaRPr>
            </a:p>
          </p:txBody>
        </p:sp>
        <p:sp>
          <p:nvSpPr>
            <p:cNvPr id="61" name="Freeform 18">
              <a:extLst>
                <a:ext uri="{FF2B5EF4-FFF2-40B4-BE49-F238E27FC236}"/>
              </a:extLst>
            </p:cNvPr>
            <p:cNvSpPr>
              <a:spLocks/>
            </p:cNvSpPr>
            <p:nvPr/>
          </p:nvSpPr>
          <p:spPr bwMode="auto">
            <a:xfrm>
              <a:off x="4758721" y="3758385"/>
              <a:ext cx="1325933" cy="1485930"/>
            </a:xfrm>
            <a:custGeom>
              <a:avLst/>
              <a:gdLst/>
              <a:ahLst/>
              <a:cxnLst/>
              <a:rect l="l" t="t" r="r" b="b"/>
              <a:pathLst>
                <a:path w="1138530" h="1275914">
                  <a:moveTo>
                    <a:pt x="42573" y="0"/>
                  </a:moveTo>
                  <a:lnTo>
                    <a:pt x="1138530" y="0"/>
                  </a:lnTo>
                  <a:lnTo>
                    <a:pt x="1138530" y="1275914"/>
                  </a:lnTo>
                  <a:lnTo>
                    <a:pt x="1097584" y="1271934"/>
                  </a:lnTo>
                  <a:lnTo>
                    <a:pt x="994567" y="1253958"/>
                  </a:lnTo>
                  <a:lnTo>
                    <a:pt x="990022" y="1228167"/>
                  </a:lnTo>
                  <a:lnTo>
                    <a:pt x="984720" y="1198468"/>
                  </a:lnTo>
                  <a:lnTo>
                    <a:pt x="977903" y="1162516"/>
                  </a:lnTo>
                  <a:lnTo>
                    <a:pt x="972600" y="1124220"/>
                  </a:lnTo>
                  <a:lnTo>
                    <a:pt x="965026" y="1082798"/>
                  </a:lnTo>
                  <a:lnTo>
                    <a:pt x="957451" y="1040594"/>
                  </a:lnTo>
                  <a:lnTo>
                    <a:pt x="949118" y="999171"/>
                  </a:lnTo>
                  <a:lnTo>
                    <a:pt x="939271" y="959312"/>
                  </a:lnTo>
                  <a:lnTo>
                    <a:pt x="929424" y="921016"/>
                  </a:lnTo>
                  <a:lnTo>
                    <a:pt x="917304" y="887409"/>
                  </a:lnTo>
                  <a:lnTo>
                    <a:pt x="904427" y="858491"/>
                  </a:lnTo>
                  <a:lnTo>
                    <a:pt x="890793" y="835826"/>
                  </a:lnTo>
                  <a:lnTo>
                    <a:pt x="875643" y="821758"/>
                  </a:lnTo>
                  <a:lnTo>
                    <a:pt x="858979" y="814724"/>
                  </a:lnTo>
                  <a:lnTo>
                    <a:pt x="840042" y="811598"/>
                  </a:lnTo>
                  <a:lnTo>
                    <a:pt x="818075" y="813161"/>
                  </a:lnTo>
                  <a:lnTo>
                    <a:pt x="796108" y="816288"/>
                  </a:lnTo>
                  <a:lnTo>
                    <a:pt x="775656" y="821758"/>
                  </a:lnTo>
                  <a:lnTo>
                    <a:pt x="755962" y="827229"/>
                  </a:lnTo>
                  <a:lnTo>
                    <a:pt x="737782" y="832700"/>
                  </a:lnTo>
                  <a:lnTo>
                    <a:pt x="724148" y="837390"/>
                  </a:lnTo>
                  <a:lnTo>
                    <a:pt x="691576" y="848331"/>
                  </a:lnTo>
                  <a:lnTo>
                    <a:pt x="654460" y="858491"/>
                  </a:lnTo>
                  <a:lnTo>
                    <a:pt x="612799" y="867089"/>
                  </a:lnTo>
                  <a:lnTo>
                    <a:pt x="568865" y="872559"/>
                  </a:lnTo>
                  <a:lnTo>
                    <a:pt x="524932" y="877249"/>
                  </a:lnTo>
                  <a:lnTo>
                    <a:pt x="480240" y="878812"/>
                  </a:lnTo>
                  <a:lnTo>
                    <a:pt x="437822" y="875686"/>
                  </a:lnTo>
                  <a:lnTo>
                    <a:pt x="397675" y="868652"/>
                  </a:lnTo>
                  <a:lnTo>
                    <a:pt x="375709" y="863181"/>
                  </a:lnTo>
                  <a:lnTo>
                    <a:pt x="353742" y="853021"/>
                  </a:lnTo>
                  <a:lnTo>
                    <a:pt x="331775" y="841297"/>
                  </a:lnTo>
                  <a:lnTo>
                    <a:pt x="312838" y="827229"/>
                  </a:lnTo>
                  <a:lnTo>
                    <a:pt x="293144" y="810035"/>
                  </a:lnTo>
                  <a:lnTo>
                    <a:pt x="277994" y="792059"/>
                  </a:lnTo>
                  <a:lnTo>
                    <a:pt x="267390" y="769394"/>
                  </a:lnTo>
                  <a:lnTo>
                    <a:pt x="259057" y="743603"/>
                  </a:lnTo>
                  <a:lnTo>
                    <a:pt x="256027" y="715467"/>
                  </a:lnTo>
                  <a:lnTo>
                    <a:pt x="259057" y="684205"/>
                  </a:lnTo>
                  <a:lnTo>
                    <a:pt x="262845" y="662321"/>
                  </a:lnTo>
                  <a:lnTo>
                    <a:pt x="268147" y="638093"/>
                  </a:lnTo>
                  <a:lnTo>
                    <a:pt x="274207" y="613083"/>
                  </a:lnTo>
                  <a:lnTo>
                    <a:pt x="276479" y="588855"/>
                  </a:lnTo>
                  <a:lnTo>
                    <a:pt x="276479" y="563064"/>
                  </a:lnTo>
                  <a:lnTo>
                    <a:pt x="269662" y="540399"/>
                  </a:lnTo>
                  <a:lnTo>
                    <a:pt x="262845" y="527894"/>
                  </a:lnTo>
                  <a:lnTo>
                    <a:pt x="250725" y="516171"/>
                  </a:lnTo>
                  <a:lnTo>
                    <a:pt x="237848" y="507573"/>
                  </a:lnTo>
                  <a:lnTo>
                    <a:pt x="224213" y="500539"/>
                  </a:lnTo>
                  <a:lnTo>
                    <a:pt x="210579" y="490379"/>
                  </a:lnTo>
                  <a:lnTo>
                    <a:pt x="199974" y="479437"/>
                  </a:lnTo>
                  <a:lnTo>
                    <a:pt x="191642" y="465369"/>
                  </a:lnTo>
                  <a:lnTo>
                    <a:pt x="188612" y="449738"/>
                  </a:lnTo>
                  <a:lnTo>
                    <a:pt x="190127" y="434107"/>
                  </a:lnTo>
                  <a:lnTo>
                    <a:pt x="195429" y="419258"/>
                  </a:lnTo>
                  <a:lnTo>
                    <a:pt x="202247" y="406753"/>
                  </a:lnTo>
                  <a:lnTo>
                    <a:pt x="206791" y="394248"/>
                  </a:lnTo>
                  <a:lnTo>
                    <a:pt x="184825" y="378617"/>
                  </a:lnTo>
                  <a:lnTo>
                    <a:pt x="169675" y="362986"/>
                  </a:lnTo>
                  <a:lnTo>
                    <a:pt x="161343" y="347355"/>
                  </a:lnTo>
                  <a:lnTo>
                    <a:pt x="159828" y="330161"/>
                  </a:lnTo>
                  <a:lnTo>
                    <a:pt x="162100" y="314529"/>
                  </a:lnTo>
                  <a:lnTo>
                    <a:pt x="168160" y="297335"/>
                  </a:lnTo>
                  <a:lnTo>
                    <a:pt x="176492" y="280141"/>
                  </a:lnTo>
                  <a:lnTo>
                    <a:pt x="185582" y="262947"/>
                  </a:lnTo>
                  <a:lnTo>
                    <a:pt x="193914" y="244971"/>
                  </a:lnTo>
                  <a:lnTo>
                    <a:pt x="202247" y="227777"/>
                  </a:lnTo>
                  <a:lnTo>
                    <a:pt x="206791" y="209020"/>
                  </a:lnTo>
                  <a:lnTo>
                    <a:pt x="191642" y="194952"/>
                  </a:lnTo>
                  <a:lnTo>
                    <a:pt x="170433" y="184010"/>
                  </a:lnTo>
                  <a:lnTo>
                    <a:pt x="146951" y="173850"/>
                  </a:lnTo>
                  <a:lnTo>
                    <a:pt x="122711" y="165252"/>
                  </a:lnTo>
                  <a:lnTo>
                    <a:pt x="97715" y="156655"/>
                  </a:lnTo>
                  <a:lnTo>
                    <a:pt x="72718" y="148058"/>
                  </a:lnTo>
                  <a:lnTo>
                    <a:pt x="49236" y="137898"/>
                  </a:lnTo>
                  <a:lnTo>
                    <a:pt x="30299" y="126956"/>
                  </a:lnTo>
                  <a:lnTo>
                    <a:pt x="13635" y="111325"/>
                  </a:lnTo>
                  <a:lnTo>
                    <a:pt x="3788" y="92568"/>
                  </a:lnTo>
                  <a:lnTo>
                    <a:pt x="0" y="73029"/>
                  </a:lnTo>
                  <a:lnTo>
                    <a:pt x="3030" y="54272"/>
                  </a:lnTo>
                  <a:lnTo>
                    <a:pt x="9847" y="37078"/>
                  </a:lnTo>
                  <a:lnTo>
                    <a:pt x="20452" y="23010"/>
                  </a:lnTo>
                  <a:lnTo>
                    <a:pt x="33329" y="8942"/>
                  </a:lnTo>
                  <a:close/>
                </a:path>
              </a:pathLst>
            </a:custGeom>
            <a:solidFill>
              <a:srgbClr val="8EDADA"/>
            </a:solidFill>
            <a:ln>
              <a:noFill/>
            </a:ln>
          </p:spPr>
          <p:txBody>
            <a:bodyPr/>
            <a:lstStyle/>
            <a:p>
              <a:pPr defTabSz="914286" eaLnBrk="1" fontAlgn="auto" hangingPunct="1">
                <a:spcBef>
                  <a:spcPts val="0"/>
                </a:spcBef>
                <a:spcAft>
                  <a:spcPts val="0"/>
                </a:spcAft>
                <a:defRPr/>
              </a:pPr>
              <a:endParaRPr lang="ko-KR" altLang="en-US" sz="2701" kern="0">
                <a:solidFill>
                  <a:prstClr val="black"/>
                </a:solidFill>
                <a:latin typeface="Arial"/>
                <a:ea typeface="Arial Unicode MS"/>
              </a:endParaRPr>
            </a:p>
          </p:txBody>
        </p:sp>
        <p:sp>
          <p:nvSpPr>
            <p:cNvPr id="62" name="Freeform 18">
              <a:extLst>
                <a:ext uri="{FF2B5EF4-FFF2-40B4-BE49-F238E27FC236}"/>
              </a:extLst>
            </p:cNvPr>
            <p:cNvSpPr>
              <a:spLocks/>
            </p:cNvSpPr>
            <p:nvPr/>
          </p:nvSpPr>
          <p:spPr bwMode="auto">
            <a:xfrm>
              <a:off x="6079775" y="2305561"/>
              <a:ext cx="1269375" cy="1460469"/>
            </a:xfrm>
            <a:custGeom>
              <a:avLst/>
              <a:gdLst/>
              <a:ahLst/>
              <a:cxnLst/>
              <a:rect l="l" t="t" r="r" b="b"/>
              <a:pathLst>
                <a:path w="1089967" h="1254051">
                  <a:moveTo>
                    <a:pt x="9805" y="0"/>
                  </a:moveTo>
                  <a:lnTo>
                    <a:pt x="106762" y="782"/>
                  </a:lnTo>
                  <a:lnTo>
                    <a:pt x="197659" y="7816"/>
                  </a:lnTo>
                  <a:lnTo>
                    <a:pt x="284012" y="19539"/>
                  </a:lnTo>
                  <a:lnTo>
                    <a:pt x="366576" y="36733"/>
                  </a:lnTo>
                  <a:lnTo>
                    <a:pt x="445354" y="57835"/>
                  </a:lnTo>
                  <a:lnTo>
                    <a:pt x="518072" y="85190"/>
                  </a:lnTo>
                  <a:lnTo>
                    <a:pt x="588517" y="114889"/>
                  </a:lnTo>
                  <a:lnTo>
                    <a:pt x="652903" y="150059"/>
                  </a:lnTo>
                  <a:lnTo>
                    <a:pt x="713501" y="189918"/>
                  </a:lnTo>
                  <a:lnTo>
                    <a:pt x="771827" y="234467"/>
                  </a:lnTo>
                  <a:lnTo>
                    <a:pt x="824093" y="282141"/>
                  </a:lnTo>
                  <a:lnTo>
                    <a:pt x="871814" y="335287"/>
                  </a:lnTo>
                  <a:lnTo>
                    <a:pt x="916505" y="390777"/>
                  </a:lnTo>
                  <a:lnTo>
                    <a:pt x="955894" y="450176"/>
                  </a:lnTo>
                  <a:lnTo>
                    <a:pt x="992252" y="512700"/>
                  </a:lnTo>
                  <a:lnTo>
                    <a:pt x="1016492" y="565064"/>
                  </a:lnTo>
                  <a:lnTo>
                    <a:pt x="1037701" y="623681"/>
                  </a:lnTo>
                  <a:lnTo>
                    <a:pt x="1056638" y="687768"/>
                  </a:lnTo>
                  <a:lnTo>
                    <a:pt x="1071788" y="757327"/>
                  </a:lnTo>
                  <a:lnTo>
                    <a:pt x="1083150" y="828448"/>
                  </a:lnTo>
                  <a:lnTo>
                    <a:pt x="1088452" y="901914"/>
                  </a:lnTo>
                  <a:lnTo>
                    <a:pt x="1089967" y="976944"/>
                  </a:lnTo>
                  <a:lnTo>
                    <a:pt x="1085422" y="1051191"/>
                  </a:lnTo>
                  <a:lnTo>
                    <a:pt x="1076332" y="1123876"/>
                  </a:lnTo>
                  <a:lnTo>
                    <a:pt x="1059668" y="1194997"/>
                  </a:lnTo>
                  <a:lnTo>
                    <a:pt x="1038388" y="1254051"/>
                  </a:lnTo>
                  <a:lnTo>
                    <a:pt x="0" y="1254051"/>
                  </a:lnTo>
                  <a:lnTo>
                    <a:pt x="0" y="799"/>
                  </a:lnTo>
                  <a:close/>
                </a:path>
              </a:pathLst>
            </a:custGeom>
            <a:solidFill>
              <a:srgbClr val="D4D4D4"/>
            </a:solidFill>
            <a:ln>
              <a:noFill/>
            </a:ln>
          </p:spPr>
          <p:txBody>
            <a:bodyPr/>
            <a:lstStyle/>
            <a:p>
              <a:pPr defTabSz="914286" eaLnBrk="1" fontAlgn="auto" hangingPunct="1">
                <a:spcBef>
                  <a:spcPts val="0"/>
                </a:spcBef>
                <a:spcAft>
                  <a:spcPts val="0"/>
                </a:spcAft>
                <a:defRPr/>
              </a:pPr>
              <a:endParaRPr lang="ko-KR" altLang="en-US" sz="2701" kern="0">
                <a:solidFill>
                  <a:prstClr val="black"/>
                </a:solidFill>
                <a:latin typeface="Arial"/>
                <a:ea typeface="Arial Unicode MS"/>
              </a:endParaRPr>
            </a:p>
          </p:txBody>
        </p:sp>
      </p:grpSp>
      <p:sp>
        <p:nvSpPr>
          <p:cNvPr id="63" name="TextBox 15"/>
          <p:cNvSpPr txBox="1">
            <a:spLocks noChangeArrowheads="1"/>
          </p:cNvSpPr>
          <p:nvPr/>
        </p:nvSpPr>
        <p:spPr bwMode="auto">
          <a:xfrm>
            <a:off x="3355344" y="4172138"/>
            <a:ext cx="200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b="1">
                <a:latin typeface="Arial" charset="0"/>
                <a:ea typeface="Arial Unicode MS" pitchFamily="34" charset="-128"/>
                <a:cs typeface="Arial" charset="0"/>
              </a:rPr>
              <a:t>INTERÉS</a:t>
            </a:r>
            <a:endParaRPr lang="ko-KR" altLang="en-US" b="1">
              <a:latin typeface="Arial" charset="0"/>
              <a:ea typeface="Arial Unicode MS" pitchFamily="34" charset="-128"/>
              <a:cs typeface="Arial" charset="0"/>
            </a:endParaRPr>
          </a:p>
        </p:txBody>
      </p:sp>
      <p:sp>
        <p:nvSpPr>
          <p:cNvPr id="64" name="TextBox 16"/>
          <p:cNvSpPr txBox="1">
            <a:spLocks noChangeArrowheads="1"/>
          </p:cNvSpPr>
          <p:nvPr/>
        </p:nvSpPr>
        <p:spPr bwMode="auto">
          <a:xfrm>
            <a:off x="3368044" y="2452876"/>
            <a:ext cx="200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b="1">
                <a:latin typeface="Arial" charset="0"/>
                <a:ea typeface="Arial Unicode MS" pitchFamily="34" charset="-128"/>
                <a:cs typeface="Arial" charset="0"/>
              </a:rPr>
              <a:t>ORIGINALIDAD</a:t>
            </a:r>
            <a:endParaRPr lang="ko-KR" altLang="en-US" b="1">
              <a:latin typeface="Arial" charset="0"/>
              <a:ea typeface="Arial Unicode MS" pitchFamily="34" charset="-128"/>
              <a:cs typeface="Arial" charset="0"/>
            </a:endParaRPr>
          </a:p>
        </p:txBody>
      </p:sp>
      <p:sp>
        <p:nvSpPr>
          <p:cNvPr id="65" name="TextBox 17"/>
          <p:cNvSpPr txBox="1">
            <a:spLocks noChangeArrowheads="1"/>
          </p:cNvSpPr>
          <p:nvPr/>
        </p:nvSpPr>
        <p:spPr bwMode="auto">
          <a:xfrm>
            <a:off x="9037007" y="4170551"/>
            <a:ext cx="200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altLang="ko-KR" b="1">
                <a:latin typeface="Arial" charset="0"/>
                <a:ea typeface="Arial Unicode MS" pitchFamily="34" charset="-128"/>
                <a:cs typeface="Arial" charset="0"/>
              </a:rPr>
              <a:t>FACTIBILIDAD</a:t>
            </a:r>
            <a:endParaRPr lang="ko-KR" altLang="en-US" b="1">
              <a:latin typeface="Arial" charset="0"/>
              <a:ea typeface="Arial Unicode MS" pitchFamily="34" charset="-128"/>
              <a:cs typeface="Arial" charset="0"/>
            </a:endParaRPr>
          </a:p>
        </p:txBody>
      </p:sp>
      <p:sp>
        <p:nvSpPr>
          <p:cNvPr id="66" name="TextBox 18"/>
          <p:cNvSpPr txBox="1">
            <a:spLocks noChangeArrowheads="1"/>
          </p:cNvSpPr>
          <p:nvPr/>
        </p:nvSpPr>
        <p:spPr bwMode="auto">
          <a:xfrm>
            <a:off x="6727194" y="2640201"/>
            <a:ext cx="468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5400" b="1">
                <a:solidFill>
                  <a:srgbClr val="FFFFFF"/>
                </a:solidFill>
                <a:latin typeface="Arial" charset="0"/>
                <a:ea typeface="Arial Unicode MS" pitchFamily="34" charset="-128"/>
                <a:cs typeface="Arial" charset="0"/>
              </a:rPr>
              <a:t>1</a:t>
            </a:r>
            <a:endParaRPr lang="ko-KR" altLang="en-US" sz="5400" b="1">
              <a:solidFill>
                <a:srgbClr val="FFFFFF"/>
              </a:solidFill>
              <a:latin typeface="Arial" charset="0"/>
              <a:ea typeface="Arial Unicode MS" pitchFamily="34" charset="-128"/>
              <a:cs typeface="Arial" charset="0"/>
            </a:endParaRPr>
          </a:p>
        </p:txBody>
      </p:sp>
      <p:sp>
        <p:nvSpPr>
          <p:cNvPr id="67" name="TextBox 19"/>
          <p:cNvSpPr txBox="1">
            <a:spLocks noChangeArrowheads="1"/>
          </p:cNvSpPr>
          <p:nvPr/>
        </p:nvSpPr>
        <p:spPr bwMode="auto">
          <a:xfrm>
            <a:off x="7182807" y="2640201"/>
            <a:ext cx="466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5400" b="1">
                <a:solidFill>
                  <a:srgbClr val="FFFFFF"/>
                </a:solidFill>
                <a:latin typeface="Arial" charset="0"/>
                <a:ea typeface="Arial Unicode MS" pitchFamily="34" charset="-128"/>
                <a:cs typeface="Arial" charset="0"/>
              </a:rPr>
              <a:t>2</a:t>
            </a:r>
            <a:endParaRPr lang="ko-KR" altLang="en-US" sz="5400" b="1">
              <a:solidFill>
                <a:srgbClr val="FFFFFF"/>
              </a:solidFill>
              <a:latin typeface="Arial" charset="0"/>
              <a:ea typeface="Arial Unicode MS" pitchFamily="34" charset="-128"/>
              <a:cs typeface="Arial" charset="0"/>
            </a:endParaRPr>
          </a:p>
        </p:txBody>
      </p:sp>
      <p:sp>
        <p:nvSpPr>
          <p:cNvPr id="68" name="TextBox 20"/>
          <p:cNvSpPr txBox="1">
            <a:spLocks noChangeArrowheads="1"/>
          </p:cNvSpPr>
          <p:nvPr/>
        </p:nvSpPr>
        <p:spPr bwMode="auto">
          <a:xfrm>
            <a:off x="6727194" y="3346638"/>
            <a:ext cx="468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ko-KR" sz="5400" b="1">
                <a:solidFill>
                  <a:srgbClr val="FFFFFF"/>
                </a:solidFill>
                <a:latin typeface="Arial" charset="0"/>
                <a:ea typeface="Arial Unicode MS" pitchFamily="34" charset="-128"/>
                <a:cs typeface="Arial" charset="0"/>
              </a:rPr>
              <a:t>3</a:t>
            </a:r>
            <a:endParaRPr lang="ko-KR" altLang="en-US" sz="5400" b="1">
              <a:solidFill>
                <a:srgbClr val="FFFFFF"/>
              </a:solidFill>
              <a:latin typeface="Arial" charset="0"/>
              <a:ea typeface="Arial Unicode MS" pitchFamily="34" charset="-128"/>
              <a:cs typeface="Arial" charset="0"/>
            </a:endParaRPr>
          </a:p>
        </p:txBody>
      </p:sp>
      <p:sp>
        <p:nvSpPr>
          <p:cNvPr id="69" name="TextBox 21"/>
          <p:cNvSpPr txBox="1">
            <a:spLocks noChangeArrowheads="1"/>
          </p:cNvSpPr>
          <p:nvPr/>
        </p:nvSpPr>
        <p:spPr bwMode="auto">
          <a:xfrm>
            <a:off x="7182807" y="3346638"/>
            <a:ext cx="466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5400" b="1">
                <a:solidFill>
                  <a:srgbClr val="FFFFFF"/>
                </a:solidFill>
                <a:latin typeface="Arial" charset="0"/>
                <a:ea typeface="Arial Unicode MS" pitchFamily="34" charset="-128"/>
                <a:cs typeface="Arial" charset="0"/>
              </a:rPr>
              <a:t>4</a:t>
            </a:r>
            <a:endParaRPr lang="ko-KR" altLang="en-US" sz="5400" b="1">
              <a:solidFill>
                <a:srgbClr val="FFFFFF"/>
              </a:solidFill>
              <a:latin typeface="Arial" charset="0"/>
              <a:ea typeface="Arial Unicode MS" pitchFamily="34" charset="-128"/>
              <a:cs typeface="Arial" charset="0"/>
            </a:endParaRPr>
          </a:p>
        </p:txBody>
      </p:sp>
      <p:sp>
        <p:nvSpPr>
          <p:cNvPr id="70" name="Oval 22">
            <a:extLst>
              <a:ext uri="{FF2B5EF4-FFF2-40B4-BE49-F238E27FC236}"/>
            </a:extLst>
          </p:cNvPr>
          <p:cNvSpPr/>
          <p:nvPr/>
        </p:nvSpPr>
        <p:spPr>
          <a:xfrm>
            <a:off x="8228969" y="4846826"/>
            <a:ext cx="720725" cy="719137"/>
          </a:xfrm>
          <a:prstGeom prst="ellipse">
            <a:avLst/>
          </a:prstGeom>
          <a:solidFill>
            <a:srgbClr val="AAAAAA"/>
          </a:solidFill>
          <a:ln w="508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1" name="Oval 23">
            <a:extLst>
              <a:ext uri="{FF2B5EF4-FFF2-40B4-BE49-F238E27FC236}"/>
            </a:extLst>
          </p:cNvPr>
          <p:cNvSpPr/>
          <p:nvPr/>
        </p:nvSpPr>
        <p:spPr>
          <a:xfrm>
            <a:off x="5463544" y="1390838"/>
            <a:ext cx="720725" cy="720725"/>
          </a:xfrm>
          <a:prstGeom prst="ellipse">
            <a:avLst/>
          </a:prstGeom>
          <a:solidFill>
            <a:srgbClr val="60BED4"/>
          </a:solidFill>
          <a:ln w="508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2" name="Oval 24">
            <a:extLst>
              <a:ext uri="{FF2B5EF4-FFF2-40B4-BE49-F238E27FC236}"/>
            </a:extLst>
          </p:cNvPr>
          <p:cNvSpPr/>
          <p:nvPr/>
        </p:nvSpPr>
        <p:spPr>
          <a:xfrm>
            <a:off x="8228969" y="1390838"/>
            <a:ext cx="720725" cy="720725"/>
          </a:xfrm>
          <a:prstGeom prst="ellipse">
            <a:avLst/>
          </a:prstGeom>
          <a:solidFill>
            <a:srgbClr val="D4D4D4"/>
          </a:solidFill>
          <a:ln w="508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3" name="Oval 25">
            <a:extLst>
              <a:ext uri="{FF2B5EF4-FFF2-40B4-BE49-F238E27FC236}"/>
            </a:extLst>
          </p:cNvPr>
          <p:cNvSpPr/>
          <p:nvPr/>
        </p:nvSpPr>
        <p:spPr>
          <a:xfrm>
            <a:off x="5463544" y="4846826"/>
            <a:ext cx="720725" cy="719137"/>
          </a:xfrm>
          <a:prstGeom prst="ellipse">
            <a:avLst/>
          </a:prstGeom>
          <a:solidFill>
            <a:srgbClr val="8EDADA"/>
          </a:solidFill>
          <a:ln w="508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4" name="Oval 21">
            <a:extLst>
              <a:ext uri="{FF2B5EF4-FFF2-40B4-BE49-F238E27FC236}"/>
            </a:extLst>
          </p:cNvPr>
          <p:cNvSpPr/>
          <p:nvPr/>
        </p:nvSpPr>
        <p:spPr>
          <a:xfrm rot="20700000">
            <a:off x="5603244" y="1557526"/>
            <a:ext cx="441325" cy="38735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5" name="Isosceles Triangle 41">
            <a:extLst>
              <a:ext uri="{FF2B5EF4-FFF2-40B4-BE49-F238E27FC236}"/>
            </a:extLst>
          </p:cNvPr>
          <p:cNvSpPr/>
          <p:nvPr/>
        </p:nvSpPr>
        <p:spPr>
          <a:xfrm>
            <a:off x="8454394" y="5011926"/>
            <a:ext cx="269875" cy="388937"/>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6" name="Rounded Rectangle 24">
            <a:extLst>
              <a:ext uri="{FF2B5EF4-FFF2-40B4-BE49-F238E27FC236}"/>
            </a:extLst>
          </p:cNvPr>
          <p:cNvSpPr/>
          <p:nvPr/>
        </p:nvSpPr>
        <p:spPr>
          <a:xfrm>
            <a:off x="8394069" y="1600388"/>
            <a:ext cx="390525" cy="303213"/>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white"/>
              </a:solidFill>
              <a:latin typeface="Arial"/>
              <a:ea typeface="Arial Unicode MS"/>
            </a:endParaRPr>
          </a:p>
        </p:txBody>
      </p:sp>
      <p:sp>
        <p:nvSpPr>
          <p:cNvPr id="77" name="Donut 15">
            <a:extLst>
              <a:ext uri="{FF2B5EF4-FFF2-40B4-BE49-F238E27FC236}"/>
            </a:extLst>
          </p:cNvPr>
          <p:cNvSpPr/>
          <p:nvPr/>
        </p:nvSpPr>
        <p:spPr>
          <a:xfrm>
            <a:off x="5627057" y="5011926"/>
            <a:ext cx="393700" cy="39052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ysClr val="window" lastClr="FFFFFF"/>
          </a:soli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ko-KR" altLang="en-US" sz="2701" kern="0">
              <a:solidFill>
                <a:prstClr val="black"/>
              </a:solidFill>
              <a:latin typeface="Arial"/>
              <a:ea typeface="Arial Unicode MS"/>
            </a:endParaRPr>
          </a:p>
        </p:txBody>
      </p:sp>
      <p:grpSp>
        <p:nvGrpSpPr>
          <p:cNvPr id="78" name="Group 30"/>
          <p:cNvGrpSpPr>
            <a:grpSpLocks/>
          </p:cNvGrpSpPr>
          <p:nvPr/>
        </p:nvGrpSpPr>
        <p:grpSpPr bwMode="auto">
          <a:xfrm>
            <a:off x="9067450" y="4743638"/>
            <a:ext cx="3168650" cy="1450975"/>
            <a:chOff x="6533673" y="3357955"/>
            <a:chExt cx="2150471" cy="1451078"/>
          </a:xfrm>
        </p:grpSpPr>
        <p:sp>
          <p:nvSpPr>
            <p:cNvPr id="79" name="TextBox 31"/>
            <p:cNvSpPr txBox="1">
              <a:spLocks noChangeArrowheads="1"/>
            </p:cNvSpPr>
            <p:nvPr/>
          </p:nvSpPr>
          <p:spPr bwMode="auto">
            <a:xfrm>
              <a:off x="6533673" y="3638829"/>
              <a:ext cx="2150471" cy="117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r>
                <a:rPr lang="en-US" altLang="ko-KR" sz="1400">
                  <a:solidFill>
                    <a:srgbClr val="595959"/>
                  </a:solidFill>
                  <a:latin typeface="Arial" charset="0"/>
                  <a:ea typeface="Arial Unicode MS" pitchFamily="34" charset="-128"/>
                  <a:cs typeface="Arial" charset="0"/>
                </a:rPr>
                <a:t>El HE-1 tiene la experiencia de implementación y desarrollo desde el 2013; es necesario migrar a una nueva tecnología con características superiores.</a:t>
              </a:r>
            </a:p>
          </p:txBody>
        </p:sp>
        <p:sp>
          <p:nvSpPr>
            <p:cNvPr id="80" name="TextBox 32"/>
            <p:cNvSpPr txBox="1">
              <a:spLocks noChangeArrowheads="1"/>
            </p:cNvSpPr>
            <p:nvPr/>
          </p:nvSpPr>
          <p:spPr bwMode="auto">
            <a:xfrm>
              <a:off x="6533673" y="3357955"/>
              <a:ext cx="2150471" cy="30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595959"/>
                  </a:solidFill>
                  <a:latin typeface="Arial" charset="0"/>
                  <a:ea typeface="Arial Unicode MS" pitchFamily="34" charset="-128"/>
                  <a:cs typeface="Arial" charset="0"/>
                </a:rPr>
                <a:t>TÉCNICA</a:t>
              </a:r>
              <a:endParaRPr lang="ko-KR" altLang="en-US" sz="1400" b="1">
                <a:solidFill>
                  <a:srgbClr val="595959"/>
                </a:solidFill>
                <a:latin typeface="Arial" charset="0"/>
                <a:ea typeface="Arial Unicode MS" pitchFamily="34" charset="-128"/>
                <a:cs typeface="Arial" charset="0"/>
              </a:endParaRPr>
            </a:p>
          </p:txBody>
        </p:sp>
      </p:grpSp>
      <p:grpSp>
        <p:nvGrpSpPr>
          <p:cNvPr id="81" name="Group 33"/>
          <p:cNvGrpSpPr>
            <a:grpSpLocks/>
          </p:cNvGrpSpPr>
          <p:nvPr/>
        </p:nvGrpSpPr>
        <p:grpSpPr bwMode="auto">
          <a:xfrm>
            <a:off x="9062781" y="861268"/>
            <a:ext cx="3056934" cy="1241425"/>
            <a:chOff x="6533673" y="3326958"/>
            <a:chExt cx="2150472" cy="1242004"/>
          </a:xfrm>
        </p:grpSpPr>
        <p:sp>
          <p:nvSpPr>
            <p:cNvPr id="82" name="TextBox 34"/>
            <p:cNvSpPr txBox="1">
              <a:spLocks noChangeArrowheads="1"/>
            </p:cNvSpPr>
            <p:nvPr/>
          </p:nvSpPr>
          <p:spPr bwMode="auto">
            <a:xfrm>
              <a:off x="6533674" y="3614990"/>
              <a:ext cx="2150471" cy="95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r>
                <a:rPr lang="en-US" altLang="ko-KR" sz="1400" dirty="0">
                  <a:solidFill>
                    <a:srgbClr val="595959"/>
                  </a:solidFill>
                  <a:latin typeface="Arial" charset="0"/>
                  <a:ea typeface="Arial Unicode MS" pitchFamily="34" charset="-128"/>
                  <a:cs typeface="Arial" charset="0"/>
                </a:rPr>
                <a:t>Alta </a:t>
              </a:r>
              <a:r>
                <a:rPr lang="en-US" altLang="ko-KR" sz="1400" dirty="0" err="1">
                  <a:solidFill>
                    <a:srgbClr val="595959"/>
                  </a:solidFill>
                  <a:latin typeface="Arial" charset="0"/>
                  <a:ea typeface="Arial Unicode MS" pitchFamily="34" charset="-128"/>
                  <a:cs typeface="Arial" charset="0"/>
                </a:rPr>
                <a:t>invesión</a:t>
              </a:r>
              <a:r>
                <a:rPr lang="en-US" altLang="ko-KR" sz="1400" dirty="0">
                  <a:solidFill>
                    <a:srgbClr val="595959"/>
                  </a:solidFill>
                  <a:latin typeface="Arial" charset="0"/>
                  <a:ea typeface="Arial Unicode MS" pitchFamily="34" charset="-128"/>
                  <a:cs typeface="Arial" charset="0"/>
                </a:rPr>
                <a:t> sin </a:t>
              </a:r>
              <a:r>
                <a:rPr lang="en-US" altLang="ko-KR" sz="1400" dirty="0" err="1">
                  <a:solidFill>
                    <a:srgbClr val="595959"/>
                  </a:solidFill>
                  <a:latin typeface="Arial" charset="0"/>
                  <a:ea typeface="Arial Unicode MS" pitchFamily="34" charset="-128"/>
                  <a:cs typeface="Arial" charset="0"/>
                </a:rPr>
                <a:t>buenos</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resultados</a:t>
              </a:r>
              <a:r>
                <a:rPr lang="en-US" altLang="ko-KR" sz="1400" dirty="0">
                  <a:solidFill>
                    <a:srgbClr val="595959"/>
                  </a:solidFill>
                  <a:latin typeface="Arial" charset="0"/>
                  <a:ea typeface="Arial Unicode MS" pitchFamily="34" charset="-128"/>
                  <a:cs typeface="Arial" charset="0"/>
                </a:rPr>
                <a:t>, las </a:t>
              </a:r>
              <a:r>
                <a:rPr lang="en-US" altLang="ko-KR" sz="1400" dirty="0" err="1">
                  <a:solidFill>
                    <a:srgbClr val="595959"/>
                  </a:solidFill>
                  <a:latin typeface="Arial" charset="0"/>
                  <a:ea typeface="Arial Unicode MS" pitchFamily="34" charset="-128"/>
                  <a:cs typeface="Arial" charset="0"/>
                </a:rPr>
                <a:t>soluciones</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implementadas</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alcanzan</a:t>
              </a:r>
              <a:r>
                <a:rPr lang="en-US" altLang="ko-KR" sz="1400" dirty="0">
                  <a:solidFill>
                    <a:srgbClr val="595959"/>
                  </a:solidFill>
                  <a:latin typeface="Arial" charset="0"/>
                  <a:ea typeface="Arial Unicode MS" pitchFamily="34" charset="-128"/>
                  <a:cs typeface="Arial" charset="0"/>
                </a:rPr>
                <a:t> solo el </a:t>
              </a:r>
              <a:r>
                <a:rPr lang="en-US" altLang="ko-KR" sz="1400" dirty="0" err="1">
                  <a:solidFill>
                    <a:srgbClr val="595959"/>
                  </a:solidFill>
                  <a:latin typeface="Arial" charset="0"/>
                  <a:ea typeface="Arial Unicode MS" pitchFamily="34" charset="-128"/>
                  <a:cs typeface="Arial" charset="0"/>
                </a:rPr>
                <a:t>área</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médica</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soluciones</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más</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avanzadas</a:t>
              </a:r>
              <a:r>
                <a:rPr lang="en-US" altLang="ko-KR" sz="1400" dirty="0">
                  <a:solidFill>
                    <a:srgbClr val="595959"/>
                  </a:solidFill>
                  <a:latin typeface="Arial" charset="0"/>
                  <a:ea typeface="Arial Unicode MS" pitchFamily="34" charset="-128"/>
                  <a:cs typeface="Arial" charset="0"/>
                </a:rPr>
                <a:t> SOLCA – METROPOLITANO - JBG</a:t>
              </a:r>
            </a:p>
          </p:txBody>
        </p:sp>
        <p:sp>
          <p:nvSpPr>
            <p:cNvPr id="83" name="TextBox 35"/>
            <p:cNvSpPr txBox="1">
              <a:spLocks noChangeArrowheads="1"/>
            </p:cNvSpPr>
            <p:nvPr/>
          </p:nvSpPr>
          <p:spPr bwMode="auto">
            <a:xfrm>
              <a:off x="6533673" y="3326958"/>
              <a:ext cx="2150471" cy="30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595959"/>
                  </a:solidFill>
                  <a:latin typeface="Arial" charset="0"/>
                  <a:ea typeface="Arial Unicode MS" pitchFamily="34" charset="-128"/>
                  <a:cs typeface="Arial" charset="0"/>
                </a:rPr>
                <a:t>MSP</a:t>
              </a:r>
              <a:endParaRPr lang="ko-KR" altLang="en-US" sz="1400" b="1">
                <a:solidFill>
                  <a:srgbClr val="595959"/>
                </a:solidFill>
                <a:latin typeface="Arial" charset="0"/>
                <a:ea typeface="Arial Unicode MS" pitchFamily="34" charset="-128"/>
                <a:cs typeface="Arial" charset="0"/>
              </a:endParaRPr>
            </a:p>
          </p:txBody>
        </p:sp>
      </p:grpSp>
      <p:grpSp>
        <p:nvGrpSpPr>
          <p:cNvPr id="84" name="Group 36"/>
          <p:cNvGrpSpPr>
            <a:grpSpLocks/>
          </p:cNvGrpSpPr>
          <p:nvPr/>
        </p:nvGrpSpPr>
        <p:grpSpPr bwMode="auto">
          <a:xfrm>
            <a:off x="1615351" y="4636062"/>
            <a:ext cx="3671887" cy="1665288"/>
            <a:chOff x="6533673" y="3357955"/>
            <a:chExt cx="2150471" cy="1665930"/>
          </a:xfrm>
        </p:grpSpPr>
        <p:sp>
          <p:nvSpPr>
            <p:cNvPr id="85" name="TextBox 37"/>
            <p:cNvSpPr txBox="1">
              <a:spLocks noChangeArrowheads="1"/>
            </p:cNvSpPr>
            <p:nvPr/>
          </p:nvSpPr>
          <p:spPr bwMode="auto">
            <a:xfrm>
              <a:off x="6533673" y="3638829"/>
              <a:ext cx="2150471" cy="138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r>
                <a:rPr lang="en-US" altLang="ko-KR" sz="1400" dirty="0" err="1">
                  <a:solidFill>
                    <a:srgbClr val="595959"/>
                  </a:solidFill>
                  <a:latin typeface="Arial" charset="0"/>
                  <a:ea typeface="Arial Unicode MS" pitchFamily="34" charset="-128"/>
                  <a:cs typeface="Arial" charset="0"/>
                </a:rPr>
                <a:t>Estandarizar</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una</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herramienta</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cuya</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propiedad</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intelectual</a:t>
              </a:r>
              <a:r>
                <a:rPr lang="en-US" altLang="ko-KR" sz="1400" dirty="0">
                  <a:solidFill>
                    <a:srgbClr val="595959"/>
                  </a:solidFill>
                  <a:latin typeface="Arial" charset="0"/>
                  <a:ea typeface="Arial Unicode MS" pitchFamily="34" charset="-128"/>
                  <a:cs typeface="Arial" charset="0"/>
                </a:rPr>
                <a:t> le </a:t>
              </a:r>
              <a:r>
                <a:rPr lang="en-US" altLang="ko-KR" sz="1400" dirty="0" err="1">
                  <a:solidFill>
                    <a:srgbClr val="595959"/>
                  </a:solidFill>
                  <a:latin typeface="Arial" charset="0"/>
                  <a:ea typeface="Arial Unicode MS" pitchFamily="34" charset="-128"/>
                  <a:cs typeface="Arial" charset="0"/>
                </a:rPr>
                <a:t>pertenezca</a:t>
              </a:r>
              <a:r>
                <a:rPr lang="en-US" altLang="ko-KR" sz="1400" dirty="0">
                  <a:solidFill>
                    <a:srgbClr val="595959"/>
                  </a:solidFill>
                  <a:latin typeface="Arial" charset="0"/>
                  <a:ea typeface="Arial Unicode MS" pitchFamily="34" charset="-128"/>
                  <a:cs typeface="Arial" charset="0"/>
                </a:rPr>
                <a:t> a fin de </a:t>
              </a:r>
              <a:r>
                <a:rPr lang="en-US" altLang="ko-KR" sz="1400" dirty="0" err="1">
                  <a:solidFill>
                    <a:srgbClr val="595959"/>
                  </a:solidFill>
                  <a:latin typeface="Arial" charset="0"/>
                  <a:ea typeface="Arial Unicode MS" pitchFamily="34" charset="-128"/>
                  <a:cs typeface="Arial" charset="0"/>
                </a:rPr>
                <a:t>evitar</a:t>
              </a:r>
              <a:r>
                <a:rPr lang="en-US" altLang="ko-KR" sz="1400" dirty="0">
                  <a:solidFill>
                    <a:srgbClr val="595959"/>
                  </a:solidFill>
                  <a:latin typeface="Arial" charset="0"/>
                  <a:ea typeface="Arial Unicode MS" pitchFamily="34" charset="-128"/>
                  <a:cs typeface="Arial" charset="0"/>
                </a:rPr>
                <a:t> la </a:t>
              </a:r>
              <a:r>
                <a:rPr lang="en-US" altLang="ko-KR" sz="1400" dirty="0" err="1">
                  <a:solidFill>
                    <a:srgbClr val="595959"/>
                  </a:solidFill>
                  <a:latin typeface="Arial" charset="0"/>
                  <a:ea typeface="Arial Unicode MS" pitchFamily="34" charset="-128"/>
                  <a:cs typeface="Arial" charset="0"/>
                </a:rPr>
                <a:t>dependencia</a:t>
              </a:r>
              <a:r>
                <a:rPr lang="en-US" altLang="ko-KR" sz="1400" dirty="0">
                  <a:solidFill>
                    <a:srgbClr val="595959"/>
                  </a:solidFill>
                  <a:latin typeface="Arial" charset="0"/>
                  <a:ea typeface="Arial Unicode MS" pitchFamily="34" charset="-128"/>
                  <a:cs typeface="Arial" charset="0"/>
                </a:rPr>
                <a:t> </a:t>
              </a:r>
              <a:r>
                <a:rPr lang="en-US" altLang="ko-KR" sz="1400" dirty="0" err="1">
                  <a:solidFill>
                    <a:srgbClr val="595959"/>
                  </a:solidFill>
                  <a:latin typeface="Arial" charset="0"/>
                  <a:ea typeface="Arial Unicode MS" pitchFamily="34" charset="-128"/>
                  <a:cs typeface="Arial" charset="0"/>
                </a:rPr>
                <a:t>tecnológica</a:t>
              </a:r>
              <a:r>
                <a:rPr lang="en-US" altLang="ko-KR" sz="1400" dirty="0">
                  <a:solidFill>
                    <a:srgbClr val="595959"/>
                  </a:solidFill>
                  <a:latin typeface="Arial" charset="0"/>
                  <a:ea typeface="Arial Unicode MS" pitchFamily="34" charset="-128"/>
                  <a:cs typeface="Arial" charset="0"/>
                </a:rPr>
                <a:t> de un </a:t>
              </a:r>
              <a:r>
                <a:rPr lang="en-US" altLang="ko-KR" sz="1400" dirty="0" err="1">
                  <a:solidFill>
                    <a:srgbClr val="595959"/>
                  </a:solidFill>
                  <a:latin typeface="Arial" charset="0"/>
                  <a:ea typeface="Arial Unicode MS" pitchFamily="34" charset="-128"/>
                  <a:cs typeface="Arial" charset="0"/>
                </a:rPr>
                <a:t>provedor</a:t>
              </a:r>
              <a:r>
                <a:rPr lang="en-US" altLang="ko-KR" sz="1400" dirty="0">
                  <a:solidFill>
                    <a:srgbClr val="595959"/>
                  </a:solidFill>
                  <a:latin typeface="Arial" charset="0"/>
                  <a:ea typeface="Arial Unicode MS" pitchFamily="34" charset="-128"/>
                  <a:cs typeface="Arial" charset="0"/>
                </a:rPr>
                <a:t> de </a:t>
              </a:r>
              <a:r>
                <a:rPr lang="en-US" altLang="ko-KR" sz="1400" dirty="0" err="1">
                  <a:solidFill>
                    <a:srgbClr val="595959"/>
                  </a:solidFill>
                  <a:latin typeface="Arial" charset="0"/>
                  <a:ea typeface="Arial Unicode MS" pitchFamily="34" charset="-128"/>
                  <a:cs typeface="Arial" charset="0"/>
                </a:rPr>
                <a:t>servicios</a:t>
              </a:r>
              <a:r>
                <a:rPr lang="en-US" altLang="ko-KR" sz="1400" dirty="0">
                  <a:solidFill>
                    <a:srgbClr val="595959"/>
                  </a:solidFill>
                  <a:latin typeface="Arial" charset="0"/>
                  <a:ea typeface="Arial Unicode MS" pitchFamily="34" charset="-128"/>
                  <a:cs typeface="Arial" charset="0"/>
                </a:rPr>
                <a:t>.</a:t>
              </a:r>
            </a:p>
            <a:p>
              <a:pPr algn="just" eaLnBrk="1" hangingPunct="1"/>
              <a:r>
                <a:rPr lang="en-US" altLang="ko-KR" sz="1400" dirty="0">
                  <a:solidFill>
                    <a:srgbClr val="595959"/>
                  </a:solidFill>
                  <a:latin typeface="Arial" charset="0"/>
                  <a:ea typeface="Arial Unicode MS" pitchFamily="34" charset="-128"/>
                  <a:cs typeface="Arial" charset="0"/>
                </a:rPr>
                <a:t>Se </a:t>
              </a:r>
              <a:r>
                <a:rPr lang="en-US" altLang="ko-KR" sz="1400" dirty="0" err="1">
                  <a:solidFill>
                    <a:srgbClr val="595959"/>
                  </a:solidFill>
                  <a:latin typeface="Arial" charset="0"/>
                  <a:ea typeface="Arial Unicode MS" pitchFamily="34" charset="-128"/>
                  <a:cs typeface="Arial" charset="0"/>
                </a:rPr>
                <a:t>transparenta</a:t>
              </a:r>
              <a:r>
                <a:rPr lang="en-US" altLang="ko-KR" sz="1400" dirty="0">
                  <a:solidFill>
                    <a:srgbClr val="595959"/>
                  </a:solidFill>
                  <a:latin typeface="Arial" charset="0"/>
                  <a:ea typeface="Arial Unicode MS" pitchFamily="34" charset="-128"/>
                  <a:cs typeface="Arial" charset="0"/>
                </a:rPr>
                <a:t> el </a:t>
              </a:r>
              <a:r>
                <a:rPr lang="en-US" altLang="ko-KR" sz="1400" dirty="0" err="1">
                  <a:solidFill>
                    <a:srgbClr val="595959"/>
                  </a:solidFill>
                  <a:latin typeface="Arial" charset="0"/>
                  <a:ea typeface="Arial Unicode MS" pitchFamily="34" charset="-128"/>
                  <a:cs typeface="Arial" charset="0"/>
                </a:rPr>
                <a:t>consumo</a:t>
              </a:r>
              <a:r>
                <a:rPr lang="en-US" altLang="ko-KR" sz="1400" dirty="0">
                  <a:solidFill>
                    <a:srgbClr val="595959"/>
                  </a:solidFill>
                  <a:latin typeface="Arial" charset="0"/>
                  <a:ea typeface="Arial Unicode MS" pitchFamily="34" charset="-128"/>
                  <a:cs typeface="Arial" charset="0"/>
                </a:rPr>
                <a:t> de </a:t>
              </a:r>
              <a:r>
                <a:rPr lang="en-US" altLang="ko-KR" sz="1400" dirty="0" err="1">
                  <a:solidFill>
                    <a:srgbClr val="595959"/>
                  </a:solidFill>
                  <a:latin typeface="Arial" charset="0"/>
                  <a:ea typeface="Arial Unicode MS" pitchFamily="34" charset="-128"/>
                  <a:cs typeface="Arial" charset="0"/>
                </a:rPr>
                <a:t>medicamentos</a:t>
              </a:r>
              <a:r>
                <a:rPr lang="en-US" altLang="ko-KR" sz="1400" dirty="0">
                  <a:solidFill>
                    <a:srgbClr val="595959"/>
                  </a:solidFill>
                  <a:latin typeface="Arial" charset="0"/>
                  <a:ea typeface="Arial Unicode MS" pitchFamily="34" charset="-128"/>
                  <a:cs typeface="Arial" charset="0"/>
                </a:rPr>
                <a:t> e </a:t>
              </a:r>
              <a:r>
                <a:rPr lang="en-US" altLang="ko-KR" sz="1400" dirty="0" err="1">
                  <a:solidFill>
                    <a:srgbClr val="595959"/>
                  </a:solidFill>
                  <a:latin typeface="Arial" charset="0"/>
                  <a:ea typeface="Arial Unicode MS" pitchFamily="34" charset="-128"/>
                  <a:cs typeface="Arial" charset="0"/>
                </a:rPr>
                <a:t>insumos</a:t>
              </a:r>
              <a:r>
                <a:rPr lang="en-US" altLang="ko-KR" sz="1400" dirty="0">
                  <a:solidFill>
                    <a:srgbClr val="595959"/>
                  </a:solidFill>
                  <a:latin typeface="Arial" charset="0"/>
                  <a:ea typeface="Arial Unicode MS" pitchFamily="34" charset="-128"/>
                  <a:cs typeface="Arial" charset="0"/>
                </a:rPr>
                <a:t>.   </a:t>
              </a:r>
            </a:p>
          </p:txBody>
        </p:sp>
        <p:sp>
          <p:nvSpPr>
            <p:cNvPr id="86" name="TextBox 38"/>
            <p:cNvSpPr txBox="1">
              <a:spLocks noChangeArrowheads="1"/>
            </p:cNvSpPr>
            <p:nvPr/>
          </p:nvSpPr>
          <p:spPr bwMode="auto">
            <a:xfrm>
              <a:off x="6533673" y="3357955"/>
              <a:ext cx="2150471" cy="30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altLang="ko-KR" sz="1400" b="1">
                  <a:solidFill>
                    <a:srgbClr val="595959"/>
                  </a:solidFill>
                  <a:latin typeface="Arial" charset="0"/>
                  <a:ea typeface="Arial Unicode MS" pitchFamily="34" charset="-128"/>
                  <a:cs typeface="Arial" charset="0"/>
                </a:rPr>
                <a:t>CC.FF.AA</a:t>
              </a:r>
              <a:endParaRPr lang="ko-KR" altLang="en-US" sz="1400" b="1">
                <a:solidFill>
                  <a:srgbClr val="595959"/>
                </a:solidFill>
                <a:latin typeface="Arial" charset="0"/>
                <a:ea typeface="Arial Unicode MS" pitchFamily="34" charset="-128"/>
                <a:cs typeface="Arial" charset="0"/>
              </a:endParaRPr>
            </a:p>
          </p:txBody>
        </p:sp>
      </p:grpSp>
      <p:grpSp>
        <p:nvGrpSpPr>
          <p:cNvPr id="87" name="Group 39"/>
          <p:cNvGrpSpPr>
            <a:grpSpLocks/>
          </p:cNvGrpSpPr>
          <p:nvPr/>
        </p:nvGrpSpPr>
        <p:grpSpPr bwMode="auto">
          <a:xfrm>
            <a:off x="1732919" y="1041588"/>
            <a:ext cx="3527425" cy="1449388"/>
            <a:chOff x="6533673" y="3357955"/>
            <a:chExt cx="2150472" cy="1450558"/>
          </a:xfrm>
        </p:grpSpPr>
        <p:sp>
          <p:nvSpPr>
            <p:cNvPr id="88" name="TextBox 40"/>
            <p:cNvSpPr txBox="1">
              <a:spLocks noChangeArrowheads="1"/>
            </p:cNvSpPr>
            <p:nvPr/>
          </p:nvSpPr>
          <p:spPr bwMode="auto">
            <a:xfrm>
              <a:off x="6533674" y="3638829"/>
              <a:ext cx="2150471" cy="116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r>
                <a:rPr lang="en-US" altLang="ko-KR" sz="1400">
                  <a:solidFill>
                    <a:srgbClr val="595959"/>
                  </a:solidFill>
                  <a:latin typeface="Arial" charset="0"/>
                  <a:ea typeface="Arial Unicode MS" pitchFamily="34" charset="-128"/>
                  <a:cs typeface="Arial" charset="0"/>
                </a:rPr>
                <a:t>Existe una aplicación cliente – servidor que tiene propiedad intelectial por lo que los costos de soporte y mantenimiento son elevados</a:t>
              </a:r>
            </a:p>
          </p:txBody>
        </p:sp>
        <p:sp>
          <p:nvSpPr>
            <p:cNvPr id="89" name="TextBox 41"/>
            <p:cNvSpPr txBox="1">
              <a:spLocks noChangeArrowheads="1"/>
            </p:cNvSpPr>
            <p:nvPr/>
          </p:nvSpPr>
          <p:spPr bwMode="auto">
            <a:xfrm>
              <a:off x="6533673" y="3357955"/>
              <a:ext cx="2150471" cy="30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altLang="ko-KR" sz="1400" b="1">
                  <a:solidFill>
                    <a:srgbClr val="595959"/>
                  </a:solidFill>
                  <a:latin typeface="Arial" charset="0"/>
                  <a:ea typeface="Arial Unicode MS" pitchFamily="34" charset="-128"/>
                  <a:cs typeface="Arial" charset="0"/>
                </a:rPr>
                <a:t>HE-1</a:t>
              </a:r>
              <a:endParaRPr lang="ko-KR" altLang="en-US" sz="1400" b="1">
                <a:solidFill>
                  <a:srgbClr val="595959"/>
                </a:solidFill>
                <a:latin typeface="Arial" charset="0"/>
                <a:ea typeface="Arial Unicode MS" pitchFamily="34" charset="-128"/>
                <a:cs typeface="Arial" charset="0"/>
              </a:endParaRPr>
            </a:p>
          </p:txBody>
        </p:sp>
      </p:grpSp>
      <p:sp>
        <p:nvSpPr>
          <p:cNvPr id="90" name="TextBox 42"/>
          <p:cNvSpPr txBox="1">
            <a:spLocks noChangeArrowheads="1"/>
          </p:cNvSpPr>
          <p:nvPr/>
        </p:nvSpPr>
        <p:spPr bwMode="auto">
          <a:xfrm>
            <a:off x="9025894" y="2444938"/>
            <a:ext cx="200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r>
              <a:rPr lang="en-US" altLang="ko-KR" b="1">
                <a:latin typeface="Arial" charset="0"/>
                <a:ea typeface="Arial Unicode MS" pitchFamily="34" charset="-128"/>
                <a:cs typeface="Arial" charset="0"/>
              </a:rPr>
              <a:t>RELEVANCIA</a:t>
            </a:r>
            <a:endParaRPr lang="ko-KR" altLang="en-US" b="1">
              <a:latin typeface="Arial" charset="0"/>
              <a:ea typeface="Arial Unicode MS" pitchFamily="34" charset="-128"/>
              <a:cs typeface="Arial" charset="0"/>
            </a:endParaRPr>
          </a:p>
        </p:txBody>
      </p:sp>
      <p:sp>
        <p:nvSpPr>
          <p:cNvPr id="91" name="Rectangle 15">
            <a:extLst>
              <a:ext uri="{FF2B5EF4-FFF2-40B4-BE49-F238E27FC236}"/>
            </a:extLst>
          </p:cNvPr>
          <p:cNvSpPr/>
          <p:nvPr/>
        </p:nvSpPr>
        <p:spPr>
          <a:xfrm rot="5400000" flipH="1" flipV="1">
            <a:off x="4901569" y="3824476"/>
            <a:ext cx="1201737" cy="503238"/>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65668"/>
              <a:gd name="connsiteY0" fmla="*/ 0 h 372666"/>
              <a:gd name="connsiteX1" fmla="*/ 697819 w 1265668"/>
              <a:gd name="connsiteY1" fmla="*/ 2534 h 372666"/>
              <a:gd name="connsiteX2" fmla="*/ 1265668 w 1265668"/>
              <a:gd name="connsiteY2" fmla="*/ 367613 h 372666"/>
              <a:gd name="connsiteX3" fmla="*/ 350372 w 1265668"/>
              <a:gd name="connsiteY3" fmla="*/ 372666 h 372666"/>
              <a:gd name="connsiteX4" fmla="*/ 0 w 1265668"/>
              <a:gd name="connsiteY4" fmla="*/ 0 h 372666"/>
              <a:gd name="connsiteX0" fmla="*/ 0 w 1265668"/>
              <a:gd name="connsiteY0" fmla="*/ 0 h 367613"/>
              <a:gd name="connsiteX1" fmla="*/ 697819 w 1265668"/>
              <a:gd name="connsiteY1" fmla="*/ 2534 h 367613"/>
              <a:gd name="connsiteX2" fmla="*/ 1265668 w 1265668"/>
              <a:gd name="connsiteY2" fmla="*/ 367613 h 367613"/>
              <a:gd name="connsiteX3" fmla="*/ 353510 w 1265668"/>
              <a:gd name="connsiteY3" fmla="*/ 366101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3510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3913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0373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70477"/>
              <a:gd name="connsiteX1" fmla="*/ 697819 w 1265668"/>
              <a:gd name="connsiteY1" fmla="*/ 2534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7821 w 1265668"/>
              <a:gd name="connsiteY1" fmla="*/ 2536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1598 w 1265668"/>
              <a:gd name="connsiteY1" fmla="*/ 2538 h 370477"/>
              <a:gd name="connsiteX2" fmla="*/ 1265668 w 1265668"/>
              <a:gd name="connsiteY2" fmla="*/ 367613 h 370477"/>
              <a:gd name="connsiteX3" fmla="*/ 350373 w 1265668"/>
              <a:gd name="connsiteY3" fmla="*/ 370477 h 370477"/>
              <a:gd name="connsiteX4" fmla="*/ 0 w 1265668"/>
              <a:gd name="connsiteY4" fmla="*/ 0 h 370477"/>
              <a:gd name="connsiteX0" fmla="*/ 0 w 1265665"/>
              <a:gd name="connsiteY0" fmla="*/ 0 h 370475"/>
              <a:gd name="connsiteX1" fmla="*/ 691595 w 1265665"/>
              <a:gd name="connsiteY1" fmla="*/ 2536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4 w 1265665"/>
              <a:gd name="connsiteY1" fmla="*/ 2538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7 w 1265665"/>
              <a:gd name="connsiteY1" fmla="*/ 378 h 370475"/>
              <a:gd name="connsiteX2" fmla="*/ 1265665 w 1265665"/>
              <a:gd name="connsiteY2" fmla="*/ 367611 h 370475"/>
              <a:gd name="connsiteX3" fmla="*/ 350370 w 1265665"/>
              <a:gd name="connsiteY3" fmla="*/ 370475 h 370475"/>
              <a:gd name="connsiteX4" fmla="*/ 0 w 1265665"/>
              <a:gd name="connsiteY4" fmla="*/ 0 h 370475"/>
              <a:gd name="connsiteX0" fmla="*/ 0 w 1262550"/>
              <a:gd name="connsiteY0" fmla="*/ 0 h 370473"/>
              <a:gd name="connsiteX1" fmla="*/ 685372 w 1262550"/>
              <a:gd name="connsiteY1" fmla="*/ 376 h 370473"/>
              <a:gd name="connsiteX2" fmla="*/ 1262550 w 1262550"/>
              <a:gd name="connsiteY2" fmla="*/ 367609 h 370473"/>
              <a:gd name="connsiteX3" fmla="*/ 347255 w 1262550"/>
              <a:gd name="connsiteY3" fmla="*/ 370473 h 370473"/>
              <a:gd name="connsiteX4" fmla="*/ 0 w 1262550"/>
              <a:gd name="connsiteY4" fmla="*/ 0 h 370473"/>
              <a:gd name="connsiteX0" fmla="*/ 0 w 1262550"/>
              <a:gd name="connsiteY0" fmla="*/ 0 h 368311"/>
              <a:gd name="connsiteX1" fmla="*/ 685372 w 1262550"/>
              <a:gd name="connsiteY1" fmla="*/ 376 h 368311"/>
              <a:gd name="connsiteX2" fmla="*/ 1262550 w 1262550"/>
              <a:gd name="connsiteY2" fmla="*/ 367609 h 368311"/>
              <a:gd name="connsiteX3" fmla="*/ 353484 w 1262550"/>
              <a:gd name="connsiteY3" fmla="*/ 368311 h 368311"/>
              <a:gd name="connsiteX4" fmla="*/ 0 w 1262550"/>
              <a:gd name="connsiteY4" fmla="*/ 0 h 36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50" h="368311">
                <a:moveTo>
                  <a:pt x="0" y="0"/>
                </a:moveTo>
                <a:lnTo>
                  <a:pt x="685372" y="376"/>
                </a:lnTo>
                <a:lnTo>
                  <a:pt x="1262550" y="367609"/>
                </a:lnTo>
                <a:lnTo>
                  <a:pt x="353484" y="368311"/>
                </a:lnTo>
                <a:lnTo>
                  <a:pt x="0" y="0"/>
                </a:lnTo>
                <a:close/>
              </a:path>
            </a:pathLst>
          </a:custGeom>
          <a:gradFill flip="none" rotWithShape="1">
            <a:gsLst>
              <a:gs pos="0">
                <a:srgbClr val="8EDADA">
                  <a:lumMod val="95000"/>
                  <a:lumOff val="5000"/>
                </a:srgbClr>
              </a:gs>
              <a:gs pos="68000">
                <a:srgbClr val="8EDADA">
                  <a:lumMod val="80000"/>
                </a:srgbClr>
              </a:gs>
            </a:gsLst>
            <a:lin ang="16200000" scaled="1"/>
            <a:tileRect/>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dirty="0">
              <a:solidFill>
                <a:prstClr val="white"/>
              </a:solidFill>
              <a:latin typeface="Arial"/>
              <a:ea typeface="Arial Unicode MS"/>
            </a:endParaRPr>
          </a:p>
        </p:txBody>
      </p:sp>
      <p:sp>
        <p:nvSpPr>
          <p:cNvPr id="92" name="Rectangle 15">
            <a:extLst>
              <a:ext uri="{FF2B5EF4-FFF2-40B4-BE49-F238E27FC236}"/>
            </a:extLst>
          </p:cNvPr>
          <p:cNvSpPr/>
          <p:nvPr/>
        </p:nvSpPr>
        <p:spPr>
          <a:xfrm rot="16200000" flipH="1" flipV="1">
            <a:off x="8308345" y="2630675"/>
            <a:ext cx="1200150" cy="504825"/>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65668"/>
              <a:gd name="connsiteY0" fmla="*/ 0 h 372666"/>
              <a:gd name="connsiteX1" fmla="*/ 697819 w 1265668"/>
              <a:gd name="connsiteY1" fmla="*/ 2534 h 372666"/>
              <a:gd name="connsiteX2" fmla="*/ 1265668 w 1265668"/>
              <a:gd name="connsiteY2" fmla="*/ 367613 h 372666"/>
              <a:gd name="connsiteX3" fmla="*/ 350372 w 1265668"/>
              <a:gd name="connsiteY3" fmla="*/ 372666 h 372666"/>
              <a:gd name="connsiteX4" fmla="*/ 0 w 1265668"/>
              <a:gd name="connsiteY4" fmla="*/ 0 h 372666"/>
              <a:gd name="connsiteX0" fmla="*/ 0 w 1265668"/>
              <a:gd name="connsiteY0" fmla="*/ 0 h 367613"/>
              <a:gd name="connsiteX1" fmla="*/ 697819 w 1265668"/>
              <a:gd name="connsiteY1" fmla="*/ 2534 h 367613"/>
              <a:gd name="connsiteX2" fmla="*/ 1265668 w 1265668"/>
              <a:gd name="connsiteY2" fmla="*/ 367613 h 367613"/>
              <a:gd name="connsiteX3" fmla="*/ 353510 w 1265668"/>
              <a:gd name="connsiteY3" fmla="*/ 366101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3510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3913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0373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70477"/>
              <a:gd name="connsiteX1" fmla="*/ 697819 w 1265668"/>
              <a:gd name="connsiteY1" fmla="*/ 2534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7821 w 1265668"/>
              <a:gd name="connsiteY1" fmla="*/ 2536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1598 w 1265668"/>
              <a:gd name="connsiteY1" fmla="*/ 2538 h 370477"/>
              <a:gd name="connsiteX2" fmla="*/ 1265668 w 1265668"/>
              <a:gd name="connsiteY2" fmla="*/ 367613 h 370477"/>
              <a:gd name="connsiteX3" fmla="*/ 350373 w 1265668"/>
              <a:gd name="connsiteY3" fmla="*/ 370477 h 370477"/>
              <a:gd name="connsiteX4" fmla="*/ 0 w 1265668"/>
              <a:gd name="connsiteY4" fmla="*/ 0 h 370477"/>
              <a:gd name="connsiteX0" fmla="*/ 0 w 1265665"/>
              <a:gd name="connsiteY0" fmla="*/ 0 h 370475"/>
              <a:gd name="connsiteX1" fmla="*/ 691595 w 1265665"/>
              <a:gd name="connsiteY1" fmla="*/ 2536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4 w 1265665"/>
              <a:gd name="connsiteY1" fmla="*/ 2538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7 w 1265665"/>
              <a:gd name="connsiteY1" fmla="*/ 378 h 370475"/>
              <a:gd name="connsiteX2" fmla="*/ 1265665 w 1265665"/>
              <a:gd name="connsiteY2" fmla="*/ 367611 h 370475"/>
              <a:gd name="connsiteX3" fmla="*/ 350370 w 1265665"/>
              <a:gd name="connsiteY3" fmla="*/ 370475 h 370475"/>
              <a:gd name="connsiteX4" fmla="*/ 0 w 1265665"/>
              <a:gd name="connsiteY4" fmla="*/ 0 h 370475"/>
              <a:gd name="connsiteX0" fmla="*/ 0 w 1262550"/>
              <a:gd name="connsiteY0" fmla="*/ 0 h 370473"/>
              <a:gd name="connsiteX1" fmla="*/ 685372 w 1262550"/>
              <a:gd name="connsiteY1" fmla="*/ 376 h 370473"/>
              <a:gd name="connsiteX2" fmla="*/ 1262550 w 1262550"/>
              <a:gd name="connsiteY2" fmla="*/ 367609 h 370473"/>
              <a:gd name="connsiteX3" fmla="*/ 347255 w 1262550"/>
              <a:gd name="connsiteY3" fmla="*/ 370473 h 370473"/>
              <a:gd name="connsiteX4" fmla="*/ 0 w 1262550"/>
              <a:gd name="connsiteY4" fmla="*/ 0 h 370473"/>
              <a:gd name="connsiteX0" fmla="*/ 0 w 1262550"/>
              <a:gd name="connsiteY0" fmla="*/ 0 h 368311"/>
              <a:gd name="connsiteX1" fmla="*/ 685372 w 1262550"/>
              <a:gd name="connsiteY1" fmla="*/ 376 h 368311"/>
              <a:gd name="connsiteX2" fmla="*/ 1262550 w 1262550"/>
              <a:gd name="connsiteY2" fmla="*/ 367609 h 368311"/>
              <a:gd name="connsiteX3" fmla="*/ 353484 w 1262550"/>
              <a:gd name="connsiteY3" fmla="*/ 368311 h 368311"/>
              <a:gd name="connsiteX4" fmla="*/ 0 w 1262550"/>
              <a:gd name="connsiteY4" fmla="*/ 0 h 36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50" h="368311">
                <a:moveTo>
                  <a:pt x="0" y="0"/>
                </a:moveTo>
                <a:lnTo>
                  <a:pt x="685372" y="376"/>
                </a:lnTo>
                <a:lnTo>
                  <a:pt x="1262550" y="367609"/>
                </a:lnTo>
                <a:lnTo>
                  <a:pt x="353484" y="368311"/>
                </a:lnTo>
                <a:lnTo>
                  <a:pt x="0" y="0"/>
                </a:lnTo>
                <a:close/>
              </a:path>
            </a:pathLst>
          </a:custGeom>
          <a:gradFill flip="none" rotWithShape="1">
            <a:gsLst>
              <a:gs pos="0">
                <a:srgbClr val="D4D4D4">
                  <a:lumMod val="95000"/>
                  <a:lumOff val="5000"/>
                </a:srgbClr>
              </a:gs>
              <a:gs pos="68000">
                <a:srgbClr val="D4D4D4">
                  <a:lumMod val="80000"/>
                </a:srgbClr>
              </a:gs>
            </a:gsLst>
            <a:lin ang="16200000" scaled="1"/>
            <a:tileRect/>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dirty="0">
              <a:solidFill>
                <a:prstClr val="white"/>
              </a:solidFill>
              <a:latin typeface="Arial"/>
              <a:ea typeface="Arial Unicode MS"/>
            </a:endParaRPr>
          </a:p>
        </p:txBody>
      </p:sp>
      <p:sp>
        <p:nvSpPr>
          <p:cNvPr id="93" name="Rectangle 15">
            <a:extLst>
              <a:ext uri="{FF2B5EF4-FFF2-40B4-BE49-F238E27FC236}"/>
            </a:extLst>
          </p:cNvPr>
          <p:cNvSpPr/>
          <p:nvPr/>
        </p:nvSpPr>
        <p:spPr>
          <a:xfrm rot="5400000" flipH="1">
            <a:off x="8307551" y="3823682"/>
            <a:ext cx="1201737" cy="504825"/>
          </a:xfrm>
          <a:custGeom>
            <a:avLst/>
            <a:gdLst>
              <a:gd name="connsiteX0" fmla="*/ 0 w 792088"/>
              <a:gd name="connsiteY0" fmla="*/ 0 h 163995"/>
              <a:gd name="connsiteX1" fmla="*/ 792088 w 792088"/>
              <a:gd name="connsiteY1" fmla="*/ 0 h 163995"/>
              <a:gd name="connsiteX2" fmla="*/ 792088 w 792088"/>
              <a:gd name="connsiteY2" fmla="*/ 163995 h 163995"/>
              <a:gd name="connsiteX3" fmla="*/ 0 w 792088"/>
              <a:gd name="connsiteY3" fmla="*/ 163995 h 163995"/>
              <a:gd name="connsiteX4" fmla="*/ 0 w 792088"/>
              <a:gd name="connsiteY4" fmla="*/ 0 h 163995"/>
              <a:gd name="connsiteX0" fmla="*/ 115410 w 792088"/>
              <a:gd name="connsiteY0" fmla="*/ 0 h 323793"/>
              <a:gd name="connsiteX1" fmla="*/ 792088 w 792088"/>
              <a:gd name="connsiteY1" fmla="*/ 159798 h 323793"/>
              <a:gd name="connsiteX2" fmla="*/ 792088 w 792088"/>
              <a:gd name="connsiteY2" fmla="*/ 323793 h 323793"/>
              <a:gd name="connsiteX3" fmla="*/ 0 w 792088"/>
              <a:gd name="connsiteY3" fmla="*/ 323793 h 323793"/>
              <a:gd name="connsiteX4" fmla="*/ 115410 w 792088"/>
              <a:gd name="connsiteY4" fmla="*/ 0 h 323793"/>
              <a:gd name="connsiteX0" fmla="*/ 115410 w 797373"/>
              <a:gd name="connsiteY0" fmla="*/ 4054 h 327847"/>
              <a:gd name="connsiteX1" fmla="*/ 797373 w 797373"/>
              <a:gd name="connsiteY1" fmla="*/ 0 h 327847"/>
              <a:gd name="connsiteX2" fmla="*/ 792088 w 797373"/>
              <a:gd name="connsiteY2" fmla="*/ 327847 h 327847"/>
              <a:gd name="connsiteX3" fmla="*/ 0 w 797373"/>
              <a:gd name="connsiteY3" fmla="*/ 327847 h 327847"/>
              <a:gd name="connsiteX4" fmla="*/ 115410 w 797373"/>
              <a:gd name="connsiteY4" fmla="*/ 4054 h 327847"/>
              <a:gd name="connsiteX0" fmla="*/ 115410 w 797373"/>
              <a:gd name="connsiteY0" fmla="*/ 0 h 323793"/>
              <a:gd name="connsiteX1" fmla="*/ 797373 w 797373"/>
              <a:gd name="connsiteY1" fmla="*/ 1231 h 323793"/>
              <a:gd name="connsiteX2" fmla="*/ 792088 w 797373"/>
              <a:gd name="connsiteY2" fmla="*/ 323793 h 323793"/>
              <a:gd name="connsiteX3" fmla="*/ 0 w 797373"/>
              <a:gd name="connsiteY3" fmla="*/ 323793 h 323793"/>
              <a:gd name="connsiteX4" fmla="*/ 115410 w 797373"/>
              <a:gd name="connsiteY4" fmla="*/ 0 h 323793"/>
              <a:gd name="connsiteX0" fmla="*/ 115410 w 797373"/>
              <a:gd name="connsiteY0" fmla="*/ 9340 h 333133"/>
              <a:gd name="connsiteX1" fmla="*/ 797373 w 797373"/>
              <a:gd name="connsiteY1" fmla="*/ 0 h 333133"/>
              <a:gd name="connsiteX2" fmla="*/ 792088 w 797373"/>
              <a:gd name="connsiteY2" fmla="*/ 333133 h 333133"/>
              <a:gd name="connsiteX3" fmla="*/ 0 w 797373"/>
              <a:gd name="connsiteY3" fmla="*/ 333133 h 333133"/>
              <a:gd name="connsiteX4" fmla="*/ 115410 w 797373"/>
              <a:gd name="connsiteY4" fmla="*/ 9340 h 333133"/>
              <a:gd name="connsiteX0" fmla="*/ 115410 w 813229"/>
              <a:gd name="connsiteY0" fmla="*/ 9340 h 333133"/>
              <a:gd name="connsiteX1" fmla="*/ 813229 w 813229"/>
              <a:gd name="connsiteY1" fmla="*/ 0 h 333133"/>
              <a:gd name="connsiteX2" fmla="*/ 792088 w 813229"/>
              <a:gd name="connsiteY2" fmla="*/ 333133 h 333133"/>
              <a:gd name="connsiteX3" fmla="*/ 0 w 813229"/>
              <a:gd name="connsiteY3" fmla="*/ 333133 h 333133"/>
              <a:gd name="connsiteX4" fmla="*/ 115410 w 813229"/>
              <a:gd name="connsiteY4" fmla="*/ 9340 h 333133"/>
              <a:gd name="connsiteX0" fmla="*/ 569967 w 1267786"/>
              <a:gd name="connsiteY0" fmla="*/ 9340 h 370132"/>
              <a:gd name="connsiteX1" fmla="*/ 1267786 w 1267786"/>
              <a:gd name="connsiteY1" fmla="*/ 0 h 370132"/>
              <a:gd name="connsiteX2" fmla="*/ 1246645 w 1267786"/>
              <a:gd name="connsiteY2" fmla="*/ 333133 h 370132"/>
              <a:gd name="connsiteX3" fmla="*/ 0 w 1267786"/>
              <a:gd name="connsiteY3" fmla="*/ 370132 h 370132"/>
              <a:gd name="connsiteX4" fmla="*/ 569967 w 1267786"/>
              <a:gd name="connsiteY4" fmla="*/ 9340 h 370132"/>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80703"/>
              <a:gd name="connsiteX1" fmla="*/ 1267786 w 1267786"/>
              <a:gd name="connsiteY1" fmla="*/ 0 h 380703"/>
              <a:gd name="connsiteX2" fmla="*/ 903084 w 1267786"/>
              <a:gd name="connsiteY2" fmla="*/ 380703 h 380703"/>
              <a:gd name="connsiteX3" fmla="*/ 0 w 1267786"/>
              <a:gd name="connsiteY3" fmla="*/ 370132 h 380703"/>
              <a:gd name="connsiteX4" fmla="*/ 569967 w 1267786"/>
              <a:gd name="connsiteY4" fmla="*/ 9340 h 380703"/>
              <a:gd name="connsiteX0" fmla="*/ 569967 w 1267786"/>
              <a:gd name="connsiteY0" fmla="*/ 9340 h 370132"/>
              <a:gd name="connsiteX1" fmla="*/ 1267786 w 1267786"/>
              <a:gd name="connsiteY1" fmla="*/ 0 h 370132"/>
              <a:gd name="connsiteX2" fmla="*/ 1164342 w 1267786"/>
              <a:gd name="connsiteY2" fmla="*/ 351014 h 370132"/>
              <a:gd name="connsiteX3" fmla="*/ 0 w 1267786"/>
              <a:gd name="connsiteY3" fmla="*/ 370132 h 370132"/>
              <a:gd name="connsiteX4" fmla="*/ 569967 w 1267786"/>
              <a:gd name="connsiteY4" fmla="*/ 9340 h 370132"/>
              <a:gd name="connsiteX0" fmla="*/ 332460 w 1030279"/>
              <a:gd name="connsiteY0" fmla="*/ 9340 h 370132"/>
              <a:gd name="connsiteX1" fmla="*/ 1030279 w 1030279"/>
              <a:gd name="connsiteY1" fmla="*/ 0 h 370132"/>
              <a:gd name="connsiteX2" fmla="*/ 926835 w 1030279"/>
              <a:gd name="connsiteY2" fmla="*/ 351014 h 370132"/>
              <a:gd name="connsiteX3" fmla="*/ 0 w 1030279"/>
              <a:gd name="connsiteY3" fmla="*/ 370132 h 370132"/>
              <a:gd name="connsiteX4" fmla="*/ 332460 w 1030279"/>
              <a:gd name="connsiteY4" fmla="*/ 9340 h 370132"/>
              <a:gd name="connsiteX0" fmla="*/ 350273 w 1048092"/>
              <a:gd name="connsiteY0" fmla="*/ 9340 h 358256"/>
              <a:gd name="connsiteX1" fmla="*/ 1048092 w 1048092"/>
              <a:gd name="connsiteY1" fmla="*/ 0 h 358256"/>
              <a:gd name="connsiteX2" fmla="*/ 944648 w 1048092"/>
              <a:gd name="connsiteY2" fmla="*/ 351014 h 358256"/>
              <a:gd name="connsiteX3" fmla="*/ 0 w 1048092"/>
              <a:gd name="connsiteY3" fmla="*/ 358256 h 358256"/>
              <a:gd name="connsiteX4" fmla="*/ 350273 w 1048092"/>
              <a:gd name="connsiteY4" fmla="*/ 9340 h 358256"/>
              <a:gd name="connsiteX0" fmla="*/ 344336 w 1048092"/>
              <a:gd name="connsiteY0" fmla="*/ 0 h 360791"/>
              <a:gd name="connsiteX1" fmla="*/ 1048092 w 1048092"/>
              <a:gd name="connsiteY1" fmla="*/ 2535 h 360791"/>
              <a:gd name="connsiteX2" fmla="*/ 944648 w 1048092"/>
              <a:gd name="connsiteY2" fmla="*/ 353549 h 360791"/>
              <a:gd name="connsiteX3" fmla="*/ 0 w 1048092"/>
              <a:gd name="connsiteY3" fmla="*/ 360791 h 360791"/>
              <a:gd name="connsiteX4" fmla="*/ 344336 w 1048092"/>
              <a:gd name="connsiteY4" fmla="*/ 0 h 360791"/>
              <a:gd name="connsiteX0" fmla="*/ 344336 w 1059967"/>
              <a:gd name="connsiteY0" fmla="*/ 0 h 360791"/>
              <a:gd name="connsiteX1" fmla="*/ 1059967 w 1059967"/>
              <a:gd name="connsiteY1" fmla="*/ 8472 h 360791"/>
              <a:gd name="connsiteX2" fmla="*/ 944648 w 1059967"/>
              <a:gd name="connsiteY2" fmla="*/ 353549 h 360791"/>
              <a:gd name="connsiteX3" fmla="*/ 0 w 1059967"/>
              <a:gd name="connsiteY3" fmla="*/ 360791 h 360791"/>
              <a:gd name="connsiteX4" fmla="*/ 344336 w 1059967"/>
              <a:gd name="connsiteY4" fmla="*/ 0 h 360791"/>
              <a:gd name="connsiteX0" fmla="*/ 344336 w 1065905"/>
              <a:gd name="connsiteY0" fmla="*/ 15278 h 376069"/>
              <a:gd name="connsiteX1" fmla="*/ 1065905 w 1065905"/>
              <a:gd name="connsiteY1" fmla="*/ 0 h 376069"/>
              <a:gd name="connsiteX2" fmla="*/ 944648 w 1065905"/>
              <a:gd name="connsiteY2" fmla="*/ 368827 h 376069"/>
              <a:gd name="connsiteX3" fmla="*/ 0 w 1065905"/>
              <a:gd name="connsiteY3" fmla="*/ 376069 h 376069"/>
              <a:gd name="connsiteX4" fmla="*/ 344336 w 1065905"/>
              <a:gd name="connsiteY4" fmla="*/ 15278 h 376069"/>
              <a:gd name="connsiteX0" fmla="*/ 356211 w 1065905"/>
              <a:gd name="connsiteY0" fmla="*/ 3403 h 376069"/>
              <a:gd name="connsiteX1" fmla="*/ 1065905 w 1065905"/>
              <a:gd name="connsiteY1" fmla="*/ 0 h 376069"/>
              <a:gd name="connsiteX2" fmla="*/ 944648 w 1065905"/>
              <a:gd name="connsiteY2" fmla="*/ 368827 h 376069"/>
              <a:gd name="connsiteX3" fmla="*/ 0 w 1065905"/>
              <a:gd name="connsiteY3" fmla="*/ 376069 h 376069"/>
              <a:gd name="connsiteX4" fmla="*/ 356211 w 1065905"/>
              <a:gd name="connsiteY4" fmla="*/ 3403 h 376069"/>
              <a:gd name="connsiteX0" fmla="*/ 356211 w 1170279"/>
              <a:gd name="connsiteY0" fmla="*/ 3403 h 380703"/>
              <a:gd name="connsiteX1" fmla="*/ 1065905 w 1170279"/>
              <a:gd name="connsiteY1" fmla="*/ 0 h 380703"/>
              <a:gd name="connsiteX2" fmla="*/ 1170279 w 1170279"/>
              <a:gd name="connsiteY2" fmla="*/ 380703 h 380703"/>
              <a:gd name="connsiteX3" fmla="*/ 0 w 1170279"/>
              <a:gd name="connsiteY3" fmla="*/ 376069 h 380703"/>
              <a:gd name="connsiteX4" fmla="*/ 356211 w 1170279"/>
              <a:gd name="connsiteY4" fmla="*/ 3403 h 380703"/>
              <a:gd name="connsiteX0" fmla="*/ 100891 w 914959"/>
              <a:gd name="connsiteY0" fmla="*/ 3403 h 382007"/>
              <a:gd name="connsiteX1" fmla="*/ 810585 w 914959"/>
              <a:gd name="connsiteY1" fmla="*/ 0 h 382007"/>
              <a:gd name="connsiteX2" fmla="*/ 914959 w 914959"/>
              <a:gd name="connsiteY2" fmla="*/ 380703 h 382007"/>
              <a:gd name="connsiteX3" fmla="*/ 0 w 914959"/>
              <a:gd name="connsiteY3" fmla="*/ 382007 h 382007"/>
              <a:gd name="connsiteX4" fmla="*/ 100891 w 914959"/>
              <a:gd name="connsiteY4" fmla="*/ 3403 h 382007"/>
              <a:gd name="connsiteX0" fmla="*/ 112766 w 914959"/>
              <a:gd name="connsiteY0" fmla="*/ 0 h 384541"/>
              <a:gd name="connsiteX1" fmla="*/ 810585 w 914959"/>
              <a:gd name="connsiteY1" fmla="*/ 2534 h 384541"/>
              <a:gd name="connsiteX2" fmla="*/ 914959 w 914959"/>
              <a:gd name="connsiteY2" fmla="*/ 383237 h 384541"/>
              <a:gd name="connsiteX3" fmla="*/ 0 w 914959"/>
              <a:gd name="connsiteY3" fmla="*/ 384541 h 384541"/>
              <a:gd name="connsiteX4" fmla="*/ 112766 w 914959"/>
              <a:gd name="connsiteY4" fmla="*/ 0 h 384541"/>
              <a:gd name="connsiteX0" fmla="*/ 112766 w 1146528"/>
              <a:gd name="connsiteY0" fmla="*/ 0 h 384541"/>
              <a:gd name="connsiteX1" fmla="*/ 810585 w 1146528"/>
              <a:gd name="connsiteY1" fmla="*/ 2534 h 384541"/>
              <a:gd name="connsiteX2" fmla="*/ 1146528 w 1146528"/>
              <a:gd name="connsiteY2" fmla="*/ 371362 h 384541"/>
              <a:gd name="connsiteX3" fmla="*/ 0 w 1146528"/>
              <a:gd name="connsiteY3" fmla="*/ 384541 h 384541"/>
              <a:gd name="connsiteX4" fmla="*/ 112766 w 1146528"/>
              <a:gd name="connsiteY4" fmla="*/ 0 h 384541"/>
              <a:gd name="connsiteX0" fmla="*/ 0 w 1033762"/>
              <a:gd name="connsiteY0" fmla="*/ 0 h 372666"/>
              <a:gd name="connsiteX1" fmla="*/ 697819 w 1033762"/>
              <a:gd name="connsiteY1" fmla="*/ 2534 h 372666"/>
              <a:gd name="connsiteX2" fmla="*/ 1033762 w 1033762"/>
              <a:gd name="connsiteY2" fmla="*/ 371362 h 372666"/>
              <a:gd name="connsiteX3" fmla="*/ 106928 w 1033762"/>
              <a:gd name="connsiteY3" fmla="*/ 372666 h 372666"/>
              <a:gd name="connsiteX4" fmla="*/ 0 w 1033762"/>
              <a:gd name="connsiteY4" fmla="*/ 0 h 372666"/>
              <a:gd name="connsiteX0" fmla="*/ 0 w 1033762"/>
              <a:gd name="connsiteY0" fmla="*/ 0 h 371362"/>
              <a:gd name="connsiteX1" fmla="*/ 697819 w 1033762"/>
              <a:gd name="connsiteY1" fmla="*/ 2534 h 371362"/>
              <a:gd name="connsiteX2" fmla="*/ 1033762 w 1033762"/>
              <a:gd name="connsiteY2" fmla="*/ 371362 h 371362"/>
              <a:gd name="connsiteX3" fmla="*/ 166304 w 1033762"/>
              <a:gd name="connsiteY3" fmla="*/ 366729 h 371362"/>
              <a:gd name="connsiteX4" fmla="*/ 0 w 1033762"/>
              <a:gd name="connsiteY4" fmla="*/ 0 h 371362"/>
              <a:gd name="connsiteX0" fmla="*/ 0 w 1033762"/>
              <a:gd name="connsiteY0" fmla="*/ 0 h 371362"/>
              <a:gd name="connsiteX1" fmla="*/ 697819 w 1033762"/>
              <a:gd name="connsiteY1" fmla="*/ 2534 h 371362"/>
              <a:gd name="connsiteX2" fmla="*/ 1033762 w 1033762"/>
              <a:gd name="connsiteY2" fmla="*/ 371362 h 371362"/>
              <a:gd name="connsiteX3" fmla="*/ 100990 w 1033762"/>
              <a:gd name="connsiteY3" fmla="*/ 366729 h 371362"/>
              <a:gd name="connsiteX4" fmla="*/ 0 w 1033762"/>
              <a:gd name="connsiteY4" fmla="*/ 0 h 371362"/>
              <a:gd name="connsiteX0" fmla="*/ 0 w 1259394"/>
              <a:gd name="connsiteY0" fmla="*/ 0 h 366729"/>
              <a:gd name="connsiteX1" fmla="*/ 697819 w 1259394"/>
              <a:gd name="connsiteY1" fmla="*/ 2534 h 366729"/>
              <a:gd name="connsiteX2" fmla="*/ 1259394 w 1259394"/>
              <a:gd name="connsiteY2" fmla="*/ 365424 h 366729"/>
              <a:gd name="connsiteX3" fmla="*/ 100990 w 1259394"/>
              <a:gd name="connsiteY3" fmla="*/ 366729 h 366729"/>
              <a:gd name="connsiteX4" fmla="*/ 0 w 1259394"/>
              <a:gd name="connsiteY4" fmla="*/ 0 h 366729"/>
              <a:gd name="connsiteX0" fmla="*/ 0 w 1259394"/>
              <a:gd name="connsiteY0" fmla="*/ 0 h 372666"/>
              <a:gd name="connsiteX1" fmla="*/ 697819 w 1259394"/>
              <a:gd name="connsiteY1" fmla="*/ 2534 h 372666"/>
              <a:gd name="connsiteX2" fmla="*/ 1259394 w 1259394"/>
              <a:gd name="connsiteY2" fmla="*/ 365424 h 372666"/>
              <a:gd name="connsiteX3" fmla="*/ 350372 w 1259394"/>
              <a:gd name="connsiteY3" fmla="*/ 372666 h 372666"/>
              <a:gd name="connsiteX4" fmla="*/ 0 w 1259394"/>
              <a:gd name="connsiteY4" fmla="*/ 0 h 372666"/>
              <a:gd name="connsiteX0" fmla="*/ 0 w 1265668"/>
              <a:gd name="connsiteY0" fmla="*/ 0 h 372666"/>
              <a:gd name="connsiteX1" fmla="*/ 697819 w 1265668"/>
              <a:gd name="connsiteY1" fmla="*/ 2534 h 372666"/>
              <a:gd name="connsiteX2" fmla="*/ 1265668 w 1265668"/>
              <a:gd name="connsiteY2" fmla="*/ 367613 h 372666"/>
              <a:gd name="connsiteX3" fmla="*/ 350372 w 1265668"/>
              <a:gd name="connsiteY3" fmla="*/ 372666 h 372666"/>
              <a:gd name="connsiteX4" fmla="*/ 0 w 1265668"/>
              <a:gd name="connsiteY4" fmla="*/ 0 h 372666"/>
              <a:gd name="connsiteX0" fmla="*/ 0 w 1265668"/>
              <a:gd name="connsiteY0" fmla="*/ 0 h 367613"/>
              <a:gd name="connsiteX1" fmla="*/ 697819 w 1265668"/>
              <a:gd name="connsiteY1" fmla="*/ 2534 h 367613"/>
              <a:gd name="connsiteX2" fmla="*/ 1265668 w 1265668"/>
              <a:gd name="connsiteY2" fmla="*/ 367613 h 367613"/>
              <a:gd name="connsiteX3" fmla="*/ 353510 w 1265668"/>
              <a:gd name="connsiteY3" fmla="*/ 366101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3510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3913 h 367613"/>
              <a:gd name="connsiteX4" fmla="*/ 0 w 1265668"/>
              <a:gd name="connsiteY4" fmla="*/ 0 h 367613"/>
              <a:gd name="connsiteX0" fmla="*/ 0 w 1265668"/>
              <a:gd name="connsiteY0" fmla="*/ 0 h 368289"/>
              <a:gd name="connsiteX1" fmla="*/ 697819 w 1265668"/>
              <a:gd name="connsiteY1" fmla="*/ 2534 h 368289"/>
              <a:gd name="connsiteX2" fmla="*/ 1265668 w 1265668"/>
              <a:gd name="connsiteY2" fmla="*/ 367613 h 368289"/>
              <a:gd name="connsiteX3" fmla="*/ 350373 w 1265668"/>
              <a:gd name="connsiteY3" fmla="*/ 368289 h 368289"/>
              <a:gd name="connsiteX4" fmla="*/ 0 w 1265668"/>
              <a:gd name="connsiteY4" fmla="*/ 0 h 368289"/>
              <a:gd name="connsiteX0" fmla="*/ 0 w 1265668"/>
              <a:gd name="connsiteY0" fmla="*/ 0 h 367613"/>
              <a:gd name="connsiteX1" fmla="*/ 697819 w 1265668"/>
              <a:gd name="connsiteY1" fmla="*/ 2534 h 367613"/>
              <a:gd name="connsiteX2" fmla="*/ 1265668 w 1265668"/>
              <a:gd name="connsiteY2" fmla="*/ 367613 h 367613"/>
              <a:gd name="connsiteX3" fmla="*/ 350373 w 1265668"/>
              <a:gd name="connsiteY3" fmla="*/ 366101 h 367613"/>
              <a:gd name="connsiteX4" fmla="*/ 0 w 1265668"/>
              <a:gd name="connsiteY4" fmla="*/ 0 h 367613"/>
              <a:gd name="connsiteX0" fmla="*/ 0 w 1265668"/>
              <a:gd name="connsiteY0" fmla="*/ 0 h 370477"/>
              <a:gd name="connsiteX1" fmla="*/ 697819 w 1265668"/>
              <a:gd name="connsiteY1" fmla="*/ 2534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7821 w 1265668"/>
              <a:gd name="connsiteY1" fmla="*/ 2536 h 370477"/>
              <a:gd name="connsiteX2" fmla="*/ 1265668 w 1265668"/>
              <a:gd name="connsiteY2" fmla="*/ 367613 h 370477"/>
              <a:gd name="connsiteX3" fmla="*/ 350373 w 1265668"/>
              <a:gd name="connsiteY3" fmla="*/ 370477 h 370477"/>
              <a:gd name="connsiteX4" fmla="*/ 0 w 1265668"/>
              <a:gd name="connsiteY4" fmla="*/ 0 h 370477"/>
              <a:gd name="connsiteX0" fmla="*/ 0 w 1265668"/>
              <a:gd name="connsiteY0" fmla="*/ 0 h 370477"/>
              <a:gd name="connsiteX1" fmla="*/ 691598 w 1265668"/>
              <a:gd name="connsiteY1" fmla="*/ 2538 h 370477"/>
              <a:gd name="connsiteX2" fmla="*/ 1265668 w 1265668"/>
              <a:gd name="connsiteY2" fmla="*/ 367613 h 370477"/>
              <a:gd name="connsiteX3" fmla="*/ 350373 w 1265668"/>
              <a:gd name="connsiteY3" fmla="*/ 370477 h 370477"/>
              <a:gd name="connsiteX4" fmla="*/ 0 w 1265668"/>
              <a:gd name="connsiteY4" fmla="*/ 0 h 370477"/>
              <a:gd name="connsiteX0" fmla="*/ 0 w 1265665"/>
              <a:gd name="connsiteY0" fmla="*/ 0 h 370475"/>
              <a:gd name="connsiteX1" fmla="*/ 691595 w 1265665"/>
              <a:gd name="connsiteY1" fmla="*/ 2536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4 w 1265665"/>
              <a:gd name="connsiteY1" fmla="*/ 2538 h 370475"/>
              <a:gd name="connsiteX2" fmla="*/ 1265665 w 1265665"/>
              <a:gd name="connsiteY2" fmla="*/ 367611 h 370475"/>
              <a:gd name="connsiteX3" fmla="*/ 350370 w 1265665"/>
              <a:gd name="connsiteY3" fmla="*/ 370475 h 370475"/>
              <a:gd name="connsiteX4" fmla="*/ 0 w 1265665"/>
              <a:gd name="connsiteY4" fmla="*/ 0 h 370475"/>
              <a:gd name="connsiteX0" fmla="*/ 0 w 1265665"/>
              <a:gd name="connsiteY0" fmla="*/ 0 h 370475"/>
              <a:gd name="connsiteX1" fmla="*/ 688487 w 1265665"/>
              <a:gd name="connsiteY1" fmla="*/ 378 h 370475"/>
              <a:gd name="connsiteX2" fmla="*/ 1265665 w 1265665"/>
              <a:gd name="connsiteY2" fmla="*/ 367611 h 370475"/>
              <a:gd name="connsiteX3" fmla="*/ 350370 w 1265665"/>
              <a:gd name="connsiteY3" fmla="*/ 370475 h 370475"/>
              <a:gd name="connsiteX4" fmla="*/ 0 w 1265665"/>
              <a:gd name="connsiteY4" fmla="*/ 0 h 370475"/>
              <a:gd name="connsiteX0" fmla="*/ 0 w 1262550"/>
              <a:gd name="connsiteY0" fmla="*/ 0 h 370473"/>
              <a:gd name="connsiteX1" fmla="*/ 685372 w 1262550"/>
              <a:gd name="connsiteY1" fmla="*/ 376 h 370473"/>
              <a:gd name="connsiteX2" fmla="*/ 1262550 w 1262550"/>
              <a:gd name="connsiteY2" fmla="*/ 367609 h 370473"/>
              <a:gd name="connsiteX3" fmla="*/ 347255 w 1262550"/>
              <a:gd name="connsiteY3" fmla="*/ 370473 h 370473"/>
              <a:gd name="connsiteX4" fmla="*/ 0 w 1262550"/>
              <a:gd name="connsiteY4" fmla="*/ 0 h 370473"/>
              <a:gd name="connsiteX0" fmla="*/ 0 w 1262550"/>
              <a:gd name="connsiteY0" fmla="*/ 0 h 368311"/>
              <a:gd name="connsiteX1" fmla="*/ 685372 w 1262550"/>
              <a:gd name="connsiteY1" fmla="*/ 376 h 368311"/>
              <a:gd name="connsiteX2" fmla="*/ 1262550 w 1262550"/>
              <a:gd name="connsiteY2" fmla="*/ 367609 h 368311"/>
              <a:gd name="connsiteX3" fmla="*/ 353484 w 1262550"/>
              <a:gd name="connsiteY3" fmla="*/ 368311 h 368311"/>
              <a:gd name="connsiteX4" fmla="*/ 0 w 1262550"/>
              <a:gd name="connsiteY4" fmla="*/ 0 h 36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550" h="368311">
                <a:moveTo>
                  <a:pt x="0" y="0"/>
                </a:moveTo>
                <a:lnTo>
                  <a:pt x="685372" y="376"/>
                </a:lnTo>
                <a:lnTo>
                  <a:pt x="1262550" y="367609"/>
                </a:lnTo>
                <a:lnTo>
                  <a:pt x="353484" y="368311"/>
                </a:lnTo>
                <a:lnTo>
                  <a:pt x="0" y="0"/>
                </a:lnTo>
                <a:close/>
              </a:path>
            </a:pathLst>
          </a:custGeom>
          <a:gradFill flip="none" rotWithShape="1">
            <a:gsLst>
              <a:gs pos="0">
                <a:srgbClr val="AAAAAA">
                  <a:lumMod val="95000"/>
                  <a:lumOff val="5000"/>
                </a:srgbClr>
              </a:gs>
              <a:gs pos="68000">
                <a:srgbClr val="AAAAAA">
                  <a:lumMod val="80000"/>
                </a:srgbClr>
              </a:gs>
            </a:gsLst>
            <a:lin ang="16200000" scaled="1"/>
            <a:tileRect/>
          </a:gradFill>
          <a:ln w="12700" cap="flat" cmpd="sng" algn="ctr">
            <a:noFill/>
            <a:prstDash val="solid"/>
            <a:miter lim="800000"/>
          </a:ln>
          <a:effectLst/>
        </p:spPr>
        <p:txBody>
          <a:bodyPr anchor="ctr"/>
          <a:lstStyle/>
          <a:p>
            <a:pPr algn="ctr" defTabSz="914286" eaLnBrk="1" fontAlgn="auto" hangingPunct="1">
              <a:spcBef>
                <a:spcPts val="0"/>
              </a:spcBef>
              <a:spcAft>
                <a:spcPts val="0"/>
              </a:spcAft>
              <a:defRPr/>
            </a:pPr>
            <a:endParaRPr lang="en-US" sz="2701" kern="0" dirty="0">
              <a:solidFill>
                <a:prstClr val="white"/>
              </a:solidFill>
              <a:latin typeface="Arial"/>
              <a:ea typeface="Arial Unicode MS"/>
            </a:endParaRPr>
          </a:p>
        </p:txBody>
      </p:sp>
    </p:spTree>
    <p:extLst>
      <p:ext uri="{BB962C8B-B14F-4D97-AF65-F5344CB8AC3E}">
        <p14:creationId xmlns:p14="http://schemas.microsoft.com/office/powerpoint/2010/main" val="1617592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6</a:t>
            </a:r>
            <a:r>
              <a:rPr lang="es-EC" sz="2800" b="1" i="1" dirty="0" smtClean="0">
                <a:solidFill>
                  <a:prstClr val="black"/>
                </a:solidFill>
                <a:latin typeface="Arial" panose="020B0604020202020204" pitchFamily="34" charset="0"/>
                <a:cs typeface="Arial" panose="020B0604020202020204" pitchFamily="34" charset="0"/>
              </a:rPr>
              <a:t>.- HIPÓTESIS</a:t>
            </a:r>
            <a:endParaRPr lang="es-EC" sz="2800" b="1" i="1" dirty="0">
              <a:solidFill>
                <a:prstClr val="black"/>
              </a:solidFill>
              <a:latin typeface="Arial" panose="020B0604020202020204" pitchFamily="34" charset="0"/>
              <a:cs typeface="Arial" panose="020B0604020202020204" pitchFamily="34" charset="0"/>
            </a:endParaRPr>
          </a:p>
        </p:txBody>
      </p:sp>
      <p:grpSp>
        <p:nvGrpSpPr>
          <p:cNvPr id="4" name="Group 23"/>
          <p:cNvGrpSpPr>
            <a:grpSpLocks/>
          </p:cNvGrpSpPr>
          <p:nvPr/>
        </p:nvGrpSpPr>
        <p:grpSpPr bwMode="auto">
          <a:xfrm>
            <a:off x="7793253" y="1537957"/>
            <a:ext cx="3065463" cy="1146175"/>
            <a:chOff x="-311418" y="4181969"/>
            <a:chExt cx="2741025" cy="1307917"/>
          </a:xfrm>
        </p:grpSpPr>
        <p:sp>
          <p:nvSpPr>
            <p:cNvPr id="5" name="TextBox 41">
              <a:extLst>
                <a:ext uri="{FF2B5EF4-FFF2-40B4-BE49-F238E27FC236}"/>
              </a:extLst>
            </p:cNvPr>
            <p:cNvSpPr txBox="1"/>
            <p:nvPr/>
          </p:nvSpPr>
          <p:spPr>
            <a:xfrm>
              <a:off x="-311418" y="4542462"/>
              <a:ext cx="2741025" cy="947424"/>
            </a:xfrm>
            <a:prstGeom prst="rect">
              <a:avLst/>
            </a:prstGeom>
            <a:noFill/>
          </p:spPr>
          <p:txBody>
            <a:bodyPr lIns="108000" rIns="108000">
              <a:spAutoFit/>
            </a:bodyPr>
            <a:lstStyle/>
            <a:p>
              <a:pPr>
                <a:defRPr/>
              </a:pPr>
              <a:r>
                <a:rPr lang="es-EC" altLang="ko-KR" sz="1600" dirty="0">
                  <a:solidFill>
                    <a:schemeClr val="tx1">
                      <a:lumMod val="75000"/>
                      <a:lumOff val="25000"/>
                    </a:schemeClr>
                  </a:solidFill>
                  <a:latin typeface="Arial" panose="020B0604020202020204" pitchFamily="34" charset="0"/>
                  <a:cs typeface="Arial" panose="020B0604020202020204" pitchFamily="34" charset="0"/>
                </a:rPr>
                <a:t>Están en condiciones de desarrollar La una nueva aplicación?</a:t>
              </a:r>
            </a:p>
          </p:txBody>
        </p:sp>
        <p:sp>
          <p:nvSpPr>
            <p:cNvPr id="7" name="TextBox 42"/>
            <p:cNvSpPr txBox="1">
              <a:spLocks noChangeArrowheads="1"/>
            </p:cNvSpPr>
            <p:nvPr/>
          </p:nvSpPr>
          <p:spPr bwMode="auto">
            <a:xfrm>
              <a:off x="-311418" y="4181969"/>
              <a:ext cx="2741025" cy="35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nchor="ct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TÉCNICOS DEL HE-1</a:t>
              </a:r>
              <a:endParaRPr lang="ko-KR" altLang="en-US" sz="1400" b="1">
                <a:solidFill>
                  <a:srgbClr val="404040"/>
                </a:solidFill>
                <a:latin typeface="Arial" charset="0"/>
                <a:ea typeface="Arial Unicode MS" pitchFamily="34" charset="-128"/>
                <a:cs typeface="Arial" charset="0"/>
              </a:endParaRPr>
            </a:p>
          </p:txBody>
        </p:sp>
      </p:grpSp>
      <p:grpSp>
        <p:nvGrpSpPr>
          <p:cNvPr id="8" name="Group 26"/>
          <p:cNvGrpSpPr>
            <a:grpSpLocks/>
          </p:cNvGrpSpPr>
          <p:nvPr/>
        </p:nvGrpSpPr>
        <p:grpSpPr bwMode="auto">
          <a:xfrm>
            <a:off x="8800059" y="3354388"/>
            <a:ext cx="2579687" cy="1147762"/>
            <a:chOff x="-311417" y="4146596"/>
            <a:chExt cx="2778246" cy="841337"/>
          </a:xfrm>
        </p:grpSpPr>
        <p:sp>
          <p:nvSpPr>
            <p:cNvPr id="9" name="TextBox 44"/>
            <p:cNvSpPr txBox="1">
              <a:spLocks noChangeArrowheads="1"/>
            </p:cNvSpPr>
            <p:nvPr/>
          </p:nvSpPr>
          <p:spPr bwMode="auto">
            <a:xfrm>
              <a:off x="-311417" y="4378546"/>
              <a:ext cx="2778246" cy="60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r>
                <a:rPr lang="en-US" altLang="ko-KR" sz="1600">
                  <a:solidFill>
                    <a:srgbClr val="404040"/>
                  </a:solidFill>
                  <a:latin typeface="Arial" charset="0"/>
                  <a:ea typeface="Arial Unicode MS" pitchFamily="34" charset="-128"/>
                  <a:cs typeface="Arial" charset="0"/>
                </a:rPr>
                <a:t>Se debe estandarizar este proyecto en las unidades de salud?</a:t>
              </a:r>
            </a:p>
          </p:txBody>
        </p:sp>
        <p:sp>
          <p:nvSpPr>
            <p:cNvPr id="10" name="TextBox 45"/>
            <p:cNvSpPr txBox="1">
              <a:spLocks noChangeArrowheads="1"/>
            </p:cNvSpPr>
            <p:nvPr/>
          </p:nvSpPr>
          <p:spPr bwMode="auto">
            <a:xfrm>
              <a:off x="-311417" y="4146596"/>
              <a:ext cx="2778246" cy="2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nchor="ct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RED DE SALUD DE FF.AA</a:t>
              </a:r>
              <a:endParaRPr lang="ko-KR" altLang="en-US" sz="1400" b="1">
                <a:solidFill>
                  <a:srgbClr val="404040"/>
                </a:solidFill>
                <a:latin typeface="Arial" charset="0"/>
                <a:ea typeface="Arial Unicode MS" pitchFamily="34" charset="-128"/>
                <a:cs typeface="Arial" charset="0"/>
              </a:endParaRPr>
            </a:p>
          </p:txBody>
        </p:sp>
      </p:grpSp>
      <p:grpSp>
        <p:nvGrpSpPr>
          <p:cNvPr id="11" name="Group 29"/>
          <p:cNvGrpSpPr>
            <a:grpSpLocks/>
          </p:cNvGrpSpPr>
          <p:nvPr/>
        </p:nvGrpSpPr>
        <p:grpSpPr bwMode="auto">
          <a:xfrm>
            <a:off x="7845012" y="5227549"/>
            <a:ext cx="3065463" cy="609600"/>
            <a:chOff x="-311418" y="4181970"/>
            <a:chExt cx="2712798" cy="693746"/>
          </a:xfrm>
        </p:grpSpPr>
        <p:sp>
          <p:nvSpPr>
            <p:cNvPr id="12" name="TextBox 47"/>
            <p:cNvSpPr txBox="1">
              <a:spLocks noChangeArrowheads="1"/>
            </p:cNvSpPr>
            <p:nvPr/>
          </p:nvSpPr>
          <p:spPr bwMode="auto">
            <a:xfrm>
              <a:off x="-311418" y="4490789"/>
              <a:ext cx="2712798" cy="38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600" dirty="0" err="1">
                  <a:solidFill>
                    <a:srgbClr val="404040"/>
                  </a:solidFill>
                  <a:latin typeface="Arial" charset="0"/>
                  <a:ea typeface="Arial Unicode MS" pitchFamily="34" charset="-128"/>
                  <a:cs typeface="Arial" charset="0"/>
                </a:rPr>
                <a:t>Lineamientos</a:t>
              </a:r>
              <a:r>
                <a:rPr lang="en-US" altLang="ko-KR" sz="1600" dirty="0">
                  <a:solidFill>
                    <a:srgbClr val="404040"/>
                  </a:solidFill>
                  <a:latin typeface="Arial" charset="0"/>
                  <a:ea typeface="Arial Unicode MS" pitchFamily="34" charset="-128"/>
                  <a:cs typeface="Arial" charset="0"/>
                </a:rPr>
                <a:t> del CC.FF.AA</a:t>
              </a:r>
            </a:p>
          </p:txBody>
        </p:sp>
        <p:sp>
          <p:nvSpPr>
            <p:cNvPr id="13" name="TextBox 48"/>
            <p:cNvSpPr txBox="1">
              <a:spLocks noChangeArrowheads="1"/>
            </p:cNvSpPr>
            <p:nvPr/>
          </p:nvSpPr>
          <p:spPr bwMode="auto">
            <a:xfrm>
              <a:off x="-311418" y="4181970"/>
              <a:ext cx="2712798" cy="35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rIns="108000" anchor="ctr">
              <a:spAutoFit/>
            </a:bodyPr>
            <a:lstStyle>
              <a:lvl1pPr defTabSz="912813">
                <a:defRPr>
                  <a:solidFill>
                    <a:schemeClr val="tx1"/>
                  </a:solidFill>
                  <a:latin typeface="Calibri" pitchFamily="34" charset="0"/>
                  <a:ea typeface="MS PGothic" pitchFamily="34" charset="-128"/>
                </a:defRPr>
              </a:lvl1pPr>
              <a:lvl2pPr marL="742950" indent="-285750" defTabSz="912813">
                <a:defRPr>
                  <a:solidFill>
                    <a:schemeClr val="tx1"/>
                  </a:solidFill>
                  <a:latin typeface="Calibri" pitchFamily="34" charset="0"/>
                  <a:ea typeface="MS PGothic" pitchFamily="34" charset="-128"/>
                </a:defRPr>
              </a:lvl2pPr>
              <a:lvl3pPr marL="1143000" indent="-228600" defTabSz="912813">
                <a:defRPr>
                  <a:solidFill>
                    <a:schemeClr val="tx1"/>
                  </a:solidFill>
                  <a:latin typeface="Calibri" pitchFamily="34" charset="0"/>
                  <a:ea typeface="MS PGothic" pitchFamily="34" charset="-128"/>
                </a:defRPr>
              </a:lvl3pPr>
              <a:lvl4pPr marL="1600200" indent="-228600" defTabSz="912813">
                <a:defRPr>
                  <a:solidFill>
                    <a:schemeClr val="tx1"/>
                  </a:solidFill>
                  <a:latin typeface="Calibri" pitchFamily="34" charset="0"/>
                  <a:ea typeface="MS PGothic" pitchFamily="34" charset="-128"/>
                </a:defRPr>
              </a:lvl4pPr>
              <a:lvl5pPr marL="2057400" indent="-228600" defTabSz="912813">
                <a:defRPr>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ko-KR" sz="1400" b="1">
                  <a:solidFill>
                    <a:srgbClr val="404040"/>
                  </a:solidFill>
                  <a:latin typeface="Arial" charset="0"/>
                  <a:ea typeface="Arial Unicode MS" pitchFamily="34" charset="-128"/>
                  <a:cs typeface="Arial" charset="0"/>
                </a:rPr>
                <a:t>CC.FF.AA</a:t>
              </a:r>
              <a:endParaRPr lang="ko-KR" altLang="en-US" sz="1400" b="1">
                <a:solidFill>
                  <a:srgbClr val="404040"/>
                </a:solidFill>
                <a:latin typeface="Arial" charset="0"/>
                <a:ea typeface="Arial Unicode MS" pitchFamily="34" charset="-128"/>
                <a:cs typeface="Arial" charset="0"/>
              </a:endParaRPr>
            </a:p>
          </p:txBody>
        </p:sp>
      </p:grpSp>
      <p:grpSp>
        <p:nvGrpSpPr>
          <p:cNvPr id="14" name="Group 49"/>
          <p:cNvGrpSpPr>
            <a:grpSpLocks/>
          </p:cNvGrpSpPr>
          <p:nvPr/>
        </p:nvGrpSpPr>
        <p:grpSpPr bwMode="auto">
          <a:xfrm>
            <a:off x="5538705" y="1755775"/>
            <a:ext cx="3031166" cy="4187825"/>
            <a:chOff x="5303657" y="1877140"/>
            <a:chExt cx="3031503" cy="3958901"/>
          </a:xfrm>
        </p:grpSpPr>
        <p:sp>
          <p:nvSpPr>
            <p:cNvPr id="15" name="Heart 3">
              <a:extLst>
                <a:ext uri="{FF2B5EF4-FFF2-40B4-BE49-F238E27FC236}"/>
              </a:extLst>
            </p:cNvPr>
            <p:cNvSpPr>
              <a:spLocks noChangeAspect="1"/>
            </p:cNvSpPr>
            <p:nvPr/>
          </p:nvSpPr>
          <p:spPr>
            <a:xfrm>
              <a:off x="5791702" y="3241296"/>
              <a:ext cx="925616" cy="838902"/>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cs typeface="Arial" pitchFamily="34" charset="0"/>
              </a:endParaRPr>
            </a:p>
          </p:txBody>
        </p:sp>
        <p:sp>
          <p:nvSpPr>
            <p:cNvPr id="16" name="TextBox 51">
              <a:extLst>
                <a:ext uri="{FF2B5EF4-FFF2-40B4-BE49-F238E27FC236}"/>
              </a:extLst>
            </p:cNvPr>
            <p:cNvSpPr txBox="1"/>
            <p:nvPr/>
          </p:nvSpPr>
          <p:spPr>
            <a:xfrm>
              <a:off x="5303657" y="4120718"/>
              <a:ext cx="2005236" cy="958960"/>
            </a:xfrm>
            <a:prstGeom prst="rect">
              <a:avLst/>
            </a:prstGeom>
            <a:noFill/>
            <a:ln>
              <a:noFill/>
            </a:ln>
          </p:spPr>
          <p:txBody>
            <a:bodyPr lIns="0" rIns="0">
              <a:spAutoFit/>
            </a:bodyPr>
            <a:lstStyle/>
            <a:p>
              <a:pPr algn="ctr">
                <a:defRPr/>
              </a:pPr>
              <a:r>
                <a:rPr lang="es-EC" altLang="ko-KR" sz="2000" b="1" dirty="0">
                  <a:solidFill>
                    <a:schemeClr val="tx1">
                      <a:lumMod val="75000"/>
                      <a:lumOff val="25000"/>
                    </a:schemeClr>
                  </a:solidFill>
                  <a:cs typeface="Arial" pitchFamily="34" charset="0"/>
                </a:rPr>
                <a:t>Implementación y Explotación del Sistema Actual</a:t>
              </a:r>
            </a:p>
          </p:txBody>
        </p:sp>
        <p:sp>
          <p:nvSpPr>
            <p:cNvPr id="17" name="타원 2">
              <a:extLst>
                <a:ext uri="{FF2B5EF4-FFF2-40B4-BE49-F238E27FC236}"/>
              </a:extLst>
            </p:cNvPr>
            <p:cNvSpPr/>
            <p:nvPr/>
          </p:nvSpPr>
          <p:spPr>
            <a:xfrm>
              <a:off x="6672863" y="5115695"/>
              <a:ext cx="719217" cy="720346"/>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18" name="타원 29">
              <a:extLst>
                <a:ext uri="{FF2B5EF4-FFF2-40B4-BE49-F238E27FC236}"/>
              </a:extLst>
            </p:cNvPr>
            <p:cNvSpPr/>
            <p:nvPr/>
          </p:nvSpPr>
          <p:spPr>
            <a:xfrm>
              <a:off x="7615943" y="3496418"/>
              <a:ext cx="719217" cy="72034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19" name="타원 30">
              <a:extLst>
                <a:ext uri="{FF2B5EF4-FFF2-40B4-BE49-F238E27FC236}"/>
              </a:extLst>
            </p:cNvPr>
            <p:cNvSpPr/>
            <p:nvPr/>
          </p:nvSpPr>
          <p:spPr>
            <a:xfrm>
              <a:off x="6653811" y="1877140"/>
              <a:ext cx="719217" cy="720346"/>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p>
          </p:txBody>
        </p:sp>
        <p:sp>
          <p:nvSpPr>
            <p:cNvPr id="20" name="Freeform 9"/>
            <p:cNvSpPr>
              <a:spLocks noEditPoints="1"/>
            </p:cNvSpPr>
            <p:nvPr/>
          </p:nvSpPr>
          <p:spPr bwMode="auto">
            <a:xfrm>
              <a:off x="6824714" y="2117604"/>
              <a:ext cx="415314" cy="301474"/>
            </a:xfrm>
            <a:custGeom>
              <a:avLst/>
              <a:gdLst>
                <a:gd name="T0" fmla="*/ 2147483647 w 1846"/>
                <a:gd name="T1" fmla="*/ 2147483647 h 1340"/>
                <a:gd name="T2" fmla="*/ 2147483647 w 1846"/>
                <a:gd name="T3" fmla="*/ 2147483647 h 1340"/>
                <a:gd name="T4" fmla="*/ 2147483647 w 1846"/>
                <a:gd name="T5" fmla="*/ 2147483647 h 1340"/>
                <a:gd name="T6" fmla="*/ 2147483647 w 1846"/>
                <a:gd name="T7" fmla="*/ 2147483647 h 1340"/>
                <a:gd name="T8" fmla="*/ 2147483647 w 1846"/>
                <a:gd name="T9" fmla="*/ 2147483647 h 1340"/>
                <a:gd name="T10" fmla="*/ 2147483647 w 1846"/>
                <a:gd name="T11" fmla="*/ 2147483647 h 1340"/>
                <a:gd name="T12" fmla="*/ 2147483647 w 1846"/>
                <a:gd name="T13" fmla="*/ 2147483647 h 1340"/>
                <a:gd name="T14" fmla="*/ 2147483647 w 1846"/>
                <a:gd name="T15" fmla="*/ 2147483647 h 1340"/>
                <a:gd name="T16" fmla="*/ 2147483647 w 1846"/>
                <a:gd name="T17" fmla="*/ 2147483647 h 1340"/>
                <a:gd name="T18" fmla="*/ 2147483647 w 1846"/>
                <a:gd name="T19" fmla="*/ 2147483647 h 1340"/>
                <a:gd name="T20" fmla="*/ 2147483647 w 1846"/>
                <a:gd name="T21" fmla="*/ 2147483647 h 1340"/>
                <a:gd name="T22" fmla="*/ 2147483647 w 1846"/>
                <a:gd name="T23" fmla="*/ 2147483647 h 1340"/>
                <a:gd name="T24" fmla="*/ 2147483647 w 1846"/>
                <a:gd name="T25" fmla="*/ 2147483647 h 1340"/>
                <a:gd name="T26" fmla="*/ 2147483647 w 1846"/>
                <a:gd name="T27" fmla="*/ 2147483647 h 1340"/>
                <a:gd name="T28" fmla="*/ 2147483647 w 1846"/>
                <a:gd name="T29" fmla="*/ 2147483647 h 1340"/>
                <a:gd name="T30" fmla="*/ 2147483647 w 1846"/>
                <a:gd name="T31" fmla="*/ 2147483647 h 1340"/>
                <a:gd name="T32" fmla="*/ 2147483647 w 1846"/>
                <a:gd name="T33" fmla="*/ 2147483647 h 1340"/>
                <a:gd name="T34" fmla="*/ 2147483647 w 1846"/>
                <a:gd name="T35" fmla="*/ 2147483647 h 1340"/>
                <a:gd name="T36" fmla="*/ 2147483647 w 1846"/>
                <a:gd name="T37" fmla="*/ 0 h 1340"/>
                <a:gd name="T38" fmla="*/ 2147483647 w 1846"/>
                <a:gd name="T39" fmla="*/ 2147483647 h 1340"/>
                <a:gd name="T40" fmla="*/ 2147483647 w 1846"/>
                <a:gd name="T41" fmla="*/ 2147483647 h 1340"/>
                <a:gd name="T42" fmla="*/ 2147483647 w 1846"/>
                <a:gd name="T43" fmla="*/ 2147483647 h 1340"/>
                <a:gd name="T44" fmla="*/ 2147483647 w 1846"/>
                <a:gd name="T45" fmla="*/ 2147483647 h 1340"/>
                <a:gd name="T46" fmla="*/ 2147483647 w 1846"/>
                <a:gd name="T47" fmla="*/ 2147483647 h 1340"/>
                <a:gd name="T48" fmla="*/ 2147483647 w 1846"/>
                <a:gd name="T49" fmla="*/ 2147483647 h 1340"/>
                <a:gd name="T50" fmla="*/ 2147483647 w 1846"/>
                <a:gd name="T51" fmla="*/ 2147483647 h 1340"/>
                <a:gd name="T52" fmla="*/ 2147483647 w 1846"/>
                <a:gd name="T53" fmla="*/ 2147483647 h 1340"/>
                <a:gd name="T54" fmla="*/ 2147483647 w 1846"/>
                <a:gd name="T55" fmla="*/ 2147483647 h 1340"/>
                <a:gd name="T56" fmla="*/ 2147483647 w 1846"/>
                <a:gd name="T57" fmla="*/ 2147483647 h 1340"/>
                <a:gd name="T58" fmla="*/ 2147483647 w 1846"/>
                <a:gd name="T59" fmla="*/ 2147483647 h 1340"/>
                <a:gd name="T60" fmla="*/ 2147483647 w 1846"/>
                <a:gd name="T61" fmla="*/ 2147483647 h 1340"/>
                <a:gd name="T62" fmla="*/ 2147483647 w 1846"/>
                <a:gd name="T63" fmla="*/ 2147483647 h 1340"/>
                <a:gd name="T64" fmla="*/ 2147483647 w 1846"/>
                <a:gd name="T65" fmla="*/ 2147483647 h 1340"/>
                <a:gd name="T66" fmla="*/ 2147483647 w 1846"/>
                <a:gd name="T67" fmla="*/ 2147483647 h 1340"/>
                <a:gd name="T68" fmla="*/ 2147483647 w 1846"/>
                <a:gd name="T69" fmla="*/ 2147483647 h 1340"/>
                <a:gd name="T70" fmla="*/ 2147483647 w 1846"/>
                <a:gd name="T71" fmla="*/ 2147483647 h 1340"/>
                <a:gd name="T72" fmla="*/ 2147483647 w 1846"/>
                <a:gd name="T73" fmla="*/ 2147483647 h 1340"/>
                <a:gd name="T74" fmla="*/ 2147483647 w 1846"/>
                <a:gd name="T75" fmla="*/ 2147483647 h 1340"/>
                <a:gd name="T76" fmla="*/ 2147483647 w 1846"/>
                <a:gd name="T77" fmla="*/ 2147483647 h 1340"/>
                <a:gd name="T78" fmla="*/ 2147483647 w 1846"/>
                <a:gd name="T79" fmla="*/ 2147483647 h 1340"/>
                <a:gd name="T80" fmla="*/ 2147483647 w 1846"/>
                <a:gd name="T81" fmla="*/ 2147483647 h 1340"/>
                <a:gd name="T82" fmla="*/ 2147483647 w 1846"/>
                <a:gd name="T83" fmla="*/ 2147483647 h 1340"/>
                <a:gd name="T84" fmla="*/ 2147483647 w 1846"/>
                <a:gd name="T85" fmla="*/ 2147483647 h 1340"/>
                <a:gd name="T86" fmla="*/ 2147483647 w 1846"/>
                <a:gd name="T87" fmla="*/ 2147483647 h 13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C"/>
            </a:p>
          </p:txBody>
        </p:sp>
        <p:sp>
          <p:nvSpPr>
            <p:cNvPr id="21" name="Freeform 9">
              <a:extLst>
                <a:ext uri="{FF2B5EF4-FFF2-40B4-BE49-F238E27FC236}"/>
              </a:extLst>
            </p:cNvPr>
            <p:cNvSpPr>
              <a:spLocks/>
            </p:cNvSpPr>
            <p:nvPr/>
          </p:nvSpPr>
          <p:spPr bwMode="auto">
            <a:xfrm>
              <a:off x="7787412" y="3673503"/>
              <a:ext cx="376279" cy="385685"/>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accent3"/>
            </a:solidFill>
            <a:ln>
              <a:noFill/>
            </a:ln>
            <a:extLst/>
          </p:spPr>
          <p:txBody>
            <a:bodyPr/>
            <a:lstStyle/>
            <a:p>
              <a:pPr>
                <a:defRPr/>
              </a:pPr>
              <a:endParaRPr lang="ko-KR" altLang="en-US" sz="2700"/>
            </a:p>
          </p:txBody>
        </p:sp>
        <p:sp>
          <p:nvSpPr>
            <p:cNvPr id="22" name="Freeform 9">
              <a:extLst>
                <a:ext uri="{FF2B5EF4-FFF2-40B4-BE49-F238E27FC236}"/>
              </a:extLst>
            </p:cNvPr>
            <p:cNvSpPr>
              <a:spLocks/>
            </p:cNvSpPr>
            <p:nvPr/>
          </p:nvSpPr>
          <p:spPr bwMode="auto">
            <a:xfrm>
              <a:off x="6861796" y="5303286"/>
              <a:ext cx="341351" cy="348167"/>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accent4"/>
            </a:solidFill>
            <a:ln>
              <a:noFill/>
            </a:ln>
          </p:spPr>
          <p:txBody>
            <a:bodyPr/>
            <a:lstStyle/>
            <a:p>
              <a:pPr>
                <a:defRPr/>
              </a:pPr>
              <a:endParaRPr lang="ko-KR" altLang="en-US" sz="2700"/>
            </a:p>
          </p:txBody>
        </p:sp>
      </p:gr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214" y="1823639"/>
            <a:ext cx="3583457" cy="329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183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1671</Words>
  <Application>Microsoft Office PowerPoint</Application>
  <PresentationFormat>Personalizado</PresentationFormat>
  <Paragraphs>556</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Morales Medina Hector Rodrigo</cp:lastModifiedBy>
  <cp:revision>17</cp:revision>
  <dcterms:created xsi:type="dcterms:W3CDTF">2020-09-15T21:54:46Z</dcterms:created>
  <dcterms:modified xsi:type="dcterms:W3CDTF">2021-06-30T17:33:37Z</dcterms:modified>
</cp:coreProperties>
</file>