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1"/>
    <p:sldMasterId id="2147483868" r:id="rId2"/>
  </p:sldMasterIdLst>
  <p:notesMasterIdLst>
    <p:notesMasterId r:id="rId27"/>
  </p:notesMasterIdLst>
  <p:handoutMasterIdLst>
    <p:handoutMasterId r:id="rId28"/>
  </p:handoutMasterIdLst>
  <p:sldIdLst>
    <p:sldId id="793" r:id="rId3"/>
    <p:sldId id="796" r:id="rId4"/>
    <p:sldId id="848" r:id="rId5"/>
    <p:sldId id="853" r:id="rId6"/>
    <p:sldId id="842" r:id="rId7"/>
    <p:sldId id="850" r:id="rId8"/>
    <p:sldId id="851" r:id="rId9"/>
    <p:sldId id="826" r:id="rId10"/>
    <p:sldId id="827" r:id="rId11"/>
    <p:sldId id="828" r:id="rId12"/>
    <p:sldId id="817" r:id="rId13"/>
    <p:sldId id="818" r:id="rId14"/>
    <p:sldId id="855" r:id="rId15"/>
    <p:sldId id="856" r:id="rId16"/>
    <p:sldId id="830" r:id="rId17"/>
    <p:sldId id="854" r:id="rId18"/>
    <p:sldId id="832" r:id="rId19"/>
    <p:sldId id="834" r:id="rId20"/>
    <p:sldId id="835" r:id="rId21"/>
    <p:sldId id="838" r:id="rId22"/>
    <p:sldId id="837" r:id="rId23"/>
    <p:sldId id="858" r:id="rId24"/>
    <p:sldId id="860" r:id="rId25"/>
    <p:sldId id="8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ensa:  Ivonne Cruz" id="{421119B9-56D2-824C-B5CE-7F0E6A8113FC}">
          <p14:sldIdLst>
            <p14:sldId id="793"/>
            <p14:sldId id="796"/>
            <p14:sldId id="848"/>
            <p14:sldId id="853"/>
            <p14:sldId id="842"/>
            <p14:sldId id="850"/>
            <p14:sldId id="851"/>
            <p14:sldId id="826"/>
            <p14:sldId id="827"/>
            <p14:sldId id="828"/>
            <p14:sldId id="817"/>
            <p14:sldId id="818"/>
            <p14:sldId id="855"/>
            <p14:sldId id="856"/>
            <p14:sldId id="830"/>
            <p14:sldId id="854"/>
            <p14:sldId id="832"/>
            <p14:sldId id="834"/>
            <p14:sldId id="835"/>
            <p14:sldId id="838"/>
            <p14:sldId id="837"/>
            <p14:sldId id="858"/>
            <p14:sldId id="860"/>
            <p14:sldId id="8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2F2"/>
    <a:srgbClr val="D1EED3"/>
    <a:srgbClr val="D6E6F4"/>
    <a:srgbClr val="DBEAD1"/>
    <a:srgbClr val="D2F0E2"/>
    <a:srgbClr val="005800"/>
    <a:srgbClr val="FFE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5" autoAdjust="0"/>
    <p:restoredTop sz="93554" autoAdjust="0"/>
  </p:normalViewPr>
  <p:slideViewPr>
    <p:cSldViewPr snapToGrid="0" snapToObjects="1">
      <p:cViewPr varScale="1">
        <p:scale>
          <a:sx n="64" d="100"/>
          <a:sy n="64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esktop\T-SIS\8_analisisDatos\1_estadistico\resultadosFormulari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60" b="1"/>
              <a:t>Nivel de Agrado</a:t>
            </a:r>
            <a:endParaRPr lang="es-EC" sz="1860" b="1" dirty="0"/>
          </a:p>
        </c:rich>
      </c:tx>
      <c:layout>
        <c:manualLayout>
          <c:xMode val="edge"/>
          <c:yMode val="edge"/>
          <c:x val="0.39338153343106741"/>
          <c:y val="2.0285048416570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'A-Stress'!$K$19:$K$23</c:f>
              <c:strCache>
                <c:ptCount val="5"/>
                <c:pt idx="0">
                  <c:v>AV-Stress</c:v>
                </c:pt>
                <c:pt idx="1">
                  <c:v>A-Stress</c:v>
                </c:pt>
                <c:pt idx="2">
                  <c:v>AVI</c:v>
                </c:pt>
                <c:pt idx="3">
                  <c:v>A-Relax</c:v>
                </c:pt>
                <c:pt idx="4">
                  <c:v>AV-Relax</c:v>
                </c:pt>
              </c:strCache>
            </c:strRef>
          </c:cat>
          <c:val>
            <c:numRef>
              <c:f>'A-Stress'!$L$19:$L$23</c:f>
              <c:numCache>
                <c:formatCode>0.00</c:formatCode>
                <c:ptCount val="5"/>
                <c:pt idx="0">
                  <c:v>1.2727272727272727</c:v>
                </c:pt>
                <c:pt idx="1">
                  <c:v>1.8181818181818181</c:v>
                </c:pt>
                <c:pt idx="2">
                  <c:v>4.3636363636363633</c:v>
                </c:pt>
                <c:pt idx="3">
                  <c:v>4.3636363636363633</c:v>
                </c:pt>
                <c:pt idx="4">
                  <c:v>4.8181818181818183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4-4701-AD64-33F4E8A45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1638064"/>
        <c:axId val="1765242832"/>
      </c:barChart>
      <c:catAx>
        <c:axId val="175163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dirty="0"/>
                  <a:t>Estímulos</a:t>
                </a:r>
                <a:endParaRPr lang="es-EC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65242832"/>
        <c:crosses val="autoZero"/>
        <c:auto val="1"/>
        <c:lblAlgn val="ctr"/>
        <c:lblOffset val="100"/>
        <c:noMultiLvlLbl val="0"/>
      </c:catAx>
      <c:valAx>
        <c:axId val="17652428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dirty="0"/>
                  <a:t>Niel de Agrado</a:t>
                </a:r>
                <a:endParaRPr lang="es-EC" sz="1400" dirty="0"/>
              </a:p>
            </c:rich>
          </c:tx>
          <c:layout>
            <c:manualLayout>
              <c:xMode val="edge"/>
              <c:yMode val="edge"/>
              <c:x val="9.6618283983199073E-3"/>
              <c:y val="0.31396132080605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516380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1862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 noProof="0" dirty="0"/>
              <a:t>Nivel de Estrés (M = 19.2)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1862" b="1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Estrés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DCC-4374-B870-98D2F02EAC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CC-4374-B870-98D2F02EAC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C-4374-B870-98D2F02EAC14}"/>
              </c:ext>
            </c:extLst>
          </c:dPt>
          <c:dLbls>
            <c:dLbl>
              <c:idx val="0"/>
              <c:layout>
                <c:manualLayout>
                  <c:x val="0.14183457740516212"/>
                  <c:y val="-4.00438780004925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CC-4374-B870-98D2F02EAC14}"/>
                </c:ext>
              </c:extLst>
            </c:dLbl>
            <c:dLbl>
              <c:idx val="1"/>
              <c:layout>
                <c:manualLayout>
                  <c:x val="-0.17504658980324359"/>
                  <c:y val="-2.23518433582817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C-4374-B870-98D2F02EAC14}"/>
                </c:ext>
              </c:extLst>
            </c:dLbl>
            <c:dLbl>
              <c:idx val="2"/>
              <c:layout>
                <c:manualLayout>
                  <c:x val="0.14189462252507112"/>
                  <c:y val="0.117335913709916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C-4374-B870-98D2F02EAC1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Bajo</c:v>
                </c:pt>
                <c:pt idx="1">
                  <c:v>Moderado</c:v>
                </c:pt>
                <c:pt idx="2">
                  <c:v>Alto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C-4374-B870-98D2F02EA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004092308924594"/>
          <c:y val="4.47037024521564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Efecto de estímulos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B6-4048-8877-27394E9C97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B6-4048-8877-27394E9C9751}"/>
              </c:ext>
            </c:extLst>
          </c:dPt>
          <c:dLbls>
            <c:dLbl>
              <c:idx val="0"/>
              <c:layout>
                <c:manualLayout>
                  <c:x val="0.16162544867099879"/>
                  <c:y val="7.20789804008865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B6-4048-8877-27394E9C9751}"/>
                </c:ext>
              </c:extLst>
            </c:dLbl>
            <c:dLbl>
              <c:idx val="1"/>
              <c:layout>
                <c:manualLayout>
                  <c:x val="-0.1187536766025306"/>
                  <c:y val="-2.5045337298234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B6-4048-8877-27394E9C975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Efecto deseado</c:v>
                </c:pt>
                <c:pt idx="1">
                  <c:v>Efecto no deseado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B6-4048-8877-27394E9C9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FD1C3-EBBD-4E93-A481-D49901C4A6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FA3092BD-F844-4960-89B4-C6B385FA4E61}">
      <dgm:prSet phldrT="[Texto]" custT="1"/>
      <dgm:spPr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</dgm:spPr>
      <dgm:t>
        <a:bodyPr/>
        <a:lstStyle/>
        <a:p>
          <a:r>
            <a:rPr lang="es-ES" sz="2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endParaRPr lang="es-EC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0A271-F443-4D39-97AE-56704713CDE3}" type="parTrans" cxnId="{92D41C1C-D183-4687-B0B2-CA9E22DE79B7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9B101-50E4-44B2-BCFD-D276769E4424}" type="sibTrans" cxnId="{92D41C1C-D183-4687-B0B2-CA9E22DE79B7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74DB0-40FB-4676-BDB8-1AB996D52312}">
      <dgm:prSet phldrT="[Texto]" custT="1"/>
      <dgm:spPr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</dgm:spPr>
      <dgm:t>
        <a:bodyPr/>
        <a:lstStyle/>
        <a:p>
          <a:r>
            <a: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Hardware y Software de Adquisición de Bioseñales</a:t>
          </a:r>
          <a:endParaRPr lang="es-EC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5DDFD-84E6-4C14-9FEC-842AA7399AE6}" type="parTrans" cxnId="{10C4BFF9-26E0-4EDB-8712-6C17BB7CE87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87A50-9065-45CB-AE07-929F96CDD6AA}" type="sibTrans" cxnId="{10C4BFF9-26E0-4EDB-8712-6C17BB7CE870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D58D9-B071-46F0-BD38-72A12B59E3F9}">
      <dgm:prSet phldrT="[Texto]" custT="1"/>
      <dgm:spPr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</dgm:spPr>
      <dgm:t>
        <a:bodyPr/>
        <a:lstStyle/>
        <a:p>
          <a:r>
            <a: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Adquisición y Procesamiento de Bioseñales</a:t>
          </a:r>
          <a:endParaRPr lang="es-EC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B26FC-50F5-4B42-886F-0FDB41F9F092}" type="parTrans" cxnId="{D8654260-73CF-49A4-9FC6-57D4DAC4F1AC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E0644-4B7A-4F7C-A763-730A68DB27F8}" type="sibTrans" cxnId="{D8654260-73CF-49A4-9FC6-57D4DAC4F1AC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C4ADA-0635-4B0C-B4B8-DB574A9000F2}">
      <dgm:prSet custT="1"/>
      <dgm:spPr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</dgm:spPr>
      <dgm:t>
        <a:bodyPr/>
        <a:lstStyle/>
        <a:p>
          <a:r>
            <a: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 de Resultados</a:t>
          </a:r>
          <a:endParaRPr lang="es-EC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3F9C1-CBD6-4FD7-ABE5-7383F3304F0C}" type="parTrans" cxnId="{A466608B-8DB0-4B9D-80C1-6AFB6CB31437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9515F-4A98-47CB-AF67-EE7DA2AAF128}" type="sibTrans" cxnId="{A466608B-8DB0-4B9D-80C1-6AFB6CB31437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653FE-C959-47A7-9183-18F9F31F07F6}">
      <dgm:prSet custT="1"/>
      <dgm:spPr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</dgm:spPr>
      <dgm:t>
        <a:bodyPr/>
        <a:lstStyle/>
        <a:p>
          <a:r>
            <a: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EC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CB0A2-D7B5-4507-86AA-33A901C3992D}" type="parTrans" cxnId="{22EAA7D6-8203-483C-BD3D-848B56A47FDD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15093-E6BB-4B03-81BE-3AE78072885A}" type="sibTrans" cxnId="{22EAA7D6-8203-483C-BD3D-848B56A47FDD}">
      <dgm:prSet/>
      <dgm:spPr/>
      <dgm:t>
        <a:bodyPr/>
        <a:lstStyle/>
        <a:p>
          <a:endParaRPr lang="es-EC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23CCD-5641-41B2-9950-0BA46F5C2187}" type="pres">
      <dgm:prSet presAssocID="{497FD1C3-EBBD-4E93-A481-D49901C4A645}" presName="Name0" presStyleCnt="0">
        <dgm:presLayoutVars>
          <dgm:chMax val="7"/>
          <dgm:chPref val="7"/>
          <dgm:dir/>
        </dgm:presLayoutVars>
      </dgm:prSet>
      <dgm:spPr/>
    </dgm:pt>
    <dgm:pt modelId="{FB351B27-B069-407A-B7F5-190A3EDE8DF7}" type="pres">
      <dgm:prSet presAssocID="{497FD1C3-EBBD-4E93-A481-D49901C4A645}" presName="Name1" presStyleCnt="0"/>
      <dgm:spPr/>
    </dgm:pt>
    <dgm:pt modelId="{12C1DEA4-DBCD-40D0-924A-B1C536964F55}" type="pres">
      <dgm:prSet presAssocID="{497FD1C3-EBBD-4E93-A481-D49901C4A645}" presName="cycle" presStyleCnt="0"/>
      <dgm:spPr/>
    </dgm:pt>
    <dgm:pt modelId="{0C73F17A-48A3-4EF2-A9F5-D6B15F09BDA9}" type="pres">
      <dgm:prSet presAssocID="{497FD1C3-EBBD-4E93-A481-D49901C4A645}" presName="srcNode" presStyleLbl="node1" presStyleIdx="0" presStyleCnt="5"/>
      <dgm:spPr/>
    </dgm:pt>
    <dgm:pt modelId="{5461EBC7-A803-4A88-BBA6-D5525F05D00F}" type="pres">
      <dgm:prSet presAssocID="{497FD1C3-EBBD-4E93-A481-D49901C4A645}" presName="conn" presStyleLbl="parChTrans1D2" presStyleIdx="0" presStyleCnt="1"/>
      <dgm:spPr/>
    </dgm:pt>
    <dgm:pt modelId="{2C6059D8-43CB-4FD7-B31D-CD95875056C7}" type="pres">
      <dgm:prSet presAssocID="{497FD1C3-EBBD-4E93-A481-D49901C4A645}" presName="extraNode" presStyleLbl="node1" presStyleIdx="0" presStyleCnt="5"/>
      <dgm:spPr/>
    </dgm:pt>
    <dgm:pt modelId="{840F150D-F284-4D0B-8B74-518D45C2D025}" type="pres">
      <dgm:prSet presAssocID="{497FD1C3-EBBD-4E93-A481-D49901C4A645}" presName="dstNode" presStyleLbl="node1" presStyleIdx="0" presStyleCnt="5"/>
      <dgm:spPr/>
    </dgm:pt>
    <dgm:pt modelId="{15A291E1-FF34-4487-9F23-4DBA65940FBB}" type="pres">
      <dgm:prSet presAssocID="{FA3092BD-F844-4960-89B4-C6B385FA4E61}" presName="text_1" presStyleLbl="node1" presStyleIdx="0" presStyleCnt="5" custLinFactNeighborX="686" custLinFactNeighborY="8591">
        <dgm:presLayoutVars>
          <dgm:bulletEnabled val="1"/>
        </dgm:presLayoutVars>
      </dgm:prSet>
      <dgm:spPr/>
    </dgm:pt>
    <dgm:pt modelId="{98CA497A-C748-4FB1-9B2D-EE28B79EA8FD}" type="pres">
      <dgm:prSet presAssocID="{FA3092BD-F844-4960-89B4-C6B385FA4E61}" presName="accent_1" presStyleCnt="0"/>
      <dgm:spPr/>
    </dgm:pt>
    <dgm:pt modelId="{0A3477C2-2443-499E-9018-DAE9F4B32E70}" type="pres">
      <dgm:prSet presAssocID="{FA3092BD-F844-4960-89B4-C6B385FA4E61}" presName="accentRepeatNode" presStyleLbl="solidFgAcc1" presStyleIdx="0" presStyleCnt="5"/>
      <dgm:spPr/>
    </dgm:pt>
    <dgm:pt modelId="{F53DBBD1-F7E0-4CF2-A62B-D8ABFFFC1893}" type="pres">
      <dgm:prSet presAssocID="{16C74DB0-40FB-4676-BDB8-1AB996D52312}" presName="text_2" presStyleLbl="node1" presStyleIdx="1" presStyleCnt="5">
        <dgm:presLayoutVars>
          <dgm:bulletEnabled val="1"/>
        </dgm:presLayoutVars>
      </dgm:prSet>
      <dgm:spPr/>
    </dgm:pt>
    <dgm:pt modelId="{7A4C29B0-A71A-4392-9472-7961D6D77C14}" type="pres">
      <dgm:prSet presAssocID="{16C74DB0-40FB-4676-BDB8-1AB996D52312}" presName="accent_2" presStyleCnt="0"/>
      <dgm:spPr/>
    </dgm:pt>
    <dgm:pt modelId="{D79CAD3B-8C30-473B-8392-C45A008B6DD4}" type="pres">
      <dgm:prSet presAssocID="{16C74DB0-40FB-4676-BDB8-1AB996D52312}" presName="accentRepeatNode" presStyleLbl="solidFgAcc1" presStyleIdx="1" presStyleCnt="5"/>
      <dgm:spPr/>
    </dgm:pt>
    <dgm:pt modelId="{B786E4E1-74C2-4043-BD1A-6ED4C24C8060}" type="pres">
      <dgm:prSet presAssocID="{9C5D58D9-B071-46F0-BD38-72A12B59E3F9}" presName="text_3" presStyleLbl="node1" presStyleIdx="2" presStyleCnt="5">
        <dgm:presLayoutVars>
          <dgm:bulletEnabled val="1"/>
        </dgm:presLayoutVars>
      </dgm:prSet>
      <dgm:spPr/>
    </dgm:pt>
    <dgm:pt modelId="{4445ACD3-A79B-4FB9-8282-E0B0D5610B68}" type="pres">
      <dgm:prSet presAssocID="{9C5D58D9-B071-46F0-BD38-72A12B59E3F9}" presName="accent_3" presStyleCnt="0"/>
      <dgm:spPr/>
    </dgm:pt>
    <dgm:pt modelId="{4B49CB34-7FE1-4D43-9AAD-8FC0633E8622}" type="pres">
      <dgm:prSet presAssocID="{9C5D58D9-B071-46F0-BD38-72A12B59E3F9}" presName="accentRepeatNode" presStyleLbl="solidFgAcc1" presStyleIdx="2" presStyleCnt="5"/>
      <dgm:spPr/>
    </dgm:pt>
    <dgm:pt modelId="{75AB3982-045E-45A4-AA32-524F1ECB453D}" type="pres">
      <dgm:prSet presAssocID="{CA4C4ADA-0635-4B0C-B4B8-DB574A9000F2}" presName="text_4" presStyleLbl="node1" presStyleIdx="3" presStyleCnt="5">
        <dgm:presLayoutVars>
          <dgm:bulletEnabled val="1"/>
        </dgm:presLayoutVars>
      </dgm:prSet>
      <dgm:spPr/>
    </dgm:pt>
    <dgm:pt modelId="{6E802382-F568-476D-A72C-5317C2468540}" type="pres">
      <dgm:prSet presAssocID="{CA4C4ADA-0635-4B0C-B4B8-DB574A9000F2}" presName="accent_4" presStyleCnt="0"/>
      <dgm:spPr/>
    </dgm:pt>
    <dgm:pt modelId="{73BB6954-6E04-449F-9ADD-1F537FA8288B}" type="pres">
      <dgm:prSet presAssocID="{CA4C4ADA-0635-4B0C-B4B8-DB574A9000F2}" presName="accentRepeatNode" presStyleLbl="solidFgAcc1" presStyleIdx="3" presStyleCnt="5"/>
      <dgm:spPr/>
    </dgm:pt>
    <dgm:pt modelId="{78FF7403-9B21-44C1-B44B-A84DEE9097F6}" type="pres">
      <dgm:prSet presAssocID="{91B653FE-C959-47A7-9183-18F9F31F07F6}" presName="text_5" presStyleLbl="node1" presStyleIdx="4" presStyleCnt="5">
        <dgm:presLayoutVars>
          <dgm:bulletEnabled val="1"/>
        </dgm:presLayoutVars>
      </dgm:prSet>
      <dgm:spPr/>
    </dgm:pt>
    <dgm:pt modelId="{9562C7F4-03C5-463B-BC72-F2D376222F2C}" type="pres">
      <dgm:prSet presAssocID="{91B653FE-C959-47A7-9183-18F9F31F07F6}" presName="accent_5" presStyleCnt="0"/>
      <dgm:spPr/>
    </dgm:pt>
    <dgm:pt modelId="{AA4DDCDD-CDA6-4526-B6F0-45B74D28CA30}" type="pres">
      <dgm:prSet presAssocID="{91B653FE-C959-47A7-9183-18F9F31F07F6}" presName="accentRepeatNode" presStyleLbl="solidFgAcc1" presStyleIdx="4" presStyleCnt="5"/>
      <dgm:spPr/>
    </dgm:pt>
  </dgm:ptLst>
  <dgm:cxnLst>
    <dgm:cxn modelId="{92D41C1C-D183-4687-B0B2-CA9E22DE79B7}" srcId="{497FD1C3-EBBD-4E93-A481-D49901C4A645}" destId="{FA3092BD-F844-4960-89B4-C6B385FA4E61}" srcOrd="0" destOrd="0" parTransId="{7490A271-F443-4D39-97AE-56704713CDE3}" sibTransId="{8A29B101-50E4-44B2-BCFD-D276769E4424}"/>
    <dgm:cxn modelId="{6B311824-6685-472D-9F89-933B7B994EBF}" type="presOf" srcId="{497FD1C3-EBBD-4E93-A481-D49901C4A645}" destId="{EEF23CCD-5641-41B2-9950-0BA46F5C2187}" srcOrd="0" destOrd="0" presId="urn:microsoft.com/office/officeart/2008/layout/VerticalCurvedList"/>
    <dgm:cxn modelId="{D8654260-73CF-49A4-9FC6-57D4DAC4F1AC}" srcId="{497FD1C3-EBBD-4E93-A481-D49901C4A645}" destId="{9C5D58D9-B071-46F0-BD38-72A12B59E3F9}" srcOrd="2" destOrd="0" parTransId="{CABB26FC-50F5-4B42-886F-0FDB41F9F092}" sibTransId="{1E6E0644-4B7A-4F7C-A763-730A68DB27F8}"/>
    <dgm:cxn modelId="{815DC375-3EAC-4B2C-87E8-BC8574A27CBF}" type="presOf" srcId="{91B653FE-C959-47A7-9183-18F9F31F07F6}" destId="{78FF7403-9B21-44C1-B44B-A84DEE9097F6}" srcOrd="0" destOrd="0" presId="urn:microsoft.com/office/officeart/2008/layout/VerticalCurvedList"/>
    <dgm:cxn modelId="{C1EBBE7C-B748-40EF-8C4E-301E7A6C4C83}" type="presOf" srcId="{9C5D58D9-B071-46F0-BD38-72A12B59E3F9}" destId="{B786E4E1-74C2-4043-BD1A-6ED4C24C8060}" srcOrd="0" destOrd="0" presId="urn:microsoft.com/office/officeart/2008/layout/VerticalCurvedList"/>
    <dgm:cxn modelId="{A466608B-8DB0-4B9D-80C1-6AFB6CB31437}" srcId="{497FD1C3-EBBD-4E93-A481-D49901C4A645}" destId="{CA4C4ADA-0635-4B0C-B4B8-DB574A9000F2}" srcOrd="3" destOrd="0" parTransId="{AE83F9C1-CBD6-4FD7-ABE5-7383F3304F0C}" sibTransId="{CA99515F-4A98-47CB-AF67-EE7DA2AAF128}"/>
    <dgm:cxn modelId="{9D67379D-037F-4C2F-8327-E8CDF7AF8912}" type="presOf" srcId="{8A29B101-50E4-44B2-BCFD-D276769E4424}" destId="{5461EBC7-A803-4A88-BBA6-D5525F05D00F}" srcOrd="0" destOrd="0" presId="urn:microsoft.com/office/officeart/2008/layout/VerticalCurvedList"/>
    <dgm:cxn modelId="{D6654FAC-7C69-4978-828F-CE6F82D634C0}" type="presOf" srcId="{16C74DB0-40FB-4676-BDB8-1AB996D52312}" destId="{F53DBBD1-F7E0-4CF2-A62B-D8ABFFFC1893}" srcOrd="0" destOrd="0" presId="urn:microsoft.com/office/officeart/2008/layout/VerticalCurvedList"/>
    <dgm:cxn modelId="{90B65FB8-6C75-4BF7-949E-01520628E278}" type="presOf" srcId="{FA3092BD-F844-4960-89B4-C6B385FA4E61}" destId="{15A291E1-FF34-4487-9F23-4DBA65940FBB}" srcOrd="0" destOrd="0" presId="urn:microsoft.com/office/officeart/2008/layout/VerticalCurvedList"/>
    <dgm:cxn modelId="{22EAA7D6-8203-483C-BD3D-848B56A47FDD}" srcId="{497FD1C3-EBBD-4E93-A481-D49901C4A645}" destId="{91B653FE-C959-47A7-9183-18F9F31F07F6}" srcOrd="4" destOrd="0" parTransId="{14DCB0A2-D7B5-4507-86AA-33A901C3992D}" sibTransId="{18C15093-E6BB-4B03-81BE-3AE78072885A}"/>
    <dgm:cxn modelId="{445609F9-F22B-41A5-AA66-450418FEC085}" type="presOf" srcId="{CA4C4ADA-0635-4B0C-B4B8-DB574A9000F2}" destId="{75AB3982-045E-45A4-AA32-524F1ECB453D}" srcOrd="0" destOrd="0" presId="urn:microsoft.com/office/officeart/2008/layout/VerticalCurvedList"/>
    <dgm:cxn modelId="{10C4BFF9-26E0-4EDB-8712-6C17BB7CE870}" srcId="{497FD1C3-EBBD-4E93-A481-D49901C4A645}" destId="{16C74DB0-40FB-4676-BDB8-1AB996D52312}" srcOrd="1" destOrd="0" parTransId="{65A5DDFD-84E6-4C14-9FEC-842AA7399AE6}" sibTransId="{1C987A50-9065-45CB-AE07-929F96CDD6AA}"/>
    <dgm:cxn modelId="{978C0376-2142-432D-ACB2-1189AACEE1A6}" type="presParOf" srcId="{EEF23CCD-5641-41B2-9950-0BA46F5C2187}" destId="{FB351B27-B069-407A-B7F5-190A3EDE8DF7}" srcOrd="0" destOrd="0" presId="urn:microsoft.com/office/officeart/2008/layout/VerticalCurvedList"/>
    <dgm:cxn modelId="{AC8439FB-8D78-4399-BB5F-D234F0F2D278}" type="presParOf" srcId="{FB351B27-B069-407A-B7F5-190A3EDE8DF7}" destId="{12C1DEA4-DBCD-40D0-924A-B1C536964F55}" srcOrd="0" destOrd="0" presId="urn:microsoft.com/office/officeart/2008/layout/VerticalCurvedList"/>
    <dgm:cxn modelId="{CF9EAF55-2C54-45C9-B515-22ACF76A2A1D}" type="presParOf" srcId="{12C1DEA4-DBCD-40D0-924A-B1C536964F55}" destId="{0C73F17A-48A3-4EF2-A9F5-D6B15F09BDA9}" srcOrd="0" destOrd="0" presId="urn:microsoft.com/office/officeart/2008/layout/VerticalCurvedList"/>
    <dgm:cxn modelId="{9FD089CB-E38E-45F3-92F0-53A62987B45B}" type="presParOf" srcId="{12C1DEA4-DBCD-40D0-924A-B1C536964F55}" destId="{5461EBC7-A803-4A88-BBA6-D5525F05D00F}" srcOrd="1" destOrd="0" presId="urn:microsoft.com/office/officeart/2008/layout/VerticalCurvedList"/>
    <dgm:cxn modelId="{69A57D67-C884-4502-8C90-2C6A6F2DCF51}" type="presParOf" srcId="{12C1DEA4-DBCD-40D0-924A-B1C536964F55}" destId="{2C6059D8-43CB-4FD7-B31D-CD95875056C7}" srcOrd="2" destOrd="0" presId="urn:microsoft.com/office/officeart/2008/layout/VerticalCurvedList"/>
    <dgm:cxn modelId="{D2E7E028-87C6-4BDB-96C5-7846726DBCA5}" type="presParOf" srcId="{12C1DEA4-DBCD-40D0-924A-B1C536964F55}" destId="{840F150D-F284-4D0B-8B74-518D45C2D025}" srcOrd="3" destOrd="0" presId="urn:microsoft.com/office/officeart/2008/layout/VerticalCurvedList"/>
    <dgm:cxn modelId="{18635D15-E888-44EF-BB9D-34E4E9184326}" type="presParOf" srcId="{FB351B27-B069-407A-B7F5-190A3EDE8DF7}" destId="{15A291E1-FF34-4487-9F23-4DBA65940FBB}" srcOrd="1" destOrd="0" presId="urn:microsoft.com/office/officeart/2008/layout/VerticalCurvedList"/>
    <dgm:cxn modelId="{541C03C1-7250-4644-AF7E-A6FD9888ABE9}" type="presParOf" srcId="{FB351B27-B069-407A-B7F5-190A3EDE8DF7}" destId="{98CA497A-C748-4FB1-9B2D-EE28B79EA8FD}" srcOrd="2" destOrd="0" presId="urn:microsoft.com/office/officeart/2008/layout/VerticalCurvedList"/>
    <dgm:cxn modelId="{E892E526-6DAF-41DC-A2D6-6BFC012E9115}" type="presParOf" srcId="{98CA497A-C748-4FB1-9B2D-EE28B79EA8FD}" destId="{0A3477C2-2443-499E-9018-DAE9F4B32E70}" srcOrd="0" destOrd="0" presId="urn:microsoft.com/office/officeart/2008/layout/VerticalCurvedList"/>
    <dgm:cxn modelId="{E3B0F616-10D0-4285-9F96-0837BD64C889}" type="presParOf" srcId="{FB351B27-B069-407A-B7F5-190A3EDE8DF7}" destId="{F53DBBD1-F7E0-4CF2-A62B-D8ABFFFC1893}" srcOrd="3" destOrd="0" presId="urn:microsoft.com/office/officeart/2008/layout/VerticalCurvedList"/>
    <dgm:cxn modelId="{D6419680-0D0B-47A7-AC69-D25B6C6F8AB4}" type="presParOf" srcId="{FB351B27-B069-407A-B7F5-190A3EDE8DF7}" destId="{7A4C29B0-A71A-4392-9472-7961D6D77C14}" srcOrd="4" destOrd="0" presId="urn:microsoft.com/office/officeart/2008/layout/VerticalCurvedList"/>
    <dgm:cxn modelId="{1890C38D-7A95-469E-9E12-A2FD1DFBD8FE}" type="presParOf" srcId="{7A4C29B0-A71A-4392-9472-7961D6D77C14}" destId="{D79CAD3B-8C30-473B-8392-C45A008B6DD4}" srcOrd="0" destOrd="0" presId="urn:microsoft.com/office/officeart/2008/layout/VerticalCurvedList"/>
    <dgm:cxn modelId="{0941B941-26B8-4945-A045-3697E2D08C06}" type="presParOf" srcId="{FB351B27-B069-407A-B7F5-190A3EDE8DF7}" destId="{B786E4E1-74C2-4043-BD1A-6ED4C24C8060}" srcOrd="5" destOrd="0" presId="urn:microsoft.com/office/officeart/2008/layout/VerticalCurvedList"/>
    <dgm:cxn modelId="{BBC22ABE-7D84-4A99-8968-BCA12E35D12B}" type="presParOf" srcId="{FB351B27-B069-407A-B7F5-190A3EDE8DF7}" destId="{4445ACD3-A79B-4FB9-8282-E0B0D5610B68}" srcOrd="6" destOrd="0" presId="urn:microsoft.com/office/officeart/2008/layout/VerticalCurvedList"/>
    <dgm:cxn modelId="{884E5459-FAF7-46A5-AC61-E0B121347D43}" type="presParOf" srcId="{4445ACD3-A79B-4FB9-8282-E0B0D5610B68}" destId="{4B49CB34-7FE1-4D43-9AAD-8FC0633E8622}" srcOrd="0" destOrd="0" presId="urn:microsoft.com/office/officeart/2008/layout/VerticalCurvedList"/>
    <dgm:cxn modelId="{7132E894-5031-4EA2-8E79-25AB306F7888}" type="presParOf" srcId="{FB351B27-B069-407A-B7F5-190A3EDE8DF7}" destId="{75AB3982-045E-45A4-AA32-524F1ECB453D}" srcOrd="7" destOrd="0" presId="urn:microsoft.com/office/officeart/2008/layout/VerticalCurvedList"/>
    <dgm:cxn modelId="{684964BC-B82E-4622-B582-E180352DB2C2}" type="presParOf" srcId="{FB351B27-B069-407A-B7F5-190A3EDE8DF7}" destId="{6E802382-F568-476D-A72C-5317C2468540}" srcOrd="8" destOrd="0" presId="urn:microsoft.com/office/officeart/2008/layout/VerticalCurvedList"/>
    <dgm:cxn modelId="{7C12A54A-D8F6-4DC8-BBDC-D6B1798D2C0B}" type="presParOf" srcId="{6E802382-F568-476D-A72C-5317C2468540}" destId="{73BB6954-6E04-449F-9ADD-1F537FA8288B}" srcOrd="0" destOrd="0" presId="urn:microsoft.com/office/officeart/2008/layout/VerticalCurvedList"/>
    <dgm:cxn modelId="{E5A57897-7199-4174-928C-1A6D649ECBF7}" type="presParOf" srcId="{FB351B27-B069-407A-B7F5-190A3EDE8DF7}" destId="{78FF7403-9B21-44C1-B44B-A84DEE9097F6}" srcOrd="9" destOrd="0" presId="urn:microsoft.com/office/officeart/2008/layout/VerticalCurvedList"/>
    <dgm:cxn modelId="{054D7006-5208-430A-ACDF-EDF0C3FCA0DC}" type="presParOf" srcId="{FB351B27-B069-407A-B7F5-190A3EDE8DF7}" destId="{9562C7F4-03C5-463B-BC72-F2D376222F2C}" srcOrd="10" destOrd="0" presId="urn:microsoft.com/office/officeart/2008/layout/VerticalCurvedList"/>
    <dgm:cxn modelId="{53FDCB49-17BE-4345-B981-5BF5AC31633B}" type="presParOf" srcId="{9562C7F4-03C5-463B-BC72-F2D376222F2C}" destId="{AA4DDCDD-CDA6-4526-B6F0-45B74D28CA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F24BD-B805-4496-8AB2-5C06F8579D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70574E1-2E95-4850-8ED8-601D90F9EEE3}">
      <dgm:prSet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Consideraciones éticas</a:t>
          </a:r>
          <a:endParaRPr lang="es-EC" sz="2000" b="1" dirty="0">
            <a:solidFill>
              <a:schemeClr val="tx1"/>
            </a:solidFill>
          </a:endParaRPr>
        </a:p>
      </dgm:t>
    </dgm:pt>
    <dgm:pt modelId="{B76235AC-CB02-4DE1-BA54-4068FBE13B54}" type="parTrans" cxnId="{4C32AF84-99AA-44CD-95AA-A25151FB0E2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171DF85-D343-4195-9777-84C9423CD495}" type="sibTrans" cxnId="{4C32AF84-99AA-44CD-95AA-A25151FB0E2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EE807AE-B730-4AA5-9E79-E85C94536263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</a:rPr>
            <a:t>Participación voluntaria e informada.</a:t>
          </a:r>
          <a:endParaRPr lang="es-EC" sz="2000" dirty="0">
            <a:solidFill>
              <a:schemeClr val="tx1"/>
            </a:solidFill>
          </a:endParaRPr>
        </a:p>
      </dgm:t>
    </dgm:pt>
    <dgm:pt modelId="{A44DB47C-E35C-4743-981B-01B2EC2C43D7}" type="parTrans" cxnId="{3417150A-4C22-4E1E-B5DC-7FEABFB429D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525634A-1803-4131-B555-35275DA34E4F}" type="sibTrans" cxnId="{3417150A-4C22-4E1E-B5DC-7FEABFB429D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F775EF2-4ACE-4B33-983E-3C68399D5F5C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</a:rPr>
            <a:t>Procedimiento no invasivo e indoloro.</a:t>
          </a:r>
          <a:endParaRPr lang="es-EC" sz="2000" dirty="0">
            <a:solidFill>
              <a:schemeClr val="tx1"/>
            </a:solidFill>
          </a:endParaRPr>
        </a:p>
      </dgm:t>
    </dgm:pt>
    <dgm:pt modelId="{4875876B-BB9C-477D-9D81-7654CA399DCA}" type="parTrans" cxnId="{98CD1D7F-BFAE-4346-B097-D9099A49E16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C1DA962B-0EDB-405D-8DA1-A80B90A1A50B}" type="sibTrans" cxnId="{98CD1D7F-BFAE-4346-B097-D9099A49E16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E5C1500-FBB6-4E1D-8796-3ED437A1559E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</a:rPr>
            <a:t>Uso de datos con fines investigativos.</a:t>
          </a:r>
          <a:endParaRPr lang="es-EC" sz="2000" dirty="0">
            <a:solidFill>
              <a:schemeClr val="tx1"/>
            </a:solidFill>
          </a:endParaRPr>
        </a:p>
      </dgm:t>
    </dgm:pt>
    <dgm:pt modelId="{64AF6749-3884-45FF-BA06-92B7F48D733F}" type="parTrans" cxnId="{E8B7399E-D3C3-413D-BF89-9408E37C3C4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06A6701-33D8-4A33-8B3E-FAD3813973AF}" type="sibTrans" cxnId="{E8B7399E-D3C3-413D-BF89-9408E37C3C42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30EE4A9-914F-4CCB-9B46-DA48D07D2211}">
      <dgm:prSet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Procedimiento</a:t>
          </a:r>
          <a:endParaRPr lang="es-EC" sz="2000" b="1" dirty="0">
            <a:solidFill>
              <a:schemeClr val="tx1"/>
            </a:solidFill>
          </a:endParaRPr>
        </a:p>
      </dgm:t>
    </dgm:pt>
    <dgm:pt modelId="{32B8A722-A108-4E28-A6A9-30E14644BB0F}" type="parTrans" cxnId="{9CDE7904-8B91-4035-A99E-F3AE81D4F1B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B08F398-9D6B-48AE-8E55-5DEA47BB38C5}" type="sibTrans" cxnId="{9CDE7904-8B91-4035-A99E-F3AE81D4F1B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14FCFF4-D8E2-4CA5-8EA4-D8EED4530072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</a:rPr>
            <a:t>Instrucciones.</a:t>
          </a:r>
          <a:endParaRPr lang="es-EC" sz="2000" dirty="0">
            <a:solidFill>
              <a:schemeClr val="tx1"/>
            </a:solidFill>
          </a:endParaRPr>
        </a:p>
      </dgm:t>
    </dgm:pt>
    <dgm:pt modelId="{8C1D66E7-41FD-4BFF-82A3-294C476AA62A}" type="parTrans" cxnId="{E985E336-4F08-4585-8771-2A51EA2C59E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9555D81-11D6-4BDB-8B03-8B67CC84B200}" type="sibTrans" cxnId="{E985E336-4F08-4585-8771-2A51EA2C59E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F91C14F-6216-43FD-A5A3-3D133823DCC4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96A2A61D-8F09-46B2-86C4-AA441F392D8C}" type="parTrans" cxnId="{8716090D-E9FB-4E51-B42E-0BC34B7ECB7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E2FA5E9-6EE6-48EA-A777-E8870F12095D}" type="sibTrans" cxnId="{8716090D-E9FB-4E51-B42E-0BC34B7ECB7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77C4616-48F9-4990-994B-5B260E2F7901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</a:rPr>
            <a:t>Aplicación de instrumentos de evaluación.</a:t>
          </a:r>
          <a:endParaRPr lang="es-EC" sz="2000" dirty="0">
            <a:solidFill>
              <a:schemeClr val="tx1"/>
            </a:solidFill>
          </a:endParaRPr>
        </a:p>
      </dgm:t>
    </dgm:pt>
    <dgm:pt modelId="{56FDF0E7-C896-4727-83A7-215576A4EA7F}" type="parTrans" cxnId="{5900A6C9-407E-48A0-A8FC-D7B3C8B36AA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B62A828-697B-4649-9714-2AC5FE75DA29}" type="sibTrans" cxnId="{5900A6C9-407E-48A0-A8FC-D7B3C8B36AA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65580D4-3139-45D7-B947-E9E9D8AC64F1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</a:rPr>
            <a:t>Colocación de sensores.</a:t>
          </a:r>
          <a:endParaRPr lang="es-EC" sz="2000" dirty="0">
            <a:solidFill>
              <a:schemeClr val="tx1"/>
            </a:solidFill>
          </a:endParaRPr>
        </a:p>
      </dgm:t>
    </dgm:pt>
    <dgm:pt modelId="{911BB26F-7EDE-4394-AA01-6F9DC112DBF4}" type="parTrans" cxnId="{4DD21B26-13E3-47BA-9EF4-834694453CB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92E4BE5F-F256-4A51-8AEC-5B439CAEEDFA}" type="sibTrans" cxnId="{4DD21B26-13E3-47BA-9EF4-834694453CB7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D8EA456-DDD8-4F84-8C18-DA8718CA126B}">
      <dgm:prSet custT="1"/>
      <dgm:spPr/>
      <dgm:t>
        <a:bodyPr/>
        <a:lstStyle/>
        <a:p>
          <a:r>
            <a:rPr lang="es-ES" sz="2000" dirty="0">
              <a:solidFill>
                <a:schemeClr val="tx1"/>
              </a:solidFill>
            </a:rPr>
            <a:t>Estimulación y registro de señales.</a:t>
          </a:r>
          <a:endParaRPr lang="es-EC" sz="2000" dirty="0">
            <a:solidFill>
              <a:schemeClr val="tx1"/>
            </a:solidFill>
          </a:endParaRPr>
        </a:p>
      </dgm:t>
    </dgm:pt>
    <dgm:pt modelId="{09DA412D-55F3-4E21-A31D-C0BE6DEBAE83}" type="parTrans" cxnId="{5BCD9DAA-FC7D-4226-92B6-CCEC5F5010A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CC19B0A-26AD-45DF-8FB9-6CF766477830}" type="sibTrans" cxnId="{5BCD9DAA-FC7D-4226-92B6-CCEC5F5010AC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AB6B58E8-ACAB-41F2-8693-95E44C35C748}">
      <dgm:prSet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Instrumentos de evaluación</a:t>
          </a:r>
          <a:endParaRPr lang="es-EC" sz="2000" b="1" dirty="0">
            <a:solidFill>
              <a:schemeClr val="tx1"/>
            </a:solidFill>
          </a:endParaRPr>
        </a:p>
      </dgm:t>
    </dgm:pt>
    <dgm:pt modelId="{B3C7FD1C-2601-482D-9554-6531F51BAB80}" type="parTrans" cxnId="{D4A65337-600F-419C-ABE8-EAAB3987128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C2A8376-1310-4F48-AA1E-E99969234932}" type="sibTrans" cxnId="{D4A65337-600F-419C-ABE8-EAAB3987128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B495533-93D0-4694-B193-381698C45C98}">
      <dgm:prSet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8904F716-6232-4D04-9B35-8F3F9AD27C34}" type="parTrans" cxnId="{0F634E63-BCBC-4D8F-8E99-B3414293BCAD}">
      <dgm:prSet/>
      <dgm:spPr/>
      <dgm:t>
        <a:bodyPr/>
        <a:lstStyle/>
        <a:p>
          <a:endParaRPr lang="es-EC"/>
        </a:p>
      </dgm:t>
    </dgm:pt>
    <dgm:pt modelId="{60739007-BF89-4EAF-99D7-F567553DDE1F}" type="sibTrans" cxnId="{0F634E63-BCBC-4D8F-8E99-B3414293BCAD}">
      <dgm:prSet/>
      <dgm:spPr/>
      <dgm:t>
        <a:bodyPr/>
        <a:lstStyle/>
        <a:p>
          <a:endParaRPr lang="es-EC"/>
        </a:p>
      </dgm:t>
    </dgm:pt>
    <dgm:pt modelId="{100C7897-8A92-4411-AD6E-F533D77A4F9E}" type="pres">
      <dgm:prSet presAssocID="{A6FF24BD-B805-4496-8AB2-5C06F8579D16}" presName="linear" presStyleCnt="0">
        <dgm:presLayoutVars>
          <dgm:animLvl val="lvl"/>
          <dgm:resizeHandles val="exact"/>
        </dgm:presLayoutVars>
      </dgm:prSet>
      <dgm:spPr/>
    </dgm:pt>
    <dgm:pt modelId="{4BF0541E-E611-497F-A9D3-A73C3AF3BB7C}" type="pres">
      <dgm:prSet presAssocID="{570574E1-2E95-4850-8ED8-601D90F9EEE3}" presName="parentText" presStyleLbl="node1" presStyleIdx="0" presStyleCnt="3" custScaleY="96372">
        <dgm:presLayoutVars>
          <dgm:chMax val="0"/>
          <dgm:bulletEnabled val="1"/>
        </dgm:presLayoutVars>
      </dgm:prSet>
      <dgm:spPr/>
    </dgm:pt>
    <dgm:pt modelId="{23F95A1C-5063-4FB6-973E-A149C0AE9F5D}" type="pres">
      <dgm:prSet presAssocID="{570574E1-2E95-4850-8ED8-601D90F9EEE3}" presName="childText" presStyleLbl="revTx" presStyleIdx="0" presStyleCnt="2">
        <dgm:presLayoutVars>
          <dgm:bulletEnabled val="1"/>
        </dgm:presLayoutVars>
      </dgm:prSet>
      <dgm:spPr/>
    </dgm:pt>
    <dgm:pt modelId="{AFCB0648-7158-430B-AFB7-B95CCBFD7F8C}" type="pres">
      <dgm:prSet presAssocID="{AB6B58E8-ACAB-41F2-8693-95E44C35C748}" presName="parentText" presStyleLbl="node1" presStyleIdx="1" presStyleCnt="3" custScaleY="96372">
        <dgm:presLayoutVars>
          <dgm:chMax val="0"/>
          <dgm:bulletEnabled val="1"/>
        </dgm:presLayoutVars>
      </dgm:prSet>
      <dgm:spPr/>
    </dgm:pt>
    <dgm:pt modelId="{6B2D477F-E5D3-46A2-8A94-5F44B05ACDE5}" type="pres">
      <dgm:prSet presAssocID="{6C2A8376-1310-4F48-AA1E-E99969234932}" presName="spacer" presStyleCnt="0"/>
      <dgm:spPr/>
    </dgm:pt>
    <dgm:pt modelId="{190C8884-FB96-4512-8589-BEDC67B18C6D}" type="pres">
      <dgm:prSet presAssocID="{A30EE4A9-914F-4CCB-9B46-DA48D07D2211}" presName="parentText" presStyleLbl="node1" presStyleIdx="2" presStyleCnt="3" custScaleY="96372">
        <dgm:presLayoutVars>
          <dgm:chMax val="0"/>
          <dgm:bulletEnabled val="1"/>
        </dgm:presLayoutVars>
      </dgm:prSet>
      <dgm:spPr/>
    </dgm:pt>
    <dgm:pt modelId="{7731FD05-E48A-4998-83C2-207AD56AA573}" type="pres">
      <dgm:prSet presAssocID="{A30EE4A9-914F-4CCB-9B46-DA48D07D221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CDE7904-8B91-4035-A99E-F3AE81D4F1B8}" srcId="{A6FF24BD-B805-4496-8AB2-5C06F8579D16}" destId="{A30EE4A9-914F-4CCB-9B46-DA48D07D2211}" srcOrd="2" destOrd="0" parTransId="{32B8A722-A108-4E28-A6A9-30E14644BB0F}" sibTransId="{BB08F398-9D6B-48AE-8E55-5DEA47BB38C5}"/>
    <dgm:cxn modelId="{3417150A-4C22-4E1E-B5DC-7FEABFB429D5}" srcId="{570574E1-2E95-4850-8ED8-601D90F9EEE3}" destId="{1EE807AE-B730-4AA5-9E79-E85C94536263}" srcOrd="0" destOrd="0" parTransId="{A44DB47C-E35C-4743-981B-01B2EC2C43D7}" sibTransId="{1525634A-1803-4131-B555-35275DA34E4F}"/>
    <dgm:cxn modelId="{8716090D-E9FB-4E51-B42E-0BC34B7ECB77}" srcId="{A30EE4A9-914F-4CCB-9B46-DA48D07D2211}" destId="{7F91C14F-6216-43FD-A5A3-3D133823DCC4}" srcOrd="4" destOrd="0" parTransId="{96A2A61D-8F09-46B2-86C4-AA441F392D8C}" sibTransId="{0E2FA5E9-6EE6-48EA-A777-E8870F12095D}"/>
    <dgm:cxn modelId="{4DD21B26-13E3-47BA-9EF4-834694453CB7}" srcId="{A30EE4A9-914F-4CCB-9B46-DA48D07D2211}" destId="{565580D4-3139-45D7-B947-E9E9D8AC64F1}" srcOrd="2" destOrd="0" parTransId="{911BB26F-7EDE-4394-AA01-6F9DC112DBF4}" sibTransId="{92E4BE5F-F256-4A51-8AEC-5B439CAEEDFA}"/>
    <dgm:cxn modelId="{4EE53633-B404-4F1C-84E5-EF87B7B78001}" type="presOf" srcId="{AB6B58E8-ACAB-41F2-8693-95E44C35C748}" destId="{AFCB0648-7158-430B-AFB7-B95CCBFD7F8C}" srcOrd="0" destOrd="0" presId="urn:microsoft.com/office/officeart/2005/8/layout/vList2"/>
    <dgm:cxn modelId="{E985E336-4F08-4585-8771-2A51EA2C59EC}" srcId="{A30EE4A9-914F-4CCB-9B46-DA48D07D2211}" destId="{E14FCFF4-D8E2-4CA5-8EA4-D8EED4530072}" srcOrd="0" destOrd="0" parTransId="{8C1D66E7-41FD-4BFF-82A3-294C476AA62A}" sibTransId="{09555D81-11D6-4BDB-8B03-8B67CC84B200}"/>
    <dgm:cxn modelId="{D4A65337-600F-419C-ABE8-EAAB3987128A}" srcId="{A6FF24BD-B805-4496-8AB2-5C06F8579D16}" destId="{AB6B58E8-ACAB-41F2-8693-95E44C35C748}" srcOrd="1" destOrd="0" parTransId="{B3C7FD1C-2601-482D-9554-6531F51BAB80}" sibTransId="{6C2A8376-1310-4F48-AA1E-E99969234932}"/>
    <dgm:cxn modelId="{48464838-59AB-409B-952F-EF38C1DFE163}" type="presOf" srcId="{7F91C14F-6216-43FD-A5A3-3D133823DCC4}" destId="{7731FD05-E48A-4998-83C2-207AD56AA573}" srcOrd="0" destOrd="4" presId="urn:microsoft.com/office/officeart/2005/8/layout/vList2"/>
    <dgm:cxn modelId="{0F634E63-BCBC-4D8F-8E99-B3414293BCAD}" srcId="{570574E1-2E95-4850-8ED8-601D90F9EEE3}" destId="{6B495533-93D0-4694-B193-381698C45C98}" srcOrd="3" destOrd="0" parTransId="{8904F716-6232-4D04-9B35-8F3F9AD27C34}" sibTransId="{60739007-BF89-4EAF-99D7-F567553DDE1F}"/>
    <dgm:cxn modelId="{C8286D4C-58D1-472F-AAAD-A655A3284132}" type="presOf" srcId="{A6FF24BD-B805-4496-8AB2-5C06F8579D16}" destId="{100C7897-8A92-4411-AD6E-F533D77A4F9E}" srcOrd="0" destOrd="0" presId="urn:microsoft.com/office/officeart/2005/8/layout/vList2"/>
    <dgm:cxn modelId="{33898B57-0762-47A5-ABFF-ADF8E4A4B983}" type="presOf" srcId="{0E5C1500-FBB6-4E1D-8796-3ED437A1559E}" destId="{23F95A1C-5063-4FB6-973E-A149C0AE9F5D}" srcOrd="0" destOrd="2" presId="urn:microsoft.com/office/officeart/2005/8/layout/vList2"/>
    <dgm:cxn modelId="{98CD1D7F-BFAE-4346-B097-D9099A49E165}" srcId="{570574E1-2E95-4850-8ED8-601D90F9EEE3}" destId="{5F775EF2-4ACE-4B33-983E-3C68399D5F5C}" srcOrd="1" destOrd="0" parTransId="{4875876B-BB9C-477D-9D81-7654CA399DCA}" sibTransId="{C1DA962B-0EDB-405D-8DA1-A80B90A1A50B}"/>
    <dgm:cxn modelId="{4C32AF84-99AA-44CD-95AA-A25151FB0E20}" srcId="{A6FF24BD-B805-4496-8AB2-5C06F8579D16}" destId="{570574E1-2E95-4850-8ED8-601D90F9EEE3}" srcOrd="0" destOrd="0" parTransId="{B76235AC-CB02-4DE1-BA54-4068FBE13B54}" sibTransId="{1171DF85-D343-4195-9777-84C9423CD495}"/>
    <dgm:cxn modelId="{706ED78B-3FA3-49B0-893D-BF4B19E000F8}" type="presOf" srcId="{ED8EA456-DDD8-4F84-8C18-DA8718CA126B}" destId="{7731FD05-E48A-4998-83C2-207AD56AA573}" srcOrd="0" destOrd="3" presId="urn:microsoft.com/office/officeart/2005/8/layout/vList2"/>
    <dgm:cxn modelId="{36AFA096-1CC8-4094-AC5D-0E9746271764}" type="presOf" srcId="{E14FCFF4-D8E2-4CA5-8EA4-D8EED4530072}" destId="{7731FD05-E48A-4998-83C2-207AD56AA573}" srcOrd="0" destOrd="0" presId="urn:microsoft.com/office/officeart/2005/8/layout/vList2"/>
    <dgm:cxn modelId="{E8C3A89B-3F87-484B-9245-301741E1AB08}" type="presOf" srcId="{A30EE4A9-914F-4CCB-9B46-DA48D07D2211}" destId="{190C8884-FB96-4512-8589-BEDC67B18C6D}" srcOrd="0" destOrd="0" presId="urn:microsoft.com/office/officeart/2005/8/layout/vList2"/>
    <dgm:cxn modelId="{F331989D-7633-4CCF-9C6E-F255254C5A59}" type="presOf" srcId="{570574E1-2E95-4850-8ED8-601D90F9EEE3}" destId="{4BF0541E-E611-497F-A9D3-A73C3AF3BB7C}" srcOrd="0" destOrd="0" presId="urn:microsoft.com/office/officeart/2005/8/layout/vList2"/>
    <dgm:cxn modelId="{E8B7399E-D3C3-413D-BF89-9408E37C3C42}" srcId="{570574E1-2E95-4850-8ED8-601D90F9EEE3}" destId="{0E5C1500-FBB6-4E1D-8796-3ED437A1559E}" srcOrd="2" destOrd="0" parTransId="{64AF6749-3884-45FF-BA06-92B7F48D733F}" sibTransId="{006A6701-33D8-4A33-8B3E-FAD3813973AF}"/>
    <dgm:cxn modelId="{5BCD9DAA-FC7D-4226-92B6-CCEC5F5010AC}" srcId="{A30EE4A9-914F-4CCB-9B46-DA48D07D2211}" destId="{ED8EA456-DDD8-4F84-8C18-DA8718CA126B}" srcOrd="3" destOrd="0" parTransId="{09DA412D-55F3-4E21-A31D-C0BE6DEBAE83}" sibTransId="{ECC19B0A-26AD-45DF-8FB9-6CF766477830}"/>
    <dgm:cxn modelId="{77CFBCB0-4A36-4CAD-9994-5FCA0C63EEEF}" type="presOf" srcId="{565580D4-3139-45D7-B947-E9E9D8AC64F1}" destId="{7731FD05-E48A-4998-83C2-207AD56AA573}" srcOrd="0" destOrd="2" presId="urn:microsoft.com/office/officeart/2005/8/layout/vList2"/>
    <dgm:cxn modelId="{830904B4-FB78-4103-B59F-90B5816AC6A7}" type="presOf" srcId="{D77C4616-48F9-4990-994B-5B260E2F7901}" destId="{7731FD05-E48A-4998-83C2-207AD56AA573}" srcOrd="0" destOrd="1" presId="urn:microsoft.com/office/officeart/2005/8/layout/vList2"/>
    <dgm:cxn modelId="{1B29C1C7-F889-4016-9658-A54397DD0BE0}" type="presOf" srcId="{1EE807AE-B730-4AA5-9E79-E85C94536263}" destId="{23F95A1C-5063-4FB6-973E-A149C0AE9F5D}" srcOrd="0" destOrd="0" presId="urn:microsoft.com/office/officeart/2005/8/layout/vList2"/>
    <dgm:cxn modelId="{90C2F5C7-6BC0-4360-83BF-2063BDC69620}" type="presOf" srcId="{6B495533-93D0-4694-B193-381698C45C98}" destId="{23F95A1C-5063-4FB6-973E-A149C0AE9F5D}" srcOrd="0" destOrd="3" presId="urn:microsoft.com/office/officeart/2005/8/layout/vList2"/>
    <dgm:cxn modelId="{5900A6C9-407E-48A0-A8FC-D7B3C8B36AAB}" srcId="{A30EE4A9-914F-4CCB-9B46-DA48D07D2211}" destId="{D77C4616-48F9-4990-994B-5B260E2F7901}" srcOrd="1" destOrd="0" parTransId="{56FDF0E7-C896-4727-83A7-215576A4EA7F}" sibTransId="{9B62A828-697B-4649-9714-2AC5FE75DA29}"/>
    <dgm:cxn modelId="{31B472E5-1968-469C-B3B0-EA11E467A282}" type="presOf" srcId="{5F775EF2-4ACE-4B33-983E-3C68399D5F5C}" destId="{23F95A1C-5063-4FB6-973E-A149C0AE9F5D}" srcOrd="0" destOrd="1" presId="urn:microsoft.com/office/officeart/2005/8/layout/vList2"/>
    <dgm:cxn modelId="{21657D15-5AD7-4387-9EDF-89EBFE93A6FC}" type="presParOf" srcId="{100C7897-8A92-4411-AD6E-F533D77A4F9E}" destId="{4BF0541E-E611-497F-A9D3-A73C3AF3BB7C}" srcOrd="0" destOrd="0" presId="urn:microsoft.com/office/officeart/2005/8/layout/vList2"/>
    <dgm:cxn modelId="{35080FBC-6E34-45C8-8B13-3E103D27C798}" type="presParOf" srcId="{100C7897-8A92-4411-AD6E-F533D77A4F9E}" destId="{23F95A1C-5063-4FB6-973E-A149C0AE9F5D}" srcOrd="1" destOrd="0" presId="urn:microsoft.com/office/officeart/2005/8/layout/vList2"/>
    <dgm:cxn modelId="{98E6DD27-97D3-4CE6-A2AE-5BE95C995189}" type="presParOf" srcId="{100C7897-8A92-4411-AD6E-F533D77A4F9E}" destId="{AFCB0648-7158-430B-AFB7-B95CCBFD7F8C}" srcOrd="2" destOrd="0" presId="urn:microsoft.com/office/officeart/2005/8/layout/vList2"/>
    <dgm:cxn modelId="{5A67792F-02DA-4F5B-AC34-AE6D662F859A}" type="presParOf" srcId="{100C7897-8A92-4411-AD6E-F533D77A4F9E}" destId="{6B2D477F-E5D3-46A2-8A94-5F44B05ACDE5}" srcOrd="3" destOrd="0" presId="urn:microsoft.com/office/officeart/2005/8/layout/vList2"/>
    <dgm:cxn modelId="{967B758F-5332-4ADE-A39E-4D59C08A8894}" type="presParOf" srcId="{100C7897-8A92-4411-AD6E-F533D77A4F9E}" destId="{190C8884-FB96-4512-8589-BEDC67B18C6D}" srcOrd="4" destOrd="0" presId="urn:microsoft.com/office/officeart/2005/8/layout/vList2"/>
    <dgm:cxn modelId="{D2B44ABE-4A62-4E21-93F0-3E96F7F3CF60}" type="presParOf" srcId="{100C7897-8A92-4411-AD6E-F533D77A4F9E}" destId="{7731FD05-E48A-4998-83C2-207AD56AA57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029335-302D-4712-9DC1-8343E7D2585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531B314E-38D7-40DD-9790-ABD8C3F597A4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10 sujetos: 50% mujeres &amp; 50% hombres</a:t>
          </a:r>
          <a:endParaRPr lang="es-EC" sz="2000" dirty="0">
            <a:solidFill>
              <a:schemeClr val="tx1"/>
            </a:solidFill>
          </a:endParaRPr>
        </a:p>
      </dgm:t>
    </dgm:pt>
    <dgm:pt modelId="{6D5BAFD1-6534-4B21-83AC-0840B4746706}" type="parTrans" cxnId="{E2E147F7-AEDB-456A-9D7A-24D7EDBA984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6F033C9-51D7-4E20-B0A7-A929F04B51DC}" type="sibTrans" cxnId="{E2E147F7-AEDB-456A-9D7A-24D7EDBA984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64BD0EA-A3B6-4D10-BFDB-E12CD787585B}">
      <dgm:prSet phldrT="[Texto]"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6 registros de 180s: Basal, A-Stress, A-Relax, AV-Stress, AV-Relax y AVI</a:t>
          </a:r>
          <a:endParaRPr lang="es-EC" sz="2000" dirty="0">
            <a:solidFill>
              <a:schemeClr val="tx1"/>
            </a:solidFill>
          </a:endParaRPr>
        </a:p>
      </dgm:t>
    </dgm:pt>
    <dgm:pt modelId="{08B6E7A3-E27E-4E09-86B7-603C358B7077}" type="parTrans" cxnId="{C7C440C5-5A82-48AF-BE4D-E7EFD3A2914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3D50BF0-A29B-45E5-B9F7-072F143F2B20}" type="sibTrans" cxnId="{C7C440C5-5A82-48AF-BE4D-E7EFD3A2914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5E88942-06BF-43F6-A466-4C3DEED8871A}">
      <dgm:prSet phldrT="[Texto]"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6 señales fisiológicas: </a:t>
          </a:r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ECG, FLW, PPG, GSR (2) y TEM</a:t>
          </a:r>
          <a:endParaRPr lang="es-EC" sz="2000" dirty="0">
            <a:solidFill>
              <a:schemeClr val="tx1"/>
            </a:solidFill>
          </a:endParaRPr>
        </a:p>
      </dgm:t>
    </dgm:pt>
    <dgm:pt modelId="{0EFFA66B-2A7A-4BDA-8ACA-ED9730CD8A1C}" type="parTrans" cxnId="{8F2F612A-86AB-4B7E-901D-A43EA0D9AF1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69C5876-F58D-4B06-8B84-A79113053A9C}" type="sibTrans" cxnId="{8F2F612A-86AB-4B7E-901D-A43EA0D9AF1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B034044-7872-48E0-9F21-FB08C0D6A5C3}" type="pres">
      <dgm:prSet presAssocID="{F6029335-302D-4712-9DC1-8343E7D25854}" presName="linearFlow" presStyleCnt="0">
        <dgm:presLayoutVars>
          <dgm:dir/>
          <dgm:resizeHandles val="exact"/>
        </dgm:presLayoutVars>
      </dgm:prSet>
      <dgm:spPr/>
    </dgm:pt>
    <dgm:pt modelId="{F20D6CDB-D593-4DBB-A20F-AABC8AAC728C}" type="pres">
      <dgm:prSet presAssocID="{531B314E-38D7-40DD-9790-ABD8C3F597A4}" presName="composite" presStyleCnt="0"/>
      <dgm:spPr/>
    </dgm:pt>
    <dgm:pt modelId="{FE624C44-731B-4F98-829D-6714E4142F05}" type="pres">
      <dgm:prSet presAssocID="{531B314E-38D7-40DD-9790-ABD8C3F597A4}" presName="imgShp" presStyleLbl="fgImgPlace1" presStyleIdx="0" presStyleCnt="3"/>
      <dgm:spPr/>
    </dgm:pt>
    <dgm:pt modelId="{ED6CBC17-5DD8-48B6-8B92-E590FD971157}" type="pres">
      <dgm:prSet presAssocID="{531B314E-38D7-40DD-9790-ABD8C3F597A4}" presName="txShp" presStyleLbl="node1" presStyleIdx="0" presStyleCnt="3" custScaleX="120566" custLinFactNeighborX="12946">
        <dgm:presLayoutVars>
          <dgm:bulletEnabled val="1"/>
        </dgm:presLayoutVars>
      </dgm:prSet>
      <dgm:spPr/>
    </dgm:pt>
    <dgm:pt modelId="{080C3590-AD4C-4C0C-BC06-E84A4F517A62}" type="pres">
      <dgm:prSet presAssocID="{F6F033C9-51D7-4E20-B0A7-A929F04B51DC}" presName="spacing" presStyleCnt="0"/>
      <dgm:spPr/>
    </dgm:pt>
    <dgm:pt modelId="{02DA2312-1E3A-4AE5-BC11-ACA36D52CCD4}" type="pres">
      <dgm:prSet presAssocID="{F64BD0EA-A3B6-4D10-BFDB-E12CD787585B}" presName="composite" presStyleCnt="0"/>
      <dgm:spPr/>
    </dgm:pt>
    <dgm:pt modelId="{3EC3C007-C98E-44B1-8BE6-B68BA01DCC7E}" type="pres">
      <dgm:prSet presAssocID="{F64BD0EA-A3B6-4D10-BFDB-E12CD787585B}" presName="imgShp" presStyleLbl="fgImgPlace1" presStyleIdx="1" presStyleCnt="3"/>
      <dgm:spPr/>
    </dgm:pt>
    <dgm:pt modelId="{2DA07CA5-60BA-434A-B1E8-8840A216E325}" type="pres">
      <dgm:prSet presAssocID="{F64BD0EA-A3B6-4D10-BFDB-E12CD787585B}" presName="txShp" presStyleLbl="node1" presStyleIdx="1" presStyleCnt="3" custScaleX="120566" custLinFactNeighborX="12946">
        <dgm:presLayoutVars>
          <dgm:bulletEnabled val="1"/>
        </dgm:presLayoutVars>
      </dgm:prSet>
      <dgm:spPr/>
    </dgm:pt>
    <dgm:pt modelId="{88B1AE8C-2247-4457-BDF1-5DA1401EC1B6}" type="pres">
      <dgm:prSet presAssocID="{63D50BF0-A29B-45E5-B9F7-072F143F2B20}" presName="spacing" presStyleCnt="0"/>
      <dgm:spPr/>
    </dgm:pt>
    <dgm:pt modelId="{6A969A40-AB00-4E3B-A90C-94A5095298F6}" type="pres">
      <dgm:prSet presAssocID="{35E88942-06BF-43F6-A466-4C3DEED8871A}" presName="composite" presStyleCnt="0"/>
      <dgm:spPr/>
    </dgm:pt>
    <dgm:pt modelId="{A4093ADF-8971-4338-8E6D-9C928CD83227}" type="pres">
      <dgm:prSet presAssocID="{35E88942-06BF-43F6-A466-4C3DEED8871A}" presName="imgShp" presStyleLbl="fgImgPlace1" presStyleIdx="2" presStyleCnt="3"/>
      <dgm:spPr/>
    </dgm:pt>
    <dgm:pt modelId="{66030572-68A6-44AA-A41E-6E264F30EA15}" type="pres">
      <dgm:prSet presAssocID="{35E88942-06BF-43F6-A466-4C3DEED8871A}" presName="txShp" presStyleLbl="node1" presStyleIdx="2" presStyleCnt="3" custScaleX="120566" custLinFactNeighborX="12946">
        <dgm:presLayoutVars>
          <dgm:bulletEnabled val="1"/>
        </dgm:presLayoutVars>
      </dgm:prSet>
      <dgm:spPr/>
    </dgm:pt>
  </dgm:ptLst>
  <dgm:cxnLst>
    <dgm:cxn modelId="{0CBF2219-C85A-4D15-9B80-8CBCCF4340FF}" type="presOf" srcId="{35E88942-06BF-43F6-A466-4C3DEED8871A}" destId="{66030572-68A6-44AA-A41E-6E264F30EA15}" srcOrd="0" destOrd="0" presId="urn:microsoft.com/office/officeart/2005/8/layout/vList3"/>
    <dgm:cxn modelId="{026FA01F-C179-4CD1-9382-84E46F1B78C6}" type="presOf" srcId="{F6029335-302D-4712-9DC1-8343E7D25854}" destId="{5B034044-7872-48E0-9F21-FB08C0D6A5C3}" srcOrd="0" destOrd="0" presId="urn:microsoft.com/office/officeart/2005/8/layout/vList3"/>
    <dgm:cxn modelId="{8F2F612A-86AB-4B7E-901D-A43EA0D9AF1D}" srcId="{F6029335-302D-4712-9DC1-8343E7D25854}" destId="{35E88942-06BF-43F6-A466-4C3DEED8871A}" srcOrd="2" destOrd="0" parTransId="{0EFFA66B-2A7A-4BDA-8ACA-ED9730CD8A1C}" sibTransId="{869C5876-F58D-4B06-8B84-A79113053A9C}"/>
    <dgm:cxn modelId="{EC5F9DAB-D58B-414F-9A78-17F415400E4D}" type="presOf" srcId="{F64BD0EA-A3B6-4D10-BFDB-E12CD787585B}" destId="{2DA07CA5-60BA-434A-B1E8-8840A216E325}" srcOrd="0" destOrd="0" presId="urn:microsoft.com/office/officeart/2005/8/layout/vList3"/>
    <dgm:cxn modelId="{4610FEB1-4AFC-48EF-903F-23F8F86FEF23}" type="presOf" srcId="{531B314E-38D7-40DD-9790-ABD8C3F597A4}" destId="{ED6CBC17-5DD8-48B6-8B92-E590FD971157}" srcOrd="0" destOrd="0" presId="urn:microsoft.com/office/officeart/2005/8/layout/vList3"/>
    <dgm:cxn modelId="{C7C440C5-5A82-48AF-BE4D-E7EFD3A29143}" srcId="{F6029335-302D-4712-9DC1-8343E7D25854}" destId="{F64BD0EA-A3B6-4D10-BFDB-E12CD787585B}" srcOrd="1" destOrd="0" parTransId="{08B6E7A3-E27E-4E09-86B7-603C358B7077}" sibTransId="{63D50BF0-A29B-45E5-B9F7-072F143F2B20}"/>
    <dgm:cxn modelId="{E2E147F7-AEDB-456A-9D7A-24D7EDBA984B}" srcId="{F6029335-302D-4712-9DC1-8343E7D25854}" destId="{531B314E-38D7-40DD-9790-ABD8C3F597A4}" srcOrd="0" destOrd="0" parTransId="{6D5BAFD1-6534-4B21-83AC-0840B4746706}" sibTransId="{F6F033C9-51D7-4E20-B0A7-A929F04B51DC}"/>
    <dgm:cxn modelId="{3DE40855-52CC-48A2-B573-BD99A510EF84}" type="presParOf" srcId="{5B034044-7872-48E0-9F21-FB08C0D6A5C3}" destId="{F20D6CDB-D593-4DBB-A20F-AABC8AAC728C}" srcOrd="0" destOrd="0" presId="urn:microsoft.com/office/officeart/2005/8/layout/vList3"/>
    <dgm:cxn modelId="{CE7C7246-0960-42C7-9EBD-87DF399AD427}" type="presParOf" srcId="{F20D6CDB-D593-4DBB-A20F-AABC8AAC728C}" destId="{FE624C44-731B-4F98-829D-6714E4142F05}" srcOrd="0" destOrd="0" presId="urn:microsoft.com/office/officeart/2005/8/layout/vList3"/>
    <dgm:cxn modelId="{FBAEF930-E25A-4081-947E-EC7D574AAEC7}" type="presParOf" srcId="{F20D6CDB-D593-4DBB-A20F-AABC8AAC728C}" destId="{ED6CBC17-5DD8-48B6-8B92-E590FD971157}" srcOrd="1" destOrd="0" presId="urn:microsoft.com/office/officeart/2005/8/layout/vList3"/>
    <dgm:cxn modelId="{7BBCA35E-1243-4E4B-A973-8091CBFEFE80}" type="presParOf" srcId="{5B034044-7872-48E0-9F21-FB08C0D6A5C3}" destId="{080C3590-AD4C-4C0C-BC06-E84A4F517A62}" srcOrd="1" destOrd="0" presId="urn:microsoft.com/office/officeart/2005/8/layout/vList3"/>
    <dgm:cxn modelId="{106727D7-E2C6-429F-BD8B-E04043BFAFDF}" type="presParOf" srcId="{5B034044-7872-48E0-9F21-FB08C0D6A5C3}" destId="{02DA2312-1E3A-4AE5-BC11-ACA36D52CCD4}" srcOrd="2" destOrd="0" presId="urn:microsoft.com/office/officeart/2005/8/layout/vList3"/>
    <dgm:cxn modelId="{C3A55A9E-55D3-4EE6-BCEF-9DDCC9B5856D}" type="presParOf" srcId="{02DA2312-1E3A-4AE5-BC11-ACA36D52CCD4}" destId="{3EC3C007-C98E-44B1-8BE6-B68BA01DCC7E}" srcOrd="0" destOrd="0" presId="urn:microsoft.com/office/officeart/2005/8/layout/vList3"/>
    <dgm:cxn modelId="{5192E00D-850A-4148-A5DA-AF244F907261}" type="presParOf" srcId="{02DA2312-1E3A-4AE5-BC11-ACA36D52CCD4}" destId="{2DA07CA5-60BA-434A-B1E8-8840A216E325}" srcOrd="1" destOrd="0" presId="urn:microsoft.com/office/officeart/2005/8/layout/vList3"/>
    <dgm:cxn modelId="{3F8E7D68-D620-4B94-9E2D-39B4A31A8765}" type="presParOf" srcId="{5B034044-7872-48E0-9F21-FB08C0D6A5C3}" destId="{88B1AE8C-2247-4457-BDF1-5DA1401EC1B6}" srcOrd="3" destOrd="0" presId="urn:microsoft.com/office/officeart/2005/8/layout/vList3"/>
    <dgm:cxn modelId="{69BC1DDF-18BD-433B-A433-69D600B5F4B8}" type="presParOf" srcId="{5B034044-7872-48E0-9F21-FB08C0D6A5C3}" destId="{6A969A40-AB00-4E3B-A90C-94A5095298F6}" srcOrd="4" destOrd="0" presId="urn:microsoft.com/office/officeart/2005/8/layout/vList3"/>
    <dgm:cxn modelId="{34A68BAC-D620-4948-9D47-C0812E0CBC94}" type="presParOf" srcId="{6A969A40-AB00-4E3B-A90C-94A5095298F6}" destId="{A4093ADF-8971-4338-8E6D-9C928CD83227}" srcOrd="0" destOrd="0" presId="urn:microsoft.com/office/officeart/2005/8/layout/vList3"/>
    <dgm:cxn modelId="{BB0441F0-0203-4669-9745-E6EB67C9E920}" type="presParOf" srcId="{6A969A40-AB00-4E3B-A90C-94A5095298F6}" destId="{66030572-68A6-44AA-A41E-6E264F30EA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A2ACFB-0B71-48AB-B80A-61520AE65C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944A29F-8291-408E-931C-62FB5068FDDA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ECG</a:t>
          </a:r>
          <a:endParaRPr lang="es-EC" sz="2000" b="1" dirty="0">
            <a:solidFill>
              <a:schemeClr val="tx1"/>
            </a:solidFill>
          </a:endParaRPr>
        </a:p>
      </dgm:t>
    </dgm:pt>
    <dgm:pt modelId="{DFDDE91D-7C12-4395-B436-FBB5592010EB}" type="parTrans" cxnId="{2E4DB0CF-CDD7-4A46-B09C-FBDB41A6D62F}">
      <dgm:prSet/>
      <dgm:spPr/>
      <dgm:t>
        <a:bodyPr/>
        <a:lstStyle/>
        <a:p>
          <a:endParaRPr lang="es-EC" sz="2000"/>
        </a:p>
      </dgm:t>
    </dgm:pt>
    <dgm:pt modelId="{2A76A1EB-B1D5-43D6-B864-17319825C858}" type="sibTrans" cxnId="{2E4DB0CF-CDD7-4A46-B09C-FBDB41A6D62F}">
      <dgm:prSet/>
      <dgm:spPr/>
      <dgm:t>
        <a:bodyPr/>
        <a:lstStyle/>
        <a:p>
          <a:endParaRPr lang="es-EC" sz="2000"/>
        </a:p>
      </dgm:t>
    </dgm:pt>
    <dgm:pt modelId="{CE5CF260-C72A-4CFF-A914-26EAC43473F8}">
      <dgm:prSet phldrT="[Texto]" custT="1"/>
      <dgm:spPr/>
      <dgm:t>
        <a:bodyPr/>
        <a:lstStyle/>
        <a:p>
          <a:r>
            <a:rPr lang="es-ES" sz="2000" dirty="0"/>
            <a:t>LF/HF: Relación del sistema parasimpático (LF) y simpático (HF).</a:t>
          </a:r>
          <a:endParaRPr lang="es-EC" sz="2000" dirty="0"/>
        </a:p>
      </dgm:t>
    </dgm:pt>
    <dgm:pt modelId="{1D07C0D1-3C00-4A61-B851-D89E750EB573}" type="parTrans" cxnId="{963DAC19-704E-48E5-BF5B-9A971C9C99DE}">
      <dgm:prSet/>
      <dgm:spPr/>
      <dgm:t>
        <a:bodyPr/>
        <a:lstStyle/>
        <a:p>
          <a:endParaRPr lang="es-EC" sz="2000"/>
        </a:p>
      </dgm:t>
    </dgm:pt>
    <dgm:pt modelId="{7B33AF6D-D0D9-4BCA-B5C7-A68671829F82}" type="sibTrans" cxnId="{963DAC19-704E-48E5-BF5B-9A971C9C99DE}">
      <dgm:prSet/>
      <dgm:spPr/>
      <dgm:t>
        <a:bodyPr/>
        <a:lstStyle/>
        <a:p>
          <a:endParaRPr lang="es-EC" sz="2000"/>
        </a:p>
      </dgm:t>
    </dgm:pt>
    <dgm:pt modelId="{DE8AF9F6-FAB2-42F8-A1BC-77AD3BD2929C}">
      <dgm:prSet phldrT="[Texto]" custT="1"/>
      <dgm:spPr>
        <a:solidFill>
          <a:schemeClr val="accent5">
            <a:hueOff val="-2252848"/>
            <a:satOff val="-5806"/>
            <a:lumOff val="-3922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FLW</a:t>
          </a:r>
          <a:endParaRPr lang="es-EC" sz="2000" b="1" dirty="0">
            <a:solidFill>
              <a:schemeClr val="tx1"/>
            </a:solidFill>
          </a:endParaRPr>
        </a:p>
      </dgm:t>
    </dgm:pt>
    <dgm:pt modelId="{B3B4F13D-4426-4AC6-8EE2-80EC6C4A8344}" type="parTrans" cxnId="{89863E26-3D0B-40BB-9173-C1C9D279A002}">
      <dgm:prSet/>
      <dgm:spPr/>
      <dgm:t>
        <a:bodyPr/>
        <a:lstStyle/>
        <a:p>
          <a:endParaRPr lang="es-EC" sz="2000"/>
        </a:p>
      </dgm:t>
    </dgm:pt>
    <dgm:pt modelId="{D14AD3CE-7121-4188-9D3F-52C2DBC4F826}" type="sibTrans" cxnId="{89863E26-3D0B-40BB-9173-C1C9D279A002}">
      <dgm:prSet/>
      <dgm:spPr/>
      <dgm:t>
        <a:bodyPr/>
        <a:lstStyle/>
        <a:p>
          <a:endParaRPr lang="es-EC" sz="2000"/>
        </a:p>
      </dgm:t>
    </dgm:pt>
    <dgm:pt modelId="{7590318F-D207-4749-A0AF-83FCC760F06E}">
      <dgm:prSet phldrT="[Texto]" custT="1"/>
      <dgm:spPr/>
      <dgm:t>
        <a:bodyPr/>
        <a:lstStyle/>
        <a:p>
          <a:r>
            <a:rPr lang="es-ES" sz="2000" dirty="0" err="1"/>
            <a:t>TTot</a:t>
          </a:r>
          <a:r>
            <a:rPr lang="es-ES" sz="2000" dirty="0"/>
            <a:t>: Duración promedio de respiración. </a:t>
          </a:r>
          <a:endParaRPr lang="es-EC" sz="2000" dirty="0"/>
        </a:p>
      </dgm:t>
    </dgm:pt>
    <dgm:pt modelId="{3E02CBD6-CEE2-47AF-97B1-A69FE75C5FB5}" type="parTrans" cxnId="{CE95EDD7-782F-47B6-9208-095105F0EA51}">
      <dgm:prSet/>
      <dgm:spPr/>
      <dgm:t>
        <a:bodyPr/>
        <a:lstStyle/>
        <a:p>
          <a:endParaRPr lang="es-EC" sz="2000"/>
        </a:p>
      </dgm:t>
    </dgm:pt>
    <dgm:pt modelId="{C8E4E501-241E-42D0-A85E-A5F89252466C}" type="sibTrans" cxnId="{CE95EDD7-782F-47B6-9208-095105F0EA51}">
      <dgm:prSet/>
      <dgm:spPr/>
      <dgm:t>
        <a:bodyPr/>
        <a:lstStyle/>
        <a:p>
          <a:endParaRPr lang="es-EC" sz="2000"/>
        </a:p>
      </dgm:t>
    </dgm:pt>
    <dgm:pt modelId="{0848F9DE-E83D-456E-90F5-B4B317C189DC}">
      <dgm:prSet phldrT="[Texto]" custT="1"/>
      <dgm:spPr>
        <a:solidFill>
          <a:schemeClr val="accent5">
            <a:hueOff val="-4505695"/>
            <a:satOff val="-11613"/>
            <a:lumOff val="-7843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PPG</a:t>
          </a:r>
          <a:endParaRPr lang="es-EC" sz="2000" b="1" dirty="0">
            <a:solidFill>
              <a:schemeClr val="tx1"/>
            </a:solidFill>
          </a:endParaRPr>
        </a:p>
      </dgm:t>
    </dgm:pt>
    <dgm:pt modelId="{55114036-E91F-46CF-B3BB-66D4BD0BCB04}" type="parTrans" cxnId="{4BA90328-FBB4-44E9-8B6E-264CAC9D748A}">
      <dgm:prSet/>
      <dgm:spPr/>
      <dgm:t>
        <a:bodyPr/>
        <a:lstStyle/>
        <a:p>
          <a:endParaRPr lang="es-EC" sz="2000"/>
        </a:p>
      </dgm:t>
    </dgm:pt>
    <dgm:pt modelId="{69554846-EBE7-41B0-BF97-80589278CD48}" type="sibTrans" cxnId="{4BA90328-FBB4-44E9-8B6E-264CAC9D748A}">
      <dgm:prSet/>
      <dgm:spPr/>
      <dgm:t>
        <a:bodyPr/>
        <a:lstStyle/>
        <a:p>
          <a:endParaRPr lang="es-EC" sz="2000"/>
        </a:p>
      </dgm:t>
    </dgm:pt>
    <dgm:pt modelId="{7AF48725-FEEC-4D90-BFC7-8BB56CEC9C8A}">
      <dgm:prSet phldrT="[Texto]" custT="1"/>
      <dgm:spPr/>
      <dgm:t>
        <a:bodyPr/>
        <a:lstStyle/>
        <a:p>
          <a:r>
            <a:rPr lang="es-ES" sz="2000" dirty="0" err="1"/>
            <a:t>sdSST</a:t>
          </a:r>
          <a:r>
            <a:rPr lang="es-ES" sz="2000" dirty="0"/>
            <a:t>: Variabilidad temporal de latidos. </a:t>
          </a:r>
          <a:endParaRPr lang="es-EC" sz="2000" dirty="0"/>
        </a:p>
      </dgm:t>
    </dgm:pt>
    <dgm:pt modelId="{6D021EAC-027F-468A-A9A1-5B6AAB09C8A9}" type="parTrans" cxnId="{2E60E5FF-8619-4B31-9EB9-0DF5AA3D463F}">
      <dgm:prSet/>
      <dgm:spPr/>
      <dgm:t>
        <a:bodyPr/>
        <a:lstStyle/>
        <a:p>
          <a:endParaRPr lang="es-EC" sz="2000"/>
        </a:p>
      </dgm:t>
    </dgm:pt>
    <dgm:pt modelId="{AF303D53-9D41-44B5-8B06-394CF8C0A12C}" type="sibTrans" cxnId="{2E60E5FF-8619-4B31-9EB9-0DF5AA3D463F}">
      <dgm:prSet/>
      <dgm:spPr/>
      <dgm:t>
        <a:bodyPr/>
        <a:lstStyle/>
        <a:p>
          <a:endParaRPr lang="es-EC" sz="2000"/>
        </a:p>
      </dgm:t>
    </dgm:pt>
    <dgm:pt modelId="{FEA52F45-5AB0-4716-863A-09B200D2389D}">
      <dgm:prSet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GSR</a:t>
          </a:r>
          <a:endParaRPr lang="es-EC" sz="2000" b="1" dirty="0">
            <a:solidFill>
              <a:schemeClr val="tx1"/>
            </a:solidFill>
          </a:endParaRPr>
        </a:p>
      </dgm:t>
    </dgm:pt>
    <dgm:pt modelId="{641A711A-572A-474E-A650-0DD766C1EAC7}" type="parTrans" cxnId="{00773407-A870-48DC-9EAD-54DF8955F295}">
      <dgm:prSet/>
      <dgm:spPr/>
      <dgm:t>
        <a:bodyPr/>
        <a:lstStyle/>
        <a:p>
          <a:endParaRPr lang="es-EC" sz="2000"/>
        </a:p>
      </dgm:t>
    </dgm:pt>
    <dgm:pt modelId="{8EAAC3F8-0C89-4450-A7D6-8609B9F04128}" type="sibTrans" cxnId="{00773407-A870-48DC-9EAD-54DF8955F295}">
      <dgm:prSet/>
      <dgm:spPr/>
      <dgm:t>
        <a:bodyPr/>
        <a:lstStyle/>
        <a:p>
          <a:endParaRPr lang="es-EC" sz="2000"/>
        </a:p>
      </dgm:t>
    </dgm:pt>
    <dgm:pt modelId="{9DB00A44-ECC3-4087-9123-BB99A3C5119D}">
      <dgm:prSet custT="1"/>
      <dgm:spPr/>
      <dgm:t>
        <a:bodyPr/>
        <a:lstStyle/>
        <a:p>
          <a:r>
            <a:rPr lang="es-ES" sz="2000" dirty="0" err="1"/>
            <a:t>GSRm</a:t>
          </a:r>
          <a:r>
            <a:rPr lang="es-ES" sz="2000" dirty="0"/>
            <a:t>: Pendiente de ajuste. </a:t>
          </a:r>
          <a:endParaRPr lang="es-EC" sz="2000" dirty="0"/>
        </a:p>
      </dgm:t>
    </dgm:pt>
    <dgm:pt modelId="{B67D56D9-7970-46B6-8131-7E651F32419D}" type="parTrans" cxnId="{ABA2D38E-2467-4737-B250-E2C7C644717E}">
      <dgm:prSet/>
      <dgm:spPr/>
      <dgm:t>
        <a:bodyPr/>
        <a:lstStyle/>
        <a:p>
          <a:endParaRPr lang="es-EC" sz="2000"/>
        </a:p>
      </dgm:t>
    </dgm:pt>
    <dgm:pt modelId="{99BE294B-50F3-4EF9-8735-5BBFB1DC5D1C}" type="sibTrans" cxnId="{ABA2D38E-2467-4737-B250-E2C7C644717E}">
      <dgm:prSet/>
      <dgm:spPr/>
      <dgm:t>
        <a:bodyPr/>
        <a:lstStyle/>
        <a:p>
          <a:endParaRPr lang="es-EC" sz="2000"/>
        </a:p>
      </dgm:t>
    </dgm:pt>
    <dgm:pt modelId="{C8CF4A92-389C-4972-A504-B158346B9463}" type="pres">
      <dgm:prSet presAssocID="{2AA2ACFB-0B71-48AB-B80A-61520AE65C1F}" presName="linear" presStyleCnt="0">
        <dgm:presLayoutVars>
          <dgm:animLvl val="lvl"/>
          <dgm:resizeHandles val="exact"/>
        </dgm:presLayoutVars>
      </dgm:prSet>
      <dgm:spPr/>
    </dgm:pt>
    <dgm:pt modelId="{53267F1E-B2E3-4145-B0B9-2FC014768136}" type="pres">
      <dgm:prSet presAssocID="{7944A29F-8291-408E-931C-62FB5068FD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991F83-00F0-4066-89F3-F4FF0CA14AAA}" type="pres">
      <dgm:prSet presAssocID="{7944A29F-8291-408E-931C-62FB5068FDDA}" presName="childText" presStyleLbl="revTx" presStyleIdx="0" presStyleCnt="4">
        <dgm:presLayoutVars>
          <dgm:bulletEnabled val="1"/>
        </dgm:presLayoutVars>
      </dgm:prSet>
      <dgm:spPr/>
    </dgm:pt>
    <dgm:pt modelId="{27A28BE9-29DC-449F-8008-3FEDDFD64F2A}" type="pres">
      <dgm:prSet presAssocID="{DE8AF9F6-FAB2-42F8-A1BC-77AD3BD292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AEA358-59BB-492C-9FDD-309DF4160695}" type="pres">
      <dgm:prSet presAssocID="{DE8AF9F6-FAB2-42F8-A1BC-77AD3BD2929C}" presName="childText" presStyleLbl="revTx" presStyleIdx="1" presStyleCnt="4">
        <dgm:presLayoutVars>
          <dgm:bulletEnabled val="1"/>
        </dgm:presLayoutVars>
      </dgm:prSet>
      <dgm:spPr/>
    </dgm:pt>
    <dgm:pt modelId="{37551E74-0DEB-4ABA-90AD-DEA189B57296}" type="pres">
      <dgm:prSet presAssocID="{0848F9DE-E83D-456E-90F5-B4B317C189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1C5EAE-B77C-428D-B862-AA37E6BE863C}" type="pres">
      <dgm:prSet presAssocID="{0848F9DE-E83D-456E-90F5-B4B317C189DC}" presName="childText" presStyleLbl="revTx" presStyleIdx="2" presStyleCnt="4">
        <dgm:presLayoutVars>
          <dgm:bulletEnabled val="1"/>
        </dgm:presLayoutVars>
      </dgm:prSet>
      <dgm:spPr/>
    </dgm:pt>
    <dgm:pt modelId="{B67B1973-35F1-4CE8-99B8-4DC14AFB80E7}" type="pres">
      <dgm:prSet presAssocID="{FEA52F45-5AB0-4716-863A-09B200D238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ECF688A-6AF8-4866-9601-1FC6C1AEDD33}" type="pres">
      <dgm:prSet presAssocID="{FEA52F45-5AB0-4716-863A-09B200D2389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0773407-A870-48DC-9EAD-54DF8955F295}" srcId="{2AA2ACFB-0B71-48AB-B80A-61520AE65C1F}" destId="{FEA52F45-5AB0-4716-863A-09B200D2389D}" srcOrd="3" destOrd="0" parTransId="{641A711A-572A-474E-A650-0DD766C1EAC7}" sibTransId="{8EAAC3F8-0C89-4450-A7D6-8609B9F04128}"/>
    <dgm:cxn modelId="{963DAC19-704E-48E5-BF5B-9A971C9C99DE}" srcId="{7944A29F-8291-408E-931C-62FB5068FDDA}" destId="{CE5CF260-C72A-4CFF-A914-26EAC43473F8}" srcOrd="0" destOrd="0" parTransId="{1D07C0D1-3C00-4A61-B851-D89E750EB573}" sibTransId="{7B33AF6D-D0D9-4BCA-B5C7-A68671829F82}"/>
    <dgm:cxn modelId="{89863E26-3D0B-40BB-9173-C1C9D279A002}" srcId="{2AA2ACFB-0B71-48AB-B80A-61520AE65C1F}" destId="{DE8AF9F6-FAB2-42F8-A1BC-77AD3BD2929C}" srcOrd="1" destOrd="0" parTransId="{B3B4F13D-4426-4AC6-8EE2-80EC6C4A8344}" sibTransId="{D14AD3CE-7121-4188-9D3F-52C2DBC4F826}"/>
    <dgm:cxn modelId="{4BA90328-FBB4-44E9-8B6E-264CAC9D748A}" srcId="{2AA2ACFB-0B71-48AB-B80A-61520AE65C1F}" destId="{0848F9DE-E83D-456E-90F5-B4B317C189DC}" srcOrd="2" destOrd="0" parTransId="{55114036-E91F-46CF-B3BB-66D4BD0BCB04}" sibTransId="{69554846-EBE7-41B0-BF97-80589278CD48}"/>
    <dgm:cxn modelId="{4727F24A-5895-43B1-88F3-63E024B29D3C}" type="presOf" srcId="{0848F9DE-E83D-456E-90F5-B4B317C189DC}" destId="{37551E74-0DEB-4ABA-90AD-DEA189B57296}" srcOrd="0" destOrd="0" presId="urn:microsoft.com/office/officeart/2005/8/layout/vList2"/>
    <dgm:cxn modelId="{0AA2F954-35E2-472C-BBCC-9704A3DFA74F}" type="presOf" srcId="{9DB00A44-ECC3-4087-9123-BB99A3C5119D}" destId="{FECF688A-6AF8-4866-9601-1FC6C1AEDD33}" srcOrd="0" destOrd="0" presId="urn:microsoft.com/office/officeart/2005/8/layout/vList2"/>
    <dgm:cxn modelId="{86A39559-090A-473B-A0FE-319EDC546CDF}" type="presOf" srcId="{7AF48725-FEEC-4D90-BFC7-8BB56CEC9C8A}" destId="{2D1C5EAE-B77C-428D-B862-AA37E6BE863C}" srcOrd="0" destOrd="0" presId="urn:microsoft.com/office/officeart/2005/8/layout/vList2"/>
    <dgm:cxn modelId="{ABA2D38E-2467-4737-B250-E2C7C644717E}" srcId="{FEA52F45-5AB0-4716-863A-09B200D2389D}" destId="{9DB00A44-ECC3-4087-9123-BB99A3C5119D}" srcOrd="0" destOrd="0" parTransId="{B67D56D9-7970-46B6-8131-7E651F32419D}" sibTransId="{99BE294B-50F3-4EF9-8735-5BBFB1DC5D1C}"/>
    <dgm:cxn modelId="{43876296-82F6-48A8-8ABA-FFD83C28F35E}" type="presOf" srcId="{FEA52F45-5AB0-4716-863A-09B200D2389D}" destId="{B67B1973-35F1-4CE8-99B8-4DC14AFB80E7}" srcOrd="0" destOrd="0" presId="urn:microsoft.com/office/officeart/2005/8/layout/vList2"/>
    <dgm:cxn modelId="{77D720A8-D177-4B48-B3A4-78A13EB143CD}" type="presOf" srcId="{7944A29F-8291-408E-931C-62FB5068FDDA}" destId="{53267F1E-B2E3-4145-B0B9-2FC014768136}" srcOrd="0" destOrd="0" presId="urn:microsoft.com/office/officeart/2005/8/layout/vList2"/>
    <dgm:cxn modelId="{0363C3C1-3245-41BA-B64D-18A9D364F4CF}" type="presOf" srcId="{2AA2ACFB-0B71-48AB-B80A-61520AE65C1F}" destId="{C8CF4A92-389C-4972-A504-B158346B9463}" srcOrd="0" destOrd="0" presId="urn:microsoft.com/office/officeart/2005/8/layout/vList2"/>
    <dgm:cxn modelId="{2E4DB0CF-CDD7-4A46-B09C-FBDB41A6D62F}" srcId="{2AA2ACFB-0B71-48AB-B80A-61520AE65C1F}" destId="{7944A29F-8291-408E-931C-62FB5068FDDA}" srcOrd="0" destOrd="0" parTransId="{DFDDE91D-7C12-4395-B436-FBB5592010EB}" sibTransId="{2A76A1EB-B1D5-43D6-B864-17319825C858}"/>
    <dgm:cxn modelId="{A2A186D0-9287-4046-BEA8-E0F58FE09919}" type="presOf" srcId="{DE8AF9F6-FAB2-42F8-A1BC-77AD3BD2929C}" destId="{27A28BE9-29DC-449F-8008-3FEDDFD64F2A}" srcOrd="0" destOrd="0" presId="urn:microsoft.com/office/officeart/2005/8/layout/vList2"/>
    <dgm:cxn modelId="{CE95EDD7-782F-47B6-9208-095105F0EA51}" srcId="{DE8AF9F6-FAB2-42F8-A1BC-77AD3BD2929C}" destId="{7590318F-D207-4749-A0AF-83FCC760F06E}" srcOrd="0" destOrd="0" parTransId="{3E02CBD6-CEE2-47AF-97B1-A69FE75C5FB5}" sibTransId="{C8E4E501-241E-42D0-A85E-A5F89252466C}"/>
    <dgm:cxn modelId="{334CA3E0-7FBC-4652-8438-E0FFF7AF5436}" type="presOf" srcId="{7590318F-D207-4749-A0AF-83FCC760F06E}" destId="{07AEA358-59BB-492C-9FDD-309DF4160695}" srcOrd="0" destOrd="0" presId="urn:microsoft.com/office/officeart/2005/8/layout/vList2"/>
    <dgm:cxn modelId="{F508AAEE-EC82-4CEF-942F-7E00F8AE76B5}" type="presOf" srcId="{CE5CF260-C72A-4CFF-A914-26EAC43473F8}" destId="{EA991F83-00F0-4066-89F3-F4FF0CA14AAA}" srcOrd="0" destOrd="0" presId="urn:microsoft.com/office/officeart/2005/8/layout/vList2"/>
    <dgm:cxn modelId="{2E60E5FF-8619-4B31-9EB9-0DF5AA3D463F}" srcId="{0848F9DE-E83D-456E-90F5-B4B317C189DC}" destId="{7AF48725-FEEC-4D90-BFC7-8BB56CEC9C8A}" srcOrd="0" destOrd="0" parTransId="{6D021EAC-027F-468A-A9A1-5B6AAB09C8A9}" sibTransId="{AF303D53-9D41-44B5-8B06-394CF8C0A12C}"/>
    <dgm:cxn modelId="{4D52BCCC-6393-490E-B5AB-38361DCEABED}" type="presParOf" srcId="{C8CF4A92-389C-4972-A504-B158346B9463}" destId="{53267F1E-B2E3-4145-B0B9-2FC014768136}" srcOrd="0" destOrd="0" presId="urn:microsoft.com/office/officeart/2005/8/layout/vList2"/>
    <dgm:cxn modelId="{461FB153-D11C-4B21-8B2F-AAFC18FF5DAC}" type="presParOf" srcId="{C8CF4A92-389C-4972-A504-B158346B9463}" destId="{EA991F83-00F0-4066-89F3-F4FF0CA14AAA}" srcOrd="1" destOrd="0" presId="urn:microsoft.com/office/officeart/2005/8/layout/vList2"/>
    <dgm:cxn modelId="{AA7F2830-01D5-4949-B938-CBE0E8337A23}" type="presParOf" srcId="{C8CF4A92-389C-4972-A504-B158346B9463}" destId="{27A28BE9-29DC-449F-8008-3FEDDFD64F2A}" srcOrd="2" destOrd="0" presId="urn:microsoft.com/office/officeart/2005/8/layout/vList2"/>
    <dgm:cxn modelId="{E033DEDA-13A9-48AF-991C-0902C2CE972C}" type="presParOf" srcId="{C8CF4A92-389C-4972-A504-B158346B9463}" destId="{07AEA358-59BB-492C-9FDD-309DF4160695}" srcOrd="3" destOrd="0" presId="urn:microsoft.com/office/officeart/2005/8/layout/vList2"/>
    <dgm:cxn modelId="{295B1AC3-DBC6-4307-97AC-D79C2896CF22}" type="presParOf" srcId="{C8CF4A92-389C-4972-A504-B158346B9463}" destId="{37551E74-0DEB-4ABA-90AD-DEA189B57296}" srcOrd="4" destOrd="0" presId="urn:microsoft.com/office/officeart/2005/8/layout/vList2"/>
    <dgm:cxn modelId="{D2ED444F-B684-46F6-ACC4-0B419BECEA34}" type="presParOf" srcId="{C8CF4A92-389C-4972-A504-B158346B9463}" destId="{2D1C5EAE-B77C-428D-B862-AA37E6BE863C}" srcOrd="5" destOrd="0" presId="urn:microsoft.com/office/officeart/2005/8/layout/vList2"/>
    <dgm:cxn modelId="{4EB71931-2972-4230-98DC-6EAEE115F9CB}" type="presParOf" srcId="{C8CF4A92-389C-4972-A504-B158346B9463}" destId="{B67B1973-35F1-4CE8-99B8-4DC14AFB80E7}" srcOrd="6" destOrd="0" presId="urn:microsoft.com/office/officeart/2005/8/layout/vList2"/>
    <dgm:cxn modelId="{A93DF6F7-8F95-4DEF-B294-7CB9E6BDDC50}" type="presParOf" srcId="{C8CF4A92-389C-4972-A504-B158346B9463}" destId="{FECF688A-6AF8-4866-9601-1FC6C1AEDD3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A2ACFB-0B71-48AB-B80A-61520AE65C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944A29F-8291-408E-931C-62FB5068FDDA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DFDDE91D-7C12-4395-B436-FBB5592010EB}" type="parTrans" cxnId="{2E4DB0CF-CDD7-4A46-B09C-FBDB41A6D62F}">
      <dgm:prSet/>
      <dgm:spPr/>
      <dgm:t>
        <a:bodyPr/>
        <a:lstStyle/>
        <a:p>
          <a:endParaRPr lang="es-EC" sz="2000"/>
        </a:p>
      </dgm:t>
    </dgm:pt>
    <dgm:pt modelId="{2A76A1EB-B1D5-43D6-B864-17319825C858}" type="sibTrans" cxnId="{2E4DB0CF-CDD7-4A46-B09C-FBDB41A6D62F}">
      <dgm:prSet/>
      <dgm:spPr/>
      <dgm:t>
        <a:bodyPr/>
        <a:lstStyle/>
        <a:p>
          <a:endParaRPr lang="es-EC" sz="2000"/>
        </a:p>
      </dgm:t>
    </dgm:pt>
    <dgm:pt modelId="{CE5CF260-C72A-4CFF-A914-26EAC43473F8}">
      <dgm:prSet phldrT="[Texto]" custT="1"/>
      <dgm:spPr/>
      <dgm:t>
        <a:bodyPr/>
        <a:lstStyle/>
        <a:p>
          <a:r>
            <a:rPr lang="es-ES" sz="2000" dirty="0"/>
            <a:t>+ LF</a:t>
          </a:r>
          <a:endParaRPr lang="es-EC" sz="2000" dirty="0"/>
        </a:p>
      </dgm:t>
    </dgm:pt>
    <dgm:pt modelId="{1D07C0D1-3C00-4A61-B851-D89E750EB573}" type="parTrans" cxnId="{963DAC19-704E-48E5-BF5B-9A971C9C99DE}">
      <dgm:prSet/>
      <dgm:spPr/>
      <dgm:t>
        <a:bodyPr/>
        <a:lstStyle/>
        <a:p>
          <a:endParaRPr lang="es-EC" sz="2000"/>
        </a:p>
      </dgm:t>
    </dgm:pt>
    <dgm:pt modelId="{7B33AF6D-D0D9-4BCA-B5C7-A68671829F82}" type="sibTrans" cxnId="{963DAC19-704E-48E5-BF5B-9A971C9C99DE}">
      <dgm:prSet/>
      <dgm:spPr/>
      <dgm:t>
        <a:bodyPr/>
        <a:lstStyle/>
        <a:p>
          <a:endParaRPr lang="es-EC" sz="2000"/>
        </a:p>
      </dgm:t>
    </dgm:pt>
    <dgm:pt modelId="{DE8AF9F6-FAB2-42F8-A1BC-77AD3BD2929C}">
      <dgm:prSet phldrT="[Texto]" custT="1"/>
      <dgm:spPr>
        <a:solidFill>
          <a:schemeClr val="accent5">
            <a:hueOff val="-2252848"/>
            <a:satOff val="-5806"/>
            <a:lumOff val="-3922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B3B4F13D-4426-4AC6-8EE2-80EC6C4A8344}" type="parTrans" cxnId="{89863E26-3D0B-40BB-9173-C1C9D279A002}">
      <dgm:prSet/>
      <dgm:spPr/>
      <dgm:t>
        <a:bodyPr/>
        <a:lstStyle/>
        <a:p>
          <a:endParaRPr lang="es-EC" sz="2000"/>
        </a:p>
      </dgm:t>
    </dgm:pt>
    <dgm:pt modelId="{D14AD3CE-7121-4188-9D3F-52C2DBC4F826}" type="sibTrans" cxnId="{89863E26-3D0B-40BB-9173-C1C9D279A002}">
      <dgm:prSet/>
      <dgm:spPr/>
      <dgm:t>
        <a:bodyPr/>
        <a:lstStyle/>
        <a:p>
          <a:endParaRPr lang="es-EC" sz="2000"/>
        </a:p>
      </dgm:t>
    </dgm:pt>
    <dgm:pt modelId="{7590318F-D207-4749-A0AF-83FCC760F06E}">
      <dgm:prSet phldrT="[Texto]" custT="1"/>
      <dgm:spPr/>
      <dgm:t>
        <a:bodyPr/>
        <a:lstStyle/>
        <a:p>
          <a:r>
            <a:rPr lang="es-ES" sz="2000" dirty="0"/>
            <a:t>- </a:t>
          </a:r>
          <a:r>
            <a:rPr lang="es-ES" sz="2000" dirty="0" err="1"/>
            <a:t>TTot</a:t>
          </a:r>
          <a:endParaRPr lang="es-EC" sz="2000" dirty="0"/>
        </a:p>
      </dgm:t>
    </dgm:pt>
    <dgm:pt modelId="{3E02CBD6-CEE2-47AF-97B1-A69FE75C5FB5}" type="parTrans" cxnId="{CE95EDD7-782F-47B6-9208-095105F0EA51}">
      <dgm:prSet/>
      <dgm:spPr/>
      <dgm:t>
        <a:bodyPr/>
        <a:lstStyle/>
        <a:p>
          <a:endParaRPr lang="es-EC" sz="2000"/>
        </a:p>
      </dgm:t>
    </dgm:pt>
    <dgm:pt modelId="{C8E4E501-241E-42D0-A85E-A5F89252466C}" type="sibTrans" cxnId="{CE95EDD7-782F-47B6-9208-095105F0EA51}">
      <dgm:prSet/>
      <dgm:spPr/>
      <dgm:t>
        <a:bodyPr/>
        <a:lstStyle/>
        <a:p>
          <a:endParaRPr lang="es-EC" sz="2000"/>
        </a:p>
      </dgm:t>
    </dgm:pt>
    <dgm:pt modelId="{0848F9DE-E83D-456E-90F5-B4B317C189DC}">
      <dgm:prSet phldrT="[Texto]" custT="1"/>
      <dgm:spPr>
        <a:solidFill>
          <a:schemeClr val="accent5">
            <a:hueOff val="-4505695"/>
            <a:satOff val="-11613"/>
            <a:lumOff val="-7843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55114036-E91F-46CF-B3BB-66D4BD0BCB04}" type="parTrans" cxnId="{4BA90328-FBB4-44E9-8B6E-264CAC9D748A}">
      <dgm:prSet/>
      <dgm:spPr/>
      <dgm:t>
        <a:bodyPr/>
        <a:lstStyle/>
        <a:p>
          <a:endParaRPr lang="es-EC" sz="2000"/>
        </a:p>
      </dgm:t>
    </dgm:pt>
    <dgm:pt modelId="{69554846-EBE7-41B0-BF97-80589278CD48}" type="sibTrans" cxnId="{4BA90328-FBB4-44E9-8B6E-264CAC9D748A}">
      <dgm:prSet/>
      <dgm:spPr/>
      <dgm:t>
        <a:bodyPr/>
        <a:lstStyle/>
        <a:p>
          <a:endParaRPr lang="es-EC" sz="2000"/>
        </a:p>
      </dgm:t>
    </dgm:pt>
    <dgm:pt modelId="{7AF48725-FEEC-4D90-BFC7-8BB56CEC9C8A}">
      <dgm:prSet phldrT="[Texto]" custT="1"/>
      <dgm:spPr/>
      <dgm:t>
        <a:bodyPr/>
        <a:lstStyle/>
        <a:p>
          <a:r>
            <a:rPr lang="es-ES" sz="2000" dirty="0"/>
            <a:t>+</a:t>
          </a:r>
          <a:r>
            <a:rPr lang="es-ES" sz="2000" dirty="0" err="1"/>
            <a:t>sdSST</a:t>
          </a:r>
          <a:endParaRPr lang="es-EC" sz="2000" dirty="0"/>
        </a:p>
      </dgm:t>
    </dgm:pt>
    <dgm:pt modelId="{6D021EAC-027F-468A-A9A1-5B6AAB09C8A9}" type="parTrans" cxnId="{2E60E5FF-8619-4B31-9EB9-0DF5AA3D463F}">
      <dgm:prSet/>
      <dgm:spPr/>
      <dgm:t>
        <a:bodyPr/>
        <a:lstStyle/>
        <a:p>
          <a:endParaRPr lang="es-EC" sz="2000"/>
        </a:p>
      </dgm:t>
    </dgm:pt>
    <dgm:pt modelId="{AF303D53-9D41-44B5-8B06-394CF8C0A12C}" type="sibTrans" cxnId="{2E60E5FF-8619-4B31-9EB9-0DF5AA3D463F}">
      <dgm:prSet/>
      <dgm:spPr/>
      <dgm:t>
        <a:bodyPr/>
        <a:lstStyle/>
        <a:p>
          <a:endParaRPr lang="es-EC" sz="2000"/>
        </a:p>
      </dgm:t>
    </dgm:pt>
    <dgm:pt modelId="{FEA52F45-5AB0-4716-863A-09B200D2389D}">
      <dgm:prSet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641A711A-572A-474E-A650-0DD766C1EAC7}" type="parTrans" cxnId="{00773407-A870-48DC-9EAD-54DF8955F295}">
      <dgm:prSet/>
      <dgm:spPr/>
      <dgm:t>
        <a:bodyPr/>
        <a:lstStyle/>
        <a:p>
          <a:endParaRPr lang="es-EC" sz="2000"/>
        </a:p>
      </dgm:t>
    </dgm:pt>
    <dgm:pt modelId="{8EAAC3F8-0C89-4450-A7D6-8609B9F04128}" type="sibTrans" cxnId="{00773407-A870-48DC-9EAD-54DF8955F295}">
      <dgm:prSet/>
      <dgm:spPr/>
      <dgm:t>
        <a:bodyPr/>
        <a:lstStyle/>
        <a:p>
          <a:endParaRPr lang="es-EC" sz="2000"/>
        </a:p>
      </dgm:t>
    </dgm:pt>
    <dgm:pt modelId="{9DB00A44-ECC3-4087-9123-BB99A3C5119D}">
      <dgm:prSet custT="1"/>
      <dgm:spPr/>
      <dgm:t>
        <a:bodyPr/>
        <a:lstStyle/>
        <a:p>
          <a:r>
            <a:rPr lang="es-ES" sz="2000" dirty="0"/>
            <a:t>Positiva </a:t>
          </a:r>
          <a:endParaRPr lang="es-EC" sz="2000" dirty="0"/>
        </a:p>
      </dgm:t>
    </dgm:pt>
    <dgm:pt modelId="{B67D56D9-7970-46B6-8131-7E651F32419D}" type="parTrans" cxnId="{ABA2D38E-2467-4737-B250-E2C7C644717E}">
      <dgm:prSet/>
      <dgm:spPr/>
      <dgm:t>
        <a:bodyPr/>
        <a:lstStyle/>
        <a:p>
          <a:endParaRPr lang="es-EC" sz="2000"/>
        </a:p>
      </dgm:t>
    </dgm:pt>
    <dgm:pt modelId="{99BE294B-50F3-4EF9-8735-5BBFB1DC5D1C}" type="sibTrans" cxnId="{ABA2D38E-2467-4737-B250-E2C7C644717E}">
      <dgm:prSet/>
      <dgm:spPr/>
      <dgm:t>
        <a:bodyPr/>
        <a:lstStyle/>
        <a:p>
          <a:endParaRPr lang="es-EC" sz="2000"/>
        </a:p>
      </dgm:t>
    </dgm:pt>
    <dgm:pt modelId="{C8CF4A92-389C-4972-A504-B158346B9463}" type="pres">
      <dgm:prSet presAssocID="{2AA2ACFB-0B71-48AB-B80A-61520AE65C1F}" presName="linear" presStyleCnt="0">
        <dgm:presLayoutVars>
          <dgm:animLvl val="lvl"/>
          <dgm:resizeHandles val="exact"/>
        </dgm:presLayoutVars>
      </dgm:prSet>
      <dgm:spPr/>
    </dgm:pt>
    <dgm:pt modelId="{53267F1E-B2E3-4145-B0B9-2FC014768136}" type="pres">
      <dgm:prSet presAssocID="{7944A29F-8291-408E-931C-62FB5068FD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991F83-00F0-4066-89F3-F4FF0CA14AAA}" type="pres">
      <dgm:prSet presAssocID="{7944A29F-8291-408E-931C-62FB5068FDDA}" presName="childText" presStyleLbl="revTx" presStyleIdx="0" presStyleCnt="4">
        <dgm:presLayoutVars>
          <dgm:bulletEnabled val="1"/>
        </dgm:presLayoutVars>
      </dgm:prSet>
      <dgm:spPr/>
    </dgm:pt>
    <dgm:pt modelId="{27A28BE9-29DC-449F-8008-3FEDDFD64F2A}" type="pres">
      <dgm:prSet presAssocID="{DE8AF9F6-FAB2-42F8-A1BC-77AD3BD292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AEA358-59BB-492C-9FDD-309DF4160695}" type="pres">
      <dgm:prSet presAssocID="{DE8AF9F6-FAB2-42F8-A1BC-77AD3BD2929C}" presName="childText" presStyleLbl="revTx" presStyleIdx="1" presStyleCnt="4">
        <dgm:presLayoutVars>
          <dgm:bulletEnabled val="1"/>
        </dgm:presLayoutVars>
      </dgm:prSet>
      <dgm:spPr/>
    </dgm:pt>
    <dgm:pt modelId="{37551E74-0DEB-4ABA-90AD-DEA189B57296}" type="pres">
      <dgm:prSet presAssocID="{0848F9DE-E83D-456E-90F5-B4B317C189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1C5EAE-B77C-428D-B862-AA37E6BE863C}" type="pres">
      <dgm:prSet presAssocID="{0848F9DE-E83D-456E-90F5-B4B317C189DC}" presName="childText" presStyleLbl="revTx" presStyleIdx="2" presStyleCnt="4">
        <dgm:presLayoutVars>
          <dgm:bulletEnabled val="1"/>
        </dgm:presLayoutVars>
      </dgm:prSet>
      <dgm:spPr/>
    </dgm:pt>
    <dgm:pt modelId="{B67B1973-35F1-4CE8-99B8-4DC14AFB80E7}" type="pres">
      <dgm:prSet presAssocID="{FEA52F45-5AB0-4716-863A-09B200D238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ECF688A-6AF8-4866-9601-1FC6C1AEDD33}" type="pres">
      <dgm:prSet presAssocID="{FEA52F45-5AB0-4716-863A-09B200D2389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0773407-A870-48DC-9EAD-54DF8955F295}" srcId="{2AA2ACFB-0B71-48AB-B80A-61520AE65C1F}" destId="{FEA52F45-5AB0-4716-863A-09B200D2389D}" srcOrd="3" destOrd="0" parTransId="{641A711A-572A-474E-A650-0DD766C1EAC7}" sibTransId="{8EAAC3F8-0C89-4450-A7D6-8609B9F04128}"/>
    <dgm:cxn modelId="{963DAC19-704E-48E5-BF5B-9A971C9C99DE}" srcId="{7944A29F-8291-408E-931C-62FB5068FDDA}" destId="{CE5CF260-C72A-4CFF-A914-26EAC43473F8}" srcOrd="0" destOrd="0" parTransId="{1D07C0D1-3C00-4A61-B851-D89E750EB573}" sibTransId="{7B33AF6D-D0D9-4BCA-B5C7-A68671829F82}"/>
    <dgm:cxn modelId="{89863E26-3D0B-40BB-9173-C1C9D279A002}" srcId="{2AA2ACFB-0B71-48AB-B80A-61520AE65C1F}" destId="{DE8AF9F6-FAB2-42F8-A1BC-77AD3BD2929C}" srcOrd="1" destOrd="0" parTransId="{B3B4F13D-4426-4AC6-8EE2-80EC6C4A8344}" sibTransId="{D14AD3CE-7121-4188-9D3F-52C2DBC4F826}"/>
    <dgm:cxn modelId="{4BA90328-FBB4-44E9-8B6E-264CAC9D748A}" srcId="{2AA2ACFB-0B71-48AB-B80A-61520AE65C1F}" destId="{0848F9DE-E83D-456E-90F5-B4B317C189DC}" srcOrd="2" destOrd="0" parTransId="{55114036-E91F-46CF-B3BB-66D4BD0BCB04}" sibTransId="{69554846-EBE7-41B0-BF97-80589278CD48}"/>
    <dgm:cxn modelId="{4727F24A-5895-43B1-88F3-63E024B29D3C}" type="presOf" srcId="{0848F9DE-E83D-456E-90F5-B4B317C189DC}" destId="{37551E74-0DEB-4ABA-90AD-DEA189B57296}" srcOrd="0" destOrd="0" presId="urn:microsoft.com/office/officeart/2005/8/layout/vList2"/>
    <dgm:cxn modelId="{0AA2F954-35E2-472C-BBCC-9704A3DFA74F}" type="presOf" srcId="{9DB00A44-ECC3-4087-9123-BB99A3C5119D}" destId="{FECF688A-6AF8-4866-9601-1FC6C1AEDD33}" srcOrd="0" destOrd="0" presId="urn:microsoft.com/office/officeart/2005/8/layout/vList2"/>
    <dgm:cxn modelId="{86A39559-090A-473B-A0FE-319EDC546CDF}" type="presOf" srcId="{7AF48725-FEEC-4D90-BFC7-8BB56CEC9C8A}" destId="{2D1C5EAE-B77C-428D-B862-AA37E6BE863C}" srcOrd="0" destOrd="0" presId="urn:microsoft.com/office/officeart/2005/8/layout/vList2"/>
    <dgm:cxn modelId="{ABA2D38E-2467-4737-B250-E2C7C644717E}" srcId="{FEA52F45-5AB0-4716-863A-09B200D2389D}" destId="{9DB00A44-ECC3-4087-9123-BB99A3C5119D}" srcOrd="0" destOrd="0" parTransId="{B67D56D9-7970-46B6-8131-7E651F32419D}" sibTransId="{99BE294B-50F3-4EF9-8735-5BBFB1DC5D1C}"/>
    <dgm:cxn modelId="{43876296-82F6-48A8-8ABA-FFD83C28F35E}" type="presOf" srcId="{FEA52F45-5AB0-4716-863A-09B200D2389D}" destId="{B67B1973-35F1-4CE8-99B8-4DC14AFB80E7}" srcOrd="0" destOrd="0" presId="urn:microsoft.com/office/officeart/2005/8/layout/vList2"/>
    <dgm:cxn modelId="{77D720A8-D177-4B48-B3A4-78A13EB143CD}" type="presOf" srcId="{7944A29F-8291-408E-931C-62FB5068FDDA}" destId="{53267F1E-B2E3-4145-B0B9-2FC014768136}" srcOrd="0" destOrd="0" presId="urn:microsoft.com/office/officeart/2005/8/layout/vList2"/>
    <dgm:cxn modelId="{0363C3C1-3245-41BA-B64D-18A9D364F4CF}" type="presOf" srcId="{2AA2ACFB-0B71-48AB-B80A-61520AE65C1F}" destId="{C8CF4A92-389C-4972-A504-B158346B9463}" srcOrd="0" destOrd="0" presId="urn:microsoft.com/office/officeart/2005/8/layout/vList2"/>
    <dgm:cxn modelId="{2E4DB0CF-CDD7-4A46-B09C-FBDB41A6D62F}" srcId="{2AA2ACFB-0B71-48AB-B80A-61520AE65C1F}" destId="{7944A29F-8291-408E-931C-62FB5068FDDA}" srcOrd="0" destOrd="0" parTransId="{DFDDE91D-7C12-4395-B436-FBB5592010EB}" sibTransId="{2A76A1EB-B1D5-43D6-B864-17319825C858}"/>
    <dgm:cxn modelId="{A2A186D0-9287-4046-BEA8-E0F58FE09919}" type="presOf" srcId="{DE8AF9F6-FAB2-42F8-A1BC-77AD3BD2929C}" destId="{27A28BE9-29DC-449F-8008-3FEDDFD64F2A}" srcOrd="0" destOrd="0" presId="urn:microsoft.com/office/officeart/2005/8/layout/vList2"/>
    <dgm:cxn modelId="{CE95EDD7-782F-47B6-9208-095105F0EA51}" srcId="{DE8AF9F6-FAB2-42F8-A1BC-77AD3BD2929C}" destId="{7590318F-D207-4749-A0AF-83FCC760F06E}" srcOrd="0" destOrd="0" parTransId="{3E02CBD6-CEE2-47AF-97B1-A69FE75C5FB5}" sibTransId="{C8E4E501-241E-42D0-A85E-A5F89252466C}"/>
    <dgm:cxn modelId="{334CA3E0-7FBC-4652-8438-E0FFF7AF5436}" type="presOf" srcId="{7590318F-D207-4749-A0AF-83FCC760F06E}" destId="{07AEA358-59BB-492C-9FDD-309DF4160695}" srcOrd="0" destOrd="0" presId="urn:microsoft.com/office/officeart/2005/8/layout/vList2"/>
    <dgm:cxn modelId="{F508AAEE-EC82-4CEF-942F-7E00F8AE76B5}" type="presOf" srcId="{CE5CF260-C72A-4CFF-A914-26EAC43473F8}" destId="{EA991F83-00F0-4066-89F3-F4FF0CA14AAA}" srcOrd="0" destOrd="0" presId="urn:microsoft.com/office/officeart/2005/8/layout/vList2"/>
    <dgm:cxn modelId="{2E60E5FF-8619-4B31-9EB9-0DF5AA3D463F}" srcId="{0848F9DE-E83D-456E-90F5-B4B317C189DC}" destId="{7AF48725-FEEC-4D90-BFC7-8BB56CEC9C8A}" srcOrd="0" destOrd="0" parTransId="{6D021EAC-027F-468A-A9A1-5B6AAB09C8A9}" sibTransId="{AF303D53-9D41-44B5-8B06-394CF8C0A12C}"/>
    <dgm:cxn modelId="{4D52BCCC-6393-490E-B5AB-38361DCEABED}" type="presParOf" srcId="{C8CF4A92-389C-4972-A504-B158346B9463}" destId="{53267F1E-B2E3-4145-B0B9-2FC014768136}" srcOrd="0" destOrd="0" presId="urn:microsoft.com/office/officeart/2005/8/layout/vList2"/>
    <dgm:cxn modelId="{461FB153-D11C-4B21-8B2F-AAFC18FF5DAC}" type="presParOf" srcId="{C8CF4A92-389C-4972-A504-B158346B9463}" destId="{EA991F83-00F0-4066-89F3-F4FF0CA14AAA}" srcOrd="1" destOrd="0" presId="urn:microsoft.com/office/officeart/2005/8/layout/vList2"/>
    <dgm:cxn modelId="{AA7F2830-01D5-4949-B938-CBE0E8337A23}" type="presParOf" srcId="{C8CF4A92-389C-4972-A504-B158346B9463}" destId="{27A28BE9-29DC-449F-8008-3FEDDFD64F2A}" srcOrd="2" destOrd="0" presId="urn:microsoft.com/office/officeart/2005/8/layout/vList2"/>
    <dgm:cxn modelId="{E033DEDA-13A9-48AF-991C-0902C2CE972C}" type="presParOf" srcId="{C8CF4A92-389C-4972-A504-B158346B9463}" destId="{07AEA358-59BB-492C-9FDD-309DF4160695}" srcOrd="3" destOrd="0" presId="urn:microsoft.com/office/officeart/2005/8/layout/vList2"/>
    <dgm:cxn modelId="{295B1AC3-DBC6-4307-97AC-D79C2896CF22}" type="presParOf" srcId="{C8CF4A92-389C-4972-A504-B158346B9463}" destId="{37551E74-0DEB-4ABA-90AD-DEA189B57296}" srcOrd="4" destOrd="0" presId="urn:microsoft.com/office/officeart/2005/8/layout/vList2"/>
    <dgm:cxn modelId="{D2ED444F-B684-46F6-ACC4-0B419BECEA34}" type="presParOf" srcId="{C8CF4A92-389C-4972-A504-B158346B9463}" destId="{2D1C5EAE-B77C-428D-B862-AA37E6BE863C}" srcOrd="5" destOrd="0" presId="urn:microsoft.com/office/officeart/2005/8/layout/vList2"/>
    <dgm:cxn modelId="{4EB71931-2972-4230-98DC-6EAEE115F9CB}" type="presParOf" srcId="{C8CF4A92-389C-4972-A504-B158346B9463}" destId="{B67B1973-35F1-4CE8-99B8-4DC14AFB80E7}" srcOrd="6" destOrd="0" presId="urn:microsoft.com/office/officeart/2005/8/layout/vList2"/>
    <dgm:cxn modelId="{A93DF6F7-8F95-4DEF-B294-7CB9E6BDDC50}" type="presParOf" srcId="{C8CF4A92-389C-4972-A504-B158346B9463}" destId="{FECF688A-6AF8-4866-9601-1FC6C1AEDD3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A2ACFB-0B71-48AB-B80A-61520AE65C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944A29F-8291-408E-931C-62FB5068FDDA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DFDDE91D-7C12-4395-B436-FBB5592010EB}" type="parTrans" cxnId="{2E4DB0CF-CDD7-4A46-B09C-FBDB41A6D62F}">
      <dgm:prSet/>
      <dgm:spPr/>
      <dgm:t>
        <a:bodyPr/>
        <a:lstStyle/>
        <a:p>
          <a:endParaRPr lang="es-EC" sz="2000"/>
        </a:p>
      </dgm:t>
    </dgm:pt>
    <dgm:pt modelId="{2A76A1EB-B1D5-43D6-B864-17319825C858}" type="sibTrans" cxnId="{2E4DB0CF-CDD7-4A46-B09C-FBDB41A6D62F}">
      <dgm:prSet/>
      <dgm:spPr/>
      <dgm:t>
        <a:bodyPr/>
        <a:lstStyle/>
        <a:p>
          <a:endParaRPr lang="es-EC" sz="2000"/>
        </a:p>
      </dgm:t>
    </dgm:pt>
    <dgm:pt modelId="{CE5CF260-C72A-4CFF-A914-26EAC43473F8}">
      <dgm:prSet phldrT="[Texto]" custT="1"/>
      <dgm:spPr/>
      <dgm:t>
        <a:bodyPr/>
        <a:lstStyle/>
        <a:p>
          <a:r>
            <a:rPr lang="es-ES" sz="2000" dirty="0"/>
            <a:t>- LF</a:t>
          </a:r>
          <a:endParaRPr lang="es-EC" sz="2000" dirty="0"/>
        </a:p>
      </dgm:t>
    </dgm:pt>
    <dgm:pt modelId="{1D07C0D1-3C00-4A61-B851-D89E750EB573}" type="parTrans" cxnId="{963DAC19-704E-48E5-BF5B-9A971C9C99DE}">
      <dgm:prSet/>
      <dgm:spPr/>
      <dgm:t>
        <a:bodyPr/>
        <a:lstStyle/>
        <a:p>
          <a:endParaRPr lang="es-EC" sz="2000"/>
        </a:p>
      </dgm:t>
    </dgm:pt>
    <dgm:pt modelId="{7B33AF6D-D0D9-4BCA-B5C7-A68671829F82}" type="sibTrans" cxnId="{963DAC19-704E-48E5-BF5B-9A971C9C99DE}">
      <dgm:prSet/>
      <dgm:spPr/>
      <dgm:t>
        <a:bodyPr/>
        <a:lstStyle/>
        <a:p>
          <a:endParaRPr lang="es-EC" sz="2000"/>
        </a:p>
      </dgm:t>
    </dgm:pt>
    <dgm:pt modelId="{DE8AF9F6-FAB2-42F8-A1BC-77AD3BD2929C}">
      <dgm:prSet phldrT="[Texto]" custT="1"/>
      <dgm:spPr>
        <a:solidFill>
          <a:schemeClr val="accent5">
            <a:hueOff val="-2252848"/>
            <a:satOff val="-5806"/>
            <a:lumOff val="-3922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B3B4F13D-4426-4AC6-8EE2-80EC6C4A8344}" type="parTrans" cxnId="{89863E26-3D0B-40BB-9173-C1C9D279A002}">
      <dgm:prSet/>
      <dgm:spPr/>
      <dgm:t>
        <a:bodyPr/>
        <a:lstStyle/>
        <a:p>
          <a:endParaRPr lang="es-EC" sz="2000"/>
        </a:p>
      </dgm:t>
    </dgm:pt>
    <dgm:pt modelId="{D14AD3CE-7121-4188-9D3F-52C2DBC4F826}" type="sibTrans" cxnId="{89863E26-3D0B-40BB-9173-C1C9D279A002}">
      <dgm:prSet/>
      <dgm:spPr/>
      <dgm:t>
        <a:bodyPr/>
        <a:lstStyle/>
        <a:p>
          <a:endParaRPr lang="es-EC" sz="2000"/>
        </a:p>
      </dgm:t>
    </dgm:pt>
    <dgm:pt modelId="{7590318F-D207-4749-A0AF-83FCC760F06E}">
      <dgm:prSet phldrT="[Texto]" custT="1"/>
      <dgm:spPr/>
      <dgm:t>
        <a:bodyPr/>
        <a:lstStyle/>
        <a:p>
          <a:r>
            <a:rPr lang="es-ES" sz="2000" dirty="0"/>
            <a:t>+ </a:t>
          </a:r>
          <a:r>
            <a:rPr lang="es-ES" sz="2000" dirty="0" err="1"/>
            <a:t>TTot</a:t>
          </a:r>
          <a:endParaRPr lang="es-EC" sz="2000" dirty="0"/>
        </a:p>
      </dgm:t>
    </dgm:pt>
    <dgm:pt modelId="{3E02CBD6-CEE2-47AF-97B1-A69FE75C5FB5}" type="parTrans" cxnId="{CE95EDD7-782F-47B6-9208-095105F0EA51}">
      <dgm:prSet/>
      <dgm:spPr/>
      <dgm:t>
        <a:bodyPr/>
        <a:lstStyle/>
        <a:p>
          <a:endParaRPr lang="es-EC" sz="2000"/>
        </a:p>
      </dgm:t>
    </dgm:pt>
    <dgm:pt modelId="{C8E4E501-241E-42D0-A85E-A5F89252466C}" type="sibTrans" cxnId="{CE95EDD7-782F-47B6-9208-095105F0EA51}">
      <dgm:prSet/>
      <dgm:spPr/>
      <dgm:t>
        <a:bodyPr/>
        <a:lstStyle/>
        <a:p>
          <a:endParaRPr lang="es-EC" sz="2000"/>
        </a:p>
      </dgm:t>
    </dgm:pt>
    <dgm:pt modelId="{0848F9DE-E83D-456E-90F5-B4B317C189DC}">
      <dgm:prSet phldrT="[Texto]" custT="1"/>
      <dgm:spPr>
        <a:solidFill>
          <a:schemeClr val="accent5">
            <a:hueOff val="-4505695"/>
            <a:satOff val="-11613"/>
            <a:lumOff val="-7843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55114036-E91F-46CF-B3BB-66D4BD0BCB04}" type="parTrans" cxnId="{4BA90328-FBB4-44E9-8B6E-264CAC9D748A}">
      <dgm:prSet/>
      <dgm:spPr/>
      <dgm:t>
        <a:bodyPr/>
        <a:lstStyle/>
        <a:p>
          <a:endParaRPr lang="es-EC" sz="2000"/>
        </a:p>
      </dgm:t>
    </dgm:pt>
    <dgm:pt modelId="{69554846-EBE7-41B0-BF97-80589278CD48}" type="sibTrans" cxnId="{4BA90328-FBB4-44E9-8B6E-264CAC9D748A}">
      <dgm:prSet/>
      <dgm:spPr/>
      <dgm:t>
        <a:bodyPr/>
        <a:lstStyle/>
        <a:p>
          <a:endParaRPr lang="es-EC" sz="2000"/>
        </a:p>
      </dgm:t>
    </dgm:pt>
    <dgm:pt modelId="{7AF48725-FEEC-4D90-BFC7-8BB56CEC9C8A}">
      <dgm:prSet phldrT="[Texto]" custT="1"/>
      <dgm:spPr/>
      <dgm:t>
        <a:bodyPr/>
        <a:lstStyle/>
        <a:p>
          <a:r>
            <a:rPr lang="es-ES" sz="2000" dirty="0"/>
            <a:t>-</a:t>
          </a:r>
          <a:r>
            <a:rPr lang="es-ES" sz="2000" dirty="0" err="1"/>
            <a:t>sdSST</a:t>
          </a:r>
          <a:endParaRPr lang="es-EC" sz="2000" dirty="0"/>
        </a:p>
      </dgm:t>
    </dgm:pt>
    <dgm:pt modelId="{6D021EAC-027F-468A-A9A1-5B6AAB09C8A9}" type="parTrans" cxnId="{2E60E5FF-8619-4B31-9EB9-0DF5AA3D463F}">
      <dgm:prSet/>
      <dgm:spPr/>
      <dgm:t>
        <a:bodyPr/>
        <a:lstStyle/>
        <a:p>
          <a:endParaRPr lang="es-EC" sz="2000"/>
        </a:p>
      </dgm:t>
    </dgm:pt>
    <dgm:pt modelId="{AF303D53-9D41-44B5-8B06-394CF8C0A12C}" type="sibTrans" cxnId="{2E60E5FF-8619-4B31-9EB9-0DF5AA3D463F}">
      <dgm:prSet/>
      <dgm:spPr/>
      <dgm:t>
        <a:bodyPr/>
        <a:lstStyle/>
        <a:p>
          <a:endParaRPr lang="es-EC" sz="2000"/>
        </a:p>
      </dgm:t>
    </dgm:pt>
    <dgm:pt modelId="{FEA52F45-5AB0-4716-863A-09B200D2389D}">
      <dgm:prSet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endParaRPr lang="es-EC" sz="2000" b="1" dirty="0">
            <a:solidFill>
              <a:schemeClr val="tx1"/>
            </a:solidFill>
          </a:endParaRPr>
        </a:p>
      </dgm:t>
    </dgm:pt>
    <dgm:pt modelId="{641A711A-572A-474E-A650-0DD766C1EAC7}" type="parTrans" cxnId="{00773407-A870-48DC-9EAD-54DF8955F295}">
      <dgm:prSet/>
      <dgm:spPr/>
      <dgm:t>
        <a:bodyPr/>
        <a:lstStyle/>
        <a:p>
          <a:endParaRPr lang="es-EC" sz="2000"/>
        </a:p>
      </dgm:t>
    </dgm:pt>
    <dgm:pt modelId="{8EAAC3F8-0C89-4450-A7D6-8609B9F04128}" type="sibTrans" cxnId="{00773407-A870-48DC-9EAD-54DF8955F295}">
      <dgm:prSet/>
      <dgm:spPr/>
      <dgm:t>
        <a:bodyPr/>
        <a:lstStyle/>
        <a:p>
          <a:endParaRPr lang="es-EC" sz="2000"/>
        </a:p>
      </dgm:t>
    </dgm:pt>
    <dgm:pt modelId="{9DB00A44-ECC3-4087-9123-BB99A3C5119D}">
      <dgm:prSet custT="1"/>
      <dgm:spPr/>
      <dgm:t>
        <a:bodyPr/>
        <a:lstStyle/>
        <a:p>
          <a:r>
            <a:rPr lang="es-ES" sz="2000" dirty="0"/>
            <a:t>Negativa </a:t>
          </a:r>
          <a:endParaRPr lang="es-EC" sz="2000" dirty="0"/>
        </a:p>
      </dgm:t>
    </dgm:pt>
    <dgm:pt modelId="{B67D56D9-7970-46B6-8131-7E651F32419D}" type="parTrans" cxnId="{ABA2D38E-2467-4737-B250-E2C7C644717E}">
      <dgm:prSet/>
      <dgm:spPr/>
      <dgm:t>
        <a:bodyPr/>
        <a:lstStyle/>
        <a:p>
          <a:endParaRPr lang="es-EC" sz="2000"/>
        </a:p>
      </dgm:t>
    </dgm:pt>
    <dgm:pt modelId="{99BE294B-50F3-4EF9-8735-5BBFB1DC5D1C}" type="sibTrans" cxnId="{ABA2D38E-2467-4737-B250-E2C7C644717E}">
      <dgm:prSet/>
      <dgm:spPr/>
      <dgm:t>
        <a:bodyPr/>
        <a:lstStyle/>
        <a:p>
          <a:endParaRPr lang="es-EC" sz="2000"/>
        </a:p>
      </dgm:t>
    </dgm:pt>
    <dgm:pt modelId="{C8CF4A92-389C-4972-A504-B158346B9463}" type="pres">
      <dgm:prSet presAssocID="{2AA2ACFB-0B71-48AB-B80A-61520AE65C1F}" presName="linear" presStyleCnt="0">
        <dgm:presLayoutVars>
          <dgm:animLvl val="lvl"/>
          <dgm:resizeHandles val="exact"/>
        </dgm:presLayoutVars>
      </dgm:prSet>
      <dgm:spPr/>
    </dgm:pt>
    <dgm:pt modelId="{53267F1E-B2E3-4145-B0B9-2FC014768136}" type="pres">
      <dgm:prSet presAssocID="{7944A29F-8291-408E-931C-62FB5068FD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991F83-00F0-4066-89F3-F4FF0CA14AAA}" type="pres">
      <dgm:prSet presAssocID="{7944A29F-8291-408E-931C-62FB5068FDDA}" presName="childText" presStyleLbl="revTx" presStyleIdx="0" presStyleCnt="4">
        <dgm:presLayoutVars>
          <dgm:bulletEnabled val="1"/>
        </dgm:presLayoutVars>
      </dgm:prSet>
      <dgm:spPr/>
    </dgm:pt>
    <dgm:pt modelId="{27A28BE9-29DC-449F-8008-3FEDDFD64F2A}" type="pres">
      <dgm:prSet presAssocID="{DE8AF9F6-FAB2-42F8-A1BC-77AD3BD292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AEA358-59BB-492C-9FDD-309DF4160695}" type="pres">
      <dgm:prSet presAssocID="{DE8AF9F6-FAB2-42F8-A1BC-77AD3BD2929C}" presName="childText" presStyleLbl="revTx" presStyleIdx="1" presStyleCnt="4">
        <dgm:presLayoutVars>
          <dgm:bulletEnabled val="1"/>
        </dgm:presLayoutVars>
      </dgm:prSet>
      <dgm:spPr/>
    </dgm:pt>
    <dgm:pt modelId="{37551E74-0DEB-4ABA-90AD-DEA189B57296}" type="pres">
      <dgm:prSet presAssocID="{0848F9DE-E83D-456E-90F5-B4B317C189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1C5EAE-B77C-428D-B862-AA37E6BE863C}" type="pres">
      <dgm:prSet presAssocID="{0848F9DE-E83D-456E-90F5-B4B317C189DC}" presName="childText" presStyleLbl="revTx" presStyleIdx="2" presStyleCnt="4">
        <dgm:presLayoutVars>
          <dgm:bulletEnabled val="1"/>
        </dgm:presLayoutVars>
      </dgm:prSet>
      <dgm:spPr/>
    </dgm:pt>
    <dgm:pt modelId="{B67B1973-35F1-4CE8-99B8-4DC14AFB80E7}" type="pres">
      <dgm:prSet presAssocID="{FEA52F45-5AB0-4716-863A-09B200D238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ECF688A-6AF8-4866-9601-1FC6C1AEDD33}" type="pres">
      <dgm:prSet presAssocID="{FEA52F45-5AB0-4716-863A-09B200D2389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0773407-A870-48DC-9EAD-54DF8955F295}" srcId="{2AA2ACFB-0B71-48AB-B80A-61520AE65C1F}" destId="{FEA52F45-5AB0-4716-863A-09B200D2389D}" srcOrd="3" destOrd="0" parTransId="{641A711A-572A-474E-A650-0DD766C1EAC7}" sibTransId="{8EAAC3F8-0C89-4450-A7D6-8609B9F04128}"/>
    <dgm:cxn modelId="{963DAC19-704E-48E5-BF5B-9A971C9C99DE}" srcId="{7944A29F-8291-408E-931C-62FB5068FDDA}" destId="{CE5CF260-C72A-4CFF-A914-26EAC43473F8}" srcOrd="0" destOrd="0" parTransId="{1D07C0D1-3C00-4A61-B851-D89E750EB573}" sibTransId="{7B33AF6D-D0D9-4BCA-B5C7-A68671829F82}"/>
    <dgm:cxn modelId="{89863E26-3D0B-40BB-9173-C1C9D279A002}" srcId="{2AA2ACFB-0B71-48AB-B80A-61520AE65C1F}" destId="{DE8AF9F6-FAB2-42F8-A1BC-77AD3BD2929C}" srcOrd="1" destOrd="0" parTransId="{B3B4F13D-4426-4AC6-8EE2-80EC6C4A8344}" sibTransId="{D14AD3CE-7121-4188-9D3F-52C2DBC4F826}"/>
    <dgm:cxn modelId="{4BA90328-FBB4-44E9-8B6E-264CAC9D748A}" srcId="{2AA2ACFB-0B71-48AB-B80A-61520AE65C1F}" destId="{0848F9DE-E83D-456E-90F5-B4B317C189DC}" srcOrd="2" destOrd="0" parTransId="{55114036-E91F-46CF-B3BB-66D4BD0BCB04}" sibTransId="{69554846-EBE7-41B0-BF97-80589278CD48}"/>
    <dgm:cxn modelId="{4727F24A-5895-43B1-88F3-63E024B29D3C}" type="presOf" srcId="{0848F9DE-E83D-456E-90F5-B4B317C189DC}" destId="{37551E74-0DEB-4ABA-90AD-DEA189B57296}" srcOrd="0" destOrd="0" presId="urn:microsoft.com/office/officeart/2005/8/layout/vList2"/>
    <dgm:cxn modelId="{0AA2F954-35E2-472C-BBCC-9704A3DFA74F}" type="presOf" srcId="{9DB00A44-ECC3-4087-9123-BB99A3C5119D}" destId="{FECF688A-6AF8-4866-9601-1FC6C1AEDD33}" srcOrd="0" destOrd="0" presId="urn:microsoft.com/office/officeart/2005/8/layout/vList2"/>
    <dgm:cxn modelId="{86A39559-090A-473B-A0FE-319EDC546CDF}" type="presOf" srcId="{7AF48725-FEEC-4D90-BFC7-8BB56CEC9C8A}" destId="{2D1C5EAE-B77C-428D-B862-AA37E6BE863C}" srcOrd="0" destOrd="0" presId="urn:microsoft.com/office/officeart/2005/8/layout/vList2"/>
    <dgm:cxn modelId="{ABA2D38E-2467-4737-B250-E2C7C644717E}" srcId="{FEA52F45-5AB0-4716-863A-09B200D2389D}" destId="{9DB00A44-ECC3-4087-9123-BB99A3C5119D}" srcOrd="0" destOrd="0" parTransId="{B67D56D9-7970-46B6-8131-7E651F32419D}" sibTransId="{99BE294B-50F3-4EF9-8735-5BBFB1DC5D1C}"/>
    <dgm:cxn modelId="{43876296-82F6-48A8-8ABA-FFD83C28F35E}" type="presOf" srcId="{FEA52F45-5AB0-4716-863A-09B200D2389D}" destId="{B67B1973-35F1-4CE8-99B8-4DC14AFB80E7}" srcOrd="0" destOrd="0" presId="urn:microsoft.com/office/officeart/2005/8/layout/vList2"/>
    <dgm:cxn modelId="{77D720A8-D177-4B48-B3A4-78A13EB143CD}" type="presOf" srcId="{7944A29F-8291-408E-931C-62FB5068FDDA}" destId="{53267F1E-B2E3-4145-B0B9-2FC014768136}" srcOrd="0" destOrd="0" presId="urn:microsoft.com/office/officeart/2005/8/layout/vList2"/>
    <dgm:cxn modelId="{0363C3C1-3245-41BA-B64D-18A9D364F4CF}" type="presOf" srcId="{2AA2ACFB-0B71-48AB-B80A-61520AE65C1F}" destId="{C8CF4A92-389C-4972-A504-B158346B9463}" srcOrd="0" destOrd="0" presId="urn:microsoft.com/office/officeart/2005/8/layout/vList2"/>
    <dgm:cxn modelId="{2E4DB0CF-CDD7-4A46-B09C-FBDB41A6D62F}" srcId="{2AA2ACFB-0B71-48AB-B80A-61520AE65C1F}" destId="{7944A29F-8291-408E-931C-62FB5068FDDA}" srcOrd="0" destOrd="0" parTransId="{DFDDE91D-7C12-4395-B436-FBB5592010EB}" sibTransId="{2A76A1EB-B1D5-43D6-B864-17319825C858}"/>
    <dgm:cxn modelId="{A2A186D0-9287-4046-BEA8-E0F58FE09919}" type="presOf" srcId="{DE8AF9F6-FAB2-42F8-A1BC-77AD3BD2929C}" destId="{27A28BE9-29DC-449F-8008-3FEDDFD64F2A}" srcOrd="0" destOrd="0" presId="urn:microsoft.com/office/officeart/2005/8/layout/vList2"/>
    <dgm:cxn modelId="{CE95EDD7-782F-47B6-9208-095105F0EA51}" srcId="{DE8AF9F6-FAB2-42F8-A1BC-77AD3BD2929C}" destId="{7590318F-D207-4749-A0AF-83FCC760F06E}" srcOrd="0" destOrd="0" parTransId="{3E02CBD6-CEE2-47AF-97B1-A69FE75C5FB5}" sibTransId="{C8E4E501-241E-42D0-A85E-A5F89252466C}"/>
    <dgm:cxn modelId="{334CA3E0-7FBC-4652-8438-E0FFF7AF5436}" type="presOf" srcId="{7590318F-D207-4749-A0AF-83FCC760F06E}" destId="{07AEA358-59BB-492C-9FDD-309DF4160695}" srcOrd="0" destOrd="0" presId="urn:microsoft.com/office/officeart/2005/8/layout/vList2"/>
    <dgm:cxn modelId="{F508AAEE-EC82-4CEF-942F-7E00F8AE76B5}" type="presOf" srcId="{CE5CF260-C72A-4CFF-A914-26EAC43473F8}" destId="{EA991F83-00F0-4066-89F3-F4FF0CA14AAA}" srcOrd="0" destOrd="0" presId="urn:microsoft.com/office/officeart/2005/8/layout/vList2"/>
    <dgm:cxn modelId="{2E60E5FF-8619-4B31-9EB9-0DF5AA3D463F}" srcId="{0848F9DE-E83D-456E-90F5-B4B317C189DC}" destId="{7AF48725-FEEC-4D90-BFC7-8BB56CEC9C8A}" srcOrd="0" destOrd="0" parTransId="{6D021EAC-027F-468A-A9A1-5B6AAB09C8A9}" sibTransId="{AF303D53-9D41-44B5-8B06-394CF8C0A12C}"/>
    <dgm:cxn modelId="{4D52BCCC-6393-490E-B5AB-38361DCEABED}" type="presParOf" srcId="{C8CF4A92-389C-4972-A504-B158346B9463}" destId="{53267F1E-B2E3-4145-B0B9-2FC014768136}" srcOrd="0" destOrd="0" presId="urn:microsoft.com/office/officeart/2005/8/layout/vList2"/>
    <dgm:cxn modelId="{461FB153-D11C-4B21-8B2F-AAFC18FF5DAC}" type="presParOf" srcId="{C8CF4A92-389C-4972-A504-B158346B9463}" destId="{EA991F83-00F0-4066-89F3-F4FF0CA14AAA}" srcOrd="1" destOrd="0" presId="urn:microsoft.com/office/officeart/2005/8/layout/vList2"/>
    <dgm:cxn modelId="{AA7F2830-01D5-4949-B938-CBE0E8337A23}" type="presParOf" srcId="{C8CF4A92-389C-4972-A504-B158346B9463}" destId="{27A28BE9-29DC-449F-8008-3FEDDFD64F2A}" srcOrd="2" destOrd="0" presId="urn:microsoft.com/office/officeart/2005/8/layout/vList2"/>
    <dgm:cxn modelId="{E033DEDA-13A9-48AF-991C-0902C2CE972C}" type="presParOf" srcId="{C8CF4A92-389C-4972-A504-B158346B9463}" destId="{07AEA358-59BB-492C-9FDD-309DF4160695}" srcOrd="3" destOrd="0" presId="urn:microsoft.com/office/officeart/2005/8/layout/vList2"/>
    <dgm:cxn modelId="{295B1AC3-DBC6-4307-97AC-D79C2896CF22}" type="presParOf" srcId="{C8CF4A92-389C-4972-A504-B158346B9463}" destId="{37551E74-0DEB-4ABA-90AD-DEA189B57296}" srcOrd="4" destOrd="0" presId="urn:microsoft.com/office/officeart/2005/8/layout/vList2"/>
    <dgm:cxn modelId="{D2ED444F-B684-46F6-ACC4-0B419BECEA34}" type="presParOf" srcId="{C8CF4A92-389C-4972-A504-B158346B9463}" destId="{2D1C5EAE-B77C-428D-B862-AA37E6BE863C}" srcOrd="5" destOrd="0" presId="urn:microsoft.com/office/officeart/2005/8/layout/vList2"/>
    <dgm:cxn modelId="{4EB71931-2972-4230-98DC-6EAEE115F9CB}" type="presParOf" srcId="{C8CF4A92-389C-4972-A504-B158346B9463}" destId="{B67B1973-35F1-4CE8-99B8-4DC14AFB80E7}" srcOrd="6" destOrd="0" presId="urn:microsoft.com/office/officeart/2005/8/layout/vList2"/>
    <dgm:cxn modelId="{A93DF6F7-8F95-4DEF-B294-7CB9E6BDDC50}" type="presParOf" srcId="{C8CF4A92-389C-4972-A504-B158346B9463}" destId="{FECF688A-6AF8-4866-9601-1FC6C1AEDD3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9660FF-FEFB-42EE-97B4-5CD7E3D5DD3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DCEFB8A-A819-4D2A-943F-57C3A1B27BE3}">
      <dgm:prSet phldrT="[Texto]" custT="1"/>
      <dgm:spPr>
        <a:noFill/>
      </dgm:spPr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1584A34D-0A83-40AC-8A0A-5DB75147FBF8}" type="parTrans" cxnId="{D89F3A6E-8E39-4CCE-9BA6-0F0C7F65B26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090813E-1FDA-4F5B-87E5-4D4EC6B412EB}" type="sibTrans" cxnId="{D89F3A6E-8E39-4CCE-9BA6-0F0C7F65B26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1411B59-5B92-4A66-BE7B-971EA235DDA5}">
      <dgm:prSet phldrT="[Texto]" custT="1"/>
      <dgm:spPr>
        <a:solidFill>
          <a:schemeClr val="accent5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ES" sz="1600" b="1" i="0" dirty="0" err="1">
              <a:solidFill>
                <a:schemeClr val="tx1"/>
              </a:solidFill>
            </a:rPr>
            <a:t>Coef</a:t>
          </a:r>
          <a:r>
            <a:rPr lang="es-ES" sz="1600" b="1" i="0" dirty="0">
              <a:solidFill>
                <a:schemeClr val="tx1"/>
              </a:solidFill>
            </a:rPr>
            <a:t>.</a:t>
          </a:r>
        </a:p>
        <a:p>
          <a:r>
            <a:rPr lang="es-ES" sz="1600" b="1" i="0" dirty="0" err="1">
              <a:solidFill>
                <a:schemeClr val="tx1"/>
              </a:solidFill>
            </a:rPr>
            <a:t>Silhouette</a:t>
          </a:r>
          <a:endParaRPr lang="es-ES" sz="1600" b="1" i="0" dirty="0">
            <a:solidFill>
              <a:schemeClr val="tx1"/>
            </a:solidFill>
          </a:endParaRPr>
        </a:p>
      </dgm:t>
    </dgm:pt>
    <dgm:pt modelId="{9123A968-387C-449D-814C-5AF91BB7FD1E}" type="parTrans" cxnId="{657E88F6-32B2-43AF-8CF2-C5B78C46577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5F30527-064D-4DA4-908E-3C2AE735CE4F}" type="sibTrans" cxnId="{657E88F6-32B2-43AF-8CF2-C5B78C46577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59D9E1F-EA1A-435C-82E5-64CCE4DBCD85}">
      <dgm:prSet phldrT="[Texto]" custT="1"/>
      <dgm:spPr>
        <a:solidFill>
          <a:schemeClr val="accent5">
            <a:hueOff val="-614413"/>
            <a:satOff val="-1584"/>
            <a:lumOff val="-1070"/>
            <a:alpha val="50000"/>
          </a:schemeClr>
        </a:solidFill>
      </dgm:spPr>
      <dgm:t>
        <a:bodyPr/>
        <a:lstStyle/>
        <a:p>
          <a:r>
            <a:rPr lang="es-ES" sz="1600" b="1" dirty="0" err="1">
              <a:solidFill>
                <a:schemeClr val="tx1"/>
              </a:solidFill>
            </a:rPr>
            <a:t>Coef</a:t>
          </a:r>
          <a:r>
            <a:rPr lang="es-ES" sz="1600" b="1" dirty="0">
              <a:solidFill>
                <a:schemeClr val="tx1"/>
              </a:solidFill>
            </a:rPr>
            <a:t>.</a:t>
          </a:r>
        </a:p>
        <a:p>
          <a:r>
            <a:rPr lang="es-ES" sz="1600" b="1" dirty="0">
              <a:solidFill>
                <a:schemeClr val="tx1"/>
              </a:solidFill>
            </a:rPr>
            <a:t>Jaccard</a:t>
          </a:r>
        </a:p>
      </dgm:t>
    </dgm:pt>
    <dgm:pt modelId="{FF81E79F-EBB3-4BFC-A348-07141D38F588}" type="parTrans" cxnId="{F23B0699-4696-412C-A9F3-93EAD043395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3666B04-644F-4E7D-9448-1CAD6E28E877}" type="sibTrans" cxnId="{F23B0699-4696-412C-A9F3-93EAD043395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C3D4BCF1-A7A2-4362-B9EA-B7E4AD3153E8}">
      <dgm:prSet phldrT="[Texto]" custT="1"/>
      <dgm:spPr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Modelo 1</a:t>
          </a:r>
          <a:endParaRPr lang="es-EC" sz="2000" b="1" dirty="0">
            <a:solidFill>
              <a:schemeClr val="tx1"/>
            </a:solidFill>
          </a:endParaRPr>
        </a:p>
      </dgm:t>
    </dgm:pt>
    <dgm:pt modelId="{A537FEA0-F0D8-4E25-A6B2-CE52AFA593CD}" type="parTrans" cxnId="{05AEFCFF-26BD-47BF-9354-B90AB2B4FB0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69DAE10-8176-4D0E-877E-F38864EC7A60}" type="sibTrans" cxnId="{05AEFCFF-26BD-47BF-9354-B90AB2B4FB0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9799009-BFB8-4DE8-B98E-A82930B4A93D}">
      <dgm:prSet phldrT="[Texto]" custT="1"/>
      <dgm:spPr>
        <a:solidFill>
          <a:schemeClr val="accent5">
            <a:hueOff val="-1843239"/>
            <a:satOff val="-4751"/>
            <a:lumOff val="-3209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0.41</a:t>
          </a:r>
          <a:endParaRPr lang="es-EC" sz="2000" dirty="0">
            <a:solidFill>
              <a:schemeClr val="tx1"/>
            </a:solidFill>
          </a:endParaRPr>
        </a:p>
      </dgm:t>
    </dgm:pt>
    <dgm:pt modelId="{4039C86B-1AE5-47BC-8D09-FEFFCDC50C91}" type="parTrans" cxnId="{7B8FBFC7-7FA5-429E-948A-06A07DE0322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F2A72F3-4462-4894-8137-E1FAAEDED821}" type="sibTrans" cxnId="{7B8FBFC7-7FA5-429E-948A-06A07DE0322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7AF4616-ABD3-4C7D-9DA3-0EB4C4088200}">
      <dgm:prSet phldrT="[Texto]" custT="1"/>
      <dgm:spPr>
        <a:solidFill>
          <a:schemeClr val="accent5">
            <a:hueOff val="-2457652"/>
            <a:satOff val="-6334"/>
            <a:lumOff val="-4278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0.71</a:t>
          </a:r>
          <a:endParaRPr lang="es-EC" sz="2000" dirty="0">
            <a:solidFill>
              <a:schemeClr val="tx1"/>
            </a:solidFill>
          </a:endParaRPr>
        </a:p>
      </dgm:t>
    </dgm:pt>
    <dgm:pt modelId="{7A561773-C480-4653-BF7F-9354E4D5C747}" type="parTrans" cxnId="{0AA48C41-FB20-4C91-9727-087A90C92F4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A945637-EB79-4C0B-B8B7-B6A60B583F34}" type="sibTrans" cxnId="{0AA48C41-FB20-4C91-9727-087A90C92F4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5740CFE-C579-481C-9688-88BB958F1B11}">
      <dgm:prSet phldrT="[Texto]" custT="1"/>
      <dgm:spPr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Modelo 3</a:t>
          </a:r>
          <a:endParaRPr lang="es-EC" sz="2000" b="1" dirty="0">
            <a:solidFill>
              <a:schemeClr val="tx1"/>
            </a:solidFill>
          </a:endParaRPr>
        </a:p>
      </dgm:t>
    </dgm:pt>
    <dgm:pt modelId="{E39E10FB-1E98-47B0-860B-C5AFA1082526}" type="parTrans" cxnId="{1F5297DF-2561-4D00-9B9D-445A8C71626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0C406A5-454D-400F-8144-03C5A7F5BE73}" type="sibTrans" cxnId="{1F5297DF-2561-4D00-9B9D-445A8C71626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F794A4F-3EDC-46EF-A6BE-451AD5110604}">
      <dgm:prSet phldrT="[Texto]" custT="1"/>
      <dgm:spPr>
        <a:solidFill>
          <a:schemeClr val="accent5">
            <a:hueOff val="-5529717"/>
            <a:satOff val="-14252"/>
            <a:lumOff val="-9626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0.39</a:t>
          </a:r>
          <a:endParaRPr lang="es-EC" sz="2000" dirty="0">
            <a:solidFill>
              <a:schemeClr val="tx1"/>
            </a:solidFill>
          </a:endParaRPr>
        </a:p>
      </dgm:t>
    </dgm:pt>
    <dgm:pt modelId="{2DD71329-6458-4385-8FA7-DA61D3EE87D9}" type="parTrans" cxnId="{4C1BD765-5E30-4590-BF7E-BD13197E76B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B84CDFD-92FD-4297-97C4-51A8B2014914}" type="sibTrans" cxnId="{4C1BD765-5E30-4590-BF7E-BD13197E76B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F65CF8F-4536-41AE-9C1B-FE23CEF28900}">
      <dgm:prSet phldrT="[Texto]" custT="1"/>
      <dgm:spPr>
        <a:solidFill>
          <a:schemeClr val="accent5">
            <a:hueOff val="-6144130"/>
            <a:satOff val="-15835"/>
            <a:lumOff val="-10695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0.35</a:t>
          </a:r>
          <a:endParaRPr lang="es-EC" sz="2000" dirty="0">
            <a:solidFill>
              <a:schemeClr val="tx1"/>
            </a:solidFill>
          </a:endParaRPr>
        </a:p>
      </dgm:t>
    </dgm:pt>
    <dgm:pt modelId="{EA743800-FD49-4FE0-8ABD-DCE395411C61}" type="parTrans" cxnId="{5445D3C7-8110-4E04-A1D8-6F77CD1003D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C7941EA-B0A6-47D9-B4D7-325897ED6175}" type="sibTrans" cxnId="{5445D3C7-8110-4E04-A1D8-6F77CD1003D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AB8B596-4FA8-4845-B16C-F0E654D24816}">
      <dgm:prSet custT="1"/>
      <dgm:spPr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Modelo 2</a:t>
          </a:r>
          <a:endParaRPr lang="es-EC" sz="2000" b="1" dirty="0">
            <a:solidFill>
              <a:schemeClr val="tx1"/>
            </a:solidFill>
          </a:endParaRPr>
        </a:p>
      </dgm:t>
    </dgm:pt>
    <dgm:pt modelId="{D4EBB127-A4EC-4816-B4B9-9C44AF763530}" type="parTrans" cxnId="{035CC6DF-C7B2-4858-B763-4B6DD3283ED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4F7D699-D406-4427-93AF-EB130496F3D0}" type="sibTrans" cxnId="{035CC6DF-C7B2-4858-B763-4B6DD3283ED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E756344-495C-4216-9B7C-F04F72745763}">
      <dgm:prSet custT="1"/>
      <dgm:spPr>
        <a:solidFill>
          <a:schemeClr val="accent5">
            <a:hueOff val="-4300891"/>
            <a:satOff val="-11085"/>
            <a:lumOff val="-7487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0.86</a:t>
          </a:r>
          <a:endParaRPr lang="es-EC" sz="2000" dirty="0">
            <a:solidFill>
              <a:schemeClr val="tx1"/>
            </a:solidFill>
          </a:endParaRPr>
        </a:p>
      </dgm:t>
    </dgm:pt>
    <dgm:pt modelId="{0FF9803B-C6B6-4449-963D-87B92481F106}" type="parTrans" cxnId="{F11A67A9-B95F-49E6-8FC3-C8D04C025F8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74F0BF8-00FC-4380-B7E0-25CC99D45258}" type="sibTrans" cxnId="{F11A67A9-B95F-49E6-8FC3-C8D04C025F8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779A4A5-2747-4218-AAB2-DF89BF7F065E}">
      <dgm:prSet custT="1"/>
      <dgm:spPr>
        <a:solidFill>
          <a:schemeClr val="accent5">
            <a:hueOff val="-3686478"/>
            <a:satOff val="-9501"/>
            <a:lumOff val="-6417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0.66</a:t>
          </a:r>
          <a:endParaRPr lang="es-EC" sz="2000" dirty="0">
            <a:solidFill>
              <a:schemeClr val="tx1"/>
            </a:solidFill>
          </a:endParaRPr>
        </a:p>
      </dgm:t>
    </dgm:pt>
    <dgm:pt modelId="{E4B2B283-F44F-4711-B9D6-AB474277ACB3}" type="parTrans" cxnId="{F2221A6E-AEF5-44A9-9B27-FBF64F981B4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AB736D8-FAA9-4A32-88D8-6E46F1558C59}" type="sibTrans" cxnId="{F2221A6E-AEF5-44A9-9B27-FBF64F981B4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7875C1B-C302-4B86-9504-13511F523873}">
      <dgm:prSet custT="1"/>
      <dgm:spPr>
        <a:solidFill>
          <a:schemeClr val="accent5">
            <a:hueOff val="-1228826"/>
            <a:satOff val="-3167"/>
            <a:lumOff val="-2139"/>
            <a:alpha val="50000"/>
          </a:schemeClr>
        </a:solidFill>
      </dgm:spPr>
      <dgm:t>
        <a:bodyPr/>
        <a:lstStyle/>
        <a:p>
          <a:r>
            <a:rPr lang="es-ES" sz="1600" b="1" dirty="0" err="1">
              <a:solidFill>
                <a:schemeClr val="tx1"/>
              </a:solidFill>
            </a:rPr>
            <a:t>Caract</a:t>
          </a:r>
          <a:r>
            <a:rPr lang="es-ES" sz="1600" b="1" dirty="0">
              <a:solidFill>
                <a:schemeClr val="tx1"/>
              </a:solidFill>
            </a:rPr>
            <a:t>.</a:t>
          </a:r>
          <a:endParaRPr lang="es-EC" sz="1600" b="1" dirty="0">
            <a:solidFill>
              <a:schemeClr val="tx1"/>
            </a:solidFill>
          </a:endParaRPr>
        </a:p>
      </dgm:t>
    </dgm:pt>
    <dgm:pt modelId="{0235CA6A-F9EA-484B-8313-0E8ED8B683BC}" type="parTrans" cxnId="{0456A4EE-7E92-45CC-9CE7-13B91E8E6DA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D457A71C-9C93-4A7A-ABEF-CC91883BFC7A}" type="sibTrans" cxnId="{0456A4EE-7E92-45CC-9CE7-13B91E8E6DA4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60C04AD-2FC8-43C7-96E4-A59C24759F8B}">
      <dgm:prSet custT="1"/>
      <dgm:spPr>
        <a:solidFill>
          <a:schemeClr val="accent5">
            <a:hueOff val="-3072065"/>
            <a:satOff val="-7918"/>
            <a:lumOff val="-5348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Todas</a:t>
          </a:r>
          <a:endParaRPr lang="es-EC" sz="2000" dirty="0">
            <a:solidFill>
              <a:schemeClr val="tx1"/>
            </a:solidFill>
          </a:endParaRPr>
        </a:p>
      </dgm:t>
    </dgm:pt>
    <dgm:pt modelId="{6DB531E2-8FF9-4F3E-9AD4-62E941211492}" type="parTrans" cxnId="{C7C9C586-712B-45D9-9E8B-EC31B02D694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D6EFAE5-CAC5-4A61-BF24-D841AC739DB6}" type="sibTrans" cxnId="{C7C9C586-712B-45D9-9E8B-EC31B02D6948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86A18F9-C660-4126-B6F6-575667D4AE11}">
      <dgm:prSet custT="1"/>
      <dgm:spPr>
        <a:solidFill>
          <a:schemeClr val="accent5">
            <a:hueOff val="-4915304"/>
            <a:satOff val="-12668"/>
            <a:lumOff val="-8556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p-valor</a:t>
          </a:r>
        </a:p>
        <a:p>
          <a:r>
            <a:rPr lang="es-ES" sz="2000" dirty="0">
              <a:solidFill>
                <a:schemeClr val="tx1"/>
              </a:solidFill>
            </a:rPr>
            <a:t>(</a:t>
          </a:r>
          <a:r>
            <a:rPr lang="el-G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α</a:t>
          </a:r>
          <a:r>
            <a: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= 0.1</a:t>
          </a:r>
          <a:r>
            <a:rPr lang="es-ES" sz="2000" dirty="0">
              <a:solidFill>
                <a:schemeClr val="tx1"/>
              </a:solidFill>
            </a:rPr>
            <a:t>)</a:t>
          </a:r>
          <a:endParaRPr lang="es-EC" sz="2000" dirty="0">
            <a:solidFill>
              <a:schemeClr val="tx1"/>
            </a:solidFill>
          </a:endParaRPr>
        </a:p>
      </dgm:t>
    </dgm:pt>
    <dgm:pt modelId="{84D9C488-CB17-4CE9-9252-F76B3DC4C5AF}" type="parTrans" cxnId="{7D4B21B2-B14F-4A88-A903-40A720F8E63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148EEA8-8FE3-45A8-9F73-F5FB547B6C7D}" type="sibTrans" cxnId="{7D4B21B2-B14F-4A88-A903-40A720F8E63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CC1FD8B-A671-4BCB-B35E-4823EE5A2C45}">
      <dgm:prSet custT="1"/>
      <dgm:spPr>
        <a:solidFill>
          <a:schemeClr val="accent5">
            <a:hueOff val="-6758543"/>
            <a:satOff val="-17419"/>
            <a:lumOff val="-11765"/>
            <a:alpha val="5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PCA</a:t>
          </a:r>
          <a:endParaRPr lang="es-EC" sz="2000" dirty="0">
            <a:solidFill>
              <a:schemeClr val="tx1"/>
            </a:solidFill>
          </a:endParaRPr>
        </a:p>
      </dgm:t>
    </dgm:pt>
    <dgm:pt modelId="{3F479BE2-CEBA-4091-8AC1-8BCB0B4221F8}" type="parTrans" cxnId="{F0BC6AF8-3080-4AD6-9A74-62932B9260F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7DC9299F-CCF4-4D74-88AA-77A8E632019B}" type="sibTrans" cxnId="{F0BC6AF8-3080-4AD6-9A74-62932B9260F5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1BF73844-70C0-4465-991D-93CCEF2A1509}" type="pres">
      <dgm:prSet presAssocID="{689660FF-FEFB-42EE-97B4-5CD7E3D5DD32}" presName="theList" presStyleCnt="0">
        <dgm:presLayoutVars>
          <dgm:dir/>
          <dgm:animLvl val="lvl"/>
          <dgm:resizeHandles val="exact"/>
        </dgm:presLayoutVars>
      </dgm:prSet>
      <dgm:spPr/>
    </dgm:pt>
    <dgm:pt modelId="{BF0F26E6-671A-417D-BF02-8415CF5F6EEA}" type="pres">
      <dgm:prSet presAssocID="{1DCEFB8A-A819-4D2A-943F-57C3A1B27BE3}" presName="compNode" presStyleCnt="0"/>
      <dgm:spPr/>
    </dgm:pt>
    <dgm:pt modelId="{2520395A-63FC-4991-B5F2-18F0FD0E31D0}" type="pres">
      <dgm:prSet presAssocID="{1DCEFB8A-A819-4D2A-943F-57C3A1B27BE3}" presName="aNode" presStyleLbl="bgShp" presStyleIdx="0" presStyleCnt="4"/>
      <dgm:spPr/>
    </dgm:pt>
    <dgm:pt modelId="{152E33A3-C0CA-428D-83F2-C5638C2C5E9C}" type="pres">
      <dgm:prSet presAssocID="{1DCEFB8A-A819-4D2A-943F-57C3A1B27BE3}" presName="textNode" presStyleLbl="bgShp" presStyleIdx="0" presStyleCnt="4"/>
      <dgm:spPr/>
    </dgm:pt>
    <dgm:pt modelId="{A324385F-9E59-49FF-97D1-42C7367E51CC}" type="pres">
      <dgm:prSet presAssocID="{1DCEFB8A-A819-4D2A-943F-57C3A1B27BE3}" presName="compChildNode" presStyleCnt="0"/>
      <dgm:spPr/>
    </dgm:pt>
    <dgm:pt modelId="{C681AC75-BAC7-4CD6-9368-D778F915AE23}" type="pres">
      <dgm:prSet presAssocID="{1DCEFB8A-A819-4D2A-943F-57C3A1B27BE3}" presName="theInnerList" presStyleCnt="0"/>
      <dgm:spPr/>
    </dgm:pt>
    <dgm:pt modelId="{F33D2446-9F8B-48AF-AE6E-DE226038567A}" type="pres">
      <dgm:prSet presAssocID="{81411B59-5B92-4A66-BE7B-971EA235DDA5}" presName="childNode" presStyleLbl="node1" presStyleIdx="0" presStyleCnt="12">
        <dgm:presLayoutVars>
          <dgm:bulletEnabled val="1"/>
        </dgm:presLayoutVars>
      </dgm:prSet>
      <dgm:spPr/>
    </dgm:pt>
    <dgm:pt modelId="{C2CAD786-01B4-46AA-95D8-7C8EDE0CB63E}" type="pres">
      <dgm:prSet presAssocID="{81411B59-5B92-4A66-BE7B-971EA235DDA5}" presName="aSpace2" presStyleCnt="0"/>
      <dgm:spPr/>
    </dgm:pt>
    <dgm:pt modelId="{FD6AF1A4-1084-4966-B16F-785272F44826}" type="pres">
      <dgm:prSet presAssocID="{059D9E1F-EA1A-435C-82E5-64CCE4DBCD85}" presName="childNode" presStyleLbl="node1" presStyleIdx="1" presStyleCnt="12">
        <dgm:presLayoutVars>
          <dgm:bulletEnabled val="1"/>
        </dgm:presLayoutVars>
      </dgm:prSet>
      <dgm:spPr/>
    </dgm:pt>
    <dgm:pt modelId="{A5F303D9-E811-45B8-8ACA-8C1949AEA121}" type="pres">
      <dgm:prSet presAssocID="{059D9E1F-EA1A-435C-82E5-64CCE4DBCD85}" presName="aSpace2" presStyleCnt="0"/>
      <dgm:spPr/>
    </dgm:pt>
    <dgm:pt modelId="{90ACB41F-512F-496F-9063-6934EB67D9AB}" type="pres">
      <dgm:prSet presAssocID="{07875C1B-C302-4B86-9504-13511F523873}" presName="childNode" presStyleLbl="node1" presStyleIdx="2" presStyleCnt="12">
        <dgm:presLayoutVars>
          <dgm:bulletEnabled val="1"/>
        </dgm:presLayoutVars>
      </dgm:prSet>
      <dgm:spPr/>
    </dgm:pt>
    <dgm:pt modelId="{66B9B3AB-A813-4C93-AE74-3C426F55A5E4}" type="pres">
      <dgm:prSet presAssocID="{1DCEFB8A-A819-4D2A-943F-57C3A1B27BE3}" presName="aSpace" presStyleCnt="0"/>
      <dgm:spPr/>
    </dgm:pt>
    <dgm:pt modelId="{D4279940-BA29-4D30-A65D-602ED153AD19}" type="pres">
      <dgm:prSet presAssocID="{C3D4BCF1-A7A2-4362-B9EA-B7E4AD3153E8}" presName="compNode" presStyleCnt="0"/>
      <dgm:spPr/>
    </dgm:pt>
    <dgm:pt modelId="{E8391EC0-1879-413F-B213-D29F4C0C1431}" type="pres">
      <dgm:prSet presAssocID="{C3D4BCF1-A7A2-4362-B9EA-B7E4AD3153E8}" presName="aNode" presStyleLbl="bgShp" presStyleIdx="1" presStyleCnt="4"/>
      <dgm:spPr/>
    </dgm:pt>
    <dgm:pt modelId="{D7BF720F-68BF-4AD3-8A2D-0C6FFE273DFF}" type="pres">
      <dgm:prSet presAssocID="{C3D4BCF1-A7A2-4362-B9EA-B7E4AD3153E8}" presName="textNode" presStyleLbl="bgShp" presStyleIdx="1" presStyleCnt="4"/>
      <dgm:spPr/>
    </dgm:pt>
    <dgm:pt modelId="{070614B9-80A2-451C-8FEF-27207DB18119}" type="pres">
      <dgm:prSet presAssocID="{C3D4BCF1-A7A2-4362-B9EA-B7E4AD3153E8}" presName="compChildNode" presStyleCnt="0"/>
      <dgm:spPr/>
    </dgm:pt>
    <dgm:pt modelId="{5580EFD1-F43C-40C9-82C6-0993219E2ABB}" type="pres">
      <dgm:prSet presAssocID="{C3D4BCF1-A7A2-4362-B9EA-B7E4AD3153E8}" presName="theInnerList" presStyleCnt="0"/>
      <dgm:spPr/>
    </dgm:pt>
    <dgm:pt modelId="{734B11A7-EB3F-493B-9649-F2930D5A608A}" type="pres">
      <dgm:prSet presAssocID="{69799009-BFB8-4DE8-B98E-A82930B4A93D}" presName="childNode" presStyleLbl="node1" presStyleIdx="3" presStyleCnt="12">
        <dgm:presLayoutVars>
          <dgm:bulletEnabled val="1"/>
        </dgm:presLayoutVars>
      </dgm:prSet>
      <dgm:spPr/>
    </dgm:pt>
    <dgm:pt modelId="{6C05A6AA-E46F-471B-9E5F-FDF5189B4E96}" type="pres">
      <dgm:prSet presAssocID="{69799009-BFB8-4DE8-B98E-A82930B4A93D}" presName="aSpace2" presStyleCnt="0"/>
      <dgm:spPr/>
    </dgm:pt>
    <dgm:pt modelId="{219B26F1-8C27-4AE2-AEA6-C8A38B1C36B5}" type="pres">
      <dgm:prSet presAssocID="{07AF4616-ABD3-4C7D-9DA3-0EB4C4088200}" presName="childNode" presStyleLbl="node1" presStyleIdx="4" presStyleCnt="12">
        <dgm:presLayoutVars>
          <dgm:bulletEnabled val="1"/>
        </dgm:presLayoutVars>
      </dgm:prSet>
      <dgm:spPr/>
    </dgm:pt>
    <dgm:pt modelId="{E0AD786C-DDD2-42B1-AC1B-FC2998674DC4}" type="pres">
      <dgm:prSet presAssocID="{07AF4616-ABD3-4C7D-9DA3-0EB4C4088200}" presName="aSpace2" presStyleCnt="0"/>
      <dgm:spPr/>
    </dgm:pt>
    <dgm:pt modelId="{B99CE9ED-72C3-4C77-B73E-ACB27ABA7DFD}" type="pres">
      <dgm:prSet presAssocID="{060C04AD-2FC8-43C7-96E4-A59C24759F8B}" presName="childNode" presStyleLbl="node1" presStyleIdx="5" presStyleCnt="12">
        <dgm:presLayoutVars>
          <dgm:bulletEnabled val="1"/>
        </dgm:presLayoutVars>
      </dgm:prSet>
      <dgm:spPr/>
    </dgm:pt>
    <dgm:pt modelId="{27373405-37DE-460E-8AFB-3FDC7957112D}" type="pres">
      <dgm:prSet presAssocID="{C3D4BCF1-A7A2-4362-B9EA-B7E4AD3153E8}" presName="aSpace" presStyleCnt="0"/>
      <dgm:spPr/>
    </dgm:pt>
    <dgm:pt modelId="{6257487A-29C2-4BA6-B47F-AE30AC58D161}" type="pres">
      <dgm:prSet presAssocID="{EAB8B596-4FA8-4845-B16C-F0E654D24816}" presName="compNode" presStyleCnt="0"/>
      <dgm:spPr/>
    </dgm:pt>
    <dgm:pt modelId="{8AD8A275-1C1C-4ECE-B79B-C5261C51B1AC}" type="pres">
      <dgm:prSet presAssocID="{EAB8B596-4FA8-4845-B16C-F0E654D24816}" presName="aNode" presStyleLbl="bgShp" presStyleIdx="2" presStyleCnt="4"/>
      <dgm:spPr/>
    </dgm:pt>
    <dgm:pt modelId="{1FCF76DF-3567-4218-AAF8-66FD7C713C4F}" type="pres">
      <dgm:prSet presAssocID="{EAB8B596-4FA8-4845-B16C-F0E654D24816}" presName="textNode" presStyleLbl="bgShp" presStyleIdx="2" presStyleCnt="4"/>
      <dgm:spPr/>
    </dgm:pt>
    <dgm:pt modelId="{EB5B5B0E-06F0-4933-8339-B662D4A209A8}" type="pres">
      <dgm:prSet presAssocID="{EAB8B596-4FA8-4845-B16C-F0E654D24816}" presName="compChildNode" presStyleCnt="0"/>
      <dgm:spPr/>
    </dgm:pt>
    <dgm:pt modelId="{BC765945-D4BE-46C7-B892-712D2C112778}" type="pres">
      <dgm:prSet presAssocID="{EAB8B596-4FA8-4845-B16C-F0E654D24816}" presName="theInnerList" presStyleCnt="0"/>
      <dgm:spPr/>
    </dgm:pt>
    <dgm:pt modelId="{CEBA6877-A020-475E-9C6E-9FD2EDBE7424}" type="pres">
      <dgm:prSet presAssocID="{0779A4A5-2747-4218-AAB2-DF89BF7F065E}" presName="childNode" presStyleLbl="node1" presStyleIdx="6" presStyleCnt="12">
        <dgm:presLayoutVars>
          <dgm:bulletEnabled val="1"/>
        </dgm:presLayoutVars>
      </dgm:prSet>
      <dgm:spPr/>
    </dgm:pt>
    <dgm:pt modelId="{6D063A4D-2D0D-4290-9425-952693CA6BA3}" type="pres">
      <dgm:prSet presAssocID="{0779A4A5-2747-4218-AAB2-DF89BF7F065E}" presName="aSpace2" presStyleCnt="0"/>
      <dgm:spPr/>
    </dgm:pt>
    <dgm:pt modelId="{19FDF72A-24A6-4B8C-A741-A044918438E7}" type="pres">
      <dgm:prSet presAssocID="{2E756344-495C-4216-9B7C-F04F72745763}" presName="childNode" presStyleLbl="node1" presStyleIdx="7" presStyleCnt="12">
        <dgm:presLayoutVars>
          <dgm:bulletEnabled val="1"/>
        </dgm:presLayoutVars>
      </dgm:prSet>
      <dgm:spPr/>
    </dgm:pt>
    <dgm:pt modelId="{E25C0048-C2E0-4EBD-851D-773000A596D1}" type="pres">
      <dgm:prSet presAssocID="{2E756344-495C-4216-9B7C-F04F72745763}" presName="aSpace2" presStyleCnt="0"/>
      <dgm:spPr/>
    </dgm:pt>
    <dgm:pt modelId="{E7048670-9174-44A4-AFDE-9E2655FFD971}" type="pres">
      <dgm:prSet presAssocID="{886A18F9-C660-4126-B6F6-575667D4AE11}" presName="childNode" presStyleLbl="node1" presStyleIdx="8" presStyleCnt="12">
        <dgm:presLayoutVars>
          <dgm:bulletEnabled val="1"/>
        </dgm:presLayoutVars>
      </dgm:prSet>
      <dgm:spPr/>
    </dgm:pt>
    <dgm:pt modelId="{8205842F-65CB-4307-840E-CAE3D7D63C03}" type="pres">
      <dgm:prSet presAssocID="{EAB8B596-4FA8-4845-B16C-F0E654D24816}" presName="aSpace" presStyleCnt="0"/>
      <dgm:spPr/>
    </dgm:pt>
    <dgm:pt modelId="{E2B1451F-3FFC-4FC3-82DA-1EF8E66A4E13}" type="pres">
      <dgm:prSet presAssocID="{55740CFE-C579-481C-9688-88BB958F1B11}" presName="compNode" presStyleCnt="0"/>
      <dgm:spPr/>
    </dgm:pt>
    <dgm:pt modelId="{39D53D94-5686-4126-AEED-45AB423A21F4}" type="pres">
      <dgm:prSet presAssocID="{55740CFE-C579-481C-9688-88BB958F1B11}" presName="aNode" presStyleLbl="bgShp" presStyleIdx="3" presStyleCnt="4"/>
      <dgm:spPr/>
    </dgm:pt>
    <dgm:pt modelId="{DE2720B4-11C3-4CD4-9AFC-1A95092F8E03}" type="pres">
      <dgm:prSet presAssocID="{55740CFE-C579-481C-9688-88BB958F1B11}" presName="textNode" presStyleLbl="bgShp" presStyleIdx="3" presStyleCnt="4"/>
      <dgm:spPr/>
    </dgm:pt>
    <dgm:pt modelId="{51A134B1-04E9-4363-9FA2-C43FD850DAEC}" type="pres">
      <dgm:prSet presAssocID="{55740CFE-C579-481C-9688-88BB958F1B11}" presName="compChildNode" presStyleCnt="0"/>
      <dgm:spPr/>
    </dgm:pt>
    <dgm:pt modelId="{0840B7B8-4140-4669-A316-FB7AD5778B95}" type="pres">
      <dgm:prSet presAssocID="{55740CFE-C579-481C-9688-88BB958F1B11}" presName="theInnerList" presStyleCnt="0"/>
      <dgm:spPr/>
    </dgm:pt>
    <dgm:pt modelId="{E15E12A6-976E-4FED-BB50-87F52187FFA9}" type="pres">
      <dgm:prSet presAssocID="{2F794A4F-3EDC-46EF-A6BE-451AD5110604}" presName="childNode" presStyleLbl="node1" presStyleIdx="9" presStyleCnt="12">
        <dgm:presLayoutVars>
          <dgm:bulletEnabled val="1"/>
        </dgm:presLayoutVars>
      </dgm:prSet>
      <dgm:spPr/>
    </dgm:pt>
    <dgm:pt modelId="{0F2622A3-66C3-464B-B059-39C9CA88C317}" type="pres">
      <dgm:prSet presAssocID="{2F794A4F-3EDC-46EF-A6BE-451AD5110604}" presName="aSpace2" presStyleCnt="0"/>
      <dgm:spPr/>
    </dgm:pt>
    <dgm:pt modelId="{94456096-F3B0-4792-8366-2646874D02D4}" type="pres">
      <dgm:prSet presAssocID="{1F65CF8F-4536-41AE-9C1B-FE23CEF28900}" presName="childNode" presStyleLbl="node1" presStyleIdx="10" presStyleCnt="12">
        <dgm:presLayoutVars>
          <dgm:bulletEnabled val="1"/>
        </dgm:presLayoutVars>
      </dgm:prSet>
      <dgm:spPr/>
    </dgm:pt>
    <dgm:pt modelId="{90815EAF-9CA1-406F-BBE4-A7E8CB89E4D6}" type="pres">
      <dgm:prSet presAssocID="{1F65CF8F-4536-41AE-9C1B-FE23CEF28900}" presName="aSpace2" presStyleCnt="0"/>
      <dgm:spPr/>
    </dgm:pt>
    <dgm:pt modelId="{95879009-5112-400B-A780-CD2552A9B8D8}" type="pres">
      <dgm:prSet presAssocID="{7CC1FD8B-A671-4BCB-B35E-4823EE5A2C45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6ED4CF03-C44D-4692-B89F-036F43FE4A88}" type="presOf" srcId="{689660FF-FEFB-42EE-97B4-5CD7E3D5DD32}" destId="{1BF73844-70C0-4465-991D-93CCEF2A1509}" srcOrd="0" destOrd="0" presId="urn:microsoft.com/office/officeart/2005/8/layout/lProcess2"/>
    <dgm:cxn modelId="{73C22C04-15BF-4A45-88D7-D312BFBABBCE}" type="presOf" srcId="{69799009-BFB8-4DE8-B98E-A82930B4A93D}" destId="{734B11A7-EB3F-493B-9649-F2930D5A608A}" srcOrd="0" destOrd="0" presId="urn:microsoft.com/office/officeart/2005/8/layout/lProcess2"/>
    <dgm:cxn modelId="{175FDD0A-D9AC-46CC-BF06-7AFB6BD76C5F}" type="presOf" srcId="{55740CFE-C579-481C-9688-88BB958F1B11}" destId="{39D53D94-5686-4126-AEED-45AB423A21F4}" srcOrd="0" destOrd="0" presId="urn:microsoft.com/office/officeart/2005/8/layout/lProcess2"/>
    <dgm:cxn modelId="{5CA8E50B-F28C-481E-9A8C-22D18D32AC9B}" type="presOf" srcId="{EAB8B596-4FA8-4845-B16C-F0E654D24816}" destId="{1FCF76DF-3567-4218-AAF8-66FD7C713C4F}" srcOrd="1" destOrd="0" presId="urn:microsoft.com/office/officeart/2005/8/layout/lProcess2"/>
    <dgm:cxn modelId="{B29B5416-1951-4E2C-899E-9B32905D5EFA}" type="presOf" srcId="{2E756344-495C-4216-9B7C-F04F72745763}" destId="{19FDF72A-24A6-4B8C-A741-A044918438E7}" srcOrd="0" destOrd="0" presId="urn:microsoft.com/office/officeart/2005/8/layout/lProcess2"/>
    <dgm:cxn modelId="{4909841B-A9EF-4F9E-9754-FB8EC19AC544}" type="presOf" srcId="{07875C1B-C302-4B86-9504-13511F523873}" destId="{90ACB41F-512F-496F-9063-6934EB67D9AB}" srcOrd="0" destOrd="0" presId="urn:microsoft.com/office/officeart/2005/8/layout/lProcess2"/>
    <dgm:cxn modelId="{1BA54B1F-6985-4159-AF14-538D021597F6}" type="presOf" srcId="{7CC1FD8B-A671-4BCB-B35E-4823EE5A2C45}" destId="{95879009-5112-400B-A780-CD2552A9B8D8}" srcOrd="0" destOrd="0" presId="urn:microsoft.com/office/officeart/2005/8/layout/lProcess2"/>
    <dgm:cxn modelId="{E50FA126-366E-4EE2-9D4A-0C0DD779FD9D}" type="presOf" srcId="{060C04AD-2FC8-43C7-96E4-A59C24759F8B}" destId="{B99CE9ED-72C3-4C77-B73E-ACB27ABA7DFD}" srcOrd="0" destOrd="0" presId="urn:microsoft.com/office/officeart/2005/8/layout/lProcess2"/>
    <dgm:cxn modelId="{2AFAE82C-5327-49A7-8908-C339C4EBAFD1}" type="presOf" srcId="{C3D4BCF1-A7A2-4362-B9EA-B7E4AD3153E8}" destId="{E8391EC0-1879-413F-B213-D29F4C0C1431}" srcOrd="0" destOrd="0" presId="urn:microsoft.com/office/officeart/2005/8/layout/lProcess2"/>
    <dgm:cxn modelId="{8F6D263B-2B2D-4633-AB5A-928F3E96CFE2}" type="presOf" srcId="{C3D4BCF1-A7A2-4362-B9EA-B7E4AD3153E8}" destId="{D7BF720F-68BF-4AD3-8A2D-0C6FFE273DFF}" srcOrd="1" destOrd="0" presId="urn:microsoft.com/office/officeart/2005/8/layout/lProcess2"/>
    <dgm:cxn modelId="{3F94E25E-7CF9-452C-A9C1-F536287515D0}" type="presOf" srcId="{1DCEFB8A-A819-4D2A-943F-57C3A1B27BE3}" destId="{152E33A3-C0CA-428D-83F2-C5638C2C5E9C}" srcOrd="1" destOrd="0" presId="urn:microsoft.com/office/officeart/2005/8/layout/lProcess2"/>
    <dgm:cxn modelId="{FE764860-EBB2-463F-BAFD-885061CB4EBE}" type="presOf" srcId="{886A18F9-C660-4126-B6F6-575667D4AE11}" destId="{E7048670-9174-44A4-AFDE-9E2655FFD971}" srcOrd="0" destOrd="0" presId="urn:microsoft.com/office/officeart/2005/8/layout/lProcess2"/>
    <dgm:cxn modelId="{0AA48C41-FB20-4C91-9727-087A90C92F4D}" srcId="{C3D4BCF1-A7A2-4362-B9EA-B7E4AD3153E8}" destId="{07AF4616-ABD3-4C7D-9DA3-0EB4C4088200}" srcOrd="1" destOrd="0" parTransId="{7A561773-C480-4653-BF7F-9354E4D5C747}" sibTransId="{FA945637-EB79-4C0B-B8B7-B6A60B583F34}"/>
    <dgm:cxn modelId="{4C1BD765-5E30-4590-BF7E-BD13197E76BB}" srcId="{55740CFE-C579-481C-9688-88BB958F1B11}" destId="{2F794A4F-3EDC-46EF-A6BE-451AD5110604}" srcOrd="0" destOrd="0" parTransId="{2DD71329-6458-4385-8FA7-DA61D3EE87D9}" sibTransId="{3B84CDFD-92FD-4297-97C4-51A8B2014914}"/>
    <dgm:cxn modelId="{F2221A6E-AEF5-44A9-9B27-FBF64F981B44}" srcId="{EAB8B596-4FA8-4845-B16C-F0E654D24816}" destId="{0779A4A5-2747-4218-AAB2-DF89BF7F065E}" srcOrd="0" destOrd="0" parTransId="{E4B2B283-F44F-4711-B9D6-AB474277ACB3}" sibTransId="{7AB736D8-FAA9-4A32-88D8-6E46F1558C59}"/>
    <dgm:cxn modelId="{D89F3A6E-8E39-4CCE-9BA6-0F0C7F65B26E}" srcId="{689660FF-FEFB-42EE-97B4-5CD7E3D5DD32}" destId="{1DCEFB8A-A819-4D2A-943F-57C3A1B27BE3}" srcOrd="0" destOrd="0" parTransId="{1584A34D-0A83-40AC-8A0A-5DB75147FBF8}" sibTransId="{4090813E-1FDA-4F5B-87E5-4D4EC6B412EB}"/>
    <dgm:cxn modelId="{3A0BC652-25E7-4F7A-AD4D-ED12D869887D}" type="presOf" srcId="{EAB8B596-4FA8-4845-B16C-F0E654D24816}" destId="{8AD8A275-1C1C-4ECE-B79B-C5261C51B1AC}" srcOrd="0" destOrd="0" presId="urn:microsoft.com/office/officeart/2005/8/layout/lProcess2"/>
    <dgm:cxn modelId="{C09B417F-AD84-494A-9AC9-F0F4C87406FC}" type="presOf" srcId="{1F65CF8F-4536-41AE-9C1B-FE23CEF28900}" destId="{94456096-F3B0-4792-8366-2646874D02D4}" srcOrd="0" destOrd="0" presId="urn:microsoft.com/office/officeart/2005/8/layout/lProcess2"/>
    <dgm:cxn modelId="{C7C9C586-712B-45D9-9E8B-EC31B02D6948}" srcId="{C3D4BCF1-A7A2-4362-B9EA-B7E4AD3153E8}" destId="{060C04AD-2FC8-43C7-96E4-A59C24759F8B}" srcOrd="2" destOrd="0" parTransId="{6DB531E2-8FF9-4F3E-9AD4-62E941211492}" sibTransId="{5D6EFAE5-CAC5-4A61-BF24-D841AC739DB6}"/>
    <dgm:cxn modelId="{05B5AD8B-5B53-4473-B1FE-6A2AF5DCA825}" type="presOf" srcId="{81411B59-5B92-4A66-BE7B-971EA235DDA5}" destId="{F33D2446-9F8B-48AF-AE6E-DE226038567A}" srcOrd="0" destOrd="0" presId="urn:microsoft.com/office/officeart/2005/8/layout/lProcess2"/>
    <dgm:cxn modelId="{8A788B8D-D98E-4783-A015-FBA6F7F6AA09}" type="presOf" srcId="{1DCEFB8A-A819-4D2A-943F-57C3A1B27BE3}" destId="{2520395A-63FC-4991-B5F2-18F0FD0E31D0}" srcOrd="0" destOrd="0" presId="urn:microsoft.com/office/officeart/2005/8/layout/lProcess2"/>
    <dgm:cxn modelId="{A38DD38F-3C6F-40B8-ADC5-2BBDC0FDF5F9}" type="presOf" srcId="{55740CFE-C579-481C-9688-88BB958F1B11}" destId="{DE2720B4-11C3-4CD4-9AFC-1A95092F8E03}" srcOrd="1" destOrd="0" presId="urn:microsoft.com/office/officeart/2005/8/layout/lProcess2"/>
    <dgm:cxn modelId="{F23B0699-4696-412C-A9F3-93EAD0433953}" srcId="{1DCEFB8A-A819-4D2A-943F-57C3A1B27BE3}" destId="{059D9E1F-EA1A-435C-82E5-64CCE4DBCD85}" srcOrd="1" destOrd="0" parTransId="{FF81E79F-EBB3-4BFC-A348-07141D38F588}" sibTransId="{83666B04-644F-4E7D-9448-1CAD6E28E877}"/>
    <dgm:cxn modelId="{F11A67A9-B95F-49E6-8FC3-C8D04C025F8F}" srcId="{EAB8B596-4FA8-4845-B16C-F0E654D24816}" destId="{2E756344-495C-4216-9B7C-F04F72745763}" srcOrd="1" destOrd="0" parTransId="{0FF9803B-C6B6-4449-963D-87B92481F106}" sibTransId="{374F0BF8-00FC-4380-B7E0-25CC99D45258}"/>
    <dgm:cxn modelId="{7D4B21B2-B14F-4A88-A903-40A720F8E63A}" srcId="{EAB8B596-4FA8-4845-B16C-F0E654D24816}" destId="{886A18F9-C660-4126-B6F6-575667D4AE11}" srcOrd="2" destOrd="0" parTransId="{84D9C488-CB17-4CE9-9252-F76B3DC4C5AF}" sibTransId="{7148EEA8-8FE3-45A8-9F73-F5FB547B6C7D}"/>
    <dgm:cxn modelId="{F3DD14B7-DB52-4EB7-BF83-C88F40AEDD6C}" type="presOf" srcId="{059D9E1F-EA1A-435C-82E5-64CCE4DBCD85}" destId="{FD6AF1A4-1084-4966-B16F-785272F44826}" srcOrd="0" destOrd="0" presId="urn:microsoft.com/office/officeart/2005/8/layout/lProcess2"/>
    <dgm:cxn modelId="{8F2737BB-9143-4B34-ADE3-121436BD0C13}" type="presOf" srcId="{2F794A4F-3EDC-46EF-A6BE-451AD5110604}" destId="{E15E12A6-976E-4FED-BB50-87F52187FFA9}" srcOrd="0" destOrd="0" presId="urn:microsoft.com/office/officeart/2005/8/layout/lProcess2"/>
    <dgm:cxn modelId="{60FCC2C2-C3A1-4ECB-9741-FC60D9E29C72}" type="presOf" srcId="{07AF4616-ABD3-4C7D-9DA3-0EB4C4088200}" destId="{219B26F1-8C27-4AE2-AEA6-C8A38B1C36B5}" srcOrd="0" destOrd="0" presId="urn:microsoft.com/office/officeart/2005/8/layout/lProcess2"/>
    <dgm:cxn modelId="{7B8FBFC7-7FA5-429E-948A-06A07DE03223}" srcId="{C3D4BCF1-A7A2-4362-B9EA-B7E4AD3153E8}" destId="{69799009-BFB8-4DE8-B98E-A82930B4A93D}" srcOrd="0" destOrd="0" parTransId="{4039C86B-1AE5-47BC-8D09-FEFFCDC50C91}" sibTransId="{5F2A72F3-4462-4894-8137-E1FAAEDED821}"/>
    <dgm:cxn modelId="{5445D3C7-8110-4E04-A1D8-6F77CD1003D3}" srcId="{55740CFE-C579-481C-9688-88BB958F1B11}" destId="{1F65CF8F-4536-41AE-9C1B-FE23CEF28900}" srcOrd="1" destOrd="0" parTransId="{EA743800-FD49-4FE0-8ABD-DCE395411C61}" sibTransId="{0C7941EA-B0A6-47D9-B4D7-325897ED6175}"/>
    <dgm:cxn modelId="{1F5297DF-2561-4D00-9B9D-445A8C716269}" srcId="{689660FF-FEFB-42EE-97B4-5CD7E3D5DD32}" destId="{55740CFE-C579-481C-9688-88BB958F1B11}" srcOrd="3" destOrd="0" parTransId="{E39E10FB-1E98-47B0-860B-C5AFA1082526}" sibTransId="{D0C406A5-454D-400F-8144-03C5A7F5BE73}"/>
    <dgm:cxn modelId="{035CC6DF-C7B2-4858-B763-4B6DD3283ED4}" srcId="{689660FF-FEFB-42EE-97B4-5CD7E3D5DD32}" destId="{EAB8B596-4FA8-4845-B16C-F0E654D24816}" srcOrd="2" destOrd="0" parTransId="{D4EBB127-A4EC-4816-B4B9-9C44AF763530}" sibTransId="{34F7D699-D406-4427-93AF-EB130496F3D0}"/>
    <dgm:cxn modelId="{0456A4EE-7E92-45CC-9CE7-13B91E8E6DA4}" srcId="{1DCEFB8A-A819-4D2A-943F-57C3A1B27BE3}" destId="{07875C1B-C302-4B86-9504-13511F523873}" srcOrd="2" destOrd="0" parTransId="{0235CA6A-F9EA-484B-8313-0E8ED8B683BC}" sibTransId="{D457A71C-9C93-4A7A-ABEF-CC91883BFC7A}"/>
    <dgm:cxn modelId="{657E88F6-32B2-43AF-8CF2-C5B78C465774}" srcId="{1DCEFB8A-A819-4D2A-943F-57C3A1B27BE3}" destId="{81411B59-5B92-4A66-BE7B-971EA235DDA5}" srcOrd="0" destOrd="0" parTransId="{9123A968-387C-449D-814C-5AF91BB7FD1E}" sibTransId="{35F30527-064D-4DA4-908E-3C2AE735CE4F}"/>
    <dgm:cxn modelId="{F0BC6AF8-3080-4AD6-9A74-62932B9260F5}" srcId="{55740CFE-C579-481C-9688-88BB958F1B11}" destId="{7CC1FD8B-A671-4BCB-B35E-4823EE5A2C45}" srcOrd="2" destOrd="0" parTransId="{3F479BE2-CEBA-4091-8AC1-8BCB0B4221F8}" sibTransId="{7DC9299F-CCF4-4D74-88AA-77A8E632019B}"/>
    <dgm:cxn modelId="{92F0A2FF-E78F-4209-9A75-79C791DF95F8}" type="presOf" srcId="{0779A4A5-2747-4218-AAB2-DF89BF7F065E}" destId="{CEBA6877-A020-475E-9C6E-9FD2EDBE7424}" srcOrd="0" destOrd="0" presId="urn:microsoft.com/office/officeart/2005/8/layout/lProcess2"/>
    <dgm:cxn modelId="{05AEFCFF-26BD-47BF-9354-B90AB2B4FB03}" srcId="{689660FF-FEFB-42EE-97B4-5CD7E3D5DD32}" destId="{C3D4BCF1-A7A2-4362-B9EA-B7E4AD3153E8}" srcOrd="1" destOrd="0" parTransId="{A537FEA0-F0D8-4E25-A6B2-CE52AFA593CD}" sibTransId="{169DAE10-8176-4D0E-877E-F38864EC7A60}"/>
    <dgm:cxn modelId="{63AD86FC-6ECE-4FB7-9E40-A4611196A45A}" type="presParOf" srcId="{1BF73844-70C0-4465-991D-93CCEF2A1509}" destId="{BF0F26E6-671A-417D-BF02-8415CF5F6EEA}" srcOrd="0" destOrd="0" presId="urn:microsoft.com/office/officeart/2005/8/layout/lProcess2"/>
    <dgm:cxn modelId="{7DB35082-F86E-4622-83FA-1858604C945F}" type="presParOf" srcId="{BF0F26E6-671A-417D-BF02-8415CF5F6EEA}" destId="{2520395A-63FC-4991-B5F2-18F0FD0E31D0}" srcOrd="0" destOrd="0" presId="urn:microsoft.com/office/officeart/2005/8/layout/lProcess2"/>
    <dgm:cxn modelId="{67BEB14B-E574-4C25-8FDE-6429AA71B9F6}" type="presParOf" srcId="{BF0F26E6-671A-417D-BF02-8415CF5F6EEA}" destId="{152E33A3-C0CA-428D-83F2-C5638C2C5E9C}" srcOrd="1" destOrd="0" presId="urn:microsoft.com/office/officeart/2005/8/layout/lProcess2"/>
    <dgm:cxn modelId="{40B9323D-4D3E-48D7-AD6D-3F28A968694D}" type="presParOf" srcId="{BF0F26E6-671A-417D-BF02-8415CF5F6EEA}" destId="{A324385F-9E59-49FF-97D1-42C7367E51CC}" srcOrd="2" destOrd="0" presId="urn:microsoft.com/office/officeart/2005/8/layout/lProcess2"/>
    <dgm:cxn modelId="{8D64ABBB-523F-45A4-92AA-C9FC4ACB866E}" type="presParOf" srcId="{A324385F-9E59-49FF-97D1-42C7367E51CC}" destId="{C681AC75-BAC7-4CD6-9368-D778F915AE23}" srcOrd="0" destOrd="0" presId="urn:microsoft.com/office/officeart/2005/8/layout/lProcess2"/>
    <dgm:cxn modelId="{29332446-FFB2-4460-9396-257D67F9D312}" type="presParOf" srcId="{C681AC75-BAC7-4CD6-9368-D778F915AE23}" destId="{F33D2446-9F8B-48AF-AE6E-DE226038567A}" srcOrd="0" destOrd="0" presId="urn:microsoft.com/office/officeart/2005/8/layout/lProcess2"/>
    <dgm:cxn modelId="{87A36997-78FF-4CA3-AD6A-FB1359C0CEB4}" type="presParOf" srcId="{C681AC75-BAC7-4CD6-9368-D778F915AE23}" destId="{C2CAD786-01B4-46AA-95D8-7C8EDE0CB63E}" srcOrd="1" destOrd="0" presId="urn:microsoft.com/office/officeart/2005/8/layout/lProcess2"/>
    <dgm:cxn modelId="{59407619-D563-436A-94A7-32E1BA8B5CCC}" type="presParOf" srcId="{C681AC75-BAC7-4CD6-9368-D778F915AE23}" destId="{FD6AF1A4-1084-4966-B16F-785272F44826}" srcOrd="2" destOrd="0" presId="urn:microsoft.com/office/officeart/2005/8/layout/lProcess2"/>
    <dgm:cxn modelId="{3DB5CE74-98C7-4DD0-9324-74B49A157791}" type="presParOf" srcId="{C681AC75-BAC7-4CD6-9368-D778F915AE23}" destId="{A5F303D9-E811-45B8-8ACA-8C1949AEA121}" srcOrd="3" destOrd="0" presId="urn:microsoft.com/office/officeart/2005/8/layout/lProcess2"/>
    <dgm:cxn modelId="{05DFC170-16E2-4B74-8247-3D718EC364A5}" type="presParOf" srcId="{C681AC75-BAC7-4CD6-9368-D778F915AE23}" destId="{90ACB41F-512F-496F-9063-6934EB67D9AB}" srcOrd="4" destOrd="0" presId="urn:microsoft.com/office/officeart/2005/8/layout/lProcess2"/>
    <dgm:cxn modelId="{A1F98E90-145D-4249-9585-F4F998A515D4}" type="presParOf" srcId="{1BF73844-70C0-4465-991D-93CCEF2A1509}" destId="{66B9B3AB-A813-4C93-AE74-3C426F55A5E4}" srcOrd="1" destOrd="0" presId="urn:microsoft.com/office/officeart/2005/8/layout/lProcess2"/>
    <dgm:cxn modelId="{87AEA9F0-3B15-4B8E-B60E-4CA7C0EAEBAC}" type="presParOf" srcId="{1BF73844-70C0-4465-991D-93CCEF2A1509}" destId="{D4279940-BA29-4D30-A65D-602ED153AD19}" srcOrd="2" destOrd="0" presId="urn:microsoft.com/office/officeart/2005/8/layout/lProcess2"/>
    <dgm:cxn modelId="{6A0247AF-204D-4D23-913F-6AF476C08C6E}" type="presParOf" srcId="{D4279940-BA29-4D30-A65D-602ED153AD19}" destId="{E8391EC0-1879-413F-B213-D29F4C0C1431}" srcOrd="0" destOrd="0" presId="urn:microsoft.com/office/officeart/2005/8/layout/lProcess2"/>
    <dgm:cxn modelId="{FC8995C4-F22B-43F3-B4DD-9105DABB669F}" type="presParOf" srcId="{D4279940-BA29-4D30-A65D-602ED153AD19}" destId="{D7BF720F-68BF-4AD3-8A2D-0C6FFE273DFF}" srcOrd="1" destOrd="0" presId="urn:microsoft.com/office/officeart/2005/8/layout/lProcess2"/>
    <dgm:cxn modelId="{6C83730A-1D18-4E8D-9A7D-359F1DEF34B8}" type="presParOf" srcId="{D4279940-BA29-4D30-A65D-602ED153AD19}" destId="{070614B9-80A2-451C-8FEF-27207DB18119}" srcOrd="2" destOrd="0" presId="urn:microsoft.com/office/officeart/2005/8/layout/lProcess2"/>
    <dgm:cxn modelId="{D6E7A663-F547-4830-8679-F7AD42D24EBE}" type="presParOf" srcId="{070614B9-80A2-451C-8FEF-27207DB18119}" destId="{5580EFD1-F43C-40C9-82C6-0993219E2ABB}" srcOrd="0" destOrd="0" presId="urn:microsoft.com/office/officeart/2005/8/layout/lProcess2"/>
    <dgm:cxn modelId="{E286A96A-ECFD-4013-9BFC-B9D93A488EBE}" type="presParOf" srcId="{5580EFD1-F43C-40C9-82C6-0993219E2ABB}" destId="{734B11A7-EB3F-493B-9649-F2930D5A608A}" srcOrd="0" destOrd="0" presId="urn:microsoft.com/office/officeart/2005/8/layout/lProcess2"/>
    <dgm:cxn modelId="{FF971157-D462-46C5-A5FC-B5EC7777082E}" type="presParOf" srcId="{5580EFD1-F43C-40C9-82C6-0993219E2ABB}" destId="{6C05A6AA-E46F-471B-9E5F-FDF5189B4E96}" srcOrd="1" destOrd="0" presId="urn:microsoft.com/office/officeart/2005/8/layout/lProcess2"/>
    <dgm:cxn modelId="{1549778D-8DEB-4B55-9375-EFFC252CA76F}" type="presParOf" srcId="{5580EFD1-F43C-40C9-82C6-0993219E2ABB}" destId="{219B26F1-8C27-4AE2-AEA6-C8A38B1C36B5}" srcOrd="2" destOrd="0" presId="urn:microsoft.com/office/officeart/2005/8/layout/lProcess2"/>
    <dgm:cxn modelId="{068A0397-AA5B-447E-81F4-4C2AA2168F29}" type="presParOf" srcId="{5580EFD1-F43C-40C9-82C6-0993219E2ABB}" destId="{E0AD786C-DDD2-42B1-AC1B-FC2998674DC4}" srcOrd="3" destOrd="0" presId="urn:microsoft.com/office/officeart/2005/8/layout/lProcess2"/>
    <dgm:cxn modelId="{560B563B-C75A-42B8-826F-D3F60FA9D377}" type="presParOf" srcId="{5580EFD1-F43C-40C9-82C6-0993219E2ABB}" destId="{B99CE9ED-72C3-4C77-B73E-ACB27ABA7DFD}" srcOrd="4" destOrd="0" presId="urn:microsoft.com/office/officeart/2005/8/layout/lProcess2"/>
    <dgm:cxn modelId="{9FC59289-A48C-4C1A-BFB8-6DABD3871C90}" type="presParOf" srcId="{1BF73844-70C0-4465-991D-93CCEF2A1509}" destId="{27373405-37DE-460E-8AFB-3FDC7957112D}" srcOrd="3" destOrd="0" presId="urn:microsoft.com/office/officeart/2005/8/layout/lProcess2"/>
    <dgm:cxn modelId="{111C3EE4-6F49-4567-8E82-6601B7CC8E1C}" type="presParOf" srcId="{1BF73844-70C0-4465-991D-93CCEF2A1509}" destId="{6257487A-29C2-4BA6-B47F-AE30AC58D161}" srcOrd="4" destOrd="0" presId="urn:microsoft.com/office/officeart/2005/8/layout/lProcess2"/>
    <dgm:cxn modelId="{EA341FE4-1AE1-426D-A42D-6E5D3B11C511}" type="presParOf" srcId="{6257487A-29C2-4BA6-B47F-AE30AC58D161}" destId="{8AD8A275-1C1C-4ECE-B79B-C5261C51B1AC}" srcOrd="0" destOrd="0" presId="urn:microsoft.com/office/officeart/2005/8/layout/lProcess2"/>
    <dgm:cxn modelId="{3E435C75-E01D-43FD-8171-01CE22C9D193}" type="presParOf" srcId="{6257487A-29C2-4BA6-B47F-AE30AC58D161}" destId="{1FCF76DF-3567-4218-AAF8-66FD7C713C4F}" srcOrd="1" destOrd="0" presId="urn:microsoft.com/office/officeart/2005/8/layout/lProcess2"/>
    <dgm:cxn modelId="{B7B1ABFE-861D-4D41-96F5-D753144C4011}" type="presParOf" srcId="{6257487A-29C2-4BA6-B47F-AE30AC58D161}" destId="{EB5B5B0E-06F0-4933-8339-B662D4A209A8}" srcOrd="2" destOrd="0" presId="urn:microsoft.com/office/officeart/2005/8/layout/lProcess2"/>
    <dgm:cxn modelId="{44636DE1-CE85-446E-9426-E9CA32595AE9}" type="presParOf" srcId="{EB5B5B0E-06F0-4933-8339-B662D4A209A8}" destId="{BC765945-D4BE-46C7-B892-712D2C112778}" srcOrd="0" destOrd="0" presId="urn:microsoft.com/office/officeart/2005/8/layout/lProcess2"/>
    <dgm:cxn modelId="{0DAB919C-F8DD-42C8-811E-901CEA9C7102}" type="presParOf" srcId="{BC765945-D4BE-46C7-B892-712D2C112778}" destId="{CEBA6877-A020-475E-9C6E-9FD2EDBE7424}" srcOrd="0" destOrd="0" presId="urn:microsoft.com/office/officeart/2005/8/layout/lProcess2"/>
    <dgm:cxn modelId="{A669F4C2-93E5-45CE-8092-526C1B1CF156}" type="presParOf" srcId="{BC765945-D4BE-46C7-B892-712D2C112778}" destId="{6D063A4D-2D0D-4290-9425-952693CA6BA3}" srcOrd="1" destOrd="0" presId="urn:microsoft.com/office/officeart/2005/8/layout/lProcess2"/>
    <dgm:cxn modelId="{3F5895FD-6012-4BA3-97F8-ED1CD7A5C7AB}" type="presParOf" srcId="{BC765945-D4BE-46C7-B892-712D2C112778}" destId="{19FDF72A-24A6-4B8C-A741-A044918438E7}" srcOrd="2" destOrd="0" presId="urn:microsoft.com/office/officeart/2005/8/layout/lProcess2"/>
    <dgm:cxn modelId="{342937F7-1F3C-414D-A668-AD30CB1225D2}" type="presParOf" srcId="{BC765945-D4BE-46C7-B892-712D2C112778}" destId="{E25C0048-C2E0-4EBD-851D-773000A596D1}" srcOrd="3" destOrd="0" presId="urn:microsoft.com/office/officeart/2005/8/layout/lProcess2"/>
    <dgm:cxn modelId="{F2100ABB-219F-4E6C-994E-CA884939B054}" type="presParOf" srcId="{BC765945-D4BE-46C7-B892-712D2C112778}" destId="{E7048670-9174-44A4-AFDE-9E2655FFD971}" srcOrd="4" destOrd="0" presId="urn:microsoft.com/office/officeart/2005/8/layout/lProcess2"/>
    <dgm:cxn modelId="{E43A2A2E-7DE8-44E6-A8FA-1CF5DE58DFE2}" type="presParOf" srcId="{1BF73844-70C0-4465-991D-93CCEF2A1509}" destId="{8205842F-65CB-4307-840E-CAE3D7D63C03}" srcOrd="5" destOrd="0" presId="urn:microsoft.com/office/officeart/2005/8/layout/lProcess2"/>
    <dgm:cxn modelId="{3BCF1737-4015-49E0-B082-C3972D2CEBBF}" type="presParOf" srcId="{1BF73844-70C0-4465-991D-93CCEF2A1509}" destId="{E2B1451F-3FFC-4FC3-82DA-1EF8E66A4E13}" srcOrd="6" destOrd="0" presId="urn:microsoft.com/office/officeart/2005/8/layout/lProcess2"/>
    <dgm:cxn modelId="{F9B4010D-63F6-4173-8D67-558DE5F618EC}" type="presParOf" srcId="{E2B1451F-3FFC-4FC3-82DA-1EF8E66A4E13}" destId="{39D53D94-5686-4126-AEED-45AB423A21F4}" srcOrd="0" destOrd="0" presId="urn:microsoft.com/office/officeart/2005/8/layout/lProcess2"/>
    <dgm:cxn modelId="{D0CEBA12-497B-427B-8A63-D832F3FA62C4}" type="presParOf" srcId="{E2B1451F-3FFC-4FC3-82DA-1EF8E66A4E13}" destId="{DE2720B4-11C3-4CD4-9AFC-1A95092F8E03}" srcOrd="1" destOrd="0" presId="urn:microsoft.com/office/officeart/2005/8/layout/lProcess2"/>
    <dgm:cxn modelId="{EF96450C-03ED-44D1-8B56-AD705F46947F}" type="presParOf" srcId="{E2B1451F-3FFC-4FC3-82DA-1EF8E66A4E13}" destId="{51A134B1-04E9-4363-9FA2-C43FD850DAEC}" srcOrd="2" destOrd="0" presId="urn:microsoft.com/office/officeart/2005/8/layout/lProcess2"/>
    <dgm:cxn modelId="{3741CACD-EE4F-4148-8A0C-BCE81039413A}" type="presParOf" srcId="{51A134B1-04E9-4363-9FA2-C43FD850DAEC}" destId="{0840B7B8-4140-4669-A316-FB7AD5778B95}" srcOrd="0" destOrd="0" presId="urn:microsoft.com/office/officeart/2005/8/layout/lProcess2"/>
    <dgm:cxn modelId="{89ED7168-E94F-410B-9457-3F3F1E4A250F}" type="presParOf" srcId="{0840B7B8-4140-4669-A316-FB7AD5778B95}" destId="{E15E12A6-976E-4FED-BB50-87F52187FFA9}" srcOrd="0" destOrd="0" presId="urn:microsoft.com/office/officeart/2005/8/layout/lProcess2"/>
    <dgm:cxn modelId="{DEC10BF0-A434-46EF-A1A1-A751EB99EB91}" type="presParOf" srcId="{0840B7B8-4140-4669-A316-FB7AD5778B95}" destId="{0F2622A3-66C3-464B-B059-39C9CA88C317}" srcOrd="1" destOrd="0" presId="urn:microsoft.com/office/officeart/2005/8/layout/lProcess2"/>
    <dgm:cxn modelId="{4800C0C6-0808-448E-A712-F1F23B799DAB}" type="presParOf" srcId="{0840B7B8-4140-4669-A316-FB7AD5778B95}" destId="{94456096-F3B0-4792-8366-2646874D02D4}" srcOrd="2" destOrd="0" presId="urn:microsoft.com/office/officeart/2005/8/layout/lProcess2"/>
    <dgm:cxn modelId="{3C800BBD-A5DE-4C57-AB6B-62619968DBB9}" type="presParOf" srcId="{0840B7B8-4140-4669-A316-FB7AD5778B95}" destId="{90815EAF-9CA1-406F-BBE4-A7E8CB89E4D6}" srcOrd="3" destOrd="0" presId="urn:microsoft.com/office/officeart/2005/8/layout/lProcess2"/>
    <dgm:cxn modelId="{03EF0092-4A97-498F-A123-5C03AD59D7AD}" type="presParOf" srcId="{0840B7B8-4140-4669-A316-FB7AD5778B95}" destId="{95879009-5112-400B-A780-CD2552A9B8D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B9CA07-C418-498D-9DD4-B38AF80D37F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84E2641-5533-488A-88DD-295805E864E4}">
      <dgm:prSet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Los sujetos poseían un nivel de estrés moderado (PSS-10: 19.2) previo la estimulación y el 80% de los estímulos aplicados lograron el efecto deseado sobre los participantes. </a:t>
          </a:r>
          <a:endParaRPr lang="es-EC" sz="1800" dirty="0">
            <a:solidFill>
              <a:schemeClr val="tx1"/>
            </a:solidFill>
          </a:endParaRPr>
        </a:p>
      </dgm:t>
    </dgm:pt>
    <dgm:pt modelId="{2ADE3DE8-A092-4E7A-A37E-DD55C5201167}" type="par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DD6F703-AFCB-477A-9375-84DB6F91F71A}" type="sib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EDC7ED94-853D-41FF-908D-945DFC7ED19A}">
      <dgm:prSet custT="1"/>
      <dgm:spPr>
        <a:solidFill>
          <a:schemeClr val="accent5">
            <a:hueOff val="-1689636"/>
            <a:satOff val="-4355"/>
            <a:lumOff val="-2941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Conforme a los resultados obtenidos las características más relevantes para diferenciar estados de reposo y estimulación corresponden al factor LF/HF de la señal ECG, la variabilidad de los latidos de la señal PPG y la pendiente de la señal GSR, siendo esta última la más efectiva para diferenciar estados de reposo y relajación. </a:t>
          </a:r>
          <a:endParaRPr lang="es-EC" sz="1800" dirty="0">
            <a:solidFill>
              <a:schemeClr val="tx1"/>
            </a:solidFill>
          </a:endParaRPr>
        </a:p>
      </dgm:t>
    </dgm:pt>
    <dgm:pt modelId="{688E8BFD-903F-477E-AFD1-0BEEC73F2463}" type="par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ED8AD68-8529-4F86-A2C3-924FE80B8E01}" type="sib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F4BF6D9-A4B1-4A87-B92A-B94191C7A53B}">
      <dgm:prSet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En el análisis por </a:t>
          </a:r>
          <a:r>
            <a:rPr lang="es-ES" sz="1800" i="1" dirty="0" err="1">
              <a:solidFill>
                <a:schemeClr val="tx1"/>
              </a:solidFill>
            </a:rPr>
            <a:t>clustering</a:t>
          </a:r>
          <a:r>
            <a:rPr lang="es-ES" sz="1800" dirty="0">
              <a:solidFill>
                <a:schemeClr val="tx1"/>
              </a:solidFill>
            </a:rPr>
            <a:t> se empleó el algoritmo </a:t>
          </a:r>
          <a:r>
            <a:rPr lang="es-ES" sz="1800" i="1" dirty="0">
              <a:solidFill>
                <a:schemeClr val="tx1"/>
              </a:solidFill>
            </a:rPr>
            <a:t>k-</a:t>
          </a:r>
          <a:r>
            <a:rPr lang="es-ES" sz="1800" i="1" dirty="0" err="1">
              <a:solidFill>
                <a:schemeClr val="tx1"/>
              </a:solidFill>
            </a:rPr>
            <a:t>means</a:t>
          </a:r>
          <a:r>
            <a:rPr lang="es-ES" sz="1800" dirty="0">
              <a:solidFill>
                <a:schemeClr val="tx1"/>
              </a:solidFill>
            </a:rPr>
            <a:t> y se plantearon tres modelos que consideraban diferentes registros y características fisiológicas. Los mejores resultados se obtuvieron con el segundo modelo con coeficiente </a:t>
          </a:r>
          <a:r>
            <a:rPr lang="es-ES" sz="1800" i="1" dirty="0" err="1">
              <a:solidFill>
                <a:schemeClr val="tx1"/>
              </a:solidFill>
            </a:rPr>
            <a:t>silhouette</a:t>
          </a:r>
          <a:r>
            <a:rPr lang="es-ES" sz="1800" dirty="0">
              <a:solidFill>
                <a:schemeClr val="tx1"/>
              </a:solidFill>
            </a:rPr>
            <a:t> promedio de 0.66 y 86% de similitud según el coeficiente de </a:t>
          </a:r>
          <a:r>
            <a:rPr lang="es-ES" sz="1800" i="1" dirty="0">
              <a:solidFill>
                <a:schemeClr val="tx1"/>
              </a:solidFill>
            </a:rPr>
            <a:t>Jaccard.</a:t>
          </a:r>
          <a:r>
            <a:rPr lang="es-ES" sz="1800" dirty="0">
              <a:solidFill>
                <a:schemeClr val="tx1"/>
              </a:solidFill>
            </a:rPr>
            <a:t> </a:t>
          </a:r>
          <a:endParaRPr lang="es-EC" sz="1800" dirty="0">
            <a:solidFill>
              <a:schemeClr val="tx1"/>
            </a:solidFill>
          </a:endParaRPr>
        </a:p>
      </dgm:t>
    </dgm:pt>
    <dgm:pt modelId="{175E62CD-A50C-4F30-9B7C-E0479303290C}" type="par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C16654A6-01C6-4B5D-B569-A75F2F76CAA0}" type="sib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AACFA45-FAAF-434D-8903-9E88FFF34953}" type="pres">
      <dgm:prSet presAssocID="{D6B9CA07-C418-498D-9DD4-B38AF80D37F8}" presName="linearFlow" presStyleCnt="0">
        <dgm:presLayoutVars>
          <dgm:dir/>
          <dgm:resizeHandles val="exact"/>
        </dgm:presLayoutVars>
      </dgm:prSet>
      <dgm:spPr/>
    </dgm:pt>
    <dgm:pt modelId="{8D7821B9-C8F8-46B9-A9C1-8347A48665C7}" type="pres">
      <dgm:prSet presAssocID="{884E2641-5533-488A-88DD-295805E864E4}" presName="composite" presStyleCnt="0"/>
      <dgm:spPr/>
    </dgm:pt>
    <dgm:pt modelId="{CA85486F-50E4-4995-B5C2-A19B8C543B02}" type="pres">
      <dgm:prSet presAssocID="{884E2641-5533-488A-88DD-295805E864E4}" presName="imgShp" presStyleLbl="fgImgPlace1" presStyleIdx="0" presStyleCnt="3" custLinFactX="-16150" custLinFactNeighborX="-100000"/>
      <dgm:spPr/>
    </dgm:pt>
    <dgm:pt modelId="{A3270583-A92E-43EE-930F-C763339274BC}" type="pres">
      <dgm:prSet presAssocID="{884E2641-5533-488A-88DD-295805E864E4}" presName="txShp" presStyleLbl="node1" presStyleIdx="0" presStyleCnt="3" custScaleX="128421" custLinFactNeighborX="4260">
        <dgm:presLayoutVars>
          <dgm:bulletEnabled val="1"/>
        </dgm:presLayoutVars>
      </dgm:prSet>
      <dgm:spPr/>
    </dgm:pt>
    <dgm:pt modelId="{8649FE1E-BE93-457D-A943-8F07A44DD67B}" type="pres">
      <dgm:prSet presAssocID="{8DD6F703-AFCB-477A-9375-84DB6F91F71A}" presName="spacing" presStyleCnt="0"/>
      <dgm:spPr/>
    </dgm:pt>
    <dgm:pt modelId="{21E10E3E-E1F8-462E-9DF1-CB8A4D6B87A9}" type="pres">
      <dgm:prSet presAssocID="{EDC7ED94-853D-41FF-908D-945DFC7ED19A}" presName="composite" presStyleCnt="0"/>
      <dgm:spPr/>
    </dgm:pt>
    <dgm:pt modelId="{E72FA9DA-EFB8-432F-9C1E-E2CBFA7E1305}" type="pres">
      <dgm:prSet presAssocID="{EDC7ED94-853D-41FF-908D-945DFC7ED19A}" presName="imgShp" presStyleLbl="fgImgPlace1" presStyleIdx="1" presStyleCnt="3" custLinFactX="-16150" custLinFactNeighborX="-100000"/>
      <dgm:spPr/>
    </dgm:pt>
    <dgm:pt modelId="{E898B19A-D97E-400B-A179-057005609565}" type="pres">
      <dgm:prSet presAssocID="{EDC7ED94-853D-41FF-908D-945DFC7ED19A}" presName="txShp" presStyleLbl="node1" presStyleIdx="1" presStyleCnt="3" custScaleX="128421" custLinFactNeighborX="4260">
        <dgm:presLayoutVars>
          <dgm:bulletEnabled val="1"/>
        </dgm:presLayoutVars>
      </dgm:prSet>
      <dgm:spPr/>
    </dgm:pt>
    <dgm:pt modelId="{88F69992-01A5-4FDA-9363-20BA80FC0B68}" type="pres">
      <dgm:prSet presAssocID="{0ED8AD68-8529-4F86-A2C3-924FE80B8E01}" presName="spacing" presStyleCnt="0"/>
      <dgm:spPr/>
    </dgm:pt>
    <dgm:pt modelId="{F4FDD416-F4DE-4587-9A6D-8E3B9716B103}" type="pres">
      <dgm:prSet presAssocID="{8F4BF6D9-A4B1-4A87-B92A-B94191C7A53B}" presName="composite" presStyleCnt="0"/>
      <dgm:spPr/>
    </dgm:pt>
    <dgm:pt modelId="{9AD3A5C8-B8E2-4B76-AB4C-7D64EB5882BB}" type="pres">
      <dgm:prSet presAssocID="{8F4BF6D9-A4B1-4A87-B92A-B94191C7A53B}" presName="imgShp" presStyleLbl="fgImgPlace1" presStyleIdx="2" presStyleCnt="3" custLinFactX="-16150" custLinFactNeighborX="-100000"/>
      <dgm:spPr/>
    </dgm:pt>
    <dgm:pt modelId="{E419842F-0461-4818-8D44-FD959AF9585C}" type="pres">
      <dgm:prSet presAssocID="{8F4BF6D9-A4B1-4A87-B92A-B94191C7A53B}" presName="txShp" presStyleLbl="node1" presStyleIdx="2" presStyleCnt="3" custScaleX="128421" custLinFactNeighborX="4260">
        <dgm:presLayoutVars>
          <dgm:bulletEnabled val="1"/>
        </dgm:presLayoutVars>
      </dgm:prSet>
      <dgm:spPr/>
    </dgm:pt>
  </dgm:ptLst>
  <dgm:cxnLst>
    <dgm:cxn modelId="{1783B816-CBEF-4E0B-A68A-0C1A011AFDCA}" type="presOf" srcId="{8F4BF6D9-A4B1-4A87-B92A-B94191C7A53B}" destId="{E419842F-0461-4818-8D44-FD959AF9585C}" srcOrd="0" destOrd="0" presId="urn:microsoft.com/office/officeart/2005/8/layout/vList3"/>
    <dgm:cxn modelId="{08FAEC4E-C157-4668-B239-AA7B659CE2BC}" srcId="{D6B9CA07-C418-498D-9DD4-B38AF80D37F8}" destId="{8F4BF6D9-A4B1-4A87-B92A-B94191C7A53B}" srcOrd="2" destOrd="0" parTransId="{175E62CD-A50C-4F30-9B7C-E0479303290C}" sibTransId="{C16654A6-01C6-4B5D-B569-A75F2F76CAA0}"/>
    <dgm:cxn modelId="{898CC272-580C-46E8-84C5-F47ECB131FBD}" type="presOf" srcId="{884E2641-5533-488A-88DD-295805E864E4}" destId="{A3270583-A92E-43EE-930F-C763339274BC}" srcOrd="0" destOrd="0" presId="urn:microsoft.com/office/officeart/2005/8/layout/vList3"/>
    <dgm:cxn modelId="{6ABCCF72-4F6A-4732-B863-DD733A365908}" type="presOf" srcId="{EDC7ED94-853D-41FF-908D-945DFC7ED19A}" destId="{E898B19A-D97E-400B-A179-057005609565}" srcOrd="0" destOrd="0" presId="urn:microsoft.com/office/officeart/2005/8/layout/vList3"/>
    <dgm:cxn modelId="{F66C0E8B-00EF-4601-9386-C30124C56A10}" srcId="{D6B9CA07-C418-498D-9DD4-B38AF80D37F8}" destId="{884E2641-5533-488A-88DD-295805E864E4}" srcOrd="0" destOrd="0" parTransId="{2ADE3DE8-A092-4E7A-A37E-DD55C5201167}" sibTransId="{8DD6F703-AFCB-477A-9375-84DB6F91F71A}"/>
    <dgm:cxn modelId="{B97636D9-1104-4048-86C4-CFB255378D12}" type="presOf" srcId="{D6B9CA07-C418-498D-9DD4-B38AF80D37F8}" destId="{0AACFA45-FAAF-434D-8903-9E88FFF34953}" srcOrd="0" destOrd="0" presId="urn:microsoft.com/office/officeart/2005/8/layout/vList3"/>
    <dgm:cxn modelId="{772CC8E3-F210-45FE-86DD-E6B94207F2CF}" srcId="{D6B9CA07-C418-498D-9DD4-B38AF80D37F8}" destId="{EDC7ED94-853D-41FF-908D-945DFC7ED19A}" srcOrd="1" destOrd="0" parTransId="{688E8BFD-903F-477E-AFD1-0BEEC73F2463}" sibTransId="{0ED8AD68-8529-4F86-A2C3-924FE80B8E01}"/>
    <dgm:cxn modelId="{B70B919B-CB5F-40A3-8240-6BA51ECBC66C}" type="presParOf" srcId="{0AACFA45-FAAF-434D-8903-9E88FFF34953}" destId="{8D7821B9-C8F8-46B9-A9C1-8347A48665C7}" srcOrd="0" destOrd="0" presId="urn:microsoft.com/office/officeart/2005/8/layout/vList3"/>
    <dgm:cxn modelId="{F64B93F0-C077-403A-B0FC-AF1C157EC6C9}" type="presParOf" srcId="{8D7821B9-C8F8-46B9-A9C1-8347A48665C7}" destId="{CA85486F-50E4-4995-B5C2-A19B8C543B02}" srcOrd="0" destOrd="0" presId="urn:microsoft.com/office/officeart/2005/8/layout/vList3"/>
    <dgm:cxn modelId="{3232DDFA-5D1F-4587-816C-ACFE023DE8B4}" type="presParOf" srcId="{8D7821B9-C8F8-46B9-A9C1-8347A48665C7}" destId="{A3270583-A92E-43EE-930F-C763339274BC}" srcOrd="1" destOrd="0" presId="urn:microsoft.com/office/officeart/2005/8/layout/vList3"/>
    <dgm:cxn modelId="{46BBA40B-818E-4E50-B7C5-600C9C410536}" type="presParOf" srcId="{0AACFA45-FAAF-434D-8903-9E88FFF34953}" destId="{8649FE1E-BE93-457D-A943-8F07A44DD67B}" srcOrd="1" destOrd="0" presId="urn:microsoft.com/office/officeart/2005/8/layout/vList3"/>
    <dgm:cxn modelId="{6B28A775-53DC-489B-BCAC-BCD42A31F17D}" type="presParOf" srcId="{0AACFA45-FAAF-434D-8903-9E88FFF34953}" destId="{21E10E3E-E1F8-462E-9DF1-CB8A4D6B87A9}" srcOrd="2" destOrd="0" presId="urn:microsoft.com/office/officeart/2005/8/layout/vList3"/>
    <dgm:cxn modelId="{BF7AEA5D-4A39-43A2-A96C-A6FCCEFDBB78}" type="presParOf" srcId="{21E10E3E-E1F8-462E-9DF1-CB8A4D6B87A9}" destId="{E72FA9DA-EFB8-432F-9C1E-E2CBFA7E1305}" srcOrd="0" destOrd="0" presId="urn:microsoft.com/office/officeart/2005/8/layout/vList3"/>
    <dgm:cxn modelId="{6B5FE855-F7EA-4BE6-881C-2BE85BB6669C}" type="presParOf" srcId="{21E10E3E-E1F8-462E-9DF1-CB8A4D6B87A9}" destId="{E898B19A-D97E-400B-A179-057005609565}" srcOrd="1" destOrd="0" presId="urn:microsoft.com/office/officeart/2005/8/layout/vList3"/>
    <dgm:cxn modelId="{80117544-ECC8-4232-9E45-ED2B4C20724E}" type="presParOf" srcId="{0AACFA45-FAAF-434D-8903-9E88FFF34953}" destId="{88F69992-01A5-4FDA-9363-20BA80FC0B68}" srcOrd="3" destOrd="0" presId="urn:microsoft.com/office/officeart/2005/8/layout/vList3"/>
    <dgm:cxn modelId="{B2D3FE34-3D41-4A71-8D9A-C9267385420D}" type="presParOf" srcId="{0AACFA45-FAAF-434D-8903-9E88FFF34953}" destId="{F4FDD416-F4DE-4587-9A6D-8E3B9716B103}" srcOrd="4" destOrd="0" presId="urn:microsoft.com/office/officeart/2005/8/layout/vList3"/>
    <dgm:cxn modelId="{16DBBF59-5329-480E-BE5B-DAD2D762C1A3}" type="presParOf" srcId="{F4FDD416-F4DE-4587-9A6D-8E3B9716B103}" destId="{9AD3A5C8-B8E2-4B76-AB4C-7D64EB5882BB}" srcOrd="0" destOrd="0" presId="urn:microsoft.com/office/officeart/2005/8/layout/vList3"/>
    <dgm:cxn modelId="{1A4D5A70-3D16-4B39-A23B-F41805CBFDF5}" type="presParOf" srcId="{F4FDD416-F4DE-4587-9A6D-8E3B9716B103}" destId="{E419842F-0461-4818-8D44-FD959AF958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B9CA07-C418-498D-9DD4-B38AF80D37F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84E2641-5533-488A-88DD-295805E864E4}">
      <dgm:prSet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La variabilidad de la amplitud de la respiración (</a:t>
          </a:r>
          <a:r>
            <a:rPr lang="es-ES" sz="1800" dirty="0" err="1">
              <a:solidFill>
                <a:schemeClr val="tx1"/>
              </a:solidFill>
            </a:rPr>
            <a:t>sdFLWA</a:t>
          </a:r>
          <a:r>
            <a:rPr lang="es-ES" sz="1800" dirty="0">
              <a:solidFill>
                <a:schemeClr val="tx1"/>
              </a:solidFill>
            </a:rPr>
            <a:t>) se correlaciona directamente con las características del estímulo auditivo correspondientes al tempo (TEM), timbre (FRO) y dinámica (RMS) en un factor de 0.65, 0.61 y 0.61, respectivamente.</a:t>
          </a:r>
          <a:endParaRPr lang="es-EC" sz="1800" dirty="0">
            <a:solidFill>
              <a:schemeClr val="tx1"/>
            </a:solidFill>
          </a:endParaRPr>
        </a:p>
      </dgm:t>
    </dgm:pt>
    <dgm:pt modelId="{2ADE3DE8-A092-4E7A-A37E-DD55C5201167}" type="par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DD6F703-AFCB-477A-9375-84DB6F91F71A}" type="sib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EDC7ED94-853D-41FF-908D-945DFC7ED19A}">
      <dgm:prSet custT="1"/>
      <dgm:spPr>
        <a:solidFill>
          <a:schemeClr val="accent5">
            <a:hueOff val="-1689636"/>
            <a:satOff val="-4355"/>
            <a:lumOff val="-2941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Las características del estímulo audiovisual relacionadas timbre (FRO) y movimiento (MOV) se relacionan directamente con factores de 0.51 y 0.61 con la máxima potencia de la señal FLW (FMP).</a:t>
          </a:r>
          <a:endParaRPr lang="es-EC" sz="1800" dirty="0">
            <a:solidFill>
              <a:schemeClr val="tx1"/>
            </a:solidFill>
          </a:endParaRPr>
        </a:p>
      </dgm:t>
    </dgm:pt>
    <dgm:pt modelId="{688E8BFD-903F-477E-AFD1-0BEEC73F2463}" type="par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ED8AD68-8529-4F86-A2C3-924FE80B8E01}" type="sib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F4BF6D9-A4B1-4A87-B92A-B94191C7A53B}">
      <dgm:prSet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pPr algn="l"/>
          <a:r>
            <a:rPr lang="es-ES" sz="1800" b="1" dirty="0">
              <a:solidFill>
                <a:schemeClr val="tx1"/>
              </a:solidFill>
            </a:rPr>
            <a:t>Los resultados obtenidos de este estudio reflejan que existe una correlación media alta entre los estímulos auditivos y audiovisuales con el sistema cardiorrespiratorio de sujetos sanos.</a:t>
          </a:r>
          <a:endParaRPr lang="es-EC" sz="1800" b="1" dirty="0">
            <a:solidFill>
              <a:schemeClr val="tx1"/>
            </a:solidFill>
          </a:endParaRPr>
        </a:p>
      </dgm:t>
    </dgm:pt>
    <dgm:pt modelId="{175E62CD-A50C-4F30-9B7C-E0479303290C}" type="par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C16654A6-01C6-4B5D-B569-A75F2F76CAA0}" type="sib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AACFA45-FAAF-434D-8903-9E88FFF34953}" type="pres">
      <dgm:prSet presAssocID="{D6B9CA07-C418-498D-9DD4-B38AF80D37F8}" presName="linearFlow" presStyleCnt="0">
        <dgm:presLayoutVars>
          <dgm:dir/>
          <dgm:resizeHandles val="exact"/>
        </dgm:presLayoutVars>
      </dgm:prSet>
      <dgm:spPr/>
    </dgm:pt>
    <dgm:pt modelId="{8D7821B9-C8F8-46B9-A9C1-8347A48665C7}" type="pres">
      <dgm:prSet presAssocID="{884E2641-5533-488A-88DD-295805E864E4}" presName="composite" presStyleCnt="0"/>
      <dgm:spPr/>
    </dgm:pt>
    <dgm:pt modelId="{CA85486F-50E4-4995-B5C2-A19B8C543B02}" type="pres">
      <dgm:prSet presAssocID="{884E2641-5533-488A-88DD-295805E864E4}" presName="imgShp" presStyleLbl="fgImgPlace1" presStyleIdx="0" presStyleCnt="3" custLinFactX="-16150" custLinFactNeighborX="-100000"/>
      <dgm:spPr/>
    </dgm:pt>
    <dgm:pt modelId="{A3270583-A92E-43EE-930F-C763339274BC}" type="pres">
      <dgm:prSet presAssocID="{884E2641-5533-488A-88DD-295805E864E4}" presName="txShp" presStyleLbl="node1" presStyleIdx="0" presStyleCnt="3" custScaleX="128421" custLinFactNeighborX="4260">
        <dgm:presLayoutVars>
          <dgm:bulletEnabled val="1"/>
        </dgm:presLayoutVars>
      </dgm:prSet>
      <dgm:spPr/>
    </dgm:pt>
    <dgm:pt modelId="{8649FE1E-BE93-457D-A943-8F07A44DD67B}" type="pres">
      <dgm:prSet presAssocID="{8DD6F703-AFCB-477A-9375-84DB6F91F71A}" presName="spacing" presStyleCnt="0"/>
      <dgm:spPr/>
    </dgm:pt>
    <dgm:pt modelId="{21E10E3E-E1F8-462E-9DF1-CB8A4D6B87A9}" type="pres">
      <dgm:prSet presAssocID="{EDC7ED94-853D-41FF-908D-945DFC7ED19A}" presName="composite" presStyleCnt="0"/>
      <dgm:spPr/>
    </dgm:pt>
    <dgm:pt modelId="{E72FA9DA-EFB8-432F-9C1E-E2CBFA7E1305}" type="pres">
      <dgm:prSet presAssocID="{EDC7ED94-853D-41FF-908D-945DFC7ED19A}" presName="imgShp" presStyleLbl="fgImgPlace1" presStyleIdx="1" presStyleCnt="3" custLinFactX="-16150" custLinFactNeighborX="-100000"/>
      <dgm:spPr/>
    </dgm:pt>
    <dgm:pt modelId="{E898B19A-D97E-400B-A179-057005609565}" type="pres">
      <dgm:prSet presAssocID="{EDC7ED94-853D-41FF-908D-945DFC7ED19A}" presName="txShp" presStyleLbl="node1" presStyleIdx="1" presStyleCnt="3" custScaleX="128421" custLinFactNeighborX="4260">
        <dgm:presLayoutVars>
          <dgm:bulletEnabled val="1"/>
        </dgm:presLayoutVars>
      </dgm:prSet>
      <dgm:spPr/>
    </dgm:pt>
    <dgm:pt modelId="{88F69992-01A5-4FDA-9363-20BA80FC0B68}" type="pres">
      <dgm:prSet presAssocID="{0ED8AD68-8529-4F86-A2C3-924FE80B8E01}" presName="spacing" presStyleCnt="0"/>
      <dgm:spPr/>
    </dgm:pt>
    <dgm:pt modelId="{F4FDD416-F4DE-4587-9A6D-8E3B9716B103}" type="pres">
      <dgm:prSet presAssocID="{8F4BF6D9-A4B1-4A87-B92A-B94191C7A53B}" presName="composite" presStyleCnt="0"/>
      <dgm:spPr/>
    </dgm:pt>
    <dgm:pt modelId="{9AD3A5C8-B8E2-4B76-AB4C-7D64EB5882BB}" type="pres">
      <dgm:prSet presAssocID="{8F4BF6D9-A4B1-4A87-B92A-B94191C7A53B}" presName="imgShp" presStyleLbl="fgImgPlace1" presStyleIdx="2" presStyleCnt="3" custLinFactX="-16150" custLinFactNeighborX="-100000"/>
      <dgm:spPr/>
    </dgm:pt>
    <dgm:pt modelId="{E419842F-0461-4818-8D44-FD959AF9585C}" type="pres">
      <dgm:prSet presAssocID="{8F4BF6D9-A4B1-4A87-B92A-B94191C7A53B}" presName="txShp" presStyleLbl="node1" presStyleIdx="2" presStyleCnt="3" custScaleX="128421" custLinFactNeighborX="4260">
        <dgm:presLayoutVars>
          <dgm:bulletEnabled val="1"/>
        </dgm:presLayoutVars>
      </dgm:prSet>
      <dgm:spPr/>
    </dgm:pt>
  </dgm:ptLst>
  <dgm:cxnLst>
    <dgm:cxn modelId="{1783B816-CBEF-4E0B-A68A-0C1A011AFDCA}" type="presOf" srcId="{8F4BF6D9-A4B1-4A87-B92A-B94191C7A53B}" destId="{E419842F-0461-4818-8D44-FD959AF9585C}" srcOrd="0" destOrd="0" presId="urn:microsoft.com/office/officeart/2005/8/layout/vList3"/>
    <dgm:cxn modelId="{08FAEC4E-C157-4668-B239-AA7B659CE2BC}" srcId="{D6B9CA07-C418-498D-9DD4-B38AF80D37F8}" destId="{8F4BF6D9-A4B1-4A87-B92A-B94191C7A53B}" srcOrd="2" destOrd="0" parTransId="{175E62CD-A50C-4F30-9B7C-E0479303290C}" sibTransId="{C16654A6-01C6-4B5D-B569-A75F2F76CAA0}"/>
    <dgm:cxn modelId="{898CC272-580C-46E8-84C5-F47ECB131FBD}" type="presOf" srcId="{884E2641-5533-488A-88DD-295805E864E4}" destId="{A3270583-A92E-43EE-930F-C763339274BC}" srcOrd="0" destOrd="0" presId="urn:microsoft.com/office/officeart/2005/8/layout/vList3"/>
    <dgm:cxn modelId="{6ABCCF72-4F6A-4732-B863-DD733A365908}" type="presOf" srcId="{EDC7ED94-853D-41FF-908D-945DFC7ED19A}" destId="{E898B19A-D97E-400B-A179-057005609565}" srcOrd="0" destOrd="0" presId="urn:microsoft.com/office/officeart/2005/8/layout/vList3"/>
    <dgm:cxn modelId="{F66C0E8B-00EF-4601-9386-C30124C56A10}" srcId="{D6B9CA07-C418-498D-9DD4-B38AF80D37F8}" destId="{884E2641-5533-488A-88DD-295805E864E4}" srcOrd="0" destOrd="0" parTransId="{2ADE3DE8-A092-4E7A-A37E-DD55C5201167}" sibTransId="{8DD6F703-AFCB-477A-9375-84DB6F91F71A}"/>
    <dgm:cxn modelId="{B97636D9-1104-4048-86C4-CFB255378D12}" type="presOf" srcId="{D6B9CA07-C418-498D-9DD4-B38AF80D37F8}" destId="{0AACFA45-FAAF-434D-8903-9E88FFF34953}" srcOrd="0" destOrd="0" presId="urn:microsoft.com/office/officeart/2005/8/layout/vList3"/>
    <dgm:cxn modelId="{772CC8E3-F210-45FE-86DD-E6B94207F2CF}" srcId="{D6B9CA07-C418-498D-9DD4-B38AF80D37F8}" destId="{EDC7ED94-853D-41FF-908D-945DFC7ED19A}" srcOrd="1" destOrd="0" parTransId="{688E8BFD-903F-477E-AFD1-0BEEC73F2463}" sibTransId="{0ED8AD68-8529-4F86-A2C3-924FE80B8E01}"/>
    <dgm:cxn modelId="{B70B919B-CB5F-40A3-8240-6BA51ECBC66C}" type="presParOf" srcId="{0AACFA45-FAAF-434D-8903-9E88FFF34953}" destId="{8D7821B9-C8F8-46B9-A9C1-8347A48665C7}" srcOrd="0" destOrd="0" presId="urn:microsoft.com/office/officeart/2005/8/layout/vList3"/>
    <dgm:cxn modelId="{F64B93F0-C077-403A-B0FC-AF1C157EC6C9}" type="presParOf" srcId="{8D7821B9-C8F8-46B9-A9C1-8347A48665C7}" destId="{CA85486F-50E4-4995-B5C2-A19B8C543B02}" srcOrd="0" destOrd="0" presId="urn:microsoft.com/office/officeart/2005/8/layout/vList3"/>
    <dgm:cxn modelId="{3232DDFA-5D1F-4587-816C-ACFE023DE8B4}" type="presParOf" srcId="{8D7821B9-C8F8-46B9-A9C1-8347A48665C7}" destId="{A3270583-A92E-43EE-930F-C763339274BC}" srcOrd="1" destOrd="0" presId="urn:microsoft.com/office/officeart/2005/8/layout/vList3"/>
    <dgm:cxn modelId="{46BBA40B-818E-4E50-B7C5-600C9C410536}" type="presParOf" srcId="{0AACFA45-FAAF-434D-8903-9E88FFF34953}" destId="{8649FE1E-BE93-457D-A943-8F07A44DD67B}" srcOrd="1" destOrd="0" presId="urn:microsoft.com/office/officeart/2005/8/layout/vList3"/>
    <dgm:cxn modelId="{6B28A775-53DC-489B-BCAC-BCD42A31F17D}" type="presParOf" srcId="{0AACFA45-FAAF-434D-8903-9E88FFF34953}" destId="{21E10E3E-E1F8-462E-9DF1-CB8A4D6B87A9}" srcOrd="2" destOrd="0" presId="urn:microsoft.com/office/officeart/2005/8/layout/vList3"/>
    <dgm:cxn modelId="{BF7AEA5D-4A39-43A2-A96C-A6FCCEFDBB78}" type="presParOf" srcId="{21E10E3E-E1F8-462E-9DF1-CB8A4D6B87A9}" destId="{E72FA9DA-EFB8-432F-9C1E-E2CBFA7E1305}" srcOrd="0" destOrd="0" presId="urn:microsoft.com/office/officeart/2005/8/layout/vList3"/>
    <dgm:cxn modelId="{6B5FE855-F7EA-4BE6-881C-2BE85BB6669C}" type="presParOf" srcId="{21E10E3E-E1F8-462E-9DF1-CB8A4D6B87A9}" destId="{E898B19A-D97E-400B-A179-057005609565}" srcOrd="1" destOrd="0" presId="urn:microsoft.com/office/officeart/2005/8/layout/vList3"/>
    <dgm:cxn modelId="{80117544-ECC8-4232-9E45-ED2B4C20724E}" type="presParOf" srcId="{0AACFA45-FAAF-434D-8903-9E88FFF34953}" destId="{88F69992-01A5-4FDA-9363-20BA80FC0B68}" srcOrd="3" destOrd="0" presId="urn:microsoft.com/office/officeart/2005/8/layout/vList3"/>
    <dgm:cxn modelId="{B2D3FE34-3D41-4A71-8D9A-C9267385420D}" type="presParOf" srcId="{0AACFA45-FAAF-434D-8903-9E88FFF34953}" destId="{F4FDD416-F4DE-4587-9A6D-8E3B9716B103}" srcOrd="4" destOrd="0" presId="urn:microsoft.com/office/officeart/2005/8/layout/vList3"/>
    <dgm:cxn modelId="{16DBBF59-5329-480E-BE5B-DAD2D762C1A3}" type="presParOf" srcId="{F4FDD416-F4DE-4587-9A6D-8E3B9716B103}" destId="{9AD3A5C8-B8E2-4B76-AB4C-7D64EB5882BB}" srcOrd="0" destOrd="0" presId="urn:microsoft.com/office/officeart/2005/8/layout/vList3"/>
    <dgm:cxn modelId="{1A4D5A70-3D16-4B39-A23B-F41805CBFDF5}" type="presParOf" srcId="{F4FDD416-F4DE-4587-9A6D-8E3B9716B103}" destId="{E419842F-0461-4818-8D44-FD959AF958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B9CA07-C418-498D-9DD4-B38AF80D37F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84E2641-5533-488A-88DD-295805E864E4}">
      <dgm:prSet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Para estudios futuros, se sugiere añadir características cuantitativas que permitan evaluar más profundamente el contenido visual de los estímulos audiovisuales.</a:t>
          </a:r>
          <a:endParaRPr lang="es-EC" sz="1800" dirty="0">
            <a:solidFill>
              <a:schemeClr val="tx1"/>
            </a:solidFill>
          </a:endParaRPr>
        </a:p>
      </dgm:t>
    </dgm:pt>
    <dgm:pt modelId="{2ADE3DE8-A092-4E7A-A37E-DD55C5201167}" type="par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DD6F703-AFCB-477A-9375-84DB6F91F71A}" type="sib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EDC7ED94-853D-41FF-908D-945DFC7ED19A}">
      <dgm:prSet custT="1"/>
      <dgm:spPr>
        <a:solidFill>
          <a:schemeClr val="accent5">
            <a:hueOff val="-1689636"/>
            <a:satOff val="-4355"/>
            <a:lumOff val="-2941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Aplicar estímulos auditivos de menor duración, dado que durante el primer minuto se alcanza la reacción fisiológica más relevante y posterior a este tiempo el estímulo no produce el mismo impacto.</a:t>
          </a:r>
          <a:endParaRPr lang="es-EC" sz="1800" dirty="0">
            <a:solidFill>
              <a:schemeClr val="tx1"/>
            </a:solidFill>
          </a:endParaRPr>
        </a:p>
      </dgm:t>
    </dgm:pt>
    <dgm:pt modelId="{688E8BFD-903F-477E-AFD1-0BEEC73F2463}" type="par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ED8AD68-8529-4F86-A2C3-924FE80B8E01}" type="sib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F4BF6D9-A4B1-4A87-B92A-B94191C7A53B}">
      <dgm:prSet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Evaluar las características temporales de las señales fisiológicas en función de la diferencia que presentan respecto al estado basal. </a:t>
          </a:r>
          <a:endParaRPr lang="es-EC" sz="1800" b="0" dirty="0">
            <a:solidFill>
              <a:schemeClr val="tx1"/>
            </a:solidFill>
          </a:endParaRPr>
        </a:p>
      </dgm:t>
    </dgm:pt>
    <dgm:pt modelId="{175E62CD-A50C-4F30-9B7C-E0479303290C}" type="par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C16654A6-01C6-4B5D-B569-A75F2F76CAA0}" type="sib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AACFA45-FAAF-434D-8903-9E88FFF34953}" type="pres">
      <dgm:prSet presAssocID="{D6B9CA07-C418-498D-9DD4-B38AF80D37F8}" presName="linearFlow" presStyleCnt="0">
        <dgm:presLayoutVars>
          <dgm:dir/>
          <dgm:resizeHandles val="exact"/>
        </dgm:presLayoutVars>
      </dgm:prSet>
      <dgm:spPr/>
    </dgm:pt>
    <dgm:pt modelId="{8D7821B9-C8F8-46B9-A9C1-8347A48665C7}" type="pres">
      <dgm:prSet presAssocID="{884E2641-5533-488A-88DD-295805E864E4}" presName="composite" presStyleCnt="0"/>
      <dgm:spPr/>
    </dgm:pt>
    <dgm:pt modelId="{CA85486F-50E4-4995-B5C2-A19B8C543B02}" type="pres">
      <dgm:prSet presAssocID="{884E2641-5533-488A-88DD-295805E864E4}" presName="imgShp" presStyleLbl="fgImgPlace1" presStyleIdx="0" presStyleCnt="3" custLinFactX="-16150" custLinFactNeighborX="-100000"/>
      <dgm:spPr/>
    </dgm:pt>
    <dgm:pt modelId="{A3270583-A92E-43EE-930F-C763339274BC}" type="pres">
      <dgm:prSet presAssocID="{884E2641-5533-488A-88DD-295805E864E4}" presName="txShp" presStyleLbl="node1" presStyleIdx="0" presStyleCnt="3" custScaleX="128421" custLinFactNeighborX="4260">
        <dgm:presLayoutVars>
          <dgm:bulletEnabled val="1"/>
        </dgm:presLayoutVars>
      </dgm:prSet>
      <dgm:spPr/>
    </dgm:pt>
    <dgm:pt modelId="{8649FE1E-BE93-457D-A943-8F07A44DD67B}" type="pres">
      <dgm:prSet presAssocID="{8DD6F703-AFCB-477A-9375-84DB6F91F71A}" presName="spacing" presStyleCnt="0"/>
      <dgm:spPr/>
    </dgm:pt>
    <dgm:pt modelId="{21E10E3E-E1F8-462E-9DF1-CB8A4D6B87A9}" type="pres">
      <dgm:prSet presAssocID="{EDC7ED94-853D-41FF-908D-945DFC7ED19A}" presName="composite" presStyleCnt="0"/>
      <dgm:spPr/>
    </dgm:pt>
    <dgm:pt modelId="{E72FA9DA-EFB8-432F-9C1E-E2CBFA7E1305}" type="pres">
      <dgm:prSet presAssocID="{EDC7ED94-853D-41FF-908D-945DFC7ED19A}" presName="imgShp" presStyleLbl="fgImgPlace1" presStyleIdx="1" presStyleCnt="3" custLinFactX="-16150" custLinFactNeighborX="-100000"/>
      <dgm:spPr/>
    </dgm:pt>
    <dgm:pt modelId="{E898B19A-D97E-400B-A179-057005609565}" type="pres">
      <dgm:prSet presAssocID="{EDC7ED94-853D-41FF-908D-945DFC7ED19A}" presName="txShp" presStyleLbl="node1" presStyleIdx="1" presStyleCnt="3" custScaleX="128421" custLinFactNeighborX="4260">
        <dgm:presLayoutVars>
          <dgm:bulletEnabled val="1"/>
        </dgm:presLayoutVars>
      </dgm:prSet>
      <dgm:spPr/>
    </dgm:pt>
    <dgm:pt modelId="{88F69992-01A5-4FDA-9363-20BA80FC0B68}" type="pres">
      <dgm:prSet presAssocID="{0ED8AD68-8529-4F86-A2C3-924FE80B8E01}" presName="spacing" presStyleCnt="0"/>
      <dgm:spPr/>
    </dgm:pt>
    <dgm:pt modelId="{F4FDD416-F4DE-4587-9A6D-8E3B9716B103}" type="pres">
      <dgm:prSet presAssocID="{8F4BF6D9-A4B1-4A87-B92A-B94191C7A53B}" presName="composite" presStyleCnt="0"/>
      <dgm:spPr/>
    </dgm:pt>
    <dgm:pt modelId="{9AD3A5C8-B8E2-4B76-AB4C-7D64EB5882BB}" type="pres">
      <dgm:prSet presAssocID="{8F4BF6D9-A4B1-4A87-B92A-B94191C7A53B}" presName="imgShp" presStyleLbl="fgImgPlace1" presStyleIdx="2" presStyleCnt="3" custLinFactX="-16150" custLinFactNeighborX="-100000"/>
      <dgm:spPr/>
    </dgm:pt>
    <dgm:pt modelId="{E419842F-0461-4818-8D44-FD959AF9585C}" type="pres">
      <dgm:prSet presAssocID="{8F4BF6D9-A4B1-4A87-B92A-B94191C7A53B}" presName="txShp" presStyleLbl="node1" presStyleIdx="2" presStyleCnt="3" custScaleX="128421" custLinFactNeighborX="4260">
        <dgm:presLayoutVars>
          <dgm:bulletEnabled val="1"/>
        </dgm:presLayoutVars>
      </dgm:prSet>
      <dgm:spPr/>
    </dgm:pt>
  </dgm:ptLst>
  <dgm:cxnLst>
    <dgm:cxn modelId="{1783B816-CBEF-4E0B-A68A-0C1A011AFDCA}" type="presOf" srcId="{8F4BF6D9-A4B1-4A87-B92A-B94191C7A53B}" destId="{E419842F-0461-4818-8D44-FD959AF9585C}" srcOrd="0" destOrd="0" presId="urn:microsoft.com/office/officeart/2005/8/layout/vList3"/>
    <dgm:cxn modelId="{08FAEC4E-C157-4668-B239-AA7B659CE2BC}" srcId="{D6B9CA07-C418-498D-9DD4-B38AF80D37F8}" destId="{8F4BF6D9-A4B1-4A87-B92A-B94191C7A53B}" srcOrd="2" destOrd="0" parTransId="{175E62CD-A50C-4F30-9B7C-E0479303290C}" sibTransId="{C16654A6-01C6-4B5D-B569-A75F2F76CAA0}"/>
    <dgm:cxn modelId="{898CC272-580C-46E8-84C5-F47ECB131FBD}" type="presOf" srcId="{884E2641-5533-488A-88DD-295805E864E4}" destId="{A3270583-A92E-43EE-930F-C763339274BC}" srcOrd="0" destOrd="0" presId="urn:microsoft.com/office/officeart/2005/8/layout/vList3"/>
    <dgm:cxn modelId="{6ABCCF72-4F6A-4732-B863-DD733A365908}" type="presOf" srcId="{EDC7ED94-853D-41FF-908D-945DFC7ED19A}" destId="{E898B19A-D97E-400B-A179-057005609565}" srcOrd="0" destOrd="0" presId="urn:microsoft.com/office/officeart/2005/8/layout/vList3"/>
    <dgm:cxn modelId="{F66C0E8B-00EF-4601-9386-C30124C56A10}" srcId="{D6B9CA07-C418-498D-9DD4-B38AF80D37F8}" destId="{884E2641-5533-488A-88DD-295805E864E4}" srcOrd="0" destOrd="0" parTransId="{2ADE3DE8-A092-4E7A-A37E-DD55C5201167}" sibTransId="{8DD6F703-AFCB-477A-9375-84DB6F91F71A}"/>
    <dgm:cxn modelId="{B97636D9-1104-4048-86C4-CFB255378D12}" type="presOf" srcId="{D6B9CA07-C418-498D-9DD4-B38AF80D37F8}" destId="{0AACFA45-FAAF-434D-8903-9E88FFF34953}" srcOrd="0" destOrd="0" presId="urn:microsoft.com/office/officeart/2005/8/layout/vList3"/>
    <dgm:cxn modelId="{772CC8E3-F210-45FE-86DD-E6B94207F2CF}" srcId="{D6B9CA07-C418-498D-9DD4-B38AF80D37F8}" destId="{EDC7ED94-853D-41FF-908D-945DFC7ED19A}" srcOrd="1" destOrd="0" parTransId="{688E8BFD-903F-477E-AFD1-0BEEC73F2463}" sibTransId="{0ED8AD68-8529-4F86-A2C3-924FE80B8E01}"/>
    <dgm:cxn modelId="{B70B919B-CB5F-40A3-8240-6BA51ECBC66C}" type="presParOf" srcId="{0AACFA45-FAAF-434D-8903-9E88FFF34953}" destId="{8D7821B9-C8F8-46B9-A9C1-8347A48665C7}" srcOrd="0" destOrd="0" presId="urn:microsoft.com/office/officeart/2005/8/layout/vList3"/>
    <dgm:cxn modelId="{F64B93F0-C077-403A-B0FC-AF1C157EC6C9}" type="presParOf" srcId="{8D7821B9-C8F8-46B9-A9C1-8347A48665C7}" destId="{CA85486F-50E4-4995-B5C2-A19B8C543B02}" srcOrd="0" destOrd="0" presId="urn:microsoft.com/office/officeart/2005/8/layout/vList3"/>
    <dgm:cxn modelId="{3232DDFA-5D1F-4587-816C-ACFE023DE8B4}" type="presParOf" srcId="{8D7821B9-C8F8-46B9-A9C1-8347A48665C7}" destId="{A3270583-A92E-43EE-930F-C763339274BC}" srcOrd="1" destOrd="0" presId="urn:microsoft.com/office/officeart/2005/8/layout/vList3"/>
    <dgm:cxn modelId="{46BBA40B-818E-4E50-B7C5-600C9C410536}" type="presParOf" srcId="{0AACFA45-FAAF-434D-8903-9E88FFF34953}" destId="{8649FE1E-BE93-457D-A943-8F07A44DD67B}" srcOrd="1" destOrd="0" presId="urn:microsoft.com/office/officeart/2005/8/layout/vList3"/>
    <dgm:cxn modelId="{6B28A775-53DC-489B-BCAC-BCD42A31F17D}" type="presParOf" srcId="{0AACFA45-FAAF-434D-8903-9E88FFF34953}" destId="{21E10E3E-E1F8-462E-9DF1-CB8A4D6B87A9}" srcOrd="2" destOrd="0" presId="urn:microsoft.com/office/officeart/2005/8/layout/vList3"/>
    <dgm:cxn modelId="{BF7AEA5D-4A39-43A2-A96C-A6FCCEFDBB78}" type="presParOf" srcId="{21E10E3E-E1F8-462E-9DF1-CB8A4D6B87A9}" destId="{E72FA9DA-EFB8-432F-9C1E-E2CBFA7E1305}" srcOrd="0" destOrd="0" presId="urn:microsoft.com/office/officeart/2005/8/layout/vList3"/>
    <dgm:cxn modelId="{6B5FE855-F7EA-4BE6-881C-2BE85BB6669C}" type="presParOf" srcId="{21E10E3E-E1F8-462E-9DF1-CB8A4D6B87A9}" destId="{E898B19A-D97E-400B-A179-057005609565}" srcOrd="1" destOrd="0" presId="urn:microsoft.com/office/officeart/2005/8/layout/vList3"/>
    <dgm:cxn modelId="{80117544-ECC8-4232-9E45-ED2B4C20724E}" type="presParOf" srcId="{0AACFA45-FAAF-434D-8903-9E88FFF34953}" destId="{88F69992-01A5-4FDA-9363-20BA80FC0B68}" srcOrd="3" destOrd="0" presId="urn:microsoft.com/office/officeart/2005/8/layout/vList3"/>
    <dgm:cxn modelId="{B2D3FE34-3D41-4A71-8D9A-C9267385420D}" type="presParOf" srcId="{0AACFA45-FAAF-434D-8903-9E88FFF34953}" destId="{F4FDD416-F4DE-4587-9A6D-8E3B9716B103}" srcOrd="4" destOrd="0" presId="urn:microsoft.com/office/officeart/2005/8/layout/vList3"/>
    <dgm:cxn modelId="{16DBBF59-5329-480E-BE5B-DAD2D762C1A3}" type="presParOf" srcId="{F4FDD416-F4DE-4587-9A6D-8E3B9716B103}" destId="{9AD3A5C8-B8E2-4B76-AB4C-7D64EB5882BB}" srcOrd="0" destOrd="0" presId="urn:microsoft.com/office/officeart/2005/8/layout/vList3"/>
    <dgm:cxn modelId="{1A4D5A70-3D16-4B39-A23B-F41805CBFDF5}" type="presParOf" srcId="{F4FDD416-F4DE-4587-9A6D-8E3B9716B103}" destId="{E419842F-0461-4818-8D44-FD959AF958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029335-302D-4712-9DC1-8343E7D2585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531B314E-38D7-40DD-9790-ABD8C3F597A4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Las emociones producen cambios fisiológicos debido a su función adaptativa.</a:t>
          </a:r>
          <a:r>
            <a:rPr lang="es-ES" sz="2000" dirty="0">
              <a:solidFill>
                <a:schemeClr val="tx1"/>
              </a:solidFill>
            </a:rPr>
            <a:t> </a:t>
          </a:r>
          <a:endParaRPr lang="es-EC" sz="2000" dirty="0">
            <a:solidFill>
              <a:schemeClr val="tx1"/>
            </a:solidFill>
          </a:endParaRPr>
        </a:p>
      </dgm:t>
    </dgm:pt>
    <dgm:pt modelId="{6D5BAFD1-6534-4B21-83AC-0840B4746706}" type="parTrans" cxnId="{E2E147F7-AEDB-456A-9D7A-24D7EDBA984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6F033C9-51D7-4E20-B0A7-A929F04B51DC}" type="sibTrans" cxnId="{E2E147F7-AEDB-456A-9D7A-24D7EDBA984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64BD0EA-A3B6-4D10-BFDB-E12CD787585B}">
      <dgm:prSet phldrT="[Texto]"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Los estímulos auditivos y audiovisuales permiten regular las emociones.</a:t>
          </a:r>
          <a:endParaRPr lang="es-EC" sz="2000" dirty="0">
            <a:solidFill>
              <a:schemeClr val="tx1"/>
            </a:solidFill>
          </a:endParaRPr>
        </a:p>
      </dgm:t>
    </dgm:pt>
    <dgm:pt modelId="{08B6E7A3-E27E-4E09-86B7-603C358B7077}" type="parTrans" cxnId="{C7C440C5-5A82-48AF-BE4D-E7EFD3A2914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3D50BF0-A29B-45E5-B9F7-072F143F2B20}" type="sibTrans" cxnId="{C7C440C5-5A82-48AF-BE4D-E7EFD3A2914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5E88942-06BF-43F6-A466-4C3DEED8871A}">
      <dgm:prSet phldrT="[Texto]"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Los estudios relacionan el estímulo con la emoción y NO con la respuesta fisiológica.</a:t>
          </a:r>
          <a:endParaRPr lang="es-EC" sz="2000" dirty="0">
            <a:solidFill>
              <a:schemeClr val="tx1"/>
            </a:solidFill>
          </a:endParaRPr>
        </a:p>
      </dgm:t>
    </dgm:pt>
    <dgm:pt modelId="{0EFFA66B-2A7A-4BDA-8ACA-ED9730CD8A1C}" type="parTrans" cxnId="{8F2F612A-86AB-4B7E-901D-A43EA0D9AF1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69C5876-F58D-4B06-8B84-A79113053A9C}" type="sibTrans" cxnId="{8F2F612A-86AB-4B7E-901D-A43EA0D9AF1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B034044-7872-48E0-9F21-FB08C0D6A5C3}" type="pres">
      <dgm:prSet presAssocID="{F6029335-302D-4712-9DC1-8343E7D25854}" presName="linearFlow" presStyleCnt="0">
        <dgm:presLayoutVars>
          <dgm:dir/>
          <dgm:resizeHandles val="exact"/>
        </dgm:presLayoutVars>
      </dgm:prSet>
      <dgm:spPr/>
    </dgm:pt>
    <dgm:pt modelId="{F20D6CDB-D593-4DBB-A20F-AABC8AAC728C}" type="pres">
      <dgm:prSet presAssocID="{531B314E-38D7-40DD-9790-ABD8C3F597A4}" presName="composite" presStyleCnt="0"/>
      <dgm:spPr/>
    </dgm:pt>
    <dgm:pt modelId="{FE624C44-731B-4F98-829D-6714E4142F05}" type="pres">
      <dgm:prSet presAssocID="{531B314E-38D7-40DD-9790-ABD8C3F597A4}" presName="imgShp" presStyleLbl="fgImgPlace1" presStyleIdx="0" presStyleCnt="3"/>
      <dgm:spPr/>
    </dgm:pt>
    <dgm:pt modelId="{ED6CBC17-5DD8-48B6-8B92-E590FD971157}" type="pres">
      <dgm:prSet presAssocID="{531B314E-38D7-40DD-9790-ABD8C3F597A4}" presName="txShp" presStyleLbl="node1" presStyleIdx="0" presStyleCnt="3" custScaleX="120566" custLinFactNeighborX="12946">
        <dgm:presLayoutVars>
          <dgm:bulletEnabled val="1"/>
        </dgm:presLayoutVars>
      </dgm:prSet>
      <dgm:spPr/>
    </dgm:pt>
    <dgm:pt modelId="{080C3590-AD4C-4C0C-BC06-E84A4F517A62}" type="pres">
      <dgm:prSet presAssocID="{F6F033C9-51D7-4E20-B0A7-A929F04B51DC}" presName="spacing" presStyleCnt="0"/>
      <dgm:spPr/>
    </dgm:pt>
    <dgm:pt modelId="{02DA2312-1E3A-4AE5-BC11-ACA36D52CCD4}" type="pres">
      <dgm:prSet presAssocID="{F64BD0EA-A3B6-4D10-BFDB-E12CD787585B}" presName="composite" presStyleCnt="0"/>
      <dgm:spPr/>
    </dgm:pt>
    <dgm:pt modelId="{3EC3C007-C98E-44B1-8BE6-B68BA01DCC7E}" type="pres">
      <dgm:prSet presAssocID="{F64BD0EA-A3B6-4D10-BFDB-E12CD787585B}" presName="imgShp" presStyleLbl="fgImgPlace1" presStyleIdx="1" presStyleCnt="3"/>
      <dgm:spPr/>
    </dgm:pt>
    <dgm:pt modelId="{2DA07CA5-60BA-434A-B1E8-8840A216E325}" type="pres">
      <dgm:prSet presAssocID="{F64BD0EA-A3B6-4D10-BFDB-E12CD787585B}" presName="txShp" presStyleLbl="node1" presStyleIdx="1" presStyleCnt="3" custScaleX="120566" custLinFactNeighborX="12946">
        <dgm:presLayoutVars>
          <dgm:bulletEnabled val="1"/>
        </dgm:presLayoutVars>
      </dgm:prSet>
      <dgm:spPr/>
    </dgm:pt>
    <dgm:pt modelId="{88B1AE8C-2247-4457-BDF1-5DA1401EC1B6}" type="pres">
      <dgm:prSet presAssocID="{63D50BF0-A29B-45E5-B9F7-072F143F2B20}" presName="spacing" presStyleCnt="0"/>
      <dgm:spPr/>
    </dgm:pt>
    <dgm:pt modelId="{6A969A40-AB00-4E3B-A90C-94A5095298F6}" type="pres">
      <dgm:prSet presAssocID="{35E88942-06BF-43F6-A466-4C3DEED8871A}" presName="composite" presStyleCnt="0"/>
      <dgm:spPr/>
    </dgm:pt>
    <dgm:pt modelId="{A4093ADF-8971-4338-8E6D-9C928CD83227}" type="pres">
      <dgm:prSet presAssocID="{35E88942-06BF-43F6-A466-4C3DEED8871A}" presName="imgShp" presStyleLbl="fgImgPlace1" presStyleIdx="2" presStyleCnt="3"/>
      <dgm:spPr/>
    </dgm:pt>
    <dgm:pt modelId="{66030572-68A6-44AA-A41E-6E264F30EA15}" type="pres">
      <dgm:prSet presAssocID="{35E88942-06BF-43F6-A466-4C3DEED8871A}" presName="txShp" presStyleLbl="node1" presStyleIdx="2" presStyleCnt="3" custScaleX="120566" custLinFactNeighborX="12946">
        <dgm:presLayoutVars>
          <dgm:bulletEnabled val="1"/>
        </dgm:presLayoutVars>
      </dgm:prSet>
      <dgm:spPr/>
    </dgm:pt>
  </dgm:ptLst>
  <dgm:cxnLst>
    <dgm:cxn modelId="{0CBF2219-C85A-4D15-9B80-8CBCCF4340FF}" type="presOf" srcId="{35E88942-06BF-43F6-A466-4C3DEED8871A}" destId="{66030572-68A6-44AA-A41E-6E264F30EA15}" srcOrd="0" destOrd="0" presId="urn:microsoft.com/office/officeart/2005/8/layout/vList3"/>
    <dgm:cxn modelId="{026FA01F-C179-4CD1-9382-84E46F1B78C6}" type="presOf" srcId="{F6029335-302D-4712-9DC1-8343E7D25854}" destId="{5B034044-7872-48E0-9F21-FB08C0D6A5C3}" srcOrd="0" destOrd="0" presId="urn:microsoft.com/office/officeart/2005/8/layout/vList3"/>
    <dgm:cxn modelId="{8F2F612A-86AB-4B7E-901D-A43EA0D9AF1D}" srcId="{F6029335-302D-4712-9DC1-8343E7D25854}" destId="{35E88942-06BF-43F6-A466-4C3DEED8871A}" srcOrd="2" destOrd="0" parTransId="{0EFFA66B-2A7A-4BDA-8ACA-ED9730CD8A1C}" sibTransId="{869C5876-F58D-4B06-8B84-A79113053A9C}"/>
    <dgm:cxn modelId="{EC5F9DAB-D58B-414F-9A78-17F415400E4D}" type="presOf" srcId="{F64BD0EA-A3B6-4D10-BFDB-E12CD787585B}" destId="{2DA07CA5-60BA-434A-B1E8-8840A216E325}" srcOrd="0" destOrd="0" presId="urn:microsoft.com/office/officeart/2005/8/layout/vList3"/>
    <dgm:cxn modelId="{4610FEB1-4AFC-48EF-903F-23F8F86FEF23}" type="presOf" srcId="{531B314E-38D7-40DD-9790-ABD8C3F597A4}" destId="{ED6CBC17-5DD8-48B6-8B92-E590FD971157}" srcOrd="0" destOrd="0" presId="urn:microsoft.com/office/officeart/2005/8/layout/vList3"/>
    <dgm:cxn modelId="{C7C440C5-5A82-48AF-BE4D-E7EFD3A29143}" srcId="{F6029335-302D-4712-9DC1-8343E7D25854}" destId="{F64BD0EA-A3B6-4D10-BFDB-E12CD787585B}" srcOrd="1" destOrd="0" parTransId="{08B6E7A3-E27E-4E09-86B7-603C358B7077}" sibTransId="{63D50BF0-A29B-45E5-B9F7-072F143F2B20}"/>
    <dgm:cxn modelId="{E2E147F7-AEDB-456A-9D7A-24D7EDBA984B}" srcId="{F6029335-302D-4712-9DC1-8343E7D25854}" destId="{531B314E-38D7-40DD-9790-ABD8C3F597A4}" srcOrd="0" destOrd="0" parTransId="{6D5BAFD1-6534-4B21-83AC-0840B4746706}" sibTransId="{F6F033C9-51D7-4E20-B0A7-A929F04B51DC}"/>
    <dgm:cxn modelId="{3DE40855-52CC-48A2-B573-BD99A510EF84}" type="presParOf" srcId="{5B034044-7872-48E0-9F21-FB08C0D6A5C3}" destId="{F20D6CDB-D593-4DBB-A20F-AABC8AAC728C}" srcOrd="0" destOrd="0" presId="urn:microsoft.com/office/officeart/2005/8/layout/vList3"/>
    <dgm:cxn modelId="{CE7C7246-0960-42C7-9EBD-87DF399AD427}" type="presParOf" srcId="{F20D6CDB-D593-4DBB-A20F-AABC8AAC728C}" destId="{FE624C44-731B-4F98-829D-6714E4142F05}" srcOrd="0" destOrd="0" presId="urn:microsoft.com/office/officeart/2005/8/layout/vList3"/>
    <dgm:cxn modelId="{FBAEF930-E25A-4081-947E-EC7D574AAEC7}" type="presParOf" srcId="{F20D6CDB-D593-4DBB-A20F-AABC8AAC728C}" destId="{ED6CBC17-5DD8-48B6-8B92-E590FD971157}" srcOrd="1" destOrd="0" presId="urn:microsoft.com/office/officeart/2005/8/layout/vList3"/>
    <dgm:cxn modelId="{7BBCA35E-1243-4E4B-A973-8091CBFEFE80}" type="presParOf" srcId="{5B034044-7872-48E0-9F21-FB08C0D6A5C3}" destId="{080C3590-AD4C-4C0C-BC06-E84A4F517A62}" srcOrd="1" destOrd="0" presId="urn:microsoft.com/office/officeart/2005/8/layout/vList3"/>
    <dgm:cxn modelId="{106727D7-E2C6-429F-BD8B-E04043BFAFDF}" type="presParOf" srcId="{5B034044-7872-48E0-9F21-FB08C0D6A5C3}" destId="{02DA2312-1E3A-4AE5-BC11-ACA36D52CCD4}" srcOrd="2" destOrd="0" presId="urn:microsoft.com/office/officeart/2005/8/layout/vList3"/>
    <dgm:cxn modelId="{C3A55A9E-55D3-4EE6-BCEF-9DDCC9B5856D}" type="presParOf" srcId="{02DA2312-1E3A-4AE5-BC11-ACA36D52CCD4}" destId="{3EC3C007-C98E-44B1-8BE6-B68BA01DCC7E}" srcOrd="0" destOrd="0" presId="urn:microsoft.com/office/officeart/2005/8/layout/vList3"/>
    <dgm:cxn modelId="{5192E00D-850A-4148-A5DA-AF244F907261}" type="presParOf" srcId="{02DA2312-1E3A-4AE5-BC11-ACA36D52CCD4}" destId="{2DA07CA5-60BA-434A-B1E8-8840A216E325}" srcOrd="1" destOrd="0" presId="urn:microsoft.com/office/officeart/2005/8/layout/vList3"/>
    <dgm:cxn modelId="{3F8E7D68-D620-4B94-9E2D-39B4A31A8765}" type="presParOf" srcId="{5B034044-7872-48E0-9F21-FB08C0D6A5C3}" destId="{88B1AE8C-2247-4457-BDF1-5DA1401EC1B6}" srcOrd="3" destOrd="0" presId="urn:microsoft.com/office/officeart/2005/8/layout/vList3"/>
    <dgm:cxn modelId="{69BC1DDF-18BD-433B-A433-69D600B5F4B8}" type="presParOf" srcId="{5B034044-7872-48E0-9F21-FB08C0D6A5C3}" destId="{6A969A40-AB00-4E3B-A90C-94A5095298F6}" srcOrd="4" destOrd="0" presId="urn:microsoft.com/office/officeart/2005/8/layout/vList3"/>
    <dgm:cxn modelId="{34A68BAC-D620-4948-9D47-C0812E0CBC94}" type="presParOf" srcId="{6A969A40-AB00-4E3B-A90C-94A5095298F6}" destId="{A4093ADF-8971-4338-8E6D-9C928CD83227}" srcOrd="0" destOrd="0" presId="urn:microsoft.com/office/officeart/2005/8/layout/vList3"/>
    <dgm:cxn modelId="{BB0441F0-0203-4669-9745-E6EB67C9E920}" type="presParOf" srcId="{6A969A40-AB00-4E3B-A90C-94A5095298F6}" destId="{66030572-68A6-44AA-A41E-6E264F30EA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029335-302D-4712-9DC1-8343E7D2585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531B314E-38D7-40DD-9790-ABD8C3F597A4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La ansiedad es una respuesta psicofisiológica que se produce como anticipación a una situación de estrés. </a:t>
          </a:r>
          <a:endParaRPr lang="es-EC" sz="2000" dirty="0">
            <a:solidFill>
              <a:schemeClr val="tx1"/>
            </a:solidFill>
          </a:endParaRPr>
        </a:p>
      </dgm:t>
    </dgm:pt>
    <dgm:pt modelId="{6D5BAFD1-6534-4B21-83AC-0840B4746706}" type="parTrans" cxnId="{E2E147F7-AEDB-456A-9D7A-24D7EDBA984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6F033C9-51D7-4E20-B0A7-A929F04B51DC}" type="sibTrans" cxnId="{E2E147F7-AEDB-456A-9D7A-24D7EDBA984B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64BD0EA-A3B6-4D10-BFDB-E12CD787585B}">
      <dgm:prSet phldrT="[Texto]"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Provoca alteraciones en las variables fisiológicas y a mediano plazo causa deterioro en la salud física y mental</a:t>
          </a:r>
          <a:r>
            <a:rPr lang="es-E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.</a:t>
          </a:r>
          <a:endParaRPr lang="es-EC" sz="2000" dirty="0">
            <a:solidFill>
              <a:schemeClr val="tx1"/>
            </a:solidFill>
          </a:endParaRPr>
        </a:p>
      </dgm:t>
    </dgm:pt>
    <dgm:pt modelId="{08B6E7A3-E27E-4E09-86B7-603C358B7077}" type="parTrans" cxnId="{C7C440C5-5A82-48AF-BE4D-E7EFD3A2914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3D50BF0-A29B-45E5-B9F7-072F143F2B20}" type="sibTrans" cxnId="{C7C440C5-5A82-48AF-BE4D-E7EFD3A29143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5E88942-06BF-43F6-A466-4C3DEED8871A}">
      <dgm:prSet phldrT="[Texto]"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Existen métodos no farmacológicos de estimulación auditiva y audiovisual que permitan reducir los niveles de ansiedad.</a:t>
          </a:r>
          <a:endParaRPr lang="es-EC" sz="2000" dirty="0">
            <a:solidFill>
              <a:schemeClr val="tx1"/>
            </a:solidFill>
          </a:endParaRPr>
        </a:p>
      </dgm:t>
    </dgm:pt>
    <dgm:pt modelId="{0EFFA66B-2A7A-4BDA-8ACA-ED9730CD8A1C}" type="parTrans" cxnId="{8F2F612A-86AB-4B7E-901D-A43EA0D9AF1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869C5876-F58D-4B06-8B84-A79113053A9C}" type="sibTrans" cxnId="{8F2F612A-86AB-4B7E-901D-A43EA0D9AF1D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5B034044-7872-48E0-9F21-FB08C0D6A5C3}" type="pres">
      <dgm:prSet presAssocID="{F6029335-302D-4712-9DC1-8343E7D25854}" presName="linearFlow" presStyleCnt="0">
        <dgm:presLayoutVars>
          <dgm:dir/>
          <dgm:resizeHandles val="exact"/>
        </dgm:presLayoutVars>
      </dgm:prSet>
      <dgm:spPr/>
    </dgm:pt>
    <dgm:pt modelId="{F20D6CDB-D593-4DBB-A20F-AABC8AAC728C}" type="pres">
      <dgm:prSet presAssocID="{531B314E-38D7-40DD-9790-ABD8C3F597A4}" presName="composite" presStyleCnt="0"/>
      <dgm:spPr/>
    </dgm:pt>
    <dgm:pt modelId="{FE624C44-731B-4F98-829D-6714E4142F05}" type="pres">
      <dgm:prSet presAssocID="{531B314E-38D7-40DD-9790-ABD8C3F597A4}" presName="imgShp" presStyleLbl="fgImgPlace1" presStyleIdx="0" presStyleCnt="3"/>
      <dgm:spPr/>
    </dgm:pt>
    <dgm:pt modelId="{ED6CBC17-5DD8-48B6-8B92-E590FD971157}" type="pres">
      <dgm:prSet presAssocID="{531B314E-38D7-40DD-9790-ABD8C3F597A4}" presName="txShp" presStyleLbl="node1" presStyleIdx="0" presStyleCnt="3" custScaleX="120566" custLinFactNeighborX="12946">
        <dgm:presLayoutVars>
          <dgm:bulletEnabled val="1"/>
        </dgm:presLayoutVars>
      </dgm:prSet>
      <dgm:spPr/>
    </dgm:pt>
    <dgm:pt modelId="{080C3590-AD4C-4C0C-BC06-E84A4F517A62}" type="pres">
      <dgm:prSet presAssocID="{F6F033C9-51D7-4E20-B0A7-A929F04B51DC}" presName="spacing" presStyleCnt="0"/>
      <dgm:spPr/>
    </dgm:pt>
    <dgm:pt modelId="{02DA2312-1E3A-4AE5-BC11-ACA36D52CCD4}" type="pres">
      <dgm:prSet presAssocID="{F64BD0EA-A3B6-4D10-BFDB-E12CD787585B}" presName="composite" presStyleCnt="0"/>
      <dgm:spPr/>
    </dgm:pt>
    <dgm:pt modelId="{3EC3C007-C98E-44B1-8BE6-B68BA01DCC7E}" type="pres">
      <dgm:prSet presAssocID="{F64BD0EA-A3B6-4D10-BFDB-E12CD787585B}" presName="imgShp" presStyleLbl="fgImgPlace1" presStyleIdx="1" presStyleCnt="3"/>
      <dgm:spPr/>
    </dgm:pt>
    <dgm:pt modelId="{2DA07CA5-60BA-434A-B1E8-8840A216E325}" type="pres">
      <dgm:prSet presAssocID="{F64BD0EA-A3B6-4D10-BFDB-E12CD787585B}" presName="txShp" presStyleLbl="node1" presStyleIdx="1" presStyleCnt="3" custScaleX="120566" custLinFactNeighborX="12946">
        <dgm:presLayoutVars>
          <dgm:bulletEnabled val="1"/>
        </dgm:presLayoutVars>
      </dgm:prSet>
      <dgm:spPr/>
    </dgm:pt>
    <dgm:pt modelId="{88B1AE8C-2247-4457-BDF1-5DA1401EC1B6}" type="pres">
      <dgm:prSet presAssocID="{63D50BF0-A29B-45E5-B9F7-072F143F2B20}" presName="spacing" presStyleCnt="0"/>
      <dgm:spPr/>
    </dgm:pt>
    <dgm:pt modelId="{6A969A40-AB00-4E3B-A90C-94A5095298F6}" type="pres">
      <dgm:prSet presAssocID="{35E88942-06BF-43F6-A466-4C3DEED8871A}" presName="composite" presStyleCnt="0"/>
      <dgm:spPr/>
    </dgm:pt>
    <dgm:pt modelId="{A4093ADF-8971-4338-8E6D-9C928CD83227}" type="pres">
      <dgm:prSet presAssocID="{35E88942-06BF-43F6-A466-4C3DEED8871A}" presName="imgShp" presStyleLbl="fgImgPlace1" presStyleIdx="2" presStyleCnt="3"/>
      <dgm:spPr/>
    </dgm:pt>
    <dgm:pt modelId="{66030572-68A6-44AA-A41E-6E264F30EA15}" type="pres">
      <dgm:prSet presAssocID="{35E88942-06BF-43F6-A466-4C3DEED8871A}" presName="txShp" presStyleLbl="node1" presStyleIdx="2" presStyleCnt="3" custScaleX="120566" custLinFactNeighborX="12946">
        <dgm:presLayoutVars>
          <dgm:bulletEnabled val="1"/>
        </dgm:presLayoutVars>
      </dgm:prSet>
      <dgm:spPr/>
    </dgm:pt>
  </dgm:ptLst>
  <dgm:cxnLst>
    <dgm:cxn modelId="{0CBF2219-C85A-4D15-9B80-8CBCCF4340FF}" type="presOf" srcId="{35E88942-06BF-43F6-A466-4C3DEED8871A}" destId="{66030572-68A6-44AA-A41E-6E264F30EA15}" srcOrd="0" destOrd="0" presId="urn:microsoft.com/office/officeart/2005/8/layout/vList3"/>
    <dgm:cxn modelId="{026FA01F-C179-4CD1-9382-84E46F1B78C6}" type="presOf" srcId="{F6029335-302D-4712-9DC1-8343E7D25854}" destId="{5B034044-7872-48E0-9F21-FB08C0D6A5C3}" srcOrd="0" destOrd="0" presId="urn:microsoft.com/office/officeart/2005/8/layout/vList3"/>
    <dgm:cxn modelId="{8F2F612A-86AB-4B7E-901D-A43EA0D9AF1D}" srcId="{F6029335-302D-4712-9DC1-8343E7D25854}" destId="{35E88942-06BF-43F6-A466-4C3DEED8871A}" srcOrd="2" destOrd="0" parTransId="{0EFFA66B-2A7A-4BDA-8ACA-ED9730CD8A1C}" sibTransId="{869C5876-F58D-4B06-8B84-A79113053A9C}"/>
    <dgm:cxn modelId="{EC5F9DAB-D58B-414F-9A78-17F415400E4D}" type="presOf" srcId="{F64BD0EA-A3B6-4D10-BFDB-E12CD787585B}" destId="{2DA07CA5-60BA-434A-B1E8-8840A216E325}" srcOrd="0" destOrd="0" presId="urn:microsoft.com/office/officeart/2005/8/layout/vList3"/>
    <dgm:cxn modelId="{4610FEB1-4AFC-48EF-903F-23F8F86FEF23}" type="presOf" srcId="{531B314E-38D7-40DD-9790-ABD8C3F597A4}" destId="{ED6CBC17-5DD8-48B6-8B92-E590FD971157}" srcOrd="0" destOrd="0" presId="urn:microsoft.com/office/officeart/2005/8/layout/vList3"/>
    <dgm:cxn modelId="{C7C440C5-5A82-48AF-BE4D-E7EFD3A29143}" srcId="{F6029335-302D-4712-9DC1-8343E7D25854}" destId="{F64BD0EA-A3B6-4D10-BFDB-E12CD787585B}" srcOrd="1" destOrd="0" parTransId="{08B6E7A3-E27E-4E09-86B7-603C358B7077}" sibTransId="{63D50BF0-A29B-45E5-B9F7-072F143F2B20}"/>
    <dgm:cxn modelId="{E2E147F7-AEDB-456A-9D7A-24D7EDBA984B}" srcId="{F6029335-302D-4712-9DC1-8343E7D25854}" destId="{531B314E-38D7-40DD-9790-ABD8C3F597A4}" srcOrd="0" destOrd="0" parTransId="{6D5BAFD1-6534-4B21-83AC-0840B4746706}" sibTransId="{F6F033C9-51D7-4E20-B0A7-A929F04B51DC}"/>
    <dgm:cxn modelId="{3DE40855-52CC-48A2-B573-BD99A510EF84}" type="presParOf" srcId="{5B034044-7872-48E0-9F21-FB08C0D6A5C3}" destId="{F20D6CDB-D593-4DBB-A20F-AABC8AAC728C}" srcOrd="0" destOrd="0" presId="urn:microsoft.com/office/officeart/2005/8/layout/vList3"/>
    <dgm:cxn modelId="{CE7C7246-0960-42C7-9EBD-87DF399AD427}" type="presParOf" srcId="{F20D6CDB-D593-4DBB-A20F-AABC8AAC728C}" destId="{FE624C44-731B-4F98-829D-6714E4142F05}" srcOrd="0" destOrd="0" presId="urn:microsoft.com/office/officeart/2005/8/layout/vList3"/>
    <dgm:cxn modelId="{FBAEF930-E25A-4081-947E-EC7D574AAEC7}" type="presParOf" srcId="{F20D6CDB-D593-4DBB-A20F-AABC8AAC728C}" destId="{ED6CBC17-5DD8-48B6-8B92-E590FD971157}" srcOrd="1" destOrd="0" presId="urn:microsoft.com/office/officeart/2005/8/layout/vList3"/>
    <dgm:cxn modelId="{7BBCA35E-1243-4E4B-A973-8091CBFEFE80}" type="presParOf" srcId="{5B034044-7872-48E0-9F21-FB08C0D6A5C3}" destId="{080C3590-AD4C-4C0C-BC06-E84A4F517A62}" srcOrd="1" destOrd="0" presId="urn:microsoft.com/office/officeart/2005/8/layout/vList3"/>
    <dgm:cxn modelId="{106727D7-E2C6-429F-BD8B-E04043BFAFDF}" type="presParOf" srcId="{5B034044-7872-48E0-9F21-FB08C0D6A5C3}" destId="{02DA2312-1E3A-4AE5-BC11-ACA36D52CCD4}" srcOrd="2" destOrd="0" presId="urn:microsoft.com/office/officeart/2005/8/layout/vList3"/>
    <dgm:cxn modelId="{C3A55A9E-55D3-4EE6-BCEF-9DDCC9B5856D}" type="presParOf" srcId="{02DA2312-1E3A-4AE5-BC11-ACA36D52CCD4}" destId="{3EC3C007-C98E-44B1-8BE6-B68BA01DCC7E}" srcOrd="0" destOrd="0" presId="urn:microsoft.com/office/officeart/2005/8/layout/vList3"/>
    <dgm:cxn modelId="{5192E00D-850A-4148-A5DA-AF244F907261}" type="presParOf" srcId="{02DA2312-1E3A-4AE5-BC11-ACA36D52CCD4}" destId="{2DA07CA5-60BA-434A-B1E8-8840A216E325}" srcOrd="1" destOrd="0" presId="urn:microsoft.com/office/officeart/2005/8/layout/vList3"/>
    <dgm:cxn modelId="{3F8E7D68-D620-4B94-9E2D-39B4A31A8765}" type="presParOf" srcId="{5B034044-7872-48E0-9F21-FB08C0D6A5C3}" destId="{88B1AE8C-2247-4457-BDF1-5DA1401EC1B6}" srcOrd="3" destOrd="0" presId="urn:microsoft.com/office/officeart/2005/8/layout/vList3"/>
    <dgm:cxn modelId="{69BC1DDF-18BD-433B-A433-69D600B5F4B8}" type="presParOf" srcId="{5B034044-7872-48E0-9F21-FB08C0D6A5C3}" destId="{6A969A40-AB00-4E3B-A90C-94A5095298F6}" srcOrd="4" destOrd="0" presId="urn:microsoft.com/office/officeart/2005/8/layout/vList3"/>
    <dgm:cxn modelId="{34A68BAC-D620-4948-9D47-C0812E0CBC94}" type="presParOf" srcId="{6A969A40-AB00-4E3B-A90C-94A5095298F6}" destId="{A4093ADF-8971-4338-8E6D-9C928CD83227}" srcOrd="0" destOrd="0" presId="urn:microsoft.com/office/officeart/2005/8/layout/vList3"/>
    <dgm:cxn modelId="{BB0441F0-0203-4669-9745-E6EB67C9E920}" type="presParOf" srcId="{6A969A40-AB00-4E3B-A90C-94A5095298F6}" destId="{66030572-68A6-44AA-A41E-6E264F30EA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F55DF-3C3C-4296-A1F2-A282565B07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80F2D2D-DEE6-4587-A6BF-CBB9ECB1428A}">
      <dgm:prSet phldrT="[Texto]" custT="1"/>
      <dgm:spPr>
        <a:solidFill>
          <a:schemeClr val="accent1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ctr"/>
          <a:r>
            <a:rPr lang="es-ES" sz="2500" dirty="0">
              <a:solidFill>
                <a:schemeClr val="tx1"/>
              </a:solidFill>
            </a:rPr>
            <a:t>Analizar la correlación entre las principales características de estímulos auditivos y audiovisuales, respecto a la respuesta fisiológica que estos producen en el sistema cardiorrespiratorio de sujetos sanos.</a:t>
          </a:r>
          <a:endParaRPr lang="es-EC" sz="2500" dirty="0">
            <a:solidFill>
              <a:schemeClr val="tx1"/>
            </a:solidFill>
          </a:endParaRPr>
        </a:p>
      </dgm:t>
    </dgm:pt>
    <dgm:pt modelId="{C2C6D111-FC85-49FC-BA2A-D9C8E3EBE5C4}" type="parTrans" cxnId="{7A5D8536-C1F2-44E3-8F0F-6A497FFFB12D}">
      <dgm:prSet/>
      <dgm:spPr/>
      <dgm:t>
        <a:bodyPr/>
        <a:lstStyle/>
        <a:p>
          <a:endParaRPr lang="es-EC"/>
        </a:p>
      </dgm:t>
    </dgm:pt>
    <dgm:pt modelId="{5D517DD5-345C-408A-9DA4-FA7AD2C8CE7F}" type="sibTrans" cxnId="{7A5D8536-C1F2-44E3-8F0F-6A497FFFB12D}">
      <dgm:prSet/>
      <dgm:spPr/>
      <dgm:t>
        <a:bodyPr/>
        <a:lstStyle/>
        <a:p>
          <a:endParaRPr lang="es-EC"/>
        </a:p>
      </dgm:t>
    </dgm:pt>
    <dgm:pt modelId="{0969F4F2-2B30-4EB5-BA4D-955F8CE60B8B}" type="pres">
      <dgm:prSet presAssocID="{95CF55DF-3C3C-4296-A1F2-A282565B072F}" presName="linearFlow" presStyleCnt="0">
        <dgm:presLayoutVars>
          <dgm:dir/>
          <dgm:resizeHandles val="exact"/>
        </dgm:presLayoutVars>
      </dgm:prSet>
      <dgm:spPr/>
    </dgm:pt>
    <dgm:pt modelId="{5E4FE4D4-7753-43C1-8B68-82339CA7A2A1}" type="pres">
      <dgm:prSet presAssocID="{E80F2D2D-DEE6-4587-A6BF-CBB9ECB1428A}" presName="composite" presStyleCnt="0"/>
      <dgm:spPr/>
    </dgm:pt>
    <dgm:pt modelId="{BD4541C1-A6EB-4131-8573-7BEC645E7B77}" type="pres">
      <dgm:prSet presAssocID="{E80F2D2D-DEE6-4587-A6BF-CBB9ECB1428A}" presName="imgShp" presStyleLbl="fgImgPlace1" presStyleIdx="0" presStyleCnt="1" custScaleX="67004" custScaleY="66094" custLinFactNeighborX="-6606"/>
      <dgm:spPr/>
    </dgm:pt>
    <dgm:pt modelId="{0AE9CD87-0D8E-4F5A-A75C-C9A1E60D04D3}" type="pres">
      <dgm:prSet presAssocID="{E80F2D2D-DEE6-4587-A6BF-CBB9ECB1428A}" presName="txShp" presStyleLbl="node1" presStyleIdx="0" presStyleCnt="1" custScaleX="128355" custScaleY="67562" custLinFactNeighborX="8140">
        <dgm:presLayoutVars>
          <dgm:bulletEnabled val="1"/>
        </dgm:presLayoutVars>
      </dgm:prSet>
      <dgm:spPr/>
    </dgm:pt>
  </dgm:ptLst>
  <dgm:cxnLst>
    <dgm:cxn modelId="{7A5D8536-C1F2-44E3-8F0F-6A497FFFB12D}" srcId="{95CF55DF-3C3C-4296-A1F2-A282565B072F}" destId="{E80F2D2D-DEE6-4587-A6BF-CBB9ECB1428A}" srcOrd="0" destOrd="0" parTransId="{C2C6D111-FC85-49FC-BA2A-D9C8E3EBE5C4}" sibTransId="{5D517DD5-345C-408A-9DA4-FA7AD2C8CE7F}"/>
    <dgm:cxn modelId="{0FD6246E-5FD8-4267-AD0E-43937317D427}" type="presOf" srcId="{E80F2D2D-DEE6-4587-A6BF-CBB9ECB1428A}" destId="{0AE9CD87-0D8E-4F5A-A75C-C9A1E60D04D3}" srcOrd="0" destOrd="0" presId="urn:microsoft.com/office/officeart/2005/8/layout/vList3"/>
    <dgm:cxn modelId="{8F3DB1BC-E548-4D38-BD24-43AE01CD34A1}" type="presOf" srcId="{95CF55DF-3C3C-4296-A1F2-A282565B072F}" destId="{0969F4F2-2B30-4EB5-BA4D-955F8CE60B8B}" srcOrd="0" destOrd="0" presId="urn:microsoft.com/office/officeart/2005/8/layout/vList3"/>
    <dgm:cxn modelId="{1B6E1F15-F851-48D2-AF5C-CA63CA919A3E}" type="presParOf" srcId="{0969F4F2-2B30-4EB5-BA4D-955F8CE60B8B}" destId="{5E4FE4D4-7753-43C1-8B68-82339CA7A2A1}" srcOrd="0" destOrd="0" presId="urn:microsoft.com/office/officeart/2005/8/layout/vList3"/>
    <dgm:cxn modelId="{EB9D2875-4106-4403-995D-F6E15A757534}" type="presParOf" srcId="{5E4FE4D4-7753-43C1-8B68-82339CA7A2A1}" destId="{BD4541C1-A6EB-4131-8573-7BEC645E7B77}" srcOrd="0" destOrd="0" presId="urn:microsoft.com/office/officeart/2005/8/layout/vList3"/>
    <dgm:cxn modelId="{DE849134-4A0E-4BC8-9B96-ECFD7716D95E}" type="presParOf" srcId="{5E4FE4D4-7753-43C1-8B68-82339CA7A2A1}" destId="{0AE9CD87-0D8E-4F5A-A75C-C9A1E60D04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9CA07-C418-498D-9DD4-B38AF80D37F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84E2641-5533-488A-88DD-295805E864E4}">
      <dgm:prSet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Desarrollar el estado del arte sobre la caracterización cualitativa y cuantitativa de estímulos auditivos y audiovisuales utilizados para la estimulación de sujetos sanos.</a:t>
          </a:r>
          <a:endParaRPr lang="es-EC" sz="1800" dirty="0">
            <a:solidFill>
              <a:schemeClr val="tx1"/>
            </a:solidFill>
          </a:endParaRPr>
        </a:p>
      </dgm:t>
    </dgm:pt>
    <dgm:pt modelId="{2ADE3DE8-A092-4E7A-A37E-DD55C5201167}" type="par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DD6F703-AFCB-477A-9375-84DB6F91F71A}" type="sibTrans" cxnId="{F66C0E8B-00EF-4601-9386-C30124C56A10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E34C4D01-E54D-4845-9D1D-8D877313DF42}">
      <dgm:prSet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pPr algn="l"/>
          <a:r>
            <a:rPr lang="es-ES" sz="1800">
              <a:solidFill>
                <a:schemeClr val="tx1"/>
              </a:solidFill>
            </a:rPr>
            <a:t>Correlacionar las características de los estímulos auditivos y audiovisuales con los parámetros extraídos de las variables fisiológicas del sistema cardiorrespiratorio.</a:t>
          </a:r>
          <a:endParaRPr lang="es-EC" sz="1800" dirty="0">
            <a:solidFill>
              <a:schemeClr val="tx1"/>
            </a:solidFill>
          </a:endParaRPr>
        </a:p>
      </dgm:t>
    </dgm:pt>
    <dgm:pt modelId="{D9AF1CC8-46C0-45C8-929E-5FA4EB6061F8}" type="parTrans" cxnId="{AB75F199-D1A8-4075-AF0F-FE8A6449A1F8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8F4A628-7C21-46C1-8E2A-FAFCE17EF842}" type="sibTrans" cxnId="{AB75F199-D1A8-4075-AF0F-FE8A6449A1F8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EDC7ED94-853D-41FF-908D-945DFC7ED19A}">
      <dgm:prSet custT="1"/>
      <dgm:spPr>
        <a:solidFill>
          <a:schemeClr val="accent5">
            <a:hueOff val="-1689636"/>
            <a:satOff val="-4355"/>
            <a:lumOff val="-2941"/>
            <a:alpha val="25000"/>
          </a:schemeClr>
        </a:solidFill>
      </dgm:spPr>
      <dgm:t>
        <a:bodyPr/>
        <a:lstStyle/>
        <a:p>
          <a:pPr algn="l"/>
          <a:r>
            <a:rPr lang="es-ES" sz="1800">
              <a:solidFill>
                <a:schemeClr val="tx1"/>
              </a:solidFill>
            </a:rPr>
            <a:t>Repotenciar la plataforma e-Health Sensor Shield V2.0 para mejorar las prestaciones de sensado y procesamiento en tiempo real.</a:t>
          </a:r>
          <a:endParaRPr lang="es-EC" sz="1800" dirty="0">
            <a:solidFill>
              <a:schemeClr val="tx1"/>
            </a:solidFill>
          </a:endParaRPr>
        </a:p>
      </dgm:t>
    </dgm:pt>
    <dgm:pt modelId="{688E8BFD-903F-477E-AFD1-0BEEC73F2463}" type="par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ED8AD68-8529-4F86-A2C3-924FE80B8E01}" type="sibTrans" cxnId="{772CC8E3-F210-45FE-86DD-E6B94207F2CF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F4BF6D9-A4B1-4A87-B92A-B94191C7A53B}">
      <dgm:prSet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Generar una base de datos a partir de variables cardiorrespiratorias registradas de sujetos sanos sometidos a estímulos auditivos y audiovisuales, bajo estricto protocolo de estimulación. </a:t>
          </a:r>
          <a:endParaRPr lang="es-EC" sz="1800" dirty="0">
            <a:solidFill>
              <a:schemeClr val="tx1"/>
            </a:solidFill>
          </a:endParaRPr>
        </a:p>
      </dgm:t>
    </dgm:pt>
    <dgm:pt modelId="{175E62CD-A50C-4F30-9B7C-E0479303290C}" type="par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C16654A6-01C6-4B5D-B569-A75F2F76CAA0}" type="sibTrans" cxnId="{08FAEC4E-C157-4668-B239-AA7B659CE2BC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8D534F44-BE83-4B22-9246-2E557B2B0EF2}">
      <dgm:prSet custT="1"/>
      <dgm:spPr>
        <a:solidFill>
          <a:schemeClr val="accent5">
            <a:hueOff val="-5068907"/>
            <a:satOff val="-13064"/>
            <a:lumOff val="-8824"/>
            <a:alpha val="25000"/>
          </a:schemeClr>
        </a:solidFill>
      </dgm:spPr>
      <dgm:t>
        <a:bodyPr/>
        <a:lstStyle/>
        <a:p>
          <a:pPr algn="l"/>
          <a:r>
            <a:rPr lang="es-ES" sz="1800" dirty="0">
              <a:solidFill>
                <a:schemeClr val="tx1"/>
              </a:solidFill>
            </a:rPr>
            <a:t>Caracterizar los estímulos y las variables fisiológicas del sistema cardiorrespiratorio a través del preprocesamiento de las señales obtenidas de los sujetos de prueba.</a:t>
          </a:r>
          <a:endParaRPr lang="es-EC" sz="1800" dirty="0">
            <a:solidFill>
              <a:schemeClr val="tx1"/>
            </a:solidFill>
          </a:endParaRPr>
        </a:p>
      </dgm:t>
    </dgm:pt>
    <dgm:pt modelId="{E5219815-F2B0-4309-A34D-FFE11CEB6B05}" type="parTrans" cxnId="{524ADB27-224D-4293-AB35-1D8F0DAB9BAA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78451C5F-7298-47B1-B246-DFB00FF99198}" type="sibTrans" cxnId="{524ADB27-224D-4293-AB35-1D8F0DAB9BAA}">
      <dgm:prSet/>
      <dgm:spPr/>
      <dgm:t>
        <a:bodyPr/>
        <a:lstStyle/>
        <a:p>
          <a:pPr algn="l"/>
          <a:endParaRPr lang="es-EC" sz="1800">
            <a:solidFill>
              <a:schemeClr val="tx1"/>
            </a:solidFill>
          </a:endParaRPr>
        </a:p>
      </dgm:t>
    </dgm:pt>
    <dgm:pt modelId="{0AACFA45-FAAF-434D-8903-9E88FFF34953}" type="pres">
      <dgm:prSet presAssocID="{D6B9CA07-C418-498D-9DD4-B38AF80D37F8}" presName="linearFlow" presStyleCnt="0">
        <dgm:presLayoutVars>
          <dgm:dir/>
          <dgm:resizeHandles val="exact"/>
        </dgm:presLayoutVars>
      </dgm:prSet>
      <dgm:spPr/>
    </dgm:pt>
    <dgm:pt modelId="{8D7821B9-C8F8-46B9-A9C1-8347A48665C7}" type="pres">
      <dgm:prSet presAssocID="{884E2641-5533-488A-88DD-295805E864E4}" presName="composite" presStyleCnt="0"/>
      <dgm:spPr/>
    </dgm:pt>
    <dgm:pt modelId="{CA85486F-50E4-4995-B5C2-A19B8C543B02}" type="pres">
      <dgm:prSet presAssocID="{884E2641-5533-488A-88DD-295805E864E4}" presName="imgShp" presStyleLbl="fgImgPlace1" presStyleIdx="0" presStyleCnt="5" custLinFactX="-16150" custLinFactNeighborX="-100000"/>
      <dgm:spPr/>
    </dgm:pt>
    <dgm:pt modelId="{A3270583-A92E-43EE-930F-C763339274BC}" type="pres">
      <dgm:prSet presAssocID="{884E2641-5533-488A-88DD-295805E864E4}" presName="txShp" presStyleLbl="node1" presStyleIdx="0" presStyleCnt="5" custScaleX="128421" custLinFactNeighborX="4260">
        <dgm:presLayoutVars>
          <dgm:bulletEnabled val="1"/>
        </dgm:presLayoutVars>
      </dgm:prSet>
      <dgm:spPr/>
    </dgm:pt>
    <dgm:pt modelId="{8649FE1E-BE93-457D-A943-8F07A44DD67B}" type="pres">
      <dgm:prSet presAssocID="{8DD6F703-AFCB-477A-9375-84DB6F91F71A}" presName="spacing" presStyleCnt="0"/>
      <dgm:spPr/>
    </dgm:pt>
    <dgm:pt modelId="{21E10E3E-E1F8-462E-9DF1-CB8A4D6B87A9}" type="pres">
      <dgm:prSet presAssocID="{EDC7ED94-853D-41FF-908D-945DFC7ED19A}" presName="composite" presStyleCnt="0"/>
      <dgm:spPr/>
    </dgm:pt>
    <dgm:pt modelId="{E72FA9DA-EFB8-432F-9C1E-E2CBFA7E1305}" type="pres">
      <dgm:prSet presAssocID="{EDC7ED94-853D-41FF-908D-945DFC7ED19A}" presName="imgShp" presStyleLbl="fgImgPlace1" presStyleIdx="1" presStyleCnt="5" custLinFactX="-16150" custLinFactNeighborX="-100000"/>
      <dgm:spPr/>
    </dgm:pt>
    <dgm:pt modelId="{E898B19A-D97E-400B-A179-057005609565}" type="pres">
      <dgm:prSet presAssocID="{EDC7ED94-853D-41FF-908D-945DFC7ED19A}" presName="txShp" presStyleLbl="node1" presStyleIdx="1" presStyleCnt="5" custScaleX="128421" custLinFactNeighborX="4260">
        <dgm:presLayoutVars>
          <dgm:bulletEnabled val="1"/>
        </dgm:presLayoutVars>
      </dgm:prSet>
      <dgm:spPr/>
    </dgm:pt>
    <dgm:pt modelId="{88F69992-01A5-4FDA-9363-20BA80FC0B68}" type="pres">
      <dgm:prSet presAssocID="{0ED8AD68-8529-4F86-A2C3-924FE80B8E01}" presName="spacing" presStyleCnt="0"/>
      <dgm:spPr/>
    </dgm:pt>
    <dgm:pt modelId="{F4FDD416-F4DE-4587-9A6D-8E3B9716B103}" type="pres">
      <dgm:prSet presAssocID="{8F4BF6D9-A4B1-4A87-B92A-B94191C7A53B}" presName="composite" presStyleCnt="0"/>
      <dgm:spPr/>
    </dgm:pt>
    <dgm:pt modelId="{9AD3A5C8-B8E2-4B76-AB4C-7D64EB5882BB}" type="pres">
      <dgm:prSet presAssocID="{8F4BF6D9-A4B1-4A87-B92A-B94191C7A53B}" presName="imgShp" presStyleLbl="fgImgPlace1" presStyleIdx="2" presStyleCnt="5" custLinFactX="-16150" custLinFactNeighborX="-100000"/>
      <dgm:spPr/>
    </dgm:pt>
    <dgm:pt modelId="{E419842F-0461-4818-8D44-FD959AF9585C}" type="pres">
      <dgm:prSet presAssocID="{8F4BF6D9-A4B1-4A87-B92A-B94191C7A53B}" presName="txShp" presStyleLbl="node1" presStyleIdx="2" presStyleCnt="5" custScaleX="128421" custLinFactNeighborX="4260">
        <dgm:presLayoutVars>
          <dgm:bulletEnabled val="1"/>
        </dgm:presLayoutVars>
      </dgm:prSet>
      <dgm:spPr/>
    </dgm:pt>
    <dgm:pt modelId="{E05B4FBB-7AB0-4753-97D9-828BF2B5BA50}" type="pres">
      <dgm:prSet presAssocID="{C16654A6-01C6-4B5D-B569-A75F2F76CAA0}" presName="spacing" presStyleCnt="0"/>
      <dgm:spPr/>
    </dgm:pt>
    <dgm:pt modelId="{D66627FA-C722-4192-BB41-0B487CD28039}" type="pres">
      <dgm:prSet presAssocID="{8D534F44-BE83-4B22-9246-2E557B2B0EF2}" presName="composite" presStyleCnt="0"/>
      <dgm:spPr/>
    </dgm:pt>
    <dgm:pt modelId="{0D98CBFB-5977-40D1-873F-2E0005DAEAC3}" type="pres">
      <dgm:prSet presAssocID="{8D534F44-BE83-4B22-9246-2E557B2B0EF2}" presName="imgShp" presStyleLbl="fgImgPlace1" presStyleIdx="3" presStyleCnt="5" custLinFactX="-16150" custLinFactNeighborX="-100000"/>
      <dgm:spPr/>
    </dgm:pt>
    <dgm:pt modelId="{109E9547-42FB-41BB-A02F-689D5F9A6129}" type="pres">
      <dgm:prSet presAssocID="{8D534F44-BE83-4B22-9246-2E557B2B0EF2}" presName="txShp" presStyleLbl="node1" presStyleIdx="3" presStyleCnt="5" custScaleX="128421" custLinFactNeighborX="4260">
        <dgm:presLayoutVars>
          <dgm:bulletEnabled val="1"/>
        </dgm:presLayoutVars>
      </dgm:prSet>
      <dgm:spPr/>
    </dgm:pt>
    <dgm:pt modelId="{293BB42E-62F2-4C18-92CD-5158FAC16928}" type="pres">
      <dgm:prSet presAssocID="{78451C5F-7298-47B1-B246-DFB00FF99198}" presName="spacing" presStyleCnt="0"/>
      <dgm:spPr/>
    </dgm:pt>
    <dgm:pt modelId="{2BF4F59B-F91D-49BE-807E-5327CFDAE985}" type="pres">
      <dgm:prSet presAssocID="{E34C4D01-E54D-4845-9D1D-8D877313DF42}" presName="composite" presStyleCnt="0"/>
      <dgm:spPr/>
    </dgm:pt>
    <dgm:pt modelId="{6643DB04-CD65-47F1-976B-2663E8A4836A}" type="pres">
      <dgm:prSet presAssocID="{E34C4D01-E54D-4845-9D1D-8D877313DF42}" presName="imgShp" presStyleLbl="fgImgPlace1" presStyleIdx="4" presStyleCnt="5" custLinFactX="-16150" custLinFactNeighborX="-100000"/>
      <dgm:spPr/>
    </dgm:pt>
    <dgm:pt modelId="{E24F268E-C515-44FC-9818-B2B94B1E9439}" type="pres">
      <dgm:prSet presAssocID="{E34C4D01-E54D-4845-9D1D-8D877313DF42}" presName="txShp" presStyleLbl="node1" presStyleIdx="4" presStyleCnt="5" custScaleX="128421" custLinFactNeighborX="4260">
        <dgm:presLayoutVars>
          <dgm:bulletEnabled val="1"/>
        </dgm:presLayoutVars>
      </dgm:prSet>
      <dgm:spPr/>
    </dgm:pt>
  </dgm:ptLst>
  <dgm:cxnLst>
    <dgm:cxn modelId="{1783B816-CBEF-4E0B-A68A-0C1A011AFDCA}" type="presOf" srcId="{8F4BF6D9-A4B1-4A87-B92A-B94191C7A53B}" destId="{E419842F-0461-4818-8D44-FD959AF9585C}" srcOrd="0" destOrd="0" presId="urn:microsoft.com/office/officeart/2005/8/layout/vList3"/>
    <dgm:cxn modelId="{524ADB27-224D-4293-AB35-1D8F0DAB9BAA}" srcId="{D6B9CA07-C418-498D-9DD4-B38AF80D37F8}" destId="{8D534F44-BE83-4B22-9246-2E557B2B0EF2}" srcOrd="3" destOrd="0" parTransId="{E5219815-F2B0-4309-A34D-FFE11CEB6B05}" sibTransId="{78451C5F-7298-47B1-B246-DFB00FF99198}"/>
    <dgm:cxn modelId="{08FAEC4E-C157-4668-B239-AA7B659CE2BC}" srcId="{D6B9CA07-C418-498D-9DD4-B38AF80D37F8}" destId="{8F4BF6D9-A4B1-4A87-B92A-B94191C7A53B}" srcOrd="2" destOrd="0" parTransId="{175E62CD-A50C-4F30-9B7C-E0479303290C}" sibTransId="{C16654A6-01C6-4B5D-B569-A75F2F76CAA0}"/>
    <dgm:cxn modelId="{898CC272-580C-46E8-84C5-F47ECB131FBD}" type="presOf" srcId="{884E2641-5533-488A-88DD-295805E864E4}" destId="{A3270583-A92E-43EE-930F-C763339274BC}" srcOrd="0" destOrd="0" presId="urn:microsoft.com/office/officeart/2005/8/layout/vList3"/>
    <dgm:cxn modelId="{6ABCCF72-4F6A-4732-B863-DD733A365908}" type="presOf" srcId="{EDC7ED94-853D-41FF-908D-945DFC7ED19A}" destId="{E898B19A-D97E-400B-A179-057005609565}" srcOrd="0" destOrd="0" presId="urn:microsoft.com/office/officeart/2005/8/layout/vList3"/>
    <dgm:cxn modelId="{F66C0E8B-00EF-4601-9386-C30124C56A10}" srcId="{D6B9CA07-C418-498D-9DD4-B38AF80D37F8}" destId="{884E2641-5533-488A-88DD-295805E864E4}" srcOrd="0" destOrd="0" parTransId="{2ADE3DE8-A092-4E7A-A37E-DD55C5201167}" sibTransId="{8DD6F703-AFCB-477A-9375-84DB6F91F71A}"/>
    <dgm:cxn modelId="{6FB9818E-5226-4F47-8F71-427DB408514D}" type="presOf" srcId="{8D534F44-BE83-4B22-9246-2E557B2B0EF2}" destId="{109E9547-42FB-41BB-A02F-689D5F9A6129}" srcOrd="0" destOrd="0" presId="urn:microsoft.com/office/officeart/2005/8/layout/vList3"/>
    <dgm:cxn modelId="{AB75F199-D1A8-4075-AF0F-FE8A6449A1F8}" srcId="{D6B9CA07-C418-498D-9DD4-B38AF80D37F8}" destId="{E34C4D01-E54D-4845-9D1D-8D877313DF42}" srcOrd="4" destOrd="0" parTransId="{D9AF1CC8-46C0-45C8-929E-5FA4EB6061F8}" sibTransId="{88F4A628-7C21-46C1-8E2A-FAFCE17EF842}"/>
    <dgm:cxn modelId="{B97636D9-1104-4048-86C4-CFB255378D12}" type="presOf" srcId="{D6B9CA07-C418-498D-9DD4-B38AF80D37F8}" destId="{0AACFA45-FAAF-434D-8903-9E88FFF34953}" srcOrd="0" destOrd="0" presId="urn:microsoft.com/office/officeart/2005/8/layout/vList3"/>
    <dgm:cxn modelId="{772CC8E3-F210-45FE-86DD-E6B94207F2CF}" srcId="{D6B9CA07-C418-498D-9DD4-B38AF80D37F8}" destId="{EDC7ED94-853D-41FF-908D-945DFC7ED19A}" srcOrd="1" destOrd="0" parTransId="{688E8BFD-903F-477E-AFD1-0BEEC73F2463}" sibTransId="{0ED8AD68-8529-4F86-A2C3-924FE80B8E01}"/>
    <dgm:cxn modelId="{B49FEDFC-AE5A-43E1-9C97-1EDD97D75F19}" type="presOf" srcId="{E34C4D01-E54D-4845-9D1D-8D877313DF42}" destId="{E24F268E-C515-44FC-9818-B2B94B1E9439}" srcOrd="0" destOrd="0" presId="urn:microsoft.com/office/officeart/2005/8/layout/vList3"/>
    <dgm:cxn modelId="{B70B919B-CB5F-40A3-8240-6BA51ECBC66C}" type="presParOf" srcId="{0AACFA45-FAAF-434D-8903-9E88FFF34953}" destId="{8D7821B9-C8F8-46B9-A9C1-8347A48665C7}" srcOrd="0" destOrd="0" presId="urn:microsoft.com/office/officeart/2005/8/layout/vList3"/>
    <dgm:cxn modelId="{F64B93F0-C077-403A-B0FC-AF1C157EC6C9}" type="presParOf" srcId="{8D7821B9-C8F8-46B9-A9C1-8347A48665C7}" destId="{CA85486F-50E4-4995-B5C2-A19B8C543B02}" srcOrd="0" destOrd="0" presId="urn:microsoft.com/office/officeart/2005/8/layout/vList3"/>
    <dgm:cxn modelId="{3232DDFA-5D1F-4587-816C-ACFE023DE8B4}" type="presParOf" srcId="{8D7821B9-C8F8-46B9-A9C1-8347A48665C7}" destId="{A3270583-A92E-43EE-930F-C763339274BC}" srcOrd="1" destOrd="0" presId="urn:microsoft.com/office/officeart/2005/8/layout/vList3"/>
    <dgm:cxn modelId="{46BBA40B-818E-4E50-B7C5-600C9C410536}" type="presParOf" srcId="{0AACFA45-FAAF-434D-8903-9E88FFF34953}" destId="{8649FE1E-BE93-457D-A943-8F07A44DD67B}" srcOrd="1" destOrd="0" presId="urn:microsoft.com/office/officeart/2005/8/layout/vList3"/>
    <dgm:cxn modelId="{6B28A775-53DC-489B-BCAC-BCD42A31F17D}" type="presParOf" srcId="{0AACFA45-FAAF-434D-8903-9E88FFF34953}" destId="{21E10E3E-E1F8-462E-9DF1-CB8A4D6B87A9}" srcOrd="2" destOrd="0" presId="urn:microsoft.com/office/officeart/2005/8/layout/vList3"/>
    <dgm:cxn modelId="{BF7AEA5D-4A39-43A2-A96C-A6FCCEFDBB78}" type="presParOf" srcId="{21E10E3E-E1F8-462E-9DF1-CB8A4D6B87A9}" destId="{E72FA9DA-EFB8-432F-9C1E-E2CBFA7E1305}" srcOrd="0" destOrd="0" presId="urn:microsoft.com/office/officeart/2005/8/layout/vList3"/>
    <dgm:cxn modelId="{6B5FE855-F7EA-4BE6-881C-2BE85BB6669C}" type="presParOf" srcId="{21E10E3E-E1F8-462E-9DF1-CB8A4D6B87A9}" destId="{E898B19A-D97E-400B-A179-057005609565}" srcOrd="1" destOrd="0" presId="urn:microsoft.com/office/officeart/2005/8/layout/vList3"/>
    <dgm:cxn modelId="{80117544-ECC8-4232-9E45-ED2B4C20724E}" type="presParOf" srcId="{0AACFA45-FAAF-434D-8903-9E88FFF34953}" destId="{88F69992-01A5-4FDA-9363-20BA80FC0B68}" srcOrd="3" destOrd="0" presId="urn:microsoft.com/office/officeart/2005/8/layout/vList3"/>
    <dgm:cxn modelId="{B2D3FE34-3D41-4A71-8D9A-C9267385420D}" type="presParOf" srcId="{0AACFA45-FAAF-434D-8903-9E88FFF34953}" destId="{F4FDD416-F4DE-4587-9A6D-8E3B9716B103}" srcOrd="4" destOrd="0" presId="urn:microsoft.com/office/officeart/2005/8/layout/vList3"/>
    <dgm:cxn modelId="{16DBBF59-5329-480E-BE5B-DAD2D762C1A3}" type="presParOf" srcId="{F4FDD416-F4DE-4587-9A6D-8E3B9716B103}" destId="{9AD3A5C8-B8E2-4B76-AB4C-7D64EB5882BB}" srcOrd="0" destOrd="0" presId="urn:microsoft.com/office/officeart/2005/8/layout/vList3"/>
    <dgm:cxn modelId="{1A4D5A70-3D16-4B39-A23B-F41805CBFDF5}" type="presParOf" srcId="{F4FDD416-F4DE-4587-9A6D-8E3B9716B103}" destId="{E419842F-0461-4818-8D44-FD959AF9585C}" srcOrd="1" destOrd="0" presId="urn:microsoft.com/office/officeart/2005/8/layout/vList3"/>
    <dgm:cxn modelId="{0823DC22-5BF7-4CAC-8887-1B77BDD20AB3}" type="presParOf" srcId="{0AACFA45-FAAF-434D-8903-9E88FFF34953}" destId="{E05B4FBB-7AB0-4753-97D9-828BF2B5BA50}" srcOrd="5" destOrd="0" presId="urn:microsoft.com/office/officeart/2005/8/layout/vList3"/>
    <dgm:cxn modelId="{AAAE47EA-CEF3-4DCE-8747-60F94F2E3B61}" type="presParOf" srcId="{0AACFA45-FAAF-434D-8903-9E88FFF34953}" destId="{D66627FA-C722-4192-BB41-0B487CD28039}" srcOrd="6" destOrd="0" presId="urn:microsoft.com/office/officeart/2005/8/layout/vList3"/>
    <dgm:cxn modelId="{1173602C-DA83-4107-88B1-8B557C43B21F}" type="presParOf" srcId="{D66627FA-C722-4192-BB41-0B487CD28039}" destId="{0D98CBFB-5977-40D1-873F-2E0005DAEAC3}" srcOrd="0" destOrd="0" presId="urn:microsoft.com/office/officeart/2005/8/layout/vList3"/>
    <dgm:cxn modelId="{AB999A22-7B79-4C75-B002-6410CBD3D08A}" type="presParOf" srcId="{D66627FA-C722-4192-BB41-0B487CD28039}" destId="{109E9547-42FB-41BB-A02F-689D5F9A6129}" srcOrd="1" destOrd="0" presId="urn:microsoft.com/office/officeart/2005/8/layout/vList3"/>
    <dgm:cxn modelId="{D38AD221-DE5D-4C70-A822-6827D9B109D4}" type="presParOf" srcId="{0AACFA45-FAAF-434D-8903-9E88FFF34953}" destId="{293BB42E-62F2-4C18-92CD-5158FAC16928}" srcOrd="7" destOrd="0" presId="urn:microsoft.com/office/officeart/2005/8/layout/vList3"/>
    <dgm:cxn modelId="{FF779C1B-3A0C-42D6-96E4-4D725D87BEB6}" type="presParOf" srcId="{0AACFA45-FAAF-434D-8903-9E88FFF34953}" destId="{2BF4F59B-F91D-49BE-807E-5327CFDAE985}" srcOrd="8" destOrd="0" presId="urn:microsoft.com/office/officeart/2005/8/layout/vList3"/>
    <dgm:cxn modelId="{5BEF8C57-7D07-4B7A-A532-540B1F7893D4}" type="presParOf" srcId="{2BF4F59B-F91D-49BE-807E-5327CFDAE985}" destId="{6643DB04-CD65-47F1-976B-2663E8A4836A}" srcOrd="0" destOrd="0" presId="urn:microsoft.com/office/officeart/2005/8/layout/vList3"/>
    <dgm:cxn modelId="{E9BBC1FE-714A-4681-BAE4-8F8EC10DF184}" type="presParOf" srcId="{2BF4F59B-F91D-49BE-807E-5327CFDAE985}" destId="{E24F268E-C515-44FC-9818-B2B94B1E94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98E2BF-E23C-4CAF-9A09-52EE1E3B9E4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C38EBBA-A675-49E8-B5C4-73B62D57A3E1}">
      <dgm:prSet phldrT="[Texto]"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es-ES" sz="1800" b="1">
              <a:solidFill>
                <a:schemeClr val="tx1"/>
              </a:solidFill>
            </a:rPr>
            <a:t>Limitaciones</a:t>
          </a:r>
          <a:endParaRPr lang="es-EC" sz="1800" b="1" dirty="0">
            <a:solidFill>
              <a:schemeClr val="tx1"/>
            </a:solidFill>
          </a:endParaRPr>
        </a:p>
      </dgm:t>
    </dgm:pt>
    <dgm:pt modelId="{A032B862-3F23-4434-9EA9-810C6E2CA0B1}" type="parTrans" cxnId="{7637689E-63ED-4C1C-ADE7-DA4DFB02B6E2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99D93C0F-D1AF-464D-BE64-956C35A08318}" type="sibTrans" cxnId="{7637689E-63ED-4C1C-ADE7-DA4DFB02B6E2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A763A71B-147F-483A-9369-67E1AFAF270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Registra solo la sección positiva de la señal FLW.</a:t>
          </a:r>
          <a:endParaRPr lang="es-EC" sz="1800" dirty="0"/>
        </a:p>
      </dgm:t>
    </dgm:pt>
    <dgm:pt modelId="{E0BD2DEF-8275-4692-A33F-4479882CFCB1}" type="parTrans" cxnId="{736FFFFE-D5A5-48BF-96D4-E80A77080B80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5971BACB-F592-4C30-8807-7AC3F5A7FD3A}" type="sibTrans" cxnId="{736FFFFE-D5A5-48BF-96D4-E80A77080B80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D0F242FD-4240-439B-B546-861A6038E6B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El pulsioxímetro no proporciona la señal PPG.</a:t>
          </a:r>
          <a:endParaRPr lang="es-EC" sz="1800" dirty="0"/>
        </a:p>
      </dgm:t>
    </dgm:pt>
    <dgm:pt modelId="{EDCD4DB5-3942-4E8B-9AF2-0754676E77A5}" type="parTrans" cxnId="{4A96F389-9B14-4106-A6AF-529079A64967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42F0BF6C-DC1C-48E0-9F0C-AD2F6C37F66A}" type="sibTrans" cxnId="{4A96F389-9B14-4106-A6AF-529079A64967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B7CC3B98-C190-4CC3-A1D9-35153B780A02}">
      <dgm:prSet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ES" sz="1800" b="1" dirty="0">
              <a:solidFill>
                <a:schemeClr val="tx1"/>
              </a:solidFill>
            </a:rPr>
            <a:t>Descripción</a:t>
          </a:r>
          <a:endParaRPr lang="es-EC" sz="1800" b="1" dirty="0">
            <a:solidFill>
              <a:schemeClr val="tx1"/>
            </a:solidFill>
          </a:endParaRPr>
        </a:p>
      </dgm:t>
    </dgm:pt>
    <dgm:pt modelId="{D98B906E-90AF-4744-8300-C5C4F7A15240}" type="parTrans" cxnId="{9E104442-1E43-47E7-9328-0C7025BCD355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39CE4000-1D1B-4927-B083-908F558EB98E}" type="sibTrans" cxnId="{9E104442-1E43-47E7-9328-0C7025BCD355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C7F9B594-A26B-4AC8-9360-27C210A1355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Soporta 9 Sensores: </a:t>
          </a:r>
          <a:r>
            <a:rPr lang="es-ES" sz="1800" b="0" dirty="0"/>
            <a:t>ECG, EMG, FLW, </a:t>
          </a:r>
          <a:r>
            <a:rPr lang="es-ES" sz="1800" b="0" u="sng" dirty="0"/>
            <a:t>BP</a:t>
          </a:r>
          <a:r>
            <a:rPr lang="es-ES" sz="1800" b="0" dirty="0"/>
            <a:t>, GSR, TEM, PUL, POS, </a:t>
          </a:r>
          <a:r>
            <a:rPr lang="es-ES" sz="1800" b="0" u="sng" dirty="0"/>
            <a:t>GLU</a:t>
          </a:r>
          <a:r>
            <a:rPr lang="es-ES" sz="1800" b="0" dirty="0"/>
            <a:t>.</a:t>
          </a:r>
          <a:endParaRPr lang="es-EC" sz="1800" dirty="0"/>
        </a:p>
      </dgm:t>
    </dgm:pt>
    <dgm:pt modelId="{CB976943-BF7D-4E6F-A3F7-B4EA7D0C18C7}" type="parTrans" cxnId="{98600970-E739-4F67-B2C3-7B86660414FD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0D768061-1BA2-4FB7-9498-FD7A4A0840D4}" type="sibTrans" cxnId="{98600970-E739-4F67-B2C3-7B86660414FD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B0FD718C-F4A1-49E6-B79B-5B1C754F4D3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Compatible con Arduino UNO.</a:t>
          </a:r>
          <a:endParaRPr lang="es-EC" sz="1800" dirty="0"/>
        </a:p>
      </dgm:t>
    </dgm:pt>
    <dgm:pt modelId="{888E36C0-EBB9-4056-A743-C092F32C4016}" type="parTrans" cxnId="{C3E2300E-A3CB-4412-A246-6585EC1CEFA7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D54A9776-1550-4C46-B96E-38ACE660C798}" type="sibTrans" cxnId="{C3E2300E-A3CB-4412-A246-6585EC1CEFA7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7DF67CFF-19D0-45BF-B5AC-A617EEA84FE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No es posible adquirir varias señales simultáneamente.</a:t>
          </a:r>
          <a:endParaRPr lang="es-EC" sz="1800" dirty="0"/>
        </a:p>
      </dgm:t>
    </dgm:pt>
    <dgm:pt modelId="{E96AA82F-0EB3-438F-8D62-F1A82D74C14E}" type="parTrans" cxnId="{20605E6F-16B5-45E0-8FF9-D260890C3587}">
      <dgm:prSet/>
      <dgm:spPr/>
      <dgm:t>
        <a:bodyPr/>
        <a:lstStyle/>
        <a:p>
          <a:endParaRPr lang="es-EC"/>
        </a:p>
      </dgm:t>
    </dgm:pt>
    <dgm:pt modelId="{99F05AAC-CD9C-4CB0-894C-96108E6D9696}" type="sibTrans" cxnId="{20605E6F-16B5-45E0-8FF9-D260890C3587}">
      <dgm:prSet/>
      <dgm:spPr/>
      <dgm:t>
        <a:bodyPr/>
        <a:lstStyle/>
        <a:p>
          <a:endParaRPr lang="es-EC"/>
        </a:p>
      </dgm:t>
    </dgm:pt>
    <dgm:pt modelId="{CBC03653-9699-43E6-A6BA-EF1DA778BA73}">
      <dgm:prSet custT="1"/>
      <dgm:spPr/>
      <dgm:t>
        <a:bodyPr/>
        <a:lstStyle/>
        <a:p>
          <a:pPr>
            <a:lnSpc>
              <a:spcPct val="150000"/>
            </a:lnSpc>
          </a:pPr>
          <a:endParaRPr lang="es-EC" sz="1800" dirty="0"/>
        </a:p>
      </dgm:t>
    </dgm:pt>
    <dgm:pt modelId="{2688498F-94C1-41B5-B3C7-D38DDB847815}" type="sibTrans" cxnId="{07DDBA57-F9FB-4B04-BCC7-D931D6DF1ED1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C2556CA9-77D6-4EED-BE9C-6A7A145F8351}" type="parTrans" cxnId="{07DDBA57-F9FB-4B04-BCC7-D931D6DF1ED1}">
      <dgm:prSet/>
      <dgm:spPr/>
      <dgm:t>
        <a:bodyPr/>
        <a:lstStyle/>
        <a:p>
          <a:pPr>
            <a:lnSpc>
              <a:spcPct val="150000"/>
            </a:lnSpc>
          </a:pPr>
          <a:endParaRPr lang="es-EC" sz="1800"/>
        </a:p>
      </dgm:t>
    </dgm:pt>
    <dgm:pt modelId="{48DDC01B-24DB-4271-BA1C-EC2106AE082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Sensores ECG y EMG comparten el pin de salida.</a:t>
          </a:r>
          <a:endParaRPr lang="es-EC" sz="1800" dirty="0"/>
        </a:p>
      </dgm:t>
    </dgm:pt>
    <dgm:pt modelId="{97C238ED-31ED-4CA8-A9D4-CFD886B934FE}" type="parTrans" cxnId="{73FAEFE2-670A-43A7-B2DF-98E382087C38}">
      <dgm:prSet/>
      <dgm:spPr/>
      <dgm:t>
        <a:bodyPr/>
        <a:lstStyle/>
        <a:p>
          <a:endParaRPr lang="es-EC"/>
        </a:p>
      </dgm:t>
    </dgm:pt>
    <dgm:pt modelId="{6D0559C8-9C1E-42CA-A985-B64C41687FB7}" type="sibTrans" cxnId="{73FAEFE2-670A-43A7-B2DF-98E382087C38}">
      <dgm:prSet/>
      <dgm:spPr/>
      <dgm:t>
        <a:bodyPr/>
        <a:lstStyle/>
        <a:p>
          <a:endParaRPr lang="es-EC"/>
        </a:p>
      </dgm:t>
    </dgm:pt>
    <dgm:pt modelId="{AB9419E2-28F2-4F04-BF2F-613E3AFA3F0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/>
            <a:t>Reducida capacidad de procesamiento del microcontrolador.</a:t>
          </a:r>
          <a:endParaRPr lang="es-EC" sz="1800" dirty="0"/>
        </a:p>
      </dgm:t>
    </dgm:pt>
    <dgm:pt modelId="{8A34F8DC-3832-49DC-998F-65ED2B7B6F04}" type="parTrans" cxnId="{5A072DD2-840F-4DDE-8C18-2202900F3917}">
      <dgm:prSet/>
      <dgm:spPr/>
      <dgm:t>
        <a:bodyPr/>
        <a:lstStyle/>
        <a:p>
          <a:endParaRPr lang="es-EC"/>
        </a:p>
      </dgm:t>
    </dgm:pt>
    <dgm:pt modelId="{0A08EB41-01B3-45EB-BD3F-E466CE9120DC}" type="sibTrans" cxnId="{5A072DD2-840F-4DDE-8C18-2202900F3917}">
      <dgm:prSet/>
      <dgm:spPr/>
      <dgm:t>
        <a:bodyPr/>
        <a:lstStyle/>
        <a:p>
          <a:endParaRPr lang="es-EC"/>
        </a:p>
      </dgm:t>
    </dgm:pt>
    <dgm:pt modelId="{BD185640-6AAB-4FEF-9BB0-81CC5A53A499}" type="pres">
      <dgm:prSet presAssocID="{8798E2BF-E23C-4CAF-9A09-52EE1E3B9E4C}" presName="linear" presStyleCnt="0">
        <dgm:presLayoutVars>
          <dgm:animLvl val="lvl"/>
          <dgm:resizeHandles val="exact"/>
        </dgm:presLayoutVars>
      </dgm:prSet>
      <dgm:spPr/>
    </dgm:pt>
    <dgm:pt modelId="{266C2D81-0ECD-4B6D-949F-327645E68001}" type="pres">
      <dgm:prSet presAssocID="{B7CC3B98-C190-4CC3-A1D9-35153B780A02}" presName="parentText" presStyleLbl="node1" presStyleIdx="0" presStyleCnt="2" custScaleY="37560">
        <dgm:presLayoutVars>
          <dgm:chMax val="0"/>
          <dgm:bulletEnabled val="1"/>
        </dgm:presLayoutVars>
      </dgm:prSet>
      <dgm:spPr/>
    </dgm:pt>
    <dgm:pt modelId="{909B61BD-8452-4038-A1C1-7FD7AA6EE9EF}" type="pres">
      <dgm:prSet presAssocID="{B7CC3B98-C190-4CC3-A1D9-35153B780A02}" presName="childText" presStyleLbl="revTx" presStyleIdx="0" presStyleCnt="2">
        <dgm:presLayoutVars>
          <dgm:bulletEnabled val="1"/>
        </dgm:presLayoutVars>
      </dgm:prSet>
      <dgm:spPr/>
    </dgm:pt>
    <dgm:pt modelId="{81C7F3FF-256E-4DDB-8646-E5B8EFCFA81B}" type="pres">
      <dgm:prSet presAssocID="{4C38EBBA-A675-49E8-B5C4-73B62D57A3E1}" presName="parentText" presStyleLbl="node1" presStyleIdx="1" presStyleCnt="2" custScaleY="37560" custLinFactNeighborY="-1857">
        <dgm:presLayoutVars>
          <dgm:chMax val="0"/>
          <dgm:bulletEnabled val="1"/>
        </dgm:presLayoutVars>
      </dgm:prSet>
      <dgm:spPr/>
    </dgm:pt>
    <dgm:pt modelId="{A09CA85C-3B28-4336-B721-311F21EC6AF0}" type="pres">
      <dgm:prSet presAssocID="{4C38EBBA-A675-49E8-B5C4-73B62D57A3E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96E304-9328-4697-9C67-385F8A43273C}" type="presOf" srcId="{4C38EBBA-A675-49E8-B5C4-73B62D57A3E1}" destId="{81C7F3FF-256E-4DDB-8646-E5B8EFCFA81B}" srcOrd="0" destOrd="0" presId="urn:microsoft.com/office/officeart/2005/8/layout/vList2"/>
    <dgm:cxn modelId="{C3E2300E-A3CB-4412-A246-6585EC1CEFA7}" srcId="{B7CC3B98-C190-4CC3-A1D9-35153B780A02}" destId="{B0FD718C-F4A1-49E6-B79B-5B1C754F4D30}" srcOrd="1" destOrd="0" parTransId="{888E36C0-EBB9-4056-A743-C092F32C4016}" sibTransId="{D54A9776-1550-4C46-B96E-38ACE660C798}"/>
    <dgm:cxn modelId="{6D65BB3D-9AD9-4647-BE6A-B5C281CD3ADF}" type="presOf" srcId="{B0FD718C-F4A1-49E6-B79B-5B1C754F4D30}" destId="{909B61BD-8452-4038-A1C1-7FD7AA6EE9EF}" srcOrd="0" destOrd="1" presId="urn:microsoft.com/office/officeart/2005/8/layout/vList2"/>
    <dgm:cxn modelId="{9E104442-1E43-47E7-9328-0C7025BCD355}" srcId="{8798E2BF-E23C-4CAF-9A09-52EE1E3B9E4C}" destId="{B7CC3B98-C190-4CC3-A1D9-35153B780A02}" srcOrd="0" destOrd="0" parTransId="{D98B906E-90AF-4744-8300-C5C4F7A15240}" sibTransId="{39CE4000-1D1B-4927-B083-908F558EB98E}"/>
    <dgm:cxn modelId="{D3B29263-2086-4C13-B452-061F4043762C}" type="presOf" srcId="{AB9419E2-28F2-4F04-BF2F-613E3AFA3F05}" destId="{A09CA85C-3B28-4336-B721-311F21EC6AF0}" srcOrd="0" destOrd="0" presId="urn:microsoft.com/office/officeart/2005/8/layout/vList2"/>
    <dgm:cxn modelId="{BD70D744-512B-4233-8AD6-F3979A2FBA18}" type="presOf" srcId="{7DF67CFF-19D0-45BF-B5AC-A617EEA84FEC}" destId="{A09CA85C-3B28-4336-B721-311F21EC6AF0}" srcOrd="0" destOrd="1" presId="urn:microsoft.com/office/officeart/2005/8/layout/vList2"/>
    <dgm:cxn modelId="{A0A6734C-FA3D-481A-8FF9-1CE02A8EF5A6}" type="presOf" srcId="{8798E2BF-E23C-4CAF-9A09-52EE1E3B9E4C}" destId="{BD185640-6AAB-4FEF-9BB0-81CC5A53A499}" srcOrd="0" destOrd="0" presId="urn:microsoft.com/office/officeart/2005/8/layout/vList2"/>
    <dgm:cxn modelId="{20605E6F-16B5-45E0-8FF9-D260890C3587}" srcId="{4C38EBBA-A675-49E8-B5C4-73B62D57A3E1}" destId="{7DF67CFF-19D0-45BF-B5AC-A617EEA84FEC}" srcOrd="1" destOrd="0" parTransId="{E96AA82F-0EB3-438F-8D62-F1A82D74C14E}" sibTransId="{99F05AAC-CD9C-4CB0-894C-96108E6D9696}"/>
    <dgm:cxn modelId="{98600970-E739-4F67-B2C3-7B86660414FD}" srcId="{B7CC3B98-C190-4CC3-A1D9-35153B780A02}" destId="{C7F9B594-A26B-4AC8-9360-27C210A13550}" srcOrd="0" destOrd="0" parTransId="{CB976943-BF7D-4E6F-A3F7-B4EA7D0C18C7}" sibTransId="{0D768061-1BA2-4FB7-9498-FD7A4A0840D4}"/>
    <dgm:cxn modelId="{53A8A070-929D-4B43-A6F3-47146F7CF052}" type="presOf" srcId="{C7F9B594-A26B-4AC8-9360-27C210A13550}" destId="{909B61BD-8452-4038-A1C1-7FD7AA6EE9EF}" srcOrd="0" destOrd="0" presId="urn:microsoft.com/office/officeart/2005/8/layout/vList2"/>
    <dgm:cxn modelId="{07DDBA57-F9FB-4B04-BCC7-D931D6DF1ED1}" srcId="{B7CC3B98-C190-4CC3-A1D9-35153B780A02}" destId="{CBC03653-9699-43E6-A6BA-EF1DA778BA73}" srcOrd="2" destOrd="0" parTransId="{C2556CA9-77D6-4EED-BE9C-6A7A145F8351}" sibTransId="{2688498F-94C1-41B5-B3C7-D38DDB847815}"/>
    <dgm:cxn modelId="{DBEF0181-C502-4B7E-9CC2-D3967CCD814D}" type="presOf" srcId="{CBC03653-9699-43E6-A6BA-EF1DA778BA73}" destId="{909B61BD-8452-4038-A1C1-7FD7AA6EE9EF}" srcOrd="0" destOrd="2" presId="urn:microsoft.com/office/officeart/2005/8/layout/vList2"/>
    <dgm:cxn modelId="{4A96F389-9B14-4106-A6AF-529079A64967}" srcId="{4C38EBBA-A675-49E8-B5C4-73B62D57A3E1}" destId="{D0F242FD-4240-439B-B546-861A6038E6BA}" srcOrd="3" destOrd="0" parTransId="{EDCD4DB5-3942-4E8B-9AF2-0754676E77A5}" sibTransId="{42F0BF6C-DC1C-48E0-9F0C-AD2F6C37F66A}"/>
    <dgm:cxn modelId="{ADD66F93-D1D0-46C2-BA5B-17CB7801B48C}" type="presOf" srcId="{48DDC01B-24DB-4271-BA1C-EC2106AE0827}" destId="{A09CA85C-3B28-4336-B721-311F21EC6AF0}" srcOrd="0" destOrd="4" presId="urn:microsoft.com/office/officeart/2005/8/layout/vList2"/>
    <dgm:cxn modelId="{7637689E-63ED-4C1C-ADE7-DA4DFB02B6E2}" srcId="{8798E2BF-E23C-4CAF-9A09-52EE1E3B9E4C}" destId="{4C38EBBA-A675-49E8-B5C4-73B62D57A3E1}" srcOrd="1" destOrd="0" parTransId="{A032B862-3F23-4434-9EA9-810C6E2CA0B1}" sibTransId="{99D93C0F-D1AF-464D-BE64-956C35A08318}"/>
    <dgm:cxn modelId="{BDB1DFA7-332D-4501-8967-41DF430717E0}" type="presOf" srcId="{D0F242FD-4240-439B-B546-861A6038E6BA}" destId="{A09CA85C-3B28-4336-B721-311F21EC6AF0}" srcOrd="0" destOrd="3" presId="urn:microsoft.com/office/officeart/2005/8/layout/vList2"/>
    <dgm:cxn modelId="{B65924AF-C579-4DE9-B3F5-4EAE85A8AC1D}" type="presOf" srcId="{B7CC3B98-C190-4CC3-A1D9-35153B780A02}" destId="{266C2D81-0ECD-4B6D-949F-327645E68001}" srcOrd="0" destOrd="0" presId="urn:microsoft.com/office/officeart/2005/8/layout/vList2"/>
    <dgm:cxn modelId="{5A072DD2-840F-4DDE-8C18-2202900F3917}" srcId="{4C38EBBA-A675-49E8-B5C4-73B62D57A3E1}" destId="{AB9419E2-28F2-4F04-BF2F-613E3AFA3F05}" srcOrd="0" destOrd="0" parTransId="{8A34F8DC-3832-49DC-998F-65ED2B7B6F04}" sibTransId="{0A08EB41-01B3-45EB-BD3F-E466CE9120DC}"/>
    <dgm:cxn modelId="{73FAEFE2-670A-43A7-B2DF-98E382087C38}" srcId="{4C38EBBA-A675-49E8-B5C4-73B62D57A3E1}" destId="{48DDC01B-24DB-4271-BA1C-EC2106AE0827}" srcOrd="4" destOrd="0" parTransId="{97C238ED-31ED-4CA8-A9D4-CFD886B934FE}" sibTransId="{6D0559C8-9C1E-42CA-A985-B64C41687FB7}"/>
    <dgm:cxn modelId="{AD23D1F3-2BD1-4581-A384-F23BD33C4F8A}" type="presOf" srcId="{A763A71B-147F-483A-9369-67E1AFAF270A}" destId="{A09CA85C-3B28-4336-B721-311F21EC6AF0}" srcOrd="0" destOrd="2" presId="urn:microsoft.com/office/officeart/2005/8/layout/vList2"/>
    <dgm:cxn modelId="{736FFFFE-D5A5-48BF-96D4-E80A77080B80}" srcId="{4C38EBBA-A675-49E8-B5C4-73B62D57A3E1}" destId="{A763A71B-147F-483A-9369-67E1AFAF270A}" srcOrd="2" destOrd="0" parTransId="{E0BD2DEF-8275-4692-A33F-4479882CFCB1}" sibTransId="{5971BACB-F592-4C30-8807-7AC3F5A7FD3A}"/>
    <dgm:cxn modelId="{1CA7E8B4-A7AA-4EA1-91A8-9215EF281E1F}" type="presParOf" srcId="{BD185640-6AAB-4FEF-9BB0-81CC5A53A499}" destId="{266C2D81-0ECD-4B6D-949F-327645E68001}" srcOrd="0" destOrd="0" presId="urn:microsoft.com/office/officeart/2005/8/layout/vList2"/>
    <dgm:cxn modelId="{DF4A48E8-2A60-4990-A688-7FDE79981510}" type="presParOf" srcId="{BD185640-6AAB-4FEF-9BB0-81CC5A53A499}" destId="{909B61BD-8452-4038-A1C1-7FD7AA6EE9EF}" srcOrd="1" destOrd="0" presId="urn:microsoft.com/office/officeart/2005/8/layout/vList2"/>
    <dgm:cxn modelId="{49A254BF-D592-4964-9099-B56443ECD5BC}" type="presParOf" srcId="{BD185640-6AAB-4FEF-9BB0-81CC5A53A499}" destId="{81C7F3FF-256E-4DDB-8646-E5B8EFCFA81B}" srcOrd="2" destOrd="0" presId="urn:microsoft.com/office/officeart/2005/8/layout/vList2"/>
    <dgm:cxn modelId="{638C9AFF-0E3A-46BE-AF19-C8C2CA5DB7B3}" type="presParOf" srcId="{BD185640-6AAB-4FEF-9BB0-81CC5A53A499}" destId="{A09CA85C-3B28-4336-B721-311F21EC6A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384BC4-4896-4FC6-98D6-652F65AE946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39FB42CE-D428-4E6B-B888-557273A1864F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 algn="l"/>
          <a:r>
            <a:rPr lang="es-ES" sz="1700" dirty="0">
              <a:solidFill>
                <a:schemeClr val="tx1"/>
              </a:solidFill>
            </a:rPr>
            <a:t>Soporta 7 sensores de la plataforma e-</a:t>
          </a:r>
          <a:r>
            <a:rPr lang="es-ES" sz="1700" dirty="0" err="1">
              <a:solidFill>
                <a:schemeClr val="tx1"/>
              </a:solidFill>
            </a:rPr>
            <a:t>Health</a:t>
          </a:r>
          <a:r>
            <a:rPr lang="es-ES" sz="1700" dirty="0">
              <a:solidFill>
                <a:schemeClr val="tx1"/>
              </a:solidFill>
            </a:rPr>
            <a:t> V2.0, 3 módulos de sensado (FLW, PPG, GSR) y una pantalla LCD.</a:t>
          </a:r>
          <a:endParaRPr lang="es-EC" sz="1700" dirty="0">
            <a:solidFill>
              <a:schemeClr val="tx1"/>
            </a:solidFill>
          </a:endParaRPr>
        </a:p>
      </dgm:t>
    </dgm:pt>
    <dgm:pt modelId="{E0E0C6CF-8432-42D0-91CF-511F0E2DFDEF}" type="parTrans" cxnId="{D1D578E9-5586-4995-8D08-D55EEEAD5AE1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6B547796-7124-49E9-871F-0EB871B14104}" type="sibTrans" cxnId="{D1D578E9-5586-4995-8D08-D55EEEAD5AE1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3DE00719-37F6-42CF-A6F5-533F2A320CA0}">
      <dgm:prSet phldrT="[Texto]" custT="1"/>
      <dgm:spPr>
        <a:solidFill>
          <a:srgbClr val="D4F2F2"/>
        </a:solidFill>
      </dgm:spPr>
      <dgm:t>
        <a:bodyPr/>
        <a:lstStyle/>
        <a:p>
          <a:pPr algn="l"/>
          <a:r>
            <a:rPr lang="es-ES" sz="1700" dirty="0">
              <a:solidFill>
                <a:schemeClr val="tx1"/>
              </a:solidFill>
            </a:rPr>
            <a:t>Es capaz de usar 4 frecuencias de muestreo diferentes, registrar 6 señales simultáneamente e interactuar con una pantalla HMI.</a:t>
          </a:r>
          <a:endParaRPr lang="es-EC" sz="1700" dirty="0">
            <a:solidFill>
              <a:schemeClr val="tx1"/>
            </a:solidFill>
          </a:endParaRPr>
        </a:p>
      </dgm:t>
    </dgm:pt>
    <dgm:pt modelId="{E190F24C-96D6-481A-8A1B-613605F5A270}" type="parTrans" cxnId="{92B70FB1-9E47-4677-A0CC-035DA1724B97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3EB55C6C-D3DC-435D-8F75-5F20282A4B87}" type="sibTrans" cxnId="{92B70FB1-9E47-4677-A0CC-035DA1724B97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333B68A8-6BF7-4700-9F4D-EF7C88E33054}">
      <dgm:prSet phldrT="[Texto]" custT="1"/>
      <dgm:spPr>
        <a:solidFill>
          <a:srgbClr val="D2F0E2"/>
        </a:solidFill>
      </dgm:spPr>
      <dgm:t>
        <a:bodyPr/>
        <a:lstStyle/>
        <a:p>
          <a:pPr algn="l"/>
          <a:r>
            <a:rPr lang="es-ES" sz="1700" dirty="0">
              <a:solidFill>
                <a:schemeClr val="tx1"/>
              </a:solidFill>
            </a:rPr>
            <a:t>Puede intercambiar su tarjeta de procesamiento entre la </a:t>
          </a:r>
          <a:r>
            <a:rPr lang="es-ES" sz="1700" dirty="0" err="1">
              <a:solidFill>
                <a:schemeClr val="tx1"/>
              </a:solidFill>
            </a:rPr>
            <a:t>Teensy</a:t>
          </a:r>
          <a:r>
            <a:rPr lang="es-ES" sz="1700" dirty="0">
              <a:solidFill>
                <a:schemeClr val="tx1"/>
              </a:solidFill>
            </a:rPr>
            <a:t> 3.6 &amp; </a:t>
          </a:r>
          <a:r>
            <a:rPr lang="es-ES" sz="1700" dirty="0" err="1">
              <a:solidFill>
                <a:schemeClr val="tx1"/>
              </a:solidFill>
            </a:rPr>
            <a:t>Teensy</a:t>
          </a:r>
          <a:r>
            <a:rPr lang="es-ES" sz="1700" dirty="0">
              <a:solidFill>
                <a:schemeClr val="tx1"/>
              </a:solidFill>
            </a:rPr>
            <a:t> 4.1.</a:t>
          </a:r>
          <a:endParaRPr lang="es-EC" sz="1700" dirty="0">
            <a:solidFill>
              <a:schemeClr val="tx1"/>
            </a:solidFill>
          </a:endParaRPr>
        </a:p>
      </dgm:t>
    </dgm:pt>
    <dgm:pt modelId="{857B5F8B-C7A9-4226-8C25-F4A7C65ED8B1}" type="parTrans" cxnId="{C62DF0BF-8C2D-46FC-BAF8-F1EB0CB9056A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51B093A1-0045-4B59-A13B-10918C7DEB96}" type="sibTrans" cxnId="{C62DF0BF-8C2D-46FC-BAF8-F1EB0CB9056A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AF7AA641-F3F4-40CD-A518-8DBAE3D31498}">
      <dgm:prSet custT="1"/>
      <dgm:spPr>
        <a:solidFill>
          <a:srgbClr val="D1EED3"/>
        </a:solidFill>
      </dgm:spPr>
      <dgm:t>
        <a:bodyPr/>
        <a:lstStyle/>
        <a:p>
          <a:pPr algn="l"/>
          <a:r>
            <a:rPr lang="es-ES" sz="1700" dirty="0">
              <a:solidFill>
                <a:schemeClr val="tx1"/>
              </a:solidFill>
            </a:rPr>
            <a:t>Permite transmitir datos inalámbricamente (bluetooth o wifi) o almacenarlos internamente (microSD). </a:t>
          </a:r>
          <a:endParaRPr lang="es-EC" sz="1700" dirty="0">
            <a:solidFill>
              <a:schemeClr val="tx1"/>
            </a:solidFill>
          </a:endParaRPr>
        </a:p>
      </dgm:t>
    </dgm:pt>
    <dgm:pt modelId="{DB7E2AB5-D41E-4AD8-8183-0515A201BE8C}" type="parTrans" cxnId="{8229046B-5ADA-455A-B5F1-141655E5CFC4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7A1D6824-F166-40B8-BCFA-20A4EC44278E}" type="sibTrans" cxnId="{8229046B-5ADA-455A-B5F1-141655E5CFC4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51229341-DE40-44DA-88C0-BF8133D64A82}">
      <dgm:prSet custT="1"/>
      <dgm:spPr>
        <a:solidFill>
          <a:srgbClr val="DBEAD1"/>
        </a:solidFill>
      </dgm:spPr>
      <dgm:t>
        <a:bodyPr/>
        <a:lstStyle/>
        <a:p>
          <a:pPr algn="l"/>
          <a:r>
            <a:rPr lang="es-ES" sz="1700" dirty="0">
              <a:solidFill>
                <a:schemeClr val="tx1"/>
              </a:solidFill>
            </a:rPr>
            <a:t>El diseño modular del PR3 lo convierte en un dispositivo flexible. </a:t>
          </a:r>
          <a:endParaRPr lang="es-EC" sz="1700" dirty="0">
            <a:solidFill>
              <a:schemeClr val="tx1"/>
            </a:solidFill>
          </a:endParaRPr>
        </a:p>
      </dgm:t>
    </dgm:pt>
    <dgm:pt modelId="{C6060359-D02B-497B-A78E-6C506222536A}" type="parTrans" cxnId="{969942EE-20AF-487E-9BC3-645299273967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C5AB658C-8873-4B1E-AF3C-2EB1F7F5EFAF}" type="sibTrans" cxnId="{969942EE-20AF-487E-9BC3-645299273967}">
      <dgm:prSet/>
      <dgm:spPr/>
      <dgm:t>
        <a:bodyPr/>
        <a:lstStyle/>
        <a:p>
          <a:pPr algn="l"/>
          <a:endParaRPr lang="es-EC" sz="1700">
            <a:solidFill>
              <a:schemeClr val="tx1"/>
            </a:solidFill>
          </a:endParaRPr>
        </a:p>
      </dgm:t>
    </dgm:pt>
    <dgm:pt modelId="{11F415FC-8D57-4B49-8EBD-09C545B23A75}" type="pres">
      <dgm:prSet presAssocID="{90384BC4-4896-4FC6-98D6-652F65AE9463}" presName="linearFlow" presStyleCnt="0">
        <dgm:presLayoutVars>
          <dgm:dir/>
          <dgm:resizeHandles val="exact"/>
        </dgm:presLayoutVars>
      </dgm:prSet>
      <dgm:spPr/>
    </dgm:pt>
    <dgm:pt modelId="{0286EEDF-DAC0-4B9C-9C6A-7BB56A83D7B8}" type="pres">
      <dgm:prSet presAssocID="{39FB42CE-D428-4E6B-B888-557273A1864F}" presName="composite" presStyleCnt="0"/>
      <dgm:spPr/>
    </dgm:pt>
    <dgm:pt modelId="{39CDB074-8C38-424E-A749-9A7996C52736}" type="pres">
      <dgm:prSet presAssocID="{39FB42CE-D428-4E6B-B888-557273A1864F}" presName="imgShp" presStyleLbl="fgImgPlace1" presStyleIdx="0" presStyleCnt="5" custLinFactNeighborX="-60544"/>
      <dgm:spPr/>
    </dgm:pt>
    <dgm:pt modelId="{E0A989AC-C421-48A9-9D31-9BEB93EDFA87}" type="pres">
      <dgm:prSet presAssocID="{39FB42CE-D428-4E6B-B888-557273A1864F}" presName="txShp" presStyleLbl="node1" presStyleIdx="0" presStyleCnt="5" custScaleX="125566" custLinFactNeighborX="4986">
        <dgm:presLayoutVars>
          <dgm:bulletEnabled val="1"/>
        </dgm:presLayoutVars>
      </dgm:prSet>
      <dgm:spPr/>
    </dgm:pt>
    <dgm:pt modelId="{082AE848-471A-4AED-974F-ECE8EBDFE0E9}" type="pres">
      <dgm:prSet presAssocID="{6B547796-7124-49E9-871F-0EB871B14104}" presName="spacing" presStyleCnt="0"/>
      <dgm:spPr/>
    </dgm:pt>
    <dgm:pt modelId="{4AD2DCBD-7011-4506-83C5-59B4BB053C22}" type="pres">
      <dgm:prSet presAssocID="{3DE00719-37F6-42CF-A6F5-533F2A320CA0}" presName="composite" presStyleCnt="0"/>
      <dgm:spPr/>
    </dgm:pt>
    <dgm:pt modelId="{D08768D9-3381-4638-86D5-C1844003710F}" type="pres">
      <dgm:prSet presAssocID="{3DE00719-37F6-42CF-A6F5-533F2A320CA0}" presName="imgShp" presStyleLbl="fgImgPlace1" presStyleIdx="1" presStyleCnt="5" custLinFactNeighborX="-60544"/>
      <dgm:spPr/>
    </dgm:pt>
    <dgm:pt modelId="{45AFEE77-8229-4505-BE94-0C83007F6440}" type="pres">
      <dgm:prSet presAssocID="{3DE00719-37F6-42CF-A6F5-533F2A320CA0}" presName="txShp" presStyleLbl="node1" presStyleIdx="1" presStyleCnt="5" custScaleX="125566" custLinFactNeighborX="4986">
        <dgm:presLayoutVars>
          <dgm:bulletEnabled val="1"/>
        </dgm:presLayoutVars>
      </dgm:prSet>
      <dgm:spPr/>
    </dgm:pt>
    <dgm:pt modelId="{AC031458-F9E8-4FAE-A944-2CBAD2CB422A}" type="pres">
      <dgm:prSet presAssocID="{3EB55C6C-D3DC-435D-8F75-5F20282A4B87}" presName="spacing" presStyleCnt="0"/>
      <dgm:spPr/>
    </dgm:pt>
    <dgm:pt modelId="{4D90503B-AC06-4A77-A711-9FAAE811DEB1}" type="pres">
      <dgm:prSet presAssocID="{333B68A8-6BF7-4700-9F4D-EF7C88E33054}" presName="composite" presStyleCnt="0"/>
      <dgm:spPr/>
    </dgm:pt>
    <dgm:pt modelId="{008B2E00-B077-4107-9B93-10E68B79A8ED}" type="pres">
      <dgm:prSet presAssocID="{333B68A8-6BF7-4700-9F4D-EF7C88E33054}" presName="imgShp" presStyleLbl="fgImgPlace1" presStyleIdx="2" presStyleCnt="5" custLinFactNeighborX="-60544"/>
      <dgm:spPr/>
    </dgm:pt>
    <dgm:pt modelId="{4B415ECF-6958-471E-BE58-EE07E21A6C2A}" type="pres">
      <dgm:prSet presAssocID="{333B68A8-6BF7-4700-9F4D-EF7C88E33054}" presName="txShp" presStyleLbl="node1" presStyleIdx="2" presStyleCnt="5" custScaleX="125566" custLinFactNeighborX="4986">
        <dgm:presLayoutVars>
          <dgm:bulletEnabled val="1"/>
        </dgm:presLayoutVars>
      </dgm:prSet>
      <dgm:spPr/>
    </dgm:pt>
    <dgm:pt modelId="{C2CE3FCF-F547-4CDA-A359-0B83A61501AD}" type="pres">
      <dgm:prSet presAssocID="{51B093A1-0045-4B59-A13B-10918C7DEB96}" presName="spacing" presStyleCnt="0"/>
      <dgm:spPr/>
    </dgm:pt>
    <dgm:pt modelId="{702A1B9D-5826-4426-A1F3-69F3345AF7EC}" type="pres">
      <dgm:prSet presAssocID="{AF7AA641-F3F4-40CD-A518-8DBAE3D31498}" presName="composite" presStyleCnt="0"/>
      <dgm:spPr/>
    </dgm:pt>
    <dgm:pt modelId="{328E479A-79FD-4A62-9D95-3B1047021DE4}" type="pres">
      <dgm:prSet presAssocID="{AF7AA641-F3F4-40CD-A518-8DBAE3D31498}" presName="imgShp" presStyleLbl="fgImgPlace1" presStyleIdx="3" presStyleCnt="5" custLinFactNeighborX="-60544"/>
      <dgm:spPr/>
    </dgm:pt>
    <dgm:pt modelId="{1525C589-FEB5-42A5-B537-9C221DE5E914}" type="pres">
      <dgm:prSet presAssocID="{AF7AA641-F3F4-40CD-A518-8DBAE3D31498}" presName="txShp" presStyleLbl="node1" presStyleIdx="3" presStyleCnt="5" custScaleX="125566" custLinFactNeighborX="4986">
        <dgm:presLayoutVars>
          <dgm:bulletEnabled val="1"/>
        </dgm:presLayoutVars>
      </dgm:prSet>
      <dgm:spPr/>
    </dgm:pt>
    <dgm:pt modelId="{6E94A7C3-95CD-492E-97A4-21BB75E15CA8}" type="pres">
      <dgm:prSet presAssocID="{7A1D6824-F166-40B8-BCFA-20A4EC44278E}" presName="spacing" presStyleCnt="0"/>
      <dgm:spPr/>
    </dgm:pt>
    <dgm:pt modelId="{1DFD0A93-CCDC-4509-8280-F02FAF721A9F}" type="pres">
      <dgm:prSet presAssocID="{51229341-DE40-44DA-88C0-BF8133D64A82}" presName="composite" presStyleCnt="0"/>
      <dgm:spPr/>
    </dgm:pt>
    <dgm:pt modelId="{188D0CD9-BC94-49F2-994A-D7B303AA668D}" type="pres">
      <dgm:prSet presAssocID="{51229341-DE40-44DA-88C0-BF8133D64A82}" presName="imgShp" presStyleLbl="fgImgPlace1" presStyleIdx="4" presStyleCnt="5" custLinFactNeighborX="-60544"/>
      <dgm:spPr/>
    </dgm:pt>
    <dgm:pt modelId="{A4086941-D2B2-49D9-9191-C8DBE523C184}" type="pres">
      <dgm:prSet presAssocID="{51229341-DE40-44DA-88C0-BF8133D64A82}" presName="txShp" presStyleLbl="node1" presStyleIdx="4" presStyleCnt="5" custScaleX="125566" custLinFactNeighborX="4986">
        <dgm:presLayoutVars>
          <dgm:bulletEnabled val="1"/>
        </dgm:presLayoutVars>
      </dgm:prSet>
      <dgm:spPr/>
    </dgm:pt>
  </dgm:ptLst>
  <dgm:cxnLst>
    <dgm:cxn modelId="{121F0A1B-2897-49A9-B4BB-55A147091798}" type="presOf" srcId="{3DE00719-37F6-42CF-A6F5-533F2A320CA0}" destId="{45AFEE77-8229-4505-BE94-0C83007F6440}" srcOrd="0" destOrd="0" presId="urn:microsoft.com/office/officeart/2005/8/layout/vList3"/>
    <dgm:cxn modelId="{60D92B24-22D2-4CED-ACBE-334739B9AB95}" type="presOf" srcId="{AF7AA641-F3F4-40CD-A518-8DBAE3D31498}" destId="{1525C589-FEB5-42A5-B537-9C221DE5E914}" srcOrd="0" destOrd="0" presId="urn:microsoft.com/office/officeart/2005/8/layout/vList3"/>
    <dgm:cxn modelId="{8229046B-5ADA-455A-B5F1-141655E5CFC4}" srcId="{90384BC4-4896-4FC6-98D6-652F65AE9463}" destId="{AF7AA641-F3F4-40CD-A518-8DBAE3D31498}" srcOrd="3" destOrd="0" parTransId="{DB7E2AB5-D41E-4AD8-8183-0515A201BE8C}" sibTransId="{7A1D6824-F166-40B8-BCFA-20A4EC44278E}"/>
    <dgm:cxn modelId="{0C9E0856-E9BC-4BA4-91D2-86739DF406E7}" type="presOf" srcId="{90384BC4-4896-4FC6-98D6-652F65AE9463}" destId="{11F415FC-8D57-4B49-8EBD-09C545B23A75}" srcOrd="0" destOrd="0" presId="urn:microsoft.com/office/officeart/2005/8/layout/vList3"/>
    <dgm:cxn modelId="{458BF98F-4520-46BE-9F1E-989FBD92CF71}" type="presOf" srcId="{39FB42CE-D428-4E6B-B888-557273A1864F}" destId="{E0A989AC-C421-48A9-9D31-9BEB93EDFA87}" srcOrd="0" destOrd="0" presId="urn:microsoft.com/office/officeart/2005/8/layout/vList3"/>
    <dgm:cxn modelId="{92B70FB1-9E47-4677-A0CC-035DA1724B97}" srcId="{90384BC4-4896-4FC6-98D6-652F65AE9463}" destId="{3DE00719-37F6-42CF-A6F5-533F2A320CA0}" srcOrd="1" destOrd="0" parTransId="{E190F24C-96D6-481A-8A1B-613605F5A270}" sibTransId="{3EB55C6C-D3DC-435D-8F75-5F20282A4B87}"/>
    <dgm:cxn modelId="{6CCC17B5-245F-410D-9C2D-7890E3BEEF84}" type="presOf" srcId="{333B68A8-6BF7-4700-9F4D-EF7C88E33054}" destId="{4B415ECF-6958-471E-BE58-EE07E21A6C2A}" srcOrd="0" destOrd="0" presId="urn:microsoft.com/office/officeart/2005/8/layout/vList3"/>
    <dgm:cxn modelId="{C62DF0BF-8C2D-46FC-BAF8-F1EB0CB9056A}" srcId="{90384BC4-4896-4FC6-98D6-652F65AE9463}" destId="{333B68A8-6BF7-4700-9F4D-EF7C88E33054}" srcOrd="2" destOrd="0" parTransId="{857B5F8B-C7A9-4226-8C25-F4A7C65ED8B1}" sibTransId="{51B093A1-0045-4B59-A13B-10918C7DEB96}"/>
    <dgm:cxn modelId="{60C99FC5-BA4A-442D-AB15-3260315CCCFB}" type="presOf" srcId="{51229341-DE40-44DA-88C0-BF8133D64A82}" destId="{A4086941-D2B2-49D9-9191-C8DBE523C184}" srcOrd="0" destOrd="0" presId="urn:microsoft.com/office/officeart/2005/8/layout/vList3"/>
    <dgm:cxn modelId="{D1D578E9-5586-4995-8D08-D55EEEAD5AE1}" srcId="{90384BC4-4896-4FC6-98D6-652F65AE9463}" destId="{39FB42CE-D428-4E6B-B888-557273A1864F}" srcOrd="0" destOrd="0" parTransId="{E0E0C6CF-8432-42D0-91CF-511F0E2DFDEF}" sibTransId="{6B547796-7124-49E9-871F-0EB871B14104}"/>
    <dgm:cxn modelId="{969942EE-20AF-487E-9BC3-645299273967}" srcId="{90384BC4-4896-4FC6-98D6-652F65AE9463}" destId="{51229341-DE40-44DA-88C0-BF8133D64A82}" srcOrd="4" destOrd="0" parTransId="{C6060359-D02B-497B-A78E-6C506222536A}" sibTransId="{C5AB658C-8873-4B1E-AF3C-2EB1F7F5EFAF}"/>
    <dgm:cxn modelId="{F4CE73FA-BF38-4B25-90BA-14EC37A22C47}" type="presParOf" srcId="{11F415FC-8D57-4B49-8EBD-09C545B23A75}" destId="{0286EEDF-DAC0-4B9C-9C6A-7BB56A83D7B8}" srcOrd="0" destOrd="0" presId="urn:microsoft.com/office/officeart/2005/8/layout/vList3"/>
    <dgm:cxn modelId="{8513AB14-851B-4B27-91B9-380C8EC052E4}" type="presParOf" srcId="{0286EEDF-DAC0-4B9C-9C6A-7BB56A83D7B8}" destId="{39CDB074-8C38-424E-A749-9A7996C52736}" srcOrd="0" destOrd="0" presId="urn:microsoft.com/office/officeart/2005/8/layout/vList3"/>
    <dgm:cxn modelId="{F6D78D2D-F82B-4802-80D9-452655FFD3AC}" type="presParOf" srcId="{0286EEDF-DAC0-4B9C-9C6A-7BB56A83D7B8}" destId="{E0A989AC-C421-48A9-9D31-9BEB93EDFA87}" srcOrd="1" destOrd="0" presId="urn:microsoft.com/office/officeart/2005/8/layout/vList3"/>
    <dgm:cxn modelId="{61B51010-AD31-48E4-86DD-279E9235F0FF}" type="presParOf" srcId="{11F415FC-8D57-4B49-8EBD-09C545B23A75}" destId="{082AE848-471A-4AED-974F-ECE8EBDFE0E9}" srcOrd="1" destOrd="0" presId="urn:microsoft.com/office/officeart/2005/8/layout/vList3"/>
    <dgm:cxn modelId="{F7B28E6A-83DC-4701-B377-18C23B72DB84}" type="presParOf" srcId="{11F415FC-8D57-4B49-8EBD-09C545B23A75}" destId="{4AD2DCBD-7011-4506-83C5-59B4BB053C22}" srcOrd="2" destOrd="0" presId="urn:microsoft.com/office/officeart/2005/8/layout/vList3"/>
    <dgm:cxn modelId="{AD4A30A5-BC90-46C9-A465-CF9D8BF42C2B}" type="presParOf" srcId="{4AD2DCBD-7011-4506-83C5-59B4BB053C22}" destId="{D08768D9-3381-4638-86D5-C1844003710F}" srcOrd="0" destOrd="0" presId="urn:microsoft.com/office/officeart/2005/8/layout/vList3"/>
    <dgm:cxn modelId="{07D065E8-6E55-4B15-A651-D8EF208D4375}" type="presParOf" srcId="{4AD2DCBD-7011-4506-83C5-59B4BB053C22}" destId="{45AFEE77-8229-4505-BE94-0C83007F6440}" srcOrd="1" destOrd="0" presId="urn:microsoft.com/office/officeart/2005/8/layout/vList3"/>
    <dgm:cxn modelId="{F1407990-0F45-4E7D-9051-BE978F4A1BC8}" type="presParOf" srcId="{11F415FC-8D57-4B49-8EBD-09C545B23A75}" destId="{AC031458-F9E8-4FAE-A944-2CBAD2CB422A}" srcOrd="3" destOrd="0" presId="urn:microsoft.com/office/officeart/2005/8/layout/vList3"/>
    <dgm:cxn modelId="{0002F7A4-5F18-44D7-8BB4-861654D78C03}" type="presParOf" srcId="{11F415FC-8D57-4B49-8EBD-09C545B23A75}" destId="{4D90503B-AC06-4A77-A711-9FAAE811DEB1}" srcOrd="4" destOrd="0" presId="urn:microsoft.com/office/officeart/2005/8/layout/vList3"/>
    <dgm:cxn modelId="{EDBBD705-5556-4E54-9EBE-EFE7E5820C78}" type="presParOf" srcId="{4D90503B-AC06-4A77-A711-9FAAE811DEB1}" destId="{008B2E00-B077-4107-9B93-10E68B79A8ED}" srcOrd="0" destOrd="0" presId="urn:microsoft.com/office/officeart/2005/8/layout/vList3"/>
    <dgm:cxn modelId="{ABA79A99-FE91-4CEA-BC5B-F8F9BED135D2}" type="presParOf" srcId="{4D90503B-AC06-4A77-A711-9FAAE811DEB1}" destId="{4B415ECF-6958-471E-BE58-EE07E21A6C2A}" srcOrd="1" destOrd="0" presId="urn:microsoft.com/office/officeart/2005/8/layout/vList3"/>
    <dgm:cxn modelId="{A53D22C4-F02E-4ACF-A221-E2D97AD058D7}" type="presParOf" srcId="{11F415FC-8D57-4B49-8EBD-09C545B23A75}" destId="{C2CE3FCF-F547-4CDA-A359-0B83A61501AD}" srcOrd="5" destOrd="0" presId="urn:microsoft.com/office/officeart/2005/8/layout/vList3"/>
    <dgm:cxn modelId="{85CDBF3B-7D13-4633-8822-FE28D85A1B77}" type="presParOf" srcId="{11F415FC-8D57-4B49-8EBD-09C545B23A75}" destId="{702A1B9D-5826-4426-A1F3-69F3345AF7EC}" srcOrd="6" destOrd="0" presId="urn:microsoft.com/office/officeart/2005/8/layout/vList3"/>
    <dgm:cxn modelId="{EE5E1B68-962F-40B2-AB36-A4FCF014DC04}" type="presParOf" srcId="{702A1B9D-5826-4426-A1F3-69F3345AF7EC}" destId="{328E479A-79FD-4A62-9D95-3B1047021DE4}" srcOrd="0" destOrd="0" presId="urn:microsoft.com/office/officeart/2005/8/layout/vList3"/>
    <dgm:cxn modelId="{A63036D6-68F7-4AA5-B311-66360CA29EC4}" type="presParOf" srcId="{702A1B9D-5826-4426-A1F3-69F3345AF7EC}" destId="{1525C589-FEB5-42A5-B537-9C221DE5E914}" srcOrd="1" destOrd="0" presId="urn:microsoft.com/office/officeart/2005/8/layout/vList3"/>
    <dgm:cxn modelId="{4B0E37BA-4E22-4C4F-89EB-4EC1A139D473}" type="presParOf" srcId="{11F415FC-8D57-4B49-8EBD-09C545B23A75}" destId="{6E94A7C3-95CD-492E-97A4-21BB75E15CA8}" srcOrd="7" destOrd="0" presId="urn:microsoft.com/office/officeart/2005/8/layout/vList3"/>
    <dgm:cxn modelId="{430B7A45-25D7-43CA-BFA8-6767CF4AA6F0}" type="presParOf" srcId="{11F415FC-8D57-4B49-8EBD-09C545B23A75}" destId="{1DFD0A93-CCDC-4509-8280-F02FAF721A9F}" srcOrd="8" destOrd="0" presId="urn:microsoft.com/office/officeart/2005/8/layout/vList3"/>
    <dgm:cxn modelId="{69C00B75-D359-4CFD-BB27-4C4B7834B1E5}" type="presParOf" srcId="{1DFD0A93-CCDC-4509-8280-F02FAF721A9F}" destId="{188D0CD9-BC94-49F2-994A-D7B303AA668D}" srcOrd="0" destOrd="0" presId="urn:microsoft.com/office/officeart/2005/8/layout/vList3"/>
    <dgm:cxn modelId="{C67CC270-B0A8-4B25-AB43-8E1C39D75C1E}" type="presParOf" srcId="{1DFD0A93-CCDC-4509-8280-F02FAF721A9F}" destId="{A4086941-D2B2-49D9-9191-C8DBE523C1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19E898-FCBC-4992-BCF9-00A54DD639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3BE743D-CBB0-4667-B465-C6490FE39C9B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ES" sz="1600" b="1" dirty="0">
              <a:solidFill>
                <a:schemeClr val="tx1"/>
              </a:solidFill>
            </a:rPr>
            <a:t>Programas de Adquisición</a:t>
          </a:r>
          <a:endParaRPr lang="es-EC" sz="1600" b="1" dirty="0">
            <a:solidFill>
              <a:schemeClr val="tx1"/>
            </a:solidFill>
          </a:endParaRPr>
        </a:p>
      </dgm:t>
    </dgm:pt>
    <dgm:pt modelId="{3943CE19-B7FE-47B3-B5A0-49C08584DB20}" type="parTrans" cxnId="{6DA102D3-689D-4CDD-8796-CF6A60C9F057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714DF0BD-A325-40FC-9AD6-DE45EAD9F2C8}" type="sibTrans" cxnId="{6DA102D3-689D-4CDD-8796-CF6A60C9F057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D422B7DA-BDFA-45F0-9254-5A781F2D1F1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>
              <a:solidFill>
                <a:schemeClr val="tx1"/>
              </a:solidFill>
            </a:rPr>
            <a:t>Librerías “TEENX” &amp; “MMA8452T”.</a:t>
          </a:r>
          <a:endParaRPr lang="es-EC" sz="1600" dirty="0">
            <a:solidFill>
              <a:schemeClr val="tx1"/>
            </a:solidFill>
          </a:endParaRPr>
        </a:p>
      </dgm:t>
    </dgm:pt>
    <dgm:pt modelId="{3C999C34-E488-4931-86EE-36D614E2E19D}" type="parTrans" cxnId="{BC93778A-D9D3-47D5-9CEF-19725D030FE5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7897FC48-9214-4A43-9A8C-6F266FEF32B2}" type="sibTrans" cxnId="{BC93778A-D9D3-47D5-9CEF-19725D030FE5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0E0917C2-B07C-4F5E-ABA2-8FA2B41E2AB3}">
      <dgm:prSet phldrT="[Texto]"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ES" sz="1600" b="1" dirty="0">
              <a:solidFill>
                <a:schemeClr val="tx1"/>
              </a:solidFill>
            </a:rPr>
            <a:t>HMI</a:t>
          </a:r>
          <a:endParaRPr lang="es-EC" sz="1600" b="1" dirty="0">
            <a:solidFill>
              <a:schemeClr val="tx1"/>
            </a:solidFill>
          </a:endParaRPr>
        </a:p>
      </dgm:t>
    </dgm:pt>
    <dgm:pt modelId="{FF1231BF-099D-497F-A53D-E627971BEB13}" type="parTrans" cxnId="{1B9C00F8-A21E-44EF-999E-072019CCD099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CBCCAD1E-42D1-47ED-9993-119BA43B2E6E}" type="sibTrans" cxnId="{1B9C00F8-A21E-44EF-999E-072019CCD099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D823043B-2AF7-44F7-AB60-622C0CB2AF8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>
              <a:solidFill>
                <a:schemeClr val="tx1"/>
              </a:solidFill>
            </a:rPr>
            <a:t>Adquiere señales transmitidas puerto serial o bluetooth.</a:t>
          </a:r>
          <a:endParaRPr lang="es-EC" sz="1600" dirty="0">
            <a:solidFill>
              <a:schemeClr val="tx1"/>
            </a:solidFill>
          </a:endParaRPr>
        </a:p>
      </dgm:t>
    </dgm:pt>
    <dgm:pt modelId="{0C25AFA3-2720-4C22-AC04-4A67668A76BB}" type="parTrans" cxnId="{3FD93D9F-8646-4014-B736-7699FF7D9A7C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E8527909-209E-46A9-A20F-122766C5F7EF}" type="sibTrans" cxnId="{3FD93D9F-8646-4014-B736-7699FF7D9A7C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F9CD18DB-EFE9-465F-80ED-AA4CA059301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>
              <a:solidFill>
                <a:schemeClr val="tx1"/>
              </a:solidFill>
            </a:rPr>
            <a:t>Grafica bioseñales en tiempo real.</a:t>
          </a:r>
          <a:endParaRPr lang="es-EC" sz="1600" dirty="0">
            <a:solidFill>
              <a:schemeClr val="tx1"/>
            </a:solidFill>
          </a:endParaRPr>
        </a:p>
      </dgm:t>
    </dgm:pt>
    <dgm:pt modelId="{DAC21FEB-A2B0-4861-A4A5-620AB2F4018D}" type="parTrans" cxnId="{FE8C818A-EDB8-473A-A8E9-8CE1C35D7A62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1B646B42-408D-4C40-A8A0-09F897738C0B}" type="sibTrans" cxnId="{FE8C818A-EDB8-473A-A8E9-8CE1C35D7A62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3FA7AE37-94B4-47C4-9CBF-5E6E52B0E63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>
              <a:solidFill>
                <a:schemeClr val="tx1"/>
              </a:solidFill>
            </a:rPr>
            <a:t>Almacena las señales adquiridas.</a:t>
          </a:r>
          <a:endParaRPr lang="es-EC" sz="1600" dirty="0">
            <a:solidFill>
              <a:schemeClr val="tx1"/>
            </a:solidFill>
          </a:endParaRPr>
        </a:p>
      </dgm:t>
    </dgm:pt>
    <dgm:pt modelId="{34A552C0-6549-438B-88B3-CEF79BE069B3}" type="parTrans" cxnId="{F9C54325-AEB1-464B-9EDF-B3FC9D7F1E92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F53F487B-B321-408B-896D-23E0338BBB17}" type="sibTrans" cxnId="{F9C54325-AEB1-464B-9EDF-B3FC9D7F1E92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B4306354-924C-42EA-A36B-6F6BA7BFDE2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>
              <a:solidFill>
                <a:schemeClr val="tx1"/>
              </a:solidFill>
            </a:rPr>
            <a:t>Posee una aplicación ejecutable.</a:t>
          </a:r>
          <a:endParaRPr lang="es-EC" sz="1600" dirty="0">
            <a:solidFill>
              <a:schemeClr val="tx1"/>
            </a:solidFill>
          </a:endParaRPr>
        </a:p>
      </dgm:t>
    </dgm:pt>
    <dgm:pt modelId="{E96178DE-C614-4B39-8DE9-AAA20892BE2B}" type="parTrans" cxnId="{11E37163-78C9-4839-9B8D-BBF3A0570428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1B81C2AA-F07B-4AC5-94E7-2D2579BC94B0}" type="sibTrans" cxnId="{11E37163-78C9-4839-9B8D-BBF3A0570428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880D0F94-886C-41CB-AAC0-5B793BD0361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>
              <a:solidFill>
                <a:schemeClr val="tx1"/>
              </a:solidFill>
            </a:rPr>
            <a:t>Diseñados en software abierto.</a:t>
          </a:r>
          <a:endParaRPr lang="es-EC" sz="1600" dirty="0">
            <a:solidFill>
              <a:schemeClr val="tx1"/>
            </a:solidFill>
          </a:endParaRPr>
        </a:p>
      </dgm:t>
    </dgm:pt>
    <dgm:pt modelId="{0C68C601-93EE-4B44-958C-B8A544DC0070}" type="parTrans" cxnId="{DA4AEFBE-BF19-45E5-ABF7-C94228D59F40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05158542-54EE-4DDC-AC91-4208D22086F2}" type="sibTrans" cxnId="{DA4AEFBE-BF19-45E5-ABF7-C94228D59F40}">
      <dgm:prSet/>
      <dgm:spPr/>
      <dgm:t>
        <a:bodyPr/>
        <a:lstStyle/>
        <a:p>
          <a:pPr>
            <a:lnSpc>
              <a:spcPct val="150000"/>
            </a:lnSpc>
          </a:pPr>
          <a:endParaRPr lang="es-EC" sz="1600">
            <a:solidFill>
              <a:schemeClr val="tx1"/>
            </a:solidFill>
          </a:endParaRPr>
        </a:p>
      </dgm:t>
    </dgm:pt>
    <dgm:pt modelId="{99CDB980-6A29-4EAF-A0F1-2048D1A99902}" type="pres">
      <dgm:prSet presAssocID="{8D19E898-FCBC-4992-BCF9-00A54DD639F9}" presName="linear" presStyleCnt="0">
        <dgm:presLayoutVars>
          <dgm:animLvl val="lvl"/>
          <dgm:resizeHandles val="exact"/>
        </dgm:presLayoutVars>
      </dgm:prSet>
      <dgm:spPr/>
    </dgm:pt>
    <dgm:pt modelId="{7F4254DE-B5B8-4128-9472-72EE16633E83}" type="pres">
      <dgm:prSet presAssocID="{03BE743D-CBB0-4667-B465-C6490FE39C9B}" presName="parentText" presStyleLbl="node1" presStyleIdx="0" presStyleCnt="2" custScaleY="41422">
        <dgm:presLayoutVars>
          <dgm:chMax val="0"/>
          <dgm:bulletEnabled val="1"/>
        </dgm:presLayoutVars>
      </dgm:prSet>
      <dgm:spPr/>
    </dgm:pt>
    <dgm:pt modelId="{3AE5D410-01A9-4164-991A-CE27CB95225C}" type="pres">
      <dgm:prSet presAssocID="{03BE743D-CBB0-4667-B465-C6490FE39C9B}" presName="childText" presStyleLbl="revTx" presStyleIdx="0" presStyleCnt="2">
        <dgm:presLayoutVars>
          <dgm:bulletEnabled val="1"/>
        </dgm:presLayoutVars>
      </dgm:prSet>
      <dgm:spPr/>
    </dgm:pt>
    <dgm:pt modelId="{51367D20-F361-4D94-8E51-D6DAFE2AA7E1}" type="pres">
      <dgm:prSet presAssocID="{0E0917C2-B07C-4F5E-ABA2-8FA2B41E2AB3}" presName="parentText" presStyleLbl="node1" presStyleIdx="1" presStyleCnt="2" custScaleY="41422">
        <dgm:presLayoutVars>
          <dgm:chMax val="0"/>
          <dgm:bulletEnabled val="1"/>
        </dgm:presLayoutVars>
      </dgm:prSet>
      <dgm:spPr/>
    </dgm:pt>
    <dgm:pt modelId="{7682A7A4-904F-4096-806F-68AE819A535A}" type="pres">
      <dgm:prSet presAssocID="{0E0917C2-B07C-4F5E-ABA2-8FA2B41E2A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42DD0F-2ED4-4ACC-8A57-6B43CD9A41DB}" type="presOf" srcId="{D823043B-2AF7-44F7-AB60-622C0CB2AF86}" destId="{7682A7A4-904F-4096-806F-68AE819A535A}" srcOrd="0" destOrd="0" presId="urn:microsoft.com/office/officeart/2005/8/layout/vList2"/>
    <dgm:cxn modelId="{F9C54325-AEB1-464B-9EDF-B3FC9D7F1E92}" srcId="{0E0917C2-B07C-4F5E-ABA2-8FA2B41E2AB3}" destId="{3FA7AE37-94B4-47C4-9CBF-5E6E52B0E63D}" srcOrd="2" destOrd="0" parTransId="{34A552C0-6549-438B-88B3-CEF79BE069B3}" sibTransId="{F53F487B-B321-408B-896D-23E0338BBB17}"/>
    <dgm:cxn modelId="{E9AE983C-D410-40EA-B264-DD430BDB67B5}" type="presOf" srcId="{D422B7DA-BDFA-45F0-9254-5A781F2D1F1A}" destId="{3AE5D410-01A9-4164-991A-CE27CB95225C}" srcOrd="0" destOrd="1" presId="urn:microsoft.com/office/officeart/2005/8/layout/vList2"/>
    <dgm:cxn modelId="{11E37163-78C9-4839-9B8D-BBF3A0570428}" srcId="{0E0917C2-B07C-4F5E-ABA2-8FA2B41E2AB3}" destId="{B4306354-924C-42EA-A36B-6F6BA7BFDE29}" srcOrd="3" destOrd="0" parTransId="{E96178DE-C614-4B39-8DE9-AAA20892BE2B}" sibTransId="{1B81C2AA-F07B-4AC5-94E7-2D2579BC94B0}"/>
    <dgm:cxn modelId="{9705AC69-DE5F-44D1-95E4-2490D8FD9C34}" type="presOf" srcId="{3FA7AE37-94B4-47C4-9CBF-5E6E52B0E63D}" destId="{7682A7A4-904F-4096-806F-68AE819A535A}" srcOrd="0" destOrd="2" presId="urn:microsoft.com/office/officeart/2005/8/layout/vList2"/>
    <dgm:cxn modelId="{D4EAF556-A60C-495C-8DB8-BD1FD27C994B}" type="presOf" srcId="{03BE743D-CBB0-4667-B465-C6490FE39C9B}" destId="{7F4254DE-B5B8-4128-9472-72EE16633E83}" srcOrd="0" destOrd="0" presId="urn:microsoft.com/office/officeart/2005/8/layout/vList2"/>
    <dgm:cxn modelId="{CAA2C084-9DCA-4D71-AA27-CC8DDAD62C1F}" type="presOf" srcId="{F9CD18DB-EFE9-465F-80ED-AA4CA0593014}" destId="{7682A7A4-904F-4096-806F-68AE819A535A}" srcOrd="0" destOrd="1" presId="urn:microsoft.com/office/officeart/2005/8/layout/vList2"/>
    <dgm:cxn modelId="{BC93778A-D9D3-47D5-9CEF-19725D030FE5}" srcId="{03BE743D-CBB0-4667-B465-C6490FE39C9B}" destId="{D422B7DA-BDFA-45F0-9254-5A781F2D1F1A}" srcOrd="1" destOrd="0" parTransId="{3C999C34-E488-4931-86EE-36D614E2E19D}" sibTransId="{7897FC48-9214-4A43-9A8C-6F266FEF32B2}"/>
    <dgm:cxn modelId="{FE8C818A-EDB8-473A-A8E9-8CE1C35D7A62}" srcId="{0E0917C2-B07C-4F5E-ABA2-8FA2B41E2AB3}" destId="{F9CD18DB-EFE9-465F-80ED-AA4CA0593014}" srcOrd="1" destOrd="0" parTransId="{DAC21FEB-A2B0-4861-A4A5-620AB2F4018D}" sibTransId="{1B646B42-408D-4C40-A8A0-09F897738C0B}"/>
    <dgm:cxn modelId="{3FD93D9F-8646-4014-B736-7699FF7D9A7C}" srcId="{0E0917C2-B07C-4F5E-ABA2-8FA2B41E2AB3}" destId="{D823043B-2AF7-44F7-AB60-622C0CB2AF86}" srcOrd="0" destOrd="0" parTransId="{0C25AFA3-2720-4C22-AC04-4A67668A76BB}" sibTransId="{E8527909-209E-46A9-A20F-122766C5F7EF}"/>
    <dgm:cxn modelId="{0F1223A0-93E2-4FA2-8805-96A677B8970A}" type="presOf" srcId="{8D19E898-FCBC-4992-BCF9-00A54DD639F9}" destId="{99CDB980-6A29-4EAF-A0F1-2048D1A99902}" srcOrd="0" destOrd="0" presId="urn:microsoft.com/office/officeart/2005/8/layout/vList2"/>
    <dgm:cxn modelId="{E82C79A0-8A2C-484A-9756-69CB67AD11F4}" type="presOf" srcId="{B4306354-924C-42EA-A36B-6F6BA7BFDE29}" destId="{7682A7A4-904F-4096-806F-68AE819A535A}" srcOrd="0" destOrd="3" presId="urn:microsoft.com/office/officeart/2005/8/layout/vList2"/>
    <dgm:cxn modelId="{A720C5A2-C820-4F3A-9F4F-09C068463C9F}" type="presOf" srcId="{880D0F94-886C-41CB-AAC0-5B793BD0361D}" destId="{3AE5D410-01A9-4164-991A-CE27CB95225C}" srcOrd="0" destOrd="0" presId="urn:microsoft.com/office/officeart/2005/8/layout/vList2"/>
    <dgm:cxn modelId="{356788B9-F7DF-4EBE-BEB1-BAB7AEA4748C}" type="presOf" srcId="{0E0917C2-B07C-4F5E-ABA2-8FA2B41E2AB3}" destId="{51367D20-F361-4D94-8E51-D6DAFE2AA7E1}" srcOrd="0" destOrd="0" presId="urn:microsoft.com/office/officeart/2005/8/layout/vList2"/>
    <dgm:cxn modelId="{DA4AEFBE-BF19-45E5-ABF7-C94228D59F40}" srcId="{03BE743D-CBB0-4667-B465-C6490FE39C9B}" destId="{880D0F94-886C-41CB-AAC0-5B793BD0361D}" srcOrd="0" destOrd="0" parTransId="{0C68C601-93EE-4B44-958C-B8A544DC0070}" sibTransId="{05158542-54EE-4DDC-AC91-4208D22086F2}"/>
    <dgm:cxn modelId="{6DA102D3-689D-4CDD-8796-CF6A60C9F057}" srcId="{8D19E898-FCBC-4992-BCF9-00A54DD639F9}" destId="{03BE743D-CBB0-4667-B465-C6490FE39C9B}" srcOrd="0" destOrd="0" parTransId="{3943CE19-B7FE-47B3-B5A0-49C08584DB20}" sibTransId="{714DF0BD-A325-40FC-9AD6-DE45EAD9F2C8}"/>
    <dgm:cxn modelId="{1B9C00F8-A21E-44EF-999E-072019CCD099}" srcId="{8D19E898-FCBC-4992-BCF9-00A54DD639F9}" destId="{0E0917C2-B07C-4F5E-ABA2-8FA2B41E2AB3}" srcOrd="1" destOrd="0" parTransId="{FF1231BF-099D-497F-A53D-E627971BEB13}" sibTransId="{CBCCAD1E-42D1-47ED-9993-119BA43B2E6E}"/>
    <dgm:cxn modelId="{36200689-193F-4225-9186-3C94D6473E7E}" type="presParOf" srcId="{99CDB980-6A29-4EAF-A0F1-2048D1A99902}" destId="{7F4254DE-B5B8-4128-9472-72EE16633E83}" srcOrd="0" destOrd="0" presId="urn:microsoft.com/office/officeart/2005/8/layout/vList2"/>
    <dgm:cxn modelId="{250B675B-8954-4F46-9CC9-4106B38EAC72}" type="presParOf" srcId="{99CDB980-6A29-4EAF-A0F1-2048D1A99902}" destId="{3AE5D410-01A9-4164-991A-CE27CB95225C}" srcOrd="1" destOrd="0" presId="urn:microsoft.com/office/officeart/2005/8/layout/vList2"/>
    <dgm:cxn modelId="{584299F3-CDA0-4097-9BEA-317DEA9A9871}" type="presParOf" srcId="{99CDB980-6A29-4EAF-A0F1-2048D1A99902}" destId="{51367D20-F361-4D94-8E51-D6DAFE2AA7E1}" srcOrd="2" destOrd="0" presId="urn:microsoft.com/office/officeart/2005/8/layout/vList2"/>
    <dgm:cxn modelId="{FC0B15BC-600E-4128-96F2-F669E3561D91}" type="presParOf" srcId="{99CDB980-6A29-4EAF-A0F1-2048D1A99902}" destId="{7682A7A4-904F-4096-806F-68AE819A535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FF24BD-B805-4496-8AB2-5C06F8579D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DE1579A-C8DF-472E-AB37-02D820ACC3C2}">
      <dgm:prSet phldrT="[Texto]" custT="1"/>
      <dgm:spPr>
        <a:solidFill>
          <a:schemeClr val="accent5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Población</a:t>
          </a:r>
          <a:endParaRPr lang="es-EC" sz="2000" b="1" dirty="0">
            <a:solidFill>
              <a:schemeClr val="tx1"/>
            </a:solidFill>
          </a:endParaRPr>
        </a:p>
      </dgm:t>
    </dgm:pt>
    <dgm:pt modelId="{25F78E78-2470-4815-BD7A-2481A5F051D5}" type="parTrans" cxnId="{7590D41C-BD32-4401-9F8A-E32C825A2F4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3D33E2CF-2944-4731-8C75-5C6EFD47AC40}" type="sibTrans" cxnId="{7590D41C-BD32-4401-9F8A-E32C825A2F4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A59EDC1-577D-4A1A-BE71-10405B61FF21}">
      <dgm:prSet phldrT="[Texto]" custT="1"/>
      <dgm:spPr>
        <a:solidFill>
          <a:schemeClr val="accent5">
            <a:hueOff val="-6758543"/>
            <a:satOff val="-17419"/>
            <a:lumOff val="-11765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Estimulación</a:t>
          </a:r>
          <a:endParaRPr lang="es-EC" sz="2000" b="1" dirty="0">
            <a:solidFill>
              <a:schemeClr val="tx1"/>
            </a:solidFill>
          </a:endParaRPr>
        </a:p>
      </dgm:t>
    </dgm:pt>
    <dgm:pt modelId="{15CF2FF6-8430-49EB-A2FE-F3227280CA99}" type="parTrans" cxnId="{DE5254FF-253C-491C-BF68-DAFA69BF1A5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1ECC10B-5688-4253-B440-A19044C2392A}" type="sibTrans" cxnId="{DE5254FF-253C-491C-BF68-DAFA69BF1A59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2A48DF2B-DB6E-44F8-97AE-0664352C0B6F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Criterios de exclusión: </a:t>
          </a:r>
          <a:r>
            <a:rPr lang="es-ES" sz="2000" dirty="0">
              <a:solidFill>
                <a:schemeClr val="tx1"/>
              </a:solidFill>
            </a:rPr>
            <a:t>psicopatologías, enfermedades contagiosas o cardiorrespiratorias, </a:t>
          </a:r>
          <a:r>
            <a:rPr lang="es-ES" sz="2000" u="sng" dirty="0">
              <a:solidFill>
                <a:schemeClr val="tx1"/>
              </a:solidFill>
            </a:rPr>
            <a:t>pertenecer a un grupo vulnerable</a:t>
          </a:r>
          <a:r>
            <a:rPr lang="es-ES" sz="2000" dirty="0">
              <a:solidFill>
                <a:schemeClr val="tx1"/>
              </a:solidFill>
            </a:rPr>
            <a:t>.</a:t>
          </a:r>
          <a:endParaRPr lang="es-EC" sz="2000" dirty="0">
            <a:solidFill>
              <a:schemeClr val="tx1"/>
            </a:solidFill>
          </a:endParaRPr>
        </a:p>
      </dgm:t>
    </dgm:pt>
    <dgm:pt modelId="{4D6206E3-483F-4687-A71C-8FC82369B988}" type="parTrans" cxnId="{A85FE5B2-8FAA-4396-AB57-6D5E3D3F45C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75E16A2-8C15-44E8-945D-588D3F4E6EF7}" type="sibTrans" cxnId="{A85FE5B2-8FAA-4396-AB57-6D5E3D3F45C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E521C618-A397-48C4-B202-788792E679A1}">
      <dgm:prSet custT="1"/>
      <dgm:spPr>
        <a:solidFill>
          <a:schemeClr val="accent5">
            <a:hueOff val="-3379271"/>
            <a:satOff val="-8710"/>
            <a:lumOff val="-5883"/>
            <a:alpha val="25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Entorno</a:t>
          </a:r>
          <a:endParaRPr lang="es-EC" sz="2000" b="1" dirty="0">
            <a:solidFill>
              <a:schemeClr val="tx1"/>
            </a:solidFill>
          </a:endParaRPr>
        </a:p>
      </dgm:t>
    </dgm:pt>
    <dgm:pt modelId="{86F934C4-5043-478B-8CDF-22DDC9E9DEC7}" type="parTrans" cxnId="{089BDC60-577D-4221-B047-2F53FCDCC63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B4DDDB9-2F35-4091-948D-41D6133C8EEA}" type="sibTrans" cxnId="{089BDC60-577D-4221-B047-2F53FCDCC63F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2CBF215-4CB7-43B0-89E9-63492798C83A}">
      <dgm:prSet phldrT="[Texto]" custT="1"/>
      <dgm:spPr/>
      <dgm:t>
        <a:bodyPr/>
        <a:lstStyle/>
        <a:p>
          <a:r>
            <a:rPr lang="es-EC" sz="2000" b="1" dirty="0">
              <a:solidFill>
                <a:schemeClr val="tx1"/>
              </a:solidFill>
            </a:rPr>
            <a:t>Criterios de inclusión: </a:t>
          </a:r>
          <a:r>
            <a:rPr lang="es-EC" sz="2000" dirty="0">
              <a:solidFill>
                <a:schemeClr val="tx1"/>
              </a:solidFill>
            </a:rPr>
            <a:t>+ </a:t>
          </a:r>
          <a:r>
            <a:rPr lang="es-ES" sz="2000" dirty="0">
              <a:solidFill>
                <a:schemeClr val="tx1"/>
              </a:solidFill>
            </a:rPr>
            <a:t>18 años, hablar español, educación primaria, </a:t>
          </a:r>
          <a:r>
            <a:rPr lang="es-ES" sz="2000" u="sng" dirty="0">
              <a:solidFill>
                <a:schemeClr val="tx1"/>
              </a:solidFill>
            </a:rPr>
            <a:t>pertenecer al entorno del investigador</a:t>
          </a:r>
          <a:r>
            <a:rPr lang="es-ES" sz="2000" dirty="0">
              <a:solidFill>
                <a:schemeClr val="tx1"/>
              </a:solidFill>
            </a:rPr>
            <a:t>.</a:t>
          </a:r>
          <a:endParaRPr lang="es-EC" sz="2000" dirty="0">
            <a:solidFill>
              <a:schemeClr val="tx1"/>
            </a:solidFill>
          </a:endParaRPr>
        </a:p>
      </dgm:t>
    </dgm:pt>
    <dgm:pt modelId="{2A591F2F-A7E4-40F9-A50A-A384ECF32679}" type="parTrans" cxnId="{B028DAE0-DD71-4E16-81DB-47900272A0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21C049-34A4-4004-A9B9-BC94B747772E}" type="sibTrans" cxnId="{B028DAE0-DD71-4E16-81DB-47900272A0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988562-8962-4E3C-81B3-000A17FB7581}">
      <dgm:prSet phldrT="[Texto]"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26ECD744-E9F7-4A88-983E-C5BDCD4BF87A}" type="parTrans" cxnId="{9960D3F1-7C83-43F7-B4D4-915BFE180C4A}">
      <dgm:prSet/>
      <dgm:spPr/>
      <dgm:t>
        <a:bodyPr/>
        <a:lstStyle/>
        <a:p>
          <a:endParaRPr lang="es-EC"/>
        </a:p>
      </dgm:t>
    </dgm:pt>
    <dgm:pt modelId="{822B13A7-5BBC-4FB1-B1C7-86ECC63F5454}" type="sibTrans" cxnId="{9960D3F1-7C83-43F7-B4D4-915BFE180C4A}">
      <dgm:prSet/>
      <dgm:spPr/>
      <dgm:t>
        <a:bodyPr/>
        <a:lstStyle/>
        <a:p>
          <a:endParaRPr lang="es-EC"/>
        </a:p>
      </dgm:t>
    </dgm:pt>
    <dgm:pt modelId="{100C7897-8A92-4411-AD6E-F533D77A4F9E}" type="pres">
      <dgm:prSet presAssocID="{A6FF24BD-B805-4496-8AB2-5C06F8579D16}" presName="linear" presStyleCnt="0">
        <dgm:presLayoutVars>
          <dgm:animLvl val="lvl"/>
          <dgm:resizeHandles val="exact"/>
        </dgm:presLayoutVars>
      </dgm:prSet>
      <dgm:spPr/>
    </dgm:pt>
    <dgm:pt modelId="{3F2F2D15-318C-432D-9C9E-1D093ABCFB2E}" type="pres">
      <dgm:prSet presAssocID="{BDE1579A-C8DF-472E-AB37-02D820ACC3C2}" presName="parentText" presStyleLbl="node1" presStyleIdx="0" presStyleCnt="3" custScaleY="46725">
        <dgm:presLayoutVars>
          <dgm:chMax val="0"/>
          <dgm:bulletEnabled val="1"/>
        </dgm:presLayoutVars>
      </dgm:prSet>
      <dgm:spPr/>
    </dgm:pt>
    <dgm:pt modelId="{FEAE65E9-0030-4EB1-BF11-9734AB3B7F62}" type="pres">
      <dgm:prSet presAssocID="{BDE1579A-C8DF-472E-AB37-02D820ACC3C2}" presName="childText" presStyleLbl="revTx" presStyleIdx="0" presStyleCnt="1">
        <dgm:presLayoutVars>
          <dgm:bulletEnabled val="1"/>
        </dgm:presLayoutVars>
      </dgm:prSet>
      <dgm:spPr/>
    </dgm:pt>
    <dgm:pt modelId="{C5B30FCD-FD2E-4886-B98A-C537C97CE83D}" type="pres">
      <dgm:prSet presAssocID="{E521C618-A397-48C4-B202-788792E679A1}" presName="parentText" presStyleLbl="node1" presStyleIdx="1" presStyleCnt="3" custScaleY="46725">
        <dgm:presLayoutVars>
          <dgm:chMax val="0"/>
          <dgm:bulletEnabled val="1"/>
        </dgm:presLayoutVars>
      </dgm:prSet>
      <dgm:spPr/>
    </dgm:pt>
    <dgm:pt modelId="{0A36AB6E-AFE6-4BD0-8BB2-6C781B007545}" type="pres">
      <dgm:prSet presAssocID="{0B4DDDB9-2F35-4091-948D-41D6133C8EEA}" presName="spacer" presStyleCnt="0"/>
      <dgm:spPr/>
    </dgm:pt>
    <dgm:pt modelId="{2F2AC666-2BA5-4A83-B64A-3110E22AF2B5}" type="pres">
      <dgm:prSet presAssocID="{0A59EDC1-577D-4A1A-BE71-10405B61FF21}" presName="parentText" presStyleLbl="node1" presStyleIdx="2" presStyleCnt="3" custScaleY="46725">
        <dgm:presLayoutVars>
          <dgm:chMax val="0"/>
          <dgm:bulletEnabled val="1"/>
        </dgm:presLayoutVars>
      </dgm:prSet>
      <dgm:spPr/>
    </dgm:pt>
  </dgm:ptLst>
  <dgm:cxnLst>
    <dgm:cxn modelId="{7590D41C-BD32-4401-9F8A-E32C825A2F4F}" srcId="{A6FF24BD-B805-4496-8AB2-5C06F8579D16}" destId="{BDE1579A-C8DF-472E-AB37-02D820ACC3C2}" srcOrd="0" destOrd="0" parTransId="{25F78E78-2470-4815-BD7A-2481A5F051D5}" sibTransId="{3D33E2CF-2944-4731-8C75-5C6EFD47AC40}"/>
    <dgm:cxn modelId="{7B17445B-5ED2-4311-A500-5335B7E346E7}" type="presOf" srcId="{BDE1579A-C8DF-472E-AB37-02D820ACC3C2}" destId="{3F2F2D15-318C-432D-9C9E-1D093ABCFB2E}" srcOrd="0" destOrd="0" presId="urn:microsoft.com/office/officeart/2005/8/layout/vList2"/>
    <dgm:cxn modelId="{089BDC60-577D-4221-B047-2F53FCDCC63F}" srcId="{A6FF24BD-B805-4496-8AB2-5C06F8579D16}" destId="{E521C618-A397-48C4-B202-788792E679A1}" srcOrd="1" destOrd="0" parTransId="{86F934C4-5043-478B-8CDF-22DDC9E9DEC7}" sibTransId="{0B4DDDB9-2F35-4091-948D-41D6133C8EEA}"/>
    <dgm:cxn modelId="{C255006B-A06E-4A7C-8865-EB0A5A6FC05D}" type="presOf" srcId="{B2CBF215-4CB7-43B0-89E9-63492798C83A}" destId="{FEAE65E9-0030-4EB1-BF11-9734AB3B7F62}" srcOrd="0" destOrd="0" presId="urn:microsoft.com/office/officeart/2005/8/layout/vList2"/>
    <dgm:cxn modelId="{C8286D4C-58D1-472F-AAAD-A655A3284132}" type="presOf" srcId="{A6FF24BD-B805-4496-8AB2-5C06F8579D16}" destId="{100C7897-8A92-4411-AD6E-F533D77A4F9E}" srcOrd="0" destOrd="0" presId="urn:microsoft.com/office/officeart/2005/8/layout/vList2"/>
    <dgm:cxn modelId="{21D585A1-AAB4-49FA-A62E-7507F912D740}" type="presOf" srcId="{E521C618-A397-48C4-B202-788792E679A1}" destId="{C5B30FCD-FD2E-4886-B98A-C537C97CE83D}" srcOrd="0" destOrd="0" presId="urn:microsoft.com/office/officeart/2005/8/layout/vList2"/>
    <dgm:cxn modelId="{A85FE5B2-8FAA-4396-AB57-6D5E3D3F45CF}" srcId="{BDE1579A-C8DF-472E-AB37-02D820ACC3C2}" destId="{2A48DF2B-DB6E-44F8-97AE-0664352C0B6F}" srcOrd="1" destOrd="0" parTransId="{4D6206E3-483F-4687-A71C-8FC82369B988}" sibTransId="{F75E16A2-8C15-44E8-945D-588D3F4E6EF7}"/>
    <dgm:cxn modelId="{BD435CD1-5A71-41DC-A036-2F8D349A7E84}" type="presOf" srcId="{20988562-8962-4E3C-81B3-000A17FB7581}" destId="{FEAE65E9-0030-4EB1-BF11-9734AB3B7F62}" srcOrd="0" destOrd="2" presId="urn:microsoft.com/office/officeart/2005/8/layout/vList2"/>
    <dgm:cxn modelId="{B028DAE0-DD71-4E16-81DB-47900272A0F0}" srcId="{BDE1579A-C8DF-472E-AB37-02D820ACC3C2}" destId="{B2CBF215-4CB7-43B0-89E9-63492798C83A}" srcOrd="0" destOrd="0" parTransId="{2A591F2F-A7E4-40F9-A50A-A384ECF32679}" sibTransId="{4821C049-34A4-4004-A9B9-BC94B747772E}"/>
    <dgm:cxn modelId="{8D67FFEA-D26D-409E-9044-2A6C7F3958DD}" type="presOf" srcId="{0A59EDC1-577D-4A1A-BE71-10405B61FF21}" destId="{2F2AC666-2BA5-4A83-B64A-3110E22AF2B5}" srcOrd="0" destOrd="0" presId="urn:microsoft.com/office/officeart/2005/8/layout/vList2"/>
    <dgm:cxn modelId="{9960D3F1-7C83-43F7-B4D4-915BFE180C4A}" srcId="{BDE1579A-C8DF-472E-AB37-02D820ACC3C2}" destId="{20988562-8962-4E3C-81B3-000A17FB7581}" srcOrd="2" destOrd="0" parTransId="{26ECD744-E9F7-4A88-983E-C5BDCD4BF87A}" sibTransId="{822B13A7-5BBC-4FB1-B1C7-86ECC63F5454}"/>
    <dgm:cxn modelId="{02D85DF7-97D0-425C-8384-EE4D64BF8FAD}" type="presOf" srcId="{2A48DF2B-DB6E-44F8-97AE-0664352C0B6F}" destId="{FEAE65E9-0030-4EB1-BF11-9734AB3B7F62}" srcOrd="0" destOrd="1" presId="urn:microsoft.com/office/officeart/2005/8/layout/vList2"/>
    <dgm:cxn modelId="{DE5254FF-253C-491C-BF68-DAFA69BF1A59}" srcId="{A6FF24BD-B805-4496-8AB2-5C06F8579D16}" destId="{0A59EDC1-577D-4A1A-BE71-10405B61FF21}" srcOrd="2" destOrd="0" parTransId="{15CF2FF6-8430-49EB-A2FE-F3227280CA99}" sibTransId="{B1ECC10B-5688-4253-B440-A19044C2392A}"/>
    <dgm:cxn modelId="{DB888FC7-AFF9-4D8E-B53A-E6F0A03878A0}" type="presParOf" srcId="{100C7897-8A92-4411-AD6E-F533D77A4F9E}" destId="{3F2F2D15-318C-432D-9C9E-1D093ABCFB2E}" srcOrd="0" destOrd="0" presId="urn:microsoft.com/office/officeart/2005/8/layout/vList2"/>
    <dgm:cxn modelId="{30336C65-F10D-4FFF-AED2-9DCDDCD68797}" type="presParOf" srcId="{100C7897-8A92-4411-AD6E-F533D77A4F9E}" destId="{FEAE65E9-0030-4EB1-BF11-9734AB3B7F62}" srcOrd="1" destOrd="0" presId="urn:microsoft.com/office/officeart/2005/8/layout/vList2"/>
    <dgm:cxn modelId="{67495290-57F8-4DDF-8FCD-A4E2319DEE11}" type="presParOf" srcId="{100C7897-8A92-4411-AD6E-F533D77A4F9E}" destId="{C5B30FCD-FD2E-4886-B98A-C537C97CE83D}" srcOrd="2" destOrd="0" presId="urn:microsoft.com/office/officeart/2005/8/layout/vList2"/>
    <dgm:cxn modelId="{6DD694DC-DE07-4ECB-B6F9-6A93BBD23DCA}" type="presParOf" srcId="{100C7897-8A92-4411-AD6E-F533D77A4F9E}" destId="{0A36AB6E-AFE6-4BD0-8BB2-6C781B007545}" srcOrd="3" destOrd="0" presId="urn:microsoft.com/office/officeart/2005/8/layout/vList2"/>
    <dgm:cxn modelId="{8ADD93CB-65C7-435A-AE86-64DBC777EA8D}" type="presParOf" srcId="{100C7897-8A92-4411-AD6E-F533D77A4F9E}" destId="{2F2AC666-2BA5-4A83-B64A-3110E22AF2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1EBC7-A803-4A88-BBA6-D5525F05D00F}">
      <dsp:nvSpPr>
        <dsp:cNvPr id="0" name=""/>
        <dsp:cNvSpPr/>
      </dsp:nvSpPr>
      <dsp:spPr>
        <a:xfrm>
          <a:off x="-4732632" y="-725432"/>
          <a:ext cx="5637102" cy="5637102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291E1-FF34-4487-9F23-4DBA65940FBB}">
      <dsp:nvSpPr>
        <dsp:cNvPr id="0" name=""/>
        <dsp:cNvSpPr/>
      </dsp:nvSpPr>
      <dsp:spPr>
        <a:xfrm>
          <a:off x="452633" y="306525"/>
          <a:ext cx="8279887" cy="523447"/>
        </a:xfrm>
        <a:prstGeom prst="rect">
          <a:avLst/>
        </a:prstGeom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48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endParaRPr lang="es-EC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633" y="306525"/>
        <a:ext cx="8279887" cy="523447"/>
      </dsp:txXfrm>
    </dsp:sp>
    <dsp:sp modelId="{0A3477C2-2443-499E-9018-DAE9F4B32E70}">
      <dsp:nvSpPr>
        <dsp:cNvPr id="0" name=""/>
        <dsp:cNvSpPr/>
      </dsp:nvSpPr>
      <dsp:spPr>
        <a:xfrm>
          <a:off x="68679" y="196125"/>
          <a:ext cx="654308" cy="654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DBBD1-F7E0-4CF2-A62B-D8ABFFFC1893}">
      <dsp:nvSpPr>
        <dsp:cNvPr id="0" name=""/>
        <dsp:cNvSpPr/>
      </dsp:nvSpPr>
      <dsp:spPr>
        <a:xfrm>
          <a:off x="770920" y="1046475"/>
          <a:ext cx="7904800" cy="523447"/>
        </a:xfrm>
        <a:prstGeom prst="rect">
          <a:avLst/>
        </a:prstGeom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48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Hardware y Software de Adquisición de Bioseñales</a:t>
          </a:r>
          <a:endParaRPr lang="es-EC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920" y="1046475"/>
        <a:ext cx="7904800" cy="523447"/>
      </dsp:txXfrm>
    </dsp:sp>
    <dsp:sp modelId="{D79CAD3B-8C30-473B-8392-C45A008B6DD4}">
      <dsp:nvSpPr>
        <dsp:cNvPr id="0" name=""/>
        <dsp:cNvSpPr/>
      </dsp:nvSpPr>
      <dsp:spPr>
        <a:xfrm>
          <a:off x="443766" y="981044"/>
          <a:ext cx="654308" cy="654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4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6E4E1-74C2-4043-BD1A-6ED4C24C8060}">
      <dsp:nvSpPr>
        <dsp:cNvPr id="0" name=""/>
        <dsp:cNvSpPr/>
      </dsp:nvSpPr>
      <dsp:spPr>
        <a:xfrm>
          <a:off x="886042" y="1831394"/>
          <a:ext cx="7789678" cy="523447"/>
        </a:xfrm>
        <a:prstGeom prst="rect">
          <a:avLst/>
        </a:prstGeom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48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Adquisición y Procesamiento de Bioseñales</a:t>
          </a:r>
          <a:endParaRPr lang="es-EC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6042" y="1831394"/>
        <a:ext cx="7789678" cy="523447"/>
      </dsp:txXfrm>
    </dsp:sp>
    <dsp:sp modelId="{4B49CB34-7FE1-4D43-9AAD-8FC0633E8622}">
      <dsp:nvSpPr>
        <dsp:cNvPr id="0" name=""/>
        <dsp:cNvSpPr/>
      </dsp:nvSpPr>
      <dsp:spPr>
        <a:xfrm>
          <a:off x="558887" y="1765964"/>
          <a:ext cx="654308" cy="654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B3982-045E-45A4-AA32-524F1ECB453D}">
      <dsp:nvSpPr>
        <dsp:cNvPr id="0" name=""/>
        <dsp:cNvSpPr/>
      </dsp:nvSpPr>
      <dsp:spPr>
        <a:xfrm>
          <a:off x="770920" y="2616314"/>
          <a:ext cx="7904800" cy="523447"/>
        </a:xfrm>
        <a:prstGeom prst="rect">
          <a:avLst/>
        </a:prstGeom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48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Análisis de Resultados</a:t>
          </a:r>
          <a:endParaRPr lang="es-EC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920" y="2616314"/>
        <a:ext cx="7904800" cy="523447"/>
      </dsp:txXfrm>
    </dsp:sp>
    <dsp:sp modelId="{73BB6954-6E04-449F-9ADD-1F537FA8288B}">
      <dsp:nvSpPr>
        <dsp:cNvPr id="0" name=""/>
        <dsp:cNvSpPr/>
      </dsp:nvSpPr>
      <dsp:spPr>
        <a:xfrm>
          <a:off x="443766" y="2550883"/>
          <a:ext cx="654308" cy="654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4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F7403-9B21-44C1-B44B-A84DEE9097F6}">
      <dsp:nvSpPr>
        <dsp:cNvPr id="0" name=""/>
        <dsp:cNvSpPr/>
      </dsp:nvSpPr>
      <dsp:spPr>
        <a:xfrm>
          <a:off x="395833" y="3401233"/>
          <a:ext cx="8279887" cy="523447"/>
        </a:xfrm>
        <a:prstGeom prst="rect">
          <a:avLst/>
        </a:prstGeom>
        <a:gradFill rotWithShape="0">
          <a:gsLst>
            <a:gs pos="28000">
              <a:schemeClr val="bg1"/>
            </a:gs>
            <a:gs pos="85000">
              <a:schemeClr val="bg2">
                <a:lumMod val="90000"/>
              </a:schemeClr>
            </a:gs>
            <a:gs pos="98000">
              <a:schemeClr val="bg2">
                <a:lumMod val="50000"/>
              </a:schemeClr>
            </a:gs>
          </a:gsLst>
          <a:lin ang="108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48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Conclusiones y Recomendaciones</a:t>
          </a:r>
          <a:endParaRPr lang="es-EC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833" y="3401233"/>
        <a:ext cx="8279887" cy="523447"/>
      </dsp:txXfrm>
    </dsp:sp>
    <dsp:sp modelId="{AA4DDCDD-CDA6-4526-B6F0-45B74D28CA30}">
      <dsp:nvSpPr>
        <dsp:cNvPr id="0" name=""/>
        <dsp:cNvSpPr/>
      </dsp:nvSpPr>
      <dsp:spPr>
        <a:xfrm>
          <a:off x="68679" y="3335802"/>
          <a:ext cx="654308" cy="6543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0541E-E611-497F-A9D3-A73C3AF3BB7C}">
      <dsp:nvSpPr>
        <dsp:cNvPr id="0" name=""/>
        <dsp:cNvSpPr/>
      </dsp:nvSpPr>
      <dsp:spPr>
        <a:xfrm>
          <a:off x="0" y="5677"/>
          <a:ext cx="5496201" cy="5051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Consideraciones éticas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659" y="30336"/>
        <a:ext cx="5446883" cy="455825"/>
      </dsp:txXfrm>
    </dsp:sp>
    <dsp:sp modelId="{23F95A1C-5063-4FB6-973E-A149C0AE9F5D}">
      <dsp:nvSpPr>
        <dsp:cNvPr id="0" name=""/>
        <dsp:cNvSpPr/>
      </dsp:nvSpPr>
      <dsp:spPr>
        <a:xfrm>
          <a:off x="0" y="510821"/>
          <a:ext cx="5496201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0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solidFill>
                <a:schemeClr val="tx1"/>
              </a:solidFill>
            </a:rPr>
            <a:t>Participación voluntaria e informada.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solidFill>
                <a:schemeClr val="tx1"/>
              </a:solidFill>
            </a:rPr>
            <a:t>Procedimiento no invasivo e indoloro.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solidFill>
                <a:schemeClr val="tx1"/>
              </a:solidFill>
            </a:rPr>
            <a:t>Uso de datos con fines investigativos.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0" y="510821"/>
        <a:ext cx="5496201" cy="1304100"/>
      </dsp:txXfrm>
    </dsp:sp>
    <dsp:sp modelId="{AFCB0648-7158-430B-AFB7-B95CCBFD7F8C}">
      <dsp:nvSpPr>
        <dsp:cNvPr id="0" name=""/>
        <dsp:cNvSpPr/>
      </dsp:nvSpPr>
      <dsp:spPr>
        <a:xfrm>
          <a:off x="0" y="1814921"/>
          <a:ext cx="5496201" cy="50514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Instrumentos de evaluación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659" y="1839580"/>
        <a:ext cx="5446883" cy="455825"/>
      </dsp:txXfrm>
    </dsp:sp>
    <dsp:sp modelId="{190C8884-FB96-4512-8589-BEDC67B18C6D}">
      <dsp:nvSpPr>
        <dsp:cNvPr id="0" name=""/>
        <dsp:cNvSpPr/>
      </dsp:nvSpPr>
      <dsp:spPr>
        <a:xfrm>
          <a:off x="0" y="2400704"/>
          <a:ext cx="5496201" cy="50514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Procedimiento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659" y="2425363"/>
        <a:ext cx="5446883" cy="455825"/>
      </dsp:txXfrm>
    </dsp:sp>
    <dsp:sp modelId="{7731FD05-E48A-4998-83C2-207AD56AA573}">
      <dsp:nvSpPr>
        <dsp:cNvPr id="0" name=""/>
        <dsp:cNvSpPr/>
      </dsp:nvSpPr>
      <dsp:spPr>
        <a:xfrm>
          <a:off x="0" y="2905848"/>
          <a:ext cx="5496201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0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solidFill>
                <a:schemeClr val="tx1"/>
              </a:solidFill>
            </a:rPr>
            <a:t>Instrucciones.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solidFill>
                <a:schemeClr val="tx1"/>
              </a:solidFill>
            </a:rPr>
            <a:t>Aplicación de instrumentos de evaluación.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solidFill>
                <a:schemeClr val="tx1"/>
              </a:solidFill>
            </a:rPr>
            <a:t>Colocación de sensores.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>
              <a:solidFill>
                <a:schemeClr val="tx1"/>
              </a:solidFill>
            </a:rPr>
            <a:t>Estimulación y registro de señales.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0" y="2905848"/>
        <a:ext cx="5496201" cy="1622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CBC17-5DD8-48B6-8B92-E590FD971157}">
      <dsp:nvSpPr>
        <dsp:cNvPr id="0" name=""/>
        <dsp:cNvSpPr/>
      </dsp:nvSpPr>
      <dsp:spPr>
        <a:xfrm rot="10800000">
          <a:off x="1429228" y="3051"/>
          <a:ext cx="5858644" cy="130284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10 sujetos: 50% mujeres &amp; 50% hombres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3051"/>
        <a:ext cx="5532934" cy="1302842"/>
      </dsp:txXfrm>
    </dsp:sp>
    <dsp:sp modelId="{FE624C44-731B-4F98-829D-6714E4142F05}">
      <dsp:nvSpPr>
        <dsp:cNvPr id="0" name=""/>
        <dsp:cNvSpPr/>
      </dsp:nvSpPr>
      <dsp:spPr>
        <a:xfrm>
          <a:off x="648404" y="3051"/>
          <a:ext cx="1302842" cy="130284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07CA5-60BA-434A-B1E8-8840A216E325}">
      <dsp:nvSpPr>
        <dsp:cNvPr id="0" name=""/>
        <dsp:cNvSpPr/>
      </dsp:nvSpPr>
      <dsp:spPr>
        <a:xfrm rot="10800000">
          <a:off x="1429228" y="1694802"/>
          <a:ext cx="5858644" cy="1302842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6 registros de 180s: Basal, A-Stress, A-Relax, AV-Stress, AV-Relax y AVI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1694802"/>
        <a:ext cx="5532934" cy="1302842"/>
      </dsp:txXfrm>
    </dsp:sp>
    <dsp:sp modelId="{3EC3C007-C98E-44B1-8BE6-B68BA01DCC7E}">
      <dsp:nvSpPr>
        <dsp:cNvPr id="0" name=""/>
        <dsp:cNvSpPr/>
      </dsp:nvSpPr>
      <dsp:spPr>
        <a:xfrm>
          <a:off x="648404" y="1694802"/>
          <a:ext cx="1302842" cy="1302842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30572-68A6-44AA-A41E-6E264F30EA15}">
      <dsp:nvSpPr>
        <dsp:cNvPr id="0" name=""/>
        <dsp:cNvSpPr/>
      </dsp:nvSpPr>
      <dsp:spPr>
        <a:xfrm rot="10800000">
          <a:off x="1429228" y="3386553"/>
          <a:ext cx="5858644" cy="1302842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6 señales fisiológicas: </a:t>
          </a: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ECG, FLW, PPG, GSR (2) y TEM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3386553"/>
        <a:ext cx="5532934" cy="1302842"/>
      </dsp:txXfrm>
    </dsp:sp>
    <dsp:sp modelId="{A4093ADF-8971-4338-8E6D-9C928CD83227}">
      <dsp:nvSpPr>
        <dsp:cNvPr id="0" name=""/>
        <dsp:cNvSpPr/>
      </dsp:nvSpPr>
      <dsp:spPr>
        <a:xfrm>
          <a:off x="648404" y="3386553"/>
          <a:ext cx="1302842" cy="1302842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67F1E-B2E3-4145-B0B9-2FC014768136}">
      <dsp:nvSpPr>
        <dsp:cNvPr id="0" name=""/>
        <dsp:cNvSpPr/>
      </dsp:nvSpPr>
      <dsp:spPr>
        <a:xfrm>
          <a:off x="0" y="43864"/>
          <a:ext cx="8139659" cy="505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ECG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674" y="68538"/>
        <a:ext cx="8090311" cy="456092"/>
      </dsp:txXfrm>
    </dsp:sp>
    <dsp:sp modelId="{EA991F83-00F0-4066-89F3-F4FF0CA14AAA}">
      <dsp:nvSpPr>
        <dsp:cNvPr id="0" name=""/>
        <dsp:cNvSpPr/>
      </dsp:nvSpPr>
      <dsp:spPr>
        <a:xfrm>
          <a:off x="0" y="549304"/>
          <a:ext cx="813965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4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LF/HF: Relación del sistema parasimpático (LF) y simpático (HF).</a:t>
          </a:r>
          <a:endParaRPr lang="es-EC" sz="2000" kern="1200" dirty="0"/>
        </a:p>
      </dsp:txBody>
      <dsp:txXfrm>
        <a:off x="0" y="549304"/>
        <a:ext cx="8139659" cy="447120"/>
      </dsp:txXfrm>
    </dsp:sp>
    <dsp:sp modelId="{27A28BE9-29DC-449F-8008-3FEDDFD64F2A}">
      <dsp:nvSpPr>
        <dsp:cNvPr id="0" name=""/>
        <dsp:cNvSpPr/>
      </dsp:nvSpPr>
      <dsp:spPr>
        <a:xfrm>
          <a:off x="0" y="996424"/>
          <a:ext cx="8139659" cy="5054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FLW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674" y="1021098"/>
        <a:ext cx="8090311" cy="456092"/>
      </dsp:txXfrm>
    </dsp:sp>
    <dsp:sp modelId="{07AEA358-59BB-492C-9FDD-309DF4160695}">
      <dsp:nvSpPr>
        <dsp:cNvPr id="0" name=""/>
        <dsp:cNvSpPr/>
      </dsp:nvSpPr>
      <dsp:spPr>
        <a:xfrm>
          <a:off x="0" y="1501864"/>
          <a:ext cx="813965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4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 err="1"/>
            <a:t>TTot</a:t>
          </a:r>
          <a:r>
            <a:rPr lang="es-ES" sz="2000" kern="1200" dirty="0"/>
            <a:t>: Duración promedio de respiración. </a:t>
          </a:r>
          <a:endParaRPr lang="es-EC" sz="2000" kern="1200" dirty="0"/>
        </a:p>
      </dsp:txBody>
      <dsp:txXfrm>
        <a:off x="0" y="1501864"/>
        <a:ext cx="8139659" cy="447120"/>
      </dsp:txXfrm>
    </dsp:sp>
    <dsp:sp modelId="{37551E74-0DEB-4ABA-90AD-DEA189B57296}">
      <dsp:nvSpPr>
        <dsp:cNvPr id="0" name=""/>
        <dsp:cNvSpPr/>
      </dsp:nvSpPr>
      <dsp:spPr>
        <a:xfrm>
          <a:off x="0" y="1948984"/>
          <a:ext cx="8139659" cy="5054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PPG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674" y="1973658"/>
        <a:ext cx="8090311" cy="456092"/>
      </dsp:txXfrm>
    </dsp:sp>
    <dsp:sp modelId="{2D1C5EAE-B77C-428D-B862-AA37E6BE863C}">
      <dsp:nvSpPr>
        <dsp:cNvPr id="0" name=""/>
        <dsp:cNvSpPr/>
      </dsp:nvSpPr>
      <dsp:spPr>
        <a:xfrm>
          <a:off x="0" y="2454424"/>
          <a:ext cx="813965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4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 err="1"/>
            <a:t>sdSST</a:t>
          </a:r>
          <a:r>
            <a:rPr lang="es-ES" sz="2000" kern="1200" dirty="0"/>
            <a:t>: Variabilidad temporal de latidos. </a:t>
          </a:r>
          <a:endParaRPr lang="es-EC" sz="2000" kern="1200" dirty="0"/>
        </a:p>
      </dsp:txBody>
      <dsp:txXfrm>
        <a:off x="0" y="2454424"/>
        <a:ext cx="8139659" cy="447120"/>
      </dsp:txXfrm>
    </dsp:sp>
    <dsp:sp modelId="{B67B1973-35F1-4CE8-99B8-4DC14AFB80E7}">
      <dsp:nvSpPr>
        <dsp:cNvPr id="0" name=""/>
        <dsp:cNvSpPr/>
      </dsp:nvSpPr>
      <dsp:spPr>
        <a:xfrm>
          <a:off x="0" y="2901545"/>
          <a:ext cx="8139659" cy="505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GSR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674" y="2926219"/>
        <a:ext cx="8090311" cy="456092"/>
      </dsp:txXfrm>
    </dsp:sp>
    <dsp:sp modelId="{FECF688A-6AF8-4866-9601-1FC6C1AEDD33}">
      <dsp:nvSpPr>
        <dsp:cNvPr id="0" name=""/>
        <dsp:cNvSpPr/>
      </dsp:nvSpPr>
      <dsp:spPr>
        <a:xfrm>
          <a:off x="0" y="3406985"/>
          <a:ext cx="8139659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4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 err="1"/>
            <a:t>GSRm</a:t>
          </a:r>
          <a:r>
            <a:rPr lang="es-ES" sz="2000" kern="1200" dirty="0"/>
            <a:t>: Pendiente de ajuste. </a:t>
          </a:r>
          <a:endParaRPr lang="es-EC" sz="2000" kern="1200" dirty="0"/>
        </a:p>
      </dsp:txBody>
      <dsp:txXfrm>
        <a:off x="0" y="3406985"/>
        <a:ext cx="8139659" cy="447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67F1E-B2E3-4145-B0B9-2FC014768136}">
      <dsp:nvSpPr>
        <dsp:cNvPr id="0" name=""/>
        <dsp:cNvSpPr/>
      </dsp:nvSpPr>
      <dsp:spPr>
        <a:xfrm>
          <a:off x="0" y="43864"/>
          <a:ext cx="1866276" cy="505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68538"/>
        <a:ext cx="1816928" cy="456092"/>
      </dsp:txXfrm>
    </dsp:sp>
    <dsp:sp modelId="{EA991F83-00F0-4066-89F3-F4FF0CA14AAA}">
      <dsp:nvSpPr>
        <dsp:cNvPr id="0" name=""/>
        <dsp:cNvSpPr/>
      </dsp:nvSpPr>
      <dsp:spPr>
        <a:xfrm>
          <a:off x="0" y="549304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+ LF</a:t>
          </a:r>
          <a:endParaRPr lang="es-EC" sz="2000" kern="1200" dirty="0"/>
        </a:p>
      </dsp:txBody>
      <dsp:txXfrm>
        <a:off x="0" y="549304"/>
        <a:ext cx="1866276" cy="447120"/>
      </dsp:txXfrm>
    </dsp:sp>
    <dsp:sp modelId="{27A28BE9-29DC-449F-8008-3FEDDFD64F2A}">
      <dsp:nvSpPr>
        <dsp:cNvPr id="0" name=""/>
        <dsp:cNvSpPr/>
      </dsp:nvSpPr>
      <dsp:spPr>
        <a:xfrm>
          <a:off x="0" y="996424"/>
          <a:ext cx="1866276" cy="5054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1021098"/>
        <a:ext cx="1816928" cy="456092"/>
      </dsp:txXfrm>
    </dsp:sp>
    <dsp:sp modelId="{07AEA358-59BB-492C-9FDD-309DF4160695}">
      <dsp:nvSpPr>
        <dsp:cNvPr id="0" name=""/>
        <dsp:cNvSpPr/>
      </dsp:nvSpPr>
      <dsp:spPr>
        <a:xfrm>
          <a:off x="0" y="1501864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- </a:t>
          </a:r>
          <a:r>
            <a:rPr lang="es-ES" sz="2000" kern="1200" dirty="0" err="1"/>
            <a:t>TTot</a:t>
          </a:r>
          <a:endParaRPr lang="es-EC" sz="2000" kern="1200" dirty="0"/>
        </a:p>
      </dsp:txBody>
      <dsp:txXfrm>
        <a:off x="0" y="1501864"/>
        <a:ext cx="1866276" cy="447120"/>
      </dsp:txXfrm>
    </dsp:sp>
    <dsp:sp modelId="{37551E74-0DEB-4ABA-90AD-DEA189B57296}">
      <dsp:nvSpPr>
        <dsp:cNvPr id="0" name=""/>
        <dsp:cNvSpPr/>
      </dsp:nvSpPr>
      <dsp:spPr>
        <a:xfrm>
          <a:off x="0" y="1948984"/>
          <a:ext cx="1866276" cy="5054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1973658"/>
        <a:ext cx="1816928" cy="456092"/>
      </dsp:txXfrm>
    </dsp:sp>
    <dsp:sp modelId="{2D1C5EAE-B77C-428D-B862-AA37E6BE863C}">
      <dsp:nvSpPr>
        <dsp:cNvPr id="0" name=""/>
        <dsp:cNvSpPr/>
      </dsp:nvSpPr>
      <dsp:spPr>
        <a:xfrm>
          <a:off x="0" y="2454424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+</a:t>
          </a:r>
          <a:r>
            <a:rPr lang="es-ES" sz="2000" kern="1200" dirty="0" err="1"/>
            <a:t>sdSST</a:t>
          </a:r>
          <a:endParaRPr lang="es-EC" sz="2000" kern="1200" dirty="0"/>
        </a:p>
      </dsp:txBody>
      <dsp:txXfrm>
        <a:off x="0" y="2454424"/>
        <a:ext cx="1866276" cy="447120"/>
      </dsp:txXfrm>
    </dsp:sp>
    <dsp:sp modelId="{B67B1973-35F1-4CE8-99B8-4DC14AFB80E7}">
      <dsp:nvSpPr>
        <dsp:cNvPr id="0" name=""/>
        <dsp:cNvSpPr/>
      </dsp:nvSpPr>
      <dsp:spPr>
        <a:xfrm>
          <a:off x="0" y="2901545"/>
          <a:ext cx="1866276" cy="505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2926219"/>
        <a:ext cx="1816928" cy="456092"/>
      </dsp:txXfrm>
    </dsp:sp>
    <dsp:sp modelId="{FECF688A-6AF8-4866-9601-1FC6C1AEDD33}">
      <dsp:nvSpPr>
        <dsp:cNvPr id="0" name=""/>
        <dsp:cNvSpPr/>
      </dsp:nvSpPr>
      <dsp:spPr>
        <a:xfrm>
          <a:off x="0" y="3406985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Positiva </a:t>
          </a:r>
          <a:endParaRPr lang="es-EC" sz="2000" kern="1200" dirty="0"/>
        </a:p>
      </dsp:txBody>
      <dsp:txXfrm>
        <a:off x="0" y="3406985"/>
        <a:ext cx="1866276" cy="447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67F1E-B2E3-4145-B0B9-2FC014768136}">
      <dsp:nvSpPr>
        <dsp:cNvPr id="0" name=""/>
        <dsp:cNvSpPr/>
      </dsp:nvSpPr>
      <dsp:spPr>
        <a:xfrm>
          <a:off x="0" y="43864"/>
          <a:ext cx="1866276" cy="505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68538"/>
        <a:ext cx="1816928" cy="456092"/>
      </dsp:txXfrm>
    </dsp:sp>
    <dsp:sp modelId="{EA991F83-00F0-4066-89F3-F4FF0CA14AAA}">
      <dsp:nvSpPr>
        <dsp:cNvPr id="0" name=""/>
        <dsp:cNvSpPr/>
      </dsp:nvSpPr>
      <dsp:spPr>
        <a:xfrm>
          <a:off x="0" y="549304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- LF</a:t>
          </a:r>
          <a:endParaRPr lang="es-EC" sz="2000" kern="1200" dirty="0"/>
        </a:p>
      </dsp:txBody>
      <dsp:txXfrm>
        <a:off x="0" y="549304"/>
        <a:ext cx="1866276" cy="447120"/>
      </dsp:txXfrm>
    </dsp:sp>
    <dsp:sp modelId="{27A28BE9-29DC-449F-8008-3FEDDFD64F2A}">
      <dsp:nvSpPr>
        <dsp:cNvPr id="0" name=""/>
        <dsp:cNvSpPr/>
      </dsp:nvSpPr>
      <dsp:spPr>
        <a:xfrm>
          <a:off x="0" y="996424"/>
          <a:ext cx="1866276" cy="5054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1021098"/>
        <a:ext cx="1816928" cy="456092"/>
      </dsp:txXfrm>
    </dsp:sp>
    <dsp:sp modelId="{07AEA358-59BB-492C-9FDD-309DF4160695}">
      <dsp:nvSpPr>
        <dsp:cNvPr id="0" name=""/>
        <dsp:cNvSpPr/>
      </dsp:nvSpPr>
      <dsp:spPr>
        <a:xfrm>
          <a:off x="0" y="1501864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+ </a:t>
          </a:r>
          <a:r>
            <a:rPr lang="es-ES" sz="2000" kern="1200" dirty="0" err="1"/>
            <a:t>TTot</a:t>
          </a:r>
          <a:endParaRPr lang="es-EC" sz="2000" kern="1200" dirty="0"/>
        </a:p>
      </dsp:txBody>
      <dsp:txXfrm>
        <a:off x="0" y="1501864"/>
        <a:ext cx="1866276" cy="447120"/>
      </dsp:txXfrm>
    </dsp:sp>
    <dsp:sp modelId="{37551E74-0DEB-4ABA-90AD-DEA189B57296}">
      <dsp:nvSpPr>
        <dsp:cNvPr id="0" name=""/>
        <dsp:cNvSpPr/>
      </dsp:nvSpPr>
      <dsp:spPr>
        <a:xfrm>
          <a:off x="0" y="1948984"/>
          <a:ext cx="1866276" cy="5054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1973658"/>
        <a:ext cx="1816928" cy="456092"/>
      </dsp:txXfrm>
    </dsp:sp>
    <dsp:sp modelId="{2D1C5EAE-B77C-428D-B862-AA37E6BE863C}">
      <dsp:nvSpPr>
        <dsp:cNvPr id="0" name=""/>
        <dsp:cNvSpPr/>
      </dsp:nvSpPr>
      <dsp:spPr>
        <a:xfrm>
          <a:off x="0" y="2454424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-</a:t>
          </a:r>
          <a:r>
            <a:rPr lang="es-ES" sz="2000" kern="1200" dirty="0" err="1"/>
            <a:t>sdSST</a:t>
          </a:r>
          <a:endParaRPr lang="es-EC" sz="2000" kern="1200" dirty="0"/>
        </a:p>
      </dsp:txBody>
      <dsp:txXfrm>
        <a:off x="0" y="2454424"/>
        <a:ext cx="1866276" cy="447120"/>
      </dsp:txXfrm>
    </dsp:sp>
    <dsp:sp modelId="{B67B1973-35F1-4CE8-99B8-4DC14AFB80E7}">
      <dsp:nvSpPr>
        <dsp:cNvPr id="0" name=""/>
        <dsp:cNvSpPr/>
      </dsp:nvSpPr>
      <dsp:spPr>
        <a:xfrm>
          <a:off x="0" y="2901545"/>
          <a:ext cx="1866276" cy="505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24674" y="2926219"/>
        <a:ext cx="1816928" cy="456092"/>
      </dsp:txXfrm>
    </dsp:sp>
    <dsp:sp modelId="{FECF688A-6AF8-4866-9601-1FC6C1AEDD33}">
      <dsp:nvSpPr>
        <dsp:cNvPr id="0" name=""/>
        <dsp:cNvSpPr/>
      </dsp:nvSpPr>
      <dsp:spPr>
        <a:xfrm>
          <a:off x="0" y="3406985"/>
          <a:ext cx="18662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Negativa </a:t>
          </a:r>
          <a:endParaRPr lang="es-EC" sz="2000" kern="1200" dirty="0"/>
        </a:p>
      </dsp:txBody>
      <dsp:txXfrm>
        <a:off x="0" y="3406985"/>
        <a:ext cx="1866276" cy="447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0395A-63FC-4991-B5F2-18F0FD0E31D0}">
      <dsp:nvSpPr>
        <dsp:cNvPr id="0" name=""/>
        <dsp:cNvSpPr/>
      </dsp:nvSpPr>
      <dsp:spPr>
        <a:xfrm>
          <a:off x="1448" y="0"/>
          <a:ext cx="1421798" cy="50404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1448" y="0"/>
        <a:ext cx="1421798" cy="1512146"/>
      </dsp:txXfrm>
    </dsp:sp>
    <dsp:sp modelId="{F33D2446-9F8B-48AF-AE6E-DE226038567A}">
      <dsp:nvSpPr>
        <dsp:cNvPr id="0" name=""/>
        <dsp:cNvSpPr/>
      </dsp:nvSpPr>
      <dsp:spPr>
        <a:xfrm>
          <a:off x="143628" y="1512576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 err="1">
              <a:solidFill>
                <a:schemeClr val="tx1"/>
              </a:solidFill>
            </a:rPr>
            <a:t>Coef</a:t>
          </a:r>
          <a:r>
            <a:rPr lang="es-ES" sz="1600" b="1" i="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 err="1">
              <a:solidFill>
                <a:schemeClr val="tx1"/>
              </a:solidFill>
            </a:rPr>
            <a:t>Silhouette</a:t>
          </a:r>
          <a:endParaRPr lang="es-ES" sz="1600" b="1" i="0" kern="1200" dirty="0">
            <a:solidFill>
              <a:schemeClr val="tx1"/>
            </a:solidFill>
          </a:endParaRPr>
        </a:p>
      </dsp:txBody>
      <dsp:txXfrm>
        <a:off x="172632" y="1541580"/>
        <a:ext cx="1079430" cy="932245"/>
      </dsp:txXfrm>
    </dsp:sp>
    <dsp:sp modelId="{FD6AF1A4-1084-4966-B16F-785272F44826}">
      <dsp:nvSpPr>
        <dsp:cNvPr id="0" name=""/>
        <dsp:cNvSpPr/>
      </dsp:nvSpPr>
      <dsp:spPr>
        <a:xfrm>
          <a:off x="143628" y="2655177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614413"/>
            <a:satOff val="-1584"/>
            <a:lumOff val="-107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solidFill>
                <a:schemeClr val="tx1"/>
              </a:solidFill>
            </a:rPr>
            <a:t>Coef</a:t>
          </a:r>
          <a:r>
            <a:rPr lang="es-ES" sz="1600" b="1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Jaccard</a:t>
          </a:r>
        </a:p>
      </dsp:txBody>
      <dsp:txXfrm>
        <a:off x="172632" y="2684181"/>
        <a:ext cx="1079430" cy="932245"/>
      </dsp:txXfrm>
    </dsp:sp>
    <dsp:sp modelId="{90ACB41F-512F-496F-9063-6934EB67D9AB}">
      <dsp:nvSpPr>
        <dsp:cNvPr id="0" name=""/>
        <dsp:cNvSpPr/>
      </dsp:nvSpPr>
      <dsp:spPr>
        <a:xfrm>
          <a:off x="143628" y="3797778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1228826"/>
            <a:satOff val="-3167"/>
            <a:lumOff val="-213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solidFill>
                <a:schemeClr val="tx1"/>
              </a:solidFill>
            </a:rPr>
            <a:t>Caract</a:t>
          </a:r>
          <a:r>
            <a:rPr lang="es-ES" sz="1600" b="1" kern="1200" dirty="0">
              <a:solidFill>
                <a:schemeClr val="tx1"/>
              </a:solidFill>
            </a:rPr>
            <a:t>.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72632" y="3826782"/>
        <a:ext cx="1079430" cy="932245"/>
      </dsp:txXfrm>
    </dsp:sp>
    <dsp:sp modelId="{E8391EC0-1879-413F-B213-D29F4C0C1431}">
      <dsp:nvSpPr>
        <dsp:cNvPr id="0" name=""/>
        <dsp:cNvSpPr/>
      </dsp:nvSpPr>
      <dsp:spPr>
        <a:xfrm>
          <a:off x="1529882" y="0"/>
          <a:ext cx="1421798" cy="50404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Modelo 1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1529882" y="0"/>
        <a:ext cx="1421798" cy="1512146"/>
      </dsp:txXfrm>
    </dsp:sp>
    <dsp:sp modelId="{734B11A7-EB3F-493B-9649-F2930D5A608A}">
      <dsp:nvSpPr>
        <dsp:cNvPr id="0" name=""/>
        <dsp:cNvSpPr/>
      </dsp:nvSpPr>
      <dsp:spPr>
        <a:xfrm>
          <a:off x="1672062" y="1512576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1843239"/>
            <a:satOff val="-4751"/>
            <a:lumOff val="-3209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0.41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701066" y="1541580"/>
        <a:ext cx="1079430" cy="932245"/>
      </dsp:txXfrm>
    </dsp:sp>
    <dsp:sp modelId="{219B26F1-8C27-4AE2-AEA6-C8A38B1C36B5}">
      <dsp:nvSpPr>
        <dsp:cNvPr id="0" name=""/>
        <dsp:cNvSpPr/>
      </dsp:nvSpPr>
      <dsp:spPr>
        <a:xfrm>
          <a:off x="1672062" y="2655177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2457652"/>
            <a:satOff val="-6334"/>
            <a:lumOff val="-427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0.71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701066" y="2684181"/>
        <a:ext cx="1079430" cy="932245"/>
      </dsp:txXfrm>
    </dsp:sp>
    <dsp:sp modelId="{B99CE9ED-72C3-4C77-B73E-ACB27ABA7DFD}">
      <dsp:nvSpPr>
        <dsp:cNvPr id="0" name=""/>
        <dsp:cNvSpPr/>
      </dsp:nvSpPr>
      <dsp:spPr>
        <a:xfrm>
          <a:off x="1672062" y="3797778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3072065"/>
            <a:satOff val="-7918"/>
            <a:lumOff val="-5348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Todas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701066" y="3826782"/>
        <a:ext cx="1079430" cy="932245"/>
      </dsp:txXfrm>
    </dsp:sp>
    <dsp:sp modelId="{8AD8A275-1C1C-4ECE-B79B-C5261C51B1AC}">
      <dsp:nvSpPr>
        <dsp:cNvPr id="0" name=""/>
        <dsp:cNvSpPr/>
      </dsp:nvSpPr>
      <dsp:spPr>
        <a:xfrm>
          <a:off x="3058315" y="0"/>
          <a:ext cx="1421798" cy="50404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Modelo 2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3058315" y="0"/>
        <a:ext cx="1421798" cy="1512146"/>
      </dsp:txXfrm>
    </dsp:sp>
    <dsp:sp modelId="{CEBA6877-A020-475E-9C6E-9FD2EDBE7424}">
      <dsp:nvSpPr>
        <dsp:cNvPr id="0" name=""/>
        <dsp:cNvSpPr/>
      </dsp:nvSpPr>
      <dsp:spPr>
        <a:xfrm>
          <a:off x="3200495" y="1512576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3686478"/>
            <a:satOff val="-9501"/>
            <a:lumOff val="-6417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0.66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229499" y="1541580"/>
        <a:ext cx="1079430" cy="932245"/>
      </dsp:txXfrm>
    </dsp:sp>
    <dsp:sp modelId="{19FDF72A-24A6-4B8C-A741-A044918438E7}">
      <dsp:nvSpPr>
        <dsp:cNvPr id="0" name=""/>
        <dsp:cNvSpPr/>
      </dsp:nvSpPr>
      <dsp:spPr>
        <a:xfrm>
          <a:off x="3200495" y="2655177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4300891"/>
            <a:satOff val="-11085"/>
            <a:lumOff val="-7487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0.86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229499" y="2684181"/>
        <a:ext cx="1079430" cy="932245"/>
      </dsp:txXfrm>
    </dsp:sp>
    <dsp:sp modelId="{E7048670-9174-44A4-AFDE-9E2655FFD971}">
      <dsp:nvSpPr>
        <dsp:cNvPr id="0" name=""/>
        <dsp:cNvSpPr/>
      </dsp:nvSpPr>
      <dsp:spPr>
        <a:xfrm>
          <a:off x="3200495" y="3797778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4915304"/>
            <a:satOff val="-12668"/>
            <a:lumOff val="-855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p-valor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(</a:t>
          </a:r>
          <a:r>
            <a:rPr lang="el-GR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α</a:t>
          </a:r>
          <a:r>
            <a:rPr lang="es-E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= 0.1</a:t>
          </a:r>
          <a:r>
            <a:rPr lang="es-ES" sz="2000" kern="1200" dirty="0">
              <a:solidFill>
                <a:schemeClr val="tx1"/>
              </a:solidFill>
            </a:rPr>
            <a:t>)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229499" y="3826782"/>
        <a:ext cx="1079430" cy="932245"/>
      </dsp:txXfrm>
    </dsp:sp>
    <dsp:sp modelId="{39D53D94-5686-4126-AEED-45AB423A21F4}">
      <dsp:nvSpPr>
        <dsp:cNvPr id="0" name=""/>
        <dsp:cNvSpPr/>
      </dsp:nvSpPr>
      <dsp:spPr>
        <a:xfrm>
          <a:off x="4586748" y="0"/>
          <a:ext cx="1421798" cy="50404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Modelo 3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586748" y="0"/>
        <a:ext cx="1421798" cy="1512146"/>
      </dsp:txXfrm>
    </dsp:sp>
    <dsp:sp modelId="{E15E12A6-976E-4FED-BB50-87F52187FFA9}">
      <dsp:nvSpPr>
        <dsp:cNvPr id="0" name=""/>
        <dsp:cNvSpPr/>
      </dsp:nvSpPr>
      <dsp:spPr>
        <a:xfrm>
          <a:off x="4728928" y="1512576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5529717"/>
            <a:satOff val="-14252"/>
            <a:lumOff val="-9626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0.39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757932" y="1541580"/>
        <a:ext cx="1079430" cy="932245"/>
      </dsp:txXfrm>
    </dsp:sp>
    <dsp:sp modelId="{94456096-F3B0-4792-8366-2646874D02D4}">
      <dsp:nvSpPr>
        <dsp:cNvPr id="0" name=""/>
        <dsp:cNvSpPr/>
      </dsp:nvSpPr>
      <dsp:spPr>
        <a:xfrm>
          <a:off x="4728928" y="2655177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6144130"/>
            <a:satOff val="-15835"/>
            <a:lumOff val="-1069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0.35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757932" y="2684181"/>
        <a:ext cx="1079430" cy="932245"/>
      </dsp:txXfrm>
    </dsp:sp>
    <dsp:sp modelId="{95879009-5112-400B-A780-CD2552A9B8D8}">
      <dsp:nvSpPr>
        <dsp:cNvPr id="0" name=""/>
        <dsp:cNvSpPr/>
      </dsp:nvSpPr>
      <dsp:spPr>
        <a:xfrm>
          <a:off x="4728928" y="3797778"/>
          <a:ext cx="1137438" cy="99025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PCA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757932" y="3826782"/>
        <a:ext cx="1079430" cy="9322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70583-A92E-43EE-930F-C763339274BC}">
      <dsp:nvSpPr>
        <dsp:cNvPr id="0" name=""/>
        <dsp:cNvSpPr/>
      </dsp:nvSpPr>
      <dsp:spPr>
        <a:xfrm rot="10800000">
          <a:off x="1235405" y="2627"/>
          <a:ext cx="10411963" cy="119458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Los sujetos poseían un nivel de estrés moderado (PSS-10: 19.2) previo la estimulación y el 80% de los estímulos aplicados lograron el efecto deseado sobre los participantes. 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534051" y="2627"/>
        <a:ext cx="10113317" cy="1194583"/>
      </dsp:txXfrm>
    </dsp:sp>
    <dsp:sp modelId="{CA85486F-50E4-4995-B5C2-A19B8C543B02}">
      <dsp:nvSpPr>
        <dsp:cNvPr id="0" name=""/>
        <dsp:cNvSpPr/>
      </dsp:nvSpPr>
      <dsp:spPr>
        <a:xfrm>
          <a:off x="57358" y="2627"/>
          <a:ext cx="1194583" cy="119458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8B19A-D97E-400B-A179-057005609565}">
      <dsp:nvSpPr>
        <dsp:cNvPr id="0" name=""/>
        <dsp:cNvSpPr/>
      </dsp:nvSpPr>
      <dsp:spPr>
        <a:xfrm rot="10800000">
          <a:off x="1235405" y="1504591"/>
          <a:ext cx="10411963" cy="1194583"/>
        </a:xfrm>
        <a:prstGeom prst="homePlate">
          <a:avLst/>
        </a:prstGeom>
        <a:solidFill>
          <a:schemeClr val="accent5">
            <a:hueOff val="-1689636"/>
            <a:satOff val="-4355"/>
            <a:lumOff val="-2941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Conforme a los resultados obtenidos las características más relevantes para diferenciar estados de reposo y estimulación corresponden al factor LF/HF de la señal ECG, la variabilidad de los latidos de la señal PPG y la pendiente de la señal GSR, siendo esta última la más efectiva para diferenciar estados de reposo y relajación. 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534051" y="1504591"/>
        <a:ext cx="10113317" cy="1194583"/>
      </dsp:txXfrm>
    </dsp:sp>
    <dsp:sp modelId="{E72FA9DA-EFB8-432F-9C1E-E2CBFA7E1305}">
      <dsp:nvSpPr>
        <dsp:cNvPr id="0" name=""/>
        <dsp:cNvSpPr/>
      </dsp:nvSpPr>
      <dsp:spPr>
        <a:xfrm>
          <a:off x="57358" y="1504591"/>
          <a:ext cx="1194583" cy="119458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9842F-0461-4818-8D44-FD959AF9585C}">
      <dsp:nvSpPr>
        <dsp:cNvPr id="0" name=""/>
        <dsp:cNvSpPr/>
      </dsp:nvSpPr>
      <dsp:spPr>
        <a:xfrm rot="10800000">
          <a:off x="1235405" y="3006554"/>
          <a:ext cx="10411963" cy="1194583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En el análisis por </a:t>
          </a:r>
          <a:r>
            <a:rPr lang="es-ES" sz="1800" i="1" kern="1200" dirty="0" err="1">
              <a:solidFill>
                <a:schemeClr val="tx1"/>
              </a:solidFill>
            </a:rPr>
            <a:t>clustering</a:t>
          </a:r>
          <a:r>
            <a:rPr lang="es-ES" sz="1800" kern="1200" dirty="0">
              <a:solidFill>
                <a:schemeClr val="tx1"/>
              </a:solidFill>
            </a:rPr>
            <a:t> se empleó el algoritmo </a:t>
          </a:r>
          <a:r>
            <a:rPr lang="es-ES" sz="1800" i="1" kern="1200" dirty="0">
              <a:solidFill>
                <a:schemeClr val="tx1"/>
              </a:solidFill>
            </a:rPr>
            <a:t>k-</a:t>
          </a:r>
          <a:r>
            <a:rPr lang="es-ES" sz="1800" i="1" kern="1200" dirty="0" err="1">
              <a:solidFill>
                <a:schemeClr val="tx1"/>
              </a:solidFill>
            </a:rPr>
            <a:t>means</a:t>
          </a:r>
          <a:r>
            <a:rPr lang="es-ES" sz="1800" kern="1200" dirty="0">
              <a:solidFill>
                <a:schemeClr val="tx1"/>
              </a:solidFill>
            </a:rPr>
            <a:t> y se plantearon tres modelos que consideraban diferentes registros y características fisiológicas. Los mejores resultados se obtuvieron con el segundo modelo con coeficiente </a:t>
          </a:r>
          <a:r>
            <a:rPr lang="es-ES" sz="1800" i="1" kern="1200" dirty="0" err="1">
              <a:solidFill>
                <a:schemeClr val="tx1"/>
              </a:solidFill>
            </a:rPr>
            <a:t>silhouette</a:t>
          </a:r>
          <a:r>
            <a:rPr lang="es-ES" sz="1800" kern="1200" dirty="0">
              <a:solidFill>
                <a:schemeClr val="tx1"/>
              </a:solidFill>
            </a:rPr>
            <a:t> promedio de 0.66 y 86% de similitud según el coeficiente de </a:t>
          </a:r>
          <a:r>
            <a:rPr lang="es-ES" sz="1800" i="1" kern="1200" dirty="0">
              <a:solidFill>
                <a:schemeClr val="tx1"/>
              </a:solidFill>
            </a:rPr>
            <a:t>Jaccard.</a:t>
          </a:r>
          <a:r>
            <a:rPr lang="es-ES" sz="1800" kern="1200" dirty="0">
              <a:solidFill>
                <a:schemeClr val="tx1"/>
              </a:solidFill>
            </a:rPr>
            <a:t> 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534051" y="3006554"/>
        <a:ext cx="10113317" cy="1194583"/>
      </dsp:txXfrm>
    </dsp:sp>
    <dsp:sp modelId="{9AD3A5C8-B8E2-4B76-AB4C-7D64EB5882BB}">
      <dsp:nvSpPr>
        <dsp:cNvPr id="0" name=""/>
        <dsp:cNvSpPr/>
      </dsp:nvSpPr>
      <dsp:spPr>
        <a:xfrm>
          <a:off x="57358" y="3006554"/>
          <a:ext cx="1194583" cy="119458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70583-A92E-43EE-930F-C763339274BC}">
      <dsp:nvSpPr>
        <dsp:cNvPr id="0" name=""/>
        <dsp:cNvSpPr/>
      </dsp:nvSpPr>
      <dsp:spPr>
        <a:xfrm rot="10800000">
          <a:off x="1235405" y="2627"/>
          <a:ext cx="10411963" cy="119458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La variabilidad de la amplitud de la respiración (</a:t>
          </a:r>
          <a:r>
            <a:rPr lang="es-ES" sz="1800" kern="1200" dirty="0" err="1">
              <a:solidFill>
                <a:schemeClr val="tx1"/>
              </a:solidFill>
            </a:rPr>
            <a:t>sdFLWA</a:t>
          </a:r>
          <a:r>
            <a:rPr lang="es-ES" sz="1800" kern="1200" dirty="0">
              <a:solidFill>
                <a:schemeClr val="tx1"/>
              </a:solidFill>
            </a:rPr>
            <a:t>) se correlaciona directamente con las características del estímulo auditivo correspondientes al tempo (TEM), timbre (FRO) y dinámica (RMS) en un factor de 0.65, 0.61 y 0.61, respectivamente.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534051" y="2627"/>
        <a:ext cx="10113317" cy="1194583"/>
      </dsp:txXfrm>
    </dsp:sp>
    <dsp:sp modelId="{CA85486F-50E4-4995-B5C2-A19B8C543B02}">
      <dsp:nvSpPr>
        <dsp:cNvPr id="0" name=""/>
        <dsp:cNvSpPr/>
      </dsp:nvSpPr>
      <dsp:spPr>
        <a:xfrm>
          <a:off x="57358" y="2627"/>
          <a:ext cx="1194583" cy="119458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8B19A-D97E-400B-A179-057005609565}">
      <dsp:nvSpPr>
        <dsp:cNvPr id="0" name=""/>
        <dsp:cNvSpPr/>
      </dsp:nvSpPr>
      <dsp:spPr>
        <a:xfrm rot="10800000">
          <a:off x="1235405" y="1504591"/>
          <a:ext cx="10411963" cy="1194583"/>
        </a:xfrm>
        <a:prstGeom prst="homePlate">
          <a:avLst/>
        </a:prstGeom>
        <a:solidFill>
          <a:schemeClr val="accent5">
            <a:hueOff val="-1689636"/>
            <a:satOff val="-4355"/>
            <a:lumOff val="-2941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Las características del estímulo audiovisual relacionadas timbre (FRO) y movimiento (MOV) se relacionan directamente con factores de 0.51 y 0.61 con la máxima potencia de la señal FLW (FMP).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534051" y="1504591"/>
        <a:ext cx="10113317" cy="1194583"/>
      </dsp:txXfrm>
    </dsp:sp>
    <dsp:sp modelId="{E72FA9DA-EFB8-432F-9C1E-E2CBFA7E1305}">
      <dsp:nvSpPr>
        <dsp:cNvPr id="0" name=""/>
        <dsp:cNvSpPr/>
      </dsp:nvSpPr>
      <dsp:spPr>
        <a:xfrm>
          <a:off x="57358" y="1504591"/>
          <a:ext cx="1194583" cy="119458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9842F-0461-4818-8D44-FD959AF9585C}">
      <dsp:nvSpPr>
        <dsp:cNvPr id="0" name=""/>
        <dsp:cNvSpPr/>
      </dsp:nvSpPr>
      <dsp:spPr>
        <a:xfrm rot="10800000">
          <a:off x="1235405" y="3006554"/>
          <a:ext cx="10411963" cy="1194583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Los resultados obtenidos de este estudio reflejan que existe una correlación media alta entre los estímulos auditivos y audiovisuales con el sistema cardiorrespiratorio de sujetos sanos.</a:t>
          </a:r>
          <a:endParaRPr lang="es-EC" sz="1800" b="1" kern="1200" dirty="0">
            <a:solidFill>
              <a:schemeClr val="tx1"/>
            </a:solidFill>
          </a:endParaRPr>
        </a:p>
      </dsp:txBody>
      <dsp:txXfrm rot="10800000">
        <a:off x="1534051" y="3006554"/>
        <a:ext cx="10113317" cy="1194583"/>
      </dsp:txXfrm>
    </dsp:sp>
    <dsp:sp modelId="{9AD3A5C8-B8E2-4B76-AB4C-7D64EB5882BB}">
      <dsp:nvSpPr>
        <dsp:cNvPr id="0" name=""/>
        <dsp:cNvSpPr/>
      </dsp:nvSpPr>
      <dsp:spPr>
        <a:xfrm>
          <a:off x="57358" y="3006554"/>
          <a:ext cx="1194583" cy="119458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70583-A92E-43EE-930F-C763339274BC}">
      <dsp:nvSpPr>
        <dsp:cNvPr id="0" name=""/>
        <dsp:cNvSpPr/>
      </dsp:nvSpPr>
      <dsp:spPr>
        <a:xfrm rot="10800000">
          <a:off x="1235405" y="2627"/>
          <a:ext cx="10411963" cy="119458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Para estudios futuros, se sugiere añadir características cuantitativas que permitan evaluar más profundamente el contenido visual de los estímulos audiovisuales.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534051" y="2627"/>
        <a:ext cx="10113317" cy="1194583"/>
      </dsp:txXfrm>
    </dsp:sp>
    <dsp:sp modelId="{CA85486F-50E4-4995-B5C2-A19B8C543B02}">
      <dsp:nvSpPr>
        <dsp:cNvPr id="0" name=""/>
        <dsp:cNvSpPr/>
      </dsp:nvSpPr>
      <dsp:spPr>
        <a:xfrm>
          <a:off x="57358" y="2627"/>
          <a:ext cx="1194583" cy="119458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8B19A-D97E-400B-A179-057005609565}">
      <dsp:nvSpPr>
        <dsp:cNvPr id="0" name=""/>
        <dsp:cNvSpPr/>
      </dsp:nvSpPr>
      <dsp:spPr>
        <a:xfrm rot="10800000">
          <a:off x="1235405" y="1504591"/>
          <a:ext cx="10411963" cy="1194583"/>
        </a:xfrm>
        <a:prstGeom prst="homePlate">
          <a:avLst/>
        </a:prstGeom>
        <a:solidFill>
          <a:schemeClr val="accent5">
            <a:hueOff val="-1689636"/>
            <a:satOff val="-4355"/>
            <a:lumOff val="-2941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Aplicar estímulos auditivos de menor duración, dado que durante el primer minuto se alcanza la reacción fisiológica más relevante y posterior a este tiempo el estímulo no produce el mismo impacto.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534051" y="1504591"/>
        <a:ext cx="10113317" cy="1194583"/>
      </dsp:txXfrm>
    </dsp:sp>
    <dsp:sp modelId="{E72FA9DA-EFB8-432F-9C1E-E2CBFA7E1305}">
      <dsp:nvSpPr>
        <dsp:cNvPr id="0" name=""/>
        <dsp:cNvSpPr/>
      </dsp:nvSpPr>
      <dsp:spPr>
        <a:xfrm>
          <a:off x="57358" y="1504591"/>
          <a:ext cx="1194583" cy="119458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9842F-0461-4818-8D44-FD959AF9585C}">
      <dsp:nvSpPr>
        <dsp:cNvPr id="0" name=""/>
        <dsp:cNvSpPr/>
      </dsp:nvSpPr>
      <dsp:spPr>
        <a:xfrm rot="10800000">
          <a:off x="1235405" y="3006554"/>
          <a:ext cx="10411963" cy="1194583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7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Evaluar las características temporales de las señales fisiológicas en función de la diferencia que presentan respecto al estado basal. </a:t>
          </a:r>
          <a:endParaRPr lang="es-EC" sz="1800" b="0" kern="1200" dirty="0">
            <a:solidFill>
              <a:schemeClr val="tx1"/>
            </a:solidFill>
          </a:endParaRPr>
        </a:p>
      </dsp:txBody>
      <dsp:txXfrm rot="10800000">
        <a:off x="1534051" y="3006554"/>
        <a:ext cx="10113317" cy="1194583"/>
      </dsp:txXfrm>
    </dsp:sp>
    <dsp:sp modelId="{9AD3A5C8-B8E2-4B76-AB4C-7D64EB5882BB}">
      <dsp:nvSpPr>
        <dsp:cNvPr id="0" name=""/>
        <dsp:cNvSpPr/>
      </dsp:nvSpPr>
      <dsp:spPr>
        <a:xfrm>
          <a:off x="57358" y="3006554"/>
          <a:ext cx="1194583" cy="119458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CBC17-5DD8-48B6-8B92-E590FD971157}">
      <dsp:nvSpPr>
        <dsp:cNvPr id="0" name=""/>
        <dsp:cNvSpPr/>
      </dsp:nvSpPr>
      <dsp:spPr>
        <a:xfrm rot="10800000">
          <a:off x="1429228" y="3051"/>
          <a:ext cx="5858644" cy="130284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Las emociones producen cambios fisiológicos debido a su función adaptativa.</a:t>
          </a:r>
          <a:r>
            <a:rPr lang="es-ES" sz="2000" kern="1200" dirty="0">
              <a:solidFill>
                <a:schemeClr val="tx1"/>
              </a:solidFill>
            </a:rPr>
            <a:t> 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3051"/>
        <a:ext cx="5532934" cy="1302842"/>
      </dsp:txXfrm>
    </dsp:sp>
    <dsp:sp modelId="{FE624C44-731B-4F98-829D-6714E4142F05}">
      <dsp:nvSpPr>
        <dsp:cNvPr id="0" name=""/>
        <dsp:cNvSpPr/>
      </dsp:nvSpPr>
      <dsp:spPr>
        <a:xfrm>
          <a:off x="648404" y="3051"/>
          <a:ext cx="1302842" cy="130284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07CA5-60BA-434A-B1E8-8840A216E325}">
      <dsp:nvSpPr>
        <dsp:cNvPr id="0" name=""/>
        <dsp:cNvSpPr/>
      </dsp:nvSpPr>
      <dsp:spPr>
        <a:xfrm rot="10800000">
          <a:off x="1429228" y="1694802"/>
          <a:ext cx="5858644" cy="1302842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Los estímulos auditivos y audiovisuales permiten regular las emociones.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1694802"/>
        <a:ext cx="5532934" cy="1302842"/>
      </dsp:txXfrm>
    </dsp:sp>
    <dsp:sp modelId="{3EC3C007-C98E-44B1-8BE6-B68BA01DCC7E}">
      <dsp:nvSpPr>
        <dsp:cNvPr id="0" name=""/>
        <dsp:cNvSpPr/>
      </dsp:nvSpPr>
      <dsp:spPr>
        <a:xfrm>
          <a:off x="648404" y="1694802"/>
          <a:ext cx="1302842" cy="1302842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30572-68A6-44AA-A41E-6E264F30EA15}">
      <dsp:nvSpPr>
        <dsp:cNvPr id="0" name=""/>
        <dsp:cNvSpPr/>
      </dsp:nvSpPr>
      <dsp:spPr>
        <a:xfrm rot="10800000">
          <a:off x="1429228" y="3386553"/>
          <a:ext cx="5858644" cy="1302842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Los estudios relacionan el estímulo con la emoción y NO con la respuesta fisiológica.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3386553"/>
        <a:ext cx="5532934" cy="1302842"/>
      </dsp:txXfrm>
    </dsp:sp>
    <dsp:sp modelId="{A4093ADF-8971-4338-8E6D-9C928CD83227}">
      <dsp:nvSpPr>
        <dsp:cNvPr id="0" name=""/>
        <dsp:cNvSpPr/>
      </dsp:nvSpPr>
      <dsp:spPr>
        <a:xfrm>
          <a:off x="648404" y="3386553"/>
          <a:ext cx="1302842" cy="1302842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CBC17-5DD8-48B6-8B92-E590FD971157}">
      <dsp:nvSpPr>
        <dsp:cNvPr id="0" name=""/>
        <dsp:cNvSpPr/>
      </dsp:nvSpPr>
      <dsp:spPr>
        <a:xfrm rot="10800000">
          <a:off x="1429228" y="3051"/>
          <a:ext cx="5858644" cy="130284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La ansiedad es una respuesta psicofisiológica que se produce como anticipación a una situación de estrés. 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3051"/>
        <a:ext cx="5532934" cy="1302842"/>
      </dsp:txXfrm>
    </dsp:sp>
    <dsp:sp modelId="{FE624C44-731B-4F98-829D-6714E4142F05}">
      <dsp:nvSpPr>
        <dsp:cNvPr id="0" name=""/>
        <dsp:cNvSpPr/>
      </dsp:nvSpPr>
      <dsp:spPr>
        <a:xfrm>
          <a:off x="648404" y="3051"/>
          <a:ext cx="1302842" cy="130284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07CA5-60BA-434A-B1E8-8840A216E325}">
      <dsp:nvSpPr>
        <dsp:cNvPr id="0" name=""/>
        <dsp:cNvSpPr/>
      </dsp:nvSpPr>
      <dsp:spPr>
        <a:xfrm rot="10800000">
          <a:off x="1429228" y="1694802"/>
          <a:ext cx="5858644" cy="1302842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Provoca alteraciones en las variables fisiológicas y a mediano plazo causa deterioro en la salud física y mental</a:t>
          </a:r>
          <a:r>
            <a:rPr lang="es-ES" sz="2000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rPr>
            <a:t>.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1694802"/>
        <a:ext cx="5532934" cy="1302842"/>
      </dsp:txXfrm>
    </dsp:sp>
    <dsp:sp modelId="{3EC3C007-C98E-44B1-8BE6-B68BA01DCC7E}">
      <dsp:nvSpPr>
        <dsp:cNvPr id="0" name=""/>
        <dsp:cNvSpPr/>
      </dsp:nvSpPr>
      <dsp:spPr>
        <a:xfrm>
          <a:off x="648404" y="1694802"/>
          <a:ext cx="1302842" cy="1302842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30572-68A6-44AA-A41E-6E264F30EA15}">
      <dsp:nvSpPr>
        <dsp:cNvPr id="0" name=""/>
        <dsp:cNvSpPr/>
      </dsp:nvSpPr>
      <dsp:spPr>
        <a:xfrm rot="10800000">
          <a:off x="1429228" y="3386553"/>
          <a:ext cx="5858644" cy="1302842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51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Existen métodos no farmacológicos de estimulación auditiva y audiovisual que permitan reducir los niveles de ansiedad.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1754938" y="3386553"/>
        <a:ext cx="5532934" cy="1302842"/>
      </dsp:txXfrm>
    </dsp:sp>
    <dsp:sp modelId="{A4093ADF-8971-4338-8E6D-9C928CD83227}">
      <dsp:nvSpPr>
        <dsp:cNvPr id="0" name=""/>
        <dsp:cNvSpPr/>
      </dsp:nvSpPr>
      <dsp:spPr>
        <a:xfrm>
          <a:off x="648404" y="3386553"/>
          <a:ext cx="1302842" cy="1302842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CD87-0D8E-4F5A-A75C-C9A1E60D04D3}">
      <dsp:nvSpPr>
        <dsp:cNvPr id="0" name=""/>
        <dsp:cNvSpPr/>
      </dsp:nvSpPr>
      <dsp:spPr>
        <a:xfrm rot="10800000">
          <a:off x="1662090" y="868689"/>
          <a:ext cx="10406612" cy="27594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107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solidFill>
                <a:schemeClr val="tx1"/>
              </a:solidFill>
            </a:rPr>
            <a:t>Analizar la correlación entre las principales características de estímulos auditivos y audiovisuales, respecto a la respuesta fisiológica que estos producen en el sistema cardiorrespiratorio de sujetos sanos.</a:t>
          </a:r>
          <a:endParaRPr lang="es-EC" sz="2500" kern="1200" dirty="0">
            <a:solidFill>
              <a:schemeClr val="tx1"/>
            </a:solidFill>
          </a:endParaRPr>
        </a:p>
      </dsp:txBody>
      <dsp:txXfrm rot="10800000">
        <a:off x="2351952" y="868689"/>
        <a:ext cx="9716750" cy="2759448"/>
      </dsp:txXfrm>
    </dsp:sp>
    <dsp:sp modelId="{BD4541C1-A6EB-4131-8573-7BEC645E7B77}">
      <dsp:nvSpPr>
        <dsp:cNvPr id="0" name=""/>
        <dsp:cNvSpPr/>
      </dsp:nvSpPr>
      <dsp:spPr>
        <a:xfrm>
          <a:off x="513452" y="898668"/>
          <a:ext cx="2736657" cy="26994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70583-A92E-43EE-930F-C763339274BC}">
      <dsp:nvSpPr>
        <dsp:cNvPr id="0" name=""/>
        <dsp:cNvSpPr/>
      </dsp:nvSpPr>
      <dsp:spPr>
        <a:xfrm rot="10800000">
          <a:off x="1235405" y="670"/>
          <a:ext cx="10411963" cy="69700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6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Desarrollar el estado del arte sobre la caracterización cualitativa y cuantitativa de estímulos auditivos y audiovisuales utilizados para la estimulación de sujetos sanos.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409656" y="670"/>
        <a:ext cx="10237712" cy="697006"/>
      </dsp:txXfrm>
    </dsp:sp>
    <dsp:sp modelId="{CA85486F-50E4-4995-B5C2-A19B8C543B02}">
      <dsp:nvSpPr>
        <dsp:cNvPr id="0" name=""/>
        <dsp:cNvSpPr/>
      </dsp:nvSpPr>
      <dsp:spPr>
        <a:xfrm>
          <a:off x="884083" y="670"/>
          <a:ext cx="697006" cy="69700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8B19A-D97E-400B-A179-057005609565}">
      <dsp:nvSpPr>
        <dsp:cNvPr id="0" name=""/>
        <dsp:cNvSpPr/>
      </dsp:nvSpPr>
      <dsp:spPr>
        <a:xfrm rot="10800000">
          <a:off x="1235405" y="877025"/>
          <a:ext cx="10411963" cy="697006"/>
        </a:xfrm>
        <a:prstGeom prst="homePlate">
          <a:avLst/>
        </a:prstGeom>
        <a:solidFill>
          <a:schemeClr val="accent5">
            <a:hueOff val="-1689636"/>
            <a:satOff val="-4355"/>
            <a:lumOff val="-2941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6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</a:rPr>
            <a:t>Repotenciar la plataforma e-Health Sensor Shield V2.0 para mejorar las prestaciones de sensado y procesamiento en tiempo real.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409656" y="877025"/>
        <a:ext cx="10237712" cy="697006"/>
      </dsp:txXfrm>
    </dsp:sp>
    <dsp:sp modelId="{E72FA9DA-EFB8-432F-9C1E-E2CBFA7E1305}">
      <dsp:nvSpPr>
        <dsp:cNvPr id="0" name=""/>
        <dsp:cNvSpPr/>
      </dsp:nvSpPr>
      <dsp:spPr>
        <a:xfrm>
          <a:off x="884083" y="877025"/>
          <a:ext cx="697006" cy="697006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9842F-0461-4818-8D44-FD959AF9585C}">
      <dsp:nvSpPr>
        <dsp:cNvPr id="0" name=""/>
        <dsp:cNvSpPr/>
      </dsp:nvSpPr>
      <dsp:spPr>
        <a:xfrm rot="10800000">
          <a:off x="1235405" y="1753379"/>
          <a:ext cx="10411963" cy="697006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6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Generar una base de datos a partir de variables cardiorrespiratorias registradas de sujetos sanos sometidos a estímulos auditivos y audiovisuales, bajo estricto protocolo de estimulación. 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409656" y="1753379"/>
        <a:ext cx="10237712" cy="697006"/>
      </dsp:txXfrm>
    </dsp:sp>
    <dsp:sp modelId="{9AD3A5C8-B8E2-4B76-AB4C-7D64EB5882BB}">
      <dsp:nvSpPr>
        <dsp:cNvPr id="0" name=""/>
        <dsp:cNvSpPr/>
      </dsp:nvSpPr>
      <dsp:spPr>
        <a:xfrm>
          <a:off x="884083" y="1753379"/>
          <a:ext cx="697006" cy="697006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E9547-42FB-41BB-A02F-689D5F9A6129}">
      <dsp:nvSpPr>
        <dsp:cNvPr id="0" name=""/>
        <dsp:cNvSpPr/>
      </dsp:nvSpPr>
      <dsp:spPr>
        <a:xfrm rot="10800000">
          <a:off x="1235405" y="2629734"/>
          <a:ext cx="10411963" cy="697006"/>
        </a:xfrm>
        <a:prstGeom prst="homePlate">
          <a:avLst/>
        </a:prstGeom>
        <a:solidFill>
          <a:schemeClr val="accent5">
            <a:hueOff val="-5068907"/>
            <a:satOff val="-13064"/>
            <a:lumOff val="-8824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6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Caracterizar los estímulos y las variables fisiológicas del sistema cardiorrespiratorio a través del preprocesamiento de las señales obtenidas de los sujetos de prueba.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409656" y="2629734"/>
        <a:ext cx="10237712" cy="697006"/>
      </dsp:txXfrm>
    </dsp:sp>
    <dsp:sp modelId="{0D98CBFB-5977-40D1-873F-2E0005DAEAC3}">
      <dsp:nvSpPr>
        <dsp:cNvPr id="0" name=""/>
        <dsp:cNvSpPr/>
      </dsp:nvSpPr>
      <dsp:spPr>
        <a:xfrm>
          <a:off x="884083" y="2629734"/>
          <a:ext cx="697006" cy="697006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F268E-C515-44FC-9818-B2B94B1E9439}">
      <dsp:nvSpPr>
        <dsp:cNvPr id="0" name=""/>
        <dsp:cNvSpPr/>
      </dsp:nvSpPr>
      <dsp:spPr>
        <a:xfrm rot="10800000">
          <a:off x="1235405" y="3506088"/>
          <a:ext cx="10411963" cy="697006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6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</a:rPr>
            <a:t>Correlacionar las características de los estímulos auditivos y audiovisuales con los parámetros extraídos de las variables fisiológicas del sistema cardiorrespiratorio.</a:t>
          </a:r>
          <a:endParaRPr lang="es-EC" sz="1800" kern="1200" dirty="0">
            <a:solidFill>
              <a:schemeClr val="tx1"/>
            </a:solidFill>
          </a:endParaRPr>
        </a:p>
      </dsp:txBody>
      <dsp:txXfrm rot="10800000">
        <a:off x="1409656" y="3506088"/>
        <a:ext cx="10237712" cy="697006"/>
      </dsp:txXfrm>
    </dsp:sp>
    <dsp:sp modelId="{6643DB04-CD65-47F1-976B-2663E8A4836A}">
      <dsp:nvSpPr>
        <dsp:cNvPr id="0" name=""/>
        <dsp:cNvSpPr/>
      </dsp:nvSpPr>
      <dsp:spPr>
        <a:xfrm>
          <a:off x="884083" y="3506088"/>
          <a:ext cx="697006" cy="697006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C2D81-0ECD-4B6D-949F-327645E68001}">
      <dsp:nvSpPr>
        <dsp:cNvPr id="0" name=""/>
        <dsp:cNvSpPr/>
      </dsp:nvSpPr>
      <dsp:spPr>
        <a:xfrm>
          <a:off x="0" y="178184"/>
          <a:ext cx="8061736" cy="4499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Descripción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1967" y="200151"/>
        <a:ext cx="8017802" cy="406064"/>
      </dsp:txXfrm>
    </dsp:sp>
    <dsp:sp modelId="{909B61BD-8452-4038-A1C1-7FD7AA6EE9EF}">
      <dsp:nvSpPr>
        <dsp:cNvPr id="0" name=""/>
        <dsp:cNvSpPr/>
      </dsp:nvSpPr>
      <dsp:spPr>
        <a:xfrm>
          <a:off x="0" y="628183"/>
          <a:ext cx="8061736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Soporta 9 Sensores: </a:t>
          </a:r>
          <a:r>
            <a:rPr lang="es-ES" sz="1800" b="0" kern="1200" dirty="0"/>
            <a:t>ECG, EMG, FLW, </a:t>
          </a:r>
          <a:r>
            <a:rPr lang="es-ES" sz="1800" b="0" u="sng" kern="1200" dirty="0"/>
            <a:t>BP</a:t>
          </a:r>
          <a:r>
            <a:rPr lang="es-ES" sz="1800" b="0" kern="1200" dirty="0"/>
            <a:t>, GSR, TEM, PUL, POS, </a:t>
          </a:r>
          <a:r>
            <a:rPr lang="es-ES" sz="1800" b="0" u="sng" kern="1200" dirty="0"/>
            <a:t>GLU</a:t>
          </a:r>
          <a:r>
            <a:rPr lang="es-ES" sz="1800" b="0" kern="1200" dirty="0"/>
            <a:t>.</a:t>
          </a:r>
          <a:endParaRPr lang="es-EC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Compatible con Arduino UNO.</a:t>
          </a:r>
          <a:endParaRPr lang="es-EC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1800" kern="1200" dirty="0"/>
        </a:p>
      </dsp:txBody>
      <dsp:txXfrm>
        <a:off x="0" y="628183"/>
        <a:ext cx="8061736" cy="1291680"/>
      </dsp:txXfrm>
    </dsp:sp>
    <dsp:sp modelId="{81C7F3FF-256E-4DDB-8646-E5B8EFCFA81B}">
      <dsp:nvSpPr>
        <dsp:cNvPr id="0" name=""/>
        <dsp:cNvSpPr/>
      </dsp:nvSpPr>
      <dsp:spPr>
        <a:xfrm>
          <a:off x="0" y="1879270"/>
          <a:ext cx="8061736" cy="4499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tx1"/>
              </a:solidFill>
            </a:rPr>
            <a:t>Limitaciones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1967" y="1901237"/>
        <a:ext cx="8017802" cy="406064"/>
      </dsp:txXfrm>
    </dsp:sp>
    <dsp:sp modelId="{A09CA85C-3B28-4336-B721-311F21EC6AF0}">
      <dsp:nvSpPr>
        <dsp:cNvPr id="0" name=""/>
        <dsp:cNvSpPr/>
      </dsp:nvSpPr>
      <dsp:spPr>
        <a:xfrm>
          <a:off x="0" y="2369862"/>
          <a:ext cx="8061736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Reducida capacidad de procesamiento del microcontrolador.</a:t>
          </a:r>
          <a:endParaRPr lang="es-EC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No es posible adquirir varias señales simultáneamente.</a:t>
          </a:r>
          <a:endParaRPr lang="es-EC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Registra solo la sección positiva de la señal FLW.</a:t>
          </a:r>
          <a:endParaRPr lang="es-EC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El pulsioxímetro no proporciona la señal PPG.</a:t>
          </a:r>
          <a:endParaRPr lang="es-EC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800" kern="1200" dirty="0"/>
            <a:t>Sensores ECG y EMG comparten el pin de salida.</a:t>
          </a:r>
          <a:endParaRPr lang="es-EC" sz="1800" kern="1200" dirty="0"/>
        </a:p>
      </dsp:txBody>
      <dsp:txXfrm>
        <a:off x="0" y="2369862"/>
        <a:ext cx="8061736" cy="2185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989AC-C421-48A9-9D31-9BEB93EDFA87}">
      <dsp:nvSpPr>
        <dsp:cNvPr id="0" name=""/>
        <dsp:cNvSpPr/>
      </dsp:nvSpPr>
      <dsp:spPr>
        <a:xfrm rot="10800000">
          <a:off x="889136" y="1319"/>
          <a:ext cx="6419728" cy="7180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5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Soporta 7 sensores de la plataforma e-</a:t>
          </a:r>
          <a:r>
            <a:rPr lang="es-ES" sz="1700" kern="1200" dirty="0" err="1">
              <a:solidFill>
                <a:schemeClr val="tx1"/>
              </a:solidFill>
            </a:rPr>
            <a:t>Health</a:t>
          </a:r>
          <a:r>
            <a:rPr lang="es-ES" sz="1700" kern="1200" dirty="0">
              <a:solidFill>
                <a:schemeClr val="tx1"/>
              </a:solidFill>
            </a:rPr>
            <a:t> V2.0, 3 módulos de sensado (FLW, PPG, GSR) y una pantalla LCD.</a:t>
          </a:r>
          <a:endParaRPr lang="es-EC" sz="1700" kern="1200" dirty="0">
            <a:solidFill>
              <a:schemeClr val="tx1"/>
            </a:solidFill>
          </a:endParaRPr>
        </a:p>
      </dsp:txBody>
      <dsp:txXfrm rot="10800000">
        <a:off x="1068656" y="1319"/>
        <a:ext cx="6240208" cy="718081"/>
      </dsp:txXfrm>
    </dsp:sp>
    <dsp:sp modelId="{39CDB074-8C38-424E-A749-9A7996C52736}">
      <dsp:nvSpPr>
        <dsp:cNvPr id="0" name=""/>
        <dsp:cNvSpPr/>
      </dsp:nvSpPr>
      <dsp:spPr>
        <a:xfrm>
          <a:off x="493972" y="1319"/>
          <a:ext cx="718081" cy="71808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E77-8229-4505-BE94-0C83007F6440}">
      <dsp:nvSpPr>
        <dsp:cNvPr id="0" name=""/>
        <dsp:cNvSpPr/>
      </dsp:nvSpPr>
      <dsp:spPr>
        <a:xfrm rot="10800000">
          <a:off x="889136" y="933753"/>
          <a:ext cx="6419728" cy="718081"/>
        </a:xfrm>
        <a:prstGeom prst="homePlate">
          <a:avLst/>
        </a:prstGeom>
        <a:solidFill>
          <a:srgbClr val="D4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5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Es capaz de usar 4 frecuencias de muestreo diferentes, registrar 6 señales simultáneamente e interactuar con una pantalla HMI.</a:t>
          </a:r>
          <a:endParaRPr lang="es-EC" sz="1700" kern="1200" dirty="0">
            <a:solidFill>
              <a:schemeClr val="tx1"/>
            </a:solidFill>
          </a:endParaRPr>
        </a:p>
      </dsp:txBody>
      <dsp:txXfrm rot="10800000">
        <a:off x="1068656" y="933753"/>
        <a:ext cx="6240208" cy="718081"/>
      </dsp:txXfrm>
    </dsp:sp>
    <dsp:sp modelId="{D08768D9-3381-4638-86D5-C1844003710F}">
      <dsp:nvSpPr>
        <dsp:cNvPr id="0" name=""/>
        <dsp:cNvSpPr/>
      </dsp:nvSpPr>
      <dsp:spPr>
        <a:xfrm>
          <a:off x="493972" y="933753"/>
          <a:ext cx="718081" cy="718081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15ECF-6958-471E-BE58-EE07E21A6C2A}">
      <dsp:nvSpPr>
        <dsp:cNvPr id="0" name=""/>
        <dsp:cNvSpPr/>
      </dsp:nvSpPr>
      <dsp:spPr>
        <a:xfrm rot="10800000">
          <a:off x="889136" y="1866188"/>
          <a:ext cx="6419728" cy="718081"/>
        </a:xfrm>
        <a:prstGeom prst="homePlate">
          <a:avLst/>
        </a:prstGeom>
        <a:solidFill>
          <a:srgbClr val="D2F0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5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Puede intercambiar su tarjeta de procesamiento entre la </a:t>
          </a:r>
          <a:r>
            <a:rPr lang="es-ES" sz="1700" kern="1200" dirty="0" err="1">
              <a:solidFill>
                <a:schemeClr val="tx1"/>
              </a:solidFill>
            </a:rPr>
            <a:t>Teensy</a:t>
          </a:r>
          <a:r>
            <a:rPr lang="es-ES" sz="1700" kern="1200" dirty="0">
              <a:solidFill>
                <a:schemeClr val="tx1"/>
              </a:solidFill>
            </a:rPr>
            <a:t> 3.6 &amp; </a:t>
          </a:r>
          <a:r>
            <a:rPr lang="es-ES" sz="1700" kern="1200" dirty="0" err="1">
              <a:solidFill>
                <a:schemeClr val="tx1"/>
              </a:solidFill>
            </a:rPr>
            <a:t>Teensy</a:t>
          </a:r>
          <a:r>
            <a:rPr lang="es-ES" sz="1700" kern="1200" dirty="0">
              <a:solidFill>
                <a:schemeClr val="tx1"/>
              </a:solidFill>
            </a:rPr>
            <a:t> 4.1.</a:t>
          </a:r>
          <a:endParaRPr lang="es-EC" sz="1700" kern="1200" dirty="0">
            <a:solidFill>
              <a:schemeClr val="tx1"/>
            </a:solidFill>
          </a:endParaRPr>
        </a:p>
      </dsp:txBody>
      <dsp:txXfrm rot="10800000">
        <a:off x="1068656" y="1866188"/>
        <a:ext cx="6240208" cy="718081"/>
      </dsp:txXfrm>
    </dsp:sp>
    <dsp:sp modelId="{008B2E00-B077-4107-9B93-10E68B79A8ED}">
      <dsp:nvSpPr>
        <dsp:cNvPr id="0" name=""/>
        <dsp:cNvSpPr/>
      </dsp:nvSpPr>
      <dsp:spPr>
        <a:xfrm>
          <a:off x="493972" y="1866188"/>
          <a:ext cx="718081" cy="718081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5C589-FEB5-42A5-B537-9C221DE5E914}">
      <dsp:nvSpPr>
        <dsp:cNvPr id="0" name=""/>
        <dsp:cNvSpPr/>
      </dsp:nvSpPr>
      <dsp:spPr>
        <a:xfrm rot="10800000">
          <a:off x="889136" y="2798623"/>
          <a:ext cx="6419728" cy="718081"/>
        </a:xfrm>
        <a:prstGeom prst="homePlate">
          <a:avLst/>
        </a:prstGeom>
        <a:solidFill>
          <a:srgbClr val="D1EE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5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Permite transmitir datos inalámbricamente (bluetooth o wifi) o almacenarlos internamente (microSD). </a:t>
          </a:r>
          <a:endParaRPr lang="es-EC" sz="1700" kern="1200" dirty="0">
            <a:solidFill>
              <a:schemeClr val="tx1"/>
            </a:solidFill>
          </a:endParaRPr>
        </a:p>
      </dsp:txBody>
      <dsp:txXfrm rot="10800000">
        <a:off x="1068656" y="2798623"/>
        <a:ext cx="6240208" cy="718081"/>
      </dsp:txXfrm>
    </dsp:sp>
    <dsp:sp modelId="{328E479A-79FD-4A62-9D95-3B1047021DE4}">
      <dsp:nvSpPr>
        <dsp:cNvPr id="0" name=""/>
        <dsp:cNvSpPr/>
      </dsp:nvSpPr>
      <dsp:spPr>
        <a:xfrm>
          <a:off x="493972" y="2798623"/>
          <a:ext cx="718081" cy="718081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86941-D2B2-49D9-9191-C8DBE523C184}">
      <dsp:nvSpPr>
        <dsp:cNvPr id="0" name=""/>
        <dsp:cNvSpPr/>
      </dsp:nvSpPr>
      <dsp:spPr>
        <a:xfrm rot="10800000">
          <a:off x="889136" y="3731057"/>
          <a:ext cx="6419728" cy="718081"/>
        </a:xfrm>
        <a:prstGeom prst="homePlate">
          <a:avLst/>
        </a:prstGeom>
        <a:solidFill>
          <a:srgbClr val="DBEA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5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El diseño modular del PR3 lo convierte en un dispositivo flexible. </a:t>
          </a:r>
          <a:endParaRPr lang="es-EC" sz="1700" kern="1200" dirty="0">
            <a:solidFill>
              <a:schemeClr val="tx1"/>
            </a:solidFill>
          </a:endParaRPr>
        </a:p>
      </dsp:txBody>
      <dsp:txXfrm rot="10800000">
        <a:off x="1068656" y="3731057"/>
        <a:ext cx="6240208" cy="718081"/>
      </dsp:txXfrm>
    </dsp:sp>
    <dsp:sp modelId="{188D0CD9-BC94-49F2-994A-D7B303AA668D}">
      <dsp:nvSpPr>
        <dsp:cNvPr id="0" name=""/>
        <dsp:cNvSpPr/>
      </dsp:nvSpPr>
      <dsp:spPr>
        <a:xfrm>
          <a:off x="493972" y="3731057"/>
          <a:ext cx="718081" cy="718081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54DE-B5B8-4128-9472-72EE16633E83}">
      <dsp:nvSpPr>
        <dsp:cNvPr id="0" name=""/>
        <dsp:cNvSpPr/>
      </dsp:nvSpPr>
      <dsp:spPr>
        <a:xfrm>
          <a:off x="0" y="29842"/>
          <a:ext cx="3537254" cy="5040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Programas de Adquisición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4604" y="54446"/>
        <a:ext cx="3488046" cy="454814"/>
      </dsp:txXfrm>
    </dsp:sp>
    <dsp:sp modelId="{3AE5D410-01A9-4164-991A-CE27CB95225C}">
      <dsp:nvSpPr>
        <dsp:cNvPr id="0" name=""/>
        <dsp:cNvSpPr/>
      </dsp:nvSpPr>
      <dsp:spPr>
        <a:xfrm>
          <a:off x="0" y="533865"/>
          <a:ext cx="3537254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Diseñados en software abierto.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Librerías “TEENX” &amp; “MMA8452T”.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0" y="533865"/>
        <a:ext cx="3537254" cy="1110037"/>
      </dsp:txXfrm>
    </dsp:sp>
    <dsp:sp modelId="{51367D20-F361-4D94-8E51-D6DAFE2AA7E1}">
      <dsp:nvSpPr>
        <dsp:cNvPr id="0" name=""/>
        <dsp:cNvSpPr/>
      </dsp:nvSpPr>
      <dsp:spPr>
        <a:xfrm>
          <a:off x="0" y="1643903"/>
          <a:ext cx="3537254" cy="50402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HMI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4604" y="1668507"/>
        <a:ext cx="3488046" cy="454814"/>
      </dsp:txXfrm>
    </dsp:sp>
    <dsp:sp modelId="{7682A7A4-904F-4096-806F-68AE819A535A}">
      <dsp:nvSpPr>
        <dsp:cNvPr id="0" name=""/>
        <dsp:cNvSpPr/>
      </dsp:nvSpPr>
      <dsp:spPr>
        <a:xfrm>
          <a:off x="0" y="2147925"/>
          <a:ext cx="3537254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0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Adquiere señales transmitidas puerto serial o bluetooth.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Grafica bioseñales en tiempo real.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Almacena las señales adquiridas.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Posee una aplicación ejecutable.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0" y="2147925"/>
        <a:ext cx="3537254" cy="1917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2D15-318C-432D-9C9E-1D093ABCFB2E}">
      <dsp:nvSpPr>
        <dsp:cNvPr id="0" name=""/>
        <dsp:cNvSpPr/>
      </dsp:nvSpPr>
      <dsp:spPr>
        <a:xfrm>
          <a:off x="0" y="5117"/>
          <a:ext cx="5964831" cy="5073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Población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765" y="29882"/>
        <a:ext cx="5915301" cy="457791"/>
      </dsp:txXfrm>
    </dsp:sp>
    <dsp:sp modelId="{FEAE65E9-0030-4EB1-BF11-9734AB3B7F62}">
      <dsp:nvSpPr>
        <dsp:cNvPr id="0" name=""/>
        <dsp:cNvSpPr/>
      </dsp:nvSpPr>
      <dsp:spPr>
        <a:xfrm>
          <a:off x="0" y="512439"/>
          <a:ext cx="5964831" cy="22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8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b="1" kern="1200" dirty="0">
              <a:solidFill>
                <a:schemeClr val="tx1"/>
              </a:solidFill>
            </a:rPr>
            <a:t>Criterios de inclusión: </a:t>
          </a:r>
          <a:r>
            <a:rPr lang="es-EC" sz="2000" kern="1200" dirty="0">
              <a:solidFill>
                <a:schemeClr val="tx1"/>
              </a:solidFill>
            </a:rPr>
            <a:t>+ </a:t>
          </a:r>
          <a:r>
            <a:rPr lang="es-ES" sz="2000" kern="1200" dirty="0">
              <a:solidFill>
                <a:schemeClr val="tx1"/>
              </a:solidFill>
            </a:rPr>
            <a:t>18 años, hablar español, educación primaria, </a:t>
          </a:r>
          <a:r>
            <a:rPr lang="es-ES" sz="2000" u="sng" kern="1200" dirty="0">
              <a:solidFill>
                <a:schemeClr val="tx1"/>
              </a:solidFill>
            </a:rPr>
            <a:t>pertenecer al entorno del investigador</a:t>
          </a:r>
          <a:r>
            <a:rPr lang="es-ES" sz="2000" kern="1200" dirty="0">
              <a:solidFill>
                <a:schemeClr val="tx1"/>
              </a:solidFill>
            </a:rPr>
            <a:t>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000" b="1" kern="1200" dirty="0">
              <a:solidFill>
                <a:schemeClr val="tx1"/>
              </a:solidFill>
            </a:rPr>
            <a:t>Criterios de exclusión: </a:t>
          </a:r>
          <a:r>
            <a:rPr lang="es-ES" sz="2000" kern="1200" dirty="0">
              <a:solidFill>
                <a:schemeClr val="tx1"/>
              </a:solidFill>
            </a:rPr>
            <a:t>psicopatologías, enfermedades contagiosas o cardiorrespiratorias, </a:t>
          </a:r>
          <a:r>
            <a:rPr lang="es-ES" sz="2000" u="sng" kern="1200" dirty="0">
              <a:solidFill>
                <a:schemeClr val="tx1"/>
              </a:solidFill>
            </a:rPr>
            <a:t>pertenecer a un grupo vulnerable</a:t>
          </a:r>
          <a:r>
            <a:rPr lang="es-ES" sz="2000" kern="1200" dirty="0">
              <a:solidFill>
                <a:schemeClr val="tx1"/>
              </a:solidFill>
            </a:rPr>
            <a:t>.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EC" sz="2000" kern="1200" dirty="0">
            <a:solidFill>
              <a:schemeClr val="tx1"/>
            </a:solidFill>
          </a:endParaRPr>
        </a:p>
      </dsp:txBody>
      <dsp:txXfrm>
        <a:off x="0" y="512439"/>
        <a:ext cx="5964831" cy="2281139"/>
      </dsp:txXfrm>
    </dsp:sp>
    <dsp:sp modelId="{C5B30FCD-FD2E-4886-B98A-C537C97CE83D}">
      <dsp:nvSpPr>
        <dsp:cNvPr id="0" name=""/>
        <dsp:cNvSpPr/>
      </dsp:nvSpPr>
      <dsp:spPr>
        <a:xfrm>
          <a:off x="0" y="2793579"/>
          <a:ext cx="5964831" cy="50732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Entorno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765" y="2818344"/>
        <a:ext cx="5915301" cy="457791"/>
      </dsp:txXfrm>
    </dsp:sp>
    <dsp:sp modelId="{2F2AC666-2BA5-4A83-B64A-3110E22AF2B5}">
      <dsp:nvSpPr>
        <dsp:cNvPr id="0" name=""/>
        <dsp:cNvSpPr/>
      </dsp:nvSpPr>
      <dsp:spPr>
        <a:xfrm>
          <a:off x="0" y="3467940"/>
          <a:ext cx="5964831" cy="50732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Estimulación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4765" y="3492705"/>
        <a:ext cx="5915301" cy="45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37620-2A00-864A-995B-4E7906C7AF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9FDC4-D027-B940-BB76-7FF4D3C7DC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17C6-02B3-AE43-9E08-A67A1BE095A9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F45EE-B432-394B-B140-7DBA8E786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84E32-9AE2-6244-9A09-B93A8D4138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D1E7B-D27A-6648-94C5-159D85C3B1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3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E5FC8-3CD7-E64B-90BF-F246F32DF2A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18154-7734-3F40-80EB-A48166DB1DD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9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87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4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3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07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10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6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5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54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0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0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77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79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65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03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4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4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2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4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5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1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0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0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73E43C80-EFAF-964D-9595-E45FAEB0F467}"/>
              </a:ext>
            </a:extLst>
          </p:cNvPr>
          <p:cNvSpPr/>
          <p:nvPr/>
        </p:nvSpPr>
        <p:spPr>
          <a:xfrm>
            <a:off x="8822569" y="1020939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6BC26E8C-5A6A-CE4F-A39B-C7647DCFF8A1}"/>
              </a:ext>
            </a:extLst>
          </p:cNvPr>
          <p:cNvSpPr/>
          <p:nvPr/>
        </p:nvSpPr>
        <p:spPr>
          <a:xfrm>
            <a:off x="784585" y="1905"/>
            <a:ext cx="10569215" cy="685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2320" y="1071"/>
                </a:moveTo>
                <a:cubicBezTo>
                  <a:pt x="2320" y="4330"/>
                  <a:pt x="3086" y="7306"/>
                  <a:pt x="4349" y="9580"/>
                </a:cubicBezTo>
                <a:cubicBezTo>
                  <a:pt x="4701" y="10213"/>
                  <a:pt x="4728" y="11141"/>
                  <a:pt x="4410" y="11816"/>
                </a:cubicBezTo>
                <a:lnTo>
                  <a:pt x="4219" y="12224"/>
                </a:lnTo>
                <a:cubicBezTo>
                  <a:pt x="4003" y="12689"/>
                  <a:pt x="3655" y="12956"/>
                  <a:pt x="3289" y="12956"/>
                </a:cubicBezTo>
                <a:cubicBezTo>
                  <a:pt x="3287" y="12956"/>
                  <a:pt x="3285" y="12956"/>
                  <a:pt x="3283" y="12956"/>
                </a:cubicBezTo>
                <a:cubicBezTo>
                  <a:pt x="1225" y="12956"/>
                  <a:pt x="-392" y="15932"/>
                  <a:pt x="84" y="19293"/>
                </a:cubicBezTo>
                <a:cubicBezTo>
                  <a:pt x="208" y="20169"/>
                  <a:pt x="476" y="20958"/>
                  <a:pt x="848" y="21600"/>
                </a:cubicBezTo>
                <a:lnTo>
                  <a:pt x="5698" y="21600"/>
                </a:lnTo>
                <a:cubicBezTo>
                  <a:pt x="6237" y="20682"/>
                  <a:pt x="6566" y="19458"/>
                  <a:pt x="6566" y="18111"/>
                </a:cubicBezTo>
                <a:cubicBezTo>
                  <a:pt x="6566" y="17438"/>
                  <a:pt x="6484" y="16793"/>
                  <a:pt x="6335" y="16205"/>
                </a:cubicBezTo>
                <a:cubicBezTo>
                  <a:pt x="6163" y="15530"/>
                  <a:pt x="6228" y="14765"/>
                  <a:pt x="6503" y="14180"/>
                </a:cubicBezTo>
                <a:lnTo>
                  <a:pt x="6514" y="14153"/>
                </a:lnTo>
                <a:cubicBezTo>
                  <a:pt x="6860" y="13412"/>
                  <a:pt x="7468" y="13112"/>
                  <a:pt x="8024" y="13394"/>
                </a:cubicBezTo>
                <a:cubicBezTo>
                  <a:pt x="8825" y="13802"/>
                  <a:pt x="9679" y="14021"/>
                  <a:pt x="10566" y="14021"/>
                </a:cubicBezTo>
                <a:cubicBezTo>
                  <a:pt x="11517" y="14021"/>
                  <a:pt x="12431" y="13769"/>
                  <a:pt x="13281" y="13304"/>
                </a:cubicBezTo>
                <a:cubicBezTo>
                  <a:pt x="13818" y="13010"/>
                  <a:pt x="14414" y="13304"/>
                  <a:pt x="14751" y="14024"/>
                </a:cubicBezTo>
                <a:lnTo>
                  <a:pt x="14764" y="14054"/>
                </a:lnTo>
                <a:cubicBezTo>
                  <a:pt x="15039" y="14642"/>
                  <a:pt x="15087" y="15410"/>
                  <a:pt x="14906" y="16079"/>
                </a:cubicBezTo>
                <a:cubicBezTo>
                  <a:pt x="14768" y="16583"/>
                  <a:pt x="14680" y="17129"/>
                  <a:pt x="14651" y="17702"/>
                </a:cubicBezTo>
                <a:cubicBezTo>
                  <a:pt x="14575" y="19227"/>
                  <a:pt x="14894" y="20598"/>
                  <a:pt x="15467" y="21600"/>
                </a:cubicBezTo>
                <a:lnTo>
                  <a:pt x="20340" y="21600"/>
                </a:lnTo>
                <a:cubicBezTo>
                  <a:pt x="20879" y="20682"/>
                  <a:pt x="21208" y="19458"/>
                  <a:pt x="21208" y="18111"/>
                </a:cubicBezTo>
                <a:cubicBezTo>
                  <a:pt x="21208" y="15263"/>
                  <a:pt x="19738" y="12956"/>
                  <a:pt x="17925" y="12956"/>
                </a:cubicBezTo>
                <a:lnTo>
                  <a:pt x="17921" y="12956"/>
                </a:lnTo>
                <a:cubicBezTo>
                  <a:pt x="17625" y="12956"/>
                  <a:pt x="17348" y="12734"/>
                  <a:pt x="17172" y="12362"/>
                </a:cubicBezTo>
                <a:lnTo>
                  <a:pt x="17172" y="12362"/>
                </a:lnTo>
                <a:cubicBezTo>
                  <a:pt x="16677" y="11300"/>
                  <a:pt x="16685" y="9856"/>
                  <a:pt x="17185" y="8803"/>
                </a:cubicBezTo>
                <a:cubicBezTo>
                  <a:pt x="18334" y="6382"/>
                  <a:pt x="18957" y="3306"/>
                  <a:pt x="18789" y="0"/>
                </a:cubicBezTo>
                <a:lnTo>
                  <a:pt x="2346" y="0"/>
                </a:lnTo>
                <a:cubicBezTo>
                  <a:pt x="2329" y="354"/>
                  <a:pt x="2320" y="711"/>
                  <a:pt x="2320" y="107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AE6E2913-7B05-9D4F-97CB-E2BEE969699F}"/>
              </a:ext>
            </a:extLst>
          </p:cNvPr>
          <p:cNvSpPr/>
          <p:nvPr/>
        </p:nvSpPr>
        <p:spPr>
          <a:xfrm>
            <a:off x="4175609" y="4528508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EFA1D808-3054-3144-8431-3DE706CE375C}"/>
              </a:ext>
            </a:extLst>
          </p:cNvPr>
          <p:cNvSpPr/>
          <p:nvPr/>
        </p:nvSpPr>
        <p:spPr>
          <a:xfrm>
            <a:off x="2279803" y="0"/>
            <a:ext cx="7556083" cy="4118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88"/>
                </a:moveTo>
                <a:cubicBezTo>
                  <a:pt x="0" y="4465"/>
                  <a:pt x="286" y="7057"/>
                  <a:pt x="849" y="9499"/>
                </a:cubicBezTo>
                <a:cubicBezTo>
                  <a:pt x="1394" y="11856"/>
                  <a:pt x="2173" y="13979"/>
                  <a:pt x="3163" y="15797"/>
                </a:cubicBezTo>
                <a:cubicBezTo>
                  <a:pt x="4154" y="17615"/>
                  <a:pt x="5312" y="19043"/>
                  <a:pt x="6597" y="20042"/>
                </a:cubicBezTo>
                <a:cubicBezTo>
                  <a:pt x="7928" y="21076"/>
                  <a:pt x="9341" y="21600"/>
                  <a:pt x="10800" y="21600"/>
                </a:cubicBezTo>
                <a:cubicBezTo>
                  <a:pt x="12259" y="21600"/>
                  <a:pt x="13672" y="21076"/>
                  <a:pt x="15003" y="20042"/>
                </a:cubicBezTo>
                <a:cubicBezTo>
                  <a:pt x="16288" y="19043"/>
                  <a:pt x="17446" y="17615"/>
                  <a:pt x="18437" y="15797"/>
                </a:cubicBezTo>
                <a:cubicBezTo>
                  <a:pt x="19427" y="13979"/>
                  <a:pt x="20206" y="11856"/>
                  <a:pt x="20751" y="9499"/>
                </a:cubicBezTo>
                <a:cubicBezTo>
                  <a:pt x="21314" y="7057"/>
                  <a:pt x="21600" y="4465"/>
                  <a:pt x="21600" y="1788"/>
                </a:cubicBezTo>
                <a:cubicBezTo>
                  <a:pt x="21600" y="1189"/>
                  <a:pt x="21586" y="594"/>
                  <a:pt x="21556" y="0"/>
                </a:cubicBezTo>
                <a:lnTo>
                  <a:pt x="44" y="0"/>
                </a:lnTo>
                <a:cubicBezTo>
                  <a:pt x="14" y="594"/>
                  <a:pt x="0" y="1189"/>
                  <a:pt x="0" y="178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D45C8-88CB-5141-97D3-765DDD0D27B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EBFB20BB-7B3F-3143-A7EE-FA303527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96" y="287456"/>
            <a:ext cx="6077624" cy="1916723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C6D9E9-2DCA-AA4F-897D-FF7F258C7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32" y="2308220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D9A87CF-7357-4882-8804-8108557C2B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7914" y="4447558"/>
            <a:ext cx="2605677" cy="2410442"/>
          </a:xfrm>
          <a:custGeom>
            <a:avLst/>
            <a:gdLst>
              <a:gd name="connsiteX0" fmla="*/ 1302839 w 2605677"/>
              <a:gd name="connsiteY0" fmla="*/ 0 h 2410442"/>
              <a:gd name="connsiteX1" fmla="*/ 2223752 w 2605677"/>
              <a:gd name="connsiteY1" fmla="*/ 381877 h 2410442"/>
              <a:gd name="connsiteX2" fmla="*/ 2605677 w 2605677"/>
              <a:gd name="connsiteY2" fmla="*/ 1302866 h 2410442"/>
              <a:gd name="connsiteX3" fmla="*/ 2223752 w 2605677"/>
              <a:gd name="connsiteY3" fmla="*/ 2223744 h 2410442"/>
              <a:gd name="connsiteX4" fmla="*/ 1989483 w 2605677"/>
              <a:gd name="connsiteY4" fmla="*/ 2410442 h 2410442"/>
              <a:gd name="connsiteX5" fmla="*/ 616194 w 2605677"/>
              <a:gd name="connsiteY5" fmla="*/ 2410442 h 2410442"/>
              <a:gd name="connsiteX6" fmla="*/ 381925 w 2605677"/>
              <a:gd name="connsiteY6" fmla="*/ 2223744 h 2410442"/>
              <a:gd name="connsiteX7" fmla="*/ 0 w 2605677"/>
              <a:gd name="connsiteY7" fmla="*/ 1302866 h 2410442"/>
              <a:gd name="connsiteX8" fmla="*/ 381925 w 2605677"/>
              <a:gd name="connsiteY8" fmla="*/ 381877 h 2410442"/>
              <a:gd name="connsiteX9" fmla="*/ 1302839 w 2605677"/>
              <a:gd name="connsiteY9" fmla="*/ 0 h 2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677" h="2410442">
                <a:moveTo>
                  <a:pt x="1302839" y="0"/>
                </a:moveTo>
                <a:cubicBezTo>
                  <a:pt x="1650504" y="0"/>
                  <a:pt x="1978023" y="135253"/>
                  <a:pt x="2223752" y="381877"/>
                </a:cubicBezTo>
                <a:cubicBezTo>
                  <a:pt x="2470447" y="627608"/>
                  <a:pt x="2605677" y="955249"/>
                  <a:pt x="2605677" y="1302866"/>
                </a:cubicBezTo>
                <a:cubicBezTo>
                  <a:pt x="2605677" y="1650483"/>
                  <a:pt x="2469482" y="1978013"/>
                  <a:pt x="2223752" y="2223744"/>
                </a:cubicBezTo>
                <a:cubicBezTo>
                  <a:pt x="2152338" y="2296169"/>
                  <a:pt x="2073323" y="2358104"/>
                  <a:pt x="1989483" y="2410442"/>
                </a:cubicBezTo>
                <a:lnTo>
                  <a:pt x="616194" y="2410442"/>
                </a:lnTo>
                <a:cubicBezTo>
                  <a:pt x="532354" y="2358104"/>
                  <a:pt x="453340" y="2295165"/>
                  <a:pt x="381925" y="2223744"/>
                </a:cubicBezTo>
                <a:cubicBezTo>
                  <a:pt x="135230" y="1978013"/>
                  <a:pt x="0" y="1650483"/>
                  <a:pt x="0" y="1302866"/>
                </a:cubicBezTo>
                <a:cubicBezTo>
                  <a:pt x="0" y="955249"/>
                  <a:pt x="136195" y="627608"/>
                  <a:pt x="381925" y="381877"/>
                </a:cubicBezTo>
                <a:cubicBezTo>
                  <a:pt x="627655" y="135253"/>
                  <a:pt x="955174" y="0"/>
                  <a:pt x="130283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414A8174-E2AE-4B81-B5E7-9B8A415D1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3050" y="4447558"/>
            <a:ext cx="2605682" cy="2410442"/>
          </a:xfrm>
          <a:custGeom>
            <a:avLst/>
            <a:gdLst>
              <a:gd name="connsiteX0" fmla="*/ 1302841 w 2605682"/>
              <a:gd name="connsiteY0" fmla="*/ 0 h 2410442"/>
              <a:gd name="connsiteX1" fmla="*/ 2223756 w 2605682"/>
              <a:gd name="connsiteY1" fmla="*/ 381877 h 2410442"/>
              <a:gd name="connsiteX2" fmla="*/ 2605682 w 2605682"/>
              <a:gd name="connsiteY2" fmla="*/ 1302866 h 2410442"/>
              <a:gd name="connsiteX3" fmla="*/ 2223756 w 2605682"/>
              <a:gd name="connsiteY3" fmla="*/ 2223744 h 2410442"/>
              <a:gd name="connsiteX4" fmla="*/ 1989486 w 2605682"/>
              <a:gd name="connsiteY4" fmla="*/ 2410442 h 2410442"/>
              <a:gd name="connsiteX5" fmla="*/ 616196 w 2605682"/>
              <a:gd name="connsiteY5" fmla="*/ 2410442 h 2410442"/>
              <a:gd name="connsiteX6" fmla="*/ 381925 w 2605682"/>
              <a:gd name="connsiteY6" fmla="*/ 2223744 h 2410442"/>
              <a:gd name="connsiteX7" fmla="*/ 0 w 2605682"/>
              <a:gd name="connsiteY7" fmla="*/ 1302866 h 2410442"/>
              <a:gd name="connsiteX8" fmla="*/ 381925 w 2605682"/>
              <a:gd name="connsiteY8" fmla="*/ 381877 h 2410442"/>
              <a:gd name="connsiteX9" fmla="*/ 1302841 w 2605682"/>
              <a:gd name="connsiteY9" fmla="*/ 0 h 2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682" h="2410442">
                <a:moveTo>
                  <a:pt x="1302841" y="0"/>
                </a:moveTo>
                <a:cubicBezTo>
                  <a:pt x="1651351" y="0"/>
                  <a:pt x="1978026" y="135253"/>
                  <a:pt x="2223756" y="381877"/>
                </a:cubicBezTo>
                <a:cubicBezTo>
                  <a:pt x="2470452" y="627608"/>
                  <a:pt x="2605682" y="955249"/>
                  <a:pt x="2605682" y="1302866"/>
                </a:cubicBezTo>
                <a:cubicBezTo>
                  <a:pt x="2605682" y="1650483"/>
                  <a:pt x="2469487" y="1978013"/>
                  <a:pt x="2223756" y="2223744"/>
                </a:cubicBezTo>
                <a:cubicBezTo>
                  <a:pt x="2152342" y="2296169"/>
                  <a:pt x="2073327" y="2358104"/>
                  <a:pt x="1989486" y="2410442"/>
                </a:cubicBezTo>
                <a:lnTo>
                  <a:pt x="616196" y="2410442"/>
                </a:lnTo>
                <a:cubicBezTo>
                  <a:pt x="532355" y="2358104"/>
                  <a:pt x="453340" y="2295165"/>
                  <a:pt x="381925" y="2223744"/>
                </a:cubicBezTo>
                <a:cubicBezTo>
                  <a:pt x="135230" y="1978013"/>
                  <a:pt x="0" y="1650483"/>
                  <a:pt x="0" y="1302866"/>
                </a:cubicBezTo>
                <a:cubicBezTo>
                  <a:pt x="0" y="955249"/>
                  <a:pt x="136195" y="628612"/>
                  <a:pt x="381925" y="381877"/>
                </a:cubicBezTo>
                <a:cubicBezTo>
                  <a:pt x="627656" y="135253"/>
                  <a:pt x="955175" y="0"/>
                  <a:pt x="130284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A8CFA3-F16A-4B6D-932A-1110E6847892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4DB1000-63FC-4A7D-9EB3-3168E02BAE92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7DC0865-DC34-4735-A533-581EFEA0A6FD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821B0F8-C093-F54D-AD71-C92DBBA02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D0D9C5-EB2B-E843-94CC-1D23D5685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3275"/>
            <a:ext cx="5181600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8FC9F59-BF63-DF43-927C-2A2656E0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275"/>
            <a:ext cx="5181600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090ED-3B46-E642-B6F8-52F78C8E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49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2450F5-C68B-4846-A9EA-C61591083260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E046F2B-9DF9-F642-9937-EF811A8D9A75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2010E73-3559-6347-8002-5C217E092BF3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6E271D-D6A4-ED49-886A-0069C8C5809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91692"/>
            <a:ext cx="10515600" cy="840230"/>
          </a:xfrm>
        </p:spPr>
        <p:txBody>
          <a:bodyPr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84DB4D7-0766-D948-8A03-0A828D3888F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E9DC25-523C-EE48-AEE5-C05353924DE8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5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C65D7D-FA41-0440-B523-C4ACF162EFC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425866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8EFDF0A-C655-C64E-BC11-ACA37B14C29A}"/>
              </a:ext>
            </a:extLst>
          </p:cNvPr>
          <p:cNvSpPr>
            <a:spLocks noGrp="1"/>
          </p:cNvSpPr>
          <p:nvPr userDrawn="1">
            <p:ph sz="half" idx="14"/>
          </p:nvPr>
        </p:nvSpPr>
        <p:spPr>
          <a:xfrm>
            <a:off x="7983258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7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26C3C1-4E89-D14F-83D6-400CE469DF32}"/>
              </a:ext>
            </a:extLst>
          </p:cNvPr>
          <p:cNvGrpSpPr/>
          <p:nvPr userDrawn="1"/>
        </p:nvGrpSpPr>
        <p:grpSpPr>
          <a:xfrm>
            <a:off x="0" y="0"/>
            <a:ext cx="10807470" cy="6858000"/>
            <a:chOff x="-19377661" y="20805140"/>
            <a:chExt cx="14411962" cy="9144000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53A0260F-BE4D-1042-B6CB-88E0B2BE3D41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76389577-F2EC-AF4D-B35D-E91EC36C6D0B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63959-30CB-8D4F-A5A4-0143DCF4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68248-4015-F545-B8AB-D242304E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48EB4-A2D4-7043-BC41-8E99116F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408028-FDE4-4C47-BD25-322333AE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873252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CEE48-F260-3642-9C7B-6CDE29C0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873252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DDDA12A-0743-2C4F-873D-E43F117AC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873251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54261E7-E816-3C4C-899B-CBC55415FDC8}"/>
              </a:ext>
            </a:extLst>
          </p:cNvPr>
          <p:cNvGrpSpPr/>
          <p:nvPr userDrawn="1"/>
        </p:nvGrpSpPr>
        <p:grpSpPr>
          <a:xfrm>
            <a:off x="0" y="0"/>
            <a:ext cx="1876318" cy="2268539"/>
            <a:chOff x="-2867660" y="20792440"/>
            <a:chExt cx="2502105" cy="3025139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0C991B7-EA1F-7B49-9BD6-FB8A75631F3A}"/>
                </a:ext>
              </a:extLst>
            </p:cNvPr>
            <p:cNvSpPr/>
            <p:nvPr/>
          </p:nvSpPr>
          <p:spPr>
            <a:xfrm>
              <a:off x="-2575560" y="23180040"/>
              <a:ext cx="637539" cy="637539"/>
            </a:xfrm>
            <a:prstGeom prst="ellipse">
              <a:avLst/>
            </a:prstGeom>
            <a:solidFill>
              <a:srgbClr val="EDEDE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4A7EB978-04F2-9647-AF6C-91B58241BCD5}"/>
                </a:ext>
              </a:extLst>
            </p:cNvPr>
            <p:cNvSpPr/>
            <p:nvPr/>
          </p:nvSpPr>
          <p:spPr>
            <a:xfrm>
              <a:off x="-2867660" y="20792440"/>
              <a:ext cx="2502105" cy="232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0272" extrusionOk="0">
                  <a:moveTo>
                    <a:pt x="0" y="8414"/>
                  </a:moveTo>
                  <a:lnTo>
                    <a:pt x="1076" y="9034"/>
                  </a:lnTo>
                  <a:cubicBezTo>
                    <a:pt x="2225" y="9698"/>
                    <a:pt x="2981" y="10916"/>
                    <a:pt x="3167" y="12300"/>
                  </a:cubicBezTo>
                  <a:cubicBezTo>
                    <a:pt x="3529" y="15112"/>
                    <a:pt x="5102" y="17714"/>
                    <a:pt x="7617" y="19164"/>
                  </a:cubicBezTo>
                  <a:cubicBezTo>
                    <a:pt x="11819" y="21600"/>
                    <a:pt x="17139" y="19884"/>
                    <a:pt x="19385" y="15356"/>
                  </a:cubicBezTo>
                  <a:cubicBezTo>
                    <a:pt x="21600" y="10883"/>
                    <a:pt x="20037" y="5314"/>
                    <a:pt x="15866" y="2890"/>
                  </a:cubicBezTo>
                  <a:cubicBezTo>
                    <a:pt x="13341" y="1428"/>
                    <a:pt x="10443" y="1439"/>
                    <a:pt x="8031" y="2668"/>
                  </a:cubicBezTo>
                  <a:cubicBezTo>
                    <a:pt x="6862" y="3266"/>
                    <a:pt x="5485" y="3211"/>
                    <a:pt x="4347" y="2546"/>
                  </a:cubicBezTo>
                  <a:lnTo>
                    <a:pt x="3260" y="1915"/>
                  </a:lnTo>
                  <a:cubicBezTo>
                    <a:pt x="2494" y="1472"/>
                    <a:pt x="1904" y="797"/>
                    <a:pt x="1542" y="0"/>
                  </a:cubicBezTo>
                  <a:lnTo>
                    <a:pt x="10" y="0"/>
                  </a:lnTo>
                  <a:lnTo>
                    <a:pt x="10" y="8414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8DAAD2B6-5249-6D49-8E5E-EA3B99CC4226}"/>
                </a:ext>
              </a:extLst>
            </p:cNvPr>
            <p:cNvSpPr/>
            <p:nvPr/>
          </p:nvSpPr>
          <p:spPr>
            <a:xfrm>
              <a:off x="-2258060" y="21236940"/>
              <a:ext cx="1661146" cy="1661145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64F66-EF02-684C-9F8E-246A4A19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AD1A9-E707-274C-9431-31FA185B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8DA42-D717-364E-9B99-620D7EFC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CD0298-3870-6F4C-BE06-104393F2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585591"/>
            <a:ext cx="9306210" cy="646331"/>
          </a:xfrm>
        </p:spPr>
        <p:txBody>
          <a:bodyPr wrap="square" lIns="0" rIns="0" anchor="b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3044C1-2F21-F94F-BD8D-780A3529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4A67A78-717F-6045-B5AD-F631CD507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1269500"/>
            <a:ext cx="930620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CFEE47C6-F792-8344-AFB6-6763B358015F}"/>
              </a:ext>
            </a:extLst>
          </p:cNvPr>
          <p:cNvSpPr/>
          <p:nvPr/>
        </p:nvSpPr>
        <p:spPr>
          <a:xfrm>
            <a:off x="9102517" y="2907578"/>
            <a:ext cx="2217111" cy="2217112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5EA87B55-8208-5147-8217-1B08C6535F99}"/>
              </a:ext>
            </a:extLst>
          </p:cNvPr>
          <p:cNvSpPr/>
          <p:nvPr/>
        </p:nvSpPr>
        <p:spPr>
          <a:xfrm>
            <a:off x="6550171" y="295236"/>
            <a:ext cx="5640907" cy="65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4" h="21401" extrusionOk="0">
                <a:moveTo>
                  <a:pt x="21164" y="702"/>
                </a:moveTo>
                <a:cubicBezTo>
                  <a:pt x="21103" y="664"/>
                  <a:pt x="21046" y="630"/>
                  <a:pt x="20982" y="596"/>
                </a:cubicBezTo>
                <a:cubicBezTo>
                  <a:pt x="19545" y="-199"/>
                  <a:pt x="17698" y="-199"/>
                  <a:pt x="16258" y="596"/>
                </a:cubicBezTo>
                <a:cubicBezTo>
                  <a:pt x="13732" y="1994"/>
                  <a:pt x="13464" y="4938"/>
                  <a:pt x="15450" y="6668"/>
                </a:cubicBezTo>
                <a:cubicBezTo>
                  <a:pt x="15865" y="7028"/>
                  <a:pt x="16340" y="7301"/>
                  <a:pt x="16844" y="7491"/>
                </a:cubicBezTo>
                <a:cubicBezTo>
                  <a:pt x="17423" y="7708"/>
                  <a:pt x="17834" y="8171"/>
                  <a:pt x="17927" y="8714"/>
                </a:cubicBezTo>
                <a:lnTo>
                  <a:pt x="17930" y="8739"/>
                </a:lnTo>
                <a:cubicBezTo>
                  <a:pt x="18052" y="9426"/>
                  <a:pt x="17648" y="10096"/>
                  <a:pt x="16940" y="10413"/>
                </a:cubicBezTo>
                <a:cubicBezTo>
                  <a:pt x="15919" y="10867"/>
                  <a:pt x="14957" y="11466"/>
                  <a:pt x="14100" y="12211"/>
                </a:cubicBezTo>
                <a:cubicBezTo>
                  <a:pt x="13181" y="13009"/>
                  <a:pt x="12456" y="13910"/>
                  <a:pt x="11920" y="14873"/>
                </a:cubicBezTo>
                <a:cubicBezTo>
                  <a:pt x="11581" y="15482"/>
                  <a:pt x="10827" y="15823"/>
                  <a:pt x="10058" y="15721"/>
                </a:cubicBezTo>
                <a:lnTo>
                  <a:pt x="10026" y="15718"/>
                </a:lnTo>
                <a:cubicBezTo>
                  <a:pt x="9401" y="15634"/>
                  <a:pt x="8879" y="15264"/>
                  <a:pt x="8644" y="14752"/>
                </a:cubicBezTo>
                <a:cubicBezTo>
                  <a:pt x="8465" y="14367"/>
                  <a:pt x="8215" y="14000"/>
                  <a:pt x="7890" y="13671"/>
                </a:cubicBezTo>
                <a:cubicBezTo>
                  <a:pt x="6078" y="11829"/>
                  <a:pt x="3005" y="11795"/>
                  <a:pt x="1143" y="13600"/>
                </a:cubicBezTo>
                <a:cubicBezTo>
                  <a:pt x="-436" y="15128"/>
                  <a:pt x="-379" y="17482"/>
                  <a:pt x="1311" y="18954"/>
                </a:cubicBezTo>
                <a:cubicBezTo>
                  <a:pt x="3062" y="20476"/>
                  <a:pt x="5899" y="20476"/>
                  <a:pt x="7650" y="18954"/>
                </a:cubicBezTo>
                <a:lnTo>
                  <a:pt x="7654" y="18951"/>
                </a:lnTo>
                <a:cubicBezTo>
                  <a:pt x="7940" y="18702"/>
                  <a:pt x="8343" y="18587"/>
                  <a:pt x="8744" y="18640"/>
                </a:cubicBezTo>
                <a:lnTo>
                  <a:pt x="8744" y="18640"/>
                </a:lnTo>
                <a:cubicBezTo>
                  <a:pt x="9876" y="18792"/>
                  <a:pt x="10752" y="19569"/>
                  <a:pt x="10920" y="20553"/>
                </a:cubicBezTo>
                <a:cubicBezTo>
                  <a:pt x="10966" y="20839"/>
                  <a:pt x="11030" y="21121"/>
                  <a:pt x="11109" y="21401"/>
                </a:cubicBezTo>
                <a:lnTo>
                  <a:pt x="21160" y="21401"/>
                </a:lnTo>
                <a:lnTo>
                  <a:pt x="21160" y="702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2B43A577-37FB-4240-AFEE-4102AC92629D}"/>
              </a:ext>
            </a:extLst>
          </p:cNvPr>
          <p:cNvSpPr/>
          <p:nvPr/>
        </p:nvSpPr>
        <p:spPr>
          <a:xfrm>
            <a:off x="9223572" y="1473314"/>
            <a:ext cx="956177" cy="956177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908E36-CF2E-3849-B7CF-BB229DB8969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91692"/>
            <a:ext cx="91694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CF498C9-6AF5-F04D-89E5-1B44EEFAD231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2103270"/>
            <a:ext cx="5538645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10DB4E7-75F9-FF49-8C49-945C2C46AD3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8264311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D59CA654-08FC-49D3-8677-67C75BC70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52972" y="526659"/>
            <a:ext cx="1639028" cy="1902833"/>
          </a:xfrm>
          <a:custGeom>
            <a:avLst/>
            <a:gdLst>
              <a:gd name="connsiteX0" fmla="*/ 951395 w 1639028"/>
              <a:gd name="connsiteY0" fmla="*/ 0 h 1902833"/>
              <a:gd name="connsiteX1" fmla="*/ 1623776 w 1639028"/>
              <a:gd name="connsiteY1" fmla="*/ 279082 h 1902833"/>
              <a:gd name="connsiteX2" fmla="*/ 1639028 w 1639028"/>
              <a:gd name="connsiteY2" fmla="*/ 295203 h 1902833"/>
              <a:gd name="connsiteX3" fmla="*/ 1639028 w 1639028"/>
              <a:gd name="connsiteY3" fmla="*/ 1607630 h 1902833"/>
              <a:gd name="connsiteX4" fmla="*/ 1623776 w 1639028"/>
              <a:gd name="connsiteY4" fmla="*/ 1623751 h 1902833"/>
              <a:gd name="connsiteX5" fmla="*/ 951395 w 1639028"/>
              <a:gd name="connsiteY5" fmla="*/ 1902833 h 1902833"/>
              <a:gd name="connsiteX6" fmla="*/ 279014 w 1639028"/>
              <a:gd name="connsiteY6" fmla="*/ 1623751 h 1902833"/>
              <a:gd name="connsiteX7" fmla="*/ 0 w 1639028"/>
              <a:gd name="connsiteY7" fmla="*/ 951417 h 1902833"/>
              <a:gd name="connsiteX8" fmla="*/ 279014 w 1639028"/>
              <a:gd name="connsiteY8" fmla="*/ 279082 h 1902833"/>
              <a:gd name="connsiteX9" fmla="*/ 951395 w 1639028"/>
              <a:gd name="connsiteY9" fmla="*/ 0 h 19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9028" h="1902833">
                <a:moveTo>
                  <a:pt x="951395" y="0"/>
                </a:moveTo>
                <a:cubicBezTo>
                  <a:pt x="1205672" y="0"/>
                  <a:pt x="1443786" y="99018"/>
                  <a:pt x="1623776" y="279082"/>
                </a:cubicBezTo>
                <a:cubicBezTo>
                  <a:pt x="1628556" y="284720"/>
                  <a:pt x="1634247" y="289477"/>
                  <a:pt x="1639028" y="295203"/>
                </a:cubicBezTo>
                <a:lnTo>
                  <a:pt x="1639028" y="1607630"/>
                </a:lnTo>
                <a:cubicBezTo>
                  <a:pt x="1634247" y="1613356"/>
                  <a:pt x="1629467" y="1618113"/>
                  <a:pt x="1623776" y="1623751"/>
                </a:cubicBezTo>
                <a:cubicBezTo>
                  <a:pt x="1444773" y="1803815"/>
                  <a:pt x="1205672" y="1902833"/>
                  <a:pt x="951395" y="1902833"/>
                </a:cubicBezTo>
                <a:cubicBezTo>
                  <a:pt x="697118" y="1902833"/>
                  <a:pt x="459004" y="1803815"/>
                  <a:pt x="279014" y="1623751"/>
                </a:cubicBezTo>
                <a:cubicBezTo>
                  <a:pt x="99025" y="1444744"/>
                  <a:pt x="0" y="1205656"/>
                  <a:pt x="0" y="951417"/>
                </a:cubicBezTo>
                <a:cubicBezTo>
                  <a:pt x="0" y="697177"/>
                  <a:pt x="99025" y="459059"/>
                  <a:pt x="279014" y="279082"/>
                </a:cubicBezTo>
                <a:cubicBezTo>
                  <a:pt x="458093" y="99018"/>
                  <a:pt x="697118" y="0"/>
                  <a:pt x="9513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7858E5B0-F2F7-4D4B-9AB2-8799484347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64414" y="3402810"/>
            <a:ext cx="2527586" cy="3455190"/>
          </a:xfrm>
          <a:custGeom>
            <a:avLst/>
            <a:gdLst>
              <a:gd name="connsiteX0" fmla="*/ 2527586 w 2527586"/>
              <a:gd name="connsiteY0" fmla="*/ 0 h 3455190"/>
              <a:gd name="connsiteX1" fmla="*/ 2527586 w 2527586"/>
              <a:gd name="connsiteY1" fmla="*/ 3455190 h 3455190"/>
              <a:gd name="connsiteX2" fmla="*/ 91391 w 2527586"/>
              <a:gd name="connsiteY2" fmla="*/ 3455190 h 3455190"/>
              <a:gd name="connsiteX3" fmla="*/ 0 w 2527586"/>
              <a:gd name="connsiteY3" fmla="*/ 2748476 h 3455190"/>
              <a:gd name="connsiteX4" fmla="*/ 201856 w 2527586"/>
              <a:gd name="connsiteY4" fmla="*/ 1710479 h 3455190"/>
              <a:gd name="connsiteX5" fmla="*/ 807657 w 2527586"/>
              <a:gd name="connsiteY5" fmla="*/ 798053 h 3455190"/>
              <a:gd name="connsiteX6" fmla="*/ 1719929 w 2527586"/>
              <a:gd name="connsiteY6" fmla="*/ 192435 h 3455190"/>
              <a:gd name="connsiteX7" fmla="*/ 2527586 w 2527586"/>
              <a:gd name="connsiteY7" fmla="*/ 0 h 345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7586" h="3455190">
                <a:moveTo>
                  <a:pt x="2527586" y="0"/>
                </a:moveTo>
                <a:lnTo>
                  <a:pt x="2527586" y="3455190"/>
                </a:lnTo>
                <a:lnTo>
                  <a:pt x="91391" y="3455190"/>
                </a:lnTo>
                <a:cubicBezTo>
                  <a:pt x="30425" y="3225644"/>
                  <a:pt x="0" y="2989539"/>
                  <a:pt x="0" y="2748476"/>
                </a:cubicBezTo>
                <a:cubicBezTo>
                  <a:pt x="0" y="2390480"/>
                  <a:pt x="67636" y="2040962"/>
                  <a:pt x="201856" y="1710479"/>
                </a:cubicBezTo>
                <a:cubicBezTo>
                  <a:pt x="339937" y="1368479"/>
                  <a:pt x="543782" y="1061831"/>
                  <a:pt x="807657" y="798053"/>
                </a:cubicBezTo>
                <a:cubicBezTo>
                  <a:pt x="1071416" y="535235"/>
                  <a:pt x="1378119" y="331442"/>
                  <a:pt x="1719929" y="192435"/>
                </a:cubicBezTo>
                <a:cubicBezTo>
                  <a:pt x="1979006" y="87660"/>
                  <a:pt x="2249551" y="22875"/>
                  <a:pt x="25275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C798911-4385-4E14-8341-93C4829D92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4350" y="4298035"/>
            <a:ext cx="1902834" cy="1902834"/>
          </a:xfrm>
          <a:custGeom>
            <a:avLst/>
            <a:gdLst>
              <a:gd name="connsiteX0" fmla="*/ 951417 w 1902834"/>
              <a:gd name="connsiteY0" fmla="*/ 0 h 1902834"/>
              <a:gd name="connsiteX1" fmla="*/ 1623752 w 1902834"/>
              <a:gd name="connsiteY1" fmla="*/ 279083 h 1902834"/>
              <a:gd name="connsiteX2" fmla="*/ 1902834 w 1902834"/>
              <a:gd name="connsiteY2" fmla="*/ 951417 h 1902834"/>
              <a:gd name="connsiteX3" fmla="*/ 1623752 w 1902834"/>
              <a:gd name="connsiteY3" fmla="*/ 1623752 h 1902834"/>
              <a:gd name="connsiteX4" fmla="*/ 951417 w 1902834"/>
              <a:gd name="connsiteY4" fmla="*/ 1902834 h 1902834"/>
              <a:gd name="connsiteX5" fmla="*/ 279083 w 1902834"/>
              <a:gd name="connsiteY5" fmla="*/ 1623752 h 1902834"/>
              <a:gd name="connsiteX6" fmla="*/ 0 w 1902834"/>
              <a:gd name="connsiteY6" fmla="*/ 951417 h 1902834"/>
              <a:gd name="connsiteX7" fmla="*/ 279083 w 1902834"/>
              <a:gd name="connsiteY7" fmla="*/ 279083 h 1902834"/>
              <a:gd name="connsiteX8" fmla="*/ 951417 w 1902834"/>
              <a:gd name="connsiteY8" fmla="*/ 0 h 190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834" h="1902834">
                <a:moveTo>
                  <a:pt x="951417" y="0"/>
                </a:moveTo>
                <a:cubicBezTo>
                  <a:pt x="1205745" y="0"/>
                  <a:pt x="1443775" y="99018"/>
                  <a:pt x="1623752" y="279083"/>
                </a:cubicBezTo>
                <a:cubicBezTo>
                  <a:pt x="1803816" y="458090"/>
                  <a:pt x="1902834" y="697089"/>
                  <a:pt x="1902834" y="951417"/>
                </a:cubicBezTo>
                <a:cubicBezTo>
                  <a:pt x="1902834" y="1205745"/>
                  <a:pt x="1803816" y="1443775"/>
                  <a:pt x="1623752" y="1623752"/>
                </a:cubicBezTo>
                <a:cubicBezTo>
                  <a:pt x="1443775" y="1803816"/>
                  <a:pt x="1205657" y="1902834"/>
                  <a:pt x="951417" y="1902834"/>
                </a:cubicBezTo>
                <a:cubicBezTo>
                  <a:pt x="697089" y="1902834"/>
                  <a:pt x="459059" y="1803816"/>
                  <a:pt x="279083" y="1623752"/>
                </a:cubicBezTo>
                <a:cubicBezTo>
                  <a:pt x="99018" y="1444745"/>
                  <a:pt x="0" y="1205657"/>
                  <a:pt x="0" y="951417"/>
                </a:cubicBezTo>
                <a:cubicBezTo>
                  <a:pt x="0" y="697089"/>
                  <a:pt x="99987" y="459059"/>
                  <a:pt x="279083" y="279083"/>
                </a:cubicBezTo>
                <a:cubicBezTo>
                  <a:pt x="458090" y="99018"/>
                  <a:pt x="697177" y="0"/>
                  <a:pt x="9514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707FE-84D8-2A4E-AB5A-518DABB9FB2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B8A3A-D58B-5F42-A36F-E6DB814AFD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87FD0-F9DD-A34E-BEE1-FFF21BEAC58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5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D4146D68-AC9F-DC42-94DA-9B34045FCF4B}"/>
              </a:ext>
            </a:extLst>
          </p:cNvPr>
          <p:cNvSpPr/>
          <p:nvPr/>
        </p:nvSpPr>
        <p:spPr>
          <a:xfrm>
            <a:off x="8153400" y="953"/>
            <a:ext cx="3844707" cy="685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64" y="0"/>
                </a:moveTo>
                <a:lnTo>
                  <a:pt x="8336" y="0"/>
                </a:lnTo>
                <a:cubicBezTo>
                  <a:pt x="8336" y="24"/>
                  <a:pt x="8341" y="51"/>
                  <a:pt x="8341" y="78"/>
                </a:cubicBezTo>
                <a:lnTo>
                  <a:pt x="8341" y="162"/>
                </a:lnTo>
                <a:cubicBezTo>
                  <a:pt x="8341" y="816"/>
                  <a:pt x="7651" y="1413"/>
                  <a:pt x="6576" y="1668"/>
                </a:cubicBezTo>
                <a:cubicBezTo>
                  <a:pt x="2713" y="2589"/>
                  <a:pt x="0" y="4737"/>
                  <a:pt x="0" y="7242"/>
                </a:cubicBezTo>
                <a:cubicBezTo>
                  <a:pt x="0" y="9744"/>
                  <a:pt x="2707" y="11895"/>
                  <a:pt x="6576" y="12816"/>
                </a:cubicBezTo>
                <a:cubicBezTo>
                  <a:pt x="7651" y="13071"/>
                  <a:pt x="8341" y="13668"/>
                  <a:pt x="8341" y="14322"/>
                </a:cubicBezTo>
                <a:lnTo>
                  <a:pt x="8341" y="14601"/>
                </a:lnTo>
                <a:cubicBezTo>
                  <a:pt x="8341" y="15081"/>
                  <a:pt x="7967" y="15534"/>
                  <a:pt x="7319" y="15846"/>
                </a:cubicBezTo>
                <a:cubicBezTo>
                  <a:pt x="6191" y="16392"/>
                  <a:pt x="5479" y="17202"/>
                  <a:pt x="5479" y="18102"/>
                </a:cubicBezTo>
                <a:cubicBezTo>
                  <a:pt x="5479" y="19002"/>
                  <a:pt x="6191" y="19812"/>
                  <a:pt x="7319" y="20358"/>
                </a:cubicBezTo>
                <a:cubicBezTo>
                  <a:pt x="7962" y="20670"/>
                  <a:pt x="8336" y="21123"/>
                  <a:pt x="8341" y="21600"/>
                </a:cubicBezTo>
                <a:lnTo>
                  <a:pt x="13259" y="21600"/>
                </a:lnTo>
                <a:cubicBezTo>
                  <a:pt x="13259" y="21123"/>
                  <a:pt x="13633" y="20670"/>
                  <a:pt x="14281" y="20358"/>
                </a:cubicBezTo>
                <a:cubicBezTo>
                  <a:pt x="15409" y="19812"/>
                  <a:pt x="16121" y="19002"/>
                  <a:pt x="16121" y="18102"/>
                </a:cubicBezTo>
                <a:cubicBezTo>
                  <a:pt x="16121" y="17202"/>
                  <a:pt x="15409" y="16392"/>
                  <a:pt x="14281" y="15846"/>
                </a:cubicBezTo>
                <a:cubicBezTo>
                  <a:pt x="13633" y="15534"/>
                  <a:pt x="13259" y="15081"/>
                  <a:pt x="13259" y="14601"/>
                </a:cubicBezTo>
                <a:lnTo>
                  <a:pt x="13259" y="14322"/>
                </a:lnTo>
                <a:cubicBezTo>
                  <a:pt x="13259" y="13668"/>
                  <a:pt x="13949" y="13071"/>
                  <a:pt x="15024" y="12816"/>
                </a:cubicBezTo>
                <a:cubicBezTo>
                  <a:pt x="18887" y="11895"/>
                  <a:pt x="21600" y="9747"/>
                  <a:pt x="21600" y="7242"/>
                </a:cubicBezTo>
                <a:cubicBezTo>
                  <a:pt x="21600" y="4740"/>
                  <a:pt x="18893" y="2589"/>
                  <a:pt x="15024" y="1668"/>
                </a:cubicBezTo>
                <a:cubicBezTo>
                  <a:pt x="13949" y="1413"/>
                  <a:pt x="13259" y="816"/>
                  <a:pt x="13259" y="162"/>
                </a:cubicBezTo>
                <a:lnTo>
                  <a:pt x="13259" y="78"/>
                </a:lnTo>
                <a:cubicBezTo>
                  <a:pt x="13259" y="51"/>
                  <a:pt x="13264" y="24"/>
                  <a:pt x="13264" y="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DD618-1F0A-C146-A7A7-A1C7C4F6C5F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3E1F0-784C-674C-B57F-560F93F44C4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CAB61-0ABE-424E-B67B-55FB02D2E5E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35B4C-3EA8-554B-B8F5-54B50FFCB9F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-356205"/>
            <a:ext cx="7178040" cy="1588127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634866-950D-3045-B4EA-7C31AA47C06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2103270"/>
            <a:ext cx="717804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7998B54-0BB3-B142-A257-34679B6A0F1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717803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D03E6829-E965-4E5F-A79C-4E5B29784B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1493" y="610470"/>
            <a:ext cx="3365662" cy="3365667"/>
          </a:xfrm>
          <a:custGeom>
            <a:avLst/>
            <a:gdLst>
              <a:gd name="connsiteX0" fmla="*/ 1682831 w 3365662"/>
              <a:gd name="connsiteY0" fmla="*/ 0 h 3365667"/>
              <a:gd name="connsiteX1" fmla="*/ 2872343 w 3365662"/>
              <a:gd name="connsiteY1" fmla="*/ 493320 h 3365667"/>
              <a:gd name="connsiteX2" fmla="*/ 3365662 w 3365662"/>
              <a:gd name="connsiteY2" fmla="*/ 1682834 h 3365667"/>
              <a:gd name="connsiteX3" fmla="*/ 2872343 w 3365662"/>
              <a:gd name="connsiteY3" fmla="*/ 2872348 h 3365667"/>
              <a:gd name="connsiteX4" fmla="*/ 1682831 w 3365662"/>
              <a:gd name="connsiteY4" fmla="*/ 3365667 h 3365667"/>
              <a:gd name="connsiteX5" fmla="*/ 493319 w 3365662"/>
              <a:gd name="connsiteY5" fmla="*/ 2872348 h 3365667"/>
              <a:gd name="connsiteX6" fmla="*/ 0 w 3365662"/>
              <a:gd name="connsiteY6" fmla="*/ 1682834 h 3365667"/>
              <a:gd name="connsiteX7" fmla="*/ 493319 w 3365662"/>
              <a:gd name="connsiteY7" fmla="*/ 493320 h 3365667"/>
              <a:gd name="connsiteX8" fmla="*/ 1682831 w 3365662"/>
              <a:gd name="connsiteY8" fmla="*/ 0 h 33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662" h="3365667">
                <a:moveTo>
                  <a:pt x="1682831" y="0"/>
                </a:moveTo>
                <a:cubicBezTo>
                  <a:pt x="2132365" y="0"/>
                  <a:pt x="2554319" y="175295"/>
                  <a:pt x="2872343" y="493320"/>
                </a:cubicBezTo>
                <a:cubicBezTo>
                  <a:pt x="3190367" y="810409"/>
                  <a:pt x="3365662" y="1233299"/>
                  <a:pt x="3365662" y="1682834"/>
                </a:cubicBezTo>
                <a:cubicBezTo>
                  <a:pt x="3365662" y="2132368"/>
                  <a:pt x="3190367" y="2554323"/>
                  <a:pt x="2872343" y="2872348"/>
                </a:cubicBezTo>
                <a:cubicBezTo>
                  <a:pt x="2555254" y="3190372"/>
                  <a:pt x="2132365" y="3365667"/>
                  <a:pt x="1682831" y="3365667"/>
                </a:cubicBezTo>
                <a:cubicBezTo>
                  <a:pt x="1233297" y="3365667"/>
                  <a:pt x="811343" y="3190372"/>
                  <a:pt x="493319" y="2872348"/>
                </a:cubicBezTo>
                <a:cubicBezTo>
                  <a:pt x="175295" y="2555258"/>
                  <a:pt x="0" y="2132368"/>
                  <a:pt x="0" y="1682834"/>
                </a:cubicBezTo>
                <a:cubicBezTo>
                  <a:pt x="0" y="1233299"/>
                  <a:pt x="175295" y="811344"/>
                  <a:pt x="493319" y="493320"/>
                </a:cubicBezTo>
                <a:cubicBezTo>
                  <a:pt x="810408" y="175295"/>
                  <a:pt x="1233297" y="0"/>
                  <a:pt x="168283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08A11EFB-01EA-48EC-A167-6894A37ED1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2907" y="5038979"/>
            <a:ext cx="1417320" cy="1415220"/>
          </a:xfrm>
          <a:custGeom>
            <a:avLst/>
            <a:gdLst>
              <a:gd name="connsiteX0" fmla="*/ 707608 w 1415216"/>
              <a:gd name="connsiteY0" fmla="*/ 0 h 1415220"/>
              <a:gd name="connsiteX1" fmla="*/ 1415216 w 1415216"/>
              <a:gd name="connsiteY1" fmla="*/ 707610 h 1415220"/>
              <a:gd name="connsiteX2" fmla="*/ 707608 w 1415216"/>
              <a:gd name="connsiteY2" fmla="*/ 1415220 h 1415220"/>
              <a:gd name="connsiteX3" fmla="*/ 0 w 1415216"/>
              <a:gd name="connsiteY3" fmla="*/ 707610 h 1415220"/>
              <a:gd name="connsiteX4" fmla="*/ 707608 w 1415216"/>
              <a:gd name="connsiteY4" fmla="*/ 0 h 14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216" h="1415220">
                <a:moveTo>
                  <a:pt x="707608" y="0"/>
                </a:moveTo>
                <a:cubicBezTo>
                  <a:pt x="1098409" y="0"/>
                  <a:pt x="1415216" y="316808"/>
                  <a:pt x="1415216" y="707610"/>
                </a:cubicBezTo>
                <a:cubicBezTo>
                  <a:pt x="1415216" y="1098412"/>
                  <a:pt x="1098409" y="1415220"/>
                  <a:pt x="707608" y="1415220"/>
                </a:cubicBezTo>
                <a:cubicBezTo>
                  <a:pt x="316807" y="1415220"/>
                  <a:pt x="0" y="1098412"/>
                  <a:pt x="0" y="707610"/>
                </a:cubicBezTo>
                <a:cubicBezTo>
                  <a:pt x="0" y="316808"/>
                  <a:pt x="316807" y="0"/>
                  <a:pt x="70760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9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le">
            <a:extLst>
              <a:ext uri="{FF2B5EF4-FFF2-40B4-BE49-F238E27FC236}">
                <a16:creationId xmlns:a16="http://schemas.microsoft.com/office/drawing/2014/main" id="{462E4590-54CF-BA4D-92FB-8229569CF38E}"/>
              </a:ext>
            </a:extLst>
          </p:cNvPr>
          <p:cNvSpPr/>
          <p:nvPr/>
        </p:nvSpPr>
        <p:spPr>
          <a:xfrm>
            <a:off x="10961752" y="587294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968A4C2B-EDF8-384D-BB41-8E5AE2A4B915}"/>
              </a:ext>
            </a:extLst>
          </p:cNvPr>
          <p:cNvSpPr/>
          <p:nvPr/>
        </p:nvSpPr>
        <p:spPr>
          <a:xfrm>
            <a:off x="10961752" y="5234848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0247AC8E-D995-9F41-B6E2-0FEEA088C63F}"/>
              </a:ext>
            </a:extLst>
          </p:cNvPr>
          <p:cNvSpPr/>
          <p:nvPr/>
        </p:nvSpPr>
        <p:spPr>
          <a:xfrm>
            <a:off x="590469" y="587294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111AFB88-CB64-C544-99C4-CCEAA07D4F5B}"/>
              </a:ext>
            </a:extLst>
          </p:cNvPr>
          <p:cNvSpPr/>
          <p:nvPr/>
        </p:nvSpPr>
        <p:spPr>
          <a:xfrm>
            <a:off x="1" y="0"/>
            <a:ext cx="1219222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7" y="6767"/>
                </a:moveTo>
                <a:cubicBezTo>
                  <a:pt x="21296" y="6341"/>
                  <a:pt x="20917" y="6086"/>
                  <a:pt x="20505" y="6083"/>
                </a:cubicBezTo>
                <a:cubicBezTo>
                  <a:pt x="20203" y="6080"/>
                  <a:pt x="19920" y="6215"/>
                  <a:pt x="19670" y="6449"/>
                </a:cubicBezTo>
                <a:cubicBezTo>
                  <a:pt x="19488" y="6620"/>
                  <a:pt x="19272" y="6629"/>
                  <a:pt x="19086" y="6473"/>
                </a:cubicBezTo>
                <a:lnTo>
                  <a:pt x="18578" y="6041"/>
                </a:lnTo>
                <a:cubicBezTo>
                  <a:pt x="18313" y="5816"/>
                  <a:pt x="18168" y="5303"/>
                  <a:pt x="18220" y="4793"/>
                </a:cubicBezTo>
                <a:cubicBezTo>
                  <a:pt x="18271" y="4298"/>
                  <a:pt x="18296" y="3788"/>
                  <a:pt x="18291" y="3270"/>
                </a:cubicBezTo>
                <a:cubicBezTo>
                  <a:pt x="18283" y="2100"/>
                  <a:pt x="18129" y="993"/>
                  <a:pt x="17863" y="0"/>
                </a:cubicBezTo>
                <a:lnTo>
                  <a:pt x="9872" y="0"/>
                </a:lnTo>
                <a:cubicBezTo>
                  <a:pt x="9769" y="387"/>
                  <a:pt x="9683" y="789"/>
                  <a:pt x="9616" y="1209"/>
                </a:cubicBezTo>
                <a:cubicBezTo>
                  <a:pt x="9442" y="2295"/>
                  <a:pt x="8927" y="3099"/>
                  <a:pt x="8300" y="3267"/>
                </a:cubicBezTo>
                <a:lnTo>
                  <a:pt x="7891" y="3375"/>
                </a:lnTo>
                <a:cubicBezTo>
                  <a:pt x="7579" y="3459"/>
                  <a:pt x="7267" y="3240"/>
                  <a:pt x="7066" y="2808"/>
                </a:cubicBezTo>
                <a:cubicBezTo>
                  <a:pt x="6744" y="2115"/>
                  <a:pt x="6324" y="1575"/>
                  <a:pt x="5841" y="1257"/>
                </a:cubicBezTo>
                <a:cubicBezTo>
                  <a:pt x="5522" y="1047"/>
                  <a:pt x="5286" y="573"/>
                  <a:pt x="5197" y="3"/>
                </a:cubicBezTo>
                <a:lnTo>
                  <a:pt x="3761" y="3"/>
                </a:lnTo>
                <a:cubicBezTo>
                  <a:pt x="3793" y="693"/>
                  <a:pt x="3609" y="1362"/>
                  <a:pt x="3280" y="1731"/>
                </a:cubicBezTo>
                <a:cubicBezTo>
                  <a:pt x="2468" y="2643"/>
                  <a:pt x="1930" y="4253"/>
                  <a:pt x="1930" y="6086"/>
                </a:cubicBezTo>
                <a:cubicBezTo>
                  <a:pt x="1930" y="6194"/>
                  <a:pt x="1932" y="6302"/>
                  <a:pt x="1935" y="6410"/>
                </a:cubicBezTo>
                <a:cubicBezTo>
                  <a:pt x="1954" y="6926"/>
                  <a:pt x="1807" y="7415"/>
                  <a:pt x="1556" y="7673"/>
                </a:cubicBezTo>
                <a:lnTo>
                  <a:pt x="1036" y="8207"/>
                </a:lnTo>
                <a:cubicBezTo>
                  <a:pt x="837" y="8411"/>
                  <a:pt x="597" y="8444"/>
                  <a:pt x="383" y="8300"/>
                </a:cubicBezTo>
                <a:cubicBezTo>
                  <a:pt x="262" y="8219"/>
                  <a:pt x="133" y="8159"/>
                  <a:pt x="0" y="8129"/>
                </a:cubicBezTo>
                <a:lnTo>
                  <a:pt x="0" y="14407"/>
                </a:lnTo>
                <a:cubicBezTo>
                  <a:pt x="231" y="14470"/>
                  <a:pt x="447" y="14656"/>
                  <a:pt x="614" y="14953"/>
                </a:cubicBezTo>
                <a:lnTo>
                  <a:pt x="643" y="15004"/>
                </a:lnTo>
                <a:cubicBezTo>
                  <a:pt x="984" y="15610"/>
                  <a:pt x="1065" y="16537"/>
                  <a:pt x="849" y="17305"/>
                </a:cubicBezTo>
                <a:cubicBezTo>
                  <a:pt x="574" y="18288"/>
                  <a:pt x="423" y="19404"/>
                  <a:pt x="437" y="20583"/>
                </a:cubicBezTo>
                <a:cubicBezTo>
                  <a:pt x="440" y="20928"/>
                  <a:pt x="459" y="21267"/>
                  <a:pt x="489" y="21597"/>
                </a:cubicBezTo>
                <a:lnTo>
                  <a:pt x="8306" y="21597"/>
                </a:lnTo>
                <a:cubicBezTo>
                  <a:pt x="8342" y="21219"/>
                  <a:pt x="8360" y="20832"/>
                  <a:pt x="8360" y="20436"/>
                </a:cubicBezTo>
                <a:cubicBezTo>
                  <a:pt x="8360" y="20163"/>
                  <a:pt x="8352" y="19896"/>
                  <a:pt x="8335" y="19632"/>
                </a:cubicBezTo>
                <a:cubicBezTo>
                  <a:pt x="8300" y="19086"/>
                  <a:pt x="8472" y="18564"/>
                  <a:pt x="8758" y="18354"/>
                </a:cubicBezTo>
                <a:lnTo>
                  <a:pt x="9189" y="18036"/>
                </a:lnTo>
                <a:cubicBezTo>
                  <a:pt x="9401" y="17878"/>
                  <a:pt x="9644" y="17926"/>
                  <a:pt x="9838" y="18147"/>
                </a:cubicBezTo>
                <a:cubicBezTo>
                  <a:pt x="9850" y="18162"/>
                  <a:pt x="9862" y="18174"/>
                  <a:pt x="9875" y="18189"/>
                </a:cubicBezTo>
                <a:cubicBezTo>
                  <a:pt x="10059" y="18390"/>
                  <a:pt x="10177" y="18738"/>
                  <a:pt x="10198" y="19122"/>
                </a:cubicBezTo>
                <a:lnTo>
                  <a:pt x="10323" y="21597"/>
                </a:lnTo>
                <a:lnTo>
                  <a:pt x="11741" y="21597"/>
                </a:lnTo>
                <a:lnTo>
                  <a:pt x="11615" y="19086"/>
                </a:lnTo>
                <a:cubicBezTo>
                  <a:pt x="11593" y="18666"/>
                  <a:pt x="11694" y="18258"/>
                  <a:pt x="11882" y="18000"/>
                </a:cubicBezTo>
                <a:cubicBezTo>
                  <a:pt x="11883" y="17997"/>
                  <a:pt x="11885" y="17995"/>
                  <a:pt x="11887" y="17995"/>
                </a:cubicBezTo>
                <a:cubicBezTo>
                  <a:pt x="12050" y="17767"/>
                  <a:pt x="12265" y="17686"/>
                  <a:pt x="12467" y="17770"/>
                </a:cubicBezTo>
                <a:cubicBezTo>
                  <a:pt x="12899" y="17971"/>
                  <a:pt x="13356" y="17962"/>
                  <a:pt x="13778" y="18243"/>
                </a:cubicBezTo>
                <a:cubicBezTo>
                  <a:pt x="14385" y="18654"/>
                  <a:pt x="14325" y="19524"/>
                  <a:pt x="14465" y="20520"/>
                </a:cubicBezTo>
                <a:cubicBezTo>
                  <a:pt x="14551" y="20901"/>
                  <a:pt x="14662" y="21264"/>
                  <a:pt x="14797" y="21600"/>
                </a:cubicBezTo>
                <a:lnTo>
                  <a:pt x="19515" y="21600"/>
                </a:lnTo>
                <a:cubicBezTo>
                  <a:pt x="19862" y="20739"/>
                  <a:pt x="20063" y="19683"/>
                  <a:pt x="20056" y="18546"/>
                </a:cubicBezTo>
                <a:cubicBezTo>
                  <a:pt x="20051" y="17761"/>
                  <a:pt x="19947" y="17017"/>
                  <a:pt x="19763" y="16351"/>
                </a:cubicBezTo>
                <a:cubicBezTo>
                  <a:pt x="19560" y="15613"/>
                  <a:pt x="19570" y="14746"/>
                  <a:pt x="19801" y="14035"/>
                </a:cubicBezTo>
                <a:lnTo>
                  <a:pt x="20260" y="12619"/>
                </a:lnTo>
                <a:cubicBezTo>
                  <a:pt x="20309" y="12466"/>
                  <a:pt x="20400" y="12373"/>
                  <a:pt x="20500" y="12373"/>
                </a:cubicBezTo>
                <a:lnTo>
                  <a:pt x="20502" y="12373"/>
                </a:lnTo>
                <a:cubicBezTo>
                  <a:pt x="20917" y="12373"/>
                  <a:pt x="21298" y="12118"/>
                  <a:pt x="21600" y="11695"/>
                </a:cubicBezTo>
                <a:lnTo>
                  <a:pt x="21600" y="6767"/>
                </a:lnTo>
                <a:close/>
                <a:moveTo>
                  <a:pt x="3714" y="11572"/>
                </a:moveTo>
                <a:lnTo>
                  <a:pt x="3677" y="12718"/>
                </a:lnTo>
                <a:cubicBezTo>
                  <a:pt x="3661" y="13174"/>
                  <a:pt x="3488" y="13561"/>
                  <a:pt x="3243" y="13693"/>
                </a:cubicBezTo>
                <a:cubicBezTo>
                  <a:pt x="3054" y="13795"/>
                  <a:pt x="2872" y="13921"/>
                  <a:pt x="2696" y="14071"/>
                </a:cubicBezTo>
                <a:cubicBezTo>
                  <a:pt x="2463" y="14269"/>
                  <a:pt x="2187" y="14188"/>
                  <a:pt x="2003" y="13864"/>
                </a:cubicBezTo>
                <a:lnTo>
                  <a:pt x="1613" y="13171"/>
                </a:lnTo>
                <a:cubicBezTo>
                  <a:pt x="1456" y="12892"/>
                  <a:pt x="1397" y="12487"/>
                  <a:pt x="1459" y="12109"/>
                </a:cubicBezTo>
                <a:cubicBezTo>
                  <a:pt x="1505" y="11833"/>
                  <a:pt x="1529" y="11539"/>
                  <a:pt x="1529" y="11236"/>
                </a:cubicBezTo>
                <a:cubicBezTo>
                  <a:pt x="1529" y="11233"/>
                  <a:pt x="1529" y="11233"/>
                  <a:pt x="1529" y="11230"/>
                </a:cubicBezTo>
                <a:cubicBezTo>
                  <a:pt x="1529" y="10844"/>
                  <a:pt x="1642" y="10484"/>
                  <a:pt x="1829" y="10292"/>
                </a:cubicBezTo>
                <a:lnTo>
                  <a:pt x="2237" y="9872"/>
                </a:lnTo>
                <a:cubicBezTo>
                  <a:pt x="2460" y="9644"/>
                  <a:pt x="2742" y="9689"/>
                  <a:pt x="2937" y="9989"/>
                </a:cubicBezTo>
                <a:cubicBezTo>
                  <a:pt x="3083" y="10211"/>
                  <a:pt x="3240" y="10409"/>
                  <a:pt x="3407" y="10574"/>
                </a:cubicBezTo>
                <a:cubicBezTo>
                  <a:pt x="3607" y="10775"/>
                  <a:pt x="3727" y="11161"/>
                  <a:pt x="3714" y="11572"/>
                </a:cubicBezTo>
                <a:close/>
                <a:moveTo>
                  <a:pt x="9066" y="14875"/>
                </a:moveTo>
                <a:cubicBezTo>
                  <a:pt x="9059" y="14932"/>
                  <a:pt x="9054" y="14986"/>
                  <a:pt x="9049" y="15043"/>
                </a:cubicBezTo>
                <a:cubicBezTo>
                  <a:pt x="9028" y="15286"/>
                  <a:pt x="8939" y="15493"/>
                  <a:pt x="8812" y="15589"/>
                </a:cubicBezTo>
                <a:lnTo>
                  <a:pt x="7942" y="16231"/>
                </a:lnTo>
                <a:cubicBezTo>
                  <a:pt x="7783" y="16348"/>
                  <a:pt x="7598" y="16267"/>
                  <a:pt x="7490" y="16030"/>
                </a:cubicBezTo>
                <a:cubicBezTo>
                  <a:pt x="7129" y="15229"/>
                  <a:pt x="6671" y="14575"/>
                  <a:pt x="6150" y="14116"/>
                </a:cubicBezTo>
                <a:cubicBezTo>
                  <a:pt x="6010" y="13993"/>
                  <a:pt x="5924" y="13735"/>
                  <a:pt x="5932" y="13459"/>
                </a:cubicBezTo>
                <a:lnTo>
                  <a:pt x="6005" y="11185"/>
                </a:lnTo>
                <a:cubicBezTo>
                  <a:pt x="6013" y="10942"/>
                  <a:pt x="6091" y="10730"/>
                  <a:pt x="6211" y="10613"/>
                </a:cubicBezTo>
                <a:cubicBezTo>
                  <a:pt x="6212" y="10613"/>
                  <a:pt x="6214" y="10610"/>
                  <a:pt x="6216" y="10610"/>
                </a:cubicBezTo>
                <a:cubicBezTo>
                  <a:pt x="6361" y="10469"/>
                  <a:pt x="6538" y="10502"/>
                  <a:pt x="6663" y="10694"/>
                </a:cubicBezTo>
                <a:lnTo>
                  <a:pt x="8939" y="14218"/>
                </a:lnTo>
                <a:cubicBezTo>
                  <a:pt x="9044" y="14377"/>
                  <a:pt x="9094" y="14629"/>
                  <a:pt x="9066" y="14875"/>
                </a:cubicBezTo>
                <a:close/>
                <a:moveTo>
                  <a:pt x="11272" y="10550"/>
                </a:moveTo>
                <a:lnTo>
                  <a:pt x="10901" y="11935"/>
                </a:lnTo>
                <a:cubicBezTo>
                  <a:pt x="10835" y="12181"/>
                  <a:pt x="10706" y="12358"/>
                  <a:pt x="10552" y="12394"/>
                </a:cubicBezTo>
                <a:cubicBezTo>
                  <a:pt x="10464" y="12415"/>
                  <a:pt x="10380" y="12448"/>
                  <a:pt x="10297" y="12490"/>
                </a:cubicBezTo>
                <a:cubicBezTo>
                  <a:pt x="10149" y="12568"/>
                  <a:pt x="9988" y="12505"/>
                  <a:pt x="9872" y="12322"/>
                </a:cubicBezTo>
                <a:lnTo>
                  <a:pt x="7650" y="8882"/>
                </a:lnTo>
                <a:cubicBezTo>
                  <a:pt x="7505" y="8657"/>
                  <a:pt x="7454" y="8291"/>
                  <a:pt x="7525" y="7973"/>
                </a:cubicBezTo>
                <a:cubicBezTo>
                  <a:pt x="7525" y="7970"/>
                  <a:pt x="7527" y="7967"/>
                  <a:pt x="7527" y="7964"/>
                </a:cubicBezTo>
                <a:cubicBezTo>
                  <a:pt x="7586" y="7694"/>
                  <a:pt x="7722" y="7502"/>
                  <a:pt x="7883" y="7460"/>
                </a:cubicBezTo>
                <a:lnTo>
                  <a:pt x="9607" y="7001"/>
                </a:lnTo>
                <a:cubicBezTo>
                  <a:pt x="9789" y="6953"/>
                  <a:pt x="9972" y="7103"/>
                  <a:pt x="10064" y="7385"/>
                </a:cubicBezTo>
                <a:cubicBezTo>
                  <a:pt x="10346" y="8225"/>
                  <a:pt x="10712" y="8963"/>
                  <a:pt x="11144" y="9563"/>
                </a:cubicBezTo>
                <a:cubicBezTo>
                  <a:pt x="11313" y="9800"/>
                  <a:pt x="11364" y="10211"/>
                  <a:pt x="11272" y="10550"/>
                </a:cubicBezTo>
                <a:close/>
                <a:moveTo>
                  <a:pt x="14838" y="15502"/>
                </a:moveTo>
                <a:cubicBezTo>
                  <a:pt x="14836" y="15505"/>
                  <a:pt x="14834" y="15508"/>
                  <a:pt x="14833" y="15511"/>
                </a:cubicBezTo>
                <a:cubicBezTo>
                  <a:pt x="14691" y="15850"/>
                  <a:pt x="14448" y="16003"/>
                  <a:pt x="14217" y="15907"/>
                </a:cubicBezTo>
                <a:lnTo>
                  <a:pt x="12831" y="15334"/>
                </a:lnTo>
                <a:cubicBezTo>
                  <a:pt x="12673" y="15268"/>
                  <a:pt x="12553" y="15049"/>
                  <a:pt x="12514" y="14767"/>
                </a:cubicBezTo>
                <a:cubicBezTo>
                  <a:pt x="12462" y="14374"/>
                  <a:pt x="12367" y="14011"/>
                  <a:pt x="12239" y="13693"/>
                </a:cubicBezTo>
                <a:cubicBezTo>
                  <a:pt x="12148" y="13465"/>
                  <a:pt x="12131" y="13171"/>
                  <a:pt x="12199" y="12919"/>
                </a:cubicBezTo>
                <a:lnTo>
                  <a:pt x="12575" y="11518"/>
                </a:lnTo>
                <a:cubicBezTo>
                  <a:pt x="12659" y="11203"/>
                  <a:pt x="12852" y="11032"/>
                  <a:pt x="13044" y="11095"/>
                </a:cubicBezTo>
                <a:cubicBezTo>
                  <a:pt x="13311" y="11185"/>
                  <a:pt x="13586" y="11230"/>
                  <a:pt x="13866" y="11230"/>
                </a:cubicBezTo>
                <a:cubicBezTo>
                  <a:pt x="13867" y="11230"/>
                  <a:pt x="13867" y="11230"/>
                  <a:pt x="13869" y="11230"/>
                </a:cubicBezTo>
                <a:cubicBezTo>
                  <a:pt x="14045" y="11230"/>
                  <a:pt x="14203" y="11413"/>
                  <a:pt x="14271" y="11701"/>
                </a:cubicBezTo>
                <a:lnTo>
                  <a:pt x="14912" y="14446"/>
                </a:lnTo>
                <a:cubicBezTo>
                  <a:pt x="14996" y="14800"/>
                  <a:pt x="14966" y="15199"/>
                  <a:pt x="14838" y="15502"/>
                </a:cubicBezTo>
                <a:close/>
                <a:moveTo>
                  <a:pt x="18907" y="11746"/>
                </a:moveTo>
                <a:lnTo>
                  <a:pt x="18492" y="13024"/>
                </a:lnTo>
                <a:cubicBezTo>
                  <a:pt x="18350" y="13459"/>
                  <a:pt x="18065" y="13681"/>
                  <a:pt x="17790" y="13573"/>
                </a:cubicBezTo>
                <a:cubicBezTo>
                  <a:pt x="17537" y="13474"/>
                  <a:pt x="17169" y="13462"/>
                  <a:pt x="17004" y="13024"/>
                </a:cubicBezTo>
                <a:cubicBezTo>
                  <a:pt x="16916" y="12790"/>
                  <a:pt x="16903" y="12433"/>
                  <a:pt x="16845" y="12166"/>
                </a:cubicBezTo>
                <a:cubicBezTo>
                  <a:pt x="16742" y="11686"/>
                  <a:pt x="16624" y="11218"/>
                  <a:pt x="16513" y="10745"/>
                </a:cubicBezTo>
                <a:cubicBezTo>
                  <a:pt x="16403" y="10277"/>
                  <a:pt x="16481" y="9737"/>
                  <a:pt x="16700" y="9413"/>
                </a:cubicBezTo>
                <a:cubicBezTo>
                  <a:pt x="16876" y="9152"/>
                  <a:pt x="17041" y="8867"/>
                  <a:pt x="17191" y="8564"/>
                </a:cubicBezTo>
                <a:cubicBezTo>
                  <a:pt x="17382" y="8180"/>
                  <a:pt x="17694" y="8072"/>
                  <a:pt x="17954" y="8291"/>
                </a:cubicBezTo>
                <a:lnTo>
                  <a:pt x="18598" y="8837"/>
                </a:lnTo>
                <a:cubicBezTo>
                  <a:pt x="18681" y="8906"/>
                  <a:pt x="18733" y="9056"/>
                  <a:pt x="18733" y="9221"/>
                </a:cubicBezTo>
                <a:cubicBezTo>
                  <a:pt x="18733" y="9221"/>
                  <a:pt x="18733" y="9224"/>
                  <a:pt x="18733" y="9224"/>
                </a:cubicBezTo>
                <a:cubicBezTo>
                  <a:pt x="18733" y="9740"/>
                  <a:pt x="18803" y="10226"/>
                  <a:pt x="18927" y="10655"/>
                </a:cubicBezTo>
                <a:cubicBezTo>
                  <a:pt x="19024" y="10999"/>
                  <a:pt x="19015" y="11413"/>
                  <a:pt x="18907" y="11746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id="{00F714B0-807D-422B-85FF-31B8EF0DA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0293" y="0"/>
            <a:ext cx="4422789" cy="3282696"/>
          </a:xfrm>
          <a:custGeom>
            <a:avLst/>
            <a:gdLst>
              <a:gd name="connsiteX0" fmla="*/ 276726 w 4422789"/>
              <a:gd name="connsiteY0" fmla="*/ 0 h 3282178"/>
              <a:gd name="connsiteX1" fmla="*/ 4146880 w 4422789"/>
              <a:gd name="connsiteY1" fmla="*/ 0 h 3282178"/>
              <a:gd name="connsiteX2" fmla="*/ 4249358 w 4422789"/>
              <a:gd name="connsiteY2" fmla="*/ 209860 h 3282178"/>
              <a:gd name="connsiteX3" fmla="*/ 4422789 w 4422789"/>
              <a:gd name="connsiteY3" fmla="*/ 1070839 h 3282178"/>
              <a:gd name="connsiteX4" fmla="*/ 4249358 w 4422789"/>
              <a:gd name="connsiteY4" fmla="*/ 1931665 h 3282178"/>
              <a:gd name="connsiteX5" fmla="*/ 3775137 w 4422789"/>
              <a:gd name="connsiteY5" fmla="*/ 2634582 h 3282178"/>
              <a:gd name="connsiteX6" fmla="*/ 3072405 w 4422789"/>
              <a:gd name="connsiteY6" fmla="*/ 3108919 h 3282178"/>
              <a:gd name="connsiteX7" fmla="*/ 2211395 w 4422789"/>
              <a:gd name="connsiteY7" fmla="*/ 3282178 h 3282178"/>
              <a:gd name="connsiteX8" fmla="*/ 1350384 w 4422789"/>
              <a:gd name="connsiteY8" fmla="*/ 3108919 h 3282178"/>
              <a:gd name="connsiteX9" fmla="*/ 647652 w 4422789"/>
              <a:gd name="connsiteY9" fmla="*/ 2634582 h 3282178"/>
              <a:gd name="connsiteX10" fmla="*/ 173431 w 4422789"/>
              <a:gd name="connsiteY10" fmla="*/ 1931665 h 3282178"/>
              <a:gd name="connsiteX11" fmla="*/ 0 w 4422789"/>
              <a:gd name="connsiteY11" fmla="*/ 1070839 h 3282178"/>
              <a:gd name="connsiteX12" fmla="*/ 173431 w 4422789"/>
              <a:gd name="connsiteY12" fmla="*/ 209860 h 328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2789" h="3282178">
                <a:moveTo>
                  <a:pt x="276726" y="0"/>
                </a:moveTo>
                <a:lnTo>
                  <a:pt x="4146880" y="0"/>
                </a:lnTo>
                <a:lnTo>
                  <a:pt x="4249358" y="209860"/>
                </a:lnTo>
                <a:cubicBezTo>
                  <a:pt x="4364638" y="482212"/>
                  <a:pt x="4422789" y="771738"/>
                  <a:pt x="4422789" y="1070839"/>
                </a:cubicBezTo>
                <a:cubicBezTo>
                  <a:pt x="4422789" y="1369788"/>
                  <a:pt x="4364638" y="1659313"/>
                  <a:pt x="4249358" y="1931665"/>
                </a:cubicBezTo>
                <a:cubicBezTo>
                  <a:pt x="4137970" y="2194594"/>
                  <a:pt x="3978053" y="2431686"/>
                  <a:pt x="3775137" y="2634582"/>
                </a:cubicBezTo>
                <a:cubicBezTo>
                  <a:pt x="3572426" y="2838390"/>
                  <a:pt x="3335110" y="2997364"/>
                  <a:pt x="3072405" y="3108919"/>
                </a:cubicBezTo>
                <a:cubicBezTo>
                  <a:pt x="2799871" y="3224121"/>
                  <a:pt x="2510342" y="3282178"/>
                  <a:pt x="2211395" y="3282178"/>
                </a:cubicBezTo>
                <a:cubicBezTo>
                  <a:pt x="1912447" y="3282178"/>
                  <a:pt x="1622918" y="3224121"/>
                  <a:pt x="1350384" y="3108919"/>
                </a:cubicBezTo>
                <a:cubicBezTo>
                  <a:pt x="1087679" y="2997364"/>
                  <a:pt x="850363" y="2837479"/>
                  <a:pt x="647652" y="2634582"/>
                </a:cubicBezTo>
                <a:cubicBezTo>
                  <a:pt x="443712" y="2431686"/>
                  <a:pt x="284820" y="2194594"/>
                  <a:pt x="173431" y="1931665"/>
                </a:cubicBezTo>
                <a:cubicBezTo>
                  <a:pt x="58152" y="1659313"/>
                  <a:pt x="0" y="1369788"/>
                  <a:pt x="0" y="1070839"/>
                </a:cubicBezTo>
                <a:cubicBezTo>
                  <a:pt x="0" y="771738"/>
                  <a:pt x="58152" y="482212"/>
                  <a:pt x="173431" y="20986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84A22C00-CD41-4599-B5B3-0D6E4976F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865993"/>
            <a:ext cx="577137" cy="1398077"/>
          </a:xfrm>
          <a:custGeom>
            <a:avLst/>
            <a:gdLst>
              <a:gd name="connsiteX0" fmla="*/ 0 w 577137"/>
              <a:gd name="connsiteY0" fmla="*/ 0 h 1398077"/>
              <a:gd name="connsiteX1" fmla="*/ 577137 w 577137"/>
              <a:gd name="connsiteY1" fmla="*/ 699039 h 1398077"/>
              <a:gd name="connsiteX2" fmla="*/ 0 w 577137"/>
              <a:gd name="connsiteY2" fmla="*/ 1398077 h 139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137" h="1398077">
                <a:moveTo>
                  <a:pt x="0" y="0"/>
                </a:moveTo>
                <a:cubicBezTo>
                  <a:pt x="327632" y="63820"/>
                  <a:pt x="577137" y="352367"/>
                  <a:pt x="577137" y="699039"/>
                </a:cubicBezTo>
                <a:cubicBezTo>
                  <a:pt x="577137" y="1045710"/>
                  <a:pt x="328567" y="1335228"/>
                  <a:pt x="0" y="139807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id="{E921DFC8-158C-42B9-AEE2-1CE4427077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2257" y="583801"/>
            <a:ext cx="2700911" cy="2700916"/>
          </a:xfrm>
          <a:custGeom>
            <a:avLst/>
            <a:gdLst>
              <a:gd name="connsiteX0" fmla="*/ 1350456 w 2700911"/>
              <a:gd name="connsiteY0" fmla="*/ 0 h 2700916"/>
              <a:gd name="connsiteX1" fmla="*/ 2305653 w 2700911"/>
              <a:gd name="connsiteY1" fmla="*/ 395259 h 2700916"/>
              <a:gd name="connsiteX2" fmla="*/ 2700911 w 2700911"/>
              <a:gd name="connsiteY2" fmla="*/ 1350458 h 2700916"/>
              <a:gd name="connsiteX3" fmla="*/ 2305653 w 2700911"/>
              <a:gd name="connsiteY3" fmla="*/ 2305657 h 2700916"/>
              <a:gd name="connsiteX4" fmla="*/ 1350456 w 2700911"/>
              <a:gd name="connsiteY4" fmla="*/ 2700916 h 2700916"/>
              <a:gd name="connsiteX5" fmla="*/ 395258 w 2700911"/>
              <a:gd name="connsiteY5" fmla="*/ 2305657 h 2700916"/>
              <a:gd name="connsiteX6" fmla="*/ 0 w 2700911"/>
              <a:gd name="connsiteY6" fmla="*/ 1350458 h 2700916"/>
              <a:gd name="connsiteX7" fmla="*/ 395258 w 2700911"/>
              <a:gd name="connsiteY7" fmla="*/ 395259 h 2700916"/>
              <a:gd name="connsiteX8" fmla="*/ 1350456 w 2700911"/>
              <a:gd name="connsiteY8" fmla="*/ 0 h 270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911" h="2700916">
                <a:moveTo>
                  <a:pt x="1350456" y="0"/>
                </a:moveTo>
                <a:cubicBezTo>
                  <a:pt x="1711452" y="0"/>
                  <a:pt x="2050442" y="140048"/>
                  <a:pt x="2305653" y="395259"/>
                </a:cubicBezTo>
                <a:cubicBezTo>
                  <a:pt x="2560864" y="650471"/>
                  <a:pt x="2700911" y="989461"/>
                  <a:pt x="2700911" y="1350458"/>
                </a:cubicBezTo>
                <a:cubicBezTo>
                  <a:pt x="2700911" y="1711456"/>
                  <a:pt x="2560864" y="2050446"/>
                  <a:pt x="2305653" y="2305657"/>
                </a:cubicBezTo>
                <a:cubicBezTo>
                  <a:pt x="2050442" y="2560869"/>
                  <a:pt x="1711452" y="2700916"/>
                  <a:pt x="1350456" y="2700916"/>
                </a:cubicBezTo>
                <a:cubicBezTo>
                  <a:pt x="989459" y="2700916"/>
                  <a:pt x="650469" y="2560869"/>
                  <a:pt x="395258" y="2305657"/>
                </a:cubicBezTo>
                <a:cubicBezTo>
                  <a:pt x="140047" y="2050446"/>
                  <a:pt x="0" y="1711456"/>
                  <a:pt x="0" y="1350458"/>
                </a:cubicBezTo>
                <a:cubicBezTo>
                  <a:pt x="0" y="989461"/>
                  <a:pt x="140047" y="650471"/>
                  <a:pt x="395258" y="395259"/>
                </a:cubicBezTo>
                <a:cubicBezTo>
                  <a:pt x="650469" y="140048"/>
                  <a:pt x="989459" y="0"/>
                  <a:pt x="135045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id="{BD94480F-2812-4F88-9B85-537E220A1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82201" y="4212322"/>
            <a:ext cx="1424738" cy="1424744"/>
          </a:xfrm>
          <a:custGeom>
            <a:avLst/>
            <a:gdLst>
              <a:gd name="connsiteX0" fmla="*/ 712369 w 1424738"/>
              <a:gd name="connsiteY0" fmla="*/ 0 h 1424744"/>
              <a:gd name="connsiteX1" fmla="*/ 1424738 w 1424738"/>
              <a:gd name="connsiteY1" fmla="*/ 712372 h 1424744"/>
              <a:gd name="connsiteX2" fmla="*/ 712369 w 1424738"/>
              <a:gd name="connsiteY2" fmla="*/ 1424744 h 1424744"/>
              <a:gd name="connsiteX3" fmla="*/ 0 w 1424738"/>
              <a:gd name="connsiteY3" fmla="*/ 712372 h 1424744"/>
              <a:gd name="connsiteX4" fmla="*/ 712369 w 1424738"/>
              <a:gd name="connsiteY4" fmla="*/ 0 h 14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38" h="1424744">
                <a:moveTo>
                  <a:pt x="712369" y="0"/>
                </a:moveTo>
                <a:cubicBezTo>
                  <a:pt x="1105800" y="0"/>
                  <a:pt x="1424738" y="318940"/>
                  <a:pt x="1424738" y="712372"/>
                </a:cubicBezTo>
                <a:cubicBezTo>
                  <a:pt x="1424738" y="1105804"/>
                  <a:pt x="1105800" y="1424744"/>
                  <a:pt x="712369" y="1424744"/>
                </a:cubicBezTo>
                <a:cubicBezTo>
                  <a:pt x="318938" y="1424744"/>
                  <a:pt x="0" y="1105804"/>
                  <a:pt x="0" y="712372"/>
                </a:cubicBezTo>
                <a:cubicBezTo>
                  <a:pt x="0" y="318940"/>
                  <a:pt x="318938" y="0"/>
                  <a:pt x="71236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Freeform 42">
            <a:extLst>
              <a:ext uri="{FF2B5EF4-FFF2-40B4-BE49-F238E27FC236}">
                <a16:creationId xmlns:a16="http://schemas.microsoft.com/office/drawing/2014/main" id="{9280746A-8177-438A-B41B-9945D33723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5974" y="4538985"/>
            <a:ext cx="3900899" cy="2319015"/>
          </a:xfrm>
          <a:custGeom>
            <a:avLst/>
            <a:gdLst>
              <a:gd name="connsiteX0" fmla="*/ 1950450 w 3900899"/>
              <a:gd name="connsiteY0" fmla="*/ 0 h 2319015"/>
              <a:gd name="connsiteX1" fmla="*/ 2709500 w 3900899"/>
              <a:gd name="connsiteY1" fmla="*/ 153313 h 2319015"/>
              <a:gd name="connsiteX2" fmla="*/ 3329490 w 3900899"/>
              <a:gd name="connsiteY2" fmla="*/ 571380 h 2319015"/>
              <a:gd name="connsiteX3" fmla="*/ 3747572 w 3900899"/>
              <a:gd name="connsiteY3" fmla="*/ 1191394 h 2319015"/>
              <a:gd name="connsiteX4" fmla="*/ 3900899 w 3900899"/>
              <a:gd name="connsiteY4" fmla="*/ 1950442 h 2319015"/>
              <a:gd name="connsiteX5" fmla="*/ 3866586 w 3900899"/>
              <a:gd name="connsiteY5" fmla="*/ 2319015 h 2319015"/>
              <a:gd name="connsiteX6" fmla="*/ 34314 w 3900899"/>
              <a:gd name="connsiteY6" fmla="*/ 2319015 h 2319015"/>
              <a:gd name="connsiteX7" fmla="*/ 0 w 3900899"/>
              <a:gd name="connsiteY7" fmla="*/ 1950442 h 2319015"/>
              <a:gd name="connsiteX8" fmla="*/ 153327 w 3900899"/>
              <a:gd name="connsiteY8" fmla="*/ 1191394 h 2319015"/>
              <a:gd name="connsiteX9" fmla="*/ 571410 w 3900899"/>
              <a:gd name="connsiteY9" fmla="*/ 571380 h 2319015"/>
              <a:gd name="connsiteX10" fmla="*/ 1191400 w 3900899"/>
              <a:gd name="connsiteY10" fmla="*/ 153313 h 2319015"/>
              <a:gd name="connsiteX11" fmla="*/ 1950450 w 3900899"/>
              <a:gd name="connsiteY11" fmla="*/ 0 h 231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0899" h="2319015">
                <a:moveTo>
                  <a:pt x="1950450" y="0"/>
                </a:moveTo>
                <a:cubicBezTo>
                  <a:pt x="2213219" y="0"/>
                  <a:pt x="2469486" y="51427"/>
                  <a:pt x="2709500" y="153313"/>
                </a:cubicBezTo>
                <a:cubicBezTo>
                  <a:pt x="2941928" y="251442"/>
                  <a:pt x="3150518" y="392408"/>
                  <a:pt x="3329490" y="571380"/>
                </a:cubicBezTo>
                <a:cubicBezTo>
                  <a:pt x="3508461" y="750459"/>
                  <a:pt x="3649508" y="959063"/>
                  <a:pt x="3747572" y="1191394"/>
                </a:cubicBezTo>
                <a:cubicBezTo>
                  <a:pt x="3849429" y="1431455"/>
                  <a:pt x="3900899" y="1686654"/>
                  <a:pt x="3900899" y="1950442"/>
                </a:cubicBezTo>
                <a:cubicBezTo>
                  <a:pt x="3900899" y="2075197"/>
                  <a:pt x="3889522" y="2198018"/>
                  <a:pt x="3866586" y="2319015"/>
                </a:cubicBezTo>
                <a:lnTo>
                  <a:pt x="34314" y="2319015"/>
                </a:lnTo>
                <a:cubicBezTo>
                  <a:pt x="11378" y="2198018"/>
                  <a:pt x="0" y="2075197"/>
                  <a:pt x="0" y="1950442"/>
                </a:cubicBezTo>
                <a:cubicBezTo>
                  <a:pt x="0" y="1687620"/>
                  <a:pt x="51470" y="1431455"/>
                  <a:pt x="153327" y="1191394"/>
                </a:cubicBezTo>
                <a:cubicBezTo>
                  <a:pt x="251391" y="959063"/>
                  <a:pt x="392438" y="750459"/>
                  <a:pt x="571410" y="571380"/>
                </a:cubicBezTo>
                <a:cubicBezTo>
                  <a:pt x="750381" y="392408"/>
                  <a:pt x="958971" y="251442"/>
                  <a:pt x="1191400" y="153313"/>
                </a:cubicBezTo>
                <a:cubicBezTo>
                  <a:pt x="1431413" y="51427"/>
                  <a:pt x="1687681" y="0"/>
                  <a:pt x="195045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Freeform 43">
            <a:extLst>
              <a:ext uri="{FF2B5EF4-FFF2-40B4-BE49-F238E27FC236}">
                <a16:creationId xmlns:a16="http://schemas.microsoft.com/office/drawing/2014/main" id="{550C7774-CF8D-4D57-B2EC-0F594CC330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35863" y="4558032"/>
            <a:ext cx="2701870" cy="2299968"/>
          </a:xfrm>
          <a:custGeom>
            <a:avLst/>
            <a:gdLst>
              <a:gd name="connsiteX0" fmla="*/ 1350435 w 2701870"/>
              <a:gd name="connsiteY0" fmla="*/ 0 h 2299968"/>
              <a:gd name="connsiteX1" fmla="*/ 2306597 w 2701870"/>
              <a:gd name="connsiteY1" fmla="*/ 395254 h 2299968"/>
              <a:gd name="connsiteX2" fmla="*/ 2701870 w 2701870"/>
              <a:gd name="connsiteY2" fmla="*/ 1350486 h 2299968"/>
              <a:gd name="connsiteX3" fmla="*/ 2311350 w 2701870"/>
              <a:gd name="connsiteY3" fmla="*/ 2299968 h 2299968"/>
              <a:gd name="connsiteX4" fmla="*/ 390520 w 2701870"/>
              <a:gd name="connsiteY4" fmla="*/ 2299968 h 2299968"/>
              <a:gd name="connsiteX5" fmla="*/ 0 w 2701870"/>
              <a:gd name="connsiteY5" fmla="*/ 1350486 h 2299968"/>
              <a:gd name="connsiteX6" fmla="*/ 395274 w 2701870"/>
              <a:gd name="connsiteY6" fmla="*/ 395254 h 2299968"/>
              <a:gd name="connsiteX7" fmla="*/ 1350435 w 2701870"/>
              <a:gd name="connsiteY7" fmla="*/ 0 h 22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870" h="2299968">
                <a:moveTo>
                  <a:pt x="1350435" y="0"/>
                </a:moveTo>
                <a:cubicBezTo>
                  <a:pt x="1711435" y="0"/>
                  <a:pt x="2050419" y="140980"/>
                  <a:pt x="2306597" y="395254"/>
                </a:cubicBezTo>
                <a:cubicBezTo>
                  <a:pt x="2561898" y="650487"/>
                  <a:pt x="2701870" y="989519"/>
                  <a:pt x="2701870" y="1350486"/>
                </a:cubicBezTo>
                <a:cubicBezTo>
                  <a:pt x="2701870" y="1708578"/>
                  <a:pt x="2562774" y="2045694"/>
                  <a:pt x="2311350" y="2299968"/>
                </a:cubicBezTo>
                <a:lnTo>
                  <a:pt x="390520" y="2299968"/>
                </a:lnTo>
                <a:cubicBezTo>
                  <a:pt x="138096" y="2045694"/>
                  <a:pt x="0" y="1708578"/>
                  <a:pt x="0" y="1350486"/>
                </a:cubicBezTo>
                <a:cubicBezTo>
                  <a:pt x="0" y="989519"/>
                  <a:pt x="139972" y="650487"/>
                  <a:pt x="395274" y="395254"/>
                </a:cubicBezTo>
                <a:cubicBezTo>
                  <a:pt x="650450" y="140021"/>
                  <a:pt x="989560" y="0"/>
                  <a:pt x="135043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8FE96E36-4C32-4AB5-B9D5-51EFCE1986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9638" y="2212349"/>
            <a:ext cx="1332362" cy="1424744"/>
          </a:xfrm>
          <a:custGeom>
            <a:avLst/>
            <a:gdLst>
              <a:gd name="connsiteX0" fmla="*/ 712382 w 1332362"/>
              <a:gd name="connsiteY0" fmla="*/ 0 h 1424744"/>
              <a:gd name="connsiteX1" fmla="*/ 1332362 w 1332362"/>
              <a:gd name="connsiteY1" fmla="*/ 361925 h 1424744"/>
              <a:gd name="connsiteX2" fmla="*/ 1332362 w 1332362"/>
              <a:gd name="connsiteY2" fmla="*/ 1062820 h 1424744"/>
              <a:gd name="connsiteX3" fmla="*/ 712382 w 1332362"/>
              <a:gd name="connsiteY3" fmla="*/ 1424744 h 1424744"/>
              <a:gd name="connsiteX4" fmla="*/ 0 w 1332362"/>
              <a:gd name="connsiteY4" fmla="*/ 712372 h 1424744"/>
              <a:gd name="connsiteX5" fmla="*/ 712382 w 1332362"/>
              <a:gd name="connsiteY5" fmla="*/ 0 h 14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2362" h="1424744">
                <a:moveTo>
                  <a:pt x="712382" y="0"/>
                </a:moveTo>
                <a:cubicBezTo>
                  <a:pt x="978052" y="0"/>
                  <a:pt x="1209489" y="145707"/>
                  <a:pt x="1332362" y="361925"/>
                </a:cubicBezTo>
                <a:lnTo>
                  <a:pt x="1332362" y="1062820"/>
                </a:lnTo>
                <a:cubicBezTo>
                  <a:pt x="1209489" y="1279038"/>
                  <a:pt x="978052" y="1424744"/>
                  <a:pt x="712382" y="1424744"/>
                </a:cubicBezTo>
                <a:cubicBezTo>
                  <a:pt x="319027" y="1424744"/>
                  <a:pt x="0" y="1105694"/>
                  <a:pt x="0" y="712372"/>
                </a:cubicBezTo>
                <a:cubicBezTo>
                  <a:pt x="0" y="319050"/>
                  <a:pt x="320014" y="0"/>
                  <a:pt x="71238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2868053-CCB1-4A12-B9CC-94F3728C13D3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D8B361A8-3066-4FB0-ACA4-90D1DCE413F1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DEE7D3B2-2A91-49DF-BE26-4FAAE0C39BC3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BBF52-AA8A-3B45-931B-DCEBC7B81C25}"/>
              </a:ext>
            </a:extLst>
          </p:cNvPr>
          <p:cNvGrpSpPr/>
          <p:nvPr userDrawn="1"/>
        </p:nvGrpSpPr>
        <p:grpSpPr>
          <a:xfrm>
            <a:off x="2105119" y="562454"/>
            <a:ext cx="7981761" cy="5733092"/>
            <a:chOff x="-16570960" y="30685740"/>
            <a:chExt cx="10643825" cy="7645184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9DDF44C-5F27-9840-80FB-9B8D560A233B}"/>
                </a:ext>
              </a:extLst>
            </p:cNvPr>
            <p:cNvSpPr/>
            <p:nvPr/>
          </p:nvSpPr>
          <p:spPr>
            <a:xfrm>
              <a:off x="-16570960" y="32628839"/>
              <a:ext cx="6021025" cy="570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207" extrusionOk="0">
                  <a:moveTo>
                    <a:pt x="14443" y="3287"/>
                  </a:moveTo>
                  <a:lnTo>
                    <a:pt x="14443" y="3287"/>
                  </a:lnTo>
                  <a:cubicBezTo>
                    <a:pt x="14443" y="3590"/>
                    <a:pt x="14314" y="3864"/>
                    <a:pt x="14098" y="4039"/>
                  </a:cubicBezTo>
                  <a:lnTo>
                    <a:pt x="14098" y="4039"/>
                  </a:lnTo>
                  <a:cubicBezTo>
                    <a:pt x="13482" y="4534"/>
                    <a:pt x="12641" y="4525"/>
                    <a:pt x="12028" y="4024"/>
                  </a:cubicBezTo>
                  <a:cubicBezTo>
                    <a:pt x="10411" y="2707"/>
                    <a:pt x="8297" y="2078"/>
                    <a:pt x="6050" y="2551"/>
                  </a:cubicBezTo>
                  <a:cubicBezTo>
                    <a:pt x="3346" y="3113"/>
                    <a:pt x="680" y="6018"/>
                    <a:pt x="150" y="8974"/>
                  </a:cubicBezTo>
                  <a:cubicBezTo>
                    <a:pt x="-799" y="14265"/>
                    <a:pt x="2871" y="18894"/>
                    <a:pt x="7534" y="18894"/>
                  </a:cubicBezTo>
                  <a:cubicBezTo>
                    <a:pt x="9427" y="18894"/>
                    <a:pt x="11161" y="18128"/>
                    <a:pt x="12481" y="16862"/>
                  </a:cubicBezTo>
                  <a:cubicBezTo>
                    <a:pt x="12848" y="16513"/>
                    <a:pt x="13387" y="16485"/>
                    <a:pt x="13784" y="16801"/>
                  </a:cubicBezTo>
                  <a:lnTo>
                    <a:pt x="14021" y="16990"/>
                  </a:lnTo>
                  <a:cubicBezTo>
                    <a:pt x="14293" y="17207"/>
                    <a:pt x="14448" y="17552"/>
                    <a:pt x="14448" y="17920"/>
                  </a:cubicBezTo>
                  <a:cubicBezTo>
                    <a:pt x="14448" y="17920"/>
                    <a:pt x="14448" y="17925"/>
                    <a:pt x="14448" y="17925"/>
                  </a:cubicBezTo>
                  <a:cubicBezTo>
                    <a:pt x="14448" y="19985"/>
                    <a:pt x="16177" y="21600"/>
                    <a:pt x="18131" y="21123"/>
                  </a:cubicBezTo>
                  <a:cubicBezTo>
                    <a:pt x="19244" y="20854"/>
                    <a:pt x="20115" y="19895"/>
                    <a:pt x="20365" y="18676"/>
                  </a:cubicBezTo>
                  <a:cubicBezTo>
                    <a:pt x="20801" y="16537"/>
                    <a:pt x="19326" y="14642"/>
                    <a:pt x="17445" y="14642"/>
                  </a:cubicBezTo>
                  <a:cubicBezTo>
                    <a:pt x="17053" y="14642"/>
                    <a:pt x="16682" y="14723"/>
                    <a:pt x="16337" y="14874"/>
                  </a:cubicBezTo>
                  <a:cubicBezTo>
                    <a:pt x="15944" y="15044"/>
                    <a:pt x="15500" y="14978"/>
                    <a:pt x="15159" y="14709"/>
                  </a:cubicBezTo>
                  <a:lnTo>
                    <a:pt x="15147" y="14694"/>
                  </a:lnTo>
                  <a:cubicBezTo>
                    <a:pt x="14715" y="14350"/>
                    <a:pt x="14543" y="13740"/>
                    <a:pt x="14707" y="13183"/>
                  </a:cubicBezTo>
                  <a:cubicBezTo>
                    <a:pt x="14944" y="12380"/>
                    <a:pt x="15073" y="11530"/>
                    <a:pt x="15073" y="10642"/>
                  </a:cubicBezTo>
                  <a:cubicBezTo>
                    <a:pt x="15073" y="9692"/>
                    <a:pt x="14927" y="8776"/>
                    <a:pt x="14655" y="7926"/>
                  </a:cubicBezTo>
                  <a:cubicBezTo>
                    <a:pt x="14482" y="7387"/>
                    <a:pt x="14655" y="6792"/>
                    <a:pt x="15073" y="6457"/>
                  </a:cubicBezTo>
                  <a:lnTo>
                    <a:pt x="15090" y="6443"/>
                  </a:lnTo>
                  <a:cubicBezTo>
                    <a:pt x="15431" y="6169"/>
                    <a:pt x="15880" y="6117"/>
                    <a:pt x="16268" y="6301"/>
                  </a:cubicBezTo>
                  <a:cubicBezTo>
                    <a:pt x="16561" y="6438"/>
                    <a:pt x="16880" y="6528"/>
                    <a:pt x="17213" y="6556"/>
                  </a:cubicBezTo>
                  <a:cubicBezTo>
                    <a:pt x="19071" y="6717"/>
                    <a:pt x="20542" y="5144"/>
                    <a:pt x="20443" y="3103"/>
                  </a:cubicBezTo>
                  <a:cubicBezTo>
                    <a:pt x="20357" y="1374"/>
                    <a:pt x="19050" y="0"/>
                    <a:pt x="17450" y="0"/>
                  </a:cubicBezTo>
                  <a:cubicBezTo>
                    <a:pt x="15785" y="5"/>
                    <a:pt x="14443" y="1478"/>
                    <a:pt x="14443" y="3287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91532BF2-17AA-3F42-B452-6B1701ACD5AD}"/>
                </a:ext>
              </a:extLst>
            </p:cNvPr>
            <p:cNvSpPr/>
            <p:nvPr/>
          </p:nvSpPr>
          <p:spPr>
            <a:xfrm>
              <a:off x="-16393161" y="33441639"/>
              <a:ext cx="4076702" cy="407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4" y="848"/>
                  </a:moveTo>
                  <a:cubicBezTo>
                    <a:pt x="5309" y="1393"/>
                    <a:pt x="4152" y="2173"/>
                    <a:pt x="3163" y="3163"/>
                  </a:cubicBezTo>
                  <a:cubicBezTo>
                    <a:pt x="2173" y="4152"/>
                    <a:pt x="1393" y="5309"/>
                    <a:pt x="848" y="6594"/>
                  </a:cubicBezTo>
                  <a:cubicBezTo>
                    <a:pt x="283" y="7927"/>
                    <a:pt x="0" y="9340"/>
                    <a:pt x="0" y="10800"/>
                  </a:cubicBezTo>
                  <a:cubicBezTo>
                    <a:pt x="0" y="12260"/>
                    <a:pt x="283" y="13673"/>
                    <a:pt x="848" y="15006"/>
                  </a:cubicBezTo>
                  <a:cubicBezTo>
                    <a:pt x="1393" y="16291"/>
                    <a:pt x="2173" y="17448"/>
                    <a:pt x="3163" y="18437"/>
                  </a:cubicBezTo>
                  <a:cubicBezTo>
                    <a:pt x="4152" y="19427"/>
                    <a:pt x="5309" y="20207"/>
                    <a:pt x="6594" y="20752"/>
                  </a:cubicBezTo>
                  <a:cubicBezTo>
                    <a:pt x="7927" y="21317"/>
                    <a:pt x="9340" y="21600"/>
                    <a:pt x="10800" y="21600"/>
                  </a:cubicBezTo>
                  <a:cubicBezTo>
                    <a:pt x="12260" y="21600"/>
                    <a:pt x="13673" y="21317"/>
                    <a:pt x="15006" y="20752"/>
                  </a:cubicBezTo>
                  <a:cubicBezTo>
                    <a:pt x="16291" y="20207"/>
                    <a:pt x="17448" y="19427"/>
                    <a:pt x="18437" y="18437"/>
                  </a:cubicBezTo>
                  <a:cubicBezTo>
                    <a:pt x="19427" y="17448"/>
                    <a:pt x="20207" y="16291"/>
                    <a:pt x="20752" y="15006"/>
                  </a:cubicBezTo>
                  <a:cubicBezTo>
                    <a:pt x="21317" y="13673"/>
                    <a:pt x="21600" y="12260"/>
                    <a:pt x="21600" y="10800"/>
                  </a:cubicBezTo>
                  <a:cubicBezTo>
                    <a:pt x="21600" y="9340"/>
                    <a:pt x="21317" y="7927"/>
                    <a:pt x="20752" y="6594"/>
                  </a:cubicBezTo>
                  <a:cubicBezTo>
                    <a:pt x="20207" y="5309"/>
                    <a:pt x="19427" y="4152"/>
                    <a:pt x="18437" y="3163"/>
                  </a:cubicBezTo>
                  <a:cubicBezTo>
                    <a:pt x="17448" y="2173"/>
                    <a:pt x="16291" y="1393"/>
                    <a:pt x="15006" y="848"/>
                  </a:cubicBezTo>
                  <a:cubicBezTo>
                    <a:pt x="13673" y="283"/>
                    <a:pt x="12260" y="0"/>
                    <a:pt x="10800" y="0"/>
                  </a:cubicBezTo>
                  <a:cubicBezTo>
                    <a:pt x="9340" y="0"/>
                    <a:pt x="7920" y="289"/>
                    <a:pt x="6594" y="84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5EBA50C-9B62-914A-84A8-B8EE8A0F277E}"/>
                </a:ext>
              </a:extLst>
            </p:cNvPr>
            <p:cNvSpPr/>
            <p:nvPr/>
          </p:nvSpPr>
          <p:spPr>
            <a:xfrm>
              <a:off x="-12138660" y="367436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690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71" y="21600"/>
                    <a:pt x="16405" y="20467"/>
                    <a:pt x="18436" y="18436"/>
                  </a:cubicBezTo>
                  <a:cubicBezTo>
                    <a:pt x="20487" y="16386"/>
                    <a:pt x="21600" y="13690"/>
                    <a:pt x="21600" y="10800"/>
                  </a:cubicBezTo>
                  <a:cubicBezTo>
                    <a:pt x="21600" y="7910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13" y="5195"/>
                    <a:pt x="0" y="7910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4FCF526D-BF74-0442-B43C-490B8570C373}"/>
                </a:ext>
              </a:extLst>
            </p:cNvPr>
            <p:cNvSpPr/>
            <p:nvPr/>
          </p:nvSpPr>
          <p:spPr>
            <a:xfrm>
              <a:off x="-12138660" y="328066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690"/>
                    <a:pt x="1133" y="16405"/>
                    <a:pt x="3164" y="18436"/>
                  </a:cubicBezTo>
                  <a:cubicBezTo>
                    <a:pt x="5195" y="2046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71"/>
                    <a:pt x="21600" y="10800"/>
                  </a:cubicBezTo>
                  <a:cubicBezTo>
                    <a:pt x="21600" y="7929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13" y="5214"/>
                    <a:pt x="0" y="7929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C0931939-717C-234D-B880-D12CE1BE9C1C}"/>
                </a:ext>
              </a:extLst>
            </p:cNvPr>
            <p:cNvSpPr/>
            <p:nvPr/>
          </p:nvSpPr>
          <p:spPr>
            <a:xfrm>
              <a:off x="-11948161" y="30685740"/>
              <a:ext cx="6021026" cy="570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207" extrusionOk="0">
                  <a:moveTo>
                    <a:pt x="6005" y="17920"/>
                  </a:moveTo>
                  <a:lnTo>
                    <a:pt x="6005" y="17920"/>
                  </a:lnTo>
                  <a:cubicBezTo>
                    <a:pt x="6005" y="17617"/>
                    <a:pt x="6134" y="17343"/>
                    <a:pt x="6350" y="17168"/>
                  </a:cubicBezTo>
                  <a:lnTo>
                    <a:pt x="6350" y="17168"/>
                  </a:lnTo>
                  <a:cubicBezTo>
                    <a:pt x="6966" y="16673"/>
                    <a:pt x="7807" y="16682"/>
                    <a:pt x="8420" y="17183"/>
                  </a:cubicBezTo>
                  <a:cubicBezTo>
                    <a:pt x="10037" y="18500"/>
                    <a:pt x="12151" y="19129"/>
                    <a:pt x="14398" y="18656"/>
                  </a:cubicBezTo>
                  <a:cubicBezTo>
                    <a:pt x="17102" y="18094"/>
                    <a:pt x="19768" y="15189"/>
                    <a:pt x="20298" y="12233"/>
                  </a:cubicBezTo>
                  <a:cubicBezTo>
                    <a:pt x="21247" y="6942"/>
                    <a:pt x="17577" y="2313"/>
                    <a:pt x="12914" y="2313"/>
                  </a:cubicBezTo>
                  <a:cubicBezTo>
                    <a:pt x="11021" y="2313"/>
                    <a:pt x="9287" y="3079"/>
                    <a:pt x="7967" y="4345"/>
                  </a:cubicBezTo>
                  <a:cubicBezTo>
                    <a:pt x="7600" y="4694"/>
                    <a:pt x="7061" y="4722"/>
                    <a:pt x="6664" y="4406"/>
                  </a:cubicBezTo>
                  <a:lnTo>
                    <a:pt x="6427" y="4217"/>
                  </a:lnTo>
                  <a:cubicBezTo>
                    <a:pt x="6155" y="4000"/>
                    <a:pt x="6000" y="3655"/>
                    <a:pt x="6000" y="3287"/>
                  </a:cubicBezTo>
                  <a:cubicBezTo>
                    <a:pt x="6000" y="3287"/>
                    <a:pt x="6000" y="3282"/>
                    <a:pt x="6000" y="3282"/>
                  </a:cubicBezTo>
                  <a:cubicBezTo>
                    <a:pt x="6000" y="1222"/>
                    <a:pt x="4271" y="-393"/>
                    <a:pt x="2317" y="84"/>
                  </a:cubicBezTo>
                  <a:cubicBezTo>
                    <a:pt x="1204" y="353"/>
                    <a:pt x="333" y="1312"/>
                    <a:pt x="83" y="2531"/>
                  </a:cubicBezTo>
                  <a:cubicBezTo>
                    <a:pt x="-353" y="4670"/>
                    <a:pt x="1122" y="6565"/>
                    <a:pt x="3003" y="6565"/>
                  </a:cubicBezTo>
                  <a:cubicBezTo>
                    <a:pt x="3395" y="6565"/>
                    <a:pt x="3766" y="6484"/>
                    <a:pt x="4111" y="6333"/>
                  </a:cubicBezTo>
                  <a:cubicBezTo>
                    <a:pt x="4504" y="6163"/>
                    <a:pt x="4948" y="6229"/>
                    <a:pt x="5289" y="6498"/>
                  </a:cubicBezTo>
                  <a:lnTo>
                    <a:pt x="5301" y="6513"/>
                  </a:lnTo>
                  <a:cubicBezTo>
                    <a:pt x="5733" y="6857"/>
                    <a:pt x="5905" y="7467"/>
                    <a:pt x="5741" y="8024"/>
                  </a:cubicBezTo>
                  <a:cubicBezTo>
                    <a:pt x="5504" y="8827"/>
                    <a:pt x="5375" y="9677"/>
                    <a:pt x="5375" y="10565"/>
                  </a:cubicBezTo>
                  <a:cubicBezTo>
                    <a:pt x="5375" y="11515"/>
                    <a:pt x="5521" y="12431"/>
                    <a:pt x="5793" y="13281"/>
                  </a:cubicBezTo>
                  <a:cubicBezTo>
                    <a:pt x="5966" y="13820"/>
                    <a:pt x="5793" y="14415"/>
                    <a:pt x="5375" y="14750"/>
                  </a:cubicBezTo>
                  <a:lnTo>
                    <a:pt x="5358" y="14764"/>
                  </a:lnTo>
                  <a:cubicBezTo>
                    <a:pt x="5017" y="15038"/>
                    <a:pt x="4568" y="15090"/>
                    <a:pt x="4180" y="14906"/>
                  </a:cubicBezTo>
                  <a:cubicBezTo>
                    <a:pt x="3887" y="14769"/>
                    <a:pt x="3568" y="14679"/>
                    <a:pt x="3235" y="14651"/>
                  </a:cubicBezTo>
                  <a:cubicBezTo>
                    <a:pt x="1377" y="14490"/>
                    <a:pt x="-94" y="16063"/>
                    <a:pt x="5" y="18104"/>
                  </a:cubicBezTo>
                  <a:cubicBezTo>
                    <a:pt x="91" y="19833"/>
                    <a:pt x="1398" y="21207"/>
                    <a:pt x="2998" y="21207"/>
                  </a:cubicBezTo>
                  <a:cubicBezTo>
                    <a:pt x="4663" y="21202"/>
                    <a:pt x="6005" y="19733"/>
                    <a:pt x="6005" y="1792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230037F-7204-9548-9105-E530D95FE9A8}"/>
                </a:ext>
              </a:extLst>
            </p:cNvPr>
            <p:cNvSpPr/>
            <p:nvPr/>
          </p:nvSpPr>
          <p:spPr>
            <a:xfrm>
              <a:off x="-10195561" y="31485839"/>
              <a:ext cx="4076702" cy="407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06" y="20752"/>
                  </a:moveTo>
                  <a:cubicBezTo>
                    <a:pt x="16291" y="20207"/>
                    <a:pt x="17448" y="19427"/>
                    <a:pt x="18437" y="18437"/>
                  </a:cubicBezTo>
                  <a:cubicBezTo>
                    <a:pt x="19427" y="17448"/>
                    <a:pt x="20207" y="16291"/>
                    <a:pt x="20752" y="15006"/>
                  </a:cubicBezTo>
                  <a:cubicBezTo>
                    <a:pt x="21317" y="13673"/>
                    <a:pt x="21600" y="12260"/>
                    <a:pt x="21600" y="10800"/>
                  </a:cubicBezTo>
                  <a:cubicBezTo>
                    <a:pt x="21600" y="9340"/>
                    <a:pt x="21317" y="7927"/>
                    <a:pt x="20752" y="6594"/>
                  </a:cubicBezTo>
                  <a:cubicBezTo>
                    <a:pt x="20207" y="5309"/>
                    <a:pt x="19427" y="4152"/>
                    <a:pt x="18437" y="3163"/>
                  </a:cubicBezTo>
                  <a:cubicBezTo>
                    <a:pt x="17448" y="2173"/>
                    <a:pt x="16291" y="1393"/>
                    <a:pt x="15006" y="848"/>
                  </a:cubicBezTo>
                  <a:cubicBezTo>
                    <a:pt x="13673" y="283"/>
                    <a:pt x="12260" y="0"/>
                    <a:pt x="10800" y="0"/>
                  </a:cubicBezTo>
                  <a:cubicBezTo>
                    <a:pt x="9340" y="0"/>
                    <a:pt x="7927" y="283"/>
                    <a:pt x="6594" y="848"/>
                  </a:cubicBezTo>
                  <a:cubicBezTo>
                    <a:pt x="5309" y="1393"/>
                    <a:pt x="4152" y="2173"/>
                    <a:pt x="3163" y="3163"/>
                  </a:cubicBezTo>
                  <a:cubicBezTo>
                    <a:pt x="2173" y="4152"/>
                    <a:pt x="1393" y="5309"/>
                    <a:pt x="848" y="6594"/>
                  </a:cubicBezTo>
                  <a:cubicBezTo>
                    <a:pt x="283" y="7927"/>
                    <a:pt x="0" y="9340"/>
                    <a:pt x="0" y="10800"/>
                  </a:cubicBezTo>
                  <a:cubicBezTo>
                    <a:pt x="0" y="12260"/>
                    <a:pt x="283" y="13673"/>
                    <a:pt x="848" y="15006"/>
                  </a:cubicBezTo>
                  <a:cubicBezTo>
                    <a:pt x="1393" y="16291"/>
                    <a:pt x="2173" y="17448"/>
                    <a:pt x="3163" y="18437"/>
                  </a:cubicBezTo>
                  <a:cubicBezTo>
                    <a:pt x="4152" y="19427"/>
                    <a:pt x="5309" y="20207"/>
                    <a:pt x="6594" y="20752"/>
                  </a:cubicBezTo>
                  <a:cubicBezTo>
                    <a:pt x="7927" y="21317"/>
                    <a:pt x="9340" y="21600"/>
                    <a:pt x="10800" y="21600"/>
                  </a:cubicBezTo>
                  <a:cubicBezTo>
                    <a:pt x="12260" y="21600"/>
                    <a:pt x="13673" y="21317"/>
                    <a:pt x="15006" y="2075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A44101E-B289-064E-A300-3E3BE457ABF0}"/>
                </a:ext>
              </a:extLst>
            </p:cNvPr>
            <p:cNvSpPr/>
            <p:nvPr/>
          </p:nvSpPr>
          <p:spPr>
            <a:xfrm>
              <a:off x="-11770360" y="308635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7910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29" y="0"/>
                    <a:pt x="5195" y="1133"/>
                    <a:pt x="3164" y="3164"/>
                  </a:cubicBezTo>
                  <a:cubicBezTo>
                    <a:pt x="1113" y="5214"/>
                    <a:pt x="0" y="7929"/>
                    <a:pt x="0" y="10800"/>
                  </a:cubicBezTo>
                  <a:cubicBezTo>
                    <a:pt x="0" y="13671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90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3DFF4A0B-FB45-9C4E-93FF-E7C2533491A5}"/>
                </a:ext>
              </a:extLst>
            </p:cNvPr>
            <p:cNvSpPr/>
            <p:nvPr/>
          </p:nvSpPr>
          <p:spPr>
            <a:xfrm>
              <a:off x="-11770360" y="348005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7910"/>
                    <a:pt x="20467" y="5195"/>
                    <a:pt x="18436" y="3164"/>
                  </a:cubicBezTo>
                  <a:cubicBezTo>
                    <a:pt x="16405" y="113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33" y="5195"/>
                    <a:pt x="0" y="7929"/>
                    <a:pt x="0" y="10800"/>
                  </a:cubicBezTo>
                  <a:cubicBezTo>
                    <a:pt x="0" y="13671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90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15BF09-AFA3-3D4F-BE97-E012EBDC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4343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F5A6E-56ED-D545-8437-47EAE49F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EE2A-45F1-C14F-9875-0BE4C545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EF9C8-9406-254F-A7DB-B852CACE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E9DC03D-5990-1640-8606-40C77D7906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39241" y="3120761"/>
            <a:ext cx="2255520" cy="2108048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A89B565-EBB0-A244-A4DE-45BCDE677C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72201" y="1647561"/>
            <a:ext cx="2255520" cy="2108048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4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18402-A1CE-4320-8BA2-0AE2B711F025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C0091B73-A84E-4562-BE54-5B1280B2D85C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D2218316-D1A9-44B2-9D73-610FBAAB901E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D57834-B7C2-7C41-BF9B-F148D4A00950}"/>
              </a:ext>
            </a:extLst>
          </p:cNvPr>
          <p:cNvGrpSpPr/>
          <p:nvPr userDrawn="1"/>
        </p:nvGrpSpPr>
        <p:grpSpPr>
          <a:xfrm>
            <a:off x="2946399" y="1402081"/>
            <a:ext cx="6299202" cy="4728626"/>
            <a:chOff x="193039" y="31168340"/>
            <a:chExt cx="10067274" cy="7476567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ADE76B83-9357-7847-9299-99FC8E64097E}"/>
                </a:ext>
              </a:extLst>
            </p:cNvPr>
            <p:cNvSpPr/>
            <p:nvPr/>
          </p:nvSpPr>
          <p:spPr>
            <a:xfrm>
              <a:off x="193039" y="31181040"/>
              <a:ext cx="2879069" cy="50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5" extrusionOk="0">
                  <a:moveTo>
                    <a:pt x="808" y="3500"/>
                  </a:moveTo>
                  <a:cubicBezTo>
                    <a:pt x="-806" y="5636"/>
                    <a:pt x="41" y="8133"/>
                    <a:pt x="2960" y="9762"/>
                  </a:cubicBezTo>
                  <a:cubicBezTo>
                    <a:pt x="4424" y="10581"/>
                    <a:pt x="6162" y="11088"/>
                    <a:pt x="7952" y="11305"/>
                  </a:cubicBezTo>
                  <a:cubicBezTo>
                    <a:pt x="8799" y="11410"/>
                    <a:pt x="9416" y="11822"/>
                    <a:pt x="9460" y="12310"/>
                  </a:cubicBezTo>
                  <a:lnTo>
                    <a:pt x="9460" y="12310"/>
                  </a:lnTo>
                  <a:cubicBezTo>
                    <a:pt x="9504" y="12772"/>
                    <a:pt x="9019" y="13199"/>
                    <a:pt x="8270" y="13375"/>
                  </a:cubicBezTo>
                  <a:cubicBezTo>
                    <a:pt x="7238" y="13616"/>
                    <a:pt x="6312" y="14023"/>
                    <a:pt x="5641" y="14586"/>
                  </a:cubicBezTo>
                  <a:cubicBezTo>
                    <a:pt x="3772" y="16149"/>
                    <a:pt x="4548" y="18295"/>
                    <a:pt x="7344" y="19310"/>
                  </a:cubicBezTo>
                  <a:cubicBezTo>
                    <a:pt x="10422" y="20426"/>
                    <a:pt x="14647" y="19712"/>
                    <a:pt x="16040" y="17642"/>
                  </a:cubicBezTo>
                  <a:cubicBezTo>
                    <a:pt x="16834" y="16461"/>
                    <a:pt x="16366" y="15114"/>
                    <a:pt x="14832" y="14194"/>
                  </a:cubicBezTo>
                  <a:cubicBezTo>
                    <a:pt x="14523" y="14008"/>
                    <a:pt x="14188" y="13848"/>
                    <a:pt x="13835" y="13707"/>
                  </a:cubicBezTo>
                  <a:cubicBezTo>
                    <a:pt x="13112" y="13425"/>
                    <a:pt x="12653" y="12968"/>
                    <a:pt x="12609" y="12470"/>
                  </a:cubicBezTo>
                  <a:lnTo>
                    <a:pt x="12609" y="12435"/>
                  </a:lnTo>
                  <a:cubicBezTo>
                    <a:pt x="12547" y="11782"/>
                    <a:pt x="13200" y="11174"/>
                    <a:pt x="14241" y="10903"/>
                  </a:cubicBezTo>
                  <a:cubicBezTo>
                    <a:pt x="16437" y="10330"/>
                    <a:pt x="18307" y="9289"/>
                    <a:pt x="19356" y="7852"/>
                  </a:cubicBezTo>
                  <a:cubicBezTo>
                    <a:pt x="20794" y="5877"/>
                    <a:pt x="19718" y="3042"/>
                    <a:pt x="16975" y="1575"/>
                  </a:cubicBezTo>
                  <a:cubicBezTo>
                    <a:pt x="11842" y="-1174"/>
                    <a:pt x="3604" y="-194"/>
                    <a:pt x="808" y="35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2FC46094-8544-3646-89F3-353BBE355177}"/>
                </a:ext>
              </a:extLst>
            </p:cNvPr>
            <p:cNvSpPr/>
            <p:nvPr/>
          </p:nvSpPr>
          <p:spPr>
            <a:xfrm>
              <a:off x="307339" y="31295340"/>
              <a:ext cx="2653578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0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0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406" y="962"/>
                    <a:pt x="1407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3A7E07C-7FCE-774A-9A32-E4334B9BD04E}"/>
                </a:ext>
              </a:extLst>
            </p:cNvPr>
            <p:cNvSpPr/>
            <p:nvPr/>
          </p:nvSpPr>
          <p:spPr>
            <a:xfrm>
              <a:off x="967739" y="346227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44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FE355A34-6C3A-6540-B9BD-EE94355C5AAB}"/>
                </a:ext>
              </a:extLst>
            </p:cNvPr>
            <p:cNvSpPr/>
            <p:nvPr/>
          </p:nvSpPr>
          <p:spPr>
            <a:xfrm>
              <a:off x="2098040" y="33632139"/>
              <a:ext cx="2879068" cy="501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19186" y="16335"/>
                  </a:moveTo>
                  <a:cubicBezTo>
                    <a:pt x="20800" y="14199"/>
                    <a:pt x="19953" y="11702"/>
                    <a:pt x="17034" y="10073"/>
                  </a:cubicBezTo>
                  <a:cubicBezTo>
                    <a:pt x="15570" y="9254"/>
                    <a:pt x="13832" y="8747"/>
                    <a:pt x="12042" y="8530"/>
                  </a:cubicBezTo>
                  <a:cubicBezTo>
                    <a:pt x="11195" y="8425"/>
                    <a:pt x="10578" y="8013"/>
                    <a:pt x="10534" y="7525"/>
                  </a:cubicBezTo>
                  <a:lnTo>
                    <a:pt x="10534" y="7525"/>
                  </a:lnTo>
                  <a:cubicBezTo>
                    <a:pt x="10490" y="7063"/>
                    <a:pt x="10975" y="6636"/>
                    <a:pt x="11724" y="6460"/>
                  </a:cubicBezTo>
                  <a:cubicBezTo>
                    <a:pt x="12756" y="6219"/>
                    <a:pt x="13682" y="5812"/>
                    <a:pt x="14353" y="5249"/>
                  </a:cubicBezTo>
                  <a:cubicBezTo>
                    <a:pt x="16222" y="3686"/>
                    <a:pt x="15446" y="1540"/>
                    <a:pt x="12650" y="525"/>
                  </a:cubicBezTo>
                  <a:cubicBezTo>
                    <a:pt x="9572" y="-591"/>
                    <a:pt x="5347" y="123"/>
                    <a:pt x="3954" y="2193"/>
                  </a:cubicBezTo>
                  <a:cubicBezTo>
                    <a:pt x="3160" y="3374"/>
                    <a:pt x="3628" y="4721"/>
                    <a:pt x="5162" y="5641"/>
                  </a:cubicBezTo>
                  <a:cubicBezTo>
                    <a:pt x="5471" y="5827"/>
                    <a:pt x="5806" y="5987"/>
                    <a:pt x="6159" y="6128"/>
                  </a:cubicBezTo>
                  <a:cubicBezTo>
                    <a:pt x="6882" y="6410"/>
                    <a:pt x="7341" y="6867"/>
                    <a:pt x="7385" y="7365"/>
                  </a:cubicBezTo>
                  <a:lnTo>
                    <a:pt x="7385" y="7400"/>
                  </a:lnTo>
                  <a:cubicBezTo>
                    <a:pt x="7447" y="8053"/>
                    <a:pt x="6794" y="8661"/>
                    <a:pt x="5753" y="8932"/>
                  </a:cubicBezTo>
                  <a:cubicBezTo>
                    <a:pt x="3557" y="9505"/>
                    <a:pt x="1687" y="10546"/>
                    <a:pt x="638" y="11983"/>
                  </a:cubicBezTo>
                  <a:cubicBezTo>
                    <a:pt x="-800" y="13958"/>
                    <a:pt x="276" y="16793"/>
                    <a:pt x="3019" y="18260"/>
                  </a:cubicBezTo>
                  <a:cubicBezTo>
                    <a:pt x="8161" y="21009"/>
                    <a:pt x="16399" y="20034"/>
                    <a:pt x="19186" y="1633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E2C8C61-D43E-C44F-9A6D-872FFE558A08}"/>
                </a:ext>
              </a:extLst>
            </p:cNvPr>
            <p:cNvSpPr/>
            <p:nvPr/>
          </p:nvSpPr>
          <p:spPr>
            <a:xfrm>
              <a:off x="2199639" y="35867340"/>
              <a:ext cx="2653578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8795" y="21279"/>
                  </a:move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4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62"/>
                    <a:pt x="14061" y="428"/>
                    <a:pt x="12655" y="171"/>
                  </a:cubicBez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5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98"/>
                    <a:pt x="7378" y="21022"/>
                    <a:pt x="8795" y="2127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A103ACF0-461F-DE4F-8D4C-BEECA0617D2A}"/>
                </a:ext>
              </a:extLst>
            </p:cNvPr>
            <p:cNvSpPr/>
            <p:nvPr/>
          </p:nvSpPr>
          <p:spPr>
            <a:xfrm>
              <a:off x="2733039" y="337464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16704" y="19646"/>
                  </a:move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70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89" y="504"/>
                    <a:pt x="5904" y="1044"/>
                    <a:pt x="4750" y="1808"/>
                  </a:cubicBez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28"/>
                    <a:pt x="16704" y="1964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445A2149-2F1A-F747-B980-5646FA0DC607}"/>
                </a:ext>
              </a:extLst>
            </p:cNvPr>
            <p:cNvSpPr/>
            <p:nvPr/>
          </p:nvSpPr>
          <p:spPr>
            <a:xfrm>
              <a:off x="3774439" y="31168340"/>
              <a:ext cx="2879070" cy="501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808" y="3501"/>
                  </a:moveTo>
                  <a:cubicBezTo>
                    <a:pt x="-806" y="5637"/>
                    <a:pt x="41" y="8134"/>
                    <a:pt x="2960" y="9763"/>
                  </a:cubicBezTo>
                  <a:cubicBezTo>
                    <a:pt x="4424" y="10582"/>
                    <a:pt x="6162" y="11089"/>
                    <a:pt x="7952" y="11306"/>
                  </a:cubicBezTo>
                  <a:cubicBezTo>
                    <a:pt x="8799" y="11411"/>
                    <a:pt x="9416" y="11823"/>
                    <a:pt x="9460" y="12311"/>
                  </a:cubicBezTo>
                  <a:lnTo>
                    <a:pt x="9460" y="12311"/>
                  </a:lnTo>
                  <a:cubicBezTo>
                    <a:pt x="9504" y="12773"/>
                    <a:pt x="9019" y="13200"/>
                    <a:pt x="8270" y="13376"/>
                  </a:cubicBezTo>
                  <a:cubicBezTo>
                    <a:pt x="7238" y="13617"/>
                    <a:pt x="6312" y="14024"/>
                    <a:pt x="5641" y="14587"/>
                  </a:cubicBezTo>
                  <a:cubicBezTo>
                    <a:pt x="3772" y="16150"/>
                    <a:pt x="4548" y="18296"/>
                    <a:pt x="7344" y="19311"/>
                  </a:cubicBezTo>
                  <a:cubicBezTo>
                    <a:pt x="10422" y="20427"/>
                    <a:pt x="14646" y="19713"/>
                    <a:pt x="16040" y="17643"/>
                  </a:cubicBezTo>
                  <a:cubicBezTo>
                    <a:pt x="16834" y="16462"/>
                    <a:pt x="16366" y="15115"/>
                    <a:pt x="14832" y="14195"/>
                  </a:cubicBezTo>
                  <a:cubicBezTo>
                    <a:pt x="14523" y="14009"/>
                    <a:pt x="14188" y="13849"/>
                    <a:pt x="13835" y="13708"/>
                  </a:cubicBezTo>
                  <a:cubicBezTo>
                    <a:pt x="13112" y="13426"/>
                    <a:pt x="12653" y="12969"/>
                    <a:pt x="12609" y="12471"/>
                  </a:cubicBezTo>
                  <a:lnTo>
                    <a:pt x="12609" y="12436"/>
                  </a:lnTo>
                  <a:cubicBezTo>
                    <a:pt x="12547" y="11783"/>
                    <a:pt x="13200" y="11175"/>
                    <a:pt x="14241" y="10904"/>
                  </a:cubicBezTo>
                  <a:cubicBezTo>
                    <a:pt x="16437" y="10331"/>
                    <a:pt x="18307" y="9290"/>
                    <a:pt x="19356" y="7853"/>
                  </a:cubicBezTo>
                  <a:cubicBezTo>
                    <a:pt x="20794" y="5878"/>
                    <a:pt x="19718" y="3043"/>
                    <a:pt x="16975" y="1576"/>
                  </a:cubicBezTo>
                  <a:cubicBezTo>
                    <a:pt x="11842" y="-1173"/>
                    <a:pt x="3604" y="-198"/>
                    <a:pt x="808" y="35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99C61C3-6ECF-D24F-962B-416DFBDFE56D}"/>
                </a:ext>
              </a:extLst>
            </p:cNvPr>
            <p:cNvSpPr/>
            <p:nvPr/>
          </p:nvSpPr>
          <p:spPr>
            <a:xfrm>
              <a:off x="3901439" y="31282640"/>
              <a:ext cx="2653573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3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5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52"/>
                    <a:pt x="1406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5C308B4-62AD-B646-8CAF-1B3CF18220E9}"/>
                </a:ext>
              </a:extLst>
            </p:cNvPr>
            <p:cNvSpPr/>
            <p:nvPr/>
          </p:nvSpPr>
          <p:spPr>
            <a:xfrm>
              <a:off x="4561839" y="345973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26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2CE3E368-F6F0-1B4F-8D2F-7031E006CD82}"/>
                </a:ext>
              </a:extLst>
            </p:cNvPr>
            <p:cNvSpPr/>
            <p:nvPr/>
          </p:nvSpPr>
          <p:spPr>
            <a:xfrm>
              <a:off x="7381239" y="31168340"/>
              <a:ext cx="2879074" cy="501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808" y="3501"/>
                  </a:moveTo>
                  <a:cubicBezTo>
                    <a:pt x="-806" y="5637"/>
                    <a:pt x="41" y="8134"/>
                    <a:pt x="2960" y="9763"/>
                  </a:cubicBezTo>
                  <a:cubicBezTo>
                    <a:pt x="4424" y="10582"/>
                    <a:pt x="6162" y="11089"/>
                    <a:pt x="7952" y="11306"/>
                  </a:cubicBezTo>
                  <a:cubicBezTo>
                    <a:pt x="8799" y="11411"/>
                    <a:pt x="9416" y="11823"/>
                    <a:pt x="9460" y="12311"/>
                  </a:cubicBezTo>
                  <a:lnTo>
                    <a:pt x="9460" y="12311"/>
                  </a:lnTo>
                  <a:cubicBezTo>
                    <a:pt x="9504" y="12773"/>
                    <a:pt x="9019" y="13200"/>
                    <a:pt x="8270" y="13376"/>
                  </a:cubicBezTo>
                  <a:cubicBezTo>
                    <a:pt x="7238" y="13617"/>
                    <a:pt x="6312" y="14024"/>
                    <a:pt x="5641" y="14587"/>
                  </a:cubicBezTo>
                  <a:cubicBezTo>
                    <a:pt x="3772" y="16150"/>
                    <a:pt x="4548" y="18296"/>
                    <a:pt x="7344" y="19311"/>
                  </a:cubicBezTo>
                  <a:cubicBezTo>
                    <a:pt x="10422" y="20427"/>
                    <a:pt x="14647" y="19713"/>
                    <a:pt x="16040" y="17643"/>
                  </a:cubicBezTo>
                  <a:cubicBezTo>
                    <a:pt x="16834" y="16462"/>
                    <a:pt x="16366" y="15115"/>
                    <a:pt x="14832" y="14195"/>
                  </a:cubicBezTo>
                  <a:cubicBezTo>
                    <a:pt x="14523" y="14009"/>
                    <a:pt x="14188" y="13849"/>
                    <a:pt x="13835" y="13708"/>
                  </a:cubicBezTo>
                  <a:cubicBezTo>
                    <a:pt x="13112" y="13426"/>
                    <a:pt x="12653" y="12969"/>
                    <a:pt x="12609" y="12471"/>
                  </a:cubicBezTo>
                  <a:lnTo>
                    <a:pt x="12609" y="12436"/>
                  </a:lnTo>
                  <a:cubicBezTo>
                    <a:pt x="12547" y="11783"/>
                    <a:pt x="13200" y="11175"/>
                    <a:pt x="14241" y="10904"/>
                  </a:cubicBezTo>
                  <a:cubicBezTo>
                    <a:pt x="16437" y="10331"/>
                    <a:pt x="18307" y="9290"/>
                    <a:pt x="19356" y="7853"/>
                  </a:cubicBezTo>
                  <a:cubicBezTo>
                    <a:pt x="20794" y="5878"/>
                    <a:pt x="19718" y="3043"/>
                    <a:pt x="16975" y="1576"/>
                  </a:cubicBezTo>
                  <a:cubicBezTo>
                    <a:pt x="11842" y="-1173"/>
                    <a:pt x="3604" y="-198"/>
                    <a:pt x="808" y="35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23F961E-06A8-414B-864A-362A4DFA7CF0}"/>
                </a:ext>
              </a:extLst>
            </p:cNvPr>
            <p:cNvSpPr/>
            <p:nvPr/>
          </p:nvSpPr>
          <p:spPr>
            <a:xfrm>
              <a:off x="7508240" y="31282640"/>
              <a:ext cx="2653574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0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5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0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5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62"/>
                    <a:pt x="1406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51C5BCD-6516-144C-A8D9-4AC3B91D3111}"/>
                </a:ext>
              </a:extLst>
            </p:cNvPr>
            <p:cNvSpPr/>
            <p:nvPr/>
          </p:nvSpPr>
          <p:spPr>
            <a:xfrm>
              <a:off x="8168640" y="345973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26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AAE06A00-FE5D-0A41-B86A-4747FF4CE1CB}"/>
                </a:ext>
              </a:extLst>
            </p:cNvPr>
            <p:cNvSpPr/>
            <p:nvPr/>
          </p:nvSpPr>
          <p:spPr>
            <a:xfrm>
              <a:off x="5692140" y="33606740"/>
              <a:ext cx="2879073" cy="50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5" extrusionOk="0">
                  <a:moveTo>
                    <a:pt x="19186" y="16335"/>
                  </a:moveTo>
                  <a:cubicBezTo>
                    <a:pt x="20800" y="14199"/>
                    <a:pt x="19953" y="11702"/>
                    <a:pt x="17034" y="10073"/>
                  </a:cubicBezTo>
                  <a:cubicBezTo>
                    <a:pt x="15570" y="9254"/>
                    <a:pt x="13832" y="8747"/>
                    <a:pt x="12042" y="8530"/>
                  </a:cubicBezTo>
                  <a:cubicBezTo>
                    <a:pt x="11195" y="8425"/>
                    <a:pt x="10578" y="8013"/>
                    <a:pt x="10534" y="7525"/>
                  </a:cubicBezTo>
                  <a:lnTo>
                    <a:pt x="10534" y="7525"/>
                  </a:lnTo>
                  <a:cubicBezTo>
                    <a:pt x="10490" y="7063"/>
                    <a:pt x="10975" y="6636"/>
                    <a:pt x="11724" y="6460"/>
                  </a:cubicBezTo>
                  <a:cubicBezTo>
                    <a:pt x="12756" y="6219"/>
                    <a:pt x="13682" y="5812"/>
                    <a:pt x="14353" y="5249"/>
                  </a:cubicBezTo>
                  <a:cubicBezTo>
                    <a:pt x="16222" y="3686"/>
                    <a:pt x="15446" y="1540"/>
                    <a:pt x="12650" y="525"/>
                  </a:cubicBezTo>
                  <a:cubicBezTo>
                    <a:pt x="9572" y="-591"/>
                    <a:pt x="5347" y="123"/>
                    <a:pt x="3954" y="2193"/>
                  </a:cubicBezTo>
                  <a:cubicBezTo>
                    <a:pt x="3160" y="3374"/>
                    <a:pt x="3628" y="4721"/>
                    <a:pt x="5162" y="5641"/>
                  </a:cubicBezTo>
                  <a:cubicBezTo>
                    <a:pt x="5471" y="5827"/>
                    <a:pt x="5806" y="5987"/>
                    <a:pt x="6159" y="6128"/>
                  </a:cubicBezTo>
                  <a:cubicBezTo>
                    <a:pt x="6882" y="6410"/>
                    <a:pt x="7341" y="6867"/>
                    <a:pt x="7385" y="7365"/>
                  </a:cubicBezTo>
                  <a:lnTo>
                    <a:pt x="7385" y="7400"/>
                  </a:lnTo>
                  <a:cubicBezTo>
                    <a:pt x="7447" y="8053"/>
                    <a:pt x="6794" y="8661"/>
                    <a:pt x="5753" y="8932"/>
                  </a:cubicBezTo>
                  <a:cubicBezTo>
                    <a:pt x="3557" y="9505"/>
                    <a:pt x="1687" y="10546"/>
                    <a:pt x="638" y="11983"/>
                  </a:cubicBezTo>
                  <a:cubicBezTo>
                    <a:pt x="-800" y="13958"/>
                    <a:pt x="276" y="16793"/>
                    <a:pt x="3019" y="18260"/>
                  </a:cubicBezTo>
                  <a:cubicBezTo>
                    <a:pt x="8152" y="21009"/>
                    <a:pt x="16390" y="20029"/>
                    <a:pt x="19186" y="1633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3113EED-614D-574E-A1A6-390E26A4C1A2}"/>
                </a:ext>
              </a:extLst>
            </p:cNvPr>
            <p:cNvSpPr/>
            <p:nvPr/>
          </p:nvSpPr>
          <p:spPr>
            <a:xfrm>
              <a:off x="5793740" y="35841940"/>
              <a:ext cx="2653574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8795" y="21279"/>
                  </a:move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4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52"/>
                    <a:pt x="14061" y="428"/>
                    <a:pt x="12655" y="171"/>
                  </a:cubicBez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98"/>
                    <a:pt x="7389" y="21022"/>
                    <a:pt x="8795" y="2127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7F11330-F071-3E40-8CBA-FB9AA31DA9F3}"/>
                </a:ext>
              </a:extLst>
            </p:cNvPr>
            <p:cNvSpPr/>
            <p:nvPr/>
          </p:nvSpPr>
          <p:spPr>
            <a:xfrm>
              <a:off x="6327140" y="337210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16704" y="19646"/>
                  </a:move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89" y="504"/>
                    <a:pt x="5904" y="1044"/>
                    <a:pt x="4750" y="1808"/>
                  </a:cubicBez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84" y="20950"/>
                    <a:pt x="15550" y="20410"/>
                    <a:pt x="16704" y="1964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B2E204-3B07-8148-A3A1-31BA5E3F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20BD3-45EF-8345-96E1-6BAABC51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8B9-82A8-C240-B545-4AC7C99F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747FA-019E-3E42-AADA-13A24847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4A370D0-C8AA-B644-B63D-E716DBF217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112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223FF43-B502-EC4E-BBFA-8E59944160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5616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2A942BE-41D4-0140-BC45-4A2AA563912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1168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775B7A-374F-9642-B27E-11F89E5782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89362" y="465403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4A685B3C-E43F-1D4D-AE13-A093068F67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44882" y="465403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71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DC281615-97B0-4E1B-87AF-3AB1EA994AA9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0" y="3"/>
                </a:moveTo>
                <a:cubicBezTo>
                  <a:pt x="795" y="1593"/>
                  <a:pt x="322" y="3342"/>
                  <a:pt x="0" y="5208"/>
                </a:cubicBezTo>
                <a:lnTo>
                  <a:pt x="0" y="17052"/>
                </a:lnTo>
                <a:cubicBezTo>
                  <a:pt x="280" y="18663"/>
                  <a:pt x="670" y="20190"/>
                  <a:pt x="1156" y="21600"/>
                </a:cubicBezTo>
                <a:lnTo>
                  <a:pt x="20451" y="21600"/>
                </a:lnTo>
                <a:cubicBezTo>
                  <a:pt x="20933" y="20199"/>
                  <a:pt x="21322" y="18687"/>
                  <a:pt x="21600" y="17088"/>
                </a:cubicBezTo>
                <a:lnTo>
                  <a:pt x="21600" y="5169"/>
                </a:lnTo>
                <a:cubicBezTo>
                  <a:pt x="21278" y="3318"/>
                  <a:pt x="20807" y="1581"/>
                  <a:pt x="20215" y="0"/>
                </a:cubicBezTo>
                <a:lnTo>
                  <a:pt x="139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157A5226-5797-4E59-8256-E0112A552ABD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5" y="399"/>
                </a:moveTo>
                <a:cubicBezTo>
                  <a:pt x="1455" y="1425"/>
                  <a:pt x="1121" y="2523"/>
                  <a:pt x="849" y="3660"/>
                </a:cubicBezTo>
                <a:cubicBezTo>
                  <a:pt x="285" y="6027"/>
                  <a:pt x="0" y="8538"/>
                  <a:pt x="0" y="11130"/>
                </a:cubicBezTo>
                <a:cubicBezTo>
                  <a:pt x="0" y="13722"/>
                  <a:pt x="285" y="16236"/>
                  <a:pt x="849" y="18600"/>
                </a:cubicBezTo>
                <a:cubicBezTo>
                  <a:pt x="1097" y="19641"/>
                  <a:pt x="1399" y="20649"/>
                  <a:pt x="1749" y="21600"/>
                </a:cubicBezTo>
                <a:lnTo>
                  <a:pt x="19851" y="21600"/>
                </a:lnTo>
                <a:cubicBezTo>
                  <a:pt x="20201" y="20649"/>
                  <a:pt x="20503" y="19641"/>
                  <a:pt x="20751" y="18600"/>
                </a:cubicBezTo>
                <a:cubicBezTo>
                  <a:pt x="21315" y="16233"/>
                  <a:pt x="21600" y="13722"/>
                  <a:pt x="21600" y="11130"/>
                </a:cubicBezTo>
                <a:cubicBezTo>
                  <a:pt x="21600" y="8538"/>
                  <a:pt x="21315" y="6024"/>
                  <a:pt x="20751" y="3660"/>
                </a:cubicBezTo>
                <a:cubicBezTo>
                  <a:pt x="20481" y="2523"/>
                  <a:pt x="20145" y="1425"/>
                  <a:pt x="19755" y="399"/>
                </a:cubicBezTo>
                <a:cubicBezTo>
                  <a:pt x="19704" y="264"/>
                  <a:pt x="19652" y="132"/>
                  <a:pt x="19600" y="0"/>
                </a:cubicBezTo>
                <a:lnTo>
                  <a:pt x="2000" y="0"/>
                </a:lnTo>
                <a:cubicBezTo>
                  <a:pt x="1948" y="135"/>
                  <a:pt x="1896" y="267"/>
                  <a:pt x="1845" y="3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8FBEDA18-0899-1643-8701-F86C1AE66E23}"/>
              </a:ext>
            </a:extLst>
          </p:cNvPr>
          <p:cNvSpPr/>
          <p:nvPr userDrawn="1"/>
        </p:nvSpPr>
        <p:spPr>
          <a:xfrm>
            <a:off x="3962399" y="1888795"/>
            <a:ext cx="4267202" cy="4269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0" h="21054" extrusionOk="0">
                <a:moveTo>
                  <a:pt x="20293" y="16354"/>
                </a:moveTo>
                <a:cubicBezTo>
                  <a:pt x="19637" y="15672"/>
                  <a:pt x="18718" y="15403"/>
                  <a:pt x="17853" y="15547"/>
                </a:cubicBezTo>
                <a:cubicBezTo>
                  <a:pt x="17401" y="15622"/>
                  <a:pt x="16938" y="15475"/>
                  <a:pt x="16612" y="15152"/>
                </a:cubicBezTo>
                <a:lnTo>
                  <a:pt x="16612" y="15152"/>
                </a:lnTo>
                <a:cubicBezTo>
                  <a:pt x="16174" y="14715"/>
                  <a:pt x="16073" y="14048"/>
                  <a:pt x="16353" y="13503"/>
                </a:cubicBezTo>
                <a:cubicBezTo>
                  <a:pt x="17311" y="11639"/>
                  <a:pt x="17311" y="9412"/>
                  <a:pt x="16353" y="7547"/>
                </a:cubicBezTo>
                <a:cubicBezTo>
                  <a:pt x="16073" y="6999"/>
                  <a:pt x="16174" y="6332"/>
                  <a:pt x="16612" y="5898"/>
                </a:cubicBezTo>
                <a:lnTo>
                  <a:pt x="16612" y="5898"/>
                </a:lnTo>
                <a:cubicBezTo>
                  <a:pt x="16938" y="5572"/>
                  <a:pt x="17397" y="5428"/>
                  <a:pt x="17853" y="5503"/>
                </a:cubicBezTo>
                <a:cubicBezTo>
                  <a:pt x="18718" y="5643"/>
                  <a:pt x="19637" y="5374"/>
                  <a:pt x="20293" y="4697"/>
                </a:cubicBezTo>
                <a:cubicBezTo>
                  <a:pt x="21327" y="3632"/>
                  <a:pt x="21313" y="1868"/>
                  <a:pt x="20265" y="817"/>
                </a:cubicBezTo>
                <a:cubicBezTo>
                  <a:pt x="19181" y="-269"/>
                  <a:pt x="17423" y="-273"/>
                  <a:pt x="16339" y="810"/>
                </a:cubicBezTo>
                <a:cubicBezTo>
                  <a:pt x="15678" y="1470"/>
                  <a:pt x="15420" y="2377"/>
                  <a:pt x="15564" y="3230"/>
                </a:cubicBezTo>
                <a:cubicBezTo>
                  <a:pt x="15639" y="3678"/>
                  <a:pt x="15488" y="4134"/>
                  <a:pt x="15165" y="4456"/>
                </a:cubicBezTo>
                <a:lnTo>
                  <a:pt x="15165" y="4456"/>
                </a:lnTo>
                <a:cubicBezTo>
                  <a:pt x="14727" y="4894"/>
                  <a:pt x="14064" y="4994"/>
                  <a:pt x="13515" y="4715"/>
                </a:cubicBezTo>
                <a:cubicBezTo>
                  <a:pt x="11648" y="3757"/>
                  <a:pt x="9420" y="3757"/>
                  <a:pt x="7554" y="4715"/>
                </a:cubicBezTo>
                <a:cubicBezTo>
                  <a:pt x="7005" y="4994"/>
                  <a:pt x="6337" y="4894"/>
                  <a:pt x="5903" y="4456"/>
                </a:cubicBezTo>
                <a:lnTo>
                  <a:pt x="5903" y="4456"/>
                </a:lnTo>
                <a:cubicBezTo>
                  <a:pt x="5576" y="4130"/>
                  <a:pt x="5433" y="3671"/>
                  <a:pt x="5508" y="3216"/>
                </a:cubicBezTo>
                <a:cubicBezTo>
                  <a:pt x="5648" y="2352"/>
                  <a:pt x="5379" y="1434"/>
                  <a:pt x="4701" y="778"/>
                </a:cubicBezTo>
                <a:cubicBezTo>
                  <a:pt x="3635" y="-255"/>
                  <a:pt x="1869" y="-241"/>
                  <a:pt x="818" y="806"/>
                </a:cubicBezTo>
                <a:cubicBezTo>
                  <a:pt x="-269" y="1889"/>
                  <a:pt x="-273" y="3646"/>
                  <a:pt x="811" y="4729"/>
                </a:cubicBezTo>
                <a:cubicBezTo>
                  <a:pt x="1471" y="5389"/>
                  <a:pt x="2379" y="5647"/>
                  <a:pt x="3233" y="5503"/>
                </a:cubicBezTo>
                <a:cubicBezTo>
                  <a:pt x="3682" y="5428"/>
                  <a:pt x="4137" y="5579"/>
                  <a:pt x="4460" y="5902"/>
                </a:cubicBezTo>
                <a:lnTo>
                  <a:pt x="4460" y="5902"/>
                </a:lnTo>
                <a:cubicBezTo>
                  <a:pt x="4898" y="6339"/>
                  <a:pt x="4999" y="7006"/>
                  <a:pt x="4719" y="7551"/>
                </a:cubicBezTo>
                <a:cubicBezTo>
                  <a:pt x="3761" y="9415"/>
                  <a:pt x="3761" y="11642"/>
                  <a:pt x="4719" y="13507"/>
                </a:cubicBezTo>
                <a:cubicBezTo>
                  <a:pt x="4999" y="14055"/>
                  <a:pt x="4898" y="14722"/>
                  <a:pt x="4460" y="15156"/>
                </a:cubicBezTo>
                <a:lnTo>
                  <a:pt x="4460" y="15156"/>
                </a:lnTo>
                <a:cubicBezTo>
                  <a:pt x="4134" y="15482"/>
                  <a:pt x="3674" y="15626"/>
                  <a:pt x="3219" y="15551"/>
                </a:cubicBezTo>
                <a:cubicBezTo>
                  <a:pt x="2354" y="15411"/>
                  <a:pt x="1435" y="15680"/>
                  <a:pt x="778" y="16357"/>
                </a:cubicBezTo>
                <a:cubicBezTo>
                  <a:pt x="-255" y="17422"/>
                  <a:pt x="-241" y="19186"/>
                  <a:pt x="807" y="20237"/>
                </a:cubicBezTo>
                <a:cubicBezTo>
                  <a:pt x="1891" y="21323"/>
                  <a:pt x="3649" y="21327"/>
                  <a:pt x="4733" y="20241"/>
                </a:cubicBezTo>
                <a:cubicBezTo>
                  <a:pt x="5393" y="19581"/>
                  <a:pt x="5652" y="18674"/>
                  <a:pt x="5508" y="17820"/>
                </a:cubicBezTo>
                <a:cubicBezTo>
                  <a:pt x="5433" y="17372"/>
                  <a:pt x="5584" y="16917"/>
                  <a:pt x="5907" y="16594"/>
                </a:cubicBezTo>
                <a:lnTo>
                  <a:pt x="5907" y="16594"/>
                </a:lnTo>
                <a:cubicBezTo>
                  <a:pt x="6344" y="16156"/>
                  <a:pt x="7008" y="16056"/>
                  <a:pt x="7557" y="16336"/>
                </a:cubicBezTo>
                <a:cubicBezTo>
                  <a:pt x="9423" y="17293"/>
                  <a:pt x="11652" y="17293"/>
                  <a:pt x="13518" y="16336"/>
                </a:cubicBezTo>
                <a:cubicBezTo>
                  <a:pt x="14067" y="16056"/>
                  <a:pt x="14735" y="16156"/>
                  <a:pt x="15169" y="16594"/>
                </a:cubicBezTo>
                <a:lnTo>
                  <a:pt x="15169" y="16594"/>
                </a:lnTo>
                <a:cubicBezTo>
                  <a:pt x="15492" y="16917"/>
                  <a:pt x="15643" y="17372"/>
                  <a:pt x="15567" y="17820"/>
                </a:cubicBezTo>
                <a:cubicBezTo>
                  <a:pt x="15424" y="18674"/>
                  <a:pt x="15682" y="19581"/>
                  <a:pt x="16342" y="20241"/>
                </a:cubicBezTo>
                <a:cubicBezTo>
                  <a:pt x="17426" y="21323"/>
                  <a:pt x="19188" y="21323"/>
                  <a:pt x="20268" y="20237"/>
                </a:cubicBezTo>
                <a:cubicBezTo>
                  <a:pt x="21313" y="19183"/>
                  <a:pt x="21327" y="17419"/>
                  <a:pt x="20293" y="1635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90C5A7A-5D95-8E45-B45E-FDCD8CF92012}"/>
              </a:ext>
            </a:extLst>
          </p:cNvPr>
          <p:cNvSpPr/>
          <p:nvPr userDrawn="1"/>
        </p:nvSpPr>
        <p:spPr>
          <a:xfrm>
            <a:off x="7198144" y="1976051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8C7C9ECE-A581-0F44-BF24-3FD48FE4ECC3}"/>
              </a:ext>
            </a:extLst>
          </p:cNvPr>
          <p:cNvSpPr/>
          <p:nvPr userDrawn="1"/>
        </p:nvSpPr>
        <p:spPr>
          <a:xfrm>
            <a:off x="4049655" y="5124539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3B326A89-36DA-A247-ACC9-4D27BB0C8BC6}"/>
              </a:ext>
            </a:extLst>
          </p:cNvPr>
          <p:cNvSpPr/>
          <p:nvPr userDrawn="1"/>
        </p:nvSpPr>
        <p:spPr>
          <a:xfrm>
            <a:off x="7198144" y="5124539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606C3513-FD47-604F-B314-F737090268B6}"/>
              </a:ext>
            </a:extLst>
          </p:cNvPr>
          <p:cNvSpPr/>
          <p:nvPr userDrawn="1"/>
        </p:nvSpPr>
        <p:spPr>
          <a:xfrm>
            <a:off x="4049655" y="1976051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848F0-2CF9-B148-9993-339D7EAF1E6E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5CD90-6925-C445-8F6A-6B01C256344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9E253-04CE-C84D-ABE4-38F45D7B08C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BB1C-1FEB-F54D-9545-A36FD2855A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B8559A4-B42C-7346-8F1C-575F0DD9267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266455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464575AD-B80F-DE41-869F-FF73E229CF72}"/>
              </a:ext>
            </a:extLst>
          </p:cNvPr>
          <p:cNvSpPr/>
          <p:nvPr/>
        </p:nvSpPr>
        <p:spPr>
          <a:xfrm>
            <a:off x="4608079" y="1324744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86CAC4F0-03CB-BB4F-847C-E8DE579820C8}"/>
              </a:ext>
            </a:extLst>
          </p:cNvPr>
          <p:cNvSpPr/>
          <p:nvPr/>
        </p:nvSpPr>
        <p:spPr>
          <a:xfrm>
            <a:off x="998606" y="1906"/>
            <a:ext cx="11193394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9177" y="4063"/>
                </a:moveTo>
                <a:cubicBezTo>
                  <a:pt x="8863" y="6664"/>
                  <a:pt x="9027" y="9166"/>
                  <a:pt x="9548" y="11375"/>
                </a:cubicBezTo>
                <a:cubicBezTo>
                  <a:pt x="9794" y="12416"/>
                  <a:pt x="9584" y="13598"/>
                  <a:pt x="9034" y="14258"/>
                </a:cubicBezTo>
                <a:lnTo>
                  <a:pt x="9034" y="14258"/>
                </a:lnTo>
                <a:cubicBezTo>
                  <a:pt x="8515" y="14879"/>
                  <a:pt x="7814" y="14891"/>
                  <a:pt x="7283" y="14297"/>
                </a:cubicBezTo>
                <a:cubicBezTo>
                  <a:pt x="6557" y="13481"/>
                  <a:pt x="5683" y="12995"/>
                  <a:pt x="4740" y="12965"/>
                </a:cubicBezTo>
                <a:cubicBezTo>
                  <a:pt x="2120" y="12887"/>
                  <a:pt x="-34" y="16391"/>
                  <a:pt x="1" y="20676"/>
                </a:cubicBezTo>
                <a:cubicBezTo>
                  <a:pt x="3" y="20988"/>
                  <a:pt x="17" y="21297"/>
                  <a:pt x="43" y="21600"/>
                </a:cubicBezTo>
                <a:lnTo>
                  <a:pt x="9263" y="21600"/>
                </a:lnTo>
                <a:cubicBezTo>
                  <a:pt x="9287" y="21306"/>
                  <a:pt x="9300" y="21015"/>
                  <a:pt x="9304" y="20730"/>
                </a:cubicBezTo>
                <a:cubicBezTo>
                  <a:pt x="9318" y="19599"/>
                  <a:pt x="9649" y="18540"/>
                  <a:pt x="10206" y="17867"/>
                </a:cubicBezTo>
                <a:lnTo>
                  <a:pt x="10245" y="17819"/>
                </a:lnTo>
                <a:cubicBezTo>
                  <a:pt x="10977" y="16940"/>
                  <a:pt x="11962" y="16889"/>
                  <a:pt x="12731" y="17678"/>
                </a:cubicBezTo>
                <a:cubicBezTo>
                  <a:pt x="14349" y="19338"/>
                  <a:pt x="16360" y="20070"/>
                  <a:pt x="18485" y="19413"/>
                </a:cubicBezTo>
                <a:cubicBezTo>
                  <a:pt x="19562" y="19080"/>
                  <a:pt x="20627" y="18228"/>
                  <a:pt x="21566" y="17045"/>
                </a:cubicBezTo>
                <a:lnTo>
                  <a:pt x="21566" y="0"/>
                </a:lnTo>
                <a:lnTo>
                  <a:pt x="10133" y="0"/>
                </a:lnTo>
                <a:cubicBezTo>
                  <a:pt x="9682" y="1233"/>
                  <a:pt x="9353" y="2601"/>
                  <a:pt x="9177" y="406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D6ACCE6-EB52-8E47-9B67-063937DDB437}"/>
              </a:ext>
            </a:extLst>
          </p:cNvPr>
          <p:cNvSpPr/>
          <p:nvPr/>
        </p:nvSpPr>
        <p:spPr>
          <a:xfrm>
            <a:off x="3112862" y="2753295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B5CB1B1-7CAE-B24F-A8B5-7110CECF0DC7}"/>
              </a:ext>
            </a:extLst>
          </p:cNvPr>
          <p:cNvSpPr/>
          <p:nvPr/>
        </p:nvSpPr>
        <p:spPr>
          <a:xfrm>
            <a:off x="6008059" y="953"/>
            <a:ext cx="6181819" cy="5905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" y="2403"/>
                </a:moveTo>
                <a:cubicBezTo>
                  <a:pt x="349" y="4107"/>
                  <a:pt x="0" y="5915"/>
                  <a:pt x="0" y="7782"/>
                </a:cubicBezTo>
                <a:cubicBezTo>
                  <a:pt x="0" y="9649"/>
                  <a:pt x="349" y="11457"/>
                  <a:pt x="1038" y="13160"/>
                </a:cubicBezTo>
                <a:cubicBezTo>
                  <a:pt x="1704" y="14804"/>
                  <a:pt x="2655" y="16284"/>
                  <a:pt x="3867" y="17552"/>
                </a:cubicBezTo>
                <a:cubicBezTo>
                  <a:pt x="5078" y="18820"/>
                  <a:pt x="6492" y="19817"/>
                  <a:pt x="8063" y="20513"/>
                </a:cubicBezTo>
                <a:cubicBezTo>
                  <a:pt x="9690" y="21234"/>
                  <a:pt x="11417" y="21600"/>
                  <a:pt x="13201" y="21600"/>
                </a:cubicBezTo>
                <a:cubicBezTo>
                  <a:pt x="14985" y="21600"/>
                  <a:pt x="16712" y="21234"/>
                  <a:pt x="18339" y="20513"/>
                </a:cubicBezTo>
                <a:cubicBezTo>
                  <a:pt x="19524" y="19991"/>
                  <a:pt x="20615" y="19294"/>
                  <a:pt x="21600" y="18441"/>
                </a:cubicBezTo>
                <a:lnTo>
                  <a:pt x="21600" y="0"/>
                </a:lnTo>
                <a:lnTo>
                  <a:pt x="2289" y="0"/>
                </a:lnTo>
                <a:cubicBezTo>
                  <a:pt x="1800" y="752"/>
                  <a:pt x="1381" y="1554"/>
                  <a:pt x="1038" y="240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98DC-C577-7244-BD54-CC0E63B1921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008058" y="6356356"/>
            <a:ext cx="3887782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BCE1-9C36-0548-9D2B-4057A7E5C2B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058400" y="6356356"/>
            <a:ext cx="129540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6B2EBE63-265C-DE4F-ABB6-0DC74E96C39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705600" y="820115"/>
            <a:ext cx="4648198" cy="1916723"/>
          </a:xfrm>
        </p:spPr>
        <p:txBody>
          <a:bodyPr anchor="b" anchorCtr="0">
            <a:normAutofit/>
          </a:bodyPr>
          <a:lstStyle>
            <a:lvl1pPr algn="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61E0338-3512-CB48-91D3-11B48AC2AD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704954" y="2840879"/>
            <a:ext cx="4638683" cy="1097846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7C3041E-B2FA-423B-AD6B-05B64F0D05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1934" y="4450096"/>
            <a:ext cx="4163752" cy="2414016"/>
          </a:xfrm>
          <a:custGeom>
            <a:avLst/>
            <a:gdLst>
              <a:gd name="connsiteX0" fmla="*/ 2082840 w 4163752"/>
              <a:gd name="connsiteY0" fmla="*/ 0 h 2407903"/>
              <a:gd name="connsiteX1" fmla="*/ 2893229 w 4163752"/>
              <a:gd name="connsiteY1" fmla="*/ 163756 h 2407903"/>
              <a:gd name="connsiteX2" fmla="*/ 3555189 w 4163752"/>
              <a:gd name="connsiteY2" fmla="*/ 610516 h 2407903"/>
              <a:gd name="connsiteX3" fmla="*/ 3999901 w 4163752"/>
              <a:gd name="connsiteY3" fmla="*/ 1272345 h 2407903"/>
              <a:gd name="connsiteX4" fmla="*/ 4163752 w 4163752"/>
              <a:gd name="connsiteY4" fmla="*/ 2082870 h 2407903"/>
              <a:gd name="connsiteX5" fmla="*/ 4138239 w 4163752"/>
              <a:gd name="connsiteY5" fmla="*/ 2407903 h 2407903"/>
              <a:gd name="connsiteX6" fmla="*/ 25513 w 4163752"/>
              <a:gd name="connsiteY6" fmla="*/ 2407903 h 2407903"/>
              <a:gd name="connsiteX7" fmla="*/ 0 w 4163752"/>
              <a:gd name="connsiteY7" fmla="*/ 2082870 h 2407903"/>
              <a:gd name="connsiteX8" fmla="*/ 163852 w 4163752"/>
              <a:gd name="connsiteY8" fmla="*/ 1272345 h 2407903"/>
              <a:gd name="connsiteX9" fmla="*/ 610491 w 4163752"/>
              <a:gd name="connsiteY9" fmla="*/ 610516 h 2407903"/>
              <a:gd name="connsiteX10" fmla="*/ 1272451 w 4163752"/>
              <a:gd name="connsiteY10" fmla="*/ 163756 h 2407903"/>
              <a:gd name="connsiteX11" fmla="*/ 2082840 w 4163752"/>
              <a:gd name="connsiteY11" fmla="*/ 0 h 24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3752" h="2407903">
                <a:moveTo>
                  <a:pt x="2082840" y="0"/>
                </a:moveTo>
                <a:cubicBezTo>
                  <a:pt x="2364664" y="0"/>
                  <a:pt x="2637043" y="55218"/>
                  <a:pt x="2893229" y="163756"/>
                </a:cubicBezTo>
                <a:cubicBezTo>
                  <a:pt x="3140934" y="269506"/>
                  <a:pt x="3363772" y="419095"/>
                  <a:pt x="3555189" y="610516"/>
                </a:cubicBezTo>
                <a:cubicBezTo>
                  <a:pt x="3746606" y="801936"/>
                  <a:pt x="3897156" y="1023810"/>
                  <a:pt x="3999901" y="1272345"/>
                </a:cubicBezTo>
                <a:cubicBezTo>
                  <a:pt x="4108428" y="1529469"/>
                  <a:pt x="4163752" y="1801875"/>
                  <a:pt x="4163752" y="2082870"/>
                </a:cubicBezTo>
                <a:lnTo>
                  <a:pt x="4138239" y="2407903"/>
                </a:lnTo>
                <a:lnTo>
                  <a:pt x="25513" y="2407903"/>
                </a:lnTo>
                <a:lnTo>
                  <a:pt x="0" y="2082870"/>
                </a:lnTo>
                <a:cubicBezTo>
                  <a:pt x="0" y="1800982"/>
                  <a:pt x="55324" y="1528576"/>
                  <a:pt x="163852" y="1272345"/>
                </a:cubicBezTo>
                <a:cubicBezTo>
                  <a:pt x="269487" y="1024703"/>
                  <a:pt x="419074" y="801936"/>
                  <a:pt x="610491" y="610516"/>
                </a:cubicBezTo>
                <a:cubicBezTo>
                  <a:pt x="801908" y="419095"/>
                  <a:pt x="1024746" y="268614"/>
                  <a:pt x="1272451" y="163756"/>
                </a:cubicBezTo>
                <a:cubicBezTo>
                  <a:pt x="1529408" y="55218"/>
                  <a:pt x="1801016" y="0"/>
                  <a:pt x="208284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8A1C8F2-9046-400D-AA18-F5B7CE2E70EF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F3776B3-D11E-45DE-8D12-BE4033CD87BF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61BC721-A9A6-40F6-8AB6-F1E770A034DB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3590FC-26AD-5040-AE5C-5229D8E9519F}"/>
              </a:ext>
            </a:extLst>
          </p:cNvPr>
          <p:cNvGrpSpPr/>
          <p:nvPr userDrawn="1"/>
        </p:nvGrpSpPr>
        <p:grpSpPr>
          <a:xfrm>
            <a:off x="3799839" y="1728435"/>
            <a:ext cx="4592322" cy="4590178"/>
            <a:chOff x="34368740" y="31041339"/>
            <a:chExt cx="7816838" cy="7813192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AF1C180-BB72-E74C-BD77-930F1F9C644E}"/>
                </a:ext>
              </a:extLst>
            </p:cNvPr>
            <p:cNvSpPr/>
            <p:nvPr/>
          </p:nvSpPr>
          <p:spPr>
            <a:xfrm>
              <a:off x="34368740" y="31041339"/>
              <a:ext cx="7816838" cy="781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320" extrusionOk="0">
                  <a:moveTo>
                    <a:pt x="19431" y="8490"/>
                  </a:moveTo>
                  <a:cubicBezTo>
                    <a:pt x="18670" y="8476"/>
                    <a:pt x="17997" y="8847"/>
                    <a:pt x="17593" y="9415"/>
                  </a:cubicBezTo>
                  <a:cubicBezTo>
                    <a:pt x="17390" y="9700"/>
                    <a:pt x="17060" y="9866"/>
                    <a:pt x="16709" y="9866"/>
                  </a:cubicBezTo>
                  <a:lnTo>
                    <a:pt x="16709" y="9866"/>
                  </a:lnTo>
                  <a:cubicBezTo>
                    <a:pt x="16239" y="9866"/>
                    <a:pt x="15818" y="9564"/>
                    <a:pt x="15678" y="9121"/>
                  </a:cubicBezTo>
                  <a:cubicBezTo>
                    <a:pt x="15583" y="8826"/>
                    <a:pt x="15464" y="8542"/>
                    <a:pt x="15320" y="8275"/>
                  </a:cubicBezTo>
                  <a:cubicBezTo>
                    <a:pt x="15109" y="7880"/>
                    <a:pt x="15187" y="7392"/>
                    <a:pt x="15506" y="7076"/>
                  </a:cubicBezTo>
                  <a:lnTo>
                    <a:pt x="15506" y="7076"/>
                  </a:lnTo>
                  <a:cubicBezTo>
                    <a:pt x="15751" y="6834"/>
                    <a:pt x="16102" y="6730"/>
                    <a:pt x="16442" y="6796"/>
                  </a:cubicBezTo>
                  <a:cubicBezTo>
                    <a:pt x="17141" y="6934"/>
                    <a:pt x="17895" y="6737"/>
                    <a:pt x="18435" y="6200"/>
                  </a:cubicBezTo>
                  <a:cubicBezTo>
                    <a:pt x="19295" y="5351"/>
                    <a:pt x="19295" y="3971"/>
                    <a:pt x="18435" y="3122"/>
                  </a:cubicBezTo>
                  <a:cubicBezTo>
                    <a:pt x="17576" y="2273"/>
                    <a:pt x="16179" y="2273"/>
                    <a:pt x="15320" y="3122"/>
                  </a:cubicBezTo>
                  <a:cubicBezTo>
                    <a:pt x="14804" y="3632"/>
                    <a:pt x="14597" y="4335"/>
                    <a:pt x="14702" y="4997"/>
                  </a:cubicBezTo>
                  <a:cubicBezTo>
                    <a:pt x="14755" y="5323"/>
                    <a:pt x="14650" y="5655"/>
                    <a:pt x="14411" y="5891"/>
                  </a:cubicBezTo>
                  <a:lnTo>
                    <a:pt x="14359" y="5943"/>
                  </a:lnTo>
                  <a:cubicBezTo>
                    <a:pt x="14039" y="6258"/>
                    <a:pt x="13545" y="6335"/>
                    <a:pt x="13145" y="6127"/>
                  </a:cubicBezTo>
                  <a:cubicBezTo>
                    <a:pt x="12857" y="5974"/>
                    <a:pt x="12552" y="5853"/>
                    <a:pt x="12233" y="5756"/>
                  </a:cubicBezTo>
                  <a:cubicBezTo>
                    <a:pt x="11819" y="5631"/>
                    <a:pt x="11534" y="5253"/>
                    <a:pt x="11534" y="4827"/>
                  </a:cubicBezTo>
                  <a:lnTo>
                    <a:pt x="11534" y="4827"/>
                  </a:lnTo>
                  <a:cubicBezTo>
                    <a:pt x="11534" y="4495"/>
                    <a:pt x="11706" y="4186"/>
                    <a:pt x="11991" y="4006"/>
                  </a:cubicBezTo>
                  <a:cubicBezTo>
                    <a:pt x="12724" y="3538"/>
                    <a:pt x="13159" y="2651"/>
                    <a:pt x="12948" y="1688"/>
                  </a:cubicBezTo>
                  <a:cubicBezTo>
                    <a:pt x="12787" y="956"/>
                    <a:pt x="12043" y="218"/>
                    <a:pt x="11303" y="55"/>
                  </a:cubicBezTo>
                  <a:cubicBezTo>
                    <a:pt x="9868" y="-260"/>
                    <a:pt x="8595" y="811"/>
                    <a:pt x="8595" y="2176"/>
                  </a:cubicBezTo>
                  <a:cubicBezTo>
                    <a:pt x="8595" y="2900"/>
                    <a:pt x="8952" y="3545"/>
                    <a:pt x="9507" y="3940"/>
                  </a:cubicBezTo>
                  <a:cubicBezTo>
                    <a:pt x="9763" y="4124"/>
                    <a:pt x="9910" y="4415"/>
                    <a:pt x="9910" y="4727"/>
                  </a:cubicBezTo>
                  <a:lnTo>
                    <a:pt x="9910" y="4827"/>
                  </a:lnTo>
                  <a:cubicBezTo>
                    <a:pt x="9910" y="5253"/>
                    <a:pt x="9626" y="5635"/>
                    <a:pt x="9212" y="5756"/>
                  </a:cubicBezTo>
                  <a:cubicBezTo>
                    <a:pt x="8879" y="5856"/>
                    <a:pt x="8560" y="5988"/>
                    <a:pt x="8258" y="6148"/>
                  </a:cubicBezTo>
                  <a:cubicBezTo>
                    <a:pt x="7886" y="6345"/>
                    <a:pt x="7430" y="6279"/>
                    <a:pt x="7132" y="5985"/>
                  </a:cubicBezTo>
                  <a:lnTo>
                    <a:pt x="7132" y="5985"/>
                  </a:lnTo>
                  <a:cubicBezTo>
                    <a:pt x="6900" y="5756"/>
                    <a:pt x="6805" y="5430"/>
                    <a:pt x="6876" y="5115"/>
                  </a:cubicBezTo>
                  <a:cubicBezTo>
                    <a:pt x="7026" y="4418"/>
                    <a:pt x="6826" y="3663"/>
                    <a:pt x="6279" y="3119"/>
                  </a:cubicBezTo>
                  <a:cubicBezTo>
                    <a:pt x="5420" y="2270"/>
                    <a:pt x="4023" y="2270"/>
                    <a:pt x="3164" y="3119"/>
                  </a:cubicBezTo>
                  <a:cubicBezTo>
                    <a:pt x="2304" y="3968"/>
                    <a:pt x="2304" y="5347"/>
                    <a:pt x="3164" y="6196"/>
                  </a:cubicBezTo>
                  <a:cubicBezTo>
                    <a:pt x="3690" y="6719"/>
                    <a:pt x="4420" y="6920"/>
                    <a:pt x="5104" y="6799"/>
                  </a:cubicBezTo>
                  <a:cubicBezTo>
                    <a:pt x="5406" y="6747"/>
                    <a:pt x="5718" y="6848"/>
                    <a:pt x="5935" y="7062"/>
                  </a:cubicBezTo>
                  <a:lnTo>
                    <a:pt x="5988" y="7114"/>
                  </a:lnTo>
                  <a:cubicBezTo>
                    <a:pt x="6286" y="7409"/>
                    <a:pt x="6353" y="7863"/>
                    <a:pt x="6153" y="8227"/>
                  </a:cubicBezTo>
                  <a:cubicBezTo>
                    <a:pt x="5988" y="8528"/>
                    <a:pt x="5851" y="8851"/>
                    <a:pt x="5749" y="9183"/>
                  </a:cubicBezTo>
                  <a:cubicBezTo>
                    <a:pt x="5627" y="9585"/>
                    <a:pt x="5251" y="9859"/>
                    <a:pt x="4827" y="9859"/>
                  </a:cubicBezTo>
                  <a:lnTo>
                    <a:pt x="4827" y="9859"/>
                  </a:lnTo>
                  <a:cubicBezTo>
                    <a:pt x="4508" y="9859"/>
                    <a:pt x="4209" y="9703"/>
                    <a:pt x="4030" y="9443"/>
                  </a:cubicBezTo>
                  <a:cubicBezTo>
                    <a:pt x="3627" y="8854"/>
                    <a:pt x="2943" y="8473"/>
                    <a:pt x="2168" y="8483"/>
                  </a:cubicBezTo>
                  <a:cubicBezTo>
                    <a:pt x="989" y="8501"/>
                    <a:pt x="3" y="9488"/>
                    <a:pt x="0" y="10653"/>
                  </a:cubicBezTo>
                  <a:cubicBezTo>
                    <a:pt x="-4" y="11859"/>
                    <a:pt x="985" y="12836"/>
                    <a:pt x="2203" y="12836"/>
                  </a:cubicBezTo>
                  <a:cubicBezTo>
                    <a:pt x="2960" y="12836"/>
                    <a:pt x="3627" y="12458"/>
                    <a:pt x="4027" y="11883"/>
                  </a:cubicBezTo>
                  <a:cubicBezTo>
                    <a:pt x="4209" y="11619"/>
                    <a:pt x="4508" y="11460"/>
                    <a:pt x="4827" y="11460"/>
                  </a:cubicBezTo>
                  <a:lnTo>
                    <a:pt x="4827" y="11460"/>
                  </a:lnTo>
                  <a:cubicBezTo>
                    <a:pt x="5251" y="11460"/>
                    <a:pt x="5627" y="11734"/>
                    <a:pt x="5749" y="12136"/>
                  </a:cubicBezTo>
                  <a:cubicBezTo>
                    <a:pt x="5851" y="12472"/>
                    <a:pt x="5988" y="12791"/>
                    <a:pt x="6153" y="13092"/>
                  </a:cubicBezTo>
                  <a:cubicBezTo>
                    <a:pt x="6353" y="13460"/>
                    <a:pt x="6286" y="13910"/>
                    <a:pt x="5988" y="14205"/>
                  </a:cubicBezTo>
                  <a:lnTo>
                    <a:pt x="5935" y="14257"/>
                  </a:lnTo>
                  <a:cubicBezTo>
                    <a:pt x="5718" y="14472"/>
                    <a:pt x="5409" y="14572"/>
                    <a:pt x="5104" y="14520"/>
                  </a:cubicBezTo>
                  <a:cubicBezTo>
                    <a:pt x="4420" y="14402"/>
                    <a:pt x="3690" y="14603"/>
                    <a:pt x="3164" y="15123"/>
                  </a:cubicBezTo>
                  <a:cubicBezTo>
                    <a:pt x="2304" y="15972"/>
                    <a:pt x="2304" y="17351"/>
                    <a:pt x="3164" y="18200"/>
                  </a:cubicBezTo>
                  <a:cubicBezTo>
                    <a:pt x="4023" y="19049"/>
                    <a:pt x="5420" y="19049"/>
                    <a:pt x="6279" y="18200"/>
                  </a:cubicBezTo>
                  <a:cubicBezTo>
                    <a:pt x="6826" y="17660"/>
                    <a:pt x="7026" y="16904"/>
                    <a:pt x="6876" y="16204"/>
                  </a:cubicBezTo>
                  <a:cubicBezTo>
                    <a:pt x="6809" y="15889"/>
                    <a:pt x="6904" y="15563"/>
                    <a:pt x="7132" y="15334"/>
                  </a:cubicBezTo>
                  <a:lnTo>
                    <a:pt x="7132" y="15334"/>
                  </a:lnTo>
                  <a:cubicBezTo>
                    <a:pt x="7430" y="15040"/>
                    <a:pt x="7889" y="14974"/>
                    <a:pt x="8258" y="15172"/>
                  </a:cubicBezTo>
                  <a:cubicBezTo>
                    <a:pt x="8563" y="15334"/>
                    <a:pt x="8886" y="15466"/>
                    <a:pt x="9226" y="15567"/>
                  </a:cubicBezTo>
                  <a:cubicBezTo>
                    <a:pt x="9633" y="15688"/>
                    <a:pt x="9910" y="16062"/>
                    <a:pt x="9910" y="16481"/>
                  </a:cubicBezTo>
                  <a:lnTo>
                    <a:pt x="9910" y="16603"/>
                  </a:lnTo>
                  <a:cubicBezTo>
                    <a:pt x="9910" y="16908"/>
                    <a:pt x="9763" y="17199"/>
                    <a:pt x="9514" y="17376"/>
                  </a:cubicBezTo>
                  <a:cubicBezTo>
                    <a:pt x="8956" y="17771"/>
                    <a:pt x="8595" y="18415"/>
                    <a:pt x="8595" y="19143"/>
                  </a:cubicBezTo>
                  <a:cubicBezTo>
                    <a:pt x="8595" y="20349"/>
                    <a:pt x="9612" y="21340"/>
                    <a:pt x="10833" y="21319"/>
                  </a:cubicBezTo>
                  <a:cubicBezTo>
                    <a:pt x="12033" y="21298"/>
                    <a:pt x="13001" y="20332"/>
                    <a:pt x="13001" y="19143"/>
                  </a:cubicBezTo>
                  <a:cubicBezTo>
                    <a:pt x="13001" y="18374"/>
                    <a:pt x="12597" y="17698"/>
                    <a:pt x="11987" y="17310"/>
                  </a:cubicBezTo>
                  <a:cubicBezTo>
                    <a:pt x="11706" y="17133"/>
                    <a:pt x="11534" y="16828"/>
                    <a:pt x="11534" y="16499"/>
                  </a:cubicBezTo>
                  <a:lnTo>
                    <a:pt x="11534" y="16478"/>
                  </a:lnTo>
                  <a:cubicBezTo>
                    <a:pt x="11534" y="16059"/>
                    <a:pt x="11812" y="15684"/>
                    <a:pt x="12219" y="15563"/>
                  </a:cubicBezTo>
                  <a:cubicBezTo>
                    <a:pt x="12541" y="15466"/>
                    <a:pt x="12850" y="15341"/>
                    <a:pt x="13141" y="15189"/>
                  </a:cubicBezTo>
                  <a:cubicBezTo>
                    <a:pt x="13541" y="14981"/>
                    <a:pt x="14036" y="15057"/>
                    <a:pt x="14355" y="15373"/>
                  </a:cubicBezTo>
                  <a:lnTo>
                    <a:pt x="14408" y="15425"/>
                  </a:lnTo>
                  <a:cubicBezTo>
                    <a:pt x="14646" y="15657"/>
                    <a:pt x="14748" y="15989"/>
                    <a:pt x="14699" y="16319"/>
                  </a:cubicBezTo>
                  <a:cubicBezTo>
                    <a:pt x="14594" y="16981"/>
                    <a:pt x="14801" y="17684"/>
                    <a:pt x="15316" y="18193"/>
                  </a:cubicBezTo>
                  <a:cubicBezTo>
                    <a:pt x="16176" y="19042"/>
                    <a:pt x="17572" y="19042"/>
                    <a:pt x="18432" y="18193"/>
                  </a:cubicBezTo>
                  <a:cubicBezTo>
                    <a:pt x="19291" y="17344"/>
                    <a:pt x="19291" y="15965"/>
                    <a:pt x="18432" y="15116"/>
                  </a:cubicBezTo>
                  <a:cubicBezTo>
                    <a:pt x="17891" y="14582"/>
                    <a:pt x="17137" y="14381"/>
                    <a:pt x="16439" y="14520"/>
                  </a:cubicBezTo>
                  <a:cubicBezTo>
                    <a:pt x="16099" y="14586"/>
                    <a:pt x="15748" y="14482"/>
                    <a:pt x="15502" y="14239"/>
                  </a:cubicBezTo>
                  <a:lnTo>
                    <a:pt x="15502" y="14239"/>
                  </a:lnTo>
                  <a:cubicBezTo>
                    <a:pt x="15183" y="13924"/>
                    <a:pt x="15106" y="13435"/>
                    <a:pt x="15316" y="13040"/>
                  </a:cubicBezTo>
                  <a:cubicBezTo>
                    <a:pt x="15460" y="12770"/>
                    <a:pt x="15579" y="12489"/>
                    <a:pt x="15674" y="12195"/>
                  </a:cubicBezTo>
                  <a:cubicBezTo>
                    <a:pt x="15814" y="11751"/>
                    <a:pt x="16235" y="11450"/>
                    <a:pt x="16706" y="11450"/>
                  </a:cubicBezTo>
                  <a:lnTo>
                    <a:pt x="16706" y="11450"/>
                  </a:lnTo>
                  <a:cubicBezTo>
                    <a:pt x="17060" y="11450"/>
                    <a:pt x="17390" y="11623"/>
                    <a:pt x="17593" y="11907"/>
                  </a:cubicBezTo>
                  <a:cubicBezTo>
                    <a:pt x="17993" y="12462"/>
                    <a:pt x="18649" y="12825"/>
                    <a:pt x="19389" y="12825"/>
                  </a:cubicBezTo>
                  <a:cubicBezTo>
                    <a:pt x="20607" y="12825"/>
                    <a:pt x="21596" y="11848"/>
                    <a:pt x="21592" y="10642"/>
                  </a:cubicBezTo>
                  <a:cubicBezTo>
                    <a:pt x="21596" y="9495"/>
                    <a:pt x="20610" y="8508"/>
                    <a:pt x="19431" y="849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08360696-D6D3-5D41-8FD3-FB17DDFF7E41}"/>
                </a:ext>
              </a:extLst>
            </p:cNvPr>
            <p:cNvSpPr/>
            <p:nvPr/>
          </p:nvSpPr>
          <p:spPr>
            <a:xfrm>
              <a:off x="34508439" y="342798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2" y="3168"/>
                  </a:move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25"/>
                    <a:pt x="18432" y="31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98F82C0-6774-124D-A1C1-4177E70A6FAC}"/>
                </a:ext>
              </a:extLst>
            </p:cNvPr>
            <p:cNvSpPr/>
            <p:nvPr/>
          </p:nvSpPr>
          <p:spPr>
            <a:xfrm>
              <a:off x="40731439" y="342798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2" y="3168"/>
                  </a:move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25"/>
                    <a:pt x="18432" y="31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5C6BAA4-81F7-F942-BE9A-F84C20910006}"/>
                </a:ext>
              </a:extLst>
            </p:cNvPr>
            <p:cNvSpPr/>
            <p:nvPr/>
          </p:nvSpPr>
          <p:spPr>
            <a:xfrm>
              <a:off x="37619939" y="373913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5546270-D9E9-6747-A5F5-CBDB4DE4AC6C}"/>
                </a:ext>
              </a:extLst>
            </p:cNvPr>
            <p:cNvSpPr/>
            <p:nvPr/>
          </p:nvSpPr>
          <p:spPr>
            <a:xfrm>
              <a:off x="37619939" y="311683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0DCDB6EE-06C6-6E47-9AF5-009805B7B190}"/>
                </a:ext>
              </a:extLst>
            </p:cNvPr>
            <p:cNvSpPr/>
            <p:nvPr/>
          </p:nvSpPr>
          <p:spPr>
            <a:xfrm>
              <a:off x="39817039" y="364769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701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9D96B714-9A70-B544-8B79-F5BE3B6A19EE}"/>
                </a:ext>
              </a:extLst>
            </p:cNvPr>
            <p:cNvSpPr/>
            <p:nvPr/>
          </p:nvSpPr>
          <p:spPr>
            <a:xfrm>
              <a:off x="35410139" y="320827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DA3C39E-0F23-9F46-9A0B-193A44BBA1CB}"/>
                </a:ext>
              </a:extLst>
            </p:cNvPr>
            <p:cNvSpPr/>
            <p:nvPr/>
          </p:nvSpPr>
          <p:spPr>
            <a:xfrm>
              <a:off x="39817039" y="320827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89"/>
                    <a:pt x="7920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8344893B-AA8D-9D44-ABA0-7FD1BCFF2B00}"/>
                </a:ext>
              </a:extLst>
            </p:cNvPr>
            <p:cNvSpPr/>
            <p:nvPr/>
          </p:nvSpPr>
          <p:spPr>
            <a:xfrm>
              <a:off x="35410139" y="364769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40905-6E2F-0F4C-A873-423BF58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F50C5-7164-8949-99F0-8E472EE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8BB8E-03FF-E44B-893C-C4B9FEE5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BE1D9-10A4-0044-9123-DEB35774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FB9C9C5-FB82-D04E-8962-4D3C33F329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72901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13323B0-AA7F-4DD9-92FB-668A52F19BE4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455B62C4-36C3-456B-B3B9-12403CD8D318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E6168D97-4CCD-4F55-89D6-A8DBCF1431FA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" name="Shape">
            <a:extLst>
              <a:ext uri="{FF2B5EF4-FFF2-40B4-BE49-F238E27FC236}">
                <a16:creationId xmlns:a16="http://schemas.microsoft.com/office/drawing/2014/main" id="{9AD3906A-9E4A-7E4A-91D5-24743885817D}"/>
              </a:ext>
            </a:extLst>
          </p:cNvPr>
          <p:cNvSpPr/>
          <p:nvPr/>
        </p:nvSpPr>
        <p:spPr>
          <a:xfrm>
            <a:off x="2438400" y="1917106"/>
            <a:ext cx="7315200" cy="4212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21059" extrusionOk="0">
                <a:moveTo>
                  <a:pt x="19418" y="15550"/>
                </a:moveTo>
                <a:cubicBezTo>
                  <a:pt x="19155" y="15625"/>
                  <a:pt x="18886" y="15478"/>
                  <a:pt x="18696" y="15155"/>
                </a:cubicBezTo>
                <a:lnTo>
                  <a:pt x="18696" y="15155"/>
                </a:lnTo>
                <a:cubicBezTo>
                  <a:pt x="18441" y="14718"/>
                  <a:pt x="18383" y="14055"/>
                  <a:pt x="18546" y="13506"/>
                </a:cubicBezTo>
                <a:cubicBezTo>
                  <a:pt x="19103" y="11642"/>
                  <a:pt x="19103" y="9415"/>
                  <a:pt x="18546" y="7550"/>
                </a:cubicBezTo>
                <a:cubicBezTo>
                  <a:pt x="18383" y="7002"/>
                  <a:pt x="18441" y="6335"/>
                  <a:pt x="18696" y="5901"/>
                </a:cubicBezTo>
                <a:lnTo>
                  <a:pt x="18696" y="5901"/>
                </a:lnTo>
                <a:cubicBezTo>
                  <a:pt x="18886" y="5575"/>
                  <a:pt x="19153" y="5431"/>
                  <a:pt x="19418" y="5506"/>
                </a:cubicBezTo>
                <a:cubicBezTo>
                  <a:pt x="19921" y="5646"/>
                  <a:pt x="20456" y="5377"/>
                  <a:pt x="20838" y="4700"/>
                </a:cubicBezTo>
                <a:cubicBezTo>
                  <a:pt x="21439" y="3635"/>
                  <a:pt x="21431" y="1871"/>
                  <a:pt x="20821" y="820"/>
                </a:cubicBezTo>
                <a:cubicBezTo>
                  <a:pt x="20191" y="-266"/>
                  <a:pt x="19168" y="-270"/>
                  <a:pt x="18537" y="813"/>
                </a:cubicBezTo>
                <a:cubicBezTo>
                  <a:pt x="18153" y="1473"/>
                  <a:pt x="18003" y="2380"/>
                  <a:pt x="18087" y="3233"/>
                </a:cubicBezTo>
                <a:cubicBezTo>
                  <a:pt x="18130" y="3681"/>
                  <a:pt x="18043" y="4137"/>
                  <a:pt x="17855" y="4459"/>
                </a:cubicBezTo>
                <a:lnTo>
                  <a:pt x="17855" y="4459"/>
                </a:lnTo>
                <a:cubicBezTo>
                  <a:pt x="17600" y="4897"/>
                  <a:pt x="17214" y="4997"/>
                  <a:pt x="16895" y="4718"/>
                </a:cubicBezTo>
                <a:cubicBezTo>
                  <a:pt x="15809" y="3760"/>
                  <a:pt x="14513" y="3760"/>
                  <a:pt x="13428" y="4718"/>
                </a:cubicBezTo>
                <a:cubicBezTo>
                  <a:pt x="13108" y="4997"/>
                  <a:pt x="12720" y="4897"/>
                  <a:pt x="12467" y="4459"/>
                </a:cubicBezTo>
                <a:lnTo>
                  <a:pt x="12467" y="4459"/>
                </a:lnTo>
                <a:cubicBezTo>
                  <a:pt x="12277" y="4133"/>
                  <a:pt x="12194" y="3674"/>
                  <a:pt x="12238" y="3219"/>
                </a:cubicBezTo>
                <a:cubicBezTo>
                  <a:pt x="12319" y="2355"/>
                  <a:pt x="12163" y="1437"/>
                  <a:pt x="11768" y="781"/>
                </a:cubicBezTo>
                <a:cubicBezTo>
                  <a:pt x="11689" y="648"/>
                  <a:pt x="11601" y="533"/>
                  <a:pt x="11509" y="433"/>
                </a:cubicBezTo>
                <a:cubicBezTo>
                  <a:pt x="10885" y="-252"/>
                  <a:pt x="10048" y="-123"/>
                  <a:pt x="9503" y="813"/>
                </a:cubicBezTo>
                <a:cubicBezTo>
                  <a:pt x="9119" y="1473"/>
                  <a:pt x="8969" y="2380"/>
                  <a:pt x="9053" y="3233"/>
                </a:cubicBezTo>
                <a:cubicBezTo>
                  <a:pt x="9096" y="3681"/>
                  <a:pt x="9009" y="4137"/>
                  <a:pt x="8821" y="4459"/>
                </a:cubicBezTo>
                <a:lnTo>
                  <a:pt x="8821" y="4459"/>
                </a:lnTo>
                <a:cubicBezTo>
                  <a:pt x="8566" y="4897"/>
                  <a:pt x="8178" y="4997"/>
                  <a:pt x="7861" y="4718"/>
                </a:cubicBezTo>
                <a:cubicBezTo>
                  <a:pt x="6775" y="3760"/>
                  <a:pt x="5479" y="3760"/>
                  <a:pt x="4394" y="4718"/>
                </a:cubicBezTo>
                <a:cubicBezTo>
                  <a:pt x="4074" y="4997"/>
                  <a:pt x="3686" y="4897"/>
                  <a:pt x="3433" y="4459"/>
                </a:cubicBezTo>
                <a:lnTo>
                  <a:pt x="3433" y="4459"/>
                </a:lnTo>
                <a:cubicBezTo>
                  <a:pt x="3243" y="4133"/>
                  <a:pt x="3160" y="3674"/>
                  <a:pt x="3204" y="3219"/>
                </a:cubicBezTo>
                <a:cubicBezTo>
                  <a:pt x="3285" y="2355"/>
                  <a:pt x="3129" y="1437"/>
                  <a:pt x="2734" y="781"/>
                </a:cubicBezTo>
                <a:cubicBezTo>
                  <a:pt x="2114" y="-252"/>
                  <a:pt x="1087" y="-238"/>
                  <a:pt x="476" y="809"/>
                </a:cubicBezTo>
                <a:cubicBezTo>
                  <a:pt x="-157" y="1892"/>
                  <a:pt x="-159" y="3649"/>
                  <a:pt x="471" y="4732"/>
                </a:cubicBezTo>
                <a:cubicBezTo>
                  <a:pt x="855" y="5392"/>
                  <a:pt x="1384" y="5650"/>
                  <a:pt x="1880" y="5506"/>
                </a:cubicBezTo>
                <a:cubicBezTo>
                  <a:pt x="2141" y="5431"/>
                  <a:pt x="2406" y="5582"/>
                  <a:pt x="2594" y="5905"/>
                </a:cubicBezTo>
                <a:lnTo>
                  <a:pt x="2594" y="5905"/>
                </a:lnTo>
                <a:cubicBezTo>
                  <a:pt x="2849" y="6342"/>
                  <a:pt x="2907" y="7009"/>
                  <a:pt x="2745" y="7554"/>
                </a:cubicBezTo>
                <a:cubicBezTo>
                  <a:pt x="2187" y="9418"/>
                  <a:pt x="2187" y="11645"/>
                  <a:pt x="2745" y="13510"/>
                </a:cubicBezTo>
                <a:cubicBezTo>
                  <a:pt x="2907" y="14058"/>
                  <a:pt x="2849" y="14725"/>
                  <a:pt x="2594" y="15159"/>
                </a:cubicBezTo>
                <a:lnTo>
                  <a:pt x="2594" y="15159"/>
                </a:lnTo>
                <a:cubicBezTo>
                  <a:pt x="2404" y="15485"/>
                  <a:pt x="2137" y="15629"/>
                  <a:pt x="1872" y="15554"/>
                </a:cubicBezTo>
                <a:cubicBezTo>
                  <a:pt x="1369" y="15414"/>
                  <a:pt x="835" y="15683"/>
                  <a:pt x="453" y="16360"/>
                </a:cubicBezTo>
                <a:cubicBezTo>
                  <a:pt x="-149" y="17425"/>
                  <a:pt x="-140" y="19189"/>
                  <a:pt x="469" y="20240"/>
                </a:cubicBezTo>
                <a:cubicBezTo>
                  <a:pt x="1100" y="21326"/>
                  <a:pt x="2122" y="21330"/>
                  <a:pt x="2753" y="20247"/>
                </a:cubicBezTo>
                <a:cubicBezTo>
                  <a:pt x="3137" y="19587"/>
                  <a:pt x="3287" y="18680"/>
                  <a:pt x="3204" y="17827"/>
                </a:cubicBezTo>
                <a:cubicBezTo>
                  <a:pt x="3160" y="17379"/>
                  <a:pt x="3248" y="16923"/>
                  <a:pt x="3435" y="16601"/>
                </a:cubicBezTo>
                <a:lnTo>
                  <a:pt x="3435" y="16601"/>
                </a:lnTo>
                <a:cubicBezTo>
                  <a:pt x="3690" y="16163"/>
                  <a:pt x="4076" y="16063"/>
                  <a:pt x="4396" y="16342"/>
                </a:cubicBezTo>
                <a:cubicBezTo>
                  <a:pt x="5481" y="17300"/>
                  <a:pt x="6777" y="17300"/>
                  <a:pt x="7863" y="16342"/>
                </a:cubicBezTo>
                <a:cubicBezTo>
                  <a:pt x="8182" y="16063"/>
                  <a:pt x="8570" y="16163"/>
                  <a:pt x="8823" y="16601"/>
                </a:cubicBezTo>
                <a:lnTo>
                  <a:pt x="8823" y="16601"/>
                </a:lnTo>
                <a:cubicBezTo>
                  <a:pt x="9011" y="16923"/>
                  <a:pt x="9098" y="17379"/>
                  <a:pt x="9055" y="17827"/>
                </a:cubicBezTo>
                <a:cubicBezTo>
                  <a:pt x="8971" y="18680"/>
                  <a:pt x="9121" y="19587"/>
                  <a:pt x="9505" y="20247"/>
                </a:cubicBezTo>
                <a:cubicBezTo>
                  <a:pt x="9819" y="20785"/>
                  <a:pt x="10230" y="21057"/>
                  <a:pt x="10641" y="21057"/>
                </a:cubicBezTo>
                <a:cubicBezTo>
                  <a:pt x="10643" y="21057"/>
                  <a:pt x="10645" y="21057"/>
                  <a:pt x="10647" y="21057"/>
                </a:cubicBezTo>
                <a:cubicBezTo>
                  <a:pt x="10649" y="21057"/>
                  <a:pt x="10651" y="21057"/>
                  <a:pt x="10654" y="21057"/>
                </a:cubicBezTo>
                <a:cubicBezTo>
                  <a:pt x="11065" y="21054"/>
                  <a:pt x="11476" y="20785"/>
                  <a:pt x="11789" y="20247"/>
                </a:cubicBezTo>
                <a:cubicBezTo>
                  <a:pt x="12173" y="19587"/>
                  <a:pt x="12323" y="18680"/>
                  <a:pt x="12240" y="17827"/>
                </a:cubicBezTo>
                <a:cubicBezTo>
                  <a:pt x="12196" y="17379"/>
                  <a:pt x="12284" y="16923"/>
                  <a:pt x="12472" y="16601"/>
                </a:cubicBezTo>
                <a:lnTo>
                  <a:pt x="12472" y="16601"/>
                </a:lnTo>
                <a:cubicBezTo>
                  <a:pt x="12726" y="16163"/>
                  <a:pt x="13115" y="16063"/>
                  <a:pt x="13432" y="16342"/>
                </a:cubicBezTo>
                <a:cubicBezTo>
                  <a:pt x="14517" y="17300"/>
                  <a:pt x="15813" y="17300"/>
                  <a:pt x="16899" y="16342"/>
                </a:cubicBezTo>
                <a:cubicBezTo>
                  <a:pt x="17218" y="16063"/>
                  <a:pt x="17607" y="16163"/>
                  <a:pt x="17859" y="16601"/>
                </a:cubicBezTo>
                <a:lnTo>
                  <a:pt x="17859" y="16601"/>
                </a:lnTo>
                <a:cubicBezTo>
                  <a:pt x="18047" y="16923"/>
                  <a:pt x="18135" y="17379"/>
                  <a:pt x="18091" y="17827"/>
                </a:cubicBezTo>
                <a:cubicBezTo>
                  <a:pt x="18007" y="18680"/>
                  <a:pt x="18158" y="19587"/>
                  <a:pt x="18542" y="20247"/>
                </a:cubicBezTo>
                <a:cubicBezTo>
                  <a:pt x="19172" y="21330"/>
                  <a:pt x="20197" y="21330"/>
                  <a:pt x="20825" y="20244"/>
                </a:cubicBezTo>
                <a:cubicBezTo>
                  <a:pt x="21435" y="19193"/>
                  <a:pt x="21441" y="17429"/>
                  <a:pt x="20842" y="16364"/>
                </a:cubicBezTo>
                <a:cubicBezTo>
                  <a:pt x="20456" y="15679"/>
                  <a:pt x="19921" y="15406"/>
                  <a:pt x="19418" y="15550"/>
                </a:cubicBezTo>
                <a:close/>
                <a:moveTo>
                  <a:pt x="11779" y="13503"/>
                </a:moveTo>
                <a:cubicBezTo>
                  <a:pt x="11941" y="14051"/>
                  <a:pt x="11883" y="14718"/>
                  <a:pt x="11628" y="15152"/>
                </a:cubicBezTo>
                <a:lnTo>
                  <a:pt x="11628" y="15152"/>
                </a:lnTo>
                <a:cubicBezTo>
                  <a:pt x="11438" y="15478"/>
                  <a:pt x="11171" y="15622"/>
                  <a:pt x="10906" y="15546"/>
                </a:cubicBezTo>
                <a:cubicBezTo>
                  <a:pt x="10821" y="15521"/>
                  <a:pt x="10733" y="15510"/>
                  <a:pt x="10645" y="15510"/>
                </a:cubicBezTo>
                <a:cubicBezTo>
                  <a:pt x="10558" y="15510"/>
                  <a:pt x="10470" y="15521"/>
                  <a:pt x="10382" y="15546"/>
                </a:cubicBezTo>
                <a:cubicBezTo>
                  <a:pt x="10119" y="15622"/>
                  <a:pt x="9850" y="15475"/>
                  <a:pt x="9660" y="15152"/>
                </a:cubicBezTo>
                <a:lnTo>
                  <a:pt x="9660" y="15152"/>
                </a:lnTo>
                <a:cubicBezTo>
                  <a:pt x="9405" y="14714"/>
                  <a:pt x="9347" y="14051"/>
                  <a:pt x="9510" y="13503"/>
                </a:cubicBezTo>
                <a:cubicBezTo>
                  <a:pt x="10067" y="11638"/>
                  <a:pt x="10067" y="9411"/>
                  <a:pt x="9510" y="7547"/>
                </a:cubicBezTo>
                <a:cubicBezTo>
                  <a:pt x="9347" y="6998"/>
                  <a:pt x="9405" y="6331"/>
                  <a:pt x="9660" y="5897"/>
                </a:cubicBezTo>
                <a:lnTo>
                  <a:pt x="9660" y="5897"/>
                </a:lnTo>
                <a:cubicBezTo>
                  <a:pt x="9850" y="5571"/>
                  <a:pt x="10117" y="5428"/>
                  <a:pt x="10382" y="5503"/>
                </a:cubicBezTo>
                <a:cubicBezTo>
                  <a:pt x="10449" y="5521"/>
                  <a:pt x="10516" y="5532"/>
                  <a:pt x="10583" y="5539"/>
                </a:cubicBezTo>
                <a:cubicBezTo>
                  <a:pt x="10585" y="5539"/>
                  <a:pt x="10589" y="5539"/>
                  <a:pt x="10591" y="5539"/>
                </a:cubicBezTo>
                <a:cubicBezTo>
                  <a:pt x="10603" y="5539"/>
                  <a:pt x="10614" y="5539"/>
                  <a:pt x="10626" y="5539"/>
                </a:cubicBezTo>
                <a:cubicBezTo>
                  <a:pt x="10635" y="5539"/>
                  <a:pt x="10643" y="5539"/>
                  <a:pt x="10651" y="5539"/>
                </a:cubicBezTo>
                <a:cubicBezTo>
                  <a:pt x="10658" y="5539"/>
                  <a:pt x="10664" y="5539"/>
                  <a:pt x="10670" y="5539"/>
                </a:cubicBezTo>
                <a:cubicBezTo>
                  <a:pt x="10685" y="5539"/>
                  <a:pt x="10697" y="5539"/>
                  <a:pt x="10712" y="5535"/>
                </a:cubicBezTo>
                <a:cubicBezTo>
                  <a:pt x="10712" y="5535"/>
                  <a:pt x="10714" y="5535"/>
                  <a:pt x="10714" y="5535"/>
                </a:cubicBezTo>
                <a:cubicBezTo>
                  <a:pt x="10781" y="5532"/>
                  <a:pt x="10848" y="5517"/>
                  <a:pt x="10912" y="5499"/>
                </a:cubicBezTo>
                <a:cubicBezTo>
                  <a:pt x="11173" y="5424"/>
                  <a:pt x="11438" y="5575"/>
                  <a:pt x="11626" y="5897"/>
                </a:cubicBezTo>
                <a:lnTo>
                  <a:pt x="11626" y="5897"/>
                </a:lnTo>
                <a:cubicBezTo>
                  <a:pt x="11881" y="6335"/>
                  <a:pt x="11939" y="7002"/>
                  <a:pt x="11777" y="7547"/>
                </a:cubicBezTo>
                <a:cubicBezTo>
                  <a:pt x="11221" y="9411"/>
                  <a:pt x="11221" y="11638"/>
                  <a:pt x="11779" y="1350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130AE996-47ED-1D41-B53D-7BF57C52C099}"/>
              </a:ext>
            </a:extLst>
          </p:cNvPr>
          <p:cNvSpPr/>
          <p:nvPr/>
        </p:nvSpPr>
        <p:spPr>
          <a:xfrm>
            <a:off x="5630455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8524364C-A779-E749-B140-C4C53A6FA41A}"/>
              </a:ext>
            </a:extLst>
          </p:cNvPr>
          <p:cNvSpPr/>
          <p:nvPr/>
        </p:nvSpPr>
        <p:spPr>
          <a:xfrm>
            <a:off x="2524478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24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158FBE9-7AD8-854E-AF11-6EE25A1D5BAD}"/>
              </a:ext>
            </a:extLst>
          </p:cNvPr>
          <p:cNvSpPr/>
          <p:nvPr/>
        </p:nvSpPr>
        <p:spPr>
          <a:xfrm>
            <a:off x="5630455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24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E5DE8B5F-8630-874B-AD85-510143C0CFCD}"/>
              </a:ext>
            </a:extLst>
          </p:cNvPr>
          <p:cNvSpPr/>
          <p:nvPr/>
        </p:nvSpPr>
        <p:spPr>
          <a:xfrm>
            <a:off x="2524478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4A81CD7-FCE2-0C47-9153-BC1FC8236DE8}"/>
              </a:ext>
            </a:extLst>
          </p:cNvPr>
          <p:cNvSpPr/>
          <p:nvPr/>
        </p:nvSpPr>
        <p:spPr>
          <a:xfrm>
            <a:off x="8736431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30F75D8C-62EA-EF4D-AA61-EF1B1A5486F8}"/>
              </a:ext>
            </a:extLst>
          </p:cNvPr>
          <p:cNvSpPr/>
          <p:nvPr/>
        </p:nvSpPr>
        <p:spPr>
          <a:xfrm>
            <a:off x="8736431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B42F3-C089-4E4B-8D1F-1252D109368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56037-8AC6-1147-81AC-34B3B01C73B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A7D6D-7EDA-3143-9401-F3403F83E8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B2F84-7855-6C4F-8EE1-4D4E4C3E5A5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0F1DB17-99B9-D64D-9E79-F2785DB7194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70429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BEF5552-FAC9-CA44-9A64-0A3624E3EB77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78277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1BDCBAA-2928-1A48-AAD3-A21BEFFB0924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61741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899CE3-0EEE-BF43-8750-D44E8F1F503F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93061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4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18B5898B-E75C-E540-905E-BB4E542BE3D8}"/>
              </a:ext>
            </a:extLst>
          </p:cNvPr>
          <p:cNvSpPr/>
          <p:nvPr/>
        </p:nvSpPr>
        <p:spPr>
          <a:xfrm>
            <a:off x="3196846" y="767131"/>
            <a:ext cx="8995154" cy="5323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19804" y="9247"/>
                </a:moveTo>
                <a:cubicBezTo>
                  <a:pt x="19312" y="9247"/>
                  <a:pt x="18883" y="8694"/>
                  <a:pt x="18750" y="7894"/>
                </a:cubicBezTo>
                <a:cubicBezTo>
                  <a:pt x="18000" y="3342"/>
                  <a:pt x="15530" y="0"/>
                  <a:pt x="12597" y="0"/>
                </a:cubicBezTo>
                <a:cubicBezTo>
                  <a:pt x="9664" y="0"/>
                  <a:pt x="7194" y="3342"/>
                  <a:pt x="6444" y="7894"/>
                </a:cubicBezTo>
                <a:cubicBezTo>
                  <a:pt x="6311" y="8694"/>
                  <a:pt x="5882" y="9247"/>
                  <a:pt x="5390" y="9247"/>
                </a:cubicBezTo>
                <a:lnTo>
                  <a:pt x="5054" y="9247"/>
                </a:lnTo>
                <a:cubicBezTo>
                  <a:pt x="4704" y="9247"/>
                  <a:pt x="4382" y="8957"/>
                  <a:pt x="4174" y="8482"/>
                </a:cubicBezTo>
                <a:cubicBezTo>
                  <a:pt x="3754" y="7516"/>
                  <a:pt x="3075" y="6890"/>
                  <a:pt x="2311" y="6890"/>
                </a:cubicBezTo>
                <a:cubicBezTo>
                  <a:pt x="1031" y="6890"/>
                  <a:pt x="-11" y="8675"/>
                  <a:pt x="0" y="10839"/>
                </a:cubicBezTo>
                <a:cubicBezTo>
                  <a:pt x="12" y="12979"/>
                  <a:pt x="1043" y="14710"/>
                  <a:pt x="2314" y="14710"/>
                </a:cubicBezTo>
                <a:cubicBezTo>
                  <a:pt x="3082" y="14710"/>
                  <a:pt x="3760" y="14077"/>
                  <a:pt x="4181" y="13103"/>
                </a:cubicBezTo>
                <a:cubicBezTo>
                  <a:pt x="4384" y="12628"/>
                  <a:pt x="4714" y="12353"/>
                  <a:pt x="5061" y="12353"/>
                </a:cubicBezTo>
                <a:lnTo>
                  <a:pt x="5392" y="12353"/>
                </a:lnTo>
                <a:cubicBezTo>
                  <a:pt x="5884" y="12353"/>
                  <a:pt x="6314" y="12906"/>
                  <a:pt x="6446" y="13706"/>
                </a:cubicBezTo>
                <a:cubicBezTo>
                  <a:pt x="7196" y="18258"/>
                  <a:pt x="9667" y="21600"/>
                  <a:pt x="12599" y="21600"/>
                </a:cubicBezTo>
                <a:cubicBezTo>
                  <a:pt x="15532" y="21600"/>
                  <a:pt x="18003" y="18258"/>
                  <a:pt x="18752" y="13706"/>
                </a:cubicBezTo>
                <a:cubicBezTo>
                  <a:pt x="18885" y="12906"/>
                  <a:pt x="19315" y="12353"/>
                  <a:pt x="19806" y="12353"/>
                </a:cubicBezTo>
                <a:lnTo>
                  <a:pt x="21589" y="12353"/>
                </a:lnTo>
                <a:lnTo>
                  <a:pt x="21589" y="9247"/>
                </a:lnTo>
                <a:lnTo>
                  <a:pt x="19804" y="924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036F29FF-8E1E-7442-A2F0-60203D552D0E}"/>
              </a:ext>
            </a:extLst>
          </p:cNvPr>
          <p:cNvSpPr/>
          <p:nvPr/>
        </p:nvSpPr>
        <p:spPr>
          <a:xfrm>
            <a:off x="3406368" y="2671867"/>
            <a:ext cx="1508551" cy="15085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CBDA0-B864-B74C-9926-6B7074A117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490279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C1315-EF8E-D942-B129-12BFC9A8C3B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1F211-41FE-C840-B11B-F2121EABC67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57AD7-5150-484C-B880-733C9E7A5E3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670BACE-636B-974C-95EB-6CB2F0B861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17764" y="2749054"/>
            <a:ext cx="1285757" cy="1350363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1E6C8A5F-DA39-481E-9156-38685F13E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758" y="974748"/>
            <a:ext cx="4902790" cy="4902787"/>
          </a:xfrm>
          <a:custGeom>
            <a:avLst/>
            <a:gdLst>
              <a:gd name="connsiteX0" fmla="*/ 2451395 w 4902790"/>
              <a:gd name="connsiteY0" fmla="*/ 0 h 4902787"/>
              <a:gd name="connsiteX1" fmla="*/ 3405623 w 4902790"/>
              <a:gd name="connsiteY1" fmla="*/ 192480 h 4902787"/>
              <a:gd name="connsiteX2" fmla="*/ 4184622 w 4902790"/>
              <a:gd name="connsiteY2" fmla="*/ 718168 h 4902787"/>
              <a:gd name="connsiteX3" fmla="*/ 4710310 w 4902790"/>
              <a:gd name="connsiteY3" fmla="*/ 1497166 h 4902787"/>
              <a:gd name="connsiteX4" fmla="*/ 4902790 w 4902790"/>
              <a:gd name="connsiteY4" fmla="*/ 2451394 h 4902787"/>
              <a:gd name="connsiteX5" fmla="*/ 4710310 w 4902790"/>
              <a:gd name="connsiteY5" fmla="*/ 3405621 h 4902787"/>
              <a:gd name="connsiteX6" fmla="*/ 4184622 w 4902790"/>
              <a:gd name="connsiteY6" fmla="*/ 4184620 h 4902787"/>
              <a:gd name="connsiteX7" fmla="*/ 3405623 w 4902790"/>
              <a:gd name="connsiteY7" fmla="*/ 4710307 h 4902787"/>
              <a:gd name="connsiteX8" fmla="*/ 2451395 w 4902790"/>
              <a:gd name="connsiteY8" fmla="*/ 4902787 h 4902787"/>
              <a:gd name="connsiteX9" fmla="*/ 1497167 w 4902790"/>
              <a:gd name="connsiteY9" fmla="*/ 4710307 h 4902787"/>
              <a:gd name="connsiteX10" fmla="*/ 718168 w 4902790"/>
              <a:gd name="connsiteY10" fmla="*/ 4184620 h 4902787"/>
              <a:gd name="connsiteX11" fmla="*/ 192480 w 4902790"/>
              <a:gd name="connsiteY11" fmla="*/ 3405621 h 4902787"/>
              <a:gd name="connsiteX12" fmla="*/ 0 w 4902790"/>
              <a:gd name="connsiteY12" fmla="*/ 2451394 h 4902787"/>
              <a:gd name="connsiteX13" fmla="*/ 192480 w 4902790"/>
              <a:gd name="connsiteY13" fmla="*/ 1497166 h 4902787"/>
              <a:gd name="connsiteX14" fmla="*/ 718168 w 4902790"/>
              <a:gd name="connsiteY14" fmla="*/ 718168 h 4902787"/>
              <a:gd name="connsiteX15" fmla="*/ 1497167 w 4902790"/>
              <a:gd name="connsiteY15" fmla="*/ 192480 h 4902787"/>
              <a:gd name="connsiteX16" fmla="*/ 2451395 w 4902790"/>
              <a:gd name="connsiteY16" fmla="*/ 0 h 49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790" h="4902787">
                <a:moveTo>
                  <a:pt x="2451395" y="0"/>
                </a:moveTo>
                <a:cubicBezTo>
                  <a:pt x="2782787" y="0"/>
                  <a:pt x="3103738" y="64690"/>
                  <a:pt x="3405623" y="192480"/>
                </a:cubicBezTo>
                <a:cubicBezTo>
                  <a:pt x="3697975" y="316184"/>
                  <a:pt x="3959911" y="493230"/>
                  <a:pt x="4184622" y="718168"/>
                </a:cubicBezTo>
                <a:cubicBezTo>
                  <a:pt x="4410468" y="942879"/>
                  <a:pt x="4586606" y="1204815"/>
                  <a:pt x="4710310" y="1497166"/>
                </a:cubicBezTo>
                <a:cubicBezTo>
                  <a:pt x="4838100" y="1799051"/>
                  <a:pt x="4902790" y="2120002"/>
                  <a:pt x="4902790" y="2451394"/>
                </a:cubicBezTo>
                <a:cubicBezTo>
                  <a:pt x="4902790" y="2782786"/>
                  <a:pt x="4838100" y="3103737"/>
                  <a:pt x="4710310" y="3405621"/>
                </a:cubicBezTo>
                <a:cubicBezTo>
                  <a:pt x="4586606" y="3697065"/>
                  <a:pt x="4410468" y="3959001"/>
                  <a:pt x="4184622" y="4184620"/>
                </a:cubicBezTo>
                <a:cubicBezTo>
                  <a:pt x="3959911" y="4410466"/>
                  <a:pt x="3697975" y="4586603"/>
                  <a:pt x="3405623" y="4710307"/>
                </a:cubicBezTo>
                <a:cubicBezTo>
                  <a:pt x="3103738" y="4838098"/>
                  <a:pt x="2782787" y="4902787"/>
                  <a:pt x="2451395" y="4902787"/>
                </a:cubicBezTo>
                <a:cubicBezTo>
                  <a:pt x="2120003" y="4902787"/>
                  <a:pt x="1799052" y="4838098"/>
                  <a:pt x="1497167" y="4710307"/>
                </a:cubicBezTo>
                <a:cubicBezTo>
                  <a:pt x="1205723" y="4586603"/>
                  <a:pt x="943787" y="4409558"/>
                  <a:pt x="718168" y="4184620"/>
                </a:cubicBezTo>
                <a:cubicBezTo>
                  <a:pt x="492322" y="3959909"/>
                  <a:pt x="316185" y="3697973"/>
                  <a:pt x="192480" y="3405621"/>
                </a:cubicBezTo>
                <a:cubicBezTo>
                  <a:pt x="64690" y="3103737"/>
                  <a:pt x="0" y="2782786"/>
                  <a:pt x="0" y="2451394"/>
                </a:cubicBezTo>
                <a:cubicBezTo>
                  <a:pt x="0" y="2120002"/>
                  <a:pt x="64690" y="1799051"/>
                  <a:pt x="192480" y="1497166"/>
                </a:cubicBezTo>
                <a:cubicBezTo>
                  <a:pt x="316185" y="1205723"/>
                  <a:pt x="492322" y="943787"/>
                  <a:pt x="718168" y="718168"/>
                </a:cubicBezTo>
                <a:cubicBezTo>
                  <a:pt x="942879" y="492322"/>
                  <a:pt x="1204815" y="316184"/>
                  <a:pt x="1497167" y="192480"/>
                </a:cubicBezTo>
                <a:cubicBezTo>
                  <a:pt x="1799052" y="64690"/>
                  <a:pt x="2120003" y="0"/>
                  <a:pt x="24513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6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F7FC9D4A-47A6-1246-9361-AFF67B387B67}"/>
              </a:ext>
            </a:extLst>
          </p:cNvPr>
          <p:cNvSpPr/>
          <p:nvPr/>
        </p:nvSpPr>
        <p:spPr>
          <a:xfrm>
            <a:off x="0" y="1747120"/>
            <a:ext cx="12192000" cy="3363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2" y="8342"/>
                </a:moveTo>
                <a:cubicBezTo>
                  <a:pt x="20530" y="8342"/>
                  <a:pt x="20258" y="7785"/>
                  <a:pt x="20115" y="6868"/>
                </a:cubicBezTo>
                <a:cubicBezTo>
                  <a:pt x="19737" y="4440"/>
                  <a:pt x="19018" y="2807"/>
                  <a:pt x="18194" y="2807"/>
                </a:cubicBezTo>
                <a:cubicBezTo>
                  <a:pt x="17370" y="2807"/>
                  <a:pt x="16651" y="4446"/>
                  <a:pt x="16273" y="6868"/>
                </a:cubicBezTo>
                <a:cubicBezTo>
                  <a:pt x="16130" y="7785"/>
                  <a:pt x="15858" y="8342"/>
                  <a:pt x="15566" y="8342"/>
                </a:cubicBezTo>
                <a:lnTo>
                  <a:pt x="15264" y="8342"/>
                </a:lnTo>
                <a:cubicBezTo>
                  <a:pt x="15028" y="8342"/>
                  <a:pt x="14805" y="7969"/>
                  <a:pt x="14651" y="7320"/>
                </a:cubicBezTo>
                <a:cubicBezTo>
                  <a:pt x="14381" y="6195"/>
                  <a:pt x="13985" y="5479"/>
                  <a:pt x="13541" y="5479"/>
                </a:cubicBezTo>
                <a:cubicBezTo>
                  <a:pt x="13097" y="5479"/>
                  <a:pt x="12699" y="6195"/>
                  <a:pt x="12430" y="7320"/>
                </a:cubicBezTo>
                <a:cubicBezTo>
                  <a:pt x="12277" y="7969"/>
                  <a:pt x="12052" y="8342"/>
                  <a:pt x="11818" y="8342"/>
                </a:cubicBezTo>
                <a:lnTo>
                  <a:pt x="11679" y="8342"/>
                </a:lnTo>
                <a:cubicBezTo>
                  <a:pt x="11357" y="8342"/>
                  <a:pt x="11063" y="7651"/>
                  <a:pt x="10938" y="6574"/>
                </a:cubicBezTo>
                <a:cubicBezTo>
                  <a:pt x="10484" y="2709"/>
                  <a:pt x="9426" y="0"/>
                  <a:pt x="8194" y="0"/>
                </a:cubicBezTo>
                <a:cubicBezTo>
                  <a:pt x="6962" y="0"/>
                  <a:pt x="5904" y="2709"/>
                  <a:pt x="5450" y="6574"/>
                </a:cubicBezTo>
                <a:cubicBezTo>
                  <a:pt x="5323" y="7651"/>
                  <a:pt x="5031" y="8342"/>
                  <a:pt x="4709" y="8342"/>
                </a:cubicBezTo>
                <a:lnTo>
                  <a:pt x="4667" y="8342"/>
                </a:lnTo>
                <a:cubicBezTo>
                  <a:pt x="4397" y="8342"/>
                  <a:pt x="4147" y="7846"/>
                  <a:pt x="3995" y="7039"/>
                </a:cubicBezTo>
                <a:cubicBezTo>
                  <a:pt x="3664" y="5284"/>
                  <a:pt x="3107" y="4134"/>
                  <a:pt x="2478" y="4134"/>
                </a:cubicBezTo>
                <a:cubicBezTo>
                  <a:pt x="1848" y="4134"/>
                  <a:pt x="1291" y="5284"/>
                  <a:pt x="960" y="7039"/>
                </a:cubicBezTo>
                <a:cubicBezTo>
                  <a:pt x="808" y="7846"/>
                  <a:pt x="559" y="8342"/>
                  <a:pt x="289" y="8342"/>
                </a:cubicBezTo>
                <a:lnTo>
                  <a:pt x="0" y="8342"/>
                </a:lnTo>
                <a:lnTo>
                  <a:pt x="0" y="13258"/>
                </a:lnTo>
                <a:lnTo>
                  <a:pt x="289" y="13258"/>
                </a:lnTo>
                <a:cubicBezTo>
                  <a:pt x="559" y="13258"/>
                  <a:pt x="808" y="13754"/>
                  <a:pt x="960" y="14561"/>
                </a:cubicBezTo>
                <a:cubicBezTo>
                  <a:pt x="1291" y="16316"/>
                  <a:pt x="1848" y="17466"/>
                  <a:pt x="2478" y="17466"/>
                </a:cubicBezTo>
                <a:cubicBezTo>
                  <a:pt x="3107" y="17466"/>
                  <a:pt x="3664" y="16316"/>
                  <a:pt x="3995" y="14561"/>
                </a:cubicBezTo>
                <a:cubicBezTo>
                  <a:pt x="4147" y="13754"/>
                  <a:pt x="4397" y="13258"/>
                  <a:pt x="4667" y="13258"/>
                </a:cubicBezTo>
                <a:lnTo>
                  <a:pt x="4709" y="13258"/>
                </a:lnTo>
                <a:cubicBezTo>
                  <a:pt x="5031" y="13258"/>
                  <a:pt x="5325" y="13949"/>
                  <a:pt x="5450" y="15026"/>
                </a:cubicBezTo>
                <a:cubicBezTo>
                  <a:pt x="5904" y="18891"/>
                  <a:pt x="6962" y="21600"/>
                  <a:pt x="8194" y="21600"/>
                </a:cubicBezTo>
                <a:cubicBezTo>
                  <a:pt x="9426" y="21600"/>
                  <a:pt x="10484" y="18891"/>
                  <a:pt x="10938" y="15026"/>
                </a:cubicBezTo>
                <a:cubicBezTo>
                  <a:pt x="11065" y="13949"/>
                  <a:pt x="11357" y="13258"/>
                  <a:pt x="11679" y="13258"/>
                </a:cubicBezTo>
                <a:lnTo>
                  <a:pt x="11818" y="13258"/>
                </a:lnTo>
                <a:cubicBezTo>
                  <a:pt x="12054" y="13258"/>
                  <a:pt x="12277" y="13631"/>
                  <a:pt x="12430" y="14280"/>
                </a:cubicBezTo>
                <a:cubicBezTo>
                  <a:pt x="12700" y="15405"/>
                  <a:pt x="13097" y="16121"/>
                  <a:pt x="13541" y="16121"/>
                </a:cubicBezTo>
                <a:cubicBezTo>
                  <a:pt x="13985" y="16121"/>
                  <a:pt x="14383" y="15405"/>
                  <a:pt x="14651" y="14280"/>
                </a:cubicBezTo>
                <a:cubicBezTo>
                  <a:pt x="14805" y="13631"/>
                  <a:pt x="15030" y="13258"/>
                  <a:pt x="15264" y="13258"/>
                </a:cubicBezTo>
                <a:lnTo>
                  <a:pt x="15566" y="13258"/>
                </a:lnTo>
                <a:cubicBezTo>
                  <a:pt x="15858" y="13258"/>
                  <a:pt x="16130" y="13815"/>
                  <a:pt x="16273" y="14732"/>
                </a:cubicBezTo>
                <a:cubicBezTo>
                  <a:pt x="16651" y="17160"/>
                  <a:pt x="17370" y="18793"/>
                  <a:pt x="18194" y="18793"/>
                </a:cubicBezTo>
                <a:cubicBezTo>
                  <a:pt x="19018" y="18793"/>
                  <a:pt x="19737" y="17154"/>
                  <a:pt x="20115" y="14732"/>
                </a:cubicBezTo>
                <a:cubicBezTo>
                  <a:pt x="20258" y="13815"/>
                  <a:pt x="20530" y="13258"/>
                  <a:pt x="20822" y="13258"/>
                </a:cubicBezTo>
                <a:lnTo>
                  <a:pt x="21600" y="13258"/>
                </a:lnTo>
                <a:lnTo>
                  <a:pt x="21600" y="8342"/>
                </a:lnTo>
                <a:lnTo>
                  <a:pt x="20822" y="8342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DE69F-4C4F-F14A-8A0E-AFF89EDCE18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E1719-537D-9841-A52C-F52EE60739C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062E0-9CF9-B34D-864D-0D47E48548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6"/>
            <a:ext cx="4114800" cy="365125"/>
          </a:xfrm>
        </p:spPr>
        <p:txBody>
          <a:bodyPr/>
          <a:lstStyle/>
          <a:p>
            <a:r>
              <a:rPr lang="en-GB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E63FC-AD4F-314E-BA2E-AFF571F42D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DE53F85-5A90-FA41-ABB5-A09D4202C0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018" y="4608124"/>
            <a:ext cx="1657396" cy="1508196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FD3D856-6F8B-6C4F-9337-31D6DAAD5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3578" y="4378960"/>
            <a:ext cx="1657396" cy="173736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3A2D79A-2567-1045-A2B2-78BDF14BB7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44698" y="4901364"/>
            <a:ext cx="1657396" cy="1214956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6DB9A9D-C509-2D48-A2FA-2A573D0104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32552" y="5242560"/>
            <a:ext cx="2922808" cy="87376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FCA90CFF-5183-46A5-88BD-2FE3D6998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5019" y="2594727"/>
            <a:ext cx="1657396" cy="1657398"/>
          </a:xfrm>
          <a:custGeom>
            <a:avLst/>
            <a:gdLst>
              <a:gd name="connsiteX0" fmla="*/ 828698 w 1657396"/>
              <a:gd name="connsiteY0" fmla="*/ 0 h 1657398"/>
              <a:gd name="connsiteX1" fmla="*/ 1657396 w 1657396"/>
              <a:gd name="connsiteY1" fmla="*/ 828699 h 1657398"/>
              <a:gd name="connsiteX2" fmla="*/ 828698 w 1657396"/>
              <a:gd name="connsiteY2" fmla="*/ 1657398 h 1657398"/>
              <a:gd name="connsiteX3" fmla="*/ 0 w 1657396"/>
              <a:gd name="connsiteY3" fmla="*/ 828699 h 1657398"/>
              <a:gd name="connsiteX4" fmla="*/ 828698 w 1657396"/>
              <a:gd name="connsiteY4" fmla="*/ 0 h 165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96" h="1657398">
                <a:moveTo>
                  <a:pt x="828698" y="0"/>
                </a:moveTo>
                <a:cubicBezTo>
                  <a:pt x="1286375" y="0"/>
                  <a:pt x="1657396" y="371021"/>
                  <a:pt x="1657396" y="828699"/>
                </a:cubicBezTo>
                <a:cubicBezTo>
                  <a:pt x="1657396" y="1286377"/>
                  <a:pt x="1286375" y="1657398"/>
                  <a:pt x="828698" y="1657398"/>
                </a:cubicBezTo>
                <a:cubicBezTo>
                  <a:pt x="371021" y="1657398"/>
                  <a:pt x="0" y="1286377"/>
                  <a:pt x="0" y="828699"/>
                </a:cubicBezTo>
                <a:cubicBezTo>
                  <a:pt x="0" y="371021"/>
                  <a:pt x="371021" y="0"/>
                  <a:pt x="82869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F6BB1F5-A882-400D-B9CE-FBB14D090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5936" y="1956641"/>
            <a:ext cx="2944723" cy="2944723"/>
          </a:xfrm>
          <a:custGeom>
            <a:avLst/>
            <a:gdLst>
              <a:gd name="connsiteX0" fmla="*/ 1472362 w 2944723"/>
              <a:gd name="connsiteY0" fmla="*/ 0 h 2944723"/>
              <a:gd name="connsiteX1" fmla="*/ 2513239 w 2944723"/>
              <a:gd name="connsiteY1" fmla="*/ 431484 h 2944723"/>
              <a:gd name="connsiteX2" fmla="*/ 2944723 w 2944723"/>
              <a:gd name="connsiteY2" fmla="*/ 1472362 h 2944723"/>
              <a:gd name="connsiteX3" fmla="*/ 2513239 w 2944723"/>
              <a:gd name="connsiteY3" fmla="*/ 2513239 h 2944723"/>
              <a:gd name="connsiteX4" fmla="*/ 1472362 w 2944723"/>
              <a:gd name="connsiteY4" fmla="*/ 2944723 h 2944723"/>
              <a:gd name="connsiteX5" fmla="*/ 431484 w 2944723"/>
              <a:gd name="connsiteY5" fmla="*/ 2513239 h 2944723"/>
              <a:gd name="connsiteX6" fmla="*/ 0 w 2944723"/>
              <a:gd name="connsiteY6" fmla="*/ 1472362 h 2944723"/>
              <a:gd name="connsiteX7" fmla="*/ 431484 w 2944723"/>
              <a:gd name="connsiteY7" fmla="*/ 431484 h 2944723"/>
              <a:gd name="connsiteX8" fmla="*/ 1472362 w 2944723"/>
              <a:gd name="connsiteY8" fmla="*/ 0 h 29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723" h="2944723">
                <a:moveTo>
                  <a:pt x="1472362" y="0"/>
                </a:moveTo>
                <a:cubicBezTo>
                  <a:pt x="1865673" y="0"/>
                  <a:pt x="2235263" y="152417"/>
                  <a:pt x="2513239" y="431484"/>
                </a:cubicBezTo>
                <a:cubicBezTo>
                  <a:pt x="2791352" y="709460"/>
                  <a:pt x="2944723" y="1079050"/>
                  <a:pt x="2944723" y="1472362"/>
                </a:cubicBezTo>
                <a:cubicBezTo>
                  <a:pt x="2944723" y="1865673"/>
                  <a:pt x="2791352" y="2235263"/>
                  <a:pt x="2513239" y="2513239"/>
                </a:cubicBezTo>
                <a:cubicBezTo>
                  <a:pt x="2235263" y="2791352"/>
                  <a:pt x="1865673" y="2944723"/>
                  <a:pt x="1472362" y="2944723"/>
                </a:cubicBezTo>
                <a:cubicBezTo>
                  <a:pt x="1079050" y="2944723"/>
                  <a:pt x="709460" y="2791352"/>
                  <a:pt x="431484" y="2513239"/>
                </a:cubicBezTo>
                <a:cubicBezTo>
                  <a:pt x="153371" y="2235263"/>
                  <a:pt x="0" y="1865673"/>
                  <a:pt x="0" y="1472362"/>
                </a:cubicBezTo>
                <a:cubicBezTo>
                  <a:pt x="0" y="1079050"/>
                  <a:pt x="153371" y="709460"/>
                  <a:pt x="431484" y="431484"/>
                </a:cubicBezTo>
                <a:cubicBezTo>
                  <a:pt x="709460" y="153371"/>
                  <a:pt x="1079050" y="0"/>
                  <a:pt x="147236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71CBCDE1-924D-4270-ADB6-9D4135B76F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2071" y="2804248"/>
            <a:ext cx="1238078" cy="1238078"/>
          </a:xfrm>
          <a:custGeom>
            <a:avLst/>
            <a:gdLst>
              <a:gd name="connsiteX0" fmla="*/ 619039 w 1238078"/>
              <a:gd name="connsiteY0" fmla="*/ 0 h 1238078"/>
              <a:gd name="connsiteX1" fmla="*/ 1238078 w 1238078"/>
              <a:gd name="connsiteY1" fmla="*/ 619039 h 1238078"/>
              <a:gd name="connsiteX2" fmla="*/ 619039 w 1238078"/>
              <a:gd name="connsiteY2" fmla="*/ 1238078 h 1238078"/>
              <a:gd name="connsiteX3" fmla="*/ 0 w 1238078"/>
              <a:gd name="connsiteY3" fmla="*/ 619039 h 1238078"/>
              <a:gd name="connsiteX4" fmla="*/ 619039 w 1238078"/>
              <a:gd name="connsiteY4" fmla="*/ 0 h 123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078" h="1238078">
                <a:moveTo>
                  <a:pt x="619039" y="0"/>
                </a:moveTo>
                <a:cubicBezTo>
                  <a:pt x="960925" y="0"/>
                  <a:pt x="1238078" y="277153"/>
                  <a:pt x="1238078" y="619039"/>
                </a:cubicBezTo>
                <a:cubicBezTo>
                  <a:pt x="1238078" y="960925"/>
                  <a:pt x="960925" y="1238078"/>
                  <a:pt x="619039" y="1238078"/>
                </a:cubicBezTo>
                <a:cubicBezTo>
                  <a:pt x="277153" y="1238078"/>
                  <a:pt x="0" y="960925"/>
                  <a:pt x="0" y="619039"/>
                </a:cubicBezTo>
                <a:cubicBezTo>
                  <a:pt x="0" y="277153"/>
                  <a:pt x="277153" y="0"/>
                  <a:pt x="61903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437DD098-0D39-4D51-925F-89BF3AF39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1565" y="2394729"/>
            <a:ext cx="2070447" cy="2070447"/>
          </a:xfrm>
          <a:custGeom>
            <a:avLst/>
            <a:gdLst>
              <a:gd name="connsiteX0" fmla="*/ 1035224 w 2070447"/>
              <a:gd name="connsiteY0" fmla="*/ 0 h 2070447"/>
              <a:gd name="connsiteX1" fmla="*/ 1767548 w 2070447"/>
              <a:gd name="connsiteY1" fmla="*/ 302899 h 2070447"/>
              <a:gd name="connsiteX2" fmla="*/ 2070447 w 2070447"/>
              <a:gd name="connsiteY2" fmla="*/ 1035224 h 2070447"/>
              <a:gd name="connsiteX3" fmla="*/ 1767548 w 2070447"/>
              <a:gd name="connsiteY3" fmla="*/ 1767548 h 2070447"/>
              <a:gd name="connsiteX4" fmla="*/ 1035224 w 2070447"/>
              <a:gd name="connsiteY4" fmla="*/ 2070447 h 2070447"/>
              <a:gd name="connsiteX5" fmla="*/ 302899 w 2070447"/>
              <a:gd name="connsiteY5" fmla="*/ 1767548 h 2070447"/>
              <a:gd name="connsiteX6" fmla="*/ 0 w 2070447"/>
              <a:gd name="connsiteY6" fmla="*/ 1035224 h 2070447"/>
              <a:gd name="connsiteX7" fmla="*/ 302899 w 2070447"/>
              <a:gd name="connsiteY7" fmla="*/ 302899 h 2070447"/>
              <a:gd name="connsiteX8" fmla="*/ 1035224 w 2070447"/>
              <a:gd name="connsiteY8" fmla="*/ 0 h 207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0447" h="2070447">
                <a:moveTo>
                  <a:pt x="1035224" y="0"/>
                </a:moveTo>
                <a:cubicBezTo>
                  <a:pt x="1312338" y="0"/>
                  <a:pt x="1572390" y="107644"/>
                  <a:pt x="1767548" y="302899"/>
                </a:cubicBezTo>
                <a:cubicBezTo>
                  <a:pt x="1962803" y="498058"/>
                  <a:pt x="2070447" y="758110"/>
                  <a:pt x="2070447" y="1035224"/>
                </a:cubicBezTo>
                <a:cubicBezTo>
                  <a:pt x="2070447" y="1312338"/>
                  <a:pt x="1962803" y="1572390"/>
                  <a:pt x="1767548" y="1767548"/>
                </a:cubicBezTo>
                <a:cubicBezTo>
                  <a:pt x="1571431" y="1962803"/>
                  <a:pt x="1312338" y="2070447"/>
                  <a:pt x="1035224" y="2070447"/>
                </a:cubicBezTo>
                <a:cubicBezTo>
                  <a:pt x="758110" y="2070447"/>
                  <a:pt x="498058" y="1963762"/>
                  <a:pt x="302899" y="1767548"/>
                </a:cubicBezTo>
                <a:cubicBezTo>
                  <a:pt x="107644" y="1571431"/>
                  <a:pt x="0" y="1312338"/>
                  <a:pt x="0" y="1035224"/>
                </a:cubicBezTo>
                <a:cubicBezTo>
                  <a:pt x="0" y="758110"/>
                  <a:pt x="106686" y="498058"/>
                  <a:pt x="302899" y="302899"/>
                </a:cubicBezTo>
                <a:cubicBezTo>
                  <a:pt x="499016" y="107644"/>
                  <a:pt x="758110" y="0"/>
                  <a:pt x="103522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1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362ADB60-3413-544D-A2AB-05C462B14100}"/>
              </a:ext>
            </a:extLst>
          </p:cNvPr>
          <p:cNvSpPr/>
          <p:nvPr/>
        </p:nvSpPr>
        <p:spPr>
          <a:xfrm>
            <a:off x="516078" y="677115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12353" y="19810"/>
                </a:moveTo>
                <a:cubicBezTo>
                  <a:pt x="12353" y="19318"/>
                  <a:pt x="12905" y="18889"/>
                  <a:pt x="13704" y="18756"/>
                </a:cubicBezTo>
                <a:cubicBezTo>
                  <a:pt x="18257" y="18004"/>
                  <a:pt x="21600" y="15535"/>
                  <a:pt x="21600" y="12601"/>
                </a:cubicBezTo>
                <a:cubicBezTo>
                  <a:pt x="21600" y="9667"/>
                  <a:pt x="18257" y="7199"/>
                  <a:pt x="13704" y="6447"/>
                </a:cubicBezTo>
                <a:cubicBezTo>
                  <a:pt x="12905" y="6314"/>
                  <a:pt x="12353" y="5885"/>
                  <a:pt x="12353" y="5393"/>
                </a:cubicBezTo>
                <a:lnTo>
                  <a:pt x="12353" y="5057"/>
                </a:lnTo>
                <a:cubicBezTo>
                  <a:pt x="12353" y="4707"/>
                  <a:pt x="12640" y="4385"/>
                  <a:pt x="13119" y="4175"/>
                </a:cubicBezTo>
                <a:cubicBezTo>
                  <a:pt x="14087" y="3752"/>
                  <a:pt x="14711" y="3077"/>
                  <a:pt x="14711" y="2312"/>
                </a:cubicBezTo>
                <a:cubicBezTo>
                  <a:pt x="14711" y="1035"/>
                  <a:pt x="12927" y="-10"/>
                  <a:pt x="10761" y="0"/>
                </a:cubicBezTo>
                <a:cubicBezTo>
                  <a:pt x="8616" y="13"/>
                  <a:pt x="6889" y="1041"/>
                  <a:pt x="6889" y="2312"/>
                </a:cubicBezTo>
                <a:cubicBezTo>
                  <a:pt x="6889" y="3080"/>
                  <a:pt x="7519" y="3759"/>
                  <a:pt x="8498" y="4182"/>
                </a:cubicBezTo>
                <a:cubicBezTo>
                  <a:pt x="8971" y="4385"/>
                  <a:pt x="9247" y="4714"/>
                  <a:pt x="9247" y="5060"/>
                </a:cubicBezTo>
                <a:lnTo>
                  <a:pt x="9247" y="5389"/>
                </a:lnTo>
                <a:cubicBezTo>
                  <a:pt x="9247" y="5882"/>
                  <a:pt x="8695" y="6311"/>
                  <a:pt x="7896" y="6444"/>
                </a:cubicBezTo>
                <a:cubicBezTo>
                  <a:pt x="3343" y="7196"/>
                  <a:pt x="0" y="9664"/>
                  <a:pt x="0" y="12598"/>
                </a:cubicBezTo>
                <a:cubicBezTo>
                  <a:pt x="0" y="15532"/>
                  <a:pt x="3343" y="18001"/>
                  <a:pt x="7896" y="18752"/>
                </a:cubicBezTo>
                <a:cubicBezTo>
                  <a:pt x="8695" y="18885"/>
                  <a:pt x="9247" y="19315"/>
                  <a:pt x="9247" y="19807"/>
                </a:cubicBezTo>
                <a:lnTo>
                  <a:pt x="9247" y="21590"/>
                </a:lnTo>
                <a:lnTo>
                  <a:pt x="12353" y="21590"/>
                </a:lnTo>
                <a:lnTo>
                  <a:pt x="12353" y="1981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CE6A8E8E-C7AD-6D43-99D6-70097DB32BA4}"/>
              </a:ext>
            </a:extLst>
          </p:cNvPr>
          <p:cNvSpPr/>
          <p:nvPr/>
        </p:nvSpPr>
        <p:spPr>
          <a:xfrm>
            <a:off x="8020736" y="677115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12353" y="19810"/>
                </a:moveTo>
                <a:cubicBezTo>
                  <a:pt x="12353" y="19318"/>
                  <a:pt x="12905" y="18889"/>
                  <a:pt x="13704" y="18756"/>
                </a:cubicBezTo>
                <a:cubicBezTo>
                  <a:pt x="18257" y="18004"/>
                  <a:pt x="21600" y="15535"/>
                  <a:pt x="21600" y="12601"/>
                </a:cubicBezTo>
                <a:cubicBezTo>
                  <a:pt x="21600" y="9667"/>
                  <a:pt x="18257" y="7199"/>
                  <a:pt x="13704" y="6447"/>
                </a:cubicBezTo>
                <a:cubicBezTo>
                  <a:pt x="12905" y="6314"/>
                  <a:pt x="12353" y="5885"/>
                  <a:pt x="12353" y="5393"/>
                </a:cubicBezTo>
                <a:lnTo>
                  <a:pt x="12353" y="5057"/>
                </a:lnTo>
                <a:cubicBezTo>
                  <a:pt x="12353" y="4707"/>
                  <a:pt x="12640" y="4385"/>
                  <a:pt x="13119" y="4175"/>
                </a:cubicBezTo>
                <a:cubicBezTo>
                  <a:pt x="14087" y="3752"/>
                  <a:pt x="14711" y="3077"/>
                  <a:pt x="14711" y="2312"/>
                </a:cubicBezTo>
                <a:cubicBezTo>
                  <a:pt x="14711" y="1035"/>
                  <a:pt x="12927" y="-10"/>
                  <a:pt x="10761" y="0"/>
                </a:cubicBezTo>
                <a:cubicBezTo>
                  <a:pt x="8616" y="13"/>
                  <a:pt x="6889" y="1041"/>
                  <a:pt x="6889" y="2312"/>
                </a:cubicBezTo>
                <a:cubicBezTo>
                  <a:pt x="6889" y="3080"/>
                  <a:pt x="7519" y="3759"/>
                  <a:pt x="8498" y="4182"/>
                </a:cubicBezTo>
                <a:cubicBezTo>
                  <a:pt x="8971" y="4385"/>
                  <a:pt x="9247" y="4714"/>
                  <a:pt x="9247" y="5060"/>
                </a:cubicBezTo>
                <a:lnTo>
                  <a:pt x="9247" y="5389"/>
                </a:lnTo>
                <a:cubicBezTo>
                  <a:pt x="9247" y="5882"/>
                  <a:pt x="8695" y="6311"/>
                  <a:pt x="7896" y="6444"/>
                </a:cubicBezTo>
                <a:cubicBezTo>
                  <a:pt x="3343" y="7196"/>
                  <a:pt x="0" y="9664"/>
                  <a:pt x="0" y="12598"/>
                </a:cubicBezTo>
                <a:cubicBezTo>
                  <a:pt x="0" y="15532"/>
                  <a:pt x="3343" y="18001"/>
                  <a:pt x="7896" y="18752"/>
                </a:cubicBezTo>
                <a:cubicBezTo>
                  <a:pt x="8695" y="18885"/>
                  <a:pt x="9247" y="19315"/>
                  <a:pt x="9247" y="19807"/>
                </a:cubicBezTo>
                <a:lnTo>
                  <a:pt x="9247" y="21590"/>
                </a:lnTo>
                <a:lnTo>
                  <a:pt x="12353" y="21590"/>
                </a:lnTo>
                <a:lnTo>
                  <a:pt x="12353" y="1981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BC31D5-4489-7140-A078-5247735A432B}"/>
              </a:ext>
            </a:extLst>
          </p:cNvPr>
          <p:cNvSpPr/>
          <p:nvPr/>
        </p:nvSpPr>
        <p:spPr>
          <a:xfrm>
            <a:off x="4268407" y="0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9247" y="1780"/>
                </a:moveTo>
                <a:cubicBezTo>
                  <a:pt x="9247" y="2272"/>
                  <a:pt x="8695" y="2701"/>
                  <a:pt x="7896" y="2834"/>
                </a:cubicBezTo>
                <a:cubicBezTo>
                  <a:pt x="3343" y="3586"/>
                  <a:pt x="0" y="6055"/>
                  <a:pt x="0" y="8989"/>
                </a:cubicBezTo>
                <a:cubicBezTo>
                  <a:pt x="0" y="11923"/>
                  <a:pt x="3343" y="14391"/>
                  <a:pt x="7896" y="15143"/>
                </a:cubicBezTo>
                <a:cubicBezTo>
                  <a:pt x="8695" y="15276"/>
                  <a:pt x="9247" y="15705"/>
                  <a:pt x="9247" y="16197"/>
                </a:cubicBezTo>
                <a:lnTo>
                  <a:pt x="9247" y="16533"/>
                </a:lnTo>
                <a:cubicBezTo>
                  <a:pt x="9247" y="16883"/>
                  <a:pt x="8960" y="17205"/>
                  <a:pt x="8481" y="17415"/>
                </a:cubicBezTo>
                <a:cubicBezTo>
                  <a:pt x="7513" y="17838"/>
                  <a:pt x="6889" y="18513"/>
                  <a:pt x="6889" y="19278"/>
                </a:cubicBezTo>
                <a:cubicBezTo>
                  <a:pt x="6889" y="20555"/>
                  <a:pt x="8673" y="21600"/>
                  <a:pt x="10839" y="21590"/>
                </a:cubicBezTo>
                <a:cubicBezTo>
                  <a:pt x="12984" y="21577"/>
                  <a:pt x="14711" y="20549"/>
                  <a:pt x="14711" y="19278"/>
                </a:cubicBezTo>
                <a:cubicBezTo>
                  <a:pt x="14711" y="18510"/>
                  <a:pt x="14081" y="17831"/>
                  <a:pt x="13102" y="17408"/>
                </a:cubicBezTo>
                <a:cubicBezTo>
                  <a:pt x="12629" y="17205"/>
                  <a:pt x="12353" y="16876"/>
                  <a:pt x="12353" y="16530"/>
                </a:cubicBezTo>
                <a:lnTo>
                  <a:pt x="12353" y="16201"/>
                </a:lnTo>
                <a:cubicBezTo>
                  <a:pt x="12353" y="15708"/>
                  <a:pt x="12905" y="15279"/>
                  <a:pt x="13704" y="15146"/>
                </a:cubicBezTo>
                <a:cubicBezTo>
                  <a:pt x="18257" y="14394"/>
                  <a:pt x="21600" y="11926"/>
                  <a:pt x="21600" y="8992"/>
                </a:cubicBezTo>
                <a:cubicBezTo>
                  <a:pt x="21600" y="6058"/>
                  <a:pt x="18257" y="3589"/>
                  <a:pt x="13704" y="2838"/>
                </a:cubicBezTo>
                <a:cubicBezTo>
                  <a:pt x="12905" y="2705"/>
                  <a:pt x="12353" y="2275"/>
                  <a:pt x="12353" y="1783"/>
                </a:cubicBezTo>
                <a:lnTo>
                  <a:pt x="12353" y="0"/>
                </a:lnTo>
                <a:lnTo>
                  <a:pt x="9247" y="0"/>
                </a:lnTo>
                <a:lnTo>
                  <a:pt x="9247" y="178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0E7DBC77-F91B-CC4E-BE05-6C97F0044633}"/>
              </a:ext>
            </a:extLst>
          </p:cNvPr>
          <p:cNvSpPr/>
          <p:nvPr/>
        </p:nvSpPr>
        <p:spPr>
          <a:xfrm>
            <a:off x="668457" y="2600897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1" y="15003"/>
                </a:moveTo>
                <a:cubicBezTo>
                  <a:pt x="21313" y="13671"/>
                  <a:pt x="21600" y="12254"/>
                  <a:pt x="21600" y="10800"/>
                </a:cubicBezTo>
                <a:cubicBezTo>
                  <a:pt x="21600" y="9340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6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54"/>
                  <a:pt x="1393" y="5314"/>
                  <a:pt x="849" y="6597"/>
                </a:cubicBezTo>
                <a:cubicBezTo>
                  <a:pt x="287" y="7929"/>
                  <a:pt x="0" y="9346"/>
                  <a:pt x="0" y="10800"/>
                </a:cubicBezTo>
                <a:cubicBezTo>
                  <a:pt x="0" y="12260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54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92"/>
                  <a:pt x="20751" y="150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87E3C193-D5A7-9F49-B7D2-08A321B92ECC}"/>
              </a:ext>
            </a:extLst>
          </p:cNvPr>
          <p:cNvSpPr/>
          <p:nvPr/>
        </p:nvSpPr>
        <p:spPr>
          <a:xfrm>
            <a:off x="8163591" y="2600897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1" y="15003"/>
                </a:moveTo>
                <a:cubicBezTo>
                  <a:pt x="21313" y="13671"/>
                  <a:pt x="21600" y="12254"/>
                  <a:pt x="21600" y="10800"/>
                </a:cubicBezTo>
                <a:cubicBezTo>
                  <a:pt x="21600" y="9340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0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54"/>
                  <a:pt x="1393" y="5314"/>
                  <a:pt x="849" y="6597"/>
                </a:cubicBezTo>
                <a:cubicBezTo>
                  <a:pt x="287" y="7929"/>
                  <a:pt x="0" y="9346"/>
                  <a:pt x="0" y="10800"/>
                </a:cubicBezTo>
                <a:cubicBezTo>
                  <a:pt x="0" y="12260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60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92"/>
                  <a:pt x="20751" y="150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5989C5E3-E314-D447-8DCF-5BC175F6AF67}"/>
              </a:ext>
            </a:extLst>
          </p:cNvPr>
          <p:cNvSpPr/>
          <p:nvPr/>
        </p:nvSpPr>
        <p:spPr>
          <a:xfrm>
            <a:off x="4401738" y="896159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" y="6597"/>
                </a:moveTo>
                <a:cubicBezTo>
                  <a:pt x="287" y="7929"/>
                  <a:pt x="0" y="9346"/>
                  <a:pt x="0" y="10800"/>
                </a:cubicBezTo>
                <a:cubicBezTo>
                  <a:pt x="0" y="12254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60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86"/>
                  <a:pt x="20751" y="15003"/>
                </a:cubicBezTo>
                <a:cubicBezTo>
                  <a:pt x="21313" y="13671"/>
                  <a:pt x="21600" y="12254"/>
                  <a:pt x="21600" y="10800"/>
                </a:cubicBezTo>
                <a:cubicBezTo>
                  <a:pt x="21600" y="9346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0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60"/>
                  <a:pt x="1393" y="5314"/>
                  <a:pt x="849" y="659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5B4D5-419B-4D4C-9CA3-EC85BF18C94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E997-DEDB-344B-A423-1ADDF436E3B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773680" y="6356356"/>
            <a:ext cx="6644640" cy="365125"/>
          </a:xfrm>
        </p:spPr>
        <p:txBody>
          <a:bodyPr/>
          <a:lstStyle/>
          <a:p>
            <a:r>
              <a:rPr lang="en-GB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B3FC7-69EE-7540-BD7E-7C68F9D717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ED3F666-917F-5C4D-AE8F-8787BF054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411" y="369033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AAAC5F2-7221-A246-9806-8D7FE45CE3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083" y="416560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99ACBBD-C55C-6C48-801A-3F180B24C7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1168" y="301504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CBA392-75E7-D242-9DB5-ADD71A448C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1091" y="192249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A0A681-0129-CF4D-83B2-97C6A04563A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79763" y="239776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C9EA66A-3F2F-C94C-9CA9-5646A86C1E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10848" y="124720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BB6CCFE-0614-A84C-A24A-64DADB410A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50451" y="363953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8605C61-20BC-AC42-B781-1884E83B2E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549123" y="411480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61A8570-001E-A240-A60A-A03072D5FB9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80208" y="296424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3908C63C-5B51-4178-B630-4B9135307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0345" y="829494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CB2CAEC-2751-4224-8127-C8B7F1F1C7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3627" y="5000865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Freeform 24">
            <a:extLst>
              <a:ext uri="{FF2B5EF4-FFF2-40B4-BE49-F238E27FC236}">
                <a16:creationId xmlns:a16="http://schemas.microsoft.com/office/drawing/2014/main" id="{379FA084-DDC5-457B-BD37-CF082A7129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25479" y="829494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94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A4351B47-B560-234C-8063-A5ADCC7361BA}"/>
              </a:ext>
            </a:extLst>
          </p:cNvPr>
          <p:cNvSpPr/>
          <p:nvPr/>
        </p:nvSpPr>
        <p:spPr>
          <a:xfrm>
            <a:off x="9790341" y="1552360"/>
            <a:ext cx="2217110" cy="221711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E2994C28-D525-464B-A378-182F4FCCFB3F}"/>
              </a:ext>
            </a:extLst>
          </p:cNvPr>
          <p:cNvSpPr/>
          <p:nvPr/>
        </p:nvSpPr>
        <p:spPr>
          <a:xfrm>
            <a:off x="0" y="0"/>
            <a:ext cx="12190308" cy="685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96" y="10175"/>
                </a:moveTo>
                <a:cubicBezTo>
                  <a:pt x="19459" y="8927"/>
                  <a:pt x="20604" y="7352"/>
                  <a:pt x="21600" y="5519"/>
                </a:cubicBezTo>
                <a:lnTo>
                  <a:pt x="21600" y="0"/>
                </a:lnTo>
                <a:lnTo>
                  <a:pt x="0" y="0"/>
                </a:lnTo>
                <a:lnTo>
                  <a:pt x="0" y="4223"/>
                </a:lnTo>
                <a:cubicBezTo>
                  <a:pt x="979" y="6284"/>
                  <a:pt x="2135" y="8072"/>
                  <a:pt x="3427" y="9509"/>
                </a:cubicBezTo>
                <a:cubicBezTo>
                  <a:pt x="4008" y="10154"/>
                  <a:pt x="4246" y="11443"/>
                  <a:pt x="3993" y="12574"/>
                </a:cubicBezTo>
                <a:lnTo>
                  <a:pt x="3993" y="12574"/>
                </a:lnTo>
                <a:cubicBezTo>
                  <a:pt x="3826" y="13318"/>
                  <a:pt x="3471" y="13882"/>
                  <a:pt x="3036" y="14080"/>
                </a:cubicBezTo>
                <a:cubicBezTo>
                  <a:pt x="1723" y="14677"/>
                  <a:pt x="805" y="17032"/>
                  <a:pt x="1124" y="19650"/>
                </a:cubicBezTo>
                <a:cubicBezTo>
                  <a:pt x="1207" y="20328"/>
                  <a:pt x="1419" y="21012"/>
                  <a:pt x="1706" y="21594"/>
                </a:cubicBezTo>
                <a:lnTo>
                  <a:pt x="5710" y="21594"/>
                </a:lnTo>
                <a:cubicBezTo>
                  <a:pt x="6090" y="20784"/>
                  <a:pt x="6318" y="19743"/>
                  <a:pt x="6318" y="18606"/>
                </a:cubicBezTo>
                <a:cubicBezTo>
                  <a:pt x="6318" y="17704"/>
                  <a:pt x="6175" y="16861"/>
                  <a:pt x="5925" y="16147"/>
                </a:cubicBezTo>
                <a:cubicBezTo>
                  <a:pt x="5695" y="15487"/>
                  <a:pt x="5658" y="14671"/>
                  <a:pt x="5827" y="13957"/>
                </a:cubicBezTo>
                <a:cubicBezTo>
                  <a:pt x="6087" y="12862"/>
                  <a:pt x="6758" y="12268"/>
                  <a:pt x="7405" y="12571"/>
                </a:cubicBezTo>
                <a:cubicBezTo>
                  <a:pt x="7876" y="12793"/>
                  <a:pt x="8357" y="12973"/>
                  <a:pt x="8846" y="13111"/>
                </a:cubicBezTo>
                <a:cubicBezTo>
                  <a:pt x="9361" y="13255"/>
                  <a:pt x="9742" y="14044"/>
                  <a:pt x="9749" y="14971"/>
                </a:cubicBezTo>
                <a:cubicBezTo>
                  <a:pt x="9749" y="14986"/>
                  <a:pt x="9749" y="14998"/>
                  <a:pt x="9749" y="15013"/>
                </a:cubicBezTo>
                <a:cubicBezTo>
                  <a:pt x="9754" y="15649"/>
                  <a:pt x="9577" y="16243"/>
                  <a:pt x="9285" y="16609"/>
                </a:cubicBezTo>
                <a:cubicBezTo>
                  <a:pt x="8610" y="17458"/>
                  <a:pt x="8169" y="18858"/>
                  <a:pt x="8173" y="20442"/>
                </a:cubicBezTo>
                <a:cubicBezTo>
                  <a:pt x="8173" y="20841"/>
                  <a:pt x="8203" y="21228"/>
                  <a:pt x="8255" y="21597"/>
                </a:cubicBezTo>
                <a:lnTo>
                  <a:pt x="13346" y="21597"/>
                </a:lnTo>
                <a:cubicBezTo>
                  <a:pt x="13400" y="21222"/>
                  <a:pt x="13429" y="20829"/>
                  <a:pt x="13429" y="20427"/>
                </a:cubicBezTo>
                <a:cubicBezTo>
                  <a:pt x="13429" y="18762"/>
                  <a:pt x="12940" y="17302"/>
                  <a:pt x="12202" y="16474"/>
                </a:cubicBezTo>
                <a:cubicBezTo>
                  <a:pt x="11920" y="16159"/>
                  <a:pt x="11742" y="15613"/>
                  <a:pt x="11738" y="15022"/>
                </a:cubicBezTo>
                <a:cubicBezTo>
                  <a:pt x="11735" y="14134"/>
                  <a:pt x="12111" y="13387"/>
                  <a:pt x="12606" y="13300"/>
                </a:cubicBezTo>
                <a:cubicBezTo>
                  <a:pt x="13228" y="13189"/>
                  <a:pt x="13838" y="13006"/>
                  <a:pt x="14435" y="12760"/>
                </a:cubicBezTo>
                <a:cubicBezTo>
                  <a:pt x="15004" y="12526"/>
                  <a:pt x="15586" y="13054"/>
                  <a:pt x="15812" y="14011"/>
                </a:cubicBezTo>
                <a:lnTo>
                  <a:pt x="15832" y="14095"/>
                </a:lnTo>
                <a:cubicBezTo>
                  <a:pt x="15987" y="14749"/>
                  <a:pt x="15945" y="15493"/>
                  <a:pt x="15729" y="16093"/>
                </a:cubicBezTo>
                <a:cubicBezTo>
                  <a:pt x="15483" y="16777"/>
                  <a:pt x="15333" y="17584"/>
                  <a:pt x="15316" y="18447"/>
                </a:cubicBezTo>
                <a:cubicBezTo>
                  <a:pt x="15292" y="19641"/>
                  <a:pt x="15527" y="20748"/>
                  <a:pt x="15927" y="21600"/>
                </a:cubicBezTo>
                <a:lnTo>
                  <a:pt x="19963" y="21600"/>
                </a:lnTo>
                <a:cubicBezTo>
                  <a:pt x="20343" y="20790"/>
                  <a:pt x="20571" y="19749"/>
                  <a:pt x="20571" y="18612"/>
                </a:cubicBezTo>
                <a:cubicBezTo>
                  <a:pt x="20571" y="16387"/>
                  <a:pt x="19695" y="14524"/>
                  <a:pt x="18524" y="14056"/>
                </a:cubicBezTo>
                <a:cubicBezTo>
                  <a:pt x="18146" y="13903"/>
                  <a:pt x="17830" y="13438"/>
                  <a:pt x="17687" y="12799"/>
                </a:cubicBezTo>
                <a:lnTo>
                  <a:pt x="17678" y="12760"/>
                </a:lnTo>
                <a:cubicBezTo>
                  <a:pt x="17459" y="11782"/>
                  <a:pt x="17683" y="10682"/>
                  <a:pt x="18196" y="1017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5A0B8319-ABCE-F943-96E1-B2C9F6FB219D}"/>
              </a:ext>
            </a:extLst>
          </p:cNvPr>
          <p:cNvSpPr/>
          <p:nvPr/>
        </p:nvSpPr>
        <p:spPr>
          <a:xfrm>
            <a:off x="599992" y="2999959"/>
            <a:ext cx="956179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007C3B5A-8492-8740-9A67-B49ECC344606}"/>
              </a:ext>
            </a:extLst>
          </p:cNvPr>
          <p:cNvSpPr/>
          <p:nvPr/>
        </p:nvSpPr>
        <p:spPr>
          <a:xfrm>
            <a:off x="1" y="0"/>
            <a:ext cx="12192211" cy="397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811"/>
                </a:moveTo>
                <a:cubicBezTo>
                  <a:pt x="370" y="6281"/>
                  <a:pt x="769" y="7678"/>
                  <a:pt x="1198" y="8987"/>
                </a:cubicBezTo>
                <a:cubicBezTo>
                  <a:pt x="1834" y="10937"/>
                  <a:pt x="2533" y="12706"/>
                  <a:pt x="3277" y="14248"/>
                </a:cubicBezTo>
                <a:cubicBezTo>
                  <a:pt x="4027" y="15806"/>
                  <a:pt x="4831" y="17140"/>
                  <a:pt x="5662" y="18216"/>
                </a:cubicBezTo>
                <a:cubicBezTo>
                  <a:pt x="6509" y="19313"/>
                  <a:pt x="7397" y="20162"/>
                  <a:pt x="8298" y="20726"/>
                </a:cubicBezTo>
                <a:cubicBezTo>
                  <a:pt x="9222" y="21305"/>
                  <a:pt x="10176" y="21600"/>
                  <a:pt x="11129" y="21600"/>
                </a:cubicBezTo>
                <a:cubicBezTo>
                  <a:pt x="12082" y="21600"/>
                  <a:pt x="13034" y="21305"/>
                  <a:pt x="13960" y="20726"/>
                </a:cubicBezTo>
                <a:cubicBezTo>
                  <a:pt x="14861" y="20162"/>
                  <a:pt x="15749" y="19318"/>
                  <a:pt x="16596" y="18216"/>
                </a:cubicBezTo>
                <a:cubicBezTo>
                  <a:pt x="17427" y="17135"/>
                  <a:pt x="18231" y="15800"/>
                  <a:pt x="18981" y="14248"/>
                </a:cubicBezTo>
                <a:cubicBezTo>
                  <a:pt x="19725" y="12706"/>
                  <a:pt x="20424" y="10937"/>
                  <a:pt x="21060" y="8987"/>
                </a:cubicBezTo>
                <a:cubicBezTo>
                  <a:pt x="21246" y="8418"/>
                  <a:pt x="21425" y="7833"/>
                  <a:pt x="21600" y="7238"/>
                </a:cubicBezTo>
                <a:lnTo>
                  <a:pt x="21600" y="0"/>
                </a:lnTo>
                <a:lnTo>
                  <a:pt x="3" y="0"/>
                </a:lnTo>
                <a:lnTo>
                  <a:pt x="3" y="481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5740-EAD8-8245-9CB9-B37760A05E7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30"/>
            <a:ext cx="10515600" cy="837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CC16EB9-27F4-724D-A769-6FFD603B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37" y="1381760"/>
            <a:ext cx="5913124" cy="1889760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AF040567-C4D2-4DF7-B919-406611E095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5703" y="4712316"/>
            <a:ext cx="2394252" cy="2145684"/>
          </a:xfrm>
          <a:custGeom>
            <a:avLst/>
            <a:gdLst>
              <a:gd name="connsiteX0" fmla="*/ 1197126 w 2394252"/>
              <a:gd name="connsiteY0" fmla="*/ 0 h 2145684"/>
              <a:gd name="connsiteX1" fmla="*/ 2043760 w 2394252"/>
              <a:gd name="connsiteY1" fmla="*/ 350462 h 2145684"/>
              <a:gd name="connsiteX2" fmla="*/ 2394252 w 2394252"/>
              <a:gd name="connsiteY2" fmla="*/ 1197113 h 2145684"/>
              <a:gd name="connsiteX3" fmla="*/ 2043760 w 2394252"/>
              <a:gd name="connsiteY3" fmla="*/ 2043764 h 2145684"/>
              <a:gd name="connsiteX4" fmla="*/ 1928592 w 2394252"/>
              <a:gd name="connsiteY4" fmla="*/ 2145684 h 2145684"/>
              <a:gd name="connsiteX5" fmla="*/ 465660 w 2394252"/>
              <a:gd name="connsiteY5" fmla="*/ 2145684 h 2145684"/>
              <a:gd name="connsiteX6" fmla="*/ 350492 w 2394252"/>
              <a:gd name="connsiteY6" fmla="*/ 2043764 h 2145684"/>
              <a:gd name="connsiteX7" fmla="*/ 0 w 2394252"/>
              <a:gd name="connsiteY7" fmla="*/ 1197113 h 2145684"/>
              <a:gd name="connsiteX8" fmla="*/ 350492 w 2394252"/>
              <a:gd name="connsiteY8" fmla="*/ 350462 h 2145684"/>
              <a:gd name="connsiteX9" fmla="*/ 1197126 w 2394252"/>
              <a:gd name="connsiteY9" fmla="*/ 0 h 21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252" h="2145684">
                <a:moveTo>
                  <a:pt x="1197126" y="0"/>
                </a:moveTo>
                <a:cubicBezTo>
                  <a:pt x="1517136" y="0"/>
                  <a:pt x="1818080" y="124768"/>
                  <a:pt x="2043760" y="350462"/>
                </a:cubicBezTo>
                <a:cubicBezTo>
                  <a:pt x="2269441" y="576156"/>
                  <a:pt x="2394252" y="877148"/>
                  <a:pt x="2394252" y="1197113"/>
                </a:cubicBezTo>
                <a:cubicBezTo>
                  <a:pt x="2394252" y="1517078"/>
                  <a:pt x="2270438" y="1817077"/>
                  <a:pt x="2043760" y="2043764"/>
                </a:cubicBezTo>
                <a:cubicBezTo>
                  <a:pt x="2007625" y="2080916"/>
                  <a:pt x="1968497" y="2114294"/>
                  <a:pt x="1928592" y="2145684"/>
                </a:cubicBezTo>
                <a:lnTo>
                  <a:pt x="465660" y="2145684"/>
                </a:lnTo>
                <a:cubicBezTo>
                  <a:pt x="425756" y="2114294"/>
                  <a:pt x="386627" y="2079923"/>
                  <a:pt x="350492" y="2043764"/>
                </a:cubicBezTo>
                <a:cubicBezTo>
                  <a:pt x="124812" y="1818070"/>
                  <a:pt x="0" y="1517078"/>
                  <a:pt x="0" y="1197113"/>
                </a:cubicBezTo>
                <a:cubicBezTo>
                  <a:pt x="0" y="877148"/>
                  <a:pt x="124812" y="576156"/>
                  <a:pt x="350492" y="350462"/>
                </a:cubicBezTo>
                <a:cubicBezTo>
                  <a:pt x="576172" y="124768"/>
                  <a:pt x="877117" y="0"/>
                  <a:pt x="119712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6B551903-813A-4E0A-B5F2-86C5FF4D7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4694" y="5289451"/>
            <a:ext cx="2396164" cy="1568549"/>
          </a:xfrm>
          <a:custGeom>
            <a:avLst/>
            <a:gdLst>
              <a:gd name="connsiteX0" fmla="*/ 1197084 w 2396164"/>
              <a:gd name="connsiteY0" fmla="*/ 0 h 1568549"/>
              <a:gd name="connsiteX1" fmla="*/ 2045725 w 2396164"/>
              <a:gd name="connsiteY1" fmla="*/ 350455 h 1568549"/>
              <a:gd name="connsiteX2" fmla="*/ 2396164 w 2396164"/>
              <a:gd name="connsiteY2" fmla="*/ 1197108 h 1568549"/>
              <a:gd name="connsiteX3" fmla="*/ 2337147 w 2396164"/>
              <a:gd name="connsiteY3" fmla="*/ 1568549 h 1568549"/>
              <a:gd name="connsiteX4" fmla="*/ 59017 w 2396164"/>
              <a:gd name="connsiteY4" fmla="*/ 1568549 h 1568549"/>
              <a:gd name="connsiteX5" fmla="*/ 0 w 2396164"/>
              <a:gd name="connsiteY5" fmla="*/ 1197108 h 1568549"/>
              <a:gd name="connsiteX6" fmla="*/ 350439 w 2396164"/>
              <a:gd name="connsiteY6" fmla="*/ 350455 h 1568549"/>
              <a:gd name="connsiteX7" fmla="*/ 1197084 w 2396164"/>
              <a:gd name="connsiteY7" fmla="*/ 0 h 156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6164" h="1568549">
                <a:moveTo>
                  <a:pt x="1197084" y="0"/>
                </a:moveTo>
                <a:cubicBezTo>
                  <a:pt x="1517127" y="0"/>
                  <a:pt x="1819975" y="124758"/>
                  <a:pt x="2045725" y="350455"/>
                </a:cubicBezTo>
                <a:cubicBezTo>
                  <a:pt x="2271364" y="576152"/>
                  <a:pt x="2396164" y="877153"/>
                  <a:pt x="2396164" y="1197108"/>
                </a:cubicBezTo>
                <a:cubicBezTo>
                  <a:pt x="2396164" y="1324771"/>
                  <a:pt x="2375198" y="1450472"/>
                  <a:pt x="2337147" y="1568549"/>
                </a:cubicBezTo>
                <a:lnTo>
                  <a:pt x="59017" y="1568549"/>
                </a:lnTo>
                <a:cubicBezTo>
                  <a:pt x="19968" y="1450472"/>
                  <a:pt x="0" y="1325715"/>
                  <a:pt x="0" y="1197108"/>
                </a:cubicBezTo>
                <a:cubicBezTo>
                  <a:pt x="0" y="877153"/>
                  <a:pt x="124800" y="576152"/>
                  <a:pt x="350439" y="350455"/>
                </a:cubicBezTo>
                <a:cubicBezTo>
                  <a:pt x="576189" y="124758"/>
                  <a:pt x="877152" y="0"/>
                  <a:pt x="119708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EF840294-69B7-4132-973F-CC0F9F59D3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33210" y="4712316"/>
            <a:ext cx="2394252" cy="2145684"/>
          </a:xfrm>
          <a:custGeom>
            <a:avLst/>
            <a:gdLst>
              <a:gd name="connsiteX0" fmla="*/ 1197126 w 2394252"/>
              <a:gd name="connsiteY0" fmla="*/ 0 h 2145684"/>
              <a:gd name="connsiteX1" fmla="*/ 2043760 w 2394252"/>
              <a:gd name="connsiteY1" fmla="*/ 350462 h 2145684"/>
              <a:gd name="connsiteX2" fmla="*/ 2394252 w 2394252"/>
              <a:gd name="connsiteY2" fmla="*/ 1197113 h 2145684"/>
              <a:gd name="connsiteX3" fmla="*/ 2043760 w 2394252"/>
              <a:gd name="connsiteY3" fmla="*/ 2043764 h 2145684"/>
              <a:gd name="connsiteX4" fmla="*/ 1928592 w 2394252"/>
              <a:gd name="connsiteY4" fmla="*/ 2145684 h 2145684"/>
              <a:gd name="connsiteX5" fmla="*/ 465660 w 2394252"/>
              <a:gd name="connsiteY5" fmla="*/ 2145684 h 2145684"/>
              <a:gd name="connsiteX6" fmla="*/ 350492 w 2394252"/>
              <a:gd name="connsiteY6" fmla="*/ 2043764 h 2145684"/>
              <a:gd name="connsiteX7" fmla="*/ 0 w 2394252"/>
              <a:gd name="connsiteY7" fmla="*/ 1197113 h 2145684"/>
              <a:gd name="connsiteX8" fmla="*/ 350492 w 2394252"/>
              <a:gd name="connsiteY8" fmla="*/ 350462 h 2145684"/>
              <a:gd name="connsiteX9" fmla="*/ 1197126 w 2394252"/>
              <a:gd name="connsiteY9" fmla="*/ 0 h 21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252" h="2145684">
                <a:moveTo>
                  <a:pt x="1197126" y="0"/>
                </a:moveTo>
                <a:cubicBezTo>
                  <a:pt x="1517136" y="0"/>
                  <a:pt x="1818080" y="124768"/>
                  <a:pt x="2043760" y="350462"/>
                </a:cubicBezTo>
                <a:cubicBezTo>
                  <a:pt x="2269440" y="576156"/>
                  <a:pt x="2394252" y="877148"/>
                  <a:pt x="2394252" y="1197113"/>
                </a:cubicBezTo>
                <a:cubicBezTo>
                  <a:pt x="2394252" y="1517078"/>
                  <a:pt x="2270438" y="1817077"/>
                  <a:pt x="2043760" y="2043764"/>
                </a:cubicBezTo>
                <a:cubicBezTo>
                  <a:pt x="2007625" y="2080916"/>
                  <a:pt x="1968496" y="2114294"/>
                  <a:pt x="1928592" y="2145684"/>
                </a:cubicBezTo>
                <a:lnTo>
                  <a:pt x="465660" y="2145684"/>
                </a:lnTo>
                <a:cubicBezTo>
                  <a:pt x="425756" y="2114294"/>
                  <a:pt x="386627" y="2079923"/>
                  <a:pt x="350492" y="2043764"/>
                </a:cubicBezTo>
                <a:cubicBezTo>
                  <a:pt x="124811" y="1818070"/>
                  <a:pt x="0" y="1517078"/>
                  <a:pt x="0" y="1197113"/>
                </a:cubicBezTo>
                <a:cubicBezTo>
                  <a:pt x="0" y="877148"/>
                  <a:pt x="124811" y="576156"/>
                  <a:pt x="350492" y="350462"/>
                </a:cubicBezTo>
                <a:cubicBezTo>
                  <a:pt x="576172" y="124768"/>
                  <a:pt x="877116" y="0"/>
                  <a:pt x="119712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5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CF2BD6-8C35-6748-9BEE-007C68EE353D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2BED1EB8-9F4D-FE4C-A5AB-2D54C4F4D69A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7CA33884-E70C-3944-BB2A-D661B1269E8E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9C6EE86-32E7-B147-A421-04D67F99B8FE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1EEF7E3-B141-2141-BC08-702C6E4C5284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FB420B-982A-4A71-8405-E6672607BDF0}"/>
              </a:ext>
            </a:extLst>
          </p:cNvPr>
          <p:cNvGrpSpPr/>
          <p:nvPr userDrawn="1"/>
        </p:nvGrpSpPr>
        <p:grpSpPr>
          <a:xfrm>
            <a:off x="8253302" y="591099"/>
            <a:ext cx="2696547" cy="5675457"/>
            <a:chOff x="8253302" y="591099"/>
            <a:chExt cx="2696547" cy="5675457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CC64E206-895B-A642-B97E-9280DFCEAF0D}"/>
                </a:ext>
              </a:extLst>
            </p:cNvPr>
            <p:cNvSpPr/>
            <p:nvPr/>
          </p:nvSpPr>
          <p:spPr>
            <a:xfrm>
              <a:off x="8253302" y="591099"/>
              <a:ext cx="2696547" cy="56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02"/>
                  </a:moveTo>
                  <a:cubicBezTo>
                    <a:pt x="21600" y="20880"/>
                    <a:pt x="20087" y="21600"/>
                    <a:pt x="18237" y="21600"/>
                  </a:cubicBezTo>
                  <a:lnTo>
                    <a:pt x="3363" y="21600"/>
                  </a:lnTo>
                  <a:cubicBezTo>
                    <a:pt x="1513" y="21600"/>
                    <a:pt x="0" y="20880"/>
                    <a:pt x="0" y="20002"/>
                  </a:cubicBezTo>
                  <a:lnTo>
                    <a:pt x="0" y="1598"/>
                  </a:lnTo>
                  <a:cubicBezTo>
                    <a:pt x="0" y="719"/>
                    <a:pt x="1513" y="0"/>
                    <a:pt x="3363" y="0"/>
                  </a:cubicBezTo>
                  <a:lnTo>
                    <a:pt x="18237" y="0"/>
                  </a:lnTo>
                  <a:cubicBezTo>
                    <a:pt x="20087" y="0"/>
                    <a:pt x="21600" y="719"/>
                    <a:pt x="21600" y="1598"/>
                  </a:cubicBezTo>
                  <a:lnTo>
                    <a:pt x="21600" y="2000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6F08690-8155-7149-8D2D-8907F81E439E}"/>
                </a:ext>
              </a:extLst>
            </p:cNvPr>
            <p:cNvSpPr/>
            <p:nvPr/>
          </p:nvSpPr>
          <p:spPr>
            <a:xfrm>
              <a:off x="9412344" y="5654511"/>
              <a:ext cx="37846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9"/>
                  </a:moveTo>
                  <a:cubicBezTo>
                    <a:pt x="21600" y="16753"/>
                    <a:pt x="16770" y="21600"/>
                    <a:pt x="10800" y="21600"/>
                  </a:cubicBezTo>
                  <a:cubicBezTo>
                    <a:pt x="4830" y="21600"/>
                    <a:pt x="0" y="16753"/>
                    <a:pt x="0" y="10789"/>
                  </a:cubicBezTo>
                  <a:cubicBezTo>
                    <a:pt x="0" y="4847"/>
                    <a:pt x="4830" y="0"/>
                    <a:pt x="10800" y="0"/>
                  </a:cubicBezTo>
                  <a:cubicBezTo>
                    <a:pt x="16770" y="0"/>
                    <a:pt x="21600" y="4847"/>
                    <a:pt x="21600" y="107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F153367-4DBE-C542-94F9-6522C8762D7F}"/>
                </a:ext>
              </a:extLst>
            </p:cNvPr>
            <p:cNvSpPr/>
            <p:nvPr/>
          </p:nvSpPr>
          <p:spPr>
            <a:xfrm>
              <a:off x="9368178" y="1034607"/>
              <a:ext cx="466795" cy="1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29"/>
                    <a:pt x="20420" y="21600"/>
                    <a:pt x="18966" y="21600"/>
                  </a:cubicBezTo>
                  <a:lnTo>
                    <a:pt x="2634" y="21600"/>
                  </a:lnTo>
                  <a:cubicBezTo>
                    <a:pt x="1197" y="21600"/>
                    <a:pt x="0" y="16729"/>
                    <a:pt x="0" y="10800"/>
                  </a:cubicBezTo>
                  <a:lnTo>
                    <a:pt x="0" y="10800"/>
                  </a:lnTo>
                  <a:cubicBezTo>
                    <a:pt x="0" y="4871"/>
                    <a:pt x="1180" y="0"/>
                    <a:pt x="2634" y="0"/>
                  </a:cubicBezTo>
                  <a:lnTo>
                    <a:pt x="18966" y="0"/>
                  </a:lnTo>
                  <a:cubicBezTo>
                    <a:pt x="20420" y="71"/>
                    <a:pt x="21600" y="4871"/>
                    <a:pt x="21600" y="10800"/>
                  </a:cubicBezTo>
                  <a:lnTo>
                    <a:pt x="21600" y="1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1FB036-9C56-CB41-8821-C2C13A550663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30" y="510130"/>
            <a:ext cx="7516106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C736CF7B-B7AE-4246-A6CF-8D08BDBDB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51220" y="1366842"/>
            <a:ext cx="2300711" cy="41513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40B40C88-6069-4E8C-87F2-6B3FF9FBA04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7AF608-26E9-41D5-87FE-74D90983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443FB835-3FDC-4D23-B140-363F1FC3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3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DD154-4087-2D42-91D8-5320DDDC6590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6E6A8928-546E-5E42-A99B-975150298D9B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7AE3FCA9-1D5F-9F41-944E-FFF897B0C49A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9EBE67B5-7808-9D4E-80C3-E6DF1470BC87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767F8E02-F35A-1943-A36D-988C1D297478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46747-B63E-4485-922D-77CACBAA0FEA}"/>
              </a:ext>
            </a:extLst>
          </p:cNvPr>
          <p:cNvGrpSpPr/>
          <p:nvPr userDrawn="1"/>
        </p:nvGrpSpPr>
        <p:grpSpPr>
          <a:xfrm>
            <a:off x="7156636" y="581034"/>
            <a:ext cx="4382349" cy="5695576"/>
            <a:chOff x="7156636" y="581034"/>
            <a:chExt cx="4382349" cy="5695576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A31C8030-81CD-EA46-A444-DC2F955F0EE2}"/>
                </a:ext>
              </a:extLst>
            </p:cNvPr>
            <p:cNvSpPr/>
            <p:nvPr/>
          </p:nvSpPr>
          <p:spPr>
            <a:xfrm>
              <a:off x="7156636" y="581034"/>
              <a:ext cx="4382349" cy="569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641"/>
                  </a:moveTo>
                  <a:cubicBezTo>
                    <a:pt x="21600" y="21168"/>
                    <a:pt x="21040" y="21600"/>
                    <a:pt x="20354" y="21600"/>
                  </a:cubicBezTo>
                  <a:lnTo>
                    <a:pt x="1245" y="21600"/>
                  </a:lnTo>
                  <a:cubicBezTo>
                    <a:pt x="561" y="21600"/>
                    <a:pt x="0" y="21169"/>
                    <a:pt x="0" y="20641"/>
                  </a:cubicBezTo>
                  <a:lnTo>
                    <a:pt x="0" y="959"/>
                  </a:lnTo>
                  <a:cubicBezTo>
                    <a:pt x="0" y="432"/>
                    <a:pt x="561" y="0"/>
                    <a:pt x="1245" y="0"/>
                  </a:cubicBezTo>
                  <a:lnTo>
                    <a:pt x="20353" y="0"/>
                  </a:lnTo>
                  <a:cubicBezTo>
                    <a:pt x="21039" y="0"/>
                    <a:pt x="21599" y="432"/>
                    <a:pt x="21599" y="959"/>
                  </a:cubicBezTo>
                  <a:lnTo>
                    <a:pt x="21599" y="20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E789B4A-1229-1649-BA8B-EE9AD7FD840B}"/>
                </a:ext>
              </a:extLst>
            </p:cNvPr>
            <p:cNvSpPr/>
            <p:nvPr/>
          </p:nvSpPr>
          <p:spPr>
            <a:xfrm>
              <a:off x="9291617" y="789151"/>
              <a:ext cx="112387" cy="11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0"/>
                    <a:pt x="16720" y="21600"/>
                    <a:pt x="10800" y="21600"/>
                  </a:cubicBezTo>
                  <a:cubicBezTo>
                    <a:pt x="4840" y="21600"/>
                    <a:pt x="0" y="16760"/>
                    <a:pt x="0" y="10800"/>
                  </a:cubicBezTo>
                  <a:cubicBezTo>
                    <a:pt x="0" y="4840"/>
                    <a:pt x="4840" y="0"/>
                    <a:pt x="10800" y="0"/>
                  </a:cubicBezTo>
                  <a:cubicBezTo>
                    <a:pt x="16720" y="40"/>
                    <a:pt x="21600" y="4840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4E74DE90-1B4A-A047-8AF2-3D9C110F4003}"/>
                </a:ext>
              </a:extLst>
            </p:cNvPr>
            <p:cNvSpPr/>
            <p:nvPr/>
          </p:nvSpPr>
          <p:spPr>
            <a:xfrm>
              <a:off x="9249474" y="5908863"/>
              <a:ext cx="196672" cy="19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59"/>
                    <a:pt x="16777" y="21600"/>
                    <a:pt x="10811" y="21600"/>
                  </a:cubicBezTo>
                  <a:cubicBezTo>
                    <a:pt x="4846" y="21600"/>
                    <a:pt x="0" y="16759"/>
                    <a:pt x="0" y="10800"/>
                  </a:cubicBezTo>
                  <a:cubicBezTo>
                    <a:pt x="0" y="4841"/>
                    <a:pt x="4823" y="0"/>
                    <a:pt x="10811" y="0"/>
                  </a:cubicBezTo>
                  <a:cubicBezTo>
                    <a:pt x="16754" y="0"/>
                    <a:pt x="21600" y="4841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A639DB-BEB9-1F40-AE91-30D8E7DF88EC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29" y="510130"/>
            <a:ext cx="6270411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780FBE5-C567-4BFF-8EF1-8E0A26AAE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8446" y="1060077"/>
            <a:ext cx="3538728" cy="4727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D3DDAF75-AEF1-47B6-8617-9E79BA1E6E2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A116954-C935-4389-BCDA-B98D6BB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A02BA5C-47E9-414A-9585-C40F7EF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17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CB7FF81-3A91-3B4E-88ED-6C1767D053C0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411CC8A0-D089-864D-B1A3-C282450E2564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AF71C6AF-CE0B-C247-8147-538C541B7E87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C03FD4E-91F9-F142-9951-96DC5FB6896F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3DA8DB3-A5AE-AF4D-8E82-913E3C981650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FC6CBA-0FA6-4ED4-B369-046DBF7FE952}"/>
              </a:ext>
            </a:extLst>
          </p:cNvPr>
          <p:cNvGrpSpPr/>
          <p:nvPr userDrawn="1"/>
        </p:nvGrpSpPr>
        <p:grpSpPr>
          <a:xfrm>
            <a:off x="6727839" y="1308847"/>
            <a:ext cx="7874503" cy="4230700"/>
            <a:chOff x="6727839" y="1308847"/>
            <a:chExt cx="7874503" cy="423070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E4FD3640-F549-2248-9D4A-6066DFA27E50}"/>
                </a:ext>
              </a:extLst>
            </p:cNvPr>
            <p:cNvSpPr/>
            <p:nvPr/>
          </p:nvSpPr>
          <p:spPr>
            <a:xfrm>
              <a:off x="7726060" y="1308847"/>
              <a:ext cx="5893914" cy="388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21082" y="0"/>
                  </a:moveTo>
                  <a:lnTo>
                    <a:pt x="519" y="0"/>
                  </a:lnTo>
                  <a:cubicBezTo>
                    <a:pt x="233" y="0"/>
                    <a:pt x="0" y="355"/>
                    <a:pt x="0" y="787"/>
                  </a:cubicBezTo>
                  <a:lnTo>
                    <a:pt x="0" y="21600"/>
                  </a:lnTo>
                  <a:lnTo>
                    <a:pt x="21599" y="21600"/>
                  </a:lnTo>
                  <a:lnTo>
                    <a:pt x="21599" y="787"/>
                  </a:lnTo>
                  <a:cubicBezTo>
                    <a:pt x="21600" y="355"/>
                    <a:pt x="21367" y="0"/>
                    <a:pt x="21082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08FCD8-5C14-4B59-B4DA-750D08F47D68}"/>
                </a:ext>
              </a:extLst>
            </p:cNvPr>
            <p:cNvGrpSpPr/>
            <p:nvPr userDrawn="1"/>
          </p:nvGrpSpPr>
          <p:grpSpPr>
            <a:xfrm>
              <a:off x="6727839" y="5189727"/>
              <a:ext cx="7874503" cy="349820"/>
              <a:chOff x="6727839" y="5198975"/>
              <a:chExt cx="7874503" cy="349820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82D9C3B7-8259-DF44-B07B-1BCF500CEA8E}"/>
                  </a:ext>
                </a:extLst>
              </p:cNvPr>
              <p:cNvSpPr/>
              <p:nvPr/>
            </p:nvSpPr>
            <p:spPr>
              <a:xfrm>
                <a:off x="6727839" y="5419170"/>
                <a:ext cx="7874355" cy="12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30" y="21600"/>
                    </a:moveTo>
                    <a:lnTo>
                      <a:pt x="97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7674E4E3-4118-4F4E-9787-9B54448ABBA3}"/>
                  </a:ext>
                </a:extLst>
              </p:cNvPr>
              <p:cNvSpPr/>
              <p:nvPr/>
            </p:nvSpPr>
            <p:spPr>
              <a:xfrm>
                <a:off x="10030779" y="5198975"/>
                <a:ext cx="1276110" cy="1296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1711674-7E91-E649-905D-1770716B0722}"/>
                  </a:ext>
                </a:extLst>
              </p:cNvPr>
              <p:cNvSpPr/>
              <p:nvPr/>
            </p:nvSpPr>
            <p:spPr>
              <a:xfrm>
                <a:off x="6727839" y="5198975"/>
                <a:ext cx="7874503" cy="219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66" y="0"/>
                    </a:moveTo>
                    <a:lnTo>
                      <a:pt x="12266" y="4629"/>
                    </a:lnTo>
                    <a:cubicBezTo>
                      <a:pt x="12266" y="7815"/>
                      <a:pt x="12193" y="10425"/>
                      <a:pt x="12104" y="10425"/>
                    </a:cubicBezTo>
                    <a:lnTo>
                      <a:pt x="9485" y="10425"/>
                    </a:lnTo>
                    <a:cubicBezTo>
                      <a:pt x="9396" y="10425"/>
                      <a:pt x="9323" y="7815"/>
                      <a:pt x="9323" y="4629"/>
                    </a:cubicBezTo>
                    <a:lnTo>
                      <a:pt x="93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266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</p:grp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7381CB9-2764-AC49-99FF-493A9C22C21E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29" y="510130"/>
            <a:ext cx="6270411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763889E5-57D0-A54F-8B16-B3C039CC8B61}"/>
              </a:ext>
            </a:extLst>
          </p:cNvPr>
          <p:cNvSpPr/>
          <p:nvPr/>
        </p:nvSpPr>
        <p:spPr>
          <a:xfrm>
            <a:off x="10632647" y="1440965"/>
            <a:ext cx="50206" cy="50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2"/>
                </a:moveTo>
                <a:cubicBezTo>
                  <a:pt x="21600" y="16786"/>
                  <a:pt x="16800" y="21600"/>
                  <a:pt x="10800" y="21600"/>
                </a:cubicBezTo>
                <a:cubicBezTo>
                  <a:pt x="4863" y="21600"/>
                  <a:pt x="0" y="16786"/>
                  <a:pt x="0" y="10832"/>
                </a:cubicBezTo>
                <a:cubicBezTo>
                  <a:pt x="0" y="4814"/>
                  <a:pt x="4863" y="0"/>
                  <a:pt x="10800" y="0"/>
                </a:cubicBezTo>
                <a:cubicBezTo>
                  <a:pt x="16863" y="0"/>
                  <a:pt x="21600" y="4877"/>
                  <a:pt x="21600" y="108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A169B2B-D34A-4F61-B560-11EB872E5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0261" y="1558666"/>
            <a:ext cx="5376672" cy="3456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A653211A-2571-40FF-95FA-14C491DEFA6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CB1741DB-A880-44A7-ACB3-45E2C6B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BC9FB3EC-8D1F-4218-A0CC-6D78B859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09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CF2934FB-4C9E-834C-AE2A-0B3F9AEBDD8C}"/>
              </a:ext>
            </a:extLst>
          </p:cNvPr>
          <p:cNvSpPr/>
          <p:nvPr/>
        </p:nvSpPr>
        <p:spPr>
          <a:xfrm>
            <a:off x="4608076" y="3316145"/>
            <a:ext cx="2217110" cy="2217110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9AED16E-9787-9E4D-8DD5-FA1B55257120}"/>
              </a:ext>
            </a:extLst>
          </p:cNvPr>
          <p:cNvSpPr/>
          <p:nvPr/>
        </p:nvSpPr>
        <p:spPr>
          <a:xfrm>
            <a:off x="998603" y="1906"/>
            <a:ext cx="11193397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9177" y="17537"/>
                </a:moveTo>
                <a:cubicBezTo>
                  <a:pt x="8863" y="14936"/>
                  <a:pt x="9027" y="12434"/>
                  <a:pt x="9548" y="10225"/>
                </a:cubicBezTo>
                <a:cubicBezTo>
                  <a:pt x="9794" y="9184"/>
                  <a:pt x="9584" y="8002"/>
                  <a:pt x="9034" y="7342"/>
                </a:cubicBezTo>
                <a:lnTo>
                  <a:pt x="9034" y="7342"/>
                </a:lnTo>
                <a:cubicBezTo>
                  <a:pt x="8515" y="6721"/>
                  <a:pt x="7814" y="6709"/>
                  <a:pt x="7283" y="7303"/>
                </a:cubicBezTo>
                <a:cubicBezTo>
                  <a:pt x="6557" y="8119"/>
                  <a:pt x="5683" y="8605"/>
                  <a:pt x="4740" y="8635"/>
                </a:cubicBezTo>
                <a:cubicBezTo>
                  <a:pt x="2120" y="8713"/>
                  <a:pt x="-34" y="5209"/>
                  <a:pt x="1" y="924"/>
                </a:cubicBezTo>
                <a:cubicBezTo>
                  <a:pt x="3" y="612"/>
                  <a:pt x="17" y="303"/>
                  <a:pt x="43" y="0"/>
                </a:cubicBezTo>
                <a:lnTo>
                  <a:pt x="9263" y="0"/>
                </a:lnTo>
                <a:cubicBezTo>
                  <a:pt x="9287" y="294"/>
                  <a:pt x="9300" y="585"/>
                  <a:pt x="9304" y="870"/>
                </a:cubicBezTo>
                <a:cubicBezTo>
                  <a:pt x="9318" y="2001"/>
                  <a:pt x="9649" y="3060"/>
                  <a:pt x="10206" y="3733"/>
                </a:cubicBezTo>
                <a:lnTo>
                  <a:pt x="10245" y="3781"/>
                </a:lnTo>
                <a:cubicBezTo>
                  <a:pt x="10977" y="4660"/>
                  <a:pt x="11962" y="4711"/>
                  <a:pt x="12731" y="3922"/>
                </a:cubicBezTo>
                <a:cubicBezTo>
                  <a:pt x="14349" y="2262"/>
                  <a:pt x="16360" y="1530"/>
                  <a:pt x="18485" y="2187"/>
                </a:cubicBezTo>
                <a:cubicBezTo>
                  <a:pt x="19562" y="2520"/>
                  <a:pt x="20627" y="3372"/>
                  <a:pt x="21566" y="4555"/>
                </a:cubicBezTo>
                <a:lnTo>
                  <a:pt x="21566" y="21600"/>
                </a:lnTo>
                <a:lnTo>
                  <a:pt x="10133" y="21600"/>
                </a:lnTo>
                <a:cubicBezTo>
                  <a:pt x="9682" y="20367"/>
                  <a:pt x="9353" y="18999"/>
                  <a:pt x="9177" y="17537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DC07EADF-5FF8-7B42-A189-B858FA35281B}"/>
              </a:ext>
            </a:extLst>
          </p:cNvPr>
          <p:cNvSpPr/>
          <p:nvPr/>
        </p:nvSpPr>
        <p:spPr>
          <a:xfrm>
            <a:off x="6419698" y="136065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E291B-1BF3-714F-9774-C22C2819DD7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29437"/>
            <a:ext cx="360172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A9C92-23FE-464B-A3DB-504D7EE989B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183640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7ECA8-66A0-0542-AA70-1FD075609BE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181153" y="6356356"/>
            <a:ext cx="3681167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12B8CB2-37D8-3D49-BC10-B74B03B764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704740"/>
            <a:ext cx="3601720" cy="116774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03196814-7C22-48E8-957F-ACEDC6DB66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1931" y="0"/>
            <a:ext cx="4163754" cy="2409490"/>
          </a:xfrm>
          <a:custGeom>
            <a:avLst/>
            <a:gdLst>
              <a:gd name="connsiteX0" fmla="*/ 25638 w 4163754"/>
              <a:gd name="connsiteY0" fmla="*/ 0 h 2409490"/>
              <a:gd name="connsiteX1" fmla="*/ 4138116 w 4163754"/>
              <a:gd name="connsiteY1" fmla="*/ 0 h 2409490"/>
              <a:gd name="connsiteX2" fmla="*/ 4163754 w 4163754"/>
              <a:gd name="connsiteY2" fmla="*/ 326620 h 2409490"/>
              <a:gd name="connsiteX3" fmla="*/ 3999903 w 4163754"/>
              <a:gd name="connsiteY3" fmla="*/ 1137145 h 2409490"/>
              <a:gd name="connsiteX4" fmla="*/ 3555191 w 4163754"/>
              <a:gd name="connsiteY4" fmla="*/ 1798974 h 2409490"/>
              <a:gd name="connsiteX5" fmla="*/ 2893231 w 4163754"/>
              <a:gd name="connsiteY5" fmla="*/ 2245734 h 2409490"/>
              <a:gd name="connsiteX6" fmla="*/ 2082841 w 4163754"/>
              <a:gd name="connsiteY6" fmla="*/ 2409490 h 2409490"/>
              <a:gd name="connsiteX7" fmla="*/ 1272451 w 4163754"/>
              <a:gd name="connsiteY7" fmla="*/ 2245734 h 2409490"/>
              <a:gd name="connsiteX8" fmla="*/ 610491 w 4163754"/>
              <a:gd name="connsiteY8" fmla="*/ 1798974 h 2409490"/>
              <a:gd name="connsiteX9" fmla="*/ 163852 w 4163754"/>
              <a:gd name="connsiteY9" fmla="*/ 1137145 h 2409490"/>
              <a:gd name="connsiteX10" fmla="*/ 0 w 4163754"/>
              <a:gd name="connsiteY10" fmla="*/ 326620 h 2409490"/>
              <a:gd name="connsiteX11" fmla="*/ 25638 w 4163754"/>
              <a:gd name="connsiteY11" fmla="*/ 0 h 24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3754" h="2409490">
                <a:moveTo>
                  <a:pt x="25638" y="0"/>
                </a:moveTo>
                <a:lnTo>
                  <a:pt x="4138116" y="0"/>
                </a:lnTo>
                <a:cubicBezTo>
                  <a:pt x="4155272" y="107646"/>
                  <a:pt x="4163754" y="216185"/>
                  <a:pt x="4163754" y="326620"/>
                </a:cubicBezTo>
                <a:cubicBezTo>
                  <a:pt x="4163754" y="607615"/>
                  <a:pt x="4108430" y="880022"/>
                  <a:pt x="3999903" y="1137145"/>
                </a:cubicBezTo>
                <a:cubicBezTo>
                  <a:pt x="3897158" y="1384788"/>
                  <a:pt x="3746608" y="1607554"/>
                  <a:pt x="3555191" y="1798974"/>
                </a:cubicBezTo>
                <a:cubicBezTo>
                  <a:pt x="3363774" y="1990395"/>
                  <a:pt x="3140936" y="2139984"/>
                  <a:pt x="2893231" y="2245734"/>
                </a:cubicBezTo>
                <a:cubicBezTo>
                  <a:pt x="2637044" y="2354273"/>
                  <a:pt x="2364665" y="2409490"/>
                  <a:pt x="2082841" y="2409490"/>
                </a:cubicBezTo>
                <a:cubicBezTo>
                  <a:pt x="1801788" y="2409490"/>
                  <a:pt x="1529409" y="2354273"/>
                  <a:pt x="1272451" y="2245734"/>
                </a:cubicBezTo>
                <a:cubicBezTo>
                  <a:pt x="1024746" y="2140877"/>
                  <a:pt x="801908" y="1990395"/>
                  <a:pt x="610491" y="1798974"/>
                </a:cubicBezTo>
                <a:cubicBezTo>
                  <a:pt x="419074" y="1607554"/>
                  <a:pt x="269487" y="1384788"/>
                  <a:pt x="163852" y="1137145"/>
                </a:cubicBezTo>
                <a:cubicBezTo>
                  <a:pt x="55324" y="880914"/>
                  <a:pt x="0" y="608619"/>
                  <a:pt x="0" y="326620"/>
                </a:cubicBezTo>
                <a:cubicBezTo>
                  <a:pt x="0" y="216185"/>
                  <a:pt x="8482" y="106642"/>
                  <a:pt x="2563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8E10CF82-E6FC-4B51-B8B0-F1E3596867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0180" y="950976"/>
            <a:ext cx="6181820" cy="5907024"/>
          </a:xfrm>
          <a:custGeom>
            <a:avLst/>
            <a:gdLst>
              <a:gd name="connsiteX0" fmla="*/ 3778065 w 6181820"/>
              <a:gd name="connsiteY0" fmla="*/ 0 h 5904043"/>
              <a:gd name="connsiteX1" fmla="*/ 5248537 w 6181820"/>
              <a:gd name="connsiteY1" fmla="*/ 297196 h 5904043"/>
              <a:gd name="connsiteX2" fmla="*/ 6181820 w 6181820"/>
              <a:gd name="connsiteY2" fmla="*/ 863698 h 5904043"/>
              <a:gd name="connsiteX3" fmla="*/ 6181820 w 6181820"/>
              <a:gd name="connsiteY3" fmla="*/ 5904043 h 5904043"/>
              <a:gd name="connsiteX4" fmla="*/ 654134 w 6181820"/>
              <a:gd name="connsiteY4" fmla="*/ 5904043 h 5904043"/>
              <a:gd name="connsiteX5" fmla="*/ 460417 w 6181820"/>
              <a:gd name="connsiteY5" fmla="*/ 5586357 h 5904043"/>
              <a:gd name="connsiteX6" fmla="*/ 297071 w 6181820"/>
              <a:gd name="connsiteY6" fmla="*/ 5248629 h 5904043"/>
              <a:gd name="connsiteX7" fmla="*/ 0 w 6181820"/>
              <a:gd name="connsiteY7" fmla="*/ 3777963 h 5904043"/>
              <a:gd name="connsiteX8" fmla="*/ 297071 w 6181820"/>
              <a:gd name="connsiteY8" fmla="*/ 2307570 h 5904043"/>
              <a:gd name="connsiteX9" fmla="*/ 1106718 w 6181820"/>
              <a:gd name="connsiteY9" fmla="*/ 1106759 h 5904043"/>
              <a:gd name="connsiteX10" fmla="*/ 2307593 w 6181820"/>
              <a:gd name="connsiteY10" fmla="*/ 297196 h 5904043"/>
              <a:gd name="connsiteX11" fmla="*/ 3778065 w 6181820"/>
              <a:gd name="connsiteY11" fmla="*/ 0 h 590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1820" h="5904043">
                <a:moveTo>
                  <a:pt x="3778065" y="0"/>
                </a:moveTo>
                <a:cubicBezTo>
                  <a:pt x="4288638" y="0"/>
                  <a:pt x="4782897" y="100068"/>
                  <a:pt x="5248537" y="297196"/>
                </a:cubicBezTo>
                <a:cubicBezTo>
                  <a:pt x="5587678" y="439915"/>
                  <a:pt x="5899918" y="630481"/>
                  <a:pt x="6181820" y="863698"/>
                </a:cubicBezTo>
                <a:lnTo>
                  <a:pt x="6181820" y="5904043"/>
                </a:lnTo>
                <a:lnTo>
                  <a:pt x="654134" y="5904043"/>
                </a:lnTo>
                <a:lnTo>
                  <a:pt x="460417" y="5586357"/>
                </a:lnTo>
                <a:cubicBezTo>
                  <a:pt x="400674" y="5476857"/>
                  <a:pt x="346154" y="5364281"/>
                  <a:pt x="297071" y="5248629"/>
                </a:cubicBezTo>
                <a:cubicBezTo>
                  <a:pt x="99882" y="4782740"/>
                  <a:pt x="0" y="4288417"/>
                  <a:pt x="0" y="3777963"/>
                </a:cubicBezTo>
                <a:cubicBezTo>
                  <a:pt x="0" y="3267509"/>
                  <a:pt x="99882" y="2773186"/>
                  <a:pt x="297071" y="2307570"/>
                </a:cubicBezTo>
                <a:cubicBezTo>
                  <a:pt x="487677" y="1858086"/>
                  <a:pt x="760135" y="1453441"/>
                  <a:pt x="1106718" y="1106759"/>
                </a:cubicBezTo>
                <a:cubicBezTo>
                  <a:pt x="1453300" y="760077"/>
                  <a:pt x="1857981" y="487488"/>
                  <a:pt x="2307593" y="297196"/>
                </a:cubicBezTo>
                <a:cubicBezTo>
                  <a:pt x="2773233" y="100068"/>
                  <a:pt x="3267492" y="0"/>
                  <a:pt x="377806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46002DC1-0BAB-974D-9D26-8D22732A25EE}"/>
              </a:ext>
            </a:extLst>
          </p:cNvPr>
          <p:cNvSpPr/>
          <p:nvPr/>
        </p:nvSpPr>
        <p:spPr>
          <a:xfrm>
            <a:off x="1135198" y="3620903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F0EE872D-1A89-D242-B1FF-9DE294EE8BFD}"/>
              </a:ext>
            </a:extLst>
          </p:cNvPr>
          <p:cNvSpPr/>
          <p:nvPr/>
        </p:nvSpPr>
        <p:spPr>
          <a:xfrm>
            <a:off x="811392" y="1906"/>
            <a:ext cx="10569215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18888" y="20529"/>
                </a:moveTo>
                <a:cubicBezTo>
                  <a:pt x="18888" y="17270"/>
                  <a:pt x="18122" y="14294"/>
                  <a:pt x="16859" y="12020"/>
                </a:cubicBezTo>
                <a:cubicBezTo>
                  <a:pt x="16507" y="11387"/>
                  <a:pt x="16480" y="10459"/>
                  <a:pt x="16798" y="9784"/>
                </a:cubicBezTo>
                <a:lnTo>
                  <a:pt x="16989" y="9376"/>
                </a:lnTo>
                <a:cubicBezTo>
                  <a:pt x="17205" y="8911"/>
                  <a:pt x="17553" y="8644"/>
                  <a:pt x="17919" y="8644"/>
                </a:cubicBezTo>
                <a:cubicBezTo>
                  <a:pt x="17921" y="8644"/>
                  <a:pt x="17923" y="8644"/>
                  <a:pt x="17925" y="8644"/>
                </a:cubicBezTo>
                <a:cubicBezTo>
                  <a:pt x="19983" y="8644"/>
                  <a:pt x="21600" y="5668"/>
                  <a:pt x="21124" y="2307"/>
                </a:cubicBezTo>
                <a:cubicBezTo>
                  <a:pt x="21000" y="1431"/>
                  <a:pt x="20732" y="642"/>
                  <a:pt x="20360" y="0"/>
                </a:cubicBezTo>
                <a:lnTo>
                  <a:pt x="15510" y="0"/>
                </a:lnTo>
                <a:cubicBezTo>
                  <a:pt x="14971" y="918"/>
                  <a:pt x="14642" y="2142"/>
                  <a:pt x="14642" y="3489"/>
                </a:cubicBezTo>
                <a:cubicBezTo>
                  <a:pt x="14642" y="4162"/>
                  <a:pt x="14724" y="4807"/>
                  <a:pt x="14873" y="5395"/>
                </a:cubicBezTo>
                <a:cubicBezTo>
                  <a:pt x="15045" y="6070"/>
                  <a:pt x="14980" y="6835"/>
                  <a:pt x="14705" y="7420"/>
                </a:cubicBezTo>
                <a:lnTo>
                  <a:pt x="14694" y="7447"/>
                </a:lnTo>
                <a:cubicBezTo>
                  <a:pt x="14348" y="8188"/>
                  <a:pt x="13740" y="8488"/>
                  <a:pt x="13184" y="8206"/>
                </a:cubicBezTo>
                <a:cubicBezTo>
                  <a:pt x="12383" y="7798"/>
                  <a:pt x="11529" y="7579"/>
                  <a:pt x="10642" y="7579"/>
                </a:cubicBezTo>
                <a:cubicBezTo>
                  <a:pt x="9691" y="7579"/>
                  <a:pt x="8777" y="7831"/>
                  <a:pt x="7927" y="8296"/>
                </a:cubicBezTo>
                <a:cubicBezTo>
                  <a:pt x="7390" y="8590"/>
                  <a:pt x="6794" y="8296"/>
                  <a:pt x="6457" y="7576"/>
                </a:cubicBezTo>
                <a:lnTo>
                  <a:pt x="6444" y="7546"/>
                </a:lnTo>
                <a:cubicBezTo>
                  <a:pt x="6169" y="6958"/>
                  <a:pt x="6121" y="6190"/>
                  <a:pt x="6302" y="5521"/>
                </a:cubicBezTo>
                <a:cubicBezTo>
                  <a:pt x="6440" y="5017"/>
                  <a:pt x="6528" y="4471"/>
                  <a:pt x="6557" y="3898"/>
                </a:cubicBezTo>
                <a:cubicBezTo>
                  <a:pt x="6633" y="2373"/>
                  <a:pt x="6314" y="1002"/>
                  <a:pt x="5741" y="0"/>
                </a:cubicBezTo>
                <a:lnTo>
                  <a:pt x="868" y="0"/>
                </a:lnTo>
                <a:cubicBezTo>
                  <a:pt x="329" y="918"/>
                  <a:pt x="0" y="2142"/>
                  <a:pt x="0" y="3489"/>
                </a:cubicBezTo>
                <a:cubicBezTo>
                  <a:pt x="0" y="6337"/>
                  <a:pt x="1470" y="8644"/>
                  <a:pt x="3283" y="8644"/>
                </a:cubicBezTo>
                <a:lnTo>
                  <a:pt x="3287" y="8644"/>
                </a:lnTo>
                <a:cubicBezTo>
                  <a:pt x="3583" y="8644"/>
                  <a:pt x="3860" y="8866"/>
                  <a:pt x="4036" y="9238"/>
                </a:cubicBezTo>
                <a:lnTo>
                  <a:pt x="4036" y="9238"/>
                </a:lnTo>
                <a:cubicBezTo>
                  <a:pt x="4531" y="10300"/>
                  <a:pt x="4523" y="11744"/>
                  <a:pt x="4023" y="12797"/>
                </a:cubicBezTo>
                <a:cubicBezTo>
                  <a:pt x="2874" y="15218"/>
                  <a:pt x="2251" y="18294"/>
                  <a:pt x="2419" y="21600"/>
                </a:cubicBezTo>
                <a:lnTo>
                  <a:pt x="18862" y="21600"/>
                </a:lnTo>
                <a:cubicBezTo>
                  <a:pt x="18879" y="21249"/>
                  <a:pt x="18888" y="20889"/>
                  <a:pt x="18888" y="20529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D6ADCC8-00B7-7849-B598-7EBDE344F200}"/>
              </a:ext>
            </a:extLst>
          </p:cNvPr>
          <p:cNvSpPr/>
          <p:nvPr/>
        </p:nvSpPr>
        <p:spPr>
          <a:xfrm>
            <a:off x="6744643" y="668563"/>
            <a:ext cx="956182" cy="956177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55C011E-B5F0-9449-A642-2026DD9E4C1F}"/>
              </a:ext>
            </a:extLst>
          </p:cNvPr>
          <p:cNvSpPr/>
          <p:nvPr/>
        </p:nvSpPr>
        <p:spPr>
          <a:xfrm>
            <a:off x="2335181" y="2735200"/>
            <a:ext cx="7556089" cy="4118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812"/>
                </a:moveTo>
                <a:cubicBezTo>
                  <a:pt x="21600" y="17135"/>
                  <a:pt x="21314" y="14543"/>
                  <a:pt x="20751" y="12101"/>
                </a:cubicBezTo>
                <a:cubicBezTo>
                  <a:pt x="20206" y="9744"/>
                  <a:pt x="19427" y="7621"/>
                  <a:pt x="18436" y="5803"/>
                </a:cubicBezTo>
                <a:cubicBezTo>
                  <a:pt x="17446" y="3985"/>
                  <a:pt x="16288" y="2557"/>
                  <a:pt x="15003" y="1558"/>
                </a:cubicBezTo>
                <a:cubicBezTo>
                  <a:pt x="13672" y="524"/>
                  <a:pt x="12259" y="0"/>
                  <a:pt x="10800" y="0"/>
                </a:cubicBezTo>
                <a:cubicBezTo>
                  <a:pt x="9341" y="0"/>
                  <a:pt x="7928" y="524"/>
                  <a:pt x="6597" y="1558"/>
                </a:cubicBezTo>
                <a:cubicBezTo>
                  <a:pt x="5312" y="2557"/>
                  <a:pt x="4154" y="3985"/>
                  <a:pt x="3164" y="5803"/>
                </a:cubicBezTo>
                <a:cubicBezTo>
                  <a:pt x="2173" y="7621"/>
                  <a:pt x="1394" y="9744"/>
                  <a:pt x="849" y="12101"/>
                </a:cubicBezTo>
                <a:cubicBezTo>
                  <a:pt x="286" y="14543"/>
                  <a:pt x="0" y="17135"/>
                  <a:pt x="0" y="19812"/>
                </a:cubicBezTo>
                <a:cubicBezTo>
                  <a:pt x="0" y="20411"/>
                  <a:pt x="14" y="21006"/>
                  <a:pt x="44" y="21600"/>
                </a:cubicBezTo>
                <a:lnTo>
                  <a:pt x="21556" y="21600"/>
                </a:lnTo>
                <a:cubicBezTo>
                  <a:pt x="21584" y="21006"/>
                  <a:pt x="21600" y="20411"/>
                  <a:pt x="21600" y="1981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F3D56-37DD-7449-ACA9-64C3DA9A195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039781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5E3AA-1991-F34C-AA1F-A7775C9662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529840" y="6356356"/>
            <a:ext cx="713232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D8FA4-C217-5442-B039-1D1BBCB8A0E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8470" y="6356356"/>
            <a:ext cx="100533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881D3F9E-8BAB-3C40-9C37-45E48DB434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85096" y="3484384"/>
            <a:ext cx="6077624" cy="1363028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F79892-7055-524B-AED3-8AA07C267D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381332" y="4951453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D2E5D359-4D89-4CF5-B0F3-22245850CD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4721" y="0"/>
            <a:ext cx="2605685" cy="2414016"/>
          </a:xfrm>
          <a:custGeom>
            <a:avLst/>
            <a:gdLst>
              <a:gd name="connsiteX0" fmla="*/ 610792 w 2605685"/>
              <a:gd name="connsiteY0" fmla="*/ 0 h 2406635"/>
              <a:gd name="connsiteX1" fmla="*/ 1994870 w 2605685"/>
              <a:gd name="connsiteY1" fmla="*/ 0 h 2406635"/>
              <a:gd name="connsiteX2" fmla="*/ 2111284 w 2605685"/>
              <a:gd name="connsiteY2" fmla="*/ 82385 h 2406635"/>
              <a:gd name="connsiteX3" fmla="*/ 2223759 w 2605685"/>
              <a:gd name="connsiteY3" fmla="*/ 182890 h 2406635"/>
              <a:gd name="connsiteX4" fmla="*/ 2605685 w 2605685"/>
              <a:gd name="connsiteY4" fmla="*/ 1103768 h 2406635"/>
              <a:gd name="connsiteX5" fmla="*/ 2223759 w 2605685"/>
              <a:gd name="connsiteY5" fmla="*/ 2024758 h 2406635"/>
              <a:gd name="connsiteX6" fmla="*/ 1302843 w 2605685"/>
              <a:gd name="connsiteY6" fmla="*/ 2406635 h 2406635"/>
              <a:gd name="connsiteX7" fmla="*/ 381926 w 2605685"/>
              <a:gd name="connsiteY7" fmla="*/ 2024758 h 2406635"/>
              <a:gd name="connsiteX8" fmla="*/ 0 w 2605685"/>
              <a:gd name="connsiteY8" fmla="*/ 1103768 h 2406635"/>
              <a:gd name="connsiteX9" fmla="*/ 381926 w 2605685"/>
              <a:gd name="connsiteY9" fmla="*/ 182890 h 2406635"/>
              <a:gd name="connsiteX10" fmla="*/ 494402 w 2605685"/>
              <a:gd name="connsiteY10" fmla="*/ 82008 h 24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5685" h="2406635">
                <a:moveTo>
                  <a:pt x="610792" y="0"/>
                </a:moveTo>
                <a:lnTo>
                  <a:pt x="1994870" y="0"/>
                </a:lnTo>
                <a:lnTo>
                  <a:pt x="2111284" y="82385"/>
                </a:lnTo>
                <a:cubicBezTo>
                  <a:pt x="2150444" y="113590"/>
                  <a:pt x="2188052" y="147180"/>
                  <a:pt x="2223759" y="182890"/>
                </a:cubicBezTo>
                <a:cubicBezTo>
                  <a:pt x="2470455" y="428621"/>
                  <a:pt x="2605685" y="756151"/>
                  <a:pt x="2605685" y="1103768"/>
                </a:cubicBezTo>
                <a:cubicBezTo>
                  <a:pt x="2605685" y="1451385"/>
                  <a:pt x="2469490" y="1779027"/>
                  <a:pt x="2223759" y="2024758"/>
                </a:cubicBezTo>
                <a:cubicBezTo>
                  <a:pt x="1978029" y="2271382"/>
                  <a:pt x="1650509" y="2406635"/>
                  <a:pt x="1302843" y="2406635"/>
                </a:cubicBezTo>
                <a:cubicBezTo>
                  <a:pt x="955177" y="2406635"/>
                  <a:pt x="628622" y="2270490"/>
                  <a:pt x="381926" y="2024758"/>
                </a:cubicBezTo>
                <a:cubicBezTo>
                  <a:pt x="135230" y="1779027"/>
                  <a:pt x="0" y="1451385"/>
                  <a:pt x="0" y="1103768"/>
                </a:cubicBezTo>
                <a:cubicBezTo>
                  <a:pt x="0" y="756151"/>
                  <a:pt x="136195" y="428621"/>
                  <a:pt x="381926" y="182890"/>
                </a:cubicBezTo>
                <a:cubicBezTo>
                  <a:pt x="417634" y="146677"/>
                  <a:pt x="455241" y="113087"/>
                  <a:pt x="494402" y="820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9413D801-1F4C-4854-9110-D02737E4EF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857" y="1905"/>
            <a:ext cx="2605685" cy="2414016"/>
          </a:xfrm>
          <a:custGeom>
            <a:avLst/>
            <a:gdLst>
              <a:gd name="connsiteX0" fmla="*/ 610792 w 2605685"/>
              <a:gd name="connsiteY0" fmla="*/ 0 h 2406635"/>
              <a:gd name="connsiteX1" fmla="*/ 1994870 w 2605685"/>
              <a:gd name="connsiteY1" fmla="*/ 0 h 2406635"/>
              <a:gd name="connsiteX2" fmla="*/ 2111283 w 2605685"/>
              <a:gd name="connsiteY2" fmla="*/ 82385 h 2406635"/>
              <a:gd name="connsiteX3" fmla="*/ 2223759 w 2605685"/>
              <a:gd name="connsiteY3" fmla="*/ 182890 h 2406635"/>
              <a:gd name="connsiteX4" fmla="*/ 2605685 w 2605685"/>
              <a:gd name="connsiteY4" fmla="*/ 1103768 h 2406635"/>
              <a:gd name="connsiteX5" fmla="*/ 2223759 w 2605685"/>
              <a:gd name="connsiteY5" fmla="*/ 2024758 h 2406635"/>
              <a:gd name="connsiteX6" fmla="*/ 1302843 w 2605685"/>
              <a:gd name="connsiteY6" fmla="*/ 2406635 h 2406635"/>
              <a:gd name="connsiteX7" fmla="*/ 381926 w 2605685"/>
              <a:gd name="connsiteY7" fmla="*/ 2024758 h 2406635"/>
              <a:gd name="connsiteX8" fmla="*/ 0 w 2605685"/>
              <a:gd name="connsiteY8" fmla="*/ 1103768 h 2406635"/>
              <a:gd name="connsiteX9" fmla="*/ 381926 w 2605685"/>
              <a:gd name="connsiteY9" fmla="*/ 182890 h 2406635"/>
              <a:gd name="connsiteX10" fmla="*/ 494402 w 2605685"/>
              <a:gd name="connsiteY10" fmla="*/ 82008 h 24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5685" h="2406635">
                <a:moveTo>
                  <a:pt x="610792" y="0"/>
                </a:moveTo>
                <a:lnTo>
                  <a:pt x="1994870" y="0"/>
                </a:lnTo>
                <a:lnTo>
                  <a:pt x="2111283" y="82385"/>
                </a:lnTo>
                <a:cubicBezTo>
                  <a:pt x="2150444" y="113590"/>
                  <a:pt x="2188052" y="147180"/>
                  <a:pt x="2223759" y="182890"/>
                </a:cubicBezTo>
                <a:cubicBezTo>
                  <a:pt x="2470455" y="428621"/>
                  <a:pt x="2605685" y="756151"/>
                  <a:pt x="2605685" y="1103768"/>
                </a:cubicBezTo>
                <a:cubicBezTo>
                  <a:pt x="2605685" y="1451385"/>
                  <a:pt x="2469490" y="1779027"/>
                  <a:pt x="2223759" y="2024758"/>
                </a:cubicBezTo>
                <a:cubicBezTo>
                  <a:pt x="1978029" y="2271382"/>
                  <a:pt x="1650508" y="2406635"/>
                  <a:pt x="1302843" y="2406635"/>
                </a:cubicBezTo>
                <a:cubicBezTo>
                  <a:pt x="955177" y="2406635"/>
                  <a:pt x="627656" y="2270490"/>
                  <a:pt x="381926" y="2024758"/>
                </a:cubicBezTo>
                <a:cubicBezTo>
                  <a:pt x="135230" y="1779027"/>
                  <a:pt x="0" y="1451385"/>
                  <a:pt x="0" y="1103768"/>
                </a:cubicBezTo>
                <a:cubicBezTo>
                  <a:pt x="0" y="756151"/>
                  <a:pt x="136195" y="428621"/>
                  <a:pt x="381926" y="182890"/>
                </a:cubicBezTo>
                <a:cubicBezTo>
                  <a:pt x="417634" y="146677"/>
                  <a:pt x="455241" y="113087"/>
                  <a:pt x="494402" y="820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3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5067F010-FAB4-D748-827C-0B4E0E11348C}"/>
              </a:ext>
            </a:extLst>
          </p:cNvPr>
          <p:cNvSpPr/>
          <p:nvPr/>
        </p:nvSpPr>
        <p:spPr>
          <a:xfrm>
            <a:off x="2219017" y="210473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B6B1B152-55CE-9449-8F1C-4905D8E45556}"/>
              </a:ext>
            </a:extLst>
          </p:cNvPr>
          <p:cNvSpPr/>
          <p:nvPr/>
        </p:nvSpPr>
        <p:spPr>
          <a:xfrm>
            <a:off x="-2646" y="0"/>
            <a:ext cx="8133292" cy="6858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600" extrusionOk="0">
                <a:moveTo>
                  <a:pt x="0" y="21600"/>
                </a:moveTo>
                <a:lnTo>
                  <a:pt x="5998" y="21600"/>
                </a:lnTo>
                <a:cubicBezTo>
                  <a:pt x="7782" y="19821"/>
                  <a:pt x="9113" y="17425"/>
                  <a:pt x="9758" y="14687"/>
                </a:cubicBezTo>
                <a:cubicBezTo>
                  <a:pt x="10000" y="13658"/>
                  <a:pt x="10789" y="12944"/>
                  <a:pt x="11691" y="12944"/>
                </a:cubicBezTo>
                <a:lnTo>
                  <a:pt x="12307" y="12944"/>
                </a:lnTo>
                <a:cubicBezTo>
                  <a:pt x="12946" y="12944"/>
                  <a:pt x="13543" y="13316"/>
                  <a:pt x="13922" y="13928"/>
                </a:cubicBezTo>
                <a:cubicBezTo>
                  <a:pt x="14695" y="15173"/>
                  <a:pt x="15938" y="15980"/>
                  <a:pt x="17340" y="15977"/>
                </a:cubicBezTo>
                <a:cubicBezTo>
                  <a:pt x="19685" y="15974"/>
                  <a:pt x="21600" y="13676"/>
                  <a:pt x="21577" y="10893"/>
                </a:cubicBezTo>
                <a:cubicBezTo>
                  <a:pt x="21555" y="8137"/>
                  <a:pt x="19665" y="5908"/>
                  <a:pt x="17338" y="5908"/>
                </a:cubicBezTo>
                <a:cubicBezTo>
                  <a:pt x="15930" y="5908"/>
                  <a:pt x="14682" y="6724"/>
                  <a:pt x="13912" y="7975"/>
                </a:cubicBezTo>
                <a:cubicBezTo>
                  <a:pt x="13538" y="8584"/>
                  <a:pt x="12934" y="8941"/>
                  <a:pt x="12300" y="8941"/>
                </a:cubicBezTo>
                <a:lnTo>
                  <a:pt x="11693" y="8941"/>
                </a:lnTo>
                <a:cubicBezTo>
                  <a:pt x="10794" y="8941"/>
                  <a:pt x="10003" y="8230"/>
                  <a:pt x="9760" y="7198"/>
                </a:cubicBezTo>
                <a:cubicBezTo>
                  <a:pt x="9083" y="4313"/>
                  <a:pt x="7640" y="1802"/>
                  <a:pt x="5708" y="0"/>
                </a:cubicBezTo>
                <a:lnTo>
                  <a:pt x="3" y="0"/>
                </a:lnTo>
                <a:lnTo>
                  <a:pt x="3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00B9C33A-3108-7747-83F9-D52684091EA3}"/>
              </a:ext>
            </a:extLst>
          </p:cNvPr>
          <p:cNvSpPr/>
          <p:nvPr/>
        </p:nvSpPr>
        <p:spPr>
          <a:xfrm>
            <a:off x="4704080" y="4977339"/>
            <a:ext cx="956182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FF0F3-8DAD-D04D-9A88-2B09BFE2BF1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04080" y="365129"/>
            <a:ext cx="66497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9B275-A09D-EC43-9CC8-377F29D219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108960" y="6356356"/>
            <a:ext cx="2141058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4A-8650-1044-89D4-51B807BAD1F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5389772" y="6356356"/>
            <a:ext cx="4221588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261B-0F61-9A4D-95D1-448E9DF6E86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784080" y="6356356"/>
            <a:ext cx="156972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46D1E8-30BD-494A-848C-7200F88B462D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290560" y="1838961"/>
            <a:ext cx="3063240" cy="4379922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Edit Master text styles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Third level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Fourth level</a:t>
            </a:r>
          </a:p>
          <a:p>
            <a:pPr lvl="4">
              <a:spcBef>
                <a:spcPts val="0"/>
              </a:spcBef>
            </a:pPr>
            <a:r>
              <a:rPr lang="en-US" dirty="0"/>
              <a:t>Fifth level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4EDA4790-CE40-4CEE-9A79-2EB40E1892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493008" cy="6858000"/>
          </a:xfrm>
          <a:custGeom>
            <a:avLst/>
            <a:gdLst>
              <a:gd name="connsiteX0" fmla="*/ 0 w 3491530"/>
              <a:gd name="connsiteY0" fmla="*/ 0 h 6855461"/>
              <a:gd name="connsiteX1" fmla="*/ 1545294 w 3491530"/>
              <a:gd name="connsiteY1" fmla="*/ 0 h 6855461"/>
              <a:gd name="connsiteX2" fmla="*/ 1744052 w 3491530"/>
              <a:gd name="connsiteY2" fmla="*/ 130018 h 6855461"/>
              <a:gd name="connsiteX3" fmla="*/ 2299908 w 3491530"/>
              <a:gd name="connsiteY3" fmla="*/ 595548 h 6855461"/>
              <a:gd name="connsiteX4" fmla="*/ 3172258 w 3491530"/>
              <a:gd name="connsiteY4" fmla="*/ 1888863 h 6855461"/>
              <a:gd name="connsiteX5" fmla="*/ 3487278 w 3491530"/>
              <a:gd name="connsiteY5" fmla="*/ 3266461 h 6855461"/>
              <a:gd name="connsiteX6" fmla="*/ 3491530 w 3491530"/>
              <a:gd name="connsiteY6" fmla="*/ 3439749 h 6855461"/>
              <a:gd name="connsiteX7" fmla="*/ 3491530 w 3491530"/>
              <a:gd name="connsiteY7" fmla="*/ 3503605 h 6855461"/>
              <a:gd name="connsiteX8" fmla="*/ 3487278 w 3491530"/>
              <a:gd name="connsiteY8" fmla="*/ 3676662 h 6855461"/>
              <a:gd name="connsiteX9" fmla="*/ 3172258 w 3491530"/>
              <a:gd name="connsiteY9" fmla="*/ 5054534 h 6855461"/>
              <a:gd name="connsiteX10" fmla="*/ 2299908 w 3491530"/>
              <a:gd name="connsiteY10" fmla="*/ 6347849 h 6855461"/>
              <a:gd name="connsiteX11" fmla="*/ 1682761 w 3491530"/>
              <a:gd name="connsiteY11" fmla="*/ 6855461 h 6855461"/>
              <a:gd name="connsiteX12" fmla="*/ 0 w 3491530"/>
              <a:gd name="connsiteY12" fmla="*/ 6855461 h 685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1530" h="6855461">
                <a:moveTo>
                  <a:pt x="0" y="0"/>
                </a:moveTo>
                <a:lnTo>
                  <a:pt x="1545294" y="0"/>
                </a:lnTo>
                <a:lnTo>
                  <a:pt x="1744052" y="130018"/>
                </a:lnTo>
                <a:cubicBezTo>
                  <a:pt x="1941391" y="267517"/>
                  <a:pt x="2127063" y="422693"/>
                  <a:pt x="2299908" y="595548"/>
                </a:cubicBezTo>
                <a:cubicBezTo>
                  <a:pt x="2674303" y="969828"/>
                  <a:pt x="2967513" y="1404108"/>
                  <a:pt x="3172258" y="1888863"/>
                </a:cubicBezTo>
                <a:cubicBezTo>
                  <a:pt x="3358203" y="2327191"/>
                  <a:pt x="3463787" y="2789580"/>
                  <a:pt x="3487278" y="3266461"/>
                </a:cubicBezTo>
                <a:lnTo>
                  <a:pt x="3491530" y="3439749"/>
                </a:lnTo>
                <a:lnTo>
                  <a:pt x="3491530" y="3503605"/>
                </a:lnTo>
                <a:lnTo>
                  <a:pt x="3487278" y="3676662"/>
                </a:lnTo>
                <a:cubicBezTo>
                  <a:pt x="3463787" y="4153088"/>
                  <a:pt x="3358203" y="4616206"/>
                  <a:pt x="3172258" y="5054534"/>
                </a:cubicBezTo>
                <a:cubicBezTo>
                  <a:pt x="2966543" y="5539289"/>
                  <a:pt x="2673333" y="5974521"/>
                  <a:pt x="2299908" y="6347849"/>
                </a:cubicBezTo>
                <a:cubicBezTo>
                  <a:pt x="2109394" y="6538323"/>
                  <a:pt x="1903840" y="6707844"/>
                  <a:pt x="1682761" y="6855461"/>
                </a:cubicBezTo>
                <a:lnTo>
                  <a:pt x="0" y="6855461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FF80298A-F769-4F22-9835-63A5D5626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6116" y="2218699"/>
            <a:ext cx="2505456" cy="2500918"/>
          </a:xfrm>
          <a:custGeom>
            <a:avLst/>
            <a:gdLst>
              <a:gd name="connsiteX0" fmla="*/ 1250458 w 2500916"/>
              <a:gd name="connsiteY0" fmla="*/ 0 h 2500918"/>
              <a:gd name="connsiteX1" fmla="*/ 2500916 w 2500916"/>
              <a:gd name="connsiteY1" fmla="*/ 1250459 h 2500918"/>
              <a:gd name="connsiteX2" fmla="*/ 1250458 w 2500916"/>
              <a:gd name="connsiteY2" fmla="*/ 2500918 h 2500918"/>
              <a:gd name="connsiteX3" fmla="*/ 0 w 2500916"/>
              <a:gd name="connsiteY3" fmla="*/ 1250459 h 2500918"/>
              <a:gd name="connsiteX4" fmla="*/ 1250458 w 2500916"/>
              <a:gd name="connsiteY4" fmla="*/ 0 h 25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916" h="2500918">
                <a:moveTo>
                  <a:pt x="1250458" y="0"/>
                </a:moveTo>
                <a:cubicBezTo>
                  <a:pt x="1941067" y="0"/>
                  <a:pt x="2500916" y="559850"/>
                  <a:pt x="2500916" y="1250459"/>
                </a:cubicBezTo>
                <a:cubicBezTo>
                  <a:pt x="2500916" y="1941068"/>
                  <a:pt x="1941067" y="2500918"/>
                  <a:pt x="1250458" y="2500918"/>
                </a:cubicBezTo>
                <a:cubicBezTo>
                  <a:pt x="559849" y="2500918"/>
                  <a:pt x="0" y="1941068"/>
                  <a:pt x="0" y="1250459"/>
                </a:cubicBezTo>
                <a:cubicBezTo>
                  <a:pt x="0" y="559850"/>
                  <a:pt x="559849" y="0"/>
                  <a:pt x="12504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8C2124CE-236B-D842-B73B-481B84EB141D}"/>
              </a:ext>
            </a:extLst>
          </p:cNvPr>
          <p:cNvSpPr/>
          <p:nvPr/>
        </p:nvSpPr>
        <p:spPr>
          <a:xfrm>
            <a:off x="10752232" y="5257069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A6377EC8-CB8C-F24A-92E3-811D6805B39A}"/>
              </a:ext>
            </a:extLst>
          </p:cNvPr>
          <p:cNvSpPr/>
          <p:nvPr/>
        </p:nvSpPr>
        <p:spPr>
          <a:xfrm>
            <a:off x="8209410" y="1257125"/>
            <a:ext cx="956178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5500DA4C-FDF5-FF45-99FA-A73EA6CCFE72}"/>
              </a:ext>
            </a:extLst>
          </p:cNvPr>
          <p:cNvSpPr/>
          <p:nvPr/>
        </p:nvSpPr>
        <p:spPr>
          <a:xfrm>
            <a:off x="1694" y="0"/>
            <a:ext cx="1219030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43" y="14253"/>
                </a:moveTo>
                <a:cubicBezTo>
                  <a:pt x="14945" y="13419"/>
                  <a:pt x="15360" y="12825"/>
                  <a:pt x="15839" y="12825"/>
                </a:cubicBezTo>
                <a:lnTo>
                  <a:pt x="16102" y="12825"/>
                </a:lnTo>
                <a:cubicBezTo>
                  <a:pt x="16507" y="12825"/>
                  <a:pt x="16890" y="13146"/>
                  <a:pt x="17147" y="13704"/>
                </a:cubicBezTo>
                <a:cubicBezTo>
                  <a:pt x="17621" y="14736"/>
                  <a:pt x="18341" y="15396"/>
                  <a:pt x="19150" y="15396"/>
                </a:cubicBezTo>
                <a:cubicBezTo>
                  <a:pt x="20287" y="15396"/>
                  <a:pt x="21254" y="14082"/>
                  <a:pt x="21600" y="12267"/>
                </a:cubicBezTo>
                <a:lnTo>
                  <a:pt x="21600" y="9333"/>
                </a:lnTo>
                <a:cubicBezTo>
                  <a:pt x="21256" y="7515"/>
                  <a:pt x="20289" y="6207"/>
                  <a:pt x="19150" y="6207"/>
                </a:cubicBezTo>
                <a:cubicBezTo>
                  <a:pt x="18343" y="6207"/>
                  <a:pt x="17623" y="6864"/>
                  <a:pt x="17150" y="7893"/>
                </a:cubicBezTo>
                <a:cubicBezTo>
                  <a:pt x="16892" y="8451"/>
                  <a:pt x="16509" y="8778"/>
                  <a:pt x="16102" y="8778"/>
                </a:cubicBezTo>
                <a:lnTo>
                  <a:pt x="16102" y="8778"/>
                </a:lnTo>
                <a:cubicBezTo>
                  <a:pt x="15478" y="8778"/>
                  <a:pt x="14938" y="8016"/>
                  <a:pt x="14789" y="6939"/>
                </a:cubicBezTo>
                <a:cubicBezTo>
                  <a:pt x="14788" y="6930"/>
                  <a:pt x="14786" y="6918"/>
                  <a:pt x="14786" y="6909"/>
                </a:cubicBezTo>
                <a:cubicBezTo>
                  <a:pt x="14695" y="6258"/>
                  <a:pt x="14870" y="5580"/>
                  <a:pt x="15204" y="5271"/>
                </a:cubicBezTo>
                <a:lnTo>
                  <a:pt x="15444" y="5049"/>
                </a:lnTo>
                <a:cubicBezTo>
                  <a:pt x="15763" y="4752"/>
                  <a:pt x="16141" y="4731"/>
                  <a:pt x="16470" y="4995"/>
                </a:cubicBezTo>
                <a:cubicBezTo>
                  <a:pt x="17167" y="5559"/>
                  <a:pt x="17997" y="5568"/>
                  <a:pt x="18730" y="4893"/>
                </a:cubicBezTo>
                <a:cubicBezTo>
                  <a:pt x="19756" y="3948"/>
                  <a:pt x="20279" y="1929"/>
                  <a:pt x="20085" y="0"/>
                </a:cubicBezTo>
                <a:lnTo>
                  <a:pt x="14997" y="0"/>
                </a:lnTo>
                <a:cubicBezTo>
                  <a:pt x="14995" y="24"/>
                  <a:pt x="14992" y="48"/>
                  <a:pt x="14990" y="75"/>
                </a:cubicBezTo>
                <a:cubicBezTo>
                  <a:pt x="14938" y="645"/>
                  <a:pt x="14737" y="1140"/>
                  <a:pt x="14448" y="1410"/>
                </a:cubicBezTo>
                <a:lnTo>
                  <a:pt x="14448" y="1410"/>
                </a:lnTo>
                <a:cubicBezTo>
                  <a:pt x="14005" y="1821"/>
                  <a:pt x="13458" y="1614"/>
                  <a:pt x="13152" y="909"/>
                </a:cubicBezTo>
                <a:cubicBezTo>
                  <a:pt x="13017" y="597"/>
                  <a:pt x="12874" y="294"/>
                  <a:pt x="12727" y="0"/>
                </a:cubicBezTo>
                <a:lnTo>
                  <a:pt x="0" y="0"/>
                </a:lnTo>
                <a:lnTo>
                  <a:pt x="0" y="21600"/>
                </a:lnTo>
                <a:lnTo>
                  <a:pt x="12727" y="21600"/>
                </a:lnTo>
                <a:cubicBezTo>
                  <a:pt x="12872" y="21312"/>
                  <a:pt x="13012" y="21015"/>
                  <a:pt x="13146" y="20709"/>
                </a:cubicBezTo>
                <a:cubicBezTo>
                  <a:pt x="13453" y="20004"/>
                  <a:pt x="14003" y="19797"/>
                  <a:pt x="14447" y="20208"/>
                </a:cubicBezTo>
                <a:lnTo>
                  <a:pt x="14447" y="20208"/>
                </a:lnTo>
                <a:cubicBezTo>
                  <a:pt x="14737" y="20478"/>
                  <a:pt x="14938" y="20976"/>
                  <a:pt x="14990" y="21549"/>
                </a:cubicBezTo>
                <a:cubicBezTo>
                  <a:pt x="14992" y="21564"/>
                  <a:pt x="14993" y="21582"/>
                  <a:pt x="14995" y="21597"/>
                </a:cubicBezTo>
                <a:lnTo>
                  <a:pt x="20088" y="21597"/>
                </a:lnTo>
                <a:cubicBezTo>
                  <a:pt x="20277" y="19680"/>
                  <a:pt x="19762" y="17685"/>
                  <a:pt x="18740" y="16734"/>
                </a:cubicBezTo>
                <a:cubicBezTo>
                  <a:pt x="18006" y="16050"/>
                  <a:pt x="17172" y="16056"/>
                  <a:pt x="16473" y="16620"/>
                </a:cubicBezTo>
                <a:cubicBezTo>
                  <a:pt x="16144" y="16884"/>
                  <a:pt x="15765" y="16866"/>
                  <a:pt x="15444" y="16569"/>
                </a:cubicBezTo>
                <a:lnTo>
                  <a:pt x="15444" y="16569"/>
                </a:lnTo>
                <a:cubicBezTo>
                  <a:pt x="14977" y="16134"/>
                  <a:pt x="14728" y="15195"/>
                  <a:pt x="14842" y="14277"/>
                </a:cubicBezTo>
                <a:cubicBezTo>
                  <a:pt x="14840" y="14274"/>
                  <a:pt x="14842" y="14262"/>
                  <a:pt x="14843" y="1425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B2544EA1-0C68-E847-AF07-61C4407B6D6C}"/>
              </a:ext>
            </a:extLst>
          </p:cNvPr>
          <p:cNvSpPr/>
          <p:nvPr/>
        </p:nvSpPr>
        <p:spPr>
          <a:xfrm>
            <a:off x="1" y="2855"/>
            <a:ext cx="8160839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791" y="21600"/>
                </a:lnTo>
                <a:cubicBezTo>
                  <a:pt x="17819" y="21567"/>
                  <a:pt x="17849" y="21534"/>
                  <a:pt x="17877" y="21501"/>
                </a:cubicBezTo>
                <a:cubicBezTo>
                  <a:pt x="19044" y="20112"/>
                  <a:pt x="19962" y="18491"/>
                  <a:pt x="20602" y="16691"/>
                </a:cubicBezTo>
                <a:cubicBezTo>
                  <a:pt x="21265" y="14824"/>
                  <a:pt x="21600" y="12844"/>
                  <a:pt x="21600" y="10800"/>
                </a:cubicBezTo>
                <a:cubicBezTo>
                  <a:pt x="21600" y="8756"/>
                  <a:pt x="21265" y="6773"/>
                  <a:pt x="20602" y="4909"/>
                </a:cubicBezTo>
                <a:cubicBezTo>
                  <a:pt x="19962" y="3106"/>
                  <a:pt x="19044" y="1488"/>
                  <a:pt x="17877" y="99"/>
                </a:cubicBezTo>
                <a:cubicBezTo>
                  <a:pt x="17849" y="66"/>
                  <a:pt x="17821" y="33"/>
                  <a:pt x="17791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97663-C0FB-0845-AD41-EFE5C473EBE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6101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9DC0F-4F58-DE4B-9BE3-4D80030375A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DAC7-BCE4-B445-AE4C-5996A25A575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331355" y="6356356"/>
            <a:ext cx="4114800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E66F41D-6595-6442-B74C-89D37EE8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610108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8E04FC48-EB3E-4EFC-8D9A-2870CB6A8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1172" y="0"/>
            <a:ext cx="2249424" cy="1383792"/>
          </a:xfrm>
          <a:custGeom>
            <a:avLst/>
            <a:gdLst>
              <a:gd name="connsiteX0" fmla="*/ 30642 w 2251823"/>
              <a:gd name="connsiteY0" fmla="*/ 0 h 1383792"/>
              <a:gd name="connsiteX1" fmla="*/ 2222099 w 2251823"/>
              <a:gd name="connsiteY1" fmla="*/ 0 h 1383792"/>
              <a:gd name="connsiteX2" fmla="*/ 2200164 w 2251823"/>
              <a:gd name="connsiteY2" fmla="*/ 594262 h 1383792"/>
              <a:gd name="connsiteX3" fmla="*/ 1647748 w 2251823"/>
              <a:gd name="connsiteY3" fmla="*/ 1255215 h 1383792"/>
              <a:gd name="connsiteX4" fmla="*/ 1126850 w 2251823"/>
              <a:gd name="connsiteY4" fmla="*/ 1383792 h 1383792"/>
              <a:gd name="connsiteX5" fmla="*/ 128816 w 2251823"/>
              <a:gd name="connsiteY5" fmla="*/ 779985 h 1383792"/>
              <a:gd name="connsiteX6" fmla="*/ 30642 w 2251823"/>
              <a:gd name="connsiteY6" fmla="*/ 0 h 13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823" h="1383792">
                <a:moveTo>
                  <a:pt x="30642" y="0"/>
                </a:moveTo>
                <a:lnTo>
                  <a:pt x="2222099" y="0"/>
                </a:lnTo>
                <a:cubicBezTo>
                  <a:pt x="2267779" y="194307"/>
                  <a:pt x="2261071" y="399057"/>
                  <a:pt x="2200164" y="594262"/>
                </a:cubicBezTo>
                <a:cubicBezTo>
                  <a:pt x="2109657" y="880950"/>
                  <a:pt x="1914480" y="1116195"/>
                  <a:pt x="1647748" y="1255215"/>
                </a:cubicBezTo>
                <a:cubicBezTo>
                  <a:pt x="1484941" y="1340933"/>
                  <a:pt x="1309675" y="1383792"/>
                  <a:pt x="1126850" y="1383792"/>
                </a:cubicBezTo>
                <a:cubicBezTo>
                  <a:pt x="705936" y="1383792"/>
                  <a:pt x="323993" y="1152391"/>
                  <a:pt x="128816" y="779985"/>
                </a:cubicBezTo>
                <a:cubicBezTo>
                  <a:pt x="2106" y="537116"/>
                  <a:pt x="-32181" y="262856"/>
                  <a:pt x="3064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CBBB4F25-1DD1-46D3-BB63-DC260AE38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5580" y="2309492"/>
            <a:ext cx="2251396" cy="2251396"/>
          </a:xfrm>
          <a:custGeom>
            <a:avLst/>
            <a:gdLst>
              <a:gd name="connsiteX0" fmla="*/ 1125698 w 2251396"/>
              <a:gd name="connsiteY0" fmla="*/ 0 h 2251396"/>
              <a:gd name="connsiteX1" fmla="*/ 1921921 w 2251396"/>
              <a:gd name="connsiteY1" fmla="*/ 329475 h 2251396"/>
              <a:gd name="connsiteX2" fmla="*/ 2251396 w 2251396"/>
              <a:gd name="connsiteY2" fmla="*/ 1125698 h 2251396"/>
              <a:gd name="connsiteX3" fmla="*/ 1921921 w 2251396"/>
              <a:gd name="connsiteY3" fmla="*/ 1921921 h 2251396"/>
              <a:gd name="connsiteX4" fmla="*/ 1125698 w 2251396"/>
              <a:gd name="connsiteY4" fmla="*/ 2251396 h 2251396"/>
              <a:gd name="connsiteX5" fmla="*/ 329475 w 2251396"/>
              <a:gd name="connsiteY5" fmla="*/ 1921921 h 2251396"/>
              <a:gd name="connsiteX6" fmla="*/ 0 w 2251396"/>
              <a:gd name="connsiteY6" fmla="*/ 1125698 h 2251396"/>
              <a:gd name="connsiteX7" fmla="*/ 329475 w 2251396"/>
              <a:gd name="connsiteY7" fmla="*/ 329475 h 2251396"/>
              <a:gd name="connsiteX8" fmla="*/ 1125698 w 2251396"/>
              <a:gd name="connsiteY8" fmla="*/ 0 h 22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396" h="2251396">
                <a:moveTo>
                  <a:pt x="1125698" y="0"/>
                </a:moveTo>
                <a:cubicBezTo>
                  <a:pt x="1426614" y="0"/>
                  <a:pt x="1709497" y="117156"/>
                  <a:pt x="1921921" y="329475"/>
                </a:cubicBezTo>
                <a:cubicBezTo>
                  <a:pt x="2134240" y="541899"/>
                  <a:pt x="2251396" y="824782"/>
                  <a:pt x="2251396" y="1125698"/>
                </a:cubicBezTo>
                <a:cubicBezTo>
                  <a:pt x="2251396" y="1426614"/>
                  <a:pt x="2134240" y="1709498"/>
                  <a:pt x="1921921" y="1921921"/>
                </a:cubicBezTo>
                <a:cubicBezTo>
                  <a:pt x="1708559" y="2134240"/>
                  <a:pt x="1426614" y="2251396"/>
                  <a:pt x="1125698" y="2251396"/>
                </a:cubicBezTo>
                <a:cubicBezTo>
                  <a:pt x="824782" y="2251396"/>
                  <a:pt x="541899" y="2134240"/>
                  <a:pt x="329475" y="1921921"/>
                </a:cubicBezTo>
                <a:cubicBezTo>
                  <a:pt x="117156" y="1708560"/>
                  <a:pt x="0" y="1426614"/>
                  <a:pt x="0" y="1125698"/>
                </a:cubicBezTo>
                <a:cubicBezTo>
                  <a:pt x="0" y="824782"/>
                  <a:pt x="117156" y="541899"/>
                  <a:pt x="329475" y="329475"/>
                </a:cubicBezTo>
                <a:cubicBezTo>
                  <a:pt x="542837" y="117156"/>
                  <a:pt x="824782" y="0"/>
                  <a:pt x="112569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D6082C1F-48D3-4465-A234-ABF179E91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71132" y="5496114"/>
            <a:ext cx="2249424" cy="1362456"/>
          </a:xfrm>
          <a:custGeom>
            <a:avLst/>
            <a:gdLst>
              <a:gd name="connsiteX0" fmla="*/ 1126863 w 2251665"/>
              <a:gd name="connsiteY0" fmla="*/ 0 h 1361886"/>
              <a:gd name="connsiteX1" fmla="*/ 1647765 w 2251665"/>
              <a:gd name="connsiteY1" fmla="*/ 128596 h 1361886"/>
              <a:gd name="connsiteX2" fmla="*/ 2200172 w 2251665"/>
              <a:gd name="connsiteY2" fmla="*/ 789488 h 1361886"/>
              <a:gd name="connsiteX3" fmla="*/ 2246722 w 2251665"/>
              <a:gd name="connsiteY3" fmla="*/ 1231351 h 1361886"/>
              <a:gd name="connsiteX4" fmla="*/ 2225435 w 2251665"/>
              <a:gd name="connsiteY4" fmla="*/ 1361886 h 1361886"/>
              <a:gd name="connsiteX5" fmla="*/ 26638 w 2251665"/>
              <a:gd name="connsiteY5" fmla="*/ 1361886 h 1361886"/>
              <a:gd name="connsiteX6" fmla="*/ 1368 w 2251665"/>
              <a:gd name="connsiteY6" fmla="*/ 1179955 h 1361886"/>
              <a:gd name="connsiteX7" fmla="*/ 128698 w 2251665"/>
              <a:gd name="connsiteY7" fmla="*/ 603831 h 1361886"/>
              <a:gd name="connsiteX8" fmla="*/ 1126863 w 2251665"/>
              <a:gd name="connsiteY8" fmla="*/ 0 h 13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665" h="1361886">
                <a:moveTo>
                  <a:pt x="1126863" y="0"/>
                </a:moveTo>
                <a:cubicBezTo>
                  <a:pt x="1309722" y="0"/>
                  <a:pt x="1484917" y="42844"/>
                  <a:pt x="1647765" y="128596"/>
                </a:cubicBezTo>
                <a:cubicBezTo>
                  <a:pt x="1914390" y="267647"/>
                  <a:pt x="2109701" y="502842"/>
                  <a:pt x="2200172" y="789488"/>
                </a:cubicBezTo>
                <a:cubicBezTo>
                  <a:pt x="2245115" y="934516"/>
                  <a:pt x="2260662" y="1084350"/>
                  <a:pt x="2246722" y="1231351"/>
                </a:cubicBezTo>
                <a:lnTo>
                  <a:pt x="2225435" y="1361886"/>
                </a:lnTo>
                <a:lnTo>
                  <a:pt x="26638" y="1361886"/>
                </a:lnTo>
                <a:lnTo>
                  <a:pt x="1368" y="1179955"/>
                </a:lnTo>
                <a:cubicBezTo>
                  <a:pt x="-8426" y="982014"/>
                  <a:pt x="34422" y="783813"/>
                  <a:pt x="128698" y="603831"/>
                </a:cubicBezTo>
                <a:cubicBezTo>
                  <a:pt x="324010" y="231434"/>
                  <a:pt x="705905" y="0"/>
                  <a:pt x="112686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le">
            <a:extLst>
              <a:ext uri="{FF2B5EF4-FFF2-40B4-BE49-F238E27FC236}">
                <a16:creationId xmlns:a16="http://schemas.microsoft.com/office/drawing/2014/main" id="{7EB9FC07-A445-1C49-BCA6-EE70B6716351}"/>
              </a:ext>
            </a:extLst>
          </p:cNvPr>
          <p:cNvSpPr/>
          <p:nvPr/>
        </p:nvSpPr>
        <p:spPr>
          <a:xfrm>
            <a:off x="8544431" y="5724682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3C1D505-8E42-B444-B61D-B9C532B81226}"/>
              </a:ext>
            </a:extLst>
          </p:cNvPr>
          <p:cNvSpPr/>
          <p:nvPr/>
        </p:nvSpPr>
        <p:spPr>
          <a:xfrm>
            <a:off x="1693" y="952"/>
            <a:ext cx="12190307" cy="6857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04" y="7755"/>
                </a:moveTo>
                <a:lnTo>
                  <a:pt x="16004" y="7755"/>
                </a:lnTo>
                <a:cubicBezTo>
                  <a:pt x="16467" y="7437"/>
                  <a:pt x="16988" y="7545"/>
                  <a:pt x="17395" y="8046"/>
                </a:cubicBezTo>
                <a:cubicBezTo>
                  <a:pt x="17855" y="8613"/>
                  <a:pt x="18412" y="8943"/>
                  <a:pt x="19015" y="8943"/>
                </a:cubicBezTo>
                <a:cubicBezTo>
                  <a:pt x="20154" y="8943"/>
                  <a:pt x="21144" y="7728"/>
                  <a:pt x="21600" y="5997"/>
                </a:cubicBezTo>
                <a:lnTo>
                  <a:pt x="21600" y="1743"/>
                </a:lnTo>
                <a:cubicBezTo>
                  <a:pt x="21423" y="1068"/>
                  <a:pt x="21165" y="474"/>
                  <a:pt x="20849" y="0"/>
                </a:cubicBezTo>
                <a:lnTo>
                  <a:pt x="17184" y="0"/>
                </a:lnTo>
                <a:cubicBezTo>
                  <a:pt x="16786" y="597"/>
                  <a:pt x="16480" y="1383"/>
                  <a:pt x="16311" y="2280"/>
                </a:cubicBezTo>
                <a:cubicBezTo>
                  <a:pt x="16185" y="2961"/>
                  <a:pt x="15888" y="3501"/>
                  <a:pt x="15510" y="3759"/>
                </a:cubicBezTo>
                <a:lnTo>
                  <a:pt x="15510" y="3759"/>
                </a:lnTo>
                <a:cubicBezTo>
                  <a:pt x="14882" y="4191"/>
                  <a:pt x="14172" y="3747"/>
                  <a:pt x="13834" y="2715"/>
                </a:cubicBezTo>
                <a:cubicBezTo>
                  <a:pt x="13517" y="1743"/>
                  <a:pt x="13146" y="834"/>
                  <a:pt x="12727" y="0"/>
                </a:cubicBezTo>
                <a:lnTo>
                  <a:pt x="0" y="0"/>
                </a:lnTo>
                <a:lnTo>
                  <a:pt x="0" y="21600"/>
                </a:lnTo>
                <a:lnTo>
                  <a:pt x="12727" y="21600"/>
                </a:lnTo>
                <a:cubicBezTo>
                  <a:pt x="13090" y="20880"/>
                  <a:pt x="13417" y="20106"/>
                  <a:pt x="13703" y="19278"/>
                </a:cubicBezTo>
                <a:cubicBezTo>
                  <a:pt x="14084" y="18177"/>
                  <a:pt x="14853" y="17718"/>
                  <a:pt x="15532" y="18183"/>
                </a:cubicBezTo>
                <a:lnTo>
                  <a:pt x="15532" y="18183"/>
                </a:lnTo>
                <a:cubicBezTo>
                  <a:pt x="15918" y="18450"/>
                  <a:pt x="16225" y="18987"/>
                  <a:pt x="16384" y="19668"/>
                </a:cubicBezTo>
                <a:cubicBezTo>
                  <a:pt x="16561" y="20421"/>
                  <a:pt x="16836" y="21081"/>
                  <a:pt x="17182" y="21597"/>
                </a:cubicBezTo>
                <a:lnTo>
                  <a:pt x="20847" y="21597"/>
                </a:lnTo>
                <a:cubicBezTo>
                  <a:pt x="21165" y="21123"/>
                  <a:pt x="21423" y="20529"/>
                  <a:pt x="21598" y="19854"/>
                </a:cubicBezTo>
                <a:lnTo>
                  <a:pt x="21598" y="15591"/>
                </a:lnTo>
                <a:cubicBezTo>
                  <a:pt x="21156" y="13905"/>
                  <a:pt x="20208" y="12711"/>
                  <a:pt x="19097" y="12654"/>
                </a:cubicBezTo>
                <a:cubicBezTo>
                  <a:pt x="18395" y="12618"/>
                  <a:pt x="17747" y="13035"/>
                  <a:pt x="17241" y="13752"/>
                </a:cubicBezTo>
                <a:cubicBezTo>
                  <a:pt x="16865" y="14283"/>
                  <a:pt x="16355" y="14412"/>
                  <a:pt x="15906" y="14103"/>
                </a:cubicBezTo>
                <a:lnTo>
                  <a:pt x="15906" y="14103"/>
                </a:lnTo>
                <a:cubicBezTo>
                  <a:pt x="15355" y="13725"/>
                  <a:pt x="15002" y="12759"/>
                  <a:pt x="15034" y="11709"/>
                </a:cubicBezTo>
                <a:cubicBezTo>
                  <a:pt x="15044" y="11406"/>
                  <a:pt x="15047" y="11103"/>
                  <a:pt x="15047" y="10797"/>
                </a:cubicBezTo>
                <a:cubicBezTo>
                  <a:pt x="15047" y="10632"/>
                  <a:pt x="15046" y="10470"/>
                  <a:pt x="15044" y="10308"/>
                </a:cubicBezTo>
                <a:cubicBezTo>
                  <a:pt x="15027" y="9183"/>
                  <a:pt x="15414" y="8160"/>
                  <a:pt x="16004" y="775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5240CC9A-685C-FB45-909A-D402752B0F10}"/>
              </a:ext>
            </a:extLst>
          </p:cNvPr>
          <p:cNvSpPr/>
          <p:nvPr/>
        </p:nvSpPr>
        <p:spPr>
          <a:xfrm>
            <a:off x="8839665" y="2943769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E55D402F-8A0C-3941-810F-07A7D1A4D8A2}"/>
              </a:ext>
            </a:extLst>
          </p:cNvPr>
          <p:cNvSpPr/>
          <p:nvPr/>
        </p:nvSpPr>
        <p:spPr>
          <a:xfrm>
            <a:off x="1694" y="952"/>
            <a:ext cx="8160840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791" y="21600"/>
                </a:lnTo>
                <a:cubicBezTo>
                  <a:pt x="17819" y="21567"/>
                  <a:pt x="17849" y="21534"/>
                  <a:pt x="17877" y="21501"/>
                </a:cubicBezTo>
                <a:cubicBezTo>
                  <a:pt x="19044" y="20112"/>
                  <a:pt x="19962" y="18491"/>
                  <a:pt x="20602" y="16691"/>
                </a:cubicBezTo>
                <a:cubicBezTo>
                  <a:pt x="21265" y="14824"/>
                  <a:pt x="21600" y="12844"/>
                  <a:pt x="21600" y="10800"/>
                </a:cubicBezTo>
                <a:cubicBezTo>
                  <a:pt x="21600" y="8756"/>
                  <a:pt x="21265" y="6773"/>
                  <a:pt x="20602" y="4909"/>
                </a:cubicBezTo>
                <a:cubicBezTo>
                  <a:pt x="19962" y="3106"/>
                  <a:pt x="19044" y="1488"/>
                  <a:pt x="17877" y="99"/>
                </a:cubicBezTo>
                <a:cubicBezTo>
                  <a:pt x="17849" y="66"/>
                  <a:pt x="17821" y="33"/>
                  <a:pt x="17791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E3918C-C19C-44C0-B96F-F855B663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6101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C0F0112-38A9-4EF6-8AE6-5FADD4DF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FC0DA48-4541-4AAA-B594-B2AA81C0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1355" y="6356356"/>
            <a:ext cx="4114800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7E4004-526B-469D-96FD-F4E564206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610108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CC70B9C9-97B2-4C69-88A6-EC856B5513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57753" y="0"/>
            <a:ext cx="2550440" cy="2506631"/>
          </a:xfrm>
          <a:custGeom>
            <a:avLst/>
            <a:gdLst>
              <a:gd name="connsiteX0" fmla="*/ 943781 w 2550440"/>
              <a:gd name="connsiteY0" fmla="*/ 0 h 2506631"/>
              <a:gd name="connsiteX1" fmla="*/ 1607604 w 2550440"/>
              <a:gd name="connsiteY1" fmla="*/ 0 h 2506631"/>
              <a:gd name="connsiteX2" fmla="*/ 2177084 w 2550440"/>
              <a:gd name="connsiteY2" fmla="*/ 329576 h 2506631"/>
              <a:gd name="connsiteX3" fmla="*/ 2550440 w 2550440"/>
              <a:gd name="connsiteY3" fmla="*/ 1231383 h 2506631"/>
              <a:gd name="connsiteX4" fmla="*/ 2177084 w 2550440"/>
              <a:gd name="connsiteY4" fmla="*/ 2133306 h 2506631"/>
              <a:gd name="connsiteX5" fmla="*/ 1275220 w 2550440"/>
              <a:gd name="connsiteY5" fmla="*/ 2506631 h 2506631"/>
              <a:gd name="connsiteX6" fmla="*/ 373356 w 2550440"/>
              <a:gd name="connsiteY6" fmla="*/ 2133306 h 2506631"/>
              <a:gd name="connsiteX7" fmla="*/ 0 w 2550440"/>
              <a:gd name="connsiteY7" fmla="*/ 1231383 h 2506631"/>
              <a:gd name="connsiteX8" fmla="*/ 373356 w 2550440"/>
              <a:gd name="connsiteY8" fmla="*/ 329576 h 2506631"/>
              <a:gd name="connsiteX9" fmla="*/ 943781 w 2550440"/>
              <a:gd name="connsiteY9" fmla="*/ 0 h 25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0440" h="2506631">
                <a:moveTo>
                  <a:pt x="943781" y="0"/>
                </a:moveTo>
                <a:lnTo>
                  <a:pt x="1607604" y="0"/>
                </a:lnTo>
                <a:cubicBezTo>
                  <a:pt x="1820967" y="57096"/>
                  <a:pt x="2017091" y="169546"/>
                  <a:pt x="2177084" y="329576"/>
                </a:cubicBezTo>
                <a:cubicBezTo>
                  <a:pt x="2418077" y="570491"/>
                  <a:pt x="2550440" y="890434"/>
                  <a:pt x="2550440" y="1231383"/>
                </a:cubicBezTo>
                <a:cubicBezTo>
                  <a:pt x="2550440" y="1572331"/>
                  <a:pt x="2418077" y="1892390"/>
                  <a:pt x="2177084" y="2133306"/>
                </a:cubicBezTo>
                <a:cubicBezTo>
                  <a:pt x="1936209" y="2374221"/>
                  <a:pt x="1616223" y="2506631"/>
                  <a:pt x="1275220" y="2506631"/>
                </a:cubicBezTo>
                <a:cubicBezTo>
                  <a:pt x="934217" y="2506631"/>
                  <a:pt x="614231" y="2374221"/>
                  <a:pt x="373356" y="2133306"/>
                </a:cubicBezTo>
                <a:cubicBezTo>
                  <a:pt x="132363" y="1892390"/>
                  <a:pt x="0" y="1572331"/>
                  <a:pt x="0" y="1231383"/>
                </a:cubicBezTo>
                <a:cubicBezTo>
                  <a:pt x="0" y="890434"/>
                  <a:pt x="132363" y="570491"/>
                  <a:pt x="373356" y="329576"/>
                </a:cubicBezTo>
                <a:cubicBezTo>
                  <a:pt x="534294" y="169546"/>
                  <a:pt x="729473" y="57096"/>
                  <a:pt x="94378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F4B2C33F-210C-4518-BB77-4181A5441C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7754" y="4351369"/>
            <a:ext cx="2549489" cy="2506631"/>
          </a:xfrm>
          <a:custGeom>
            <a:avLst/>
            <a:gdLst>
              <a:gd name="connsiteX0" fmla="*/ 1275217 w 2549489"/>
              <a:gd name="connsiteY0" fmla="*/ 0 h 2506631"/>
              <a:gd name="connsiteX1" fmla="*/ 2176154 w 2549489"/>
              <a:gd name="connsiteY1" fmla="*/ 373326 h 2506631"/>
              <a:gd name="connsiteX2" fmla="*/ 2549489 w 2549489"/>
              <a:gd name="connsiteY2" fmla="*/ 1275249 h 2506631"/>
              <a:gd name="connsiteX3" fmla="*/ 2176154 w 2549489"/>
              <a:gd name="connsiteY3" fmla="*/ 2177056 h 2506631"/>
              <a:gd name="connsiteX4" fmla="*/ 1606650 w 2549489"/>
              <a:gd name="connsiteY4" fmla="*/ 2506631 h 2506631"/>
              <a:gd name="connsiteX5" fmla="*/ 942839 w 2549489"/>
              <a:gd name="connsiteY5" fmla="*/ 2506631 h 2506631"/>
              <a:gd name="connsiteX6" fmla="*/ 373335 w 2549489"/>
              <a:gd name="connsiteY6" fmla="*/ 2177056 h 2506631"/>
              <a:gd name="connsiteX7" fmla="*/ 0 w 2549489"/>
              <a:gd name="connsiteY7" fmla="*/ 1275249 h 2506631"/>
              <a:gd name="connsiteX8" fmla="*/ 373335 w 2549489"/>
              <a:gd name="connsiteY8" fmla="*/ 373326 h 2506631"/>
              <a:gd name="connsiteX9" fmla="*/ 1275217 w 2549489"/>
              <a:gd name="connsiteY9" fmla="*/ 0 h 25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489" h="2506631">
                <a:moveTo>
                  <a:pt x="1275217" y="0"/>
                </a:moveTo>
                <a:cubicBezTo>
                  <a:pt x="1616211" y="0"/>
                  <a:pt x="1936195" y="132411"/>
                  <a:pt x="2176154" y="373326"/>
                </a:cubicBezTo>
                <a:cubicBezTo>
                  <a:pt x="2417057" y="614241"/>
                  <a:pt x="2549489" y="934301"/>
                  <a:pt x="2549489" y="1275249"/>
                </a:cubicBezTo>
                <a:cubicBezTo>
                  <a:pt x="2549489" y="1616197"/>
                  <a:pt x="2417057" y="1936141"/>
                  <a:pt x="2176154" y="2177056"/>
                </a:cubicBezTo>
                <a:cubicBezTo>
                  <a:pt x="2016221" y="2337085"/>
                  <a:pt x="1819934" y="2449536"/>
                  <a:pt x="1606650" y="2506631"/>
                </a:cubicBezTo>
                <a:lnTo>
                  <a:pt x="942839" y="2506631"/>
                </a:lnTo>
                <a:cubicBezTo>
                  <a:pt x="729555" y="2449536"/>
                  <a:pt x="533268" y="2337085"/>
                  <a:pt x="373335" y="2177056"/>
                </a:cubicBezTo>
                <a:cubicBezTo>
                  <a:pt x="132432" y="1936141"/>
                  <a:pt x="0" y="1616197"/>
                  <a:pt x="0" y="1275249"/>
                </a:cubicBezTo>
                <a:cubicBezTo>
                  <a:pt x="0" y="934301"/>
                  <a:pt x="132432" y="614241"/>
                  <a:pt x="373335" y="373326"/>
                </a:cubicBezTo>
                <a:cubicBezTo>
                  <a:pt x="614238" y="132411"/>
                  <a:pt x="934222" y="0"/>
                  <a:pt x="127521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5878A01A-1C0B-8C43-A20F-62C7F1F3974E}"/>
              </a:ext>
            </a:extLst>
          </p:cNvPr>
          <p:cNvSpPr/>
          <p:nvPr/>
        </p:nvSpPr>
        <p:spPr>
          <a:xfrm>
            <a:off x="2951689" y="1"/>
            <a:ext cx="923935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476" y="0"/>
                </a:lnTo>
                <a:cubicBezTo>
                  <a:pt x="17479" y="1113"/>
                  <a:pt x="15905" y="3926"/>
                  <a:pt x="15293" y="7487"/>
                </a:cubicBezTo>
                <a:cubicBezTo>
                  <a:pt x="15161" y="8249"/>
                  <a:pt x="14768" y="8777"/>
                  <a:pt x="14319" y="8777"/>
                </a:cubicBezTo>
                <a:lnTo>
                  <a:pt x="14300" y="8777"/>
                </a:lnTo>
                <a:cubicBezTo>
                  <a:pt x="13820" y="8777"/>
                  <a:pt x="13406" y="8177"/>
                  <a:pt x="13305" y="7343"/>
                </a:cubicBezTo>
                <a:cubicBezTo>
                  <a:pt x="12964" y="4562"/>
                  <a:pt x="12222" y="2046"/>
                  <a:pt x="11189" y="3"/>
                </a:cubicBezTo>
                <a:lnTo>
                  <a:pt x="0" y="3"/>
                </a:lnTo>
                <a:lnTo>
                  <a:pt x="0" y="21600"/>
                </a:lnTo>
                <a:lnTo>
                  <a:pt x="11189" y="21600"/>
                </a:lnTo>
                <a:cubicBezTo>
                  <a:pt x="12220" y="19557"/>
                  <a:pt x="12962" y="17047"/>
                  <a:pt x="13303" y="14269"/>
                </a:cubicBezTo>
                <a:cubicBezTo>
                  <a:pt x="13406" y="13426"/>
                  <a:pt x="13825" y="12823"/>
                  <a:pt x="14309" y="12823"/>
                </a:cubicBezTo>
                <a:lnTo>
                  <a:pt x="14309" y="12823"/>
                </a:lnTo>
                <a:cubicBezTo>
                  <a:pt x="14761" y="12823"/>
                  <a:pt x="15161" y="13345"/>
                  <a:pt x="15293" y="14113"/>
                </a:cubicBezTo>
                <a:cubicBezTo>
                  <a:pt x="15905" y="17674"/>
                  <a:pt x="17478" y="20487"/>
                  <a:pt x="19474" y="21597"/>
                </a:cubicBezTo>
                <a:lnTo>
                  <a:pt x="21598" y="21597"/>
                </a:lnTo>
                <a:lnTo>
                  <a:pt x="21598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95AD7E6-BFB8-8548-A2C6-DA1022645C05}"/>
              </a:ext>
            </a:extLst>
          </p:cNvPr>
          <p:cNvSpPr/>
          <p:nvPr/>
        </p:nvSpPr>
        <p:spPr>
          <a:xfrm>
            <a:off x="-209" y="0"/>
            <a:ext cx="7293232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338" y="21600"/>
                </a:lnTo>
                <a:cubicBezTo>
                  <a:pt x="17369" y="21567"/>
                  <a:pt x="17403" y="21534"/>
                  <a:pt x="17434" y="21501"/>
                </a:cubicBezTo>
                <a:cubicBezTo>
                  <a:pt x="18740" y="20112"/>
                  <a:pt x="19767" y="18491"/>
                  <a:pt x="20483" y="16691"/>
                </a:cubicBezTo>
                <a:cubicBezTo>
                  <a:pt x="21225" y="14824"/>
                  <a:pt x="21600" y="12844"/>
                  <a:pt x="21600" y="10800"/>
                </a:cubicBezTo>
                <a:cubicBezTo>
                  <a:pt x="21600" y="8756"/>
                  <a:pt x="21225" y="6773"/>
                  <a:pt x="20483" y="4909"/>
                </a:cubicBezTo>
                <a:cubicBezTo>
                  <a:pt x="19767" y="3106"/>
                  <a:pt x="18740" y="1488"/>
                  <a:pt x="17434" y="99"/>
                </a:cubicBezTo>
                <a:cubicBezTo>
                  <a:pt x="17403" y="66"/>
                  <a:pt x="17372" y="33"/>
                  <a:pt x="17338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31D76-D0C4-3D41-B38D-C36170BC700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5257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69D3B05-7B0B-244D-9A8E-2145648CA8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30E59D7-300B-8A4B-B89E-CD9F6EF43F4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331355" y="6356356"/>
            <a:ext cx="3551285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D825CF-814A-A549-A418-D7773E7F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525780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2BDB5CFF-79B9-4016-83A8-B26F49E63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60645" y="169164"/>
            <a:ext cx="2331354" cy="6519672"/>
          </a:xfrm>
          <a:custGeom>
            <a:avLst/>
            <a:gdLst>
              <a:gd name="connsiteX0" fmla="*/ 3259576 w 3382808"/>
              <a:gd name="connsiteY0" fmla="*/ 0 h 6519888"/>
              <a:gd name="connsiteX1" fmla="*/ 3261018 w 3382808"/>
              <a:gd name="connsiteY1" fmla="*/ 0 h 6519888"/>
              <a:gd name="connsiteX2" fmla="*/ 3382808 w 3382808"/>
              <a:gd name="connsiteY2" fmla="*/ 2695 h 6519888"/>
              <a:gd name="connsiteX3" fmla="*/ 3382808 w 3382808"/>
              <a:gd name="connsiteY3" fmla="*/ 6517172 h 6519888"/>
              <a:gd name="connsiteX4" fmla="*/ 3260024 w 3382808"/>
              <a:gd name="connsiteY4" fmla="*/ 6519888 h 6519888"/>
              <a:gd name="connsiteX5" fmla="*/ 1991472 w 3382808"/>
              <a:gd name="connsiteY5" fmla="*/ 6263620 h 6519888"/>
              <a:gd name="connsiteX6" fmla="*/ 955173 w 3382808"/>
              <a:gd name="connsiteY6" fmla="*/ 5564540 h 6519888"/>
              <a:gd name="connsiteX7" fmla="*/ 256216 w 3382808"/>
              <a:gd name="connsiteY7" fmla="*/ 4528599 h 6519888"/>
              <a:gd name="connsiteX8" fmla="*/ 0 w 3382808"/>
              <a:gd name="connsiteY8" fmla="*/ 3259933 h 6519888"/>
              <a:gd name="connsiteX9" fmla="*/ 256216 w 3382808"/>
              <a:gd name="connsiteY9" fmla="*/ 1991267 h 6519888"/>
              <a:gd name="connsiteX10" fmla="*/ 955173 w 3382808"/>
              <a:gd name="connsiteY10" fmla="*/ 955326 h 6519888"/>
              <a:gd name="connsiteX11" fmla="*/ 1991472 w 3382808"/>
              <a:gd name="connsiteY11" fmla="*/ 256247 h 6519888"/>
              <a:gd name="connsiteX12" fmla="*/ 2932667 w 3382808"/>
              <a:gd name="connsiteY12" fmla="*/ 16037 h 65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2808" h="6519888">
                <a:moveTo>
                  <a:pt x="3259576" y="0"/>
                </a:moveTo>
                <a:lnTo>
                  <a:pt x="3261018" y="0"/>
                </a:lnTo>
                <a:lnTo>
                  <a:pt x="3382808" y="2695"/>
                </a:lnTo>
                <a:lnTo>
                  <a:pt x="3382808" y="6517172"/>
                </a:lnTo>
                <a:cubicBezTo>
                  <a:pt x="3341932" y="6518983"/>
                  <a:pt x="3300900" y="6519888"/>
                  <a:pt x="3260024" y="6519888"/>
                </a:cubicBezTo>
                <a:cubicBezTo>
                  <a:pt x="2819946" y="6519888"/>
                  <a:pt x="2393337" y="6433258"/>
                  <a:pt x="1991472" y="6263620"/>
                </a:cubicBezTo>
                <a:cubicBezTo>
                  <a:pt x="1602762" y="6098811"/>
                  <a:pt x="1255241" y="5864577"/>
                  <a:pt x="955173" y="5564540"/>
                </a:cubicBezTo>
                <a:cubicBezTo>
                  <a:pt x="655262" y="5264806"/>
                  <a:pt x="420032" y="4916171"/>
                  <a:pt x="256216" y="4528599"/>
                </a:cubicBezTo>
                <a:cubicBezTo>
                  <a:pt x="85666" y="4126538"/>
                  <a:pt x="0" y="3700027"/>
                  <a:pt x="0" y="3259933"/>
                </a:cubicBezTo>
                <a:cubicBezTo>
                  <a:pt x="0" y="2819839"/>
                  <a:pt x="86606" y="2393328"/>
                  <a:pt x="256216" y="1991267"/>
                </a:cubicBezTo>
                <a:cubicBezTo>
                  <a:pt x="420972" y="1602789"/>
                  <a:pt x="656202" y="1254155"/>
                  <a:pt x="955173" y="955326"/>
                </a:cubicBezTo>
                <a:cubicBezTo>
                  <a:pt x="1255241" y="655289"/>
                  <a:pt x="1603858" y="419848"/>
                  <a:pt x="1991472" y="256247"/>
                </a:cubicBezTo>
                <a:cubicBezTo>
                  <a:pt x="2292871" y="128339"/>
                  <a:pt x="2608188" y="48142"/>
                  <a:pt x="2932667" y="1603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0814B7AA-1DE4-F14E-BE74-167AB627023A}"/>
              </a:ext>
            </a:extLst>
          </p:cNvPr>
          <p:cNvSpPr/>
          <p:nvPr/>
        </p:nvSpPr>
        <p:spPr>
          <a:xfrm>
            <a:off x="9018921" y="3952326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982D8DFC-EDC9-6A43-B793-4AF10BFF44DA}"/>
              </a:ext>
            </a:extLst>
          </p:cNvPr>
          <p:cNvSpPr/>
          <p:nvPr/>
        </p:nvSpPr>
        <p:spPr>
          <a:xfrm>
            <a:off x="1" y="0"/>
            <a:ext cx="12191257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8" y="6"/>
                </a:moveTo>
                <a:lnTo>
                  <a:pt x="18650" y="6"/>
                </a:lnTo>
                <a:cubicBezTo>
                  <a:pt x="18548" y="276"/>
                  <a:pt x="18460" y="564"/>
                  <a:pt x="18389" y="867"/>
                </a:cubicBezTo>
                <a:cubicBezTo>
                  <a:pt x="18306" y="1215"/>
                  <a:pt x="18229" y="1602"/>
                  <a:pt x="18202" y="1977"/>
                </a:cubicBezTo>
                <a:cubicBezTo>
                  <a:pt x="18144" y="2760"/>
                  <a:pt x="18149" y="3294"/>
                  <a:pt x="17748" y="3753"/>
                </a:cubicBezTo>
                <a:cubicBezTo>
                  <a:pt x="17662" y="3816"/>
                  <a:pt x="17574" y="3870"/>
                  <a:pt x="17483" y="3897"/>
                </a:cubicBezTo>
                <a:cubicBezTo>
                  <a:pt x="17036" y="4038"/>
                  <a:pt x="16909" y="3468"/>
                  <a:pt x="16681" y="2931"/>
                </a:cubicBezTo>
                <a:cubicBezTo>
                  <a:pt x="16528" y="2568"/>
                  <a:pt x="16364" y="2220"/>
                  <a:pt x="16190" y="1887"/>
                </a:cubicBezTo>
                <a:cubicBezTo>
                  <a:pt x="15843" y="1224"/>
                  <a:pt x="15456" y="621"/>
                  <a:pt x="15040" y="99"/>
                </a:cubicBezTo>
                <a:cubicBezTo>
                  <a:pt x="15013" y="66"/>
                  <a:pt x="14987" y="33"/>
                  <a:pt x="14960" y="0"/>
                </a:cubicBezTo>
                <a:lnTo>
                  <a:pt x="6587" y="0"/>
                </a:lnTo>
                <a:cubicBezTo>
                  <a:pt x="4607" y="2424"/>
                  <a:pt x="3349" y="6546"/>
                  <a:pt x="3442" y="11265"/>
                </a:cubicBezTo>
                <a:cubicBezTo>
                  <a:pt x="3456" y="11928"/>
                  <a:pt x="3496" y="12579"/>
                  <a:pt x="3562" y="13215"/>
                </a:cubicBezTo>
                <a:cubicBezTo>
                  <a:pt x="3623" y="13797"/>
                  <a:pt x="3511" y="14400"/>
                  <a:pt x="3257" y="14784"/>
                </a:cubicBezTo>
                <a:cubicBezTo>
                  <a:pt x="2955" y="15237"/>
                  <a:pt x="2531" y="15294"/>
                  <a:pt x="2200" y="14949"/>
                </a:cubicBezTo>
                <a:cubicBezTo>
                  <a:pt x="1785" y="14517"/>
                  <a:pt x="1304" y="14265"/>
                  <a:pt x="791" y="14247"/>
                </a:cubicBezTo>
                <a:cubicBezTo>
                  <a:pt x="518" y="14238"/>
                  <a:pt x="251" y="14298"/>
                  <a:pt x="0" y="14418"/>
                </a:cubicBezTo>
                <a:lnTo>
                  <a:pt x="0" y="21600"/>
                </a:lnTo>
                <a:lnTo>
                  <a:pt x="3363" y="21600"/>
                </a:lnTo>
                <a:cubicBezTo>
                  <a:pt x="3471" y="21195"/>
                  <a:pt x="3550" y="20760"/>
                  <a:pt x="3596" y="20304"/>
                </a:cubicBezTo>
                <a:cubicBezTo>
                  <a:pt x="3660" y="19662"/>
                  <a:pt x="3835" y="19068"/>
                  <a:pt x="4102" y="18618"/>
                </a:cubicBezTo>
                <a:cubicBezTo>
                  <a:pt x="4380" y="18246"/>
                  <a:pt x="4774" y="18345"/>
                  <a:pt x="4988" y="18834"/>
                </a:cubicBezTo>
                <a:cubicBezTo>
                  <a:pt x="5455" y="19899"/>
                  <a:pt x="6012" y="20832"/>
                  <a:pt x="6640" y="21600"/>
                </a:cubicBezTo>
                <a:lnTo>
                  <a:pt x="14970" y="21600"/>
                </a:lnTo>
                <a:cubicBezTo>
                  <a:pt x="16892" y="19254"/>
                  <a:pt x="18153" y="15330"/>
                  <a:pt x="18163" y="10860"/>
                </a:cubicBezTo>
                <a:cubicBezTo>
                  <a:pt x="18165" y="10407"/>
                  <a:pt x="18153" y="9963"/>
                  <a:pt x="18129" y="9522"/>
                </a:cubicBezTo>
                <a:cubicBezTo>
                  <a:pt x="18087" y="8763"/>
                  <a:pt x="18286" y="8025"/>
                  <a:pt x="18645" y="7608"/>
                </a:cubicBezTo>
                <a:cubicBezTo>
                  <a:pt x="18985" y="7215"/>
                  <a:pt x="19417" y="7167"/>
                  <a:pt x="19779" y="7488"/>
                </a:cubicBezTo>
                <a:cubicBezTo>
                  <a:pt x="20166" y="7827"/>
                  <a:pt x="20601" y="8019"/>
                  <a:pt x="21062" y="8019"/>
                </a:cubicBezTo>
                <a:cubicBezTo>
                  <a:pt x="21246" y="8019"/>
                  <a:pt x="21426" y="7989"/>
                  <a:pt x="21600" y="7929"/>
                </a:cubicBezTo>
                <a:lnTo>
                  <a:pt x="21600" y="6"/>
                </a:lnTo>
                <a:close/>
                <a:moveTo>
                  <a:pt x="17797" y="3714"/>
                </a:moveTo>
                <a:cubicBezTo>
                  <a:pt x="17844" y="3675"/>
                  <a:pt x="17891" y="3636"/>
                  <a:pt x="17938" y="3597"/>
                </a:cubicBezTo>
                <a:cubicBezTo>
                  <a:pt x="17891" y="3639"/>
                  <a:pt x="17846" y="3678"/>
                  <a:pt x="17797" y="371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006738D0-7B53-414A-97C9-4D3FA22EDB5B}"/>
              </a:ext>
            </a:extLst>
          </p:cNvPr>
          <p:cNvSpPr/>
          <p:nvPr/>
        </p:nvSpPr>
        <p:spPr>
          <a:xfrm>
            <a:off x="885703" y="704753"/>
            <a:ext cx="956181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9882EEA8-56FE-4EEF-B3E8-951F37341A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28540" y="0"/>
            <a:ext cx="7738945" cy="6858000"/>
          </a:xfrm>
          <a:custGeom>
            <a:avLst/>
            <a:gdLst>
              <a:gd name="connsiteX0" fmla="*/ 2055104 w 7738945"/>
              <a:gd name="connsiteY0" fmla="*/ 0 h 6838951"/>
              <a:gd name="connsiteX1" fmla="*/ 5683825 w 7738945"/>
              <a:gd name="connsiteY1" fmla="*/ 0 h 6838951"/>
              <a:gd name="connsiteX2" fmla="*/ 5919062 w 7738945"/>
              <a:gd name="connsiteY2" fmla="*/ 134842 h 6838951"/>
              <a:gd name="connsiteX3" fmla="*/ 6605691 w 7738945"/>
              <a:gd name="connsiteY3" fmla="*/ 681772 h 6838951"/>
              <a:gd name="connsiteX4" fmla="*/ 7435120 w 7738945"/>
              <a:gd name="connsiteY4" fmla="*/ 1912255 h 6838951"/>
              <a:gd name="connsiteX5" fmla="*/ 7738945 w 7738945"/>
              <a:gd name="connsiteY5" fmla="*/ 3419001 h 6838951"/>
              <a:gd name="connsiteX6" fmla="*/ 7435120 w 7738945"/>
              <a:gd name="connsiteY6" fmla="*/ 4925747 h 6838951"/>
              <a:gd name="connsiteX7" fmla="*/ 6605691 w 7738945"/>
              <a:gd name="connsiteY7" fmla="*/ 6156230 h 6838951"/>
              <a:gd name="connsiteX8" fmla="*/ 5919062 w 7738945"/>
              <a:gd name="connsiteY8" fmla="*/ 6703160 h 6838951"/>
              <a:gd name="connsiteX9" fmla="*/ 5682170 w 7738945"/>
              <a:gd name="connsiteY9" fmla="*/ 6838951 h 6838951"/>
              <a:gd name="connsiteX10" fmla="*/ 2056776 w 7738945"/>
              <a:gd name="connsiteY10" fmla="*/ 6838951 h 6838951"/>
              <a:gd name="connsiteX11" fmla="*/ 1819884 w 7738945"/>
              <a:gd name="connsiteY11" fmla="*/ 6703160 h 6838951"/>
              <a:gd name="connsiteX12" fmla="*/ 1133254 w 7738945"/>
              <a:gd name="connsiteY12" fmla="*/ 6156230 h 6838951"/>
              <a:gd name="connsiteX13" fmla="*/ 303826 w 7738945"/>
              <a:gd name="connsiteY13" fmla="*/ 4925747 h 6838951"/>
              <a:gd name="connsiteX14" fmla="*/ 0 w 7738945"/>
              <a:gd name="connsiteY14" fmla="*/ 3419001 h 6838951"/>
              <a:gd name="connsiteX15" fmla="*/ 303826 w 7738945"/>
              <a:gd name="connsiteY15" fmla="*/ 1912255 h 6838951"/>
              <a:gd name="connsiteX16" fmla="*/ 1133254 w 7738945"/>
              <a:gd name="connsiteY16" fmla="*/ 681772 h 6838951"/>
              <a:gd name="connsiteX17" fmla="*/ 1819884 w 7738945"/>
              <a:gd name="connsiteY17" fmla="*/ 134708 h 683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8945" h="6838951">
                <a:moveTo>
                  <a:pt x="2055104" y="0"/>
                </a:moveTo>
                <a:lnTo>
                  <a:pt x="5683825" y="0"/>
                </a:lnTo>
                <a:lnTo>
                  <a:pt x="5919062" y="134842"/>
                </a:lnTo>
                <a:cubicBezTo>
                  <a:pt x="6166681" y="289645"/>
                  <a:pt x="6396364" y="472669"/>
                  <a:pt x="6605691" y="681772"/>
                </a:cubicBezTo>
                <a:cubicBezTo>
                  <a:pt x="6960751" y="1038056"/>
                  <a:pt x="7239854" y="1451499"/>
                  <a:pt x="7435120" y="1912255"/>
                </a:cubicBezTo>
                <a:cubicBezTo>
                  <a:pt x="7637192" y="2389524"/>
                  <a:pt x="7738945" y="2896006"/>
                  <a:pt x="7738945" y="3419001"/>
                </a:cubicBezTo>
                <a:cubicBezTo>
                  <a:pt x="7738945" y="3941996"/>
                  <a:pt x="7637192" y="4448479"/>
                  <a:pt x="7435120" y="4925747"/>
                </a:cubicBezTo>
                <a:cubicBezTo>
                  <a:pt x="7239854" y="5386504"/>
                  <a:pt x="6960751" y="5800899"/>
                  <a:pt x="6605691" y="6156230"/>
                </a:cubicBezTo>
                <a:cubicBezTo>
                  <a:pt x="6396364" y="6365333"/>
                  <a:pt x="6166681" y="6548357"/>
                  <a:pt x="5919062" y="6703160"/>
                </a:cubicBezTo>
                <a:lnTo>
                  <a:pt x="5682170" y="6838951"/>
                </a:lnTo>
                <a:lnTo>
                  <a:pt x="2056776" y="6838951"/>
                </a:lnTo>
                <a:lnTo>
                  <a:pt x="1819884" y="6703160"/>
                </a:lnTo>
                <a:cubicBezTo>
                  <a:pt x="1572265" y="6548357"/>
                  <a:pt x="1342582" y="6365333"/>
                  <a:pt x="1133254" y="6156230"/>
                </a:cubicBezTo>
                <a:cubicBezTo>
                  <a:pt x="778194" y="5799946"/>
                  <a:pt x="499091" y="5386504"/>
                  <a:pt x="303826" y="4925747"/>
                </a:cubicBezTo>
                <a:cubicBezTo>
                  <a:pt x="101753" y="4448479"/>
                  <a:pt x="0" y="3941996"/>
                  <a:pt x="0" y="3419001"/>
                </a:cubicBezTo>
                <a:cubicBezTo>
                  <a:pt x="0" y="2896006"/>
                  <a:pt x="101753" y="2389524"/>
                  <a:pt x="303826" y="1912255"/>
                </a:cubicBezTo>
                <a:cubicBezTo>
                  <a:pt x="499091" y="1451499"/>
                  <a:pt x="778194" y="1037104"/>
                  <a:pt x="1133254" y="681772"/>
                </a:cubicBezTo>
                <a:cubicBezTo>
                  <a:pt x="1342582" y="471955"/>
                  <a:pt x="1572265" y="289288"/>
                  <a:pt x="1819884" y="1347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4DA3560-D0AD-4B85-89B3-7CD9DA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96" y="3429000"/>
            <a:ext cx="6077624" cy="1916723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F97ACB-6367-48B7-9BF7-11507CED5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32" y="5449764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FC05E4B6-00D3-4497-9F18-5EFB2FA47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809457"/>
            <a:ext cx="1768547" cy="2048543"/>
          </a:xfrm>
          <a:custGeom>
            <a:avLst/>
            <a:gdLst>
              <a:gd name="connsiteX0" fmla="*/ 418065 w 1768547"/>
              <a:gd name="connsiteY0" fmla="*/ 0 h 2048543"/>
              <a:gd name="connsiteX1" fmla="*/ 1373326 w 1768547"/>
              <a:gd name="connsiteY1" fmla="*/ 395198 h 2048543"/>
              <a:gd name="connsiteX2" fmla="*/ 1768547 w 1768547"/>
              <a:gd name="connsiteY2" fmla="*/ 1350426 h 2048543"/>
              <a:gd name="connsiteX3" fmla="*/ 1574253 w 1768547"/>
              <a:gd name="connsiteY3" fmla="*/ 2048543 h 2048543"/>
              <a:gd name="connsiteX4" fmla="*/ 0 w 1768547"/>
              <a:gd name="connsiteY4" fmla="*/ 2048543 h 2048543"/>
              <a:gd name="connsiteX5" fmla="*/ 0 w 1768547"/>
              <a:gd name="connsiteY5" fmla="*/ 65724 h 2048543"/>
              <a:gd name="connsiteX6" fmla="*/ 418065 w 1768547"/>
              <a:gd name="connsiteY6" fmla="*/ 0 h 20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547" h="2048543">
                <a:moveTo>
                  <a:pt x="418065" y="0"/>
                </a:moveTo>
                <a:cubicBezTo>
                  <a:pt x="778079" y="0"/>
                  <a:pt x="1117132" y="139984"/>
                  <a:pt x="1373326" y="395198"/>
                </a:cubicBezTo>
                <a:cubicBezTo>
                  <a:pt x="1628537" y="650507"/>
                  <a:pt x="1768547" y="989465"/>
                  <a:pt x="1768547" y="1350426"/>
                </a:cubicBezTo>
                <a:cubicBezTo>
                  <a:pt x="1768547" y="1600899"/>
                  <a:pt x="1700917" y="1839990"/>
                  <a:pt x="1574253" y="2048543"/>
                </a:cubicBezTo>
                <a:lnTo>
                  <a:pt x="0" y="2048543"/>
                </a:lnTo>
                <a:lnTo>
                  <a:pt x="0" y="65724"/>
                </a:lnTo>
                <a:cubicBezTo>
                  <a:pt x="133296" y="22857"/>
                  <a:pt x="274289" y="0"/>
                  <a:pt x="41806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5183ADBC-2B8F-4426-A62E-88023D53E6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42708" y="0"/>
            <a:ext cx="1645920" cy="2258568"/>
          </a:xfrm>
          <a:custGeom>
            <a:avLst/>
            <a:gdLst>
              <a:gd name="connsiteX0" fmla="*/ 351581 w 1649292"/>
              <a:gd name="connsiteY0" fmla="*/ 0 h 2258068"/>
              <a:gd name="connsiteX1" fmla="*/ 1649292 w 1649292"/>
              <a:gd name="connsiteY1" fmla="*/ 0 h 2258068"/>
              <a:gd name="connsiteX2" fmla="*/ 1649292 w 1649292"/>
              <a:gd name="connsiteY2" fmla="*/ 2224617 h 2258068"/>
              <a:gd name="connsiteX3" fmla="*/ 1504162 w 1649292"/>
              <a:gd name="connsiteY3" fmla="*/ 2249505 h 2258068"/>
              <a:gd name="connsiteX4" fmla="*/ 1350444 w 1649292"/>
              <a:gd name="connsiteY4" fmla="*/ 2258068 h 2258068"/>
              <a:gd name="connsiteX5" fmla="*/ 395261 w 1649292"/>
              <a:gd name="connsiteY5" fmla="*/ 1862844 h 2258068"/>
              <a:gd name="connsiteX6" fmla="*/ 0 w 1649292"/>
              <a:gd name="connsiteY6" fmla="*/ 907573 h 2258068"/>
              <a:gd name="connsiteX7" fmla="*/ 271882 w 1649292"/>
              <a:gd name="connsiteY7" fmla="*/ 95560 h 225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9292" h="2258068">
                <a:moveTo>
                  <a:pt x="351581" y="0"/>
                </a:moveTo>
                <a:lnTo>
                  <a:pt x="1649292" y="0"/>
                </a:lnTo>
                <a:lnTo>
                  <a:pt x="1649292" y="2224617"/>
                </a:lnTo>
                <a:lnTo>
                  <a:pt x="1504162" y="2249505"/>
                </a:lnTo>
                <a:cubicBezTo>
                  <a:pt x="1453567" y="2255218"/>
                  <a:pt x="1402369" y="2258068"/>
                  <a:pt x="1350444" y="2258068"/>
                </a:cubicBezTo>
                <a:cubicBezTo>
                  <a:pt x="989493" y="2258068"/>
                  <a:pt x="650446" y="2118030"/>
                  <a:pt x="395261" y="1862844"/>
                </a:cubicBezTo>
                <a:cubicBezTo>
                  <a:pt x="140000" y="1607555"/>
                  <a:pt x="0" y="1268597"/>
                  <a:pt x="0" y="907573"/>
                </a:cubicBezTo>
                <a:cubicBezTo>
                  <a:pt x="0" y="610985"/>
                  <a:pt x="95519" y="328170"/>
                  <a:pt x="271882" y="9556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8121D-FBBB-4D25-B9DC-D22053C8169B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B724EE07-E1CF-4513-9F32-B0E4D608DE3D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85DD89B0-9774-4B49-8642-603C80E4B8C1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86371-07F7-2C42-9684-56575E88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12569-0F63-D945-8CBE-6025F9D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6240E-2805-BB48-BD2E-D9E9F2EB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CAA398-3EB2-3C42-88E2-4A956C0B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2C8F2D-90A1-B84C-8572-31CC605D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A6C3F62-43F7-A944-BE52-73B39E345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DF6B1-4727-F24C-919A-C94426659708}"/>
              </a:ext>
            </a:extLst>
          </p:cNvPr>
          <p:cNvSpPr/>
          <p:nvPr userDrawn="1"/>
        </p:nvSpPr>
        <p:spPr>
          <a:xfrm rot="5400000">
            <a:off x="11604686" y="5799926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197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43" r:id="rId10"/>
    <p:sldLayoutId id="2147483744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45" r:id="rId26"/>
    <p:sldLayoutId id="2147483746" r:id="rId27"/>
    <p:sldLayoutId id="2147483747" r:id="rId28"/>
    <p:sldLayoutId id="2147483774" r:id="rId2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2" y="341037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9" y="2158992"/>
            <a:ext cx="7820107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32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487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13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diagramDrawing" Target="../diagrams/drawing8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8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microsoft.com/office/2007/relationships/diagramDrawing" Target="../diagrams/drawing7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>
            <a:extLst>
              <a:ext uri="{FF2B5EF4-FFF2-40B4-BE49-F238E27FC236}">
                <a16:creationId xmlns:a16="http://schemas.microsoft.com/office/drawing/2014/main" id="{C46415B4-FB94-4BBE-BAAC-EB572455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0" y="2448540"/>
            <a:ext cx="6730584" cy="1345367"/>
          </a:xfrm>
        </p:spPr>
        <p:txBody>
          <a:bodyPr>
            <a:noAutofit/>
          </a:bodyPr>
          <a:lstStyle/>
          <a:p>
            <a:pPr algn="ctr"/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Análisis de la correlación de estímulos auditivos y audiovisuales con el sistema cardiorrespiratorio de sujetos sanos</a:t>
            </a:r>
            <a:endParaRPr lang="es-EC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A7F16AE-8907-431F-88B3-064D48D6D3C9}"/>
              </a:ext>
            </a:extLst>
          </p:cNvPr>
          <p:cNvSpPr/>
          <p:nvPr/>
        </p:nvSpPr>
        <p:spPr>
          <a:xfrm>
            <a:off x="6246" y="1110540"/>
            <a:ext cx="69217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48180" algn="l"/>
              </a:tabLst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Departamento de Eléctrica, Electrónica y Telecomunicaciones</a:t>
            </a:r>
            <a:endParaRPr lang="es-EC" sz="1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  <a:tabLst>
                <a:tab pos="1948180" algn="l"/>
              </a:tabLst>
            </a:pPr>
            <a:r>
              <a:rPr lang="es-ES" sz="1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Carrera de Ingeniería en Electrónica, Automatización y Control</a:t>
            </a:r>
            <a:endParaRPr lang="es-EC" sz="1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4E7C64CD-2549-4C6B-8E8C-A91ECD506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6665" y="169164"/>
            <a:ext cx="3260870" cy="900000"/>
          </a:xfrm>
          <a:prstGeom prst="rect">
            <a:avLst/>
          </a:prstGeom>
        </p:spPr>
      </p:pic>
      <p:sp>
        <p:nvSpPr>
          <p:cNvPr id="44" name="Título 37">
            <a:extLst>
              <a:ext uri="{FF2B5EF4-FFF2-40B4-BE49-F238E27FC236}">
                <a16:creationId xmlns:a16="http://schemas.microsoft.com/office/drawing/2014/main" id="{FFFAE8B8-84A0-4103-AB35-48A8A6B2D6D8}"/>
              </a:ext>
            </a:extLst>
          </p:cNvPr>
          <p:cNvSpPr txBox="1">
            <a:spLocks/>
          </p:cNvSpPr>
          <p:nvPr/>
        </p:nvSpPr>
        <p:spPr>
          <a:xfrm>
            <a:off x="197370" y="4317167"/>
            <a:ext cx="6730584" cy="2540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Autora:</a:t>
            </a:r>
          </a:p>
          <a:p>
            <a:pPr algn="ctr"/>
            <a:r>
              <a:rPr lang="es-ES" sz="2000" b="0" dirty="0">
                <a:latin typeface="Arial" panose="020B0604020202020204" pitchFamily="34" charset="0"/>
                <a:cs typeface="Arial" panose="020B0604020202020204" pitchFamily="34" charset="0"/>
              </a:rPr>
              <a:t>Cruz Varela, Ivonne Elizabeth</a:t>
            </a: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Tutor: </a:t>
            </a:r>
          </a:p>
          <a:p>
            <a:pPr algn="ctr"/>
            <a:r>
              <a:rPr lang="es-EC" sz="2000" b="0" dirty="0">
                <a:latin typeface="Arial" panose="020B0604020202020204" pitchFamily="34" charset="0"/>
                <a:cs typeface="Arial" panose="020B0604020202020204" pitchFamily="34" charset="0"/>
              </a:rPr>
              <a:t>Ing. Arcentales Viteri, Andrés Ricardo </a:t>
            </a:r>
            <a:r>
              <a:rPr lang="es-EC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2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EC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7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angolquí</a:t>
            </a:r>
            <a:r>
              <a:rPr lang="es-EC" sz="1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144" name="Marcador de posición de imagen 143">
            <a:extLst>
              <a:ext uri="{FF2B5EF4-FFF2-40B4-BE49-F238E27FC236}">
                <a16:creationId xmlns:a16="http://schemas.microsoft.com/office/drawing/2014/main" id="{944D95BE-E354-4A26-815C-A41C64A12B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36474" r="36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107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4" y="-236163"/>
            <a:ext cx="10144405" cy="1200329"/>
          </a:xfrm>
        </p:spPr>
        <p:txBody>
          <a:bodyPr/>
          <a:lstStyle/>
          <a:p>
            <a:r>
              <a:rPr lang="es-ES" dirty="0"/>
              <a:t>Hardware de Adquisición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55584"/>
            <a:ext cx="9075107" cy="552450"/>
          </a:xfrm>
        </p:spPr>
        <p:txBody>
          <a:bodyPr>
            <a:normAutofit/>
          </a:bodyPr>
          <a:lstStyle/>
          <a:p>
            <a:r>
              <a:rPr lang="es-ES" dirty="0"/>
              <a:t>Prototipo de Repotenciación PR3 </a:t>
            </a:r>
          </a:p>
          <a:p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9B0999-85AD-499F-9F88-EFF4EDAEF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2" y="1883174"/>
            <a:ext cx="10590136" cy="43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4" y="-230795"/>
            <a:ext cx="10144405" cy="1200329"/>
          </a:xfrm>
        </p:spPr>
        <p:txBody>
          <a:bodyPr/>
          <a:lstStyle/>
          <a:p>
            <a:r>
              <a:rPr lang="es-ES" dirty="0"/>
              <a:t>Software de Adquisición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6" y="862986"/>
            <a:ext cx="9306209" cy="552450"/>
          </a:xfrm>
        </p:spPr>
        <p:txBody>
          <a:bodyPr/>
          <a:lstStyle/>
          <a:p>
            <a:r>
              <a:rPr lang="es-ES" dirty="0"/>
              <a:t>Programas de Adquisición &amp; HMI</a:t>
            </a:r>
          </a:p>
          <a:p>
            <a:endParaRPr lang="es-EC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1B32023-DAB8-4E21-8381-F790F150F2AD}"/>
              </a:ext>
            </a:extLst>
          </p:cNvPr>
          <p:cNvGrpSpPr>
            <a:grpSpLocks noChangeAspect="1"/>
          </p:cNvGrpSpPr>
          <p:nvPr/>
        </p:nvGrpSpPr>
        <p:grpSpPr>
          <a:xfrm>
            <a:off x="737441" y="1994918"/>
            <a:ext cx="7565089" cy="4095106"/>
            <a:chOff x="0" y="0"/>
            <a:chExt cx="5663692" cy="306591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A08CC32-4CC9-4EC3-BA4F-ADDE915BE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692" y="0"/>
              <a:ext cx="4140000" cy="306591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35F91BA-CACA-4F46-A701-04E469F0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695" y="1658247"/>
              <a:ext cx="1694563" cy="9432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919A59F-0701-427D-9803-D4D5007E9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22434"/>
              <a:ext cx="1260000" cy="94347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1E7BF79-22EA-4DAA-86C3-62CC0DA53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60000" cy="194504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591CE800-94FF-43CB-A8EF-DAD97874B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0001" y="425547"/>
              <a:ext cx="37899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: angular 16">
              <a:extLst>
                <a:ext uri="{FF2B5EF4-FFF2-40B4-BE49-F238E27FC236}">
                  <a16:creationId xmlns:a16="http://schemas.microsoft.com/office/drawing/2014/main" id="{A2F20528-2FAE-46CD-8D09-96971FC81F8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1066" y="1421965"/>
              <a:ext cx="2056862" cy="378992"/>
            </a:xfrm>
            <a:prstGeom prst="bentConnector3">
              <a:avLst>
                <a:gd name="adj1" fmla="val 100013"/>
              </a:avLst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: angular 17">
              <a:extLst>
                <a:ext uri="{FF2B5EF4-FFF2-40B4-BE49-F238E27FC236}">
                  <a16:creationId xmlns:a16="http://schemas.microsoft.com/office/drawing/2014/main" id="{74FEE63A-C380-47E3-BE3E-E5D93963DDD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66209" y="2129847"/>
              <a:ext cx="427487" cy="672188"/>
            </a:xfrm>
            <a:prstGeom prst="bentConnector2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154166E4-FE16-4848-9D17-BCE8CA8A0A49}"/>
                </a:ext>
              </a:extLst>
            </p:cNvPr>
            <p:cNvSpPr/>
            <p:nvPr/>
          </p:nvSpPr>
          <p:spPr>
            <a:xfrm>
              <a:off x="3129972" y="2802035"/>
              <a:ext cx="670560" cy="143192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8EF9B7D-3B9F-4074-952C-74F8032C8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798191"/>
              </p:ext>
            </p:extLst>
          </p:nvPr>
        </p:nvGraphicFramePr>
        <p:xfrm>
          <a:off x="8654746" y="1994918"/>
          <a:ext cx="3537254" cy="409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045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4326"/>
            <a:ext cx="9306210" cy="646331"/>
          </a:xfrm>
        </p:spPr>
        <p:txBody>
          <a:bodyPr/>
          <a:lstStyle/>
          <a:p>
            <a:r>
              <a:rPr lang="es-ES" dirty="0"/>
              <a:t>Adquisición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60657"/>
            <a:ext cx="9306209" cy="552450"/>
          </a:xfrm>
        </p:spPr>
        <p:txBody>
          <a:bodyPr/>
          <a:lstStyle/>
          <a:p>
            <a:r>
              <a:rPr lang="es-ES" dirty="0"/>
              <a:t>Protocolo</a:t>
            </a:r>
          </a:p>
          <a:p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18048C1-7049-4EA5-96B5-A21D2E133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795470"/>
              </p:ext>
            </p:extLst>
          </p:nvPr>
        </p:nvGraphicFramePr>
        <p:xfrm>
          <a:off x="-18732" y="1776622"/>
          <a:ext cx="5964831" cy="398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2C0EF0A-5C7C-4436-BC6D-4DBC81C5C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608929"/>
              </p:ext>
            </p:extLst>
          </p:nvPr>
        </p:nvGraphicFramePr>
        <p:xfrm>
          <a:off x="6700695" y="1776622"/>
          <a:ext cx="5496202" cy="453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5452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4326"/>
            <a:ext cx="9306210" cy="646331"/>
          </a:xfrm>
        </p:spPr>
        <p:txBody>
          <a:bodyPr/>
          <a:lstStyle/>
          <a:p>
            <a:r>
              <a:rPr lang="es-ES" dirty="0"/>
              <a:t>Adquisición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60657"/>
            <a:ext cx="9306209" cy="552450"/>
          </a:xfrm>
        </p:spPr>
        <p:txBody>
          <a:bodyPr/>
          <a:lstStyle/>
          <a:p>
            <a:r>
              <a:rPr lang="es-ES" dirty="0"/>
              <a:t>Base de Datos</a:t>
            </a:r>
          </a:p>
          <a:p>
            <a:endParaRPr lang="es-EC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D491BAD-B7CC-4712-8A54-8E365FC2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483008"/>
              </p:ext>
            </p:extLst>
          </p:nvPr>
        </p:nvGraphicFramePr>
        <p:xfrm>
          <a:off x="4884806" y="1269500"/>
          <a:ext cx="7307194" cy="469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6" name="Grupo 75">
            <a:extLst>
              <a:ext uri="{FF2B5EF4-FFF2-40B4-BE49-F238E27FC236}">
                <a16:creationId xmlns:a16="http://schemas.microsoft.com/office/drawing/2014/main" id="{F8659E9C-4009-4F82-A2B1-C0F276BE0906}"/>
              </a:ext>
            </a:extLst>
          </p:cNvPr>
          <p:cNvGrpSpPr>
            <a:grpSpLocks noChangeAspect="1"/>
          </p:cNvGrpSpPr>
          <p:nvPr/>
        </p:nvGrpSpPr>
        <p:grpSpPr>
          <a:xfrm>
            <a:off x="132307" y="1447308"/>
            <a:ext cx="5217221" cy="5234707"/>
            <a:chOff x="453963" y="784230"/>
            <a:chExt cx="4036432" cy="4070727"/>
          </a:xfrm>
        </p:grpSpPr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1BA00B2A-7232-4954-A05E-66CC0099C27C}"/>
                </a:ext>
              </a:extLst>
            </p:cNvPr>
            <p:cNvSpPr txBox="1"/>
            <p:nvPr/>
          </p:nvSpPr>
          <p:spPr>
            <a:xfrm>
              <a:off x="909790" y="1213007"/>
              <a:ext cx="720000" cy="200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endParaRPr lang="es-EC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515434E4-9D95-4649-BC80-DC2BD4D71492}"/>
                </a:ext>
              </a:extLst>
            </p:cNvPr>
            <p:cNvSpPr txBox="1"/>
            <p:nvPr/>
          </p:nvSpPr>
          <p:spPr>
            <a:xfrm>
              <a:off x="909790" y="1553639"/>
              <a:ext cx="72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A-Relax</a:t>
              </a:r>
              <a:endParaRPr lang="es-EC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BEC74226-4CB1-44CD-96D9-E1BBFC98E594}"/>
                </a:ext>
              </a:extLst>
            </p:cNvPr>
            <p:cNvSpPr txBox="1"/>
            <p:nvPr/>
          </p:nvSpPr>
          <p:spPr>
            <a:xfrm>
              <a:off x="898067" y="2559890"/>
              <a:ext cx="72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AV-Relax</a:t>
              </a:r>
              <a:endParaRPr lang="es-EC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3F2872EC-69A6-4ACE-9A73-4EF1DD0BDEFC}"/>
                </a:ext>
              </a:extLst>
            </p:cNvPr>
            <p:cNvSpPr txBox="1"/>
            <p:nvPr/>
          </p:nvSpPr>
          <p:spPr>
            <a:xfrm>
              <a:off x="898067" y="1885749"/>
              <a:ext cx="72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A-Stress</a:t>
              </a:r>
              <a:endParaRPr lang="es-EC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3F499424-4630-407E-9EE1-81200ED97263}"/>
                </a:ext>
              </a:extLst>
            </p:cNvPr>
            <p:cNvSpPr txBox="1"/>
            <p:nvPr/>
          </p:nvSpPr>
          <p:spPr>
            <a:xfrm>
              <a:off x="898067" y="2215852"/>
              <a:ext cx="72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AV-Stress</a:t>
              </a:r>
              <a:endParaRPr lang="es-EC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10B007CA-5A73-4863-AB7F-8F43BC3AE0D0}"/>
                </a:ext>
              </a:extLst>
            </p:cNvPr>
            <p:cNvSpPr txBox="1"/>
            <p:nvPr/>
          </p:nvSpPr>
          <p:spPr>
            <a:xfrm>
              <a:off x="898067" y="2903928"/>
              <a:ext cx="72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AVI</a:t>
              </a:r>
              <a:endParaRPr lang="es-EC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6219B94A-154E-4E02-B40D-9D20E3D2EC33}"/>
                </a:ext>
              </a:extLst>
            </p:cNvPr>
            <p:cNvSpPr txBox="1"/>
            <p:nvPr/>
          </p:nvSpPr>
          <p:spPr>
            <a:xfrm>
              <a:off x="1893894" y="1205594"/>
              <a:ext cx="450000" cy="200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P000</a:t>
              </a:r>
            </a:p>
          </p:txBody>
        </p:sp>
        <p:pic>
          <p:nvPicPr>
            <p:cNvPr id="84" name="Gráfico 83" descr="Carpeta abierta">
              <a:extLst>
                <a:ext uri="{FF2B5EF4-FFF2-40B4-BE49-F238E27FC236}">
                  <a16:creationId xmlns:a16="http://schemas.microsoft.com/office/drawing/2014/main" id="{BA72D842-9407-4D7F-865B-AB811D837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3963" y="784230"/>
              <a:ext cx="450000" cy="450000"/>
            </a:xfrm>
            <a:prstGeom prst="rect">
              <a:avLst/>
            </a:prstGeom>
          </p:spPr>
        </p:pic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1D0C3525-E314-4494-B1F2-826594FCCD0F}"/>
                </a:ext>
              </a:extLst>
            </p:cNvPr>
            <p:cNvSpPr txBox="1"/>
            <p:nvPr/>
          </p:nvSpPr>
          <p:spPr>
            <a:xfrm>
              <a:off x="1893894" y="1546226"/>
              <a:ext cx="45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E7BB3D01-D4AB-457D-85CE-D9489E7185B4}"/>
                </a:ext>
              </a:extLst>
            </p:cNvPr>
            <p:cNvSpPr txBox="1"/>
            <p:nvPr/>
          </p:nvSpPr>
          <p:spPr>
            <a:xfrm>
              <a:off x="1882172" y="1878336"/>
              <a:ext cx="45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PXXX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BFC9F9D1-913D-4751-846F-5CC9A303F565}"/>
                </a:ext>
              </a:extLst>
            </p:cNvPr>
            <p:cNvSpPr txBox="1"/>
            <p:nvPr/>
          </p:nvSpPr>
          <p:spPr>
            <a:xfrm>
              <a:off x="2619720" y="1205594"/>
              <a:ext cx="990000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Info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526261E0-38D7-4061-BD43-F8241C692C7F}"/>
                </a:ext>
              </a:extLst>
            </p:cNvPr>
            <p:cNvSpPr txBox="1"/>
            <p:nvPr/>
          </p:nvSpPr>
          <p:spPr>
            <a:xfrm>
              <a:off x="2607998" y="1545118"/>
              <a:ext cx="990000" cy="200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PulseSensor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F3C4519C-144F-4791-82B3-3F0D5DC5611D}"/>
                </a:ext>
              </a:extLst>
            </p:cNvPr>
            <p:cNvSpPr txBox="1"/>
            <p:nvPr/>
          </p:nvSpPr>
          <p:spPr>
            <a:xfrm>
              <a:off x="2601426" y="1886753"/>
              <a:ext cx="990000" cy="200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C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C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eHealthSensor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0" name="Conector: angular 89">
              <a:extLst>
                <a:ext uri="{FF2B5EF4-FFF2-40B4-BE49-F238E27FC236}">
                  <a16:creationId xmlns:a16="http://schemas.microsoft.com/office/drawing/2014/main" id="{455C9FA8-9E03-4ED7-8DE2-BE1C86E7F767}"/>
                </a:ext>
              </a:extLst>
            </p:cNvPr>
            <p:cNvCxnSpPr>
              <a:cxnSpLocks/>
              <a:stCxn id="84" idx="2"/>
              <a:endCxn id="77" idx="1"/>
            </p:cNvCxnSpPr>
            <p:nvPr/>
          </p:nvCxnSpPr>
          <p:spPr>
            <a:xfrm rot="16200000" flipH="1">
              <a:off x="754953" y="1158240"/>
              <a:ext cx="78847" cy="230827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: angular 90">
              <a:extLst>
                <a:ext uri="{FF2B5EF4-FFF2-40B4-BE49-F238E27FC236}">
                  <a16:creationId xmlns:a16="http://schemas.microsoft.com/office/drawing/2014/main" id="{D30A2231-5EB6-4514-AD24-F1FA8C599412}"/>
                </a:ext>
              </a:extLst>
            </p:cNvPr>
            <p:cNvCxnSpPr>
              <a:cxnSpLocks/>
              <a:stCxn id="84" idx="2"/>
              <a:endCxn id="78" idx="1"/>
            </p:cNvCxnSpPr>
            <p:nvPr/>
          </p:nvCxnSpPr>
          <p:spPr>
            <a:xfrm rot="16200000" flipH="1">
              <a:off x="584637" y="1328556"/>
              <a:ext cx="419479" cy="230827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: angular 91">
              <a:extLst>
                <a:ext uri="{FF2B5EF4-FFF2-40B4-BE49-F238E27FC236}">
                  <a16:creationId xmlns:a16="http://schemas.microsoft.com/office/drawing/2014/main" id="{DBECDA99-43E0-4CD2-93FC-C9729D660D82}"/>
                </a:ext>
              </a:extLst>
            </p:cNvPr>
            <p:cNvCxnSpPr>
              <a:cxnSpLocks/>
              <a:stCxn id="84" idx="2"/>
              <a:endCxn id="80" idx="1"/>
            </p:cNvCxnSpPr>
            <p:nvPr/>
          </p:nvCxnSpPr>
          <p:spPr>
            <a:xfrm rot="16200000" flipH="1">
              <a:off x="412720" y="1500473"/>
              <a:ext cx="751589" cy="219104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: angular 92">
              <a:extLst>
                <a:ext uri="{FF2B5EF4-FFF2-40B4-BE49-F238E27FC236}">
                  <a16:creationId xmlns:a16="http://schemas.microsoft.com/office/drawing/2014/main" id="{954BEB9B-5724-450F-AEA1-608676C402A2}"/>
                </a:ext>
              </a:extLst>
            </p:cNvPr>
            <p:cNvCxnSpPr>
              <a:cxnSpLocks/>
              <a:stCxn id="84" idx="2"/>
              <a:endCxn id="81" idx="1"/>
            </p:cNvCxnSpPr>
            <p:nvPr/>
          </p:nvCxnSpPr>
          <p:spPr>
            <a:xfrm rot="16200000" flipH="1">
              <a:off x="247669" y="1665524"/>
              <a:ext cx="1081693" cy="219104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: angular 93">
              <a:extLst>
                <a:ext uri="{FF2B5EF4-FFF2-40B4-BE49-F238E27FC236}">
                  <a16:creationId xmlns:a16="http://schemas.microsoft.com/office/drawing/2014/main" id="{70861453-5294-4F7C-BF2A-FD945C83EC03}"/>
                </a:ext>
              </a:extLst>
            </p:cNvPr>
            <p:cNvCxnSpPr>
              <a:cxnSpLocks/>
              <a:stCxn id="84" idx="2"/>
              <a:endCxn id="79" idx="1"/>
            </p:cNvCxnSpPr>
            <p:nvPr/>
          </p:nvCxnSpPr>
          <p:spPr>
            <a:xfrm rot="16200000" flipH="1">
              <a:off x="75650" y="1837543"/>
              <a:ext cx="1425731" cy="219104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: angular 94">
              <a:extLst>
                <a:ext uri="{FF2B5EF4-FFF2-40B4-BE49-F238E27FC236}">
                  <a16:creationId xmlns:a16="http://schemas.microsoft.com/office/drawing/2014/main" id="{ED8EB94C-8967-4C04-83DE-081F2657A920}"/>
                </a:ext>
              </a:extLst>
            </p:cNvPr>
            <p:cNvCxnSpPr>
              <a:cxnSpLocks/>
              <a:stCxn id="84" idx="2"/>
              <a:endCxn id="82" idx="1"/>
            </p:cNvCxnSpPr>
            <p:nvPr/>
          </p:nvCxnSpPr>
          <p:spPr>
            <a:xfrm rot="16200000" flipH="1">
              <a:off x="-96369" y="2009562"/>
              <a:ext cx="1769769" cy="219104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de flecha 95">
              <a:extLst>
                <a:ext uri="{FF2B5EF4-FFF2-40B4-BE49-F238E27FC236}">
                  <a16:creationId xmlns:a16="http://schemas.microsoft.com/office/drawing/2014/main" id="{5FCDB690-6507-4F39-AD92-A9ADC930C4A0}"/>
                </a:ext>
              </a:extLst>
            </p:cNvPr>
            <p:cNvCxnSpPr>
              <a:cxnSpLocks/>
              <a:stCxn id="77" idx="3"/>
              <a:endCxn id="83" idx="1"/>
            </p:cNvCxnSpPr>
            <p:nvPr/>
          </p:nvCxnSpPr>
          <p:spPr>
            <a:xfrm flipV="1">
              <a:off x="1629790" y="1305664"/>
              <a:ext cx="264104" cy="741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: angular 96">
              <a:extLst>
                <a:ext uri="{FF2B5EF4-FFF2-40B4-BE49-F238E27FC236}">
                  <a16:creationId xmlns:a16="http://schemas.microsoft.com/office/drawing/2014/main" id="{46EA3487-B5D4-4169-AA24-82439470392D}"/>
                </a:ext>
              </a:extLst>
            </p:cNvPr>
            <p:cNvCxnSpPr>
              <a:stCxn id="77" idx="3"/>
              <a:endCxn id="85" idx="1"/>
            </p:cNvCxnSpPr>
            <p:nvPr/>
          </p:nvCxnSpPr>
          <p:spPr>
            <a:xfrm>
              <a:off x="1629790" y="1313078"/>
              <a:ext cx="264104" cy="333219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: angular 97">
              <a:extLst>
                <a:ext uri="{FF2B5EF4-FFF2-40B4-BE49-F238E27FC236}">
                  <a16:creationId xmlns:a16="http://schemas.microsoft.com/office/drawing/2014/main" id="{51029445-CC86-4BCA-8FC7-451D29C01541}"/>
                </a:ext>
              </a:extLst>
            </p:cNvPr>
            <p:cNvCxnSpPr>
              <a:cxnSpLocks/>
              <a:stCxn id="77" idx="3"/>
              <a:endCxn id="86" idx="1"/>
            </p:cNvCxnSpPr>
            <p:nvPr/>
          </p:nvCxnSpPr>
          <p:spPr>
            <a:xfrm>
              <a:off x="1629790" y="1313078"/>
              <a:ext cx="252382" cy="665329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de flecha 98">
              <a:extLst>
                <a:ext uri="{FF2B5EF4-FFF2-40B4-BE49-F238E27FC236}">
                  <a16:creationId xmlns:a16="http://schemas.microsoft.com/office/drawing/2014/main" id="{8DB55278-B15E-44A0-9348-8D375652F614}"/>
                </a:ext>
              </a:extLst>
            </p:cNvPr>
            <p:cNvCxnSpPr>
              <a:cxnSpLocks/>
              <a:stCxn id="83" idx="3"/>
              <a:endCxn id="87" idx="1"/>
            </p:cNvCxnSpPr>
            <p:nvPr/>
          </p:nvCxnSpPr>
          <p:spPr>
            <a:xfrm>
              <a:off x="2343894" y="1305664"/>
              <a:ext cx="275826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: angular 99">
              <a:extLst>
                <a:ext uri="{FF2B5EF4-FFF2-40B4-BE49-F238E27FC236}">
                  <a16:creationId xmlns:a16="http://schemas.microsoft.com/office/drawing/2014/main" id="{E6033150-D48E-46D1-A20D-58B89616212E}"/>
                </a:ext>
              </a:extLst>
            </p:cNvPr>
            <p:cNvCxnSpPr>
              <a:cxnSpLocks/>
              <a:stCxn id="83" idx="3"/>
              <a:endCxn id="88" idx="1"/>
            </p:cNvCxnSpPr>
            <p:nvPr/>
          </p:nvCxnSpPr>
          <p:spPr>
            <a:xfrm>
              <a:off x="2343894" y="1305664"/>
              <a:ext cx="264104" cy="339525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: angular 100">
              <a:extLst>
                <a:ext uri="{FF2B5EF4-FFF2-40B4-BE49-F238E27FC236}">
                  <a16:creationId xmlns:a16="http://schemas.microsoft.com/office/drawing/2014/main" id="{28A79BC3-2D12-4777-8DFF-99CD93863D5A}"/>
                </a:ext>
              </a:extLst>
            </p:cNvPr>
            <p:cNvCxnSpPr>
              <a:cxnSpLocks/>
              <a:stCxn id="83" idx="3"/>
              <a:endCxn id="89" idx="1"/>
            </p:cNvCxnSpPr>
            <p:nvPr/>
          </p:nvCxnSpPr>
          <p:spPr>
            <a:xfrm>
              <a:off x="2343894" y="1305664"/>
              <a:ext cx="257532" cy="681160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A1F868B9-3374-4E6C-9BB1-28DDCD14622A}"/>
                </a:ext>
              </a:extLst>
            </p:cNvPr>
            <p:cNvSpPr txBox="1"/>
            <p:nvPr/>
          </p:nvSpPr>
          <p:spPr>
            <a:xfrm>
              <a:off x="3122249" y="2212522"/>
              <a:ext cx="475749" cy="200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.ECG</a:t>
              </a: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3F43C58F-5FB3-4286-9D96-88BA03FF9483}"/>
                </a:ext>
              </a:extLst>
            </p:cNvPr>
            <p:cNvSpPr txBox="1"/>
            <p:nvPr/>
          </p:nvSpPr>
          <p:spPr>
            <a:xfrm>
              <a:off x="3122249" y="2562094"/>
              <a:ext cx="475749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.GSR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FF0A5161-3EC4-4561-9A9B-A0ED7E92F7E4}"/>
                </a:ext>
              </a:extLst>
            </p:cNvPr>
            <p:cNvSpPr txBox="1"/>
            <p:nvPr/>
          </p:nvSpPr>
          <p:spPr>
            <a:xfrm>
              <a:off x="3115677" y="2911698"/>
              <a:ext cx="475749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.TEM</a:t>
              </a: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0195825A-9F36-474E-8905-CDE8C3C80B91}"/>
                </a:ext>
              </a:extLst>
            </p:cNvPr>
            <p:cNvSpPr txBox="1"/>
            <p:nvPr/>
          </p:nvSpPr>
          <p:spPr>
            <a:xfrm>
              <a:off x="2619720" y="3949659"/>
              <a:ext cx="978278" cy="200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NewSensor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75AE7406-6299-423B-8956-FF2922DC85DE}"/>
                </a:ext>
              </a:extLst>
            </p:cNvPr>
            <p:cNvSpPr txBox="1"/>
            <p:nvPr/>
          </p:nvSpPr>
          <p:spPr>
            <a:xfrm>
              <a:off x="3932349" y="3959742"/>
              <a:ext cx="551474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.PPG</a:t>
              </a:r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ACD5D004-7A47-4E72-907F-CD88A8EF1815}"/>
                </a:ext>
              </a:extLst>
            </p:cNvPr>
            <p:cNvSpPr txBox="1"/>
            <p:nvPr/>
          </p:nvSpPr>
          <p:spPr>
            <a:xfrm>
              <a:off x="3938921" y="4307279"/>
              <a:ext cx="551474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.FLW</a:t>
              </a:r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00EB8C8B-552F-4B3B-9A62-E9EB9E874EA2}"/>
                </a:ext>
              </a:extLst>
            </p:cNvPr>
            <p:cNvSpPr txBox="1"/>
            <p:nvPr/>
          </p:nvSpPr>
          <p:spPr>
            <a:xfrm>
              <a:off x="3932349" y="4654816"/>
              <a:ext cx="551474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.GSR</a:t>
              </a:r>
            </a:p>
          </p:txBody>
        </p:sp>
        <p:cxnSp>
          <p:nvCxnSpPr>
            <p:cNvPr id="109" name="Conector: angular 108">
              <a:extLst>
                <a:ext uri="{FF2B5EF4-FFF2-40B4-BE49-F238E27FC236}">
                  <a16:creationId xmlns:a16="http://schemas.microsoft.com/office/drawing/2014/main" id="{0E16DFB5-50A0-49C9-ACFE-4E37C08A7B39}"/>
                </a:ext>
              </a:extLst>
            </p:cNvPr>
            <p:cNvCxnSpPr>
              <a:cxnSpLocks/>
              <a:stCxn id="83" idx="3"/>
              <a:endCxn id="105" idx="1"/>
            </p:cNvCxnSpPr>
            <p:nvPr/>
          </p:nvCxnSpPr>
          <p:spPr>
            <a:xfrm>
              <a:off x="2343894" y="1305664"/>
              <a:ext cx="275826" cy="2744065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de flecha 109">
              <a:extLst>
                <a:ext uri="{FF2B5EF4-FFF2-40B4-BE49-F238E27FC236}">
                  <a16:creationId xmlns:a16="http://schemas.microsoft.com/office/drawing/2014/main" id="{712396DA-77F0-46BB-ADBA-239A4AC072F7}"/>
                </a:ext>
              </a:extLst>
            </p:cNvPr>
            <p:cNvCxnSpPr>
              <a:cxnSpLocks/>
              <a:stCxn id="105" idx="3"/>
              <a:endCxn id="106" idx="1"/>
            </p:cNvCxnSpPr>
            <p:nvPr/>
          </p:nvCxnSpPr>
          <p:spPr>
            <a:xfrm>
              <a:off x="3597998" y="4049730"/>
              <a:ext cx="334351" cy="1008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: angular 110">
              <a:extLst>
                <a:ext uri="{FF2B5EF4-FFF2-40B4-BE49-F238E27FC236}">
                  <a16:creationId xmlns:a16="http://schemas.microsoft.com/office/drawing/2014/main" id="{D541B5B5-5FAF-4B82-BA4F-F437C05B59FF}"/>
                </a:ext>
              </a:extLst>
            </p:cNvPr>
            <p:cNvCxnSpPr>
              <a:cxnSpLocks/>
              <a:stCxn id="105" idx="3"/>
              <a:endCxn id="107" idx="1"/>
            </p:cNvCxnSpPr>
            <p:nvPr/>
          </p:nvCxnSpPr>
          <p:spPr>
            <a:xfrm>
              <a:off x="3597998" y="4049730"/>
              <a:ext cx="340924" cy="357620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: angular 111">
              <a:extLst>
                <a:ext uri="{FF2B5EF4-FFF2-40B4-BE49-F238E27FC236}">
                  <a16:creationId xmlns:a16="http://schemas.microsoft.com/office/drawing/2014/main" id="{61859F71-624F-440F-9460-6D680E798F0C}"/>
                </a:ext>
              </a:extLst>
            </p:cNvPr>
            <p:cNvCxnSpPr>
              <a:cxnSpLocks/>
              <a:stCxn id="105" idx="3"/>
              <a:endCxn id="108" idx="1"/>
            </p:cNvCxnSpPr>
            <p:nvPr/>
          </p:nvCxnSpPr>
          <p:spPr>
            <a:xfrm>
              <a:off x="3597998" y="4049730"/>
              <a:ext cx="334351" cy="705157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35486F3C-F300-44A4-8330-B6CF345A02DE}"/>
                </a:ext>
              </a:extLst>
            </p:cNvPr>
            <p:cNvSpPr txBox="1"/>
            <p:nvPr/>
          </p:nvSpPr>
          <p:spPr>
            <a:xfrm>
              <a:off x="3925777" y="2216305"/>
              <a:ext cx="558046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hourB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0BD80632-7988-433B-A29C-0C08807DA473}"/>
                </a:ext>
              </a:extLst>
            </p:cNvPr>
            <p:cNvSpPr txBox="1"/>
            <p:nvPr/>
          </p:nvSpPr>
          <p:spPr>
            <a:xfrm>
              <a:off x="3932349" y="2563739"/>
              <a:ext cx="558046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hourE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DB1B6422-0AB2-46FD-8800-6CF097E38817}"/>
                </a:ext>
              </a:extLst>
            </p:cNvPr>
            <p:cNvSpPr txBox="1"/>
            <p:nvPr/>
          </p:nvSpPr>
          <p:spPr>
            <a:xfrm>
              <a:off x="3932349" y="2908756"/>
              <a:ext cx="558046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fs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419C1EF3-1CD9-4BBC-BD94-65B583499EFC}"/>
                </a:ext>
              </a:extLst>
            </p:cNvPr>
            <p:cNvSpPr txBox="1"/>
            <p:nvPr/>
          </p:nvSpPr>
          <p:spPr>
            <a:xfrm>
              <a:off x="3925777" y="3259845"/>
              <a:ext cx="558046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.time</a:t>
              </a: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4DA55285-B4C2-430D-8FDE-7B8DCEC70D49}"/>
                </a:ext>
              </a:extLst>
            </p:cNvPr>
            <p:cNvSpPr txBox="1"/>
            <p:nvPr/>
          </p:nvSpPr>
          <p:spPr>
            <a:xfrm>
              <a:off x="3925777" y="3608652"/>
              <a:ext cx="558046" cy="20014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signal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8" name="Conector recto de flecha 117">
              <a:extLst>
                <a:ext uri="{FF2B5EF4-FFF2-40B4-BE49-F238E27FC236}">
                  <a16:creationId xmlns:a16="http://schemas.microsoft.com/office/drawing/2014/main" id="{685F423C-58FE-4FE3-8048-4ABCA9A09E99}"/>
                </a:ext>
              </a:extLst>
            </p:cNvPr>
            <p:cNvCxnSpPr>
              <a:cxnSpLocks/>
              <a:stCxn id="102" idx="3"/>
              <a:endCxn id="113" idx="1"/>
            </p:cNvCxnSpPr>
            <p:nvPr/>
          </p:nvCxnSpPr>
          <p:spPr>
            <a:xfrm>
              <a:off x="3597998" y="2312593"/>
              <a:ext cx="327780" cy="378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: angular 118">
              <a:extLst>
                <a:ext uri="{FF2B5EF4-FFF2-40B4-BE49-F238E27FC236}">
                  <a16:creationId xmlns:a16="http://schemas.microsoft.com/office/drawing/2014/main" id="{DE8F060D-3F07-4A25-816C-60FE0DCC0D1B}"/>
                </a:ext>
              </a:extLst>
            </p:cNvPr>
            <p:cNvCxnSpPr>
              <a:cxnSpLocks/>
              <a:stCxn id="102" idx="3"/>
              <a:endCxn id="114" idx="1"/>
            </p:cNvCxnSpPr>
            <p:nvPr/>
          </p:nvCxnSpPr>
          <p:spPr>
            <a:xfrm>
              <a:off x="3597998" y="2312593"/>
              <a:ext cx="334351" cy="351216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: angular 119">
              <a:extLst>
                <a:ext uri="{FF2B5EF4-FFF2-40B4-BE49-F238E27FC236}">
                  <a16:creationId xmlns:a16="http://schemas.microsoft.com/office/drawing/2014/main" id="{3E0721C9-916D-40F5-8A3D-3721D6B369FF}"/>
                </a:ext>
              </a:extLst>
            </p:cNvPr>
            <p:cNvCxnSpPr>
              <a:cxnSpLocks/>
              <a:stCxn id="102" idx="3"/>
              <a:endCxn id="115" idx="1"/>
            </p:cNvCxnSpPr>
            <p:nvPr/>
          </p:nvCxnSpPr>
          <p:spPr>
            <a:xfrm>
              <a:off x="3597998" y="2312593"/>
              <a:ext cx="334351" cy="696234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: angular 120">
              <a:extLst>
                <a:ext uri="{FF2B5EF4-FFF2-40B4-BE49-F238E27FC236}">
                  <a16:creationId xmlns:a16="http://schemas.microsoft.com/office/drawing/2014/main" id="{DD038766-139D-46B6-B52F-AE1D83700F0E}"/>
                </a:ext>
              </a:extLst>
            </p:cNvPr>
            <p:cNvCxnSpPr>
              <a:cxnSpLocks/>
              <a:stCxn id="102" idx="3"/>
              <a:endCxn id="116" idx="1"/>
            </p:cNvCxnSpPr>
            <p:nvPr/>
          </p:nvCxnSpPr>
          <p:spPr>
            <a:xfrm>
              <a:off x="3597998" y="2312593"/>
              <a:ext cx="327780" cy="1047323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: angular 121">
              <a:extLst>
                <a:ext uri="{FF2B5EF4-FFF2-40B4-BE49-F238E27FC236}">
                  <a16:creationId xmlns:a16="http://schemas.microsoft.com/office/drawing/2014/main" id="{F3EE0FF2-A228-42BD-8816-0D6725F98D3A}"/>
                </a:ext>
              </a:extLst>
            </p:cNvPr>
            <p:cNvCxnSpPr>
              <a:cxnSpLocks/>
              <a:stCxn id="102" idx="3"/>
              <a:endCxn id="117" idx="1"/>
            </p:cNvCxnSpPr>
            <p:nvPr/>
          </p:nvCxnSpPr>
          <p:spPr>
            <a:xfrm>
              <a:off x="3597998" y="2312593"/>
              <a:ext cx="327780" cy="1396130"/>
            </a:xfrm>
            <a:prstGeom prst="bentConnector3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: angular 122">
              <a:extLst>
                <a:ext uri="{FF2B5EF4-FFF2-40B4-BE49-F238E27FC236}">
                  <a16:creationId xmlns:a16="http://schemas.microsoft.com/office/drawing/2014/main" id="{DB54F987-FFA8-4D00-B7D3-84E21B218826}"/>
                </a:ext>
              </a:extLst>
            </p:cNvPr>
            <p:cNvCxnSpPr>
              <a:cxnSpLocks/>
              <a:endCxn id="102" idx="1"/>
            </p:cNvCxnSpPr>
            <p:nvPr/>
          </p:nvCxnSpPr>
          <p:spPr>
            <a:xfrm>
              <a:off x="2862012" y="2086894"/>
              <a:ext cx="260237" cy="225700"/>
            </a:xfrm>
            <a:prstGeom prst="bentConnector3">
              <a:avLst>
                <a:gd name="adj1" fmla="val -97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: angular 123">
              <a:extLst>
                <a:ext uri="{FF2B5EF4-FFF2-40B4-BE49-F238E27FC236}">
                  <a16:creationId xmlns:a16="http://schemas.microsoft.com/office/drawing/2014/main" id="{23EA3BBC-8184-4A20-AED9-6F8CB84B53B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12895" y="2298523"/>
              <a:ext cx="550721" cy="25248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: angular 124">
              <a:extLst>
                <a:ext uri="{FF2B5EF4-FFF2-40B4-BE49-F238E27FC236}">
                  <a16:creationId xmlns:a16="http://schemas.microsoft.com/office/drawing/2014/main" id="{9C712164-C78A-4164-82B5-F447BE6F0B0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712895" y="2652068"/>
              <a:ext cx="550721" cy="25248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076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>
            <a:extLst>
              <a:ext uri="{FF2B5EF4-FFF2-40B4-BE49-F238E27FC236}">
                <a16:creationId xmlns:a16="http://schemas.microsoft.com/office/drawing/2014/main" id="{E3374BE5-D962-46C3-8020-3C865A55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7" y="1786483"/>
            <a:ext cx="1878997" cy="1800000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79322B78-5EF3-430D-BAE1-129E30D8A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407" y="1788042"/>
            <a:ext cx="1946250" cy="1800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8302"/>
            <a:ext cx="9306210" cy="646331"/>
          </a:xfrm>
        </p:spPr>
        <p:txBody>
          <a:bodyPr/>
          <a:lstStyle/>
          <a:p>
            <a:r>
              <a:rPr lang="es-ES" dirty="0"/>
              <a:t>Procesamiento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29014"/>
            <a:ext cx="9306209" cy="552450"/>
          </a:xfrm>
        </p:spPr>
        <p:txBody>
          <a:bodyPr/>
          <a:lstStyle/>
          <a:p>
            <a:r>
              <a:rPr lang="es-ES" dirty="0"/>
              <a:t>Preprocesamiento</a:t>
            </a:r>
          </a:p>
          <a:p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A9FE04-3962-4566-83AA-0CF8CD1329D5}"/>
              </a:ext>
            </a:extLst>
          </p:cNvPr>
          <p:cNvSpPr/>
          <p:nvPr/>
        </p:nvSpPr>
        <p:spPr>
          <a:xfrm>
            <a:off x="1332282" y="1786483"/>
            <a:ext cx="1136986" cy="34317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Bioseñal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40822B-8A21-4D83-9711-4834DFE0B739}"/>
              </a:ext>
            </a:extLst>
          </p:cNvPr>
          <p:cNvSpPr/>
          <p:nvPr/>
        </p:nvSpPr>
        <p:spPr>
          <a:xfrm>
            <a:off x="3361759" y="2315193"/>
            <a:ext cx="772375" cy="8053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Filtrado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C6E0E3D-B3E9-40CC-8184-4DB662911CC4}"/>
              </a:ext>
            </a:extLst>
          </p:cNvPr>
          <p:cNvSpPr/>
          <p:nvPr/>
        </p:nvSpPr>
        <p:spPr>
          <a:xfrm>
            <a:off x="5647805" y="2295125"/>
            <a:ext cx="1181348" cy="8053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Eliminación de línea base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B9FE155-7743-4DC5-81B1-3A569A85982F}"/>
              </a:ext>
            </a:extLst>
          </p:cNvPr>
          <p:cNvSpPr/>
          <p:nvPr/>
        </p:nvSpPr>
        <p:spPr>
          <a:xfrm>
            <a:off x="4335361" y="2318999"/>
            <a:ext cx="1105012" cy="7815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Remuestreo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275933A-3F82-4AE0-8C6D-CE717EC6D39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976154" y="2713814"/>
            <a:ext cx="385605" cy="406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E3FC633-876F-4E95-9CB8-C67C3F6CC958}"/>
              </a:ext>
            </a:extLst>
          </p:cNvPr>
          <p:cNvSpPr/>
          <p:nvPr/>
        </p:nvSpPr>
        <p:spPr>
          <a:xfrm>
            <a:off x="9716346" y="2763231"/>
            <a:ext cx="1479012" cy="3355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Temporales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3FA22AD-9AB8-4E81-B51E-48CC0B2488C6}"/>
              </a:ext>
            </a:extLst>
          </p:cNvPr>
          <p:cNvSpPr/>
          <p:nvPr/>
        </p:nvSpPr>
        <p:spPr>
          <a:xfrm>
            <a:off x="9716346" y="2289043"/>
            <a:ext cx="1479012" cy="3355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Frecuenciales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493236-A4FD-4A04-BA26-C19DDBAD9F04}"/>
              </a:ext>
            </a:extLst>
          </p:cNvPr>
          <p:cNvSpPr/>
          <p:nvPr/>
        </p:nvSpPr>
        <p:spPr>
          <a:xfrm>
            <a:off x="3168832" y="2119572"/>
            <a:ext cx="3861348" cy="114322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0E8E05-3D66-4B26-A152-68BBAFAFF6BF}"/>
              </a:ext>
            </a:extLst>
          </p:cNvPr>
          <p:cNvSpPr txBox="1"/>
          <p:nvPr/>
        </p:nvSpPr>
        <p:spPr>
          <a:xfrm>
            <a:off x="3168832" y="1796911"/>
            <a:ext cx="3861348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Preprocesamiento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F8D104-3237-4E92-AEDC-B177BD1B8772}"/>
              </a:ext>
            </a:extLst>
          </p:cNvPr>
          <p:cNvSpPr/>
          <p:nvPr/>
        </p:nvSpPr>
        <p:spPr>
          <a:xfrm>
            <a:off x="9509154" y="2119572"/>
            <a:ext cx="1792504" cy="11369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47615E3-FA51-4F2D-A26C-C6092E141EB6}"/>
              </a:ext>
            </a:extLst>
          </p:cNvPr>
          <p:cNvSpPr txBox="1"/>
          <p:nvPr/>
        </p:nvSpPr>
        <p:spPr>
          <a:xfrm>
            <a:off x="9074746" y="1796911"/>
            <a:ext cx="2661320" cy="30777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Extracción de características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9FE160A-4D0C-418A-9AD4-B411665A11CB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4134134" y="2709749"/>
            <a:ext cx="201227" cy="81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9FDC69B-0063-40C8-954F-3DCC9BE00AE7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5440373" y="2697812"/>
            <a:ext cx="207432" cy="1193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>
            <a:extLst>
              <a:ext uri="{FF2B5EF4-FFF2-40B4-BE49-F238E27FC236}">
                <a16:creationId xmlns:a16="http://schemas.microsoft.com/office/drawing/2014/main" id="{F2F7F0AE-4951-4542-BDE4-5D1CA85F6ED5}"/>
              </a:ext>
            </a:extLst>
          </p:cNvPr>
          <p:cNvCxnSpPr>
            <a:cxnSpLocks/>
            <a:endCxn id="95" idx="3"/>
          </p:cNvCxnSpPr>
          <p:nvPr/>
        </p:nvCxnSpPr>
        <p:spPr>
          <a:xfrm flipH="1">
            <a:off x="9177657" y="2686483"/>
            <a:ext cx="331498" cy="1559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1ECF185B-2E95-4705-8A42-E65799043A5A}"/>
              </a:ext>
            </a:extLst>
          </p:cNvPr>
          <p:cNvCxnSpPr>
            <a:stCxn id="13" idx="3"/>
            <a:endCxn id="95" idx="1"/>
          </p:cNvCxnSpPr>
          <p:nvPr/>
        </p:nvCxnSpPr>
        <p:spPr>
          <a:xfrm flipV="1">
            <a:off x="6829153" y="2688042"/>
            <a:ext cx="402254" cy="9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a 98">
            <a:extLst>
              <a:ext uri="{FF2B5EF4-FFF2-40B4-BE49-F238E27FC236}">
                <a16:creationId xmlns:a16="http://schemas.microsoft.com/office/drawing/2014/main" id="{61C85BB0-1232-48ED-B0D3-67A1AD01D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70431"/>
              </p:ext>
            </p:extLst>
          </p:nvPr>
        </p:nvGraphicFramePr>
        <p:xfrm>
          <a:off x="1033056" y="4088269"/>
          <a:ext cx="10268601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041">
                  <a:extLst>
                    <a:ext uri="{9D8B030D-6E8A-4147-A177-3AD203B41FA5}">
                      <a16:colId xmlns:a16="http://schemas.microsoft.com/office/drawing/2014/main" val="117211374"/>
                    </a:ext>
                  </a:extLst>
                </a:gridCol>
                <a:gridCol w="1462189">
                  <a:extLst>
                    <a:ext uri="{9D8B030D-6E8A-4147-A177-3AD203B41FA5}">
                      <a16:colId xmlns:a16="http://schemas.microsoft.com/office/drawing/2014/main" val="2747780256"/>
                    </a:ext>
                  </a:extLst>
                </a:gridCol>
                <a:gridCol w="1611605">
                  <a:extLst>
                    <a:ext uri="{9D8B030D-6E8A-4147-A177-3AD203B41FA5}">
                      <a16:colId xmlns:a16="http://schemas.microsoft.com/office/drawing/2014/main" val="3037332199"/>
                    </a:ext>
                  </a:extLst>
                </a:gridCol>
                <a:gridCol w="2795766">
                  <a:extLst>
                    <a:ext uri="{9D8B030D-6E8A-4147-A177-3AD203B41FA5}">
                      <a16:colId xmlns:a16="http://schemas.microsoft.com/office/drawing/2014/main" val="104187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Preprocesamiento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13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Señal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Filtrado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Remuestreo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Eliminación línea base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021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Electrocardiograma (ECG)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53930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Fotopletismograma (PPG)</a:t>
                      </a: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0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Flujo respiratorio (FLW)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1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Resistencia Galvánica de la Piel (GSR)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tx1"/>
                          </a:solidFill>
                          <a:sym typeface="Wingdings 2" panose="05020102010507070707" pitchFamily="18" charset="2"/>
                        </a:rPr>
                        <a:t>-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6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8302"/>
            <a:ext cx="9306210" cy="646331"/>
          </a:xfrm>
        </p:spPr>
        <p:txBody>
          <a:bodyPr/>
          <a:lstStyle/>
          <a:p>
            <a:r>
              <a:rPr lang="es-ES" dirty="0"/>
              <a:t>Procesamiento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29014"/>
            <a:ext cx="9306209" cy="552450"/>
          </a:xfrm>
        </p:spPr>
        <p:txBody>
          <a:bodyPr/>
          <a:lstStyle/>
          <a:p>
            <a:r>
              <a:rPr lang="es-ES" dirty="0"/>
              <a:t>Caracterización de Bioseñales</a:t>
            </a:r>
          </a:p>
          <a:p>
            <a:endParaRPr lang="es-EC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33878D-27E1-4B8B-B631-B1D038F3B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74801"/>
              </p:ext>
            </p:extLst>
          </p:nvPr>
        </p:nvGraphicFramePr>
        <p:xfrm>
          <a:off x="1698170" y="1811042"/>
          <a:ext cx="8795660" cy="2362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703">
                  <a:extLst>
                    <a:ext uri="{9D8B030D-6E8A-4147-A177-3AD203B41FA5}">
                      <a16:colId xmlns:a16="http://schemas.microsoft.com/office/drawing/2014/main" val="3368627972"/>
                    </a:ext>
                  </a:extLst>
                </a:gridCol>
                <a:gridCol w="5225068">
                  <a:extLst>
                    <a:ext uri="{9D8B030D-6E8A-4147-A177-3AD203B41FA5}">
                      <a16:colId xmlns:a16="http://schemas.microsoft.com/office/drawing/2014/main" val="592671697"/>
                    </a:ext>
                  </a:extLst>
                </a:gridCol>
                <a:gridCol w="1259889">
                  <a:extLst>
                    <a:ext uri="{9D8B030D-6E8A-4147-A177-3AD203B41FA5}">
                      <a16:colId xmlns:a16="http://schemas.microsoft.com/office/drawing/2014/main" val="1700253908"/>
                    </a:ext>
                  </a:extLst>
                </a:gridCol>
              </a:tblGrid>
              <a:tr h="3433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Señal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Características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44100"/>
                  </a:ext>
                </a:extLst>
              </a:tr>
              <a:tr h="12522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ECG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FLW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PPG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Latidos/respiraciones por minuto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Duración promedio de latidos/respiraciones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Variabilidad temporal de latidos/respiraciones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Amplitud promedio de QRS/respiración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Variabilidad de amplitud de latidos/respiraciones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 err="1">
                          <a:solidFill>
                            <a:schemeClr val="tx1"/>
                          </a:solidFill>
                          <a:effectLst/>
                        </a:rPr>
                        <a:t>mV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 err="1">
                          <a:solidFill>
                            <a:schemeClr val="tx1"/>
                          </a:solidFill>
                          <a:effectLst/>
                        </a:rPr>
                        <a:t>mV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89401"/>
                  </a:ext>
                </a:extLst>
              </a:tr>
              <a:tr h="647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ECG, FLW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PPG, GSR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Potencia máxima (MP)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Frecuencia donde aparece MP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4994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94E2ECD-5717-409D-8E81-6204C2585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097970"/>
              </p:ext>
            </p:extLst>
          </p:nvPr>
        </p:nvGraphicFramePr>
        <p:xfrm>
          <a:off x="1698170" y="4173353"/>
          <a:ext cx="8795660" cy="2684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04">
                  <a:extLst>
                    <a:ext uri="{9D8B030D-6E8A-4147-A177-3AD203B41FA5}">
                      <a16:colId xmlns:a16="http://schemas.microsoft.com/office/drawing/2014/main" val="3368627972"/>
                    </a:ext>
                  </a:extLst>
                </a:gridCol>
                <a:gridCol w="5246557">
                  <a:extLst>
                    <a:ext uri="{9D8B030D-6E8A-4147-A177-3AD203B41FA5}">
                      <a16:colId xmlns:a16="http://schemas.microsoft.com/office/drawing/2014/main" val="592671697"/>
                    </a:ext>
                  </a:extLst>
                </a:gridCol>
                <a:gridCol w="1244899">
                  <a:extLst>
                    <a:ext uri="{9D8B030D-6E8A-4147-A177-3AD203B41FA5}">
                      <a16:colId xmlns:a16="http://schemas.microsoft.com/office/drawing/2014/main" val="1700253908"/>
                    </a:ext>
                  </a:extLst>
                </a:gridCol>
              </a:tblGrid>
              <a:tr h="14439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ECG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 máxima del </a:t>
                      </a:r>
                      <a:r>
                        <a:rPr lang="es-EC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tacograma</a:t>
                      </a: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C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MPt</a:t>
                      </a: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Frecuencia donde aparece </a:t>
                      </a:r>
                      <a:r>
                        <a:rPr lang="es-EC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MPt</a:t>
                      </a:r>
                      <a:endParaRPr lang="es-EC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 media banda VLF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 media banda LF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Potencia media banda HF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Relación LF/HF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un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89401"/>
                  </a:ext>
                </a:extLst>
              </a:tr>
              <a:tr h="620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Pendiente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Variabilidad de señal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49941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 de temperatura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48180" algn="l"/>
                        </a:tabLst>
                      </a:pPr>
                      <a:r>
                        <a:rPr lang="es-EC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ºC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7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673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4999"/>
            <a:ext cx="9306210" cy="646331"/>
          </a:xfrm>
        </p:spPr>
        <p:txBody>
          <a:bodyPr/>
          <a:lstStyle/>
          <a:p>
            <a:r>
              <a:rPr lang="es-ES" dirty="0"/>
              <a:t>Procesamiento de 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32317"/>
            <a:ext cx="9306209" cy="552450"/>
          </a:xfrm>
        </p:spPr>
        <p:txBody>
          <a:bodyPr/>
          <a:lstStyle/>
          <a:p>
            <a:r>
              <a:rPr lang="es-ES" dirty="0"/>
              <a:t>Caracterización de Estímulos</a:t>
            </a:r>
          </a:p>
          <a:p>
            <a:endParaRPr lang="es-EC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9B47D28-D671-4B12-A762-C5929255F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29129"/>
              </p:ext>
            </p:extLst>
          </p:nvPr>
        </p:nvGraphicFramePr>
        <p:xfrm>
          <a:off x="1672068" y="1727786"/>
          <a:ext cx="8847863" cy="44538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368">
                  <a:extLst>
                    <a:ext uri="{9D8B030D-6E8A-4147-A177-3AD203B41FA5}">
                      <a16:colId xmlns:a16="http://schemas.microsoft.com/office/drawing/2014/main" val="3565210784"/>
                    </a:ext>
                  </a:extLst>
                </a:gridCol>
                <a:gridCol w="1892244">
                  <a:extLst>
                    <a:ext uri="{9D8B030D-6E8A-4147-A177-3AD203B41FA5}">
                      <a16:colId xmlns:a16="http://schemas.microsoft.com/office/drawing/2014/main" val="4066410492"/>
                    </a:ext>
                  </a:extLst>
                </a:gridCol>
                <a:gridCol w="2562779">
                  <a:extLst>
                    <a:ext uri="{9D8B030D-6E8A-4147-A177-3AD203B41FA5}">
                      <a16:colId xmlns:a16="http://schemas.microsoft.com/office/drawing/2014/main" val="3732495971"/>
                    </a:ext>
                  </a:extLst>
                </a:gridCol>
                <a:gridCol w="2720125">
                  <a:extLst>
                    <a:ext uri="{9D8B030D-6E8A-4147-A177-3AD203B41FA5}">
                      <a16:colId xmlns:a16="http://schemas.microsoft.com/office/drawing/2014/main" val="4251185679"/>
                    </a:ext>
                  </a:extLst>
                </a:gridCol>
                <a:gridCol w="569763">
                  <a:extLst>
                    <a:ext uri="{9D8B030D-6E8A-4147-A177-3AD203B41FA5}">
                      <a16:colId xmlns:a16="http://schemas.microsoft.com/office/drawing/2014/main" val="4004249388"/>
                    </a:ext>
                  </a:extLst>
                </a:gridCol>
                <a:gridCol w="562584">
                  <a:extLst>
                    <a:ext uri="{9D8B030D-6E8A-4147-A177-3AD203B41FA5}">
                      <a16:colId xmlns:a16="http://schemas.microsoft.com/office/drawing/2014/main" val="2924696806"/>
                    </a:ext>
                  </a:extLst>
                </a:gridCol>
              </a:tblGrid>
              <a:tr h="711695">
                <a:tc>
                  <a:txBody>
                    <a:bodyPr/>
                    <a:lstStyle/>
                    <a:p>
                      <a:pPr algn="ctr"/>
                      <a:endParaRPr lang="es-EC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Auditivos</a:t>
                      </a:r>
                      <a:endParaRPr lang="es-EC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Audiovisuales</a:t>
                      </a:r>
                      <a:endParaRPr lang="es-EC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369003"/>
                  </a:ext>
                </a:extLst>
              </a:tr>
              <a:tr h="474363">
                <a:tc rowSpan="3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Música</a:t>
                      </a:r>
                      <a:endParaRPr lang="es-EC" sz="2000" dirty="0"/>
                    </a:p>
                  </a:txBody>
                  <a:tcPr vert="vert270" anchor="ctr"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Tempo</a:t>
                      </a:r>
                      <a:endParaRPr lang="es-EC" sz="2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TEM: Tempo (</a:t>
                      </a:r>
                      <a:r>
                        <a:rPr lang="es-ES" sz="2000" dirty="0" err="1"/>
                        <a:t>bpm</a:t>
                      </a:r>
                      <a:r>
                        <a:rPr lang="es-ES" sz="2000" dirty="0"/>
                        <a:t>)</a:t>
                      </a:r>
                      <a:endParaRPr lang="es-EC" sz="2000" dirty="0"/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Sonoros</a:t>
                      </a:r>
                      <a:endParaRPr lang="es-EC" sz="2000" dirty="0"/>
                    </a:p>
                  </a:txBody>
                  <a:tcPr vert="vert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Elementos</a:t>
                      </a:r>
                      <a:endParaRPr lang="es-EC" sz="2000" dirty="0"/>
                    </a:p>
                  </a:txBody>
                  <a:tcPr vert="vert" anchor="ctr">
                    <a:solidFill>
                      <a:srgbClr val="D1EE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2575"/>
                  </a:ext>
                </a:extLst>
              </a:tr>
              <a:tr h="1289055">
                <a:tc vMerge="1">
                  <a:txBody>
                    <a:bodyPr/>
                    <a:lstStyle/>
                    <a:p>
                      <a:pPr lvl="0" algn="l"/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2000" dirty="0"/>
                        <a:t>Dinámica</a:t>
                      </a:r>
                      <a:endParaRPr lang="es-EC" sz="2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s-ES" sz="2000" dirty="0"/>
                        <a:t>RMS: Potencia (</a:t>
                      </a:r>
                      <a:r>
                        <a:rPr lang="es-ES" sz="2000" dirty="0" err="1"/>
                        <a:t>rms</a:t>
                      </a:r>
                      <a:r>
                        <a:rPr lang="es-ES" sz="2000" dirty="0"/>
                        <a:t>)</a:t>
                      </a:r>
                    </a:p>
                    <a:p>
                      <a:pPr lvl="0" algn="ctr"/>
                      <a:r>
                        <a:rPr lang="es-ES" sz="2000" dirty="0"/>
                        <a:t>MP: Máxima potencia (un)</a:t>
                      </a:r>
                    </a:p>
                    <a:p>
                      <a:pPr lvl="0" algn="ctr"/>
                      <a:r>
                        <a:rPr lang="es-ES" sz="2000" dirty="0" err="1"/>
                        <a:t>FROm</a:t>
                      </a:r>
                      <a:r>
                        <a:rPr lang="es-ES" sz="2000" dirty="0"/>
                        <a:t>: Intensidad promedio (dB)</a:t>
                      </a:r>
                      <a:endParaRPr lang="es-EC" sz="2000" dirty="0"/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s-EC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vl="0" algn="l"/>
                      <a:endParaRPr lang="es-EC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42534"/>
                  </a:ext>
                </a:extLst>
              </a:tr>
              <a:tr h="869429">
                <a:tc vMerge="1">
                  <a:txBody>
                    <a:bodyPr/>
                    <a:lstStyle/>
                    <a:p>
                      <a:pPr lvl="0" algn="l"/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2000" dirty="0"/>
                        <a:t>Timbre</a:t>
                      </a:r>
                      <a:endParaRPr lang="es-EC" sz="2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es-ES" sz="2000" dirty="0"/>
                        <a:t>FRO: Frecuencia roll- off (Hz)</a:t>
                      </a:r>
                    </a:p>
                    <a:p>
                      <a:pPr lvl="0" algn="ctr"/>
                      <a:r>
                        <a:rPr lang="es-ES" sz="2000" dirty="0"/>
                        <a:t>FP: Frecuencia máxima (Hz)</a:t>
                      </a:r>
                      <a:endParaRPr lang="es-EC" sz="2000" dirty="0"/>
                    </a:p>
                  </a:txBody>
                  <a:tcPr anchor="ctr">
                    <a:solidFill>
                      <a:srgbClr val="D4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s-EC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vl="0" algn="l"/>
                      <a:endParaRPr lang="es-EC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04454"/>
                  </a:ext>
                </a:extLst>
              </a:tr>
              <a:tr h="1109272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000" dirty="0"/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s-EC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ES" sz="2000" dirty="0"/>
                        <a:t>-</a:t>
                      </a:r>
                      <a:endParaRPr lang="es-EC" sz="2000" dirty="0"/>
                    </a:p>
                  </a:txBody>
                  <a:tcPr anchor="ctr"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MOV: Movimiento</a:t>
                      </a:r>
                      <a:endParaRPr lang="es-EC" dirty="0"/>
                    </a:p>
                  </a:txBody>
                  <a:tcPr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Visuales</a:t>
                      </a:r>
                      <a:endParaRPr lang="es-EC" sz="2000" dirty="0"/>
                    </a:p>
                  </a:txBody>
                  <a:tcPr vert="vert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000" dirty="0"/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310983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28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92" y="314326"/>
            <a:ext cx="9306210" cy="646331"/>
          </a:xfrm>
        </p:spPr>
        <p:txBody>
          <a:bodyPr/>
          <a:lstStyle/>
          <a:p>
            <a:r>
              <a:rPr lang="es-ES" dirty="0"/>
              <a:t>Análisis de Resultados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0" y="933678"/>
            <a:ext cx="9306209" cy="552450"/>
          </a:xfrm>
        </p:spPr>
        <p:txBody>
          <a:bodyPr/>
          <a:lstStyle/>
          <a:p>
            <a:r>
              <a:rPr lang="es-ES" dirty="0"/>
              <a:t>Instrumentos de Evaluación</a:t>
            </a:r>
          </a:p>
          <a:p>
            <a:endParaRPr lang="es-EC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F033736-A4A4-4068-B96C-7EEA4545F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86699"/>
              </p:ext>
            </p:extLst>
          </p:nvPr>
        </p:nvGraphicFramePr>
        <p:xfrm>
          <a:off x="1088569" y="1736754"/>
          <a:ext cx="6541423" cy="443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4A0C2DED-848F-4677-B89D-B34C30DAA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62778"/>
              </p:ext>
            </p:extLst>
          </p:nvPr>
        </p:nvGraphicFramePr>
        <p:xfrm>
          <a:off x="8059569" y="226456"/>
          <a:ext cx="3845262" cy="284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A4B742B-EFF4-489F-9AD1-981658537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85580"/>
              </p:ext>
            </p:extLst>
          </p:nvPr>
        </p:nvGraphicFramePr>
        <p:xfrm>
          <a:off x="8059569" y="3429001"/>
          <a:ext cx="3845262" cy="284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750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5757"/>
            <a:ext cx="9306210" cy="646331"/>
          </a:xfrm>
        </p:spPr>
        <p:txBody>
          <a:bodyPr/>
          <a:lstStyle/>
          <a:p>
            <a:r>
              <a:rPr lang="es-ES" dirty="0"/>
              <a:t>Análisis de Resultados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0" y="962088"/>
            <a:ext cx="9306209" cy="552450"/>
          </a:xfrm>
        </p:spPr>
        <p:txBody>
          <a:bodyPr/>
          <a:lstStyle/>
          <a:p>
            <a:r>
              <a:rPr lang="es-ES" dirty="0"/>
              <a:t>Características Relevantes</a:t>
            </a:r>
          </a:p>
          <a:p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011FCD2-4B12-49B8-BBE3-DEF4D6D36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148088"/>
              </p:ext>
            </p:extLst>
          </p:nvPr>
        </p:nvGraphicFramePr>
        <p:xfrm>
          <a:off x="-1" y="2496878"/>
          <a:ext cx="8139659" cy="389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9C1BC13-9B10-4435-88F7-DFB80C3A1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786072"/>
              </p:ext>
            </p:extLst>
          </p:nvPr>
        </p:nvGraphicFramePr>
        <p:xfrm>
          <a:off x="8297056" y="2496878"/>
          <a:ext cx="1866276" cy="389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3B5906A4-6C73-48A3-9FB3-8A7E28856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495882"/>
              </p:ext>
            </p:extLst>
          </p:nvPr>
        </p:nvGraphicFramePr>
        <p:xfrm>
          <a:off x="10315732" y="2496878"/>
          <a:ext cx="1866276" cy="389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BD62969-BCD6-4BD9-9924-682C5751E7E7}"/>
              </a:ext>
            </a:extLst>
          </p:cNvPr>
          <p:cNvSpPr txBox="1"/>
          <p:nvPr/>
        </p:nvSpPr>
        <p:spPr>
          <a:xfrm>
            <a:off x="8297056" y="2096768"/>
            <a:ext cx="186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Positivas</a:t>
            </a:r>
            <a:endParaRPr lang="es-EC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937AE84-9024-48A9-B20F-6066FD7B7E62}"/>
              </a:ext>
            </a:extLst>
          </p:cNvPr>
          <p:cNvSpPr txBox="1"/>
          <p:nvPr/>
        </p:nvSpPr>
        <p:spPr>
          <a:xfrm>
            <a:off x="10315732" y="2096768"/>
            <a:ext cx="186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Negativas</a:t>
            </a:r>
            <a:endParaRPr lang="es-EC" sz="2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588D10A-890B-459F-A489-5EF412A1E0BD}"/>
              </a:ext>
            </a:extLst>
          </p:cNvPr>
          <p:cNvSpPr txBox="1"/>
          <p:nvPr/>
        </p:nvSpPr>
        <p:spPr>
          <a:xfrm>
            <a:off x="8297056" y="1696658"/>
            <a:ext cx="3884952" cy="442674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Emociones</a:t>
            </a:r>
            <a:endParaRPr lang="es-EC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54C2E19-4F4B-4C10-AD2B-86E2DFA1CC28}"/>
              </a:ext>
            </a:extLst>
          </p:cNvPr>
          <p:cNvSpPr txBox="1"/>
          <p:nvPr/>
        </p:nvSpPr>
        <p:spPr>
          <a:xfrm>
            <a:off x="-2" y="1667409"/>
            <a:ext cx="813965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Análisis mediante la prueba Wilcoxon-Mann-Whitney (WMW) </a:t>
            </a:r>
          </a:p>
          <a:p>
            <a:r>
              <a:rPr lang="es-ES" sz="1600" dirty="0"/>
              <a:t>Sección temporal de análisis: Auditivo (25s – 55s) &amp; Audiovisual (125s – 155s)</a:t>
            </a:r>
          </a:p>
        </p:txBody>
      </p:sp>
    </p:spTree>
    <p:extLst>
      <p:ext uri="{BB962C8B-B14F-4D97-AF65-F5344CB8AC3E}">
        <p14:creationId xmlns:p14="http://schemas.microsoft.com/office/powerpoint/2010/main" val="365976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0A804A7-AE7A-4122-B40B-C46C9109F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9" y="1821950"/>
            <a:ext cx="6731797" cy="5013469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5A9FC2-F605-43FC-AAD3-334E7E0C7B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349590"/>
              </p:ext>
            </p:extLst>
          </p:nvPr>
        </p:nvGraphicFramePr>
        <p:xfrm>
          <a:off x="6182005" y="1231921"/>
          <a:ext cx="6009996" cy="504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19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09365"/>
            <a:ext cx="9306210" cy="646331"/>
          </a:xfrm>
        </p:spPr>
        <p:txBody>
          <a:bodyPr/>
          <a:lstStyle/>
          <a:p>
            <a:r>
              <a:rPr lang="es-ES" dirty="0"/>
              <a:t>Análisis de Resultados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33678"/>
            <a:ext cx="9306209" cy="552450"/>
          </a:xfrm>
        </p:spPr>
        <p:txBody>
          <a:bodyPr/>
          <a:lstStyle/>
          <a:p>
            <a:r>
              <a:rPr lang="es-ES" dirty="0"/>
              <a:t>Modelos de </a:t>
            </a:r>
            <a:r>
              <a:rPr lang="es-ES" dirty="0" err="1"/>
              <a:t>Clustering</a:t>
            </a:r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43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95935-212C-4027-A0EA-C3487858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D8C77-47D4-49EC-BE4A-44A50278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18FE7-71BF-FD42-8174-6494A1FB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591"/>
            <a:ext cx="8732520" cy="646331"/>
          </a:xfrm>
        </p:spPr>
        <p:txBody>
          <a:bodyPr/>
          <a:lstStyle/>
          <a:p>
            <a:r>
              <a:rPr lang="es-EC" sz="4000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E51BA445-9C8B-48BE-970A-9EE8F856C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104168"/>
              </p:ext>
            </p:extLst>
          </p:nvPr>
        </p:nvGraphicFramePr>
        <p:xfrm>
          <a:off x="838200" y="1701020"/>
          <a:ext cx="8732838" cy="418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923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1188"/>
            <a:ext cx="9306210" cy="646331"/>
          </a:xfrm>
        </p:spPr>
        <p:txBody>
          <a:bodyPr/>
          <a:lstStyle/>
          <a:p>
            <a:r>
              <a:rPr lang="es-ES" dirty="0"/>
              <a:t>Análisis de Resultados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33678"/>
            <a:ext cx="9306209" cy="552450"/>
          </a:xfrm>
        </p:spPr>
        <p:txBody>
          <a:bodyPr/>
          <a:lstStyle/>
          <a:p>
            <a:r>
              <a:rPr lang="es-ES" dirty="0"/>
              <a:t>Correlación: Estímulos Auditivos</a:t>
            </a:r>
          </a:p>
          <a:p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a 10">
                <a:extLst>
                  <a:ext uri="{FF2B5EF4-FFF2-40B4-BE49-F238E27FC236}">
                    <a16:creationId xmlns:a16="http://schemas.microsoft.com/office/drawing/2014/main" id="{50648155-12FD-43C9-B1B5-68E832C404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112579"/>
                  </p:ext>
                </p:extLst>
              </p:nvPr>
            </p:nvGraphicFramePr>
            <p:xfrm>
              <a:off x="838200" y="3215060"/>
              <a:ext cx="10860314" cy="2373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10062">
                      <a:extLst>
                        <a:ext uri="{9D8B030D-6E8A-4147-A177-3AD203B41FA5}">
                          <a16:colId xmlns:a16="http://schemas.microsoft.com/office/drawing/2014/main" val="2208814394"/>
                        </a:ext>
                      </a:extLst>
                    </a:gridCol>
                    <a:gridCol w="5194830">
                      <a:extLst>
                        <a:ext uri="{9D8B030D-6E8A-4147-A177-3AD203B41FA5}">
                          <a16:colId xmlns:a16="http://schemas.microsoft.com/office/drawing/2014/main" val="2679921572"/>
                        </a:ext>
                      </a:extLst>
                    </a:gridCol>
                    <a:gridCol w="982403">
                      <a:extLst>
                        <a:ext uri="{9D8B030D-6E8A-4147-A177-3AD203B41FA5}">
                          <a16:colId xmlns:a16="http://schemas.microsoft.com/office/drawing/2014/main" val="3306148580"/>
                        </a:ext>
                      </a:extLst>
                    </a:gridCol>
                    <a:gridCol w="973019">
                      <a:extLst>
                        <a:ext uri="{9D8B030D-6E8A-4147-A177-3AD203B41FA5}">
                          <a16:colId xmlns:a16="http://schemas.microsoft.com/office/drawing/2014/main" val="3135258484"/>
                        </a:ext>
                      </a:extLst>
                    </a:gridCol>
                  </a:tblGrid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estímulo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bioseñal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EC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C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s-EC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2047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473075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Señal FLW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53639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TEM: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Tempo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  <a:r>
                            <a:rPr lang="es-EC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s-EC" sz="1800" b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Variabilidad en amplitud de respiración.</a:t>
                          </a:r>
                          <a:endParaRPr lang="es-EC" sz="18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0.65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7769925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RMS: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Potencia (Dinámica)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0283064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MP: </a:t>
                          </a:r>
                          <a:r>
                            <a:rPr lang="es-ES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s-EC" sz="18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otencia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máxima (Dinámica)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1153873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FMP: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de MP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9288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FRO: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roll-off (Timbre)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  <a:endParaRPr lang="es-EC" sz="18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7801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a 10">
                <a:extLst>
                  <a:ext uri="{FF2B5EF4-FFF2-40B4-BE49-F238E27FC236}">
                    <a16:creationId xmlns:a16="http://schemas.microsoft.com/office/drawing/2014/main" id="{50648155-12FD-43C9-B1B5-68E832C404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8112579"/>
                  </p:ext>
                </p:extLst>
              </p:nvPr>
            </p:nvGraphicFramePr>
            <p:xfrm>
              <a:off x="838200" y="3215060"/>
              <a:ext cx="10860314" cy="23734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10062">
                      <a:extLst>
                        <a:ext uri="{9D8B030D-6E8A-4147-A177-3AD203B41FA5}">
                          <a16:colId xmlns:a16="http://schemas.microsoft.com/office/drawing/2014/main" val="2208814394"/>
                        </a:ext>
                      </a:extLst>
                    </a:gridCol>
                    <a:gridCol w="5194830">
                      <a:extLst>
                        <a:ext uri="{9D8B030D-6E8A-4147-A177-3AD203B41FA5}">
                          <a16:colId xmlns:a16="http://schemas.microsoft.com/office/drawing/2014/main" val="2679921572"/>
                        </a:ext>
                      </a:extLst>
                    </a:gridCol>
                    <a:gridCol w="982403">
                      <a:extLst>
                        <a:ext uri="{9D8B030D-6E8A-4147-A177-3AD203B41FA5}">
                          <a16:colId xmlns:a16="http://schemas.microsoft.com/office/drawing/2014/main" val="3306148580"/>
                        </a:ext>
                      </a:extLst>
                    </a:gridCol>
                    <a:gridCol w="973019">
                      <a:extLst>
                        <a:ext uri="{9D8B030D-6E8A-4147-A177-3AD203B41FA5}">
                          <a16:colId xmlns:a16="http://schemas.microsoft.com/office/drawing/2014/main" val="3135258484"/>
                        </a:ext>
                      </a:extLst>
                    </a:gridCol>
                  </a:tblGrid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estímulo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bioseñal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8075" t="-22449" r="-99379" b="-740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4375" t="-22449" b="-7408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2047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473075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Señal FLW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53639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TEM: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Tempo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  <a:r>
                            <a:rPr lang="es-EC" sz="1800" b="1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s-EC" sz="1800" b="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Variabilidad en amplitud de respiración.</a:t>
                          </a:r>
                          <a:endParaRPr lang="es-EC" sz="18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0.65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7769925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RMS: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Potencia (Dinámica)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0283064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MP: </a:t>
                          </a:r>
                          <a:r>
                            <a:rPr lang="es-ES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s-EC" sz="18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otencia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máxima (Dinámica)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0.52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1153873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FMP: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de MP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9288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FRO: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roll-off (Timbre)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sdFLWA</a:t>
                          </a:r>
                          <a:endParaRPr lang="es-EC" sz="18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directa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0.61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7801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2352306-1E29-4EF7-9935-7FD7147198FE}"/>
                  </a:ext>
                </a:extLst>
              </p:cNvPr>
              <p:cNvSpPr txBox="1"/>
              <p:nvPr/>
            </p:nvSpPr>
            <p:spPr>
              <a:xfrm>
                <a:off x="838200" y="2160960"/>
                <a:ext cx="8139659" cy="742119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/>
                  <a:t>Correlación evaluada con coeficiente de Spearman</a:t>
                </a:r>
              </a:p>
              <a:p>
                <a:r>
                  <a:rPr lang="es-ES" sz="1600" dirty="0"/>
                  <a:t>Resultados con correlación media alta (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0.50 ≤</m:t>
                    </m:r>
                    <m:d>
                      <m:dPr>
                        <m:begChr m:val="|"/>
                        <m:endChr m:val="|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&lt;0.75</m:t>
                    </m:r>
                  </m:oMath>
                </a14:m>
                <a:r>
                  <a:rPr lang="es-ES" sz="1600" dirty="0"/>
                  <a:t>)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2352306-1E29-4EF7-9935-7FD71471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60960"/>
                <a:ext cx="8139659" cy="742119"/>
              </a:xfrm>
              <a:prstGeom prst="roundRect">
                <a:avLst/>
              </a:prstGeom>
              <a:blipFill>
                <a:blip r:embed="rId4"/>
                <a:stretch>
                  <a:fillRect l="-375" b="-49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291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21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5" y="314326"/>
            <a:ext cx="9306210" cy="646331"/>
          </a:xfrm>
        </p:spPr>
        <p:txBody>
          <a:bodyPr/>
          <a:lstStyle/>
          <a:p>
            <a:r>
              <a:rPr lang="es-ES" dirty="0"/>
              <a:t>Análisis de Resultados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6" y="939334"/>
            <a:ext cx="9306209" cy="552450"/>
          </a:xfrm>
        </p:spPr>
        <p:txBody>
          <a:bodyPr/>
          <a:lstStyle/>
          <a:p>
            <a:r>
              <a:rPr lang="es-ES" dirty="0"/>
              <a:t>Correlación: Estímulos Audiovisuales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ABD94DF7-5C13-4AE8-8123-21DCC37E0E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311387"/>
                  </p:ext>
                </p:extLst>
              </p:nvPr>
            </p:nvGraphicFramePr>
            <p:xfrm>
              <a:off x="838200" y="2160733"/>
              <a:ext cx="10860314" cy="3856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36277">
                      <a:extLst>
                        <a:ext uri="{9D8B030D-6E8A-4147-A177-3AD203B41FA5}">
                          <a16:colId xmlns:a16="http://schemas.microsoft.com/office/drawing/2014/main" val="2208814394"/>
                        </a:ext>
                      </a:extLst>
                    </a:gridCol>
                    <a:gridCol w="4197221">
                      <a:extLst>
                        <a:ext uri="{9D8B030D-6E8A-4147-A177-3AD203B41FA5}">
                          <a16:colId xmlns:a16="http://schemas.microsoft.com/office/drawing/2014/main" val="2679921572"/>
                        </a:ext>
                      </a:extLst>
                    </a:gridCol>
                    <a:gridCol w="1858769">
                      <a:extLst>
                        <a:ext uri="{9D8B030D-6E8A-4147-A177-3AD203B41FA5}">
                          <a16:colId xmlns:a16="http://schemas.microsoft.com/office/drawing/2014/main" val="3306148580"/>
                        </a:ext>
                      </a:extLst>
                    </a:gridCol>
                    <a:gridCol w="1068047">
                      <a:extLst>
                        <a:ext uri="{9D8B030D-6E8A-4147-A177-3AD203B41FA5}">
                          <a16:colId xmlns:a16="http://schemas.microsoft.com/office/drawing/2014/main" val="3135258484"/>
                        </a:ext>
                      </a:extLst>
                    </a:gridCol>
                  </a:tblGrid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estímulo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bioseñal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EC" sz="18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C" sz="18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s-EC" sz="18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2047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9220663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Señal ECG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766079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MP: </a:t>
                          </a:r>
                          <a:r>
                            <a:rPr lang="es-ES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s-EC" sz="18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otencia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máxima (Dinámica)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sQRSA</a:t>
                          </a: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Amplitud de complejo QRS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0,52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764975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FRO: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roll-off (Timbre)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sQRSA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0,59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251555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MOV: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Movimiento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sQRSA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0,64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0055768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473075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Señal FLW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53639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948180" algn="l"/>
                            </a:tabLst>
                            <a:defRPr/>
                          </a:pPr>
                          <a:r>
                            <a:rPr kumimoji="0" lang="es-E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</a:t>
                          </a:r>
                          <a:endParaRPr kumimoji="0" lang="es-EC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RPM: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Respiraciones por minuto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0,5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7769925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948180" algn="l"/>
                            </a:tabLst>
                            <a:defRPr/>
                          </a:pPr>
                          <a:r>
                            <a:rPr kumimoji="0" lang="es-E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</a:t>
                          </a:r>
                          <a:endParaRPr kumimoji="0" lang="es-EC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TTot</a:t>
                          </a: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Tiempo promedio de respiración.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0283064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948180" algn="l"/>
                            </a:tabLst>
                            <a:defRPr/>
                          </a:pPr>
                          <a:r>
                            <a:rPr kumimoji="0" lang="es-E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</a:t>
                          </a:r>
                          <a:endParaRPr kumimoji="0" lang="es-EC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FMP: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de MP.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0,54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1153873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FRO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FMP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0,51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9288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MOV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FMP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0,61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7801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ABD94DF7-5C13-4AE8-8123-21DCC37E0E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0311387"/>
                  </p:ext>
                </p:extLst>
              </p:nvPr>
            </p:nvGraphicFramePr>
            <p:xfrm>
              <a:off x="838200" y="2160733"/>
              <a:ext cx="10860314" cy="3856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36277">
                      <a:extLst>
                        <a:ext uri="{9D8B030D-6E8A-4147-A177-3AD203B41FA5}">
                          <a16:colId xmlns:a16="http://schemas.microsoft.com/office/drawing/2014/main" val="2208814394"/>
                        </a:ext>
                      </a:extLst>
                    </a:gridCol>
                    <a:gridCol w="4197221">
                      <a:extLst>
                        <a:ext uri="{9D8B030D-6E8A-4147-A177-3AD203B41FA5}">
                          <a16:colId xmlns:a16="http://schemas.microsoft.com/office/drawing/2014/main" val="2679921572"/>
                        </a:ext>
                      </a:extLst>
                    </a:gridCol>
                    <a:gridCol w="1858769">
                      <a:extLst>
                        <a:ext uri="{9D8B030D-6E8A-4147-A177-3AD203B41FA5}">
                          <a16:colId xmlns:a16="http://schemas.microsoft.com/office/drawing/2014/main" val="3306148580"/>
                        </a:ext>
                      </a:extLst>
                    </a:gridCol>
                    <a:gridCol w="1068047">
                      <a:extLst>
                        <a:ext uri="{9D8B030D-6E8A-4147-A177-3AD203B41FA5}">
                          <a16:colId xmlns:a16="http://schemas.microsoft.com/office/drawing/2014/main" val="3135258484"/>
                        </a:ext>
                      </a:extLst>
                    </a:gridCol>
                  </a:tblGrid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estímulo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Características bioseñal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alpha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5490" t="-22449" r="-57190" b="-1236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18857" t="-22449" b="-1236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2047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9220663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Señal ECG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766079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MP: </a:t>
                          </a:r>
                          <a:r>
                            <a:rPr lang="es-ES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s-EC" sz="1800" b="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otencia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máxima (Dinámica)</a:t>
                          </a: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sQRSA</a:t>
                          </a: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Amplitud de complejo QRS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0,52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2764975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FRO: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roll-off (Timbre)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sQRSA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0,59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251555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MOV: </a:t>
                          </a:r>
                          <a:r>
                            <a:rPr lang="es-EC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Movimiento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sQRSA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0,64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6E6F4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0055768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473075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S" sz="1800" b="1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Señal FLW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53639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948180" algn="l"/>
                            </a:tabLst>
                            <a:defRPr/>
                          </a:pPr>
                          <a:r>
                            <a:rPr kumimoji="0" lang="es-E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</a:t>
                          </a:r>
                          <a:endParaRPr kumimoji="0" lang="es-EC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RPM: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Respiraciones por minuto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0,5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7769925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948180" algn="l"/>
                            </a:tabLst>
                            <a:defRPr/>
                          </a:pPr>
                          <a:r>
                            <a:rPr kumimoji="0" lang="es-E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</a:t>
                          </a:r>
                          <a:endParaRPr kumimoji="0" lang="es-EC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TTot</a:t>
                          </a: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Tiempo promedio de respiración.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0283064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948180" algn="l"/>
                            </a:tabLst>
                            <a:defRPr/>
                          </a:pPr>
                          <a:r>
                            <a:rPr kumimoji="0" lang="es-E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MP</a:t>
                          </a:r>
                          <a:endParaRPr kumimoji="0" lang="es-EC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FMP: </a:t>
                          </a: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Frecuencia de MP.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indirecta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0,54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1153873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FRO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FMP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>
                              <a:solidFill>
                                <a:schemeClr val="tx1"/>
                              </a:solidFill>
                              <a:effectLst/>
                            </a:rPr>
                            <a:t>0,51</a:t>
                          </a:r>
                          <a:endParaRPr lang="es-EC" sz="18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928846"/>
                      </a:ext>
                    </a:extLst>
                  </a:tr>
                  <a:tr h="2966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MOV</a:t>
                          </a:r>
                          <a:endParaRPr lang="es-EC" sz="18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FMP</a:t>
                          </a:r>
                          <a:endParaRPr lang="es-EC" sz="18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directa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1948180" algn="l"/>
                            </a:tabLst>
                          </a:pPr>
                          <a:r>
                            <a:rPr lang="es-EC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0,61</a:t>
                          </a:r>
                          <a:endParaRPr lang="es-EC" sz="18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1EED3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78015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371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22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5" y="319346"/>
            <a:ext cx="9306210" cy="646331"/>
          </a:xfrm>
        </p:spPr>
        <p:txBody>
          <a:bodyPr/>
          <a:lstStyle/>
          <a:p>
            <a:r>
              <a:rPr lang="es-ES" dirty="0"/>
              <a:t>Conclusiones y Recomendaciones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6" y="933678"/>
            <a:ext cx="9306209" cy="552450"/>
          </a:xfrm>
        </p:spPr>
        <p:txBody>
          <a:bodyPr/>
          <a:lstStyle/>
          <a:p>
            <a:r>
              <a:rPr lang="es-ES" dirty="0"/>
              <a:t>Conclusiones</a:t>
            </a:r>
          </a:p>
          <a:p>
            <a:endParaRPr lang="es-EC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13072A4-55BD-41F4-81F9-63D61D788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362345"/>
              </p:ext>
            </p:extLst>
          </p:nvPr>
        </p:nvGraphicFramePr>
        <p:xfrm>
          <a:off x="524654" y="2068643"/>
          <a:ext cx="12192000" cy="420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95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23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5" y="319346"/>
            <a:ext cx="9306210" cy="646331"/>
          </a:xfrm>
        </p:spPr>
        <p:txBody>
          <a:bodyPr/>
          <a:lstStyle/>
          <a:p>
            <a:r>
              <a:rPr lang="es-ES" dirty="0"/>
              <a:t>Conclusiones y Recomendaciones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6" y="933678"/>
            <a:ext cx="9306209" cy="552450"/>
          </a:xfrm>
        </p:spPr>
        <p:txBody>
          <a:bodyPr/>
          <a:lstStyle/>
          <a:p>
            <a:r>
              <a:rPr lang="es-ES" dirty="0"/>
              <a:t>Conclusiones</a:t>
            </a:r>
          </a:p>
          <a:p>
            <a:endParaRPr lang="es-EC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13072A4-55BD-41F4-81F9-63D61D788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673158"/>
              </p:ext>
            </p:extLst>
          </p:nvPr>
        </p:nvGraphicFramePr>
        <p:xfrm>
          <a:off x="524654" y="2068643"/>
          <a:ext cx="12192000" cy="420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324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24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5" y="319346"/>
            <a:ext cx="9306210" cy="646331"/>
          </a:xfrm>
        </p:spPr>
        <p:txBody>
          <a:bodyPr/>
          <a:lstStyle/>
          <a:p>
            <a:r>
              <a:rPr lang="es-ES" dirty="0"/>
              <a:t>Conclusiones y Recomendaciones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6" y="933678"/>
            <a:ext cx="9306209" cy="552450"/>
          </a:xfrm>
        </p:spPr>
        <p:txBody>
          <a:bodyPr/>
          <a:lstStyle/>
          <a:p>
            <a:r>
              <a:rPr lang="es-ES" dirty="0"/>
              <a:t>Recomendaciones</a:t>
            </a:r>
          </a:p>
          <a:p>
            <a:endParaRPr lang="es-EC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13072A4-55BD-41F4-81F9-63D61D788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768768"/>
              </p:ext>
            </p:extLst>
          </p:nvPr>
        </p:nvGraphicFramePr>
        <p:xfrm>
          <a:off x="524654" y="2068643"/>
          <a:ext cx="12192000" cy="420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7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2241"/>
            <a:ext cx="9306210" cy="646331"/>
          </a:xfrm>
        </p:spPr>
        <p:txBody>
          <a:bodyPr/>
          <a:lstStyle/>
          <a:p>
            <a:r>
              <a:rPr lang="es-EC" sz="4000" dirty="0"/>
              <a:t>Introducción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1" y="931197"/>
            <a:ext cx="9306209" cy="552450"/>
          </a:xfrm>
        </p:spPr>
        <p:txBody>
          <a:bodyPr/>
          <a:lstStyle/>
          <a:p>
            <a:r>
              <a:rPr lang="es-ES" dirty="0"/>
              <a:t>Antecedentes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DAB6D0-0501-41CB-965E-9D585658C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0" y="1966713"/>
            <a:ext cx="4305696" cy="430569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1493E18-6D08-4244-AEA6-ABDAACDC9C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268286"/>
              </p:ext>
            </p:extLst>
          </p:nvPr>
        </p:nvGraphicFramePr>
        <p:xfrm>
          <a:off x="4884806" y="1269500"/>
          <a:ext cx="7307194" cy="469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182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2241"/>
            <a:ext cx="9306210" cy="646331"/>
          </a:xfrm>
        </p:spPr>
        <p:txBody>
          <a:bodyPr/>
          <a:lstStyle/>
          <a:p>
            <a:r>
              <a:rPr lang="es-EC" sz="4000" dirty="0"/>
              <a:t>Introducción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1" y="931197"/>
            <a:ext cx="9306209" cy="552450"/>
          </a:xfrm>
        </p:spPr>
        <p:txBody>
          <a:bodyPr/>
          <a:lstStyle/>
          <a:p>
            <a:r>
              <a:rPr lang="es-ES" dirty="0"/>
              <a:t>Justificación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DAB6D0-0501-41CB-965E-9D585658C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0" y="1966713"/>
            <a:ext cx="4305696" cy="430569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1493E18-6D08-4244-AEA6-ABDAACDC9C53}"/>
              </a:ext>
            </a:extLst>
          </p:cNvPr>
          <p:cNvGraphicFramePr/>
          <p:nvPr>
            <p:extLst/>
          </p:nvPr>
        </p:nvGraphicFramePr>
        <p:xfrm>
          <a:off x="4884806" y="1269500"/>
          <a:ext cx="7307194" cy="469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477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5" y="312196"/>
            <a:ext cx="9306210" cy="646331"/>
          </a:xfrm>
        </p:spPr>
        <p:txBody>
          <a:bodyPr/>
          <a:lstStyle/>
          <a:p>
            <a:r>
              <a:rPr lang="es-EC" sz="4000" dirty="0"/>
              <a:t>Introducción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6" y="929014"/>
            <a:ext cx="9306209" cy="552450"/>
          </a:xfrm>
        </p:spPr>
        <p:txBody>
          <a:bodyPr/>
          <a:lstStyle/>
          <a:p>
            <a:r>
              <a:rPr lang="es-ES" dirty="0"/>
              <a:t>Objetivo General</a:t>
            </a:r>
            <a:endParaRPr lang="es-EC" dirty="0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0BF4E1D3-5450-4472-9329-78CD25172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604600"/>
              </p:ext>
            </p:extLst>
          </p:nvPr>
        </p:nvGraphicFramePr>
        <p:xfrm>
          <a:off x="119921" y="1859528"/>
          <a:ext cx="12192000" cy="449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2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14326"/>
            <a:ext cx="9306210" cy="646331"/>
          </a:xfrm>
        </p:spPr>
        <p:txBody>
          <a:bodyPr/>
          <a:lstStyle/>
          <a:p>
            <a:r>
              <a:rPr lang="es-EC" sz="4000" dirty="0"/>
              <a:t>Introducción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0" y="960657"/>
            <a:ext cx="9306209" cy="552450"/>
          </a:xfrm>
        </p:spPr>
        <p:txBody>
          <a:bodyPr/>
          <a:lstStyle/>
          <a:p>
            <a:r>
              <a:rPr lang="es-ES" dirty="0"/>
              <a:t>Objetivos Específicos</a:t>
            </a:r>
            <a:endParaRPr lang="es-EC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F6AFBA2-BF67-4FB1-B185-D7B21550C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393624"/>
              </p:ext>
            </p:extLst>
          </p:nvPr>
        </p:nvGraphicFramePr>
        <p:xfrm>
          <a:off x="524654" y="2068643"/>
          <a:ext cx="12192000" cy="420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377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4" y="-239672"/>
            <a:ext cx="10144405" cy="1200329"/>
          </a:xfrm>
        </p:spPr>
        <p:txBody>
          <a:bodyPr/>
          <a:lstStyle/>
          <a:p>
            <a:r>
              <a:rPr lang="es-ES" dirty="0"/>
              <a:t>Hardware de Adquisición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71302"/>
            <a:ext cx="9075107" cy="552450"/>
          </a:xfrm>
        </p:spPr>
        <p:txBody>
          <a:bodyPr>
            <a:normAutofit/>
          </a:bodyPr>
          <a:lstStyle/>
          <a:p>
            <a:r>
              <a:rPr lang="es-ES" dirty="0"/>
              <a:t>Plataforma e-</a:t>
            </a:r>
            <a:r>
              <a:rPr lang="es-ES" dirty="0" err="1"/>
              <a:t>Health</a:t>
            </a:r>
            <a:r>
              <a:rPr lang="es-ES" dirty="0"/>
              <a:t> V2.0</a:t>
            </a:r>
          </a:p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9BCE0D-E349-448D-86A0-50811B550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8" b="96243" l="4778" r="95667">
                        <a14:foregroundMark x1="6000" y1="5058" x2="41778" y2="44075"/>
                        <a14:foregroundMark x1="41778" y1="44075" x2="86889" y2="83815"/>
                        <a14:foregroundMark x1="86889" y1="83815" x2="89556" y2="89595"/>
                        <a14:foregroundMark x1="7778" y1="93931" x2="21222" y2="93931"/>
                        <a14:foregroundMark x1="95556" y1="57514" x2="95667" y2="62139"/>
                        <a14:foregroundMark x1="95556" y1="31358" x2="95556" y2="27023"/>
                        <a14:foregroundMark x1="27667" y1="94220" x2="27667" y2="94220"/>
                        <a14:foregroundMark x1="30667" y1="94798" x2="30667" y2="94798"/>
                        <a14:foregroundMark x1="34000" y1="95809" x2="34000" y2="95809"/>
                        <a14:foregroundMark x1="37333" y1="96243" x2="37333" y2="96243"/>
                        <a14:foregroundMark x1="5444" y1="77601" x2="5444" y2="77601"/>
                        <a14:foregroundMark x1="4778" y1="56936" x2="4778" y2="56936"/>
                        <a14:backgroundMark x1="2667" y1="2457" x2="2667" y2="24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78010" y="2823475"/>
            <a:ext cx="3982428" cy="3062044"/>
          </a:xfrm>
          <a:prstGeom prst="rect">
            <a:avLst/>
          </a:prstGeom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EBCA8F2-F6DB-41F1-80FF-9279C3D8E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866843"/>
              </p:ext>
            </p:extLst>
          </p:nvPr>
        </p:nvGraphicFramePr>
        <p:xfrm>
          <a:off x="4130264" y="1987514"/>
          <a:ext cx="8061736" cy="473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45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4" y="-239672"/>
            <a:ext cx="10144405" cy="1200329"/>
          </a:xfrm>
        </p:spPr>
        <p:txBody>
          <a:bodyPr/>
          <a:lstStyle/>
          <a:p>
            <a:r>
              <a:rPr lang="es-ES" dirty="0"/>
              <a:t>Hardware de Adquisición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962932"/>
            <a:ext cx="9075107" cy="552450"/>
          </a:xfrm>
        </p:spPr>
        <p:txBody>
          <a:bodyPr>
            <a:normAutofit/>
          </a:bodyPr>
          <a:lstStyle/>
          <a:p>
            <a:r>
              <a:rPr lang="es-ES" dirty="0"/>
              <a:t>Prototipos de Repotenciación</a:t>
            </a:r>
          </a:p>
          <a:p>
            <a:endParaRPr lang="es-EC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99B1E23-A449-4C2F-98F7-D3067807A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19926"/>
              </p:ext>
            </p:extLst>
          </p:nvPr>
        </p:nvGraphicFramePr>
        <p:xfrm>
          <a:off x="838200" y="2070108"/>
          <a:ext cx="10710381" cy="40765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39125">
                  <a:extLst>
                    <a:ext uri="{9D8B030D-6E8A-4147-A177-3AD203B41FA5}">
                      <a16:colId xmlns:a16="http://schemas.microsoft.com/office/drawing/2014/main" val="1347844106"/>
                    </a:ext>
                  </a:extLst>
                </a:gridCol>
                <a:gridCol w="1777483">
                  <a:extLst>
                    <a:ext uri="{9D8B030D-6E8A-4147-A177-3AD203B41FA5}">
                      <a16:colId xmlns:a16="http://schemas.microsoft.com/office/drawing/2014/main" val="3465243391"/>
                    </a:ext>
                  </a:extLst>
                </a:gridCol>
                <a:gridCol w="1308718">
                  <a:extLst>
                    <a:ext uri="{9D8B030D-6E8A-4147-A177-3AD203B41FA5}">
                      <a16:colId xmlns:a16="http://schemas.microsoft.com/office/drawing/2014/main" val="455334532"/>
                    </a:ext>
                  </a:extLst>
                </a:gridCol>
                <a:gridCol w="1311082">
                  <a:extLst>
                    <a:ext uri="{9D8B030D-6E8A-4147-A177-3AD203B41FA5}">
                      <a16:colId xmlns:a16="http://schemas.microsoft.com/office/drawing/2014/main" val="1143207441"/>
                    </a:ext>
                  </a:extLst>
                </a:gridCol>
                <a:gridCol w="3073973">
                  <a:extLst>
                    <a:ext uri="{9D8B030D-6E8A-4147-A177-3AD203B41FA5}">
                      <a16:colId xmlns:a16="http://schemas.microsoft.com/office/drawing/2014/main" val="2508744582"/>
                    </a:ext>
                  </a:extLst>
                </a:gridCol>
              </a:tblGrid>
              <a:tr h="328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Plataforma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PR1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PR2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PR3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50563"/>
                  </a:ext>
                </a:extLst>
              </a:tr>
              <a:tr h="328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Microcontrolador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Arduino UNO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ESP32S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Teensy 3.6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Teensy 3.6/4.1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97805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Velocidad de procesador (MHz)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180 / 600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83611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Entradas analógicas (AI) 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25 / 18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30588"/>
                  </a:ext>
                </a:extLst>
              </a:tr>
              <a:tr h="328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Resolución AI (Bits)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13 /10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1489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Interrupciones internas (</a:t>
                      </a:r>
                      <a:r>
                        <a:rPr lang="es-EC" sz="1600" b="0" dirty="0" err="1">
                          <a:solidFill>
                            <a:schemeClr val="tx1"/>
                          </a:solidFill>
                          <a:effectLst/>
                        </a:rPr>
                        <a:t>Timers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98634"/>
                  </a:ext>
                </a:extLst>
              </a:tr>
              <a:tr h="56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Adquisición simultánea 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10511"/>
                  </a:ext>
                </a:extLst>
              </a:tr>
              <a:tr h="798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Otros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4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Wifi, Bluetooth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2F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microSD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1EE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Wifi, Bluetooth, microSD, LCD, módulos FLW, PPG y GSR. 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DBE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6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15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75FE-6A7E-4106-9E93-1D2E608B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5AE7-4596-4219-9D60-0BDE72ED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9B68-B277-1141-9D01-01E7F79D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004" y="-236836"/>
            <a:ext cx="10128996" cy="1200329"/>
          </a:xfrm>
        </p:spPr>
        <p:txBody>
          <a:bodyPr/>
          <a:lstStyle/>
          <a:p>
            <a:r>
              <a:rPr lang="es-ES" dirty="0"/>
              <a:t>Hardware de Adquisición de Bioseñales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BB9B3-187B-4100-B718-E3EDED151135}"/>
              </a:ext>
            </a:extLst>
          </p:cNvPr>
          <p:cNvSpPr/>
          <p:nvPr/>
        </p:nvSpPr>
        <p:spPr>
          <a:xfrm>
            <a:off x="478971" y="314326"/>
            <a:ext cx="1219199" cy="12387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1A380CF9-B208-40A3-94D6-2CAC6A74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3004" y="956406"/>
            <a:ext cx="9075107" cy="552450"/>
          </a:xfrm>
        </p:spPr>
        <p:txBody>
          <a:bodyPr>
            <a:normAutofit/>
          </a:bodyPr>
          <a:lstStyle/>
          <a:p>
            <a:r>
              <a:rPr lang="es-ES" dirty="0"/>
              <a:t>Prototipo de Repotenciación PR3 </a:t>
            </a:r>
          </a:p>
          <a:p>
            <a:endParaRPr lang="es-EC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6F59E7A-A068-4100-8E49-0F86CBB0DB72}"/>
              </a:ext>
            </a:extLst>
          </p:cNvPr>
          <p:cNvGrpSpPr>
            <a:grpSpLocks noChangeAspect="1"/>
          </p:cNvGrpSpPr>
          <p:nvPr/>
        </p:nvGrpSpPr>
        <p:grpSpPr>
          <a:xfrm>
            <a:off x="211920" y="1816654"/>
            <a:ext cx="4771546" cy="4366512"/>
            <a:chOff x="0" y="0"/>
            <a:chExt cx="3924956" cy="3591764"/>
          </a:xfrm>
        </p:grpSpPr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1B491B6F-26AD-4A11-BF38-75AE18498FD8}"/>
                </a:ext>
              </a:extLst>
            </p:cNvPr>
            <p:cNvCxnSpPr>
              <a:cxnSpLocks/>
            </p:cNvCxnSpPr>
            <p:nvPr/>
          </p:nvCxnSpPr>
          <p:spPr>
            <a:xfrm>
              <a:off x="820675" y="1473009"/>
              <a:ext cx="9384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: angular 38">
              <a:extLst>
                <a:ext uri="{FF2B5EF4-FFF2-40B4-BE49-F238E27FC236}">
                  <a16:creationId xmlns:a16="http://schemas.microsoft.com/office/drawing/2014/main" id="{363603EE-5FD3-4DF2-B26E-A8F5214C93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85760" y="2537246"/>
              <a:ext cx="332688" cy="130291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18FC384F-DEE3-46BF-AA0D-0B8D03287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82" y="2207412"/>
              <a:ext cx="1090763" cy="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4E6C37FD-AA2D-47B9-B521-D57ACDA09B24}"/>
                </a:ext>
              </a:extLst>
            </p:cNvPr>
            <p:cNvCxnSpPr>
              <a:cxnSpLocks/>
            </p:cNvCxnSpPr>
            <p:nvPr/>
          </p:nvCxnSpPr>
          <p:spPr>
            <a:xfrm>
              <a:off x="677782" y="2550265"/>
              <a:ext cx="10813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438D630F-1B17-446A-99A5-332D4C589C2D}"/>
                </a:ext>
              </a:extLst>
            </p:cNvPr>
            <p:cNvCxnSpPr>
              <a:cxnSpLocks/>
            </p:cNvCxnSpPr>
            <p:nvPr/>
          </p:nvCxnSpPr>
          <p:spPr>
            <a:xfrm>
              <a:off x="677782" y="2887907"/>
              <a:ext cx="10813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D5B1D51D-01BA-4494-B43C-8AF3F68A06D8}"/>
                </a:ext>
              </a:extLst>
            </p:cNvPr>
            <p:cNvSpPr/>
            <p:nvPr/>
          </p:nvSpPr>
          <p:spPr>
            <a:xfrm>
              <a:off x="1759160" y="1230448"/>
              <a:ext cx="688798" cy="17919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Microcontrolador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Teensy 3.6/4.1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5BF2AD63-8C0D-4CBB-B3CA-B8C86701C8FF}"/>
                </a:ext>
              </a:extLst>
            </p:cNvPr>
            <p:cNvSpPr/>
            <p:nvPr/>
          </p:nvSpPr>
          <p:spPr>
            <a:xfrm>
              <a:off x="3239585" y="1228480"/>
              <a:ext cx="555022" cy="17919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Conexión Bluetooth &amp; Wifi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ESP32S </a:t>
              </a:r>
              <a:r>
                <a:rPr lang="es-ES" sz="105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Node</a:t>
              </a: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– MCU 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DD3D9A44-3F57-4305-962B-A75CAB7A77FF}"/>
                </a:ext>
              </a:extLst>
            </p:cNvPr>
            <p:cNvSpPr/>
            <p:nvPr/>
          </p:nvSpPr>
          <p:spPr>
            <a:xfrm>
              <a:off x="4762" y="1807500"/>
              <a:ext cx="800648" cy="1325183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Módulos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10F4980E-8622-4D65-B026-6E4BB4B6BA5A}"/>
                </a:ext>
              </a:extLst>
            </p:cNvPr>
            <p:cNvSpPr/>
            <p:nvPr/>
          </p:nvSpPr>
          <p:spPr>
            <a:xfrm>
              <a:off x="141042" y="2075112"/>
              <a:ext cx="536740" cy="2649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FLW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8E444C6F-FB2C-4968-AA27-10B58B0EFA40}"/>
                </a:ext>
              </a:extLst>
            </p:cNvPr>
            <p:cNvSpPr/>
            <p:nvPr/>
          </p:nvSpPr>
          <p:spPr>
            <a:xfrm>
              <a:off x="141042" y="2417781"/>
              <a:ext cx="536740" cy="2649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PPG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ECB78420-F384-45C5-95CF-C7D96B15D210}"/>
                </a:ext>
              </a:extLst>
            </p:cNvPr>
            <p:cNvSpPr/>
            <p:nvPr/>
          </p:nvSpPr>
          <p:spPr>
            <a:xfrm>
              <a:off x="141042" y="2755423"/>
              <a:ext cx="536740" cy="2649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GSR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BE33BDC9-583D-44C5-8870-515EA3667EA5}"/>
                </a:ext>
              </a:extLst>
            </p:cNvPr>
            <p:cNvSpPr/>
            <p:nvPr/>
          </p:nvSpPr>
          <p:spPr>
            <a:xfrm>
              <a:off x="4762" y="1230450"/>
              <a:ext cx="815913" cy="48511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Plataforma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e-</a:t>
              </a:r>
              <a:r>
                <a:rPr lang="es-ES" sz="105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Health</a:t>
              </a: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V2.0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91E3022-79CB-47C6-9F8A-E4F4FAB24A0B}"/>
                </a:ext>
              </a:extLst>
            </p:cNvPr>
            <p:cNvSpPr/>
            <p:nvPr/>
          </p:nvSpPr>
          <p:spPr>
            <a:xfrm>
              <a:off x="1286230" y="1230449"/>
              <a:ext cx="285748" cy="2250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Acondicionamiento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Conector recto de flecha 50">
              <a:extLst>
                <a:ext uri="{FF2B5EF4-FFF2-40B4-BE49-F238E27FC236}">
                  <a16:creationId xmlns:a16="http://schemas.microsoft.com/office/drawing/2014/main" id="{A6060FBD-6EB1-4D02-B34C-A5FCCE1C6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7958" y="2124435"/>
              <a:ext cx="791627" cy="19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6368D964-8836-4508-AB65-463E9ABE3E0E}"/>
                </a:ext>
              </a:extLst>
            </p:cNvPr>
            <p:cNvSpPr/>
            <p:nvPr/>
          </p:nvSpPr>
          <p:spPr>
            <a:xfrm>
              <a:off x="0" y="3218844"/>
              <a:ext cx="800648" cy="27240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LCD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8C997F38-EA93-406F-ADCA-7F44CD8DE04A}"/>
                </a:ext>
              </a:extLst>
            </p:cNvPr>
            <p:cNvSpPr/>
            <p:nvPr/>
          </p:nvSpPr>
          <p:spPr>
            <a:xfrm>
              <a:off x="1137090" y="885049"/>
              <a:ext cx="2787866" cy="270671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C" sz="1050"/>
            </a:p>
          </p:txBody>
        </p:sp>
        <p:sp>
          <p:nvSpPr>
            <p:cNvPr id="54" name="CuadroTexto 170">
              <a:extLst>
                <a:ext uri="{FF2B5EF4-FFF2-40B4-BE49-F238E27FC236}">
                  <a16:creationId xmlns:a16="http://schemas.microsoft.com/office/drawing/2014/main" id="{9F18CBA6-FD83-4C1A-9CD7-9AD5D3200AB4}"/>
                </a:ext>
              </a:extLst>
            </p:cNvPr>
            <p:cNvSpPr txBox="1"/>
            <p:nvPr/>
          </p:nvSpPr>
          <p:spPr>
            <a:xfrm>
              <a:off x="2398584" y="1733754"/>
              <a:ext cx="909804" cy="341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Comunicación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Serial (UART)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5" name="CuadroTexto 174">
              <a:extLst>
                <a:ext uri="{FF2B5EF4-FFF2-40B4-BE49-F238E27FC236}">
                  <a16:creationId xmlns:a16="http://schemas.microsoft.com/office/drawing/2014/main" id="{04476DA3-F21C-4449-9F49-03D1FC4E521B}"/>
                </a:ext>
              </a:extLst>
            </p:cNvPr>
            <p:cNvSpPr txBox="1"/>
            <p:nvPr/>
          </p:nvSpPr>
          <p:spPr>
            <a:xfrm>
              <a:off x="2129228" y="888041"/>
              <a:ext cx="914240" cy="341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Comunicación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Serial (UART)</a:t>
              </a:r>
              <a:endParaRPr lang="es-EC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CuadroTexto 175">
              <a:extLst>
                <a:ext uri="{FF2B5EF4-FFF2-40B4-BE49-F238E27FC236}">
                  <a16:creationId xmlns:a16="http://schemas.microsoft.com/office/drawing/2014/main" id="{B61EB33E-51A5-4BFA-AE20-51722803CB70}"/>
                </a:ext>
              </a:extLst>
            </p:cNvPr>
            <p:cNvSpPr txBox="1"/>
            <p:nvPr/>
          </p:nvSpPr>
          <p:spPr>
            <a:xfrm>
              <a:off x="2103515" y="3038885"/>
              <a:ext cx="891540" cy="352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Comunicación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Serial (UART)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7" name="Gráfico 177" descr="Monitor">
              <a:extLst>
                <a:ext uri="{FF2B5EF4-FFF2-40B4-BE49-F238E27FC236}">
                  <a16:creationId xmlns:a16="http://schemas.microsoft.com/office/drawing/2014/main" id="{9EB22596-DAE0-49A1-9980-21B86E726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7241"/>
            <a:stretch/>
          </p:blipFill>
          <p:spPr>
            <a:xfrm>
              <a:off x="1768545" y="0"/>
              <a:ext cx="679413" cy="716911"/>
            </a:xfrm>
            <a:prstGeom prst="rect">
              <a:avLst/>
            </a:prstGeom>
          </p:spPr>
        </p:pic>
        <p:pic>
          <p:nvPicPr>
            <p:cNvPr id="58" name="Gráfico 193" descr="Ventana del explorador">
              <a:extLst>
                <a:ext uri="{FF2B5EF4-FFF2-40B4-BE49-F238E27FC236}">
                  <a16:creationId xmlns:a16="http://schemas.microsoft.com/office/drawing/2014/main" id="{D82D0E25-E707-449D-A0D9-69614879F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1200" b="15932"/>
            <a:stretch/>
          </p:blipFill>
          <p:spPr>
            <a:xfrm>
              <a:off x="2778731" y="359853"/>
              <a:ext cx="500896" cy="360000"/>
            </a:xfrm>
            <a:prstGeom prst="rect">
              <a:avLst/>
            </a:prstGeom>
          </p:spPr>
        </p:pic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8B8C51E7-C4FA-4EED-BC66-4635C3D4FFF9}"/>
                </a:ext>
              </a:extLst>
            </p:cNvPr>
            <p:cNvCxnSpPr>
              <a:cxnSpLocks/>
            </p:cNvCxnSpPr>
            <p:nvPr/>
          </p:nvCxnSpPr>
          <p:spPr>
            <a:xfrm>
              <a:off x="2447958" y="539853"/>
              <a:ext cx="33077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197">
              <a:extLst>
                <a:ext uri="{FF2B5EF4-FFF2-40B4-BE49-F238E27FC236}">
                  <a16:creationId xmlns:a16="http://schemas.microsoft.com/office/drawing/2014/main" id="{78B99E9F-1929-4BD7-B4E8-9DA1C9D1C8E2}"/>
                </a:ext>
              </a:extLst>
            </p:cNvPr>
            <p:cNvSpPr txBox="1"/>
            <p:nvPr/>
          </p:nvSpPr>
          <p:spPr>
            <a:xfrm>
              <a:off x="2700484" y="44644"/>
              <a:ext cx="657225" cy="352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Interfaz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ES" sz="105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Gráfica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CuadroTexto 54">
              <a:extLst>
                <a:ext uri="{FF2B5EF4-FFF2-40B4-BE49-F238E27FC236}">
                  <a16:creationId xmlns:a16="http://schemas.microsoft.com/office/drawing/2014/main" id="{A248AD85-5B60-4BD9-A94F-384F99C2CCF7}"/>
                </a:ext>
              </a:extLst>
            </p:cNvPr>
            <p:cNvSpPr txBox="1"/>
            <p:nvPr/>
          </p:nvSpPr>
          <p:spPr>
            <a:xfrm>
              <a:off x="3239534" y="3333201"/>
              <a:ext cx="554990" cy="208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s-ES" sz="105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PR3</a:t>
              </a:r>
              <a:endParaRPr lang="es-EC" sz="105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2" name="Conector recto de flecha 61">
              <a:extLst>
                <a:ext uri="{FF2B5EF4-FFF2-40B4-BE49-F238E27FC236}">
                  <a16:creationId xmlns:a16="http://schemas.microsoft.com/office/drawing/2014/main" id="{8A5C0A44-F368-441E-90B2-53AB387ED8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3559" y="716911"/>
              <a:ext cx="4693" cy="5135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BA8C77-8DE0-44E2-9923-41614C647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368383"/>
              </p:ext>
            </p:extLst>
          </p:nvPr>
        </p:nvGraphicFramePr>
        <p:xfrm>
          <a:off x="4863593" y="1821950"/>
          <a:ext cx="7688170" cy="445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5196375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 by Showee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4745</TotalTime>
  <Words>2156</Words>
  <Application>Microsoft Office PowerPoint</Application>
  <PresentationFormat>Panorámica</PresentationFormat>
  <Paragraphs>506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Wingdings 2</vt:lpstr>
      <vt:lpstr>NETWORK by Showeet.com</vt:lpstr>
      <vt:lpstr>showeet</vt:lpstr>
      <vt:lpstr>Análisis de la correlación de estímulos auditivos y audiovisuales con el sistema cardiorrespiratorio de sujetos sanos</vt:lpstr>
      <vt:lpstr>Contenido</vt:lpstr>
      <vt:lpstr>Introducción</vt:lpstr>
      <vt:lpstr>Introducción</vt:lpstr>
      <vt:lpstr>Introducción</vt:lpstr>
      <vt:lpstr>Introducción</vt:lpstr>
      <vt:lpstr>Hardware de Adquisición de Bioseñales</vt:lpstr>
      <vt:lpstr>Hardware de Adquisición de Bioseñales</vt:lpstr>
      <vt:lpstr>Hardware de Adquisición de Bioseñales</vt:lpstr>
      <vt:lpstr>Hardware de Adquisición de Bioseñales</vt:lpstr>
      <vt:lpstr>Software de Adquisición de Bioseñales</vt:lpstr>
      <vt:lpstr>Adquisición de Bioseñales</vt:lpstr>
      <vt:lpstr>Adquisición de Bioseñales</vt:lpstr>
      <vt:lpstr>Procesamiento de Bioseñales</vt:lpstr>
      <vt:lpstr>Procesamiento de Bioseñales</vt:lpstr>
      <vt:lpstr>Procesamiento de Señales</vt:lpstr>
      <vt:lpstr>Análisis de Resultados</vt:lpstr>
      <vt:lpstr>Análisis de Resultados</vt:lpstr>
      <vt:lpstr>Análisis de Resultados</vt:lpstr>
      <vt:lpstr>Análisis de Resultados</vt:lpstr>
      <vt:lpstr>Análisis de Resultados</vt:lpstr>
      <vt:lpstr>Conclusiones y Recomendaciones</vt:lpstr>
      <vt:lpstr>Conclusiones y Recomendaciones</vt:lpstr>
      <vt:lpstr>Conclusiones y Recomendaciones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- Multipurpose Template</dc:title>
  <dc:creator>showeet.com</dc:creator>
  <dc:description>© Copyright Showeet.com</dc:description>
  <cp:lastModifiedBy>Ivonne Cruz</cp:lastModifiedBy>
  <cp:revision>150</cp:revision>
  <dcterms:created xsi:type="dcterms:W3CDTF">2019-03-08T01:17:39Z</dcterms:created>
  <dcterms:modified xsi:type="dcterms:W3CDTF">2021-06-24T22:42:30Z</dcterms:modified>
  <cp:category>Templates</cp:category>
</cp:coreProperties>
</file>