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2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3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7" r:id="rId3"/>
    <p:sldId id="258" r:id="rId4"/>
    <p:sldId id="260" r:id="rId5"/>
    <p:sldId id="337" r:id="rId6"/>
    <p:sldId id="338" r:id="rId7"/>
    <p:sldId id="261" r:id="rId8"/>
    <p:sldId id="334" r:id="rId9"/>
    <p:sldId id="335" r:id="rId10"/>
    <p:sldId id="386" r:id="rId11"/>
    <p:sldId id="264" r:id="rId12"/>
    <p:sldId id="328" r:id="rId13"/>
    <p:sldId id="330" r:id="rId14"/>
    <p:sldId id="265" r:id="rId15"/>
    <p:sldId id="375" r:id="rId16"/>
    <p:sldId id="377" r:id="rId17"/>
    <p:sldId id="379" r:id="rId18"/>
    <p:sldId id="364" r:id="rId19"/>
    <p:sldId id="384" r:id="rId20"/>
    <p:sldId id="374" r:id="rId21"/>
    <p:sldId id="369" r:id="rId22"/>
    <p:sldId id="342" r:id="rId23"/>
    <p:sldId id="343" r:id="rId24"/>
    <p:sldId id="346" r:id="rId25"/>
    <p:sldId id="347" r:id="rId26"/>
    <p:sldId id="348" r:id="rId27"/>
    <p:sldId id="349" r:id="rId28"/>
    <p:sldId id="350" r:id="rId29"/>
    <p:sldId id="351" r:id="rId30"/>
    <p:sldId id="303" r:id="rId31"/>
    <p:sldId id="352" r:id="rId32"/>
    <p:sldId id="353" r:id="rId33"/>
    <p:sldId id="361" r:id="rId34"/>
    <p:sldId id="362" r:id="rId35"/>
    <p:sldId id="356" r:id="rId36"/>
    <p:sldId id="271" r:id="rId37"/>
    <p:sldId id="387" r:id="rId38"/>
    <p:sldId id="304" r:id="rId39"/>
    <p:sldId id="388" r:id="rId40"/>
    <p:sldId id="382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36D"/>
    <a:srgbClr val="B00000"/>
    <a:srgbClr val="600000"/>
    <a:srgbClr val="FBA895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76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nat\Downloads\BASE%20J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%20DARW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%20DARW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%20DARW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%20DARW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%20DARW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TESIS%20DARWI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Motivos de No Encontrar Trabajo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'Fact No Trab'!$E$26</c:f>
              <c:strCache>
                <c:ptCount val="1"/>
                <c:pt idx="0">
                  <c:v>Valor Ponderado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'Fact No Trab'!$C$27:$C$37</c:f>
              <c:strCache>
                <c:ptCount val="11"/>
                <c:pt idx="0">
                  <c:v>Falta de experiencia laboral</c:v>
                </c:pt>
                <c:pt idx="1">
                  <c:v>Salario poco satisfactorio</c:v>
                </c:pt>
                <c:pt idx="2">
                  <c:v>Inestabilidad laboral</c:v>
                </c:pt>
                <c:pt idx="3">
                  <c:v>Falta de estudios en idiomas y programas</c:v>
                </c:pt>
                <c:pt idx="4">
                  <c:v>Edad</c:v>
                </c:pt>
                <c:pt idx="5">
                  <c:v>Falta de preparación para la entrevista de trabajo</c:v>
                </c:pt>
                <c:pt idx="6">
                  <c:v>Disposición para trasladarse</c:v>
                </c:pt>
                <c:pt idx="7">
                  <c:v>Estado civil</c:v>
                </c:pt>
                <c:pt idx="8">
                  <c:v>Falta de conocimiento de su perfil profesional</c:v>
                </c:pt>
                <c:pt idx="9">
                  <c:v>Currículum mal elaborado</c:v>
                </c:pt>
                <c:pt idx="10">
                  <c:v>Desconoce los medios y herramientas para buscar trabajo</c:v>
                </c:pt>
              </c:strCache>
            </c:strRef>
          </c:cat>
          <c:val>
            <c:numRef>
              <c:f>'Fact No Trab'!$E$27:$E$37</c:f>
              <c:numCache>
                <c:formatCode>General</c:formatCode>
                <c:ptCount val="11"/>
                <c:pt idx="0">
                  <c:v>8.8000000000000007</c:v>
                </c:pt>
                <c:pt idx="1">
                  <c:v>7.62</c:v>
                </c:pt>
                <c:pt idx="2">
                  <c:v>7.33</c:v>
                </c:pt>
                <c:pt idx="3">
                  <c:v>6.93</c:v>
                </c:pt>
                <c:pt idx="4">
                  <c:v>6.55</c:v>
                </c:pt>
                <c:pt idx="5">
                  <c:v>5.58</c:v>
                </c:pt>
                <c:pt idx="6">
                  <c:v>5.4</c:v>
                </c:pt>
                <c:pt idx="7">
                  <c:v>5.18</c:v>
                </c:pt>
                <c:pt idx="8">
                  <c:v>4.45</c:v>
                </c:pt>
                <c:pt idx="9">
                  <c:v>4.24</c:v>
                </c:pt>
                <c:pt idx="10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A-4C88-8A1C-C2CC59E998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3770560"/>
        <c:axId val="503766208"/>
      </c:barChart>
      <c:catAx>
        <c:axId val="503770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03766208"/>
        <c:crosses val="autoZero"/>
        <c:auto val="1"/>
        <c:lblAlgn val="ctr"/>
        <c:lblOffset val="100"/>
        <c:noMultiLvlLbl val="0"/>
      </c:catAx>
      <c:valAx>
        <c:axId val="503766208"/>
        <c:scaling>
          <c:orientation val="minMax"/>
          <c:max val="11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03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baseline="0" dirty="0"/>
              <a:t>MODELO SERVQUAL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917152585656523"/>
          <c:y val="0.2134335548305325"/>
          <c:w val="0.6008476980917925"/>
          <c:h val="0.61451506768614861"/>
        </c:manualLayout>
      </c:layout>
      <c:radarChart>
        <c:radarStyle val="marker"/>
        <c:varyColors val="0"/>
        <c:ser>
          <c:idx val="0"/>
          <c:order val="0"/>
          <c:tx>
            <c:strRef>
              <c:f>PROMEDIO!$E$4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665278934221421E-3"/>
                  <c:y val="3.9716312056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CE-4D30-87CA-C2D84DC488E9}"/>
                </c:ext>
              </c:extLst>
            </c:dLbl>
            <c:dLbl>
              <c:idx val="1"/>
              <c:layout>
                <c:manualLayout>
                  <c:x val="-6.9941715237302374E-2"/>
                  <c:y val="3.9716312056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E-4D30-87CA-C2D84DC488E9}"/>
                </c:ext>
              </c:extLst>
            </c:dLbl>
            <c:dLbl>
              <c:idx val="2"/>
              <c:layout>
                <c:manualLayout>
                  <c:x val="-1.9983347210657906E-2"/>
                  <c:y val="-3.687943262411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CE-4D30-87CA-C2D84DC488E9}"/>
                </c:ext>
              </c:extLst>
            </c:dLbl>
            <c:dLbl>
              <c:idx val="3"/>
              <c:layout>
                <c:manualLayout>
                  <c:x val="2.497918401332223E-2"/>
                  <c:y val="-3.687943262411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CE-4D30-87CA-C2D84DC488E9}"/>
                </c:ext>
              </c:extLst>
            </c:dLbl>
            <c:dLbl>
              <c:idx val="4"/>
              <c:layout>
                <c:manualLayout>
                  <c:x val="7.1606994171523733E-2"/>
                  <c:y val="3.687943262411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CE-4D30-87CA-C2D84DC48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PROMEDIO!$D$5:$D$9</c:f>
              <c:strCache>
                <c:ptCount val="5"/>
                <c:pt idx="0">
                  <c:v>Conocimiento</c:v>
                </c:pt>
                <c:pt idx="1">
                  <c:v>Vinculación  a la sociedad</c:v>
                </c:pt>
                <c:pt idx="2">
                  <c:v>Influencia de la marca</c:v>
                </c:pt>
                <c:pt idx="3">
                  <c:v>Mercado laboral</c:v>
                </c:pt>
                <c:pt idx="4">
                  <c:v>Tangibles</c:v>
                </c:pt>
              </c:strCache>
            </c:strRef>
          </c:cat>
          <c:val>
            <c:numRef>
              <c:f>PROMEDIO!$E$5:$E$9</c:f>
              <c:numCache>
                <c:formatCode>0.00</c:formatCode>
                <c:ptCount val="5"/>
                <c:pt idx="0">
                  <c:v>3.5564625850340135</c:v>
                </c:pt>
                <c:pt idx="1">
                  <c:v>3.0095238095238099</c:v>
                </c:pt>
                <c:pt idx="2">
                  <c:v>4.3241496598639459</c:v>
                </c:pt>
                <c:pt idx="3">
                  <c:v>3.8537414965986394</c:v>
                </c:pt>
                <c:pt idx="4">
                  <c:v>2.8404761904761906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CE-4D30-87CA-C2D84DC488E9}"/>
            </c:ext>
          </c:extLst>
        </c:ser>
        <c:ser>
          <c:idx val="1"/>
          <c:order val="1"/>
          <c:tx>
            <c:strRef>
              <c:f>PROMEDIO!$F$4</c:f>
              <c:strCache>
                <c:ptCount val="1"/>
                <c:pt idx="0">
                  <c:v>Expectativa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none"/>
          </c:marker>
          <c:cat>
            <c:strRef>
              <c:f>PROMEDIO!$D$5:$D$9</c:f>
              <c:strCache>
                <c:ptCount val="5"/>
                <c:pt idx="0">
                  <c:v>Conocimiento</c:v>
                </c:pt>
                <c:pt idx="1">
                  <c:v>Vinculación  a la sociedad</c:v>
                </c:pt>
                <c:pt idx="2">
                  <c:v>Influencia de la marca</c:v>
                </c:pt>
                <c:pt idx="3">
                  <c:v>Mercado laboral</c:v>
                </c:pt>
                <c:pt idx="4">
                  <c:v>Tangibles</c:v>
                </c:pt>
              </c:strCache>
            </c:strRef>
          </c:cat>
          <c:val>
            <c:numRef>
              <c:f>PROMEDIO!$F$5:$F$9</c:f>
              <c:numCache>
                <c:formatCode>0.00</c:formatCode>
                <c:ptCount val="5"/>
                <c:pt idx="0">
                  <c:v>3.6768707482993199</c:v>
                </c:pt>
                <c:pt idx="1">
                  <c:v>3.6768707482993199</c:v>
                </c:pt>
                <c:pt idx="2">
                  <c:v>3.6768707482993199</c:v>
                </c:pt>
                <c:pt idx="3">
                  <c:v>3.6768707482993199</c:v>
                </c:pt>
                <c:pt idx="4">
                  <c:v>3.6768707482993199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CE-4D30-87CA-C2D84DC488E9}"/>
            </c:ext>
          </c:extLst>
        </c:ser>
        <c:ser>
          <c:idx val="2"/>
          <c:order val="2"/>
          <c:tx>
            <c:strRef>
              <c:f>PROMEDIO!$G$4</c:f>
              <c:strCache>
                <c:ptCount val="1"/>
                <c:pt idx="0">
                  <c:v>Idóneo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PROMEDIO!$D$5:$D$9</c:f>
              <c:strCache>
                <c:ptCount val="5"/>
                <c:pt idx="0">
                  <c:v>Conocimiento</c:v>
                </c:pt>
                <c:pt idx="1">
                  <c:v>Vinculación  a la sociedad</c:v>
                </c:pt>
                <c:pt idx="2">
                  <c:v>Influencia de la marca</c:v>
                </c:pt>
                <c:pt idx="3">
                  <c:v>Mercado laboral</c:v>
                </c:pt>
                <c:pt idx="4">
                  <c:v>Tangibles</c:v>
                </c:pt>
              </c:strCache>
            </c:strRef>
          </c:cat>
          <c:val>
            <c:numRef>
              <c:f>PROMEDIO!$G$5:$G$9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CE-4D30-87CA-C2D84DC48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033103"/>
        <c:axId val="2003516383"/>
      </c:radarChart>
      <c:catAx>
        <c:axId val="207303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3516383"/>
        <c:crosses val="autoZero"/>
        <c:auto val="1"/>
        <c:lblAlgn val="ctr"/>
        <c:lblOffset val="100"/>
        <c:noMultiLvlLbl val="0"/>
      </c:catAx>
      <c:valAx>
        <c:axId val="200351638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20730331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Conocimiento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7807111555158453"/>
          <c:y val="0.22215799977337597"/>
          <c:w val="0.62198819264416993"/>
          <c:h val="0.62591457011744223"/>
        </c:manualLayout>
      </c:layout>
      <c:radarChart>
        <c:radarStyle val="marker"/>
        <c:varyColors val="0"/>
        <c:ser>
          <c:idx val="0"/>
          <c:order val="0"/>
          <c:tx>
            <c:strRef>
              <c:f>'1 CONOCIMIENTOS'!$P$2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3305578684429031E-3"/>
                  <c:y val="0.11914893617021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58-44A0-A5A9-399133FFDA2A}"/>
                </c:ext>
              </c:extLst>
            </c:dLbl>
            <c:dLbl>
              <c:idx val="1"/>
              <c:layout>
                <c:manualLayout>
                  <c:x val="-6.9941715237302249E-2"/>
                  <c:y val="3.687943262411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8-44A0-A5A9-399133FFDA2A}"/>
                </c:ext>
              </c:extLst>
            </c:dLbl>
            <c:dLbl>
              <c:idx val="2"/>
              <c:layout>
                <c:manualLayout>
                  <c:x val="-4.6627810158201624E-2"/>
                  <c:y val="-0.10212765957446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58-44A0-A5A9-399133FFDA2A}"/>
                </c:ext>
              </c:extLst>
            </c:dLbl>
            <c:dLbl>
              <c:idx val="3"/>
              <c:layout>
                <c:manualLayout>
                  <c:x val="4.8293089092422983E-2"/>
                  <c:y val="-9.645390070921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8-44A0-A5A9-399133FFDA2A}"/>
                </c:ext>
              </c:extLst>
            </c:dLbl>
            <c:dLbl>
              <c:idx val="4"/>
              <c:layout>
                <c:manualLayout>
                  <c:x val="7.1606994171523733E-2"/>
                  <c:y val="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58-44A0-A5A9-399133FFD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CONOCIMIENTOS'!$O$3:$O$7</c:f>
              <c:strCache>
                <c:ptCount val="5"/>
                <c:pt idx="0">
                  <c:v>Malla curricular</c:v>
                </c:pt>
                <c:pt idx="1">
                  <c:v>Metodología de aprendizaje</c:v>
                </c:pt>
                <c:pt idx="2">
                  <c:v>Formación académica</c:v>
                </c:pt>
                <c:pt idx="3">
                  <c:v>Capacitación docente</c:v>
                </c:pt>
                <c:pt idx="4">
                  <c:v>Tiempo de estudio</c:v>
                </c:pt>
              </c:strCache>
            </c:strRef>
          </c:cat>
          <c:val>
            <c:numRef>
              <c:f>'1 CONOCIMIENTOS'!$P$3:$P$7</c:f>
              <c:numCache>
                <c:formatCode>0.00</c:formatCode>
                <c:ptCount val="5"/>
                <c:pt idx="0">
                  <c:v>3.5884353741496597</c:v>
                </c:pt>
                <c:pt idx="1">
                  <c:v>3.3656462585034013</c:v>
                </c:pt>
                <c:pt idx="2">
                  <c:v>3.9217687074829932</c:v>
                </c:pt>
                <c:pt idx="3">
                  <c:v>3.639455782312925</c:v>
                </c:pt>
                <c:pt idx="4">
                  <c:v>3.2670068027210886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58-44A0-A5A9-399133FFDA2A}"/>
            </c:ext>
          </c:extLst>
        </c:ser>
        <c:ser>
          <c:idx val="1"/>
          <c:order val="1"/>
          <c:tx>
            <c:strRef>
              <c:f>'1 CONOCIMIENTOS'!$Q$2</c:f>
              <c:strCache>
                <c:ptCount val="1"/>
                <c:pt idx="0">
                  <c:v>Expectativa 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none"/>
          </c:marker>
          <c:cat>
            <c:strRef>
              <c:f>'1 CONOCIMIENTOS'!$O$3:$O$7</c:f>
              <c:strCache>
                <c:ptCount val="5"/>
                <c:pt idx="0">
                  <c:v>Malla curricular</c:v>
                </c:pt>
                <c:pt idx="1">
                  <c:v>Metodología de aprendizaje</c:v>
                </c:pt>
                <c:pt idx="2">
                  <c:v>Formación académica</c:v>
                </c:pt>
                <c:pt idx="3">
                  <c:v>Capacitación docente</c:v>
                </c:pt>
                <c:pt idx="4">
                  <c:v>Tiempo de estudio</c:v>
                </c:pt>
              </c:strCache>
            </c:strRef>
          </c:cat>
          <c:val>
            <c:numRef>
              <c:f>'1 CONOCIMIENTOS'!$Q$3:$Q$7</c:f>
              <c:numCache>
                <c:formatCode>0.00</c:formatCode>
                <c:ptCount val="5"/>
                <c:pt idx="0">
                  <c:v>3.6768707482993199</c:v>
                </c:pt>
                <c:pt idx="1">
                  <c:v>3.6768707482993199</c:v>
                </c:pt>
                <c:pt idx="2">
                  <c:v>3.6768707482993199</c:v>
                </c:pt>
                <c:pt idx="3">
                  <c:v>3.6768707482993199</c:v>
                </c:pt>
                <c:pt idx="4">
                  <c:v>3.6768707482993199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58-44A0-A5A9-399133FFDA2A}"/>
            </c:ext>
          </c:extLst>
        </c:ser>
        <c:ser>
          <c:idx val="2"/>
          <c:order val="2"/>
          <c:tx>
            <c:strRef>
              <c:f>'1 CONOCIMIENTOS'!$R$2</c:f>
              <c:strCache>
                <c:ptCount val="1"/>
                <c:pt idx="0">
                  <c:v>Idóneo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CONOCIMIENTOS'!$O$3:$O$7</c:f>
              <c:strCache>
                <c:ptCount val="5"/>
                <c:pt idx="0">
                  <c:v>Malla curricular</c:v>
                </c:pt>
                <c:pt idx="1">
                  <c:v>Metodología de aprendizaje</c:v>
                </c:pt>
                <c:pt idx="2">
                  <c:v>Formación académica</c:v>
                </c:pt>
                <c:pt idx="3">
                  <c:v>Capacitación docente</c:v>
                </c:pt>
                <c:pt idx="4">
                  <c:v>Tiempo de estudio</c:v>
                </c:pt>
              </c:strCache>
            </c:strRef>
          </c:cat>
          <c:val>
            <c:numRef>
              <c:f>'1 CONOCIMIENTOS'!$R$3:$R$7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58-44A0-A5A9-399133FFD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033103"/>
        <c:axId val="2003516383"/>
      </c:radarChart>
      <c:catAx>
        <c:axId val="207303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3516383"/>
        <c:crosses val="autoZero"/>
        <c:auto val="1"/>
        <c:lblAlgn val="ctr"/>
        <c:lblOffset val="100"/>
        <c:noMultiLvlLbl val="0"/>
      </c:catAx>
      <c:valAx>
        <c:axId val="200351638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20730331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Vinculación a la</a:t>
            </a:r>
            <a:r>
              <a:rPr lang="es-ES_tradnl" baseline="0"/>
              <a:t> sociedad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2478149939379405"/>
          <c:y val="0.21640082251854501"/>
          <c:w val="0.55160045032442018"/>
          <c:h val="0.63806409926937335"/>
        </c:manualLayout>
      </c:layout>
      <c:radarChart>
        <c:radarStyle val="marker"/>
        <c:varyColors val="0"/>
        <c:ser>
          <c:idx val="0"/>
          <c:order val="0"/>
          <c:tx>
            <c:strRef>
              <c:f>'2 VINCULACION'!$P$2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3305578684429031E-3"/>
                  <c:y val="0.11914893617021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3-4531-AD1A-7601C8F168FB}"/>
                </c:ext>
              </c:extLst>
            </c:dLbl>
            <c:dLbl>
              <c:idx val="1"/>
              <c:layout>
                <c:manualLayout>
                  <c:x val="-6.9941715237302249E-2"/>
                  <c:y val="3.687943262411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D3-4531-AD1A-7601C8F168FB}"/>
                </c:ext>
              </c:extLst>
            </c:dLbl>
            <c:dLbl>
              <c:idx val="2"/>
              <c:layout>
                <c:manualLayout>
                  <c:x val="-4.6627810158201624E-2"/>
                  <c:y val="-0.10212765957446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3-4531-AD1A-7601C8F168FB}"/>
                </c:ext>
              </c:extLst>
            </c:dLbl>
            <c:dLbl>
              <c:idx val="3"/>
              <c:layout>
                <c:manualLayout>
                  <c:x val="4.8293089092422983E-2"/>
                  <c:y val="-9.645390070921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3-4531-AD1A-7601C8F168FB}"/>
                </c:ext>
              </c:extLst>
            </c:dLbl>
            <c:dLbl>
              <c:idx val="4"/>
              <c:layout>
                <c:manualLayout>
                  <c:x val="7.1606994171523733E-2"/>
                  <c:y val="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D3-4531-AD1A-7601C8F16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VINCULACION'!$O$3:$O$7</c:f>
              <c:strCache>
                <c:ptCount val="5"/>
                <c:pt idx="0">
                  <c:v>Capacitación para inserción laboral</c:v>
                </c:pt>
                <c:pt idx="1">
                  <c:v>Pasantías</c:v>
                </c:pt>
                <c:pt idx="2">
                  <c:v>Fomento al emprendimiento</c:v>
                </c:pt>
                <c:pt idx="3">
                  <c:v>Características profesionales</c:v>
                </c:pt>
                <c:pt idx="4">
                  <c:v>Enseñanza práctica</c:v>
                </c:pt>
              </c:strCache>
            </c:strRef>
          </c:cat>
          <c:val>
            <c:numRef>
              <c:f>'2 VINCULACION'!$P$3:$P$7</c:f>
              <c:numCache>
                <c:formatCode>0.00</c:formatCode>
                <c:ptCount val="5"/>
                <c:pt idx="0">
                  <c:v>2.1887755102040818</c:v>
                </c:pt>
                <c:pt idx="1">
                  <c:v>2.8537414965986394</c:v>
                </c:pt>
                <c:pt idx="2">
                  <c:v>2.9863945578231292</c:v>
                </c:pt>
                <c:pt idx="3">
                  <c:v>3.7159863945578233</c:v>
                </c:pt>
                <c:pt idx="4">
                  <c:v>3.3027210884353742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D3-4531-AD1A-7601C8F168FB}"/>
            </c:ext>
          </c:extLst>
        </c:ser>
        <c:ser>
          <c:idx val="1"/>
          <c:order val="1"/>
          <c:tx>
            <c:strRef>
              <c:f>'2 VINCULACION'!$Q$2</c:f>
              <c:strCache>
                <c:ptCount val="1"/>
                <c:pt idx="0">
                  <c:v>Expectativa 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none"/>
          </c:marker>
          <c:cat>
            <c:strRef>
              <c:f>'2 VINCULACION'!$O$3:$O$7</c:f>
              <c:strCache>
                <c:ptCount val="5"/>
                <c:pt idx="0">
                  <c:v>Capacitación para inserción laboral</c:v>
                </c:pt>
                <c:pt idx="1">
                  <c:v>Pasantías</c:v>
                </c:pt>
                <c:pt idx="2">
                  <c:v>Fomento al emprendimiento</c:v>
                </c:pt>
                <c:pt idx="3">
                  <c:v>Características profesionales</c:v>
                </c:pt>
                <c:pt idx="4">
                  <c:v>Enseñanza práctica</c:v>
                </c:pt>
              </c:strCache>
            </c:strRef>
          </c:cat>
          <c:val>
            <c:numRef>
              <c:f>'2 VINCULACION'!$Q$3:$Q$7</c:f>
              <c:numCache>
                <c:formatCode>0.00</c:formatCode>
                <c:ptCount val="5"/>
                <c:pt idx="0">
                  <c:v>3.6768707482993199</c:v>
                </c:pt>
                <c:pt idx="1">
                  <c:v>3.6768707482993199</c:v>
                </c:pt>
                <c:pt idx="2">
                  <c:v>3.6768707482993199</c:v>
                </c:pt>
                <c:pt idx="3">
                  <c:v>3.6768707482993199</c:v>
                </c:pt>
                <c:pt idx="4">
                  <c:v>3.6768707482993199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D3-4531-AD1A-7601C8F168FB}"/>
            </c:ext>
          </c:extLst>
        </c:ser>
        <c:ser>
          <c:idx val="2"/>
          <c:order val="2"/>
          <c:tx>
            <c:strRef>
              <c:f>'2 VINCULACION'!$R$2</c:f>
              <c:strCache>
                <c:ptCount val="1"/>
                <c:pt idx="0">
                  <c:v>Idóneo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 VINCULACION'!$O$3:$O$7</c:f>
              <c:strCache>
                <c:ptCount val="5"/>
                <c:pt idx="0">
                  <c:v>Capacitación para inserción laboral</c:v>
                </c:pt>
                <c:pt idx="1">
                  <c:v>Pasantías</c:v>
                </c:pt>
                <c:pt idx="2">
                  <c:v>Fomento al emprendimiento</c:v>
                </c:pt>
                <c:pt idx="3">
                  <c:v>Características profesionales</c:v>
                </c:pt>
                <c:pt idx="4">
                  <c:v>Enseñanza práctica</c:v>
                </c:pt>
              </c:strCache>
            </c:strRef>
          </c:cat>
          <c:val>
            <c:numRef>
              <c:f>'2 VINCULACION'!$R$3:$R$7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D3-4531-AD1A-7601C8F16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033103"/>
        <c:axId val="2003516383"/>
      </c:radarChart>
      <c:catAx>
        <c:axId val="207303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3516383"/>
        <c:crosses val="autoZero"/>
        <c:auto val="1"/>
        <c:lblAlgn val="ctr"/>
        <c:lblOffset val="100"/>
        <c:noMultiLvlLbl val="0"/>
      </c:catAx>
      <c:valAx>
        <c:axId val="200351638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20730331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Influencia de la marca</a:t>
            </a:r>
            <a:endParaRPr lang="es-ES_tradnl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'3 INFLUENCIA'!$P$2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059522223309872E-17"/>
                  <c:y val="4.539007092198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E9-4FA5-920F-9B63E2B9D051}"/>
                </c:ext>
              </c:extLst>
            </c:dLbl>
            <c:dLbl>
              <c:idx val="1"/>
              <c:layout>
                <c:manualLayout>
                  <c:x val="-2.497918401332223E-2"/>
                  <c:y val="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9-4FA5-920F-9B63E2B9D051}"/>
                </c:ext>
              </c:extLst>
            </c:dLbl>
            <c:dLbl>
              <c:idx val="2"/>
              <c:layout>
                <c:manualLayout>
                  <c:x val="-2.8309741881765195E-2"/>
                  <c:y val="-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E9-4FA5-920F-9B63E2B9D051}"/>
                </c:ext>
              </c:extLst>
            </c:dLbl>
            <c:dLbl>
              <c:idx val="3"/>
              <c:layout>
                <c:manualLayout>
                  <c:x val="2.9975020815986679E-2"/>
                  <c:y val="-4.255319148936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E9-4FA5-920F-9B63E2B9D051}"/>
                </c:ext>
              </c:extLst>
            </c:dLbl>
            <c:dLbl>
              <c:idx val="4"/>
              <c:layout>
                <c:manualLayout>
                  <c:x val="7.1606994171523733E-2"/>
                  <c:y val="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E9-4FA5-920F-9B63E2B9D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INFLUENCIA'!$O$3:$O$7</c:f>
              <c:strCache>
                <c:ptCount val="5"/>
                <c:pt idx="0">
                  <c:v>Graduado Espe</c:v>
                </c:pt>
                <c:pt idx="1">
                  <c:v>Recomendación como centro de estudio</c:v>
                </c:pt>
                <c:pt idx="2">
                  <c:v>Categoría A</c:v>
                </c:pt>
                <c:pt idx="3">
                  <c:v>Prácticas necesarias</c:v>
                </c:pt>
                <c:pt idx="4">
                  <c:v>Alianzas extranjeras</c:v>
                </c:pt>
              </c:strCache>
            </c:strRef>
          </c:cat>
          <c:val>
            <c:numRef>
              <c:f>'3 INFLUENCIA'!$P$3:$P$7</c:f>
              <c:numCache>
                <c:formatCode>0.00</c:formatCode>
                <c:ptCount val="5"/>
                <c:pt idx="0">
                  <c:v>4.658163265306122</c:v>
                </c:pt>
                <c:pt idx="1">
                  <c:v>4.3027210884353737</c:v>
                </c:pt>
                <c:pt idx="2">
                  <c:v>4.1377551020408161</c:v>
                </c:pt>
                <c:pt idx="3">
                  <c:v>4</c:v>
                </c:pt>
                <c:pt idx="4">
                  <c:v>4.5221088435374153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E9-4FA5-920F-9B63E2B9D051}"/>
            </c:ext>
          </c:extLst>
        </c:ser>
        <c:ser>
          <c:idx val="1"/>
          <c:order val="1"/>
          <c:tx>
            <c:strRef>
              <c:f>'3 INFLUENCIA'!$Q$2</c:f>
              <c:strCache>
                <c:ptCount val="1"/>
                <c:pt idx="0">
                  <c:v>Expectativa 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none"/>
          </c:marker>
          <c:cat>
            <c:strRef>
              <c:f>'3 INFLUENCIA'!$O$3:$O$7</c:f>
              <c:strCache>
                <c:ptCount val="5"/>
                <c:pt idx="0">
                  <c:v>Graduado Espe</c:v>
                </c:pt>
                <c:pt idx="1">
                  <c:v>Recomendación como centro de estudio</c:v>
                </c:pt>
                <c:pt idx="2">
                  <c:v>Categoría A</c:v>
                </c:pt>
                <c:pt idx="3">
                  <c:v>Prácticas necesarias</c:v>
                </c:pt>
                <c:pt idx="4">
                  <c:v>Alianzas extranjeras</c:v>
                </c:pt>
              </c:strCache>
            </c:strRef>
          </c:cat>
          <c:val>
            <c:numRef>
              <c:f>'3 INFLUENCIA'!$Q$3:$Q$7</c:f>
              <c:numCache>
                <c:formatCode>0.00</c:formatCode>
                <c:ptCount val="5"/>
                <c:pt idx="0">
                  <c:v>3.6768707482993199</c:v>
                </c:pt>
                <c:pt idx="1">
                  <c:v>3.6768707482993199</c:v>
                </c:pt>
                <c:pt idx="2">
                  <c:v>3.6768707482993199</c:v>
                </c:pt>
                <c:pt idx="3">
                  <c:v>3.6768707482993199</c:v>
                </c:pt>
                <c:pt idx="4">
                  <c:v>3.6768707482993199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E9-4FA5-920F-9B63E2B9D051}"/>
            </c:ext>
          </c:extLst>
        </c:ser>
        <c:ser>
          <c:idx val="2"/>
          <c:order val="2"/>
          <c:tx>
            <c:strRef>
              <c:f>'3 INFLUENCIA'!$R$2</c:f>
              <c:strCache>
                <c:ptCount val="1"/>
                <c:pt idx="0">
                  <c:v>Idóneo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INFLUENCIA'!$O$3:$O$7</c:f>
              <c:strCache>
                <c:ptCount val="5"/>
                <c:pt idx="0">
                  <c:v>Graduado Espe</c:v>
                </c:pt>
                <c:pt idx="1">
                  <c:v>Recomendación como centro de estudio</c:v>
                </c:pt>
                <c:pt idx="2">
                  <c:v>Categoría A</c:v>
                </c:pt>
                <c:pt idx="3">
                  <c:v>Prácticas necesarias</c:v>
                </c:pt>
                <c:pt idx="4">
                  <c:v>Alianzas extranjeras</c:v>
                </c:pt>
              </c:strCache>
            </c:strRef>
          </c:cat>
          <c:val>
            <c:numRef>
              <c:f>'3 INFLUENCIA'!$R$3:$R$7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E9-4FA5-920F-9B63E2B9D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033103"/>
        <c:axId val="2003516383"/>
      </c:radarChart>
      <c:catAx>
        <c:axId val="207303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3516383"/>
        <c:crosses val="autoZero"/>
        <c:auto val="1"/>
        <c:lblAlgn val="ctr"/>
        <c:lblOffset val="100"/>
        <c:noMultiLvlLbl val="0"/>
      </c:catAx>
      <c:valAx>
        <c:axId val="200351638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20730331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97739333678183"/>
          <c:y val="0.13531520134935696"/>
          <c:w val="0.4600450217445447"/>
          <c:h val="7.115799329637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baseline="0"/>
              <a:t>Mercado laboral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'4 MERCADO'!$P$2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059522223309872E-17"/>
                  <c:y val="4.539007092198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5-4307-A727-CDB35C354D36}"/>
                </c:ext>
              </c:extLst>
            </c:dLbl>
            <c:dLbl>
              <c:idx val="1"/>
              <c:layout>
                <c:manualLayout>
                  <c:x val="-2.497918401332223E-2"/>
                  <c:y val="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5-4307-A727-CDB35C354D36}"/>
                </c:ext>
              </c:extLst>
            </c:dLbl>
            <c:dLbl>
              <c:idx val="2"/>
              <c:layout>
                <c:manualLayout>
                  <c:x val="-2.8309741881765195E-2"/>
                  <c:y val="-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5-4307-A727-CDB35C354D36}"/>
                </c:ext>
              </c:extLst>
            </c:dLbl>
            <c:dLbl>
              <c:idx val="3"/>
              <c:layout>
                <c:manualLayout>
                  <c:x val="4.6627810158201499E-2"/>
                  <c:y val="-0.10212765957446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5-4307-A727-CDB35C354D36}"/>
                </c:ext>
              </c:extLst>
            </c:dLbl>
            <c:dLbl>
              <c:idx val="4"/>
              <c:layout>
                <c:manualLayout>
                  <c:x val="1.665278934221482E-2"/>
                  <c:y val="1.702127659574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5-4307-A727-CDB35C354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MERCADO'!$O$3:$O$7</c:f>
              <c:strCache>
                <c:ptCount val="5"/>
                <c:pt idx="0">
                  <c:v>Aceptación Espe</c:v>
                </c:pt>
                <c:pt idx="1">
                  <c:v>Ventaja competitiva</c:v>
                </c:pt>
                <c:pt idx="2">
                  <c:v>Demanda laboral</c:v>
                </c:pt>
                <c:pt idx="3">
                  <c:v>Remuneración idónea</c:v>
                </c:pt>
                <c:pt idx="4">
                  <c:v>Confianza Espe</c:v>
                </c:pt>
              </c:strCache>
            </c:strRef>
          </c:cat>
          <c:val>
            <c:numRef>
              <c:f>'4 MERCADO'!$P$3:$P$7</c:f>
              <c:numCache>
                <c:formatCode>0.00</c:formatCode>
                <c:ptCount val="5"/>
                <c:pt idx="0">
                  <c:v>4.2295918367346941</c:v>
                </c:pt>
                <c:pt idx="1">
                  <c:v>3.9710884353741496</c:v>
                </c:pt>
                <c:pt idx="2">
                  <c:v>3.889455782312925</c:v>
                </c:pt>
                <c:pt idx="3">
                  <c:v>3.2210884353741496</c:v>
                </c:pt>
                <c:pt idx="4">
                  <c:v>3.9574829931972788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85-4307-A727-CDB35C354D36}"/>
            </c:ext>
          </c:extLst>
        </c:ser>
        <c:ser>
          <c:idx val="1"/>
          <c:order val="1"/>
          <c:tx>
            <c:strRef>
              <c:f>'4 MERCADO'!$Q$2</c:f>
              <c:strCache>
                <c:ptCount val="1"/>
                <c:pt idx="0">
                  <c:v>Expectativa 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none"/>
          </c:marker>
          <c:cat>
            <c:strRef>
              <c:f>'4 MERCADO'!$O$3:$O$7</c:f>
              <c:strCache>
                <c:ptCount val="5"/>
                <c:pt idx="0">
                  <c:v>Aceptación Espe</c:v>
                </c:pt>
                <c:pt idx="1">
                  <c:v>Ventaja competitiva</c:v>
                </c:pt>
                <c:pt idx="2">
                  <c:v>Demanda laboral</c:v>
                </c:pt>
                <c:pt idx="3">
                  <c:v>Remuneración idónea</c:v>
                </c:pt>
                <c:pt idx="4">
                  <c:v>Confianza Espe</c:v>
                </c:pt>
              </c:strCache>
            </c:strRef>
          </c:cat>
          <c:val>
            <c:numRef>
              <c:f>'4 MERCADO'!$Q$3:$Q$7</c:f>
              <c:numCache>
                <c:formatCode>0.00</c:formatCode>
                <c:ptCount val="5"/>
                <c:pt idx="0">
                  <c:v>3.6768707482993199</c:v>
                </c:pt>
                <c:pt idx="1">
                  <c:v>3.6768707482993199</c:v>
                </c:pt>
                <c:pt idx="2">
                  <c:v>3.6768707482993199</c:v>
                </c:pt>
                <c:pt idx="3">
                  <c:v>3.6768707482993199</c:v>
                </c:pt>
                <c:pt idx="4">
                  <c:v>3.6768707482993199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85-4307-A727-CDB35C354D36}"/>
            </c:ext>
          </c:extLst>
        </c:ser>
        <c:ser>
          <c:idx val="2"/>
          <c:order val="2"/>
          <c:tx>
            <c:strRef>
              <c:f>'4 MERCADO'!$R$2</c:f>
              <c:strCache>
                <c:ptCount val="1"/>
                <c:pt idx="0">
                  <c:v>Idóneo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'4 MERCADO'!$O$3:$O$7</c:f>
              <c:strCache>
                <c:ptCount val="5"/>
                <c:pt idx="0">
                  <c:v>Aceptación Espe</c:v>
                </c:pt>
                <c:pt idx="1">
                  <c:v>Ventaja competitiva</c:v>
                </c:pt>
                <c:pt idx="2">
                  <c:v>Demanda laboral</c:v>
                </c:pt>
                <c:pt idx="3">
                  <c:v>Remuneración idónea</c:v>
                </c:pt>
                <c:pt idx="4">
                  <c:v>Confianza Espe</c:v>
                </c:pt>
              </c:strCache>
            </c:strRef>
          </c:cat>
          <c:val>
            <c:numRef>
              <c:f>'4 MERCADO'!$R$3:$R$7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85-4307-A727-CDB35C354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033103"/>
        <c:axId val="2003516383"/>
      </c:radarChart>
      <c:catAx>
        <c:axId val="207303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3516383"/>
        <c:crosses val="autoZero"/>
        <c:auto val="1"/>
        <c:lblAlgn val="ctr"/>
        <c:lblOffset val="100"/>
        <c:noMultiLvlLbl val="0"/>
      </c:catAx>
      <c:valAx>
        <c:axId val="200351638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20730331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97739333678183"/>
          <c:y val="0.13751874866080996"/>
          <c:w val="0.4600450217445447"/>
          <c:h val="7.2316769274635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baseline="0"/>
              <a:t>Tangibles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7371408556000173"/>
          <c:y val="0.15985322968669946"/>
          <c:w val="0.65949823318704026"/>
          <c:h val="0.60225404721932396"/>
        </c:manualLayout>
      </c:layout>
      <c:radarChart>
        <c:radarStyle val="marker"/>
        <c:varyColors val="0"/>
        <c:ser>
          <c:idx val="0"/>
          <c:order val="0"/>
          <c:tx>
            <c:strRef>
              <c:f>'5 TANGIBLES'!$P$2</c:f>
              <c:strCache>
                <c:ptCount val="1"/>
                <c:pt idx="0">
                  <c:v>Real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059522223309872E-17"/>
                  <c:y val="4.539007092198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9E-43D1-A081-78378331D6DB}"/>
                </c:ext>
              </c:extLst>
            </c:dLbl>
            <c:dLbl>
              <c:idx val="1"/>
              <c:layout>
                <c:manualLayout>
                  <c:x val="-2.497918401332223E-2"/>
                  <c:y val="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9E-43D1-A081-78378331D6DB}"/>
                </c:ext>
              </c:extLst>
            </c:dLbl>
            <c:dLbl>
              <c:idx val="2"/>
              <c:layout>
                <c:manualLayout>
                  <c:x val="-2.8309741881765195E-2"/>
                  <c:y val="-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9E-43D1-A081-78378331D6DB}"/>
                </c:ext>
              </c:extLst>
            </c:dLbl>
            <c:dLbl>
              <c:idx val="3"/>
              <c:layout>
                <c:manualLayout>
                  <c:x val="3.6636136552872609E-2"/>
                  <c:y val="-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9E-43D1-A081-78378331D6DB}"/>
                </c:ext>
              </c:extLst>
            </c:dLbl>
            <c:dLbl>
              <c:idx val="4"/>
              <c:layout>
                <c:manualLayout>
                  <c:x val="7.4937552039966701E-2"/>
                  <c:y val="3.9716312056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9E-43D1-A081-78378331D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TANGIBLES'!$O$3:$O$7</c:f>
              <c:strCache>
                <c:ptCount val="5"/>
                <c:pt idx="0">
                  <c:v>Idiomas</c:v>
                </c:pt>
                <c:pt idx="1">
                  <c:v>Equipos y materiales</c:v>
                </c:pt>
                <c:pt idx="2">
                  <c:v>Atención de funcionarios</c:v>
                </c:pt>
                <c:pt idx="3">
                  <c:v>Infraestructura física</c:v>
                </c:pt>
                <c:pt idx="4">
                  <c:v>Infraestructura informática</c:v>
                </c:pt>
              </c:strCache>
            </c:strRef>
          </c:cat>
          <c:val>
            <c:numRef>
              <c:f>'5 TANGIBLES'!$P$3:$P$7</c:f>
              <c:numCache>
                <c:formatCode>0.00</c:formatCode>
                <c:ptCount val="5"/>
                <c:pt idx="0">
                  <c:v>2.8622448979591835</c:v>
                </c:pt>
                <c:pt idx="1">
                  <c:v>2.4166666666666665</c:v>
                </c:pt>
                <c:pt idx="2">
                  <c:v>2.4302721088435373</c:v>
                </c:pt>
                <c:pt idx="3">
                  <c:v>4.0340136054421771</c:v>
                </c:pt>
                <c:pt idx="4">
                  <c:v>2.4591836734693877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9E-43D1-A081-78378331D6DB}"/>
            </c:ext>
          </c:extLst>
        </c:ser>
        <c:ser>
          <c:idx val="1"/>
          <c:order val="1"/>
          <c:tx>
            <c:strRef>
              <c:f>'5 TANGIBLES'!$Q$2</c:f>
              <c:strCache>
                <c:ptCount val="1"/>
                <c:pt idx="0">
                  <c:v>Expectativa 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none"/>
          </c:marker>
          <c:cat>
            <c:strRef>
              <c:f>'5 TANGIBLES'!$O$3:$O$7</c:f>
              <c:strCache>
                <c:ptCount val="5"/>
                <c:pt idx="0">
                  <c:v>Idiomas</c:v>
                </c:pt>
                <c:pt idx="1">
                  <c:v>Equipos y materiales</c:v>
                </c:pt>
                <c:pt idx="2">
                  <c:v>Atención de funcionarios</c:v>
                </c:pt>
                <c:pt idx="3">
                  <c:v>Infraestructura física</c:v>
                </c:pt>
                <c:pt idx="4">
                  <c:v>Infraestructura informática</c:v>
                </c:pt>
              </c:strCache>
            </c:strRef>
          </c:cat>
          <c:val>
            <c:numRef>
              <c:f>'5 TANGIBLES'!$Q$3:$Q$7</c:f>
              <c:numCache>
                <c:formatCode>0.00</c:formatCode>
                <c:ptCount val="5"/>
                <c:pt idx="0">
                  <c:v>3.6768707482993199</c:v>
                </c:pt>
                <c:pt idx="1">
                  <c:v>3.6768707482993199</c:v>
                </c:pt>
                <c:pt idx="2">
                  <c:v>3.6768707482993199</c:v>
                </c:pt>
                <c:pt idx="3">
                  <c:v>3.6768707482993199</c:v>
                </c:pt>
                <c:pt idx="4">
                  <c:v>3.6768707482993199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9E-43D1-A081-78378331D6DB}"/>
            </c:ext>
          </c:extLst>
        </c:ser>
        <c:ser>
          <c:idx val="2"/>
          <c:order val="2"/>
          <c:tx>
            <c:strRef>
              <c:f>'5 TANGIBLES'!$R$2</c:f>
              <c:strCache>
                <c:ptCount val="1"/>
                <c:pt idx="0">
                  <c:v>Idóneo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TANGIBLES'!$O$3:$O$7</c:f>
              <c:strCache>
                <c:ptCount val="5"/>
                <c:pt idx="0">
                  <c:v>Idiomas</c:v>
                </c:pt>
                <c:pt idx="1">
                  <c:v>Equipos y materiales</c:v>
                </c:pt>
                <c:pt idx="2">
                  <c:v>Atención de funcionarios</c:v>
                </c:pt>
                <c:pt idx="3">
                  <c:v>Infraestructura física</c:v>
                </c:pt>
                <c:pt idx="4">
                  <c:v>Infraestructura informática</c:v>
                </c:pt>
              </c:strCache>
            </c:strRef>
          </c:cat>
          <c:val>
            <c:numRef>
              <c:f>'5 TANGIBLES'!$R$3:$R$7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9E-43D1-A081-78378331D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033103"/>
        <c:axId val="2003516383"/>
      </c:radarChart>
      <c:catAx>
        <c:axId val="207303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3516383"/>
        <c:crosses val="autoZero"/>
        <c:auto val="1"/>
        <c:lblAlgn val="ctr"/>
        <c:lblOffset val="100"/>
        <c:noMultiLvlLbl val="0"/>
      </c:catAx>
      <c:valAx>
        <c:axId val="200351638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20730331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 DE PARETO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Hoja7!$A$2:$A$12</c:f>
              <c:strCache>
                <c:ptCount val="11"/>
                <c:pt idx="0">
                  <c:v>Capacitación para la inserción laboral</c:v>
                </c:pt>
                <c:pt idx="1">
                  <c:v>Atención de funcionarios</c:v>
                </c:pt>
                <c:pt idx="2">
                  <c:v>Tiempo de titulación</c:v>
                </c:pt>
                <c:pt idx="3">
                  <c:v>Idiomas</c:v>
                </c:pt>
                <c:pt idx="4">
                  <c:v>Pasantías</c:v>
                </c:pt>
                <c:pt idx="5">
                  <c:v>Equipos y materiales</c:v>
                </c:pt>
                <c:pt idx="6">
                  <c:v>Fomento al emprendimiento </c:v>
                </c:pt>
                <c:pt idx="7">
                  <c:v>Infraestructura informática</c:v>
                </c:pt>
                <c:pt idx="8">
                  <c:v>Metodología de aprendizaje</c:v>
                </c:pt>
                <c:pt idx="9">
                  <c:v>Enseñanza practica</c:v>
                </c:pt>
                <c:pt idx="10">
                  <c:v>Malla curricular</c:v>
                </c:pt>
              </c:strCache>
            </c:strRef>
          </c:cat>
          <c:val>
            <c:numRef>
              <c:f>Hoja7!$C$2:$C$12</c:f>
              <c:numCache>
                <c:formatCode>0%</c:formatCode>
                <c:ptCount val="11"/>
                <c:pt idx="0">
                  <c:v>0.14461660707191101</c:v>
                </c:pt>
                <c:pt idx="1">
                  <c:v>0.12912197059992053</c:v>
                </c:pt>
                <c:pt idx="2">
                  <c:v>0.12753277711561384</c:v>
                </c:pt>
                <c:pt idx="3">
                  <c:v>9.9721891140246322E-2</c:v>
                </c:pt>
                <c:pt idx="4">
                  <c:v>9.4159713945172821E-2</c:v>
                </c:pt>
                <c:pt idx="5">
                  <c:v>8.5021851410409216E-2</c:v>
                </c:pt>
                <c:pt idx="6">
                  <c:v>8.3829956297179181E-2</c:v>
                </c:pt>
                <c:pt idx="7">
                  <c:v>7.1116408422725472E-2</c:v>
                </c:pt>
                <c:pt idx="8">
                  <c:v>6.7938021454112041E-2</c:v>
                </c:pt>
                <c:pt idx="9">
                  <c:v>4.9662296384584824E-2</c:v>
                </c:pt>
                <c:pt idx="10">
                  <c:v>4.7278506158124754E-2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A-4EC9-8B24-619609260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250216"/>
        <c:axId val="611247592"/>
      </c:barChart>
      <c:lineChart>
        <c:grouping val="standard"/>
        <c:varyColors val="0"/>
        <c:ser>
          <c:idx val="1"/>
          <c:order val="1"/>
          <c:tx>
            <c:strRef>
              <c:f>Hoja7!$D$1</c:f>
              <c:strCache>
                <c:ptCount val="1"/>
                <c:pt idx="0">
                  <c:v>% acumulado</c:v>
                </c:pt>
              </c:strCache>
            </c:strRef>
          </c:tx>
          <c:spPr>
            <a:ln w="28575" cap="rnd">
              <a:solidFill>
                <a:srgbClr val="B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732-40CA-B927-6BB4FEC83A5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732-40CA-B927-6BB4FEC83A5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732-40CA-B927-6BB4FEC83A5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732-40CA-B927-6BB4FEC83A59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732-40CA-B927-6BB4FEC83A5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732-40CA-B927-6BB4FEC83A5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732-40CA-B927-6BB4FEC83A59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732-40CA-B927-6BB4FEC83A59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732-40CA-B927-6BB4FEC83A59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732-40CA-B927-6BB4FEC83A59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732-40CA-B927-6BB4FEC83A59}"/>
              </c:ext>
            </c:extLst>
          </c:dPt>
          <c:cat>
            <c:strRef>
              <c:f>Hoja7!$A$2:$A$12</c:f>
              <c:strCache>
                <c:ptCount val="11"/>
                <c:pt idx="0">
                  <c:v>Capacitación para la inserción laboral</c:v>
                </c:pt>
                <c:pt idx="1">
                  <c:v>Atención de funcionarios</c:v>
                </c:pt>
                <c:pt idx="2">
                  <c:v>Tiempo de titulación</c:v>
                </c:pt>
                <c:pt idx="3">
                  <c:v>Idiomas</c:v>
                </c:pt>
                <c:pt idx="4">
                  <c:v>Pasantías</c:v>
                </c:pt>
                <c:pt idx="5">
                  <c:v>Equipos y materiales</c:v>
                </c:pt>
                <c:pt idx="6">
                  <c:v>Fomento al emprendimiento </c:v>
                </c:pt>
                <c:pt idx="7">
                  <c:v>Infraestructura informática</c:v>
                </c:pt>
                <c:pt idx="8">
                  <c:v>Metodología de aprendizaje</c:v>
                </c:pt>
                <c:pt idx="9">
                  <c:v>Enseñanza practica</c:v>
                </c:pt>
                <c:pt idx="10">
                  <c:v>Malla curricular</c:v>
                </c:pt>
              </c:strCache>
            </c:strRef>
          </c:cat>
          <c:val>
            <c:numRef>
              <c:f>Hoja7!$D$2:$D$12</c:f>
              <c:numCache>
                <c:formatCode>0%</c:formatCode>
                <c:ptCount val="11"/>
                <c:pt idx="0">
                  <c:v>0.14461660707191101</c:v>
                </c:pt>
                <c:pt idx="1">
                  <c:v>0.27373857767183152</c:v>
                </c:pt>
                <c:pt idx="2">
                  <c:v>0.40127135478744536</c:v>
                </c:pt>
                <c:pt idx="3">
                  <c:v>0.50099324592769168</c:v>
                </c:pt>
                <c:pt idx="4">
                  <c:v>0.59515295987286454</c:v>
                </c:pt>
                <c:pt idx="5">
                  <c:v>0.68017481128327373</c:v>
                </c:pt>
                <c:pt idx="6">
                  <c:v>0.76400476758045288</c:v>
                </c:pt>
                <c:pt idx="7">
                  <c:v>0.83512117600317837</c:v>
                </c:pt>
                <c:pt idx="8">
                  <c:v>0.90305919745729035</c:v>
                </c:pt>
                <c:pt idx="9">
                  <c:v>0.95272149384187521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1A-4EC9-8B24-619609260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860512"/>
        <c:axId val="432853624"/>
      </c:lineChart>
      <c:catAx>
        <c:axId val="61125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1247592"/>
        <c:crosses val="autoZero"/>
        <c:auto val="1"/>
        <c:lblAlgn val="ctr"/>
        <c:lblOffset val="100"/>
        <c:noMultiLvlLbl val="0"/>
      </c:catAx>
      <c:valAx>
        <c:axId val="61124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1250216"/>
        <c:crosses val="autoZero"/>
        <c:crossBetween val="between"/>
      </c:valAx>
      <c:valAx>
        <c:axId val="4328536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2860512"/>
        <c:crosses val="max"/>
        <c:crossBetween val="between"/>
      </c:valAx>
      <c:catAx>
        <c:axId val="43286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853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EBF8C-69FC-4730-B4F8-8DC2960B5F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F6AF362-F13C-4D9B-9065-86704F937383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 poca oferta laboral del país obliga a las entidades de educación superior a tener estructuras en las mallas de sus carreras que posean concordancia con las necesidades que presenta el mercado laboral actual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CD324B0-3D85-4E5D-90FB-9FC7B1DC7829}" type="parTrans" cxnId="{D99DB119-AAD4-4AFE-8BBA-8BE09089343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9CDAE-7241-4524-9404-21A9D3208B9D}" type="sibTrans" cxnId="{D99DB119-AAD4-4AFE-8BBA-8BE09089343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9B65E-A15C-47F3-B507-9C33991562CD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s-419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por ello, por lo que se debe analizar la influencia de la marca UFA – ESPE con respecto a los graduados, para generar ventajas competitivas para la entidad educativa y para sus profesionales en el mercado laboral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80839-FEC6-43BB-BE03-8EC1DCCB6CAF}" type="parTrans" cxnId="{BF28F8C5-DD1E-435B-819B-15ED4285D08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FD270-C097-4200-8FA1-04125111C741}" type="sibTrans" cxnId="{BF28F8C5-DD1E-435B-819B-15ED4285D08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1BBAA-3156-4B2D-BB15-ABD90392BE0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el art. 26 del Reglamento de la Ley Orgánica de Educación Superior determina que “la SENESCYT establecerá los procedimientos necesarios que permita a las instituciones de educación superior un adecuado sistema de seguimiento a los graduados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5382B77-B5FC-4722-92C9-2CFD37B3C6C7}" type="parTrans" cxnId="{1C4CBE96-0385-4A95-9A90-CB433FBC35C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40F3D-C26F-43AF-A937-784BD258B641}" type="sibTrans" cxnId="{1C4CBE96-0385-4A95-9A90-CB433FBC35C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13AAA-E8E3-46DD-8CB0-ABFA453C7A55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desconoce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actualmente el nivel de satisfacción que tiene el graduado de la UFA – ESPE en el campo laboral ya que tradicionalmente la Universidad de las Fuerzas Armadas – ESPE ha contado con un buen posicionamiento, pero ante esta afirmación no existe investigaciones que puedan dar certeza de aquello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C4A2F-43A4-4532-84D5-A91686B261D1}" type="parTrans" cxnId="{D6FE8360-7183-4EBA-9E98-F8B6122D968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D035D-C4EE-42F7-B2F1-39EDE1346170}" type="sibTrans" cxnId="{D6FE8360-7183-4EBA-9E98-F8B6122D968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23942-CF61-4567-9704-EAAA6294B91F}" type="pres">
      <dgm:prSet presAssocID="{F4FEBF8C-69FC-4730-B4F8-8DC2960B5FE2}" presName="diagram" presStyleCnt="0">
        <dgm:presLayoutVars>
          <dgm:dir/>
          <dgm:resizeHandles val="exact"/>
        </dgm:presLayoutVars>
      </dgm:prSet>
      <dgm:spPr/>
    </dgm:pt>
    <dgm:pt modelId="{3321AFE9-E011-4D07-98F2-1D23CB7D4807}" type="pres">
      <dgm:prSet presAssocID="{BF6AF362-F13C-4D9B-9065-86704F937383}" presName="node" presStyleLbl="node1" presStyleIdx="0" presStyleCnt="4" custScaleX="118891" custScaleY="94696" custLinFactNeighborX="-1435" custLinFactNeighborY="0">
        <dgm:presLayoutVars>
          <dgm:bulletEnabled val="1"/>
        </dgm:presLayoutVars>
      </dgm:prSet>
      <dgm:spPr>
        <a:xfrm>
          <a:off x="0" y="916303"/>
          <a:ext cx="3312165" cy="1582872"/>
        </a:xfrm>
        <a:prstGeom prst="rect">
          <a:avLst/>
        </a:prstGeom>
      </dgm:spPr>
    </dgm:pt>
    <dgm:pt modelId="{7F9D86A1-A504-417A-849F-197BE407A00E}" type="pres">
      <dgm:prSet presAssocID="{37C9CDAE-7241-4524-9404-21A9D3208B9D}" presName="sibTrans" presStyleCnt="0"/>
      <dgm:spPr/>
    </dgm:pt>
    <dgm:pt modelId="{ED951806-1AA1-44D8-ADB7-E5AE862B4DC8}" type="pres">
      <dgm:prSet presAssocID="{FEE9B65E-A15C-47F3-B507-9C33991562CD}" presName="node" presStyleLbl="node1" presStyleIdx="1" presStyleCnt="4" custScaleX="118891" custScaleY="94696" custLinFactNeighborY="1">
        <dgm:presLayoutVars>
          <dgm:bulletEnabled val="1"/>
        </dgm:presLayoutVars>
      </dgm:prSet>
      <dgm:spPr>
        <a:xfrm>
          <a:off x="3592980" y="916320"/>
          <a:ext cx="3312165" cy="1582872"/>
        </a:xfrm>
        <a:prstGeom prst="rect">
          <a:avLst/>
        </a:prstGeom>
      </dgm:spPr>
    </dgm:pt>
    <dgm:pt modelId="{4EAE4D82-F85D-4EE5-B2C4-1A65DD095D95}" type="pres">
      <dgm:prSet presAssocID="{91AFD270-C097-4200-8FA1-04125111C741}" presName="sibTrans" presStyleCnt="0"/>
      <dgm:spPr/>
    </dgm:pt>
    <dgm:pt modelId="{32047DEB-8EAA-4DFD-99B4-B2716E4A2E78}" type="pres">
      <dgm:prSet presAssocID="{4E71BBAA-3156-4B2D-BB15-ABD90392BE02}" presName="node" presStyleLbl="node1" presStyleIdx="2" presStyleCnt="4" custScaleX="118891" custScaleY="94696" custLinFactNeighborY="1">
        <dgm:presLayoutVars>
          <dgm:bulletEnabled val="1"/>
        </dgm:presLayoutVars>
      </dgm:prSet>
      <dgm:spPr>
        <a:xfrm>
          <a:off x="2227" y="2777781"/>
          <a:ext cx="3312165" cy="1582872"/>
        </a:xfrm>
        <a:prstGeom prst="rect">
          <a:avLst/>
        </a:prstGeom>
      </dgm:spPr>
    </dgm:pt>
    <dgm:pt modelId="{642F619B-83B1-4502-972F-8CFB6B0F4AC7}" type="pres">
      <dgm:prSet presAssocID="{CC240F3D-C26F-43AF-A937-784BD258B641}" presName="sibTrans" presStyleCnt="0"/>
      <dgm:spPr/>
    </dgm:pt>
    <dgm:pt modelId="{7F73D526-F180-41C4-8028-0384D8313190}" type="pres">
      <dgm:prSet presAssocID="{27513AAA-E8E3-46DD-8CB0-ABFA453C7A55}" presName="node" presStyleLbl="node1" presStyleIdx="3" presStyleCnt="4" custScaleX="118891" custScaleY="94696" custLinFactNeighborY="1">
        <dgm:presLayoutVars>
          <dgm:bulletEnabled val="1"/>
        </dgm:presLayoutVars>
      </dgm:prSet>
      <dgm:spPr>
        <a:xfrm>
          <a:off x="3592980" y="2777781"/>
          <a:ext cx="3312165" cy="1582872"/>
        </a:xfrm>
        <a:prstGeom prst="rect">
          <a:avLst/>
        </a:prstGeom>
      </dgm:spPr>
    </dgm:pt>
  </dgm:ptLst>
  <dgm:cxnLst>
    <dgm:cxn modelId="{71ACD106-6804-4D48-871D-1C7B56946CF4}" type="presOf" srcId="{4E71BBAA-3156-4B2D-BB15-ABD90392BE02}" destId="{32047DEB-8EAA-4DFD-99B4-B2716E4A2E78}" srcOrd="0" destOrd="0" presId="urn:microsoft.com/office/officeart/2005/8/layout/default"/>
    <dgm:cxn modelId="{D99DB119-AAD4-4AFE-8BBA-8BE09089343E}" srcId="{F4FEBF8C-69FC-4730-B4F8-8DC2960B5FE2}" destId="{BF6AF362-F13C-4D9B-9065-86704F937383}" srcOrd="0" destOrd="0" parTransId="{1CD324B0-3D85-4E5D-90FB-9FC7B1DC7829}" sibTransId="{37C9CDAE-7241-4524-9404-21A9D3208B9D}"/>
    <dgm:cxn modelId="{D6FE8360-7183-4EBA-9E98-F8B6122D9688}" srcId="{F4FEBF8C-69FC-4730-B4F8-8DC2960B5FE2}" destId="{27513AAA-E8E3-46DD-8CB0-ABFA453C7A55}" srcOrd="3" destOrd="0" parTransId="{B92C4A2F-43A4-4532-84D5-A91686B261D1}" sibTransId="{BC2D035D-C4EE-42F7-B2F1-39EDE1346170}"/>
    <dgm:cxn modelId="{D317F549-9ABF-4F9C-AE9F-14708B60F51A}" type="presOf" srcId="{FEE9B65E-A15C-47F3-B507-9C33991562CD}" destId="{ED951806-1AA1-44D8-ADB7-E5AE862B4DC8}" srcOrd="0" destOrd="0" presId="urn:microsoft.com/office/officeart/2005/8/layout/default"/>
    <dgm:cxn modelId="{6227FB52-9061-423A-AD85-D177CF3EB5D0}" type="presOf" srcId="{BF6AF362-F13C-4D9B-9065-86704F937383}" destId="{3321AFE9-E011-4D07-98F2-1D23CB7D4807}" srcOrd="0" destOrd="0" presId="urn:microsoft.com/office/officeart/2005/8/layout/default"/>
    <dgm:cxn modelId="{1C4CBE96-0385-4A95-9A90-CB433FBC35C5}" srcId="{F4FEBF8C-69FC-4730-B4F8-8DC2960B5FE2}" destId="{4E71BBAA-3156-4B2D-BB15-ABD90392BE02}" srcOrd="2" destOrd="0" parTransId="{65382B77-B5FC-4722-92C9-2CFD37B3C6C7}" sibTransId="{CC240F3D-C26F-43AF-A937-784BD258B641}"/>
    <dgm:cxn modelId="{756A7DBE-2114-4A2C-A5A0-1F865E9FB1F3}" type="presOf" srcId="{27513AAA-E8E3-46DD-8CB0-ABFA453C7A55}" destId="{7F73D526-F180-41C4-8028-0384D8313190}" srcOrd="0" destOrd="0" presId="urn:microsoft.com/office/officeart/2005/8/layout/default"/>
    <dgm:cxn modelId="{EA5AEFC4-E9DE-4285-8CC2-B6B92F936171}" type="presOf" srcId="{F4FEBF8C-69FC-4730-B4F8-8DC2960B5FE2}" destId="{F6323942-CF61-4567-9704-EAAA6294B91F}" srcOrd="0" destOrd="0" presId="urn:microsoft.com/office/officeart/2005/8/layout/default"/>
    <dgm:cxn modelId="{BF28F8C5-DD1E-435B-819B-15ED4285D08B}" srcId="{F4FEBF8C-69FC-4730-B4F8-8DC2960B5FE2}" destId="{FEE9B65E-A15C-47F3-B507-9C33991562CD}" srcOrd="1" destOrd="0" parTransId="{A9B80839-FEC6-43BB-BE03-8EC1DCCB6CAF}" sibTransId="{91AFD270-C097-4200-8FA1-04125111C741}"/>
    <dgm:cxn modelId="{4F7C7804-38AA-4D72-A363-2C5F7F4FEACF}" type="presParOf" srcId="{F6323942-CF61-4567-9704-EAAA6294B91F}" destId="{3321AFE9-E011-4D07-98F2-1D23CB7D4807}" srcOrd="0" destOrd="0" presId="urn:microsoft.com/office/officeart/2005/8/layout/default"/>
    <dgm:cxn modelId="{3DAC30A3-967C-471B-8A91-5C48EA8E3040}" type="presParOf" srcId="{F6323942-CF61-4567-9704-EAAA6294B91F}" destId="{7F9D86A1-A504-417A-849F-197BE407A00E}" srcOrd="1" destOrd="0" presId="urn:microsoft.com/office/officeart/2005/8/layout/default"/>
    <dgm:cxn modelId="{829BB0C5-8569-4EB0-9264-DCD05D345A84}" type="presParOf" srcId="{F6323942-CF61-4567-9704-EAAA6294B91F}" destId="{ED951806-1AA1-44D8-ADB7-E5AE862B4DC8}" srcOrd="2" destOrd="0" presId="urn:microsoft.com/office/officeart/2005/8/layout/default"/>
    <dgm:cxn modelId="{0EFE9650-DD5E-499E-B23E-4D5D762C1AE6}" type="presParOf" srcId="{F6323942-CF61-4567-9704-EAAA6294B91F}" destId="{4EAE4D82-F85D-4EE5-B2C4-1A65DD095D95}" srcOrd="3" destOrd="0" presId="urn:microsoft.com/office/officeart/2005/8/layout/default"/>
    <dgm:cxn modelId="{8D29074C-F2B5-4318-A0B5-17E2948C98AC}" type="presParOf" srcId="{F6323942-CF61-4567-9704-EAAA6294B91F}" destId="{32047DEB-8EAA-4DFD-99B4-B2716E4A2E78}" srcOrd="4" destOrd="0" presId="urn:microsoft.com/office/officeart/2005/8/layout/default"/>
    <dgm:cxn modelId="{749D0BA9-D8F6-4C9B-AA8E-E4D83DFB9ADC}" type="presParOf" srcId="{F6323942-CF61-4567-9704-EAAA6294B91F}" destId="{642F619B-83B1-4502-972F-8CFB6B0F4AC7}" srcOrd="5" destOrd="0" presId="urn:microsoft.com/office/officeart/2005/8/layout/default"/>
    <dgm:cxn modelId="{831656DC-6338-4549-80DC-B256EFDF54CE}" type="presParOf" srcId="{F6323942-CF61-4567-9704-EAAA6294B91F}" destId="{7F73D526-F180-41C4-8028-0384D83131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FA5497-B710-47AB-AD2C-2B6C1B5BB19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194BF5-44DB-4132-B951-4B2E9CACEBF1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Para el cálculo se utilizaron los datos otorgados por el centro de seguimiento de los graduados de la ESPE</a:t>
          </a:r>
          <a:b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 el periodo comprendido entre </a:t>
          </a:r>
          <a:b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2015 y 2019 en la sede  Sangolquí hay una población de 5480 graduados 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2F7052D-B5F3-424C-BA42-A21C63F8E0D6}" type="parTrans" cxnId="{D0F23E85-9FAB-46EB-B371-785D9A26356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B41F6-AE65-4C6C-8DC0-FAB6E3B7598B}" type="sibTrans" cxnId="{D0F23E85-9FAB-46EB-B371-785D9A26356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EE95-BCD3-481E-81A5-71588BA3EA5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 un error máximo admisible de 4% dado el criterio conservador para p y q = 0,5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 decir tiene un nivel de confianza del 96%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2C713DF-6332-4520-9781-C80B74CF8AFA}" type="parTrans" cxnId="{CFDDBDB6-B82D-4D3E-952B-0C09AAC15CB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B8160-AF5A-44D0-B1B3-46E054DAF831}" type="sibTrans" cxnId="{CFDDBDB6-B82D-4D3E-952B-0C09AAC15CB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99A41-55EA-490E-A9E3-E680D834EAC1}" type="pres">
      <dgm:prSet presAssocID="{D6FA5497-B710-47AB-AD2C-2B6C1B5BB19B}" presName="Name0" presStyleCnt="0">
        <dgm:presLayoutVars>
          <dgm:dir/>
          <dgm:resizeHandles val="exact"/>
        </dgm:presLayoutVars>
      </dgm:prSet>
      <dgm:spPr/>
    </dgm:pt>
    <dgm:pt modelId="{EC415D9F-89C5-4992-8446-8BBA76EC732F}" type="pres">
      <dgm:prSet presAssocID="{D2194BF5-44DB-4132-B951-4B2E9CACEBF1}" presName="Name5" presStyleLbl="vennNode1" presStyleIdx="0" presStyleCnt="2" custLinFactNeighborX="2489">
        <dgm:presLayoutVars>
          <dgm:bulletEnabled val="1"/>
        </dgm:presLayoutVars>
      </dgm:prSet>
      <dgm:spPr>
        <a:xfrm>
          <a:off x="3043" y="117378"/>
          <a:ext cx="2661685" cy="2661685"/>
        </a:xfrm>
        <a:prstGeom prst="ellipse">
          <a:avLst/>
        </a:prstGeom>
      </dgm:spPr>
    </dgm:pt>
    <dgm:pt modelId="{5769EE84-583B-4D50-8863-606C75E5DEA0}" type="pres">
      <dgm:prSet presAssocID="{A7BB41F6-AE65-4C6C-8DC0-FAB6E3B7598B}" presName="space" presStyleCnt="0"/>
      <dgm:spPr/>
    </dgm:pt>
    <dgm:pt modelId="{E5E745BA-21EE-42DB-A0F3-5848C1267C59}" type="pres">
      <dgm:prSet presAssocID="{D983EE95-BCD3-481E-81A5-71588BA3EA52}" presName="Name5" presStyleLbl="vennNode1" presStyleIdx="1" presStyleCnt="2">
        <dgm:presLayoutVars>
          <dgm:bulletEnabled val="1"/>
        </dgm:presLayoutVars>
      </dgm:prSet>
      <dgm:spPr>
        <a:xfrm>
          <a:off x="4990150" y="50477"/>
          <a:ext cx="3116616" cy="3116616"/>
        </a:xfrm>
        <a:prstGeom prst="ellipse">
          <a:avLst/>
        </a:prstGeom>
      </dgm:spPr>
    </dgm:pt>
  </dgm:ptLst>
  <dgm:cxnLst>
    <dgm:cxn modelId="{52B06326-5A70-46A9-A001-99B7B00F206F}" type="presOf" srcId="{D2194BF5-44DB-4132-B951-4B2E9CACEBF1}" destId="{EC415D9F-89C5-4992-8446-8BBA76EC732F}" srcOrd="0" destOrd="0" presId="urn:microsoft.com/office/officeart/2005/8/layout/venn3"/>
    <dgm:cxn modelId="{8F4BDA48-1106-4540-BE0E-F292544B42AD}" type="presOf" srcId="{D6FA5497-B710-47AB-AD2C-2B6C1B5BB19B}" destId="{16499A41-55EA-490E-A9E3-E680D834EAC1}" srcOrd="0" destOrd="0" presId="urn:microsoft.com/office/officeart/2005/8/layout/venn3"/>
    <dgm:cxn modelId="{D0F23E85-9FAB-46EB-B371-785D9A263564}" srcId="{D6FA5497-B710-47AB-AD2C-2B6C1B5BB19B}" destId="{D2194BF5-44DB-4132-B951-4B2E9CACEBF1}" srcOrd="0" destOrd="0" parTransId="{B2F7052D-B5F3-424C-BA42-A21C63F8E0D6}" sibTransId="{A7BB41F6-AE65-4C6C-8DC0-FAB6E3B7598B}"/>
    <dgm:cxn modelId="{737F4E98-94CE-4F72-8A86-D50F53BCD3BE}" type="presOf" srcId="{D983EE95-BCD3-481E-81A5-71588BA3EA52}" destId="{E5E745BA-21EE-42DB-A0F3-5848C1267C59}" srcOrd="0" destOrd="0" presId="urn:microsoft.com/office/officeart/2005/8/layout/venn3"/>
    <dgm:cxn modelId="{CFDDBDB6-B82D-4D3E-952B-0C09AAC15CB6}" srcId="{D6FA5497-B710-47AB-AD2C-2B6C1B5BB19B}" destId="{D983EE95-BCD3-481E-81A5-71588BA3EA52}" srcOrd="1" destOrd="0" parTransId="{62C713DF-6332-4520-9781-C80B74CF8AFA}" sibTransId="{572B8160-AF5A-44D0-B1B3-46E054DAF831}"/>
    <dgm:cxn modelId="{8A2E3FAD-94E9-4C2B-BBC3-E9632702FD11}" type="presParOf" srcId="{16499A41-55EA-490E-A9E3-E680D834EAC1}" destId="{EC415D9F-89C5-4992-8446-8BBA76EC732F}" srcOrd="0" destOrd="0" presId="urn:microsoft.com/office/officeart/2005/8/layout/venn3"/>
    <dgm:cxn modelId="{445E2A7A-BFBA-4F07-9BC6-B1B1A6EAEC77}" type="presParOf" srcId="{16499A41-55EA-490E-A9E3-E680D834EAC1}" destId="{5769EE84-583B-4D50-8863-606C75E5DEA0}" srcOrd="1" destOrd="0" presId="urn:microsoft.com/office/officeart/2005/8/layout/venn3"/>
    <dgm:cxn modelId="{B3D84C3F-767F-4653-8D99-B3D4FE1EF28B}" type="presParOf" srcId="{16499A41-55EA-490E-A9E3-E680D834EAC1}" destId="{E5E745BA-21EE-42DB-A0F3-5848C1267C5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A500B2-BDE9-4923-93F5-417228B4D68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A385BD6-C5B1-45EB-B67D-201497106580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 de Información General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Demográficas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15B71D-E554-4F0E-BF5A-D0832088FD6A}" type="parTrans" cxnId="{CFF806AC-8ECE-419A-85EC-435F5CE38DB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ECB4F-3973-4183-8717-3FBE6EBD6BF4}" type="sibTrans" cxnId="{CFF806AC-8ECE-419A-85EC-435F5CE38DB5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B2583-391B-437B-A62C-A098F5C9EE08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 de Información Académica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763D4C1-5DAD-455A-94C0-8C3F2B5703B1}" type="parTrans" cxnId="{7851B6FE-D1A7-4515-BEC9-C95A4A6BFB02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7CBC7-ED3B-4C2D-A48B-5BA3550E104A}" type="sibTrans" cxnId="{7851B6FE-D1A7-4515-BEC9-C95A4A6BFB02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67895-892E-417E-81EF-28E19F523367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</a:t>
          </a:r>
          <a:r>
            <a:rPr lang="es-E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información laboral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28B7D-6770-4482-AEC6-0A73D8D975C5}" type="parTrans" cxnId="{0ABF5DBF-8074-484B-A8D5-DD5559977EB2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BEAF-93E3-4122-8EB3-EB2F3D9E484C}" type="sibTrans" cxnId="{0ABF5DBF-8074-484B-A8D5-DD5559977EB2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7E1F3-76FA-4E71-B637-5D275FEB15E8}">
      <dgm:prSet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</a:t>
          </a:r>
          <a:r>
            <a:rPr lang="es-E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Nivel de Percepción de la Marca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3DFEA-7370-438D-AAA5-C72D3AF3007B}" type="parTrans" cxnId="{4634B155-0476-4232-9A5A-93494A116EAE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9D63C-9053-4782-B272-48B24CB98F3A}" type="sibTrans" cxnId="{4634B155-0476-4232-9A5A-93494A116EAE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10DA6-5546-4CBB-AE37-67EB3C6BBBE3}">
      <dgm:prSet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 Modelo SERVQUAL</a:t>
          </a:r>
          <a:endParaRPr lang="es-EC" sz="16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2562E13-5858-42C4-9EDD-EBE845209198}" type="parTrans" cxnId="{2916CD92-F07E-44AB-8A8D-05B330234459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B602E-5D2E-4F07-B460-34BB136D6DA5}" type="sibTrans" cxnId="{2916CD92-F07E-44AB-8A8D-05B330234459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6658F-B078-4536-ABEB-1C327AD89DDE}" type="pres">
      <dgm:prSet presAssocID="{3DA500B2-BDE9-4923-93F5-417228B4D68A}" presName="diagram" presStyleCnt="0">
        <dgm:presLayoutVars>
          <dgm:dir/>
          <dgm:resizeHandles val="exact"/>
        </dgm:presLayoutVars>
      </dgm:prSet>
      <dgm:spPr/>
    </dgm:pt>
    <dgm:pt modelId="{9BF028FA-FE92-485C-B9D6-6691DD62EBB8}" type="pres">
      <dgm:prSet presAssocID="{FA385BD6-C5B1-45EB-B67D-201497106580}" presName="node" presStyleLbl="node1" presStyleIdx="0" presStyleCnt="5">
        <dgm:presLayoutVars>
          <dgm:bulletEnabled val="1"/>
        </dgm:presLayoutVars>
      </dgm:prSet>
      <dgm:spPr/>
    </dgm:pt>
    <dgm:pt modelId="{C873461A-4AF4-4A6F-93BD-8465AC982F61}" type="pres">
      <dgm:prSet presAssocID="{500ECB4F-3973-4183-8717-3FBE6EBD6BF4}" presName="sibTrans" presStyleLbl="sibTrans2D1" presStyleIdx="0" presStyleCnt="4"/>
      <dgm:spPr/>
    </dgm:pt>
    <dgm:pt modelId="{4A59838A-D13E-40E4-899D-0CB40F04944D}" type="pres">
      <dgm:prSet presAssocID="{500ECB4F-3973-4183-8717-3FBE6EBD6BF4}" presName="connectorText" presStyleLbl="sibTrans2D1" presStyleIdx="0" presStyleCnt="4"/>
      <dgm:spPr/>
    </dgm:pt>
    <dgm:pt modelId="{302ACD24-C986-4D15-8A38-EED46DEDC443}" type="pres">
      <dgm:prSet presAssocID="{3E6B2583-391B-437B-A62C-A098F5C9EE08}" presName="node" presStyleLbl="node1" presStyleIdx="1" presStyleCnt="5" custLinFactNeighborX="-5465" custLinFactNeighborY="-94">
        <dgm:presLayoutVars>
          <dgm:bulletEnabled val="1"/>
        </dgm:presLayoutVars>
      </dgm:prSet>
      <dgm:spPr/>
    </dgm:pt>
    <dgm:pt modelId="{E3D9FF96-9C05-49FD-9106-B7148BC79A05}" type="pres">
      <dgm:prSet presAssocID="{2707CBC7-ED3B-4C2D-A48B-5BA3550E104A}" presName="sibTrans" presStyleLbl="sibTrans2D1" presStyleIdx="1" presStyleCnt="4"/>
      <dgm:spPr/>
    </dgm:pt>
    <dgm:pt modelId="{4B3EFD76-A5A6-48FE-989F-7BDF01C9A9D5}" type="pres">
      <dgm:prSet presAssocID="{2707CBC7-ED3B-4C2D-A48B-5BA3550E104A}" presName="connectorText" presStyleLbl="sibTrans2D1" presStyleIdx="1" presStyleCnt="4"/>
      <dgm:spPr/>
    </dgm:pt>
    <dgm:pt modelId="{069A38BE-815B-4604-8070-095BF6A45A24}" type="pres">
      <dgm:prSet presAssocID="{7E667895-892E-417E-81EF-28E19F523367}" presName="node" presStyleLbl="node1" presStyleIdx="2" presStyleCnt="5">
        <dgm:presLayoutVars>
          <dgm:bulletEnabled val="1"/>
        </dgm:presLayoutVars>
      </dgm:prSet>
      <dgm:spPr/>
    </dgm:pt>
    <dgm:pt modelId="{888B98D7-7BEC-4770-BF6C-173B3D26C596}" type="pres">
      <dgm:prSet presAssocID="{1A38BEAF-93E3-4122-8EB3-EB2F3D9E484C}" presName="sibTrans" presStyleLbl="sibTrans2D1" presStyleIdx="2" presStyleCnt="4"/>
      <dgm:spPr/>
    </dgm:pt>
    <dgm:pt modelId="{36585AEC-5131-4A69-9277-8C0DB158A3A7}" type="pres">
      <dgm:prSet presAssocID="{1A38BEAF-93E3-4122-8EB3-EB2F3D9E484C}" presName="connectorText" presStyleLbl="sibTrans2D1" presStyleIdx="2" presStyleCnt="4"/>
      <dgm:spPr/>
    </dgm:pt>
    <dgm:pt modelId="{FAF6D980-A1C1-4951-B373-2C72E87E347B}" type="pres">
      <dgm:prSet presAssocID="{75B7E1F3-76FA-4E71-B637-5D275FEB15E8}" presName="node" presStyleLbl="node1" presStyleIdx="3" presStyleCnt="5">
        <dgm:presLayoutVars>
          <dgm:bulletEnabled val="1"/>
        </dgm:presLayoutVars>
      </dgm:prSet>
      <dgm:spPr/>
    </dgm:pt>
    <dgm:pt modelId="{D1036F19-FDDA-4924-B0F8-D06FECFE39BE}" type="pres">
      <dgm:prSet presAssocID="{2829D63C-9053-4782-B272-48B24CB98F3A}" presName="sibTrans" presStyleLbl="sibTrans2D1" presStyleIdx="3" presStyleCnt="4"/>
      <dgm:spPr/>
    </dgm:pt>
    <dgm:pt modelId="{B1058B32-630E-40D6-A267-B8570AC060A5}" type="pres">
      <dgm:prSet presAssocID="{2829D63C-9053-4782-B272-48B24CB98F3A}" presName="connectorText" presStyleLbl="sibTrans2D1" presStyleIdx="3" presStyleCnt="4"/>
      <dgm:spPr/>
    </dgm:pt>
    <dgm:pt modelId="{B6D20108-A510-46A0-97B3-59129FC79E65}" type="pres">
      <dgm:prSet presAssocID="{5BF10DA6-5546-4CBB-AE37-67EB3C6BBBE3}" presName="node" presStyleLbl="node1" presStyleIdx="4" presStyleCnt="5">
        <dgm:presLayoutVars>
          <dgm:bulletEnabled val="1"/>
        </dgm:presLayoutVars>
      </dgm:prSet>
      <dgm:spPr/>
    </dgm:pt>
  </dgm:ptLst>
  <dgm:cxnLst>
    <dgm:cxn modelId="{3CB2932E-ED2B-4C01-AA5F-8DFCF2CD59BF}" type="presOf" srcId="{3DA500B2-BDE9-4923-93F5-417228B4D68A}" destId="{53E6658F-B078-4536-ABEB-1C327AD89DDE}" srcOrd="0" destOrd="0" presId="urn:microsoft.com/office/officeart/2005/8/layout/process5"/>
    <dgm:cxn modelId="{DC81F46B-1290-4F53-90EA-D90563544217}" type="presOf" srcId="{1A38BEAF-93E3-4122-8EB3-EB2F3D9E484C}" destId="{36585AEC-5131-4A69-9277-8C0DB158A3A7}" srcOrd="1" destOrd="0" presId="urn:microsoft.com/office/officeart/2005/8/layout/process5"/>
    <dgm:cxn modelId="{E34B164F-EA11-4E3E-8DE6-F05C9D0A42C1}" type="presOf" srcId="{2829D63C-9053-4782-B272-48B24CB98F3A}" destId="{B1058B32-630E-40D6-A267-B8570AC060A5}" srcOrd="1" destOrd="0" presId="urn:microsoft.com/office/officeart/2005/8/layout/process5"/>
    <dgm:cxn modelId="{02647874-A51C-4E4E-9601-89A348E71C40}" type="presOf" srcId="{3E6B2583-391B-437B-A62C-A098F5C9EE08}" destId="{302ACD24-C986-4D15-8A38-EED46DEDC443}" srcOrd="0" destOrd="0" presId="urn:microsoft.com/office/officeart/2005/8/layout/process5"/>
    <dgm:cxn modelId="{4634B155-0476-4232-9A5A-93494A116EAE}" srcId="{3DA500B2-BDE9-4923-93F5-417228B4D68A}" destId="{75B7E1F3-76FA-4E71-B637-5D275FEB15E8}" srcOrd="3" destOrd="0" parTransId="{EA43DFEA-7370-438D-AAA5-C72D3AF3007B}" sibTransId="{2829D63C-9053-4782-B272-48B24CB98F3A}"/>
    <dgm:cxn modelId="{D8E50D77-FA87-4C2D-A696-9C1FADCE107C}" type="presOf" srcId="{75B7E1F3-76FA-4E71-B637-5D275FEB15E8}" destId="{FAF6D980-A1C1-4951-B373-2C72E87E347B}" srcOrd="0" destOrd="0" presId="urn:microsoft.com/office/officeart/2005/8/layout/process5"/>
    <dgm:cxn modelId="{92516F7A-4FEC-4B24-9861-883B3F84DCC8}" type="presOf" srcId="{2707CBC7-ED3B-4C2D-A48B-5BA3550E104A}" destId="{E3D9FF96-9C05-49FD-9106-B7148BC79A05}" srcOrd="0" destOrd="0" presId="urn:microsoft.com/office/officeart/2005/8/layout/process5"/>
    <dgm:cxn modelId="{2916CD92-F07E-44AB-8A8D-05B330234459}" srcId="{3DA500B2-BDE9-4923-93F5-417228B4D68A}" destId="{5BF10DA6-5546-4CBB-AE37-67EB3C6BBBE3}" srcOrd="4" destOrd="0" parTransId="{12562E13-5858-42C4-9EDD-EBE845209198}" sibTransId="{FADB602E-5D2E-4F07-B460-34BB136D6DA5}"/>
    <dgm:cxn modelId="{FC4DB799-C2A4-455A-921F-77B8087CFFCE}" type="presOf" srcId="{5BF10DA6-5546-4CBB-AE37-67EB3C6BBBE3}" destId="{B6D20108-A510-46A0-97B3-59129FC79E65}" srcOrd="0" destOrd="0" presId="urn:microsoft.com/office/officeart/2005/8/layout/process5"/>
    <dgm:cxn modelId="{CFF806AC-8ECE-419A-85EC-435F5CE38DB5}" srcId="{3DA500B2-BDE9-4923-93F5-417228B4D68A}" destId="{FA385BD6-C5B1-45EB-B67D-201497106580}" srcOrd="0" destOrd="0" parTransId="{0A15B71D-E554-4F0E-BF5A-D0832088FD6A}" sibTransId="{500ECB4F-3973-4183-8717-3FBE6EBD6BF4}"/>
    <dgm:cxn modelId="{A40A57B1-B273-4605-A8E5-DD46E9E54F1D}" type="presOf" srcId="{7E667895-892E-417E-81EF-28E19F523367}" destId="{069A38BE-815B-4604-8070-095BF6A45A24}" srcOrd="0" destOrd="0" presId="urn:microsoft.com/office/officeart/2005/8/layout/process5"/>
    <dgm:cxn modelId="{CCB81DB2-3525-4768-A812-BA4FADE2D6A0}" type="presOf" srcId="{500ECB4F-3973-4183-8717-3FBE6EBD6BF4}" destId="{C873461A-4AF4-4A6F-93BD-8465AC982F61}" srcOrd="0" destOrd="0" presId="urn:microsoft.com/office/officeart/2005/8/layout/process5"/>
    <dgm:cxn modelId="{850BA9BE-28FB-410B-A304-1046E6A6BDAE}" type="presOf" srcId="{2829D63C-9053-4782-B272-48B24CB98F3A}" destId="{D1036F19-FDDA-4924-B0F8-D06FECFE39BE}" srcOrd="0" destOrd="0" presId="urn:microsoft.com/office/officeart/2005/8/layout/process5"/>
    <dgm:cxn modelId="{0ABF5DBF-8074-484B-A8D5-DD5559977EB2}" srcId="{3DA500B2-BDE9-4923-93F5-417228B4D68A}" destId="{7E667895-892E-417E-81EF-28E19F523367}" srcOrd="2" destOrd="0" parTransId="{9C328B7D-6770-4482-AEC6-0A73D8D975C5}" sibTransId="{1A38BEAF-93E3-4122-8EB3-EB2F3D9E484C}"/>
    <dgm:cxn modelId="{DC2BDECC-AC94-413D-B620-911D8E865AF0}" type="presOf" srcId="{1A38BEAF-93E3-4122-8EB3-EB2F3D9E484C}" destId="{888B98D7-7BEC-4770-BF6C-173B3D26C596}" srcOrd="0" destOrd="0" presId="urn:microsoft.com/office/officeart/2005/8/layout/process5"/>
    <dgm:cxn modelId="{3BA00BD3-8504-40FE-82DA-CBAB855608E5}" type="presOf" srcId="{FA385BD6-C5B1-45EB-B67D-201497106580}" destId="{9BF028FA-FE92-485C-B9D6-6691DD62EBB8}" srcOrd="0" destOrd="0" presId="urn:microsoft.com/office/officeart/2005/8/layout/process5"/>
    <dgm:cxn modelId="{567EF8ED-AEF7-4E37-A11C-5A6A82659B86}" type="presOf" srcId="{2707CBC7-ED3B-4C2D-A48B-5BA3550E104A}" destId="{4B3EFD76-A5A6-48FE-989F-7BDF01C9A9D5}" srcOrd="1" destOrd="0" presId="urn:microsoft.com/office/officeart/2005/8/layout/process5"/>
    <dgm:cxn modelId="{19103DFE-3B3B-4017-BA54-579FB249942E}" type="presOf" srcId="{500ECB4F-3973-4183-8717-3FBE6EBD6BF4}" destId="{4A59838A-D13E-40E4-899D-0CB40F04944D}" srcOrd="1" destOrd="0" presId="urn:microsoft.com/office/officeart/2005/8/layout/process5"/>
    <dgm:cxn modelId="{7851B6FE-D1A7-4515-BEC9-C95A4A6BFB02}" srcId="{3DA500B2-BDE9-4923-93F5-417228B4D68A}" destId="{3E6B2583-391B-437B-A62C-A098F5C9EE08}" srcOrd="1" destOrd="0" parTransId="{D763D4C1-5DAD-455A-94C0-8C3F2B5703B1}" sibTransId="{2707CBC7-ED3B-4C2D-A48B-5BA3550E104A}"/>
    <dgm:cxn modelId="{ED25BB04-648F-48E1-BD14-C5AE955849A5}" type="presParOf" srcId="{53E6658F-B078-4536-ABEB-1C327AD89DDE}" destId="{9BF028FA-FE92-485C-B9D6-6691DD62EBB8}" srcOrd="0" destOrd="0" presId="urn:microsoft.com/office/officeart/2005/8/layout/process5"/>
    <dgm:cxn modelId="{1D5FFBA2-6C37-4ABC-BBAF-D46A36929B06}" type="presParOf" srcId="{53E6658F-B078-4536-ABEB-1C327AD89DDE}" destId="{C873461A-4AF4-4A6F-93BD-8465AC982F61}" srcOrd="1" destOrd="0" presId="urn:microsoft.com/office/officeart/2005/8/layout/process5"/>
    <dgm:cxn modelId="{60493B12-2AF5-4E1F-B6D0-219BA9A7ECA1}" type="presParOf" srcId="{C873461A-4AF4-4A6F-93BD-8465AC982F61}" destId="{4A59838A-D13E-40E4-899D-0CB40F04944D}" srcOrd="0" destOrd="0" presId="urn:microsoft.com/office/officeart/2005/8/layout/process5"/>
    <dgm:cxn modelId="{8D72D7EA-D658-4E46-8A7D-4D26F1CA2849}" type="presParOf" srcId="{53E6658F-B078-4536-ABEB-1C327AD89DDE}" destId="{302ACD24-C986-4D15-8A38-EED46DEDC443}" srcOrd="2" destOrd="0" presId="urn:microsoft.com/office/officeart/2005/8/layout/process5"/>
    <dgm:cxn modelId="{45635DB0-AD30-46EA-8289-E9C639A651A7}" type="presParOf" srcId="{53E6658F-B078-4536-ABEB-1C327AD89DDE}" destId="{E3D9FF96-9C05-49FD-9106-B7148BC79A05}" srcOrd="3" destOrd="0" presId="urn:microsoft.com/office/officeart/2005/8/layout/process5"/>
    <dgm:cxn modelId="{A9273CE3-953C-4AC0-A083-A23A73B38A99}" type="presParOf" srcId="{E3D9FF96-9C05-49FD-9106-B7148BC79A05}" destId="{4B3EFD76-A5A6-48FE-989F-7BDF01C9A9D5}" srcOrd="0" destOrd="0" presId="urn:microsoft.com/office/officeart/2005/8/layout/process5"/>
    <dgm:cxn modelId="{0C3C4017-E724-47A6-952F-BA73358CB9C2}" type="presParOf" srcId="{53E6658F-B078-4536-ABEB-1C327AD89DDE}" destId="{069A38BE-815B-4604-8070-095BF6A45A24}" srcOrd="4" destOrd="0" presId="urn:microsoft.com/office/officeart/2005/8/layout/process5"/>
    <dgm:cxn modelId="{B6AEABD0-E25D-4BBC-A8B1-667C2E81ED35}" type="presParOf" srcId="{53E6658F-B078-4536-ABEB-1C327AD89DDE}" destId="{888B98D7-7BEC-4770-BF6C-173B3D26C596}" srcOrd="5" destOrd="0" presId="urn:microsoft.com/office/officeart/2005/8/layout/process5"/>
    <dgm:cxn modelId="{4649CBB5-C2A4-4086-973A-711F68AC789B}" type="presParOf" srcId="{888B98D7-7BEC-4770-BF6C-173B3D26C596}" destId="{36585AEC-5131-4A69-9277-8C0DB158A3A7}" srcOrd="0" destOrd="0" presId="urn:microsoft.com/office/officeart/2005/8/layout/process5"/>
    <dgm:cxn modelId="{B0637943-70A7-4364-9773-1486AA4A43E9}" type="presParOf" srcId="{53E6658F-B078-4536-ABEB-1C327AD89DDE}" destId="{FAF6D980-A1C1-4951-B373-2C72E87E347B}" srcOrd="6" destOrd="0" presId="urn:microsoft.com/office/officeart/2005/8/layout/process5"/>
    <dgm:cxn modelId="{8DD94FEE-7A82-44C9-BC28-C780692F819D}" type="presParOf" srcId="{53E6658F-B078-4536-ABEB-1C327AD89DDE}" destId="{D1036F19-FDDA-4924-B0F8-D06FECFE39BE}" srcOrd="7" destOrd="0" presId="urn:microsoft.com/office/officeart/2005/8/layout/process5"/>
    <dgm:cxn modelId="{86260273-DB70-411C-8DF3-23149753A086}" type="presParOf" srcId="{D1036F19-FDDA-4924-B0F8-D06FECFE39BE}" destId="{B1058B32-630E-40D6-A267-B8570AC060A5}" srcOrd="0" destOrd="0" presId="urn:microsoft.com/office/officeart/2005/8/layout/process5"/>
    <dgm:cxn modelId="{27122344-6E64-43D3-A309-26DF7AD4D896}" type="presParOf" srcId="{53E6658F-B078-4536-ABEB-1C327AD89DDE}" destId="{B6D20108-A510-46A0-97B3-59129FC79E6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20344E-8EC4-41FB-919C-CBD419FEAA7D}" type="doc">
      <dgm:prSet loTypeId="urn:microsoft.com/office/officeart/2005/8/layout/lProcess3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E08F21F1-A4A9-4713-AE59-706E357A04AE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3,68</a:t>
          </a:r>
          <a:endParaRPr lang="es-EC" sz="1400" dirty="0">
            <a:solidFill>
              <a:schemeClr val="tx1"/>
            </a:solidFill>
          </a:endParaRPr>
        </a:p>
      </dgm:t>
    </dgm:pt>
    <dgm:pt modelId="{359708E9-27FB-4719-B5E7-C721945AF6DE}" type="parTrans" cxnId="{DFCAA3FD-B3BB-4EC5-8182-CE076F09D939}">
      <dgm:prSet/>
      <dgm:spPr/>
      <dgm:t>
        <a:bodyPr/>
        <a:lstStyle/>
        <a:p>
          <a:endParaRPr lang="es-EC"/>
        </a:p>
      </dgm:t>
    </dgm:pt>
    <dgm:pt modelId="{E8C943D5-F921-4712-BDB7-2EEC4EB95ED7}" type="sibTrans" cxnId="{DFCAA3FD-B3BB-4EC5-8182-CE076F09D939}">
      <dgm:prSet/>
      <dgm:spPr/>
      <dgm:t>
        <a:bodyPr/>
        <a:lstStyle/>
        <a:p>
          <a:endParaRPr lang="es-EC"/>
        </a:p>
      </dgm:t>
    </dgm:pt>
    <dgm:pt modelId="{05F1EEE6-6777-4AAE-9FAE-3770DE128A5A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Escala de Likert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16F28A9-13B7-4A85-A6AC-5DF5B14A116A}" type="parTrans" cxnId="{C81660FA-DD43-4F96-8E67-A60A1F6C7CA5}">
      <dgm:prSet/>
      <dgm:spPr/>
      <dgm:t>
        <a:bodyPr/>
        <a:lstStyle/>
        <a:p>
          <a:endParaRPr lang="es-EC"/>
        </a:p>
      </dgm:t>
    </dgm:pt>
    <dgm:pt modelId="{C8766DB9-A41D-4B33-92CF-946DABBEC387}" type="sibTrans" cxnId="{C81660FA-DD43-4F96-8E67-A60A1F6C7CA5}">
      <dgm:prSet/>
      <dgm:spPr/>
      <dgm:t>
        <a:bodyPr/>
        <a:lstStyle/>
        <a:p>
          <a:endParaRPr lang="es-EC"/>
        </a:p>
      </dgm:t>
    </dgm:pt>
    <dgm:pt modelId="{62112A03-5836-4520-B26E-1D70B8949F0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400" dirty="0">
              <a:solidFill>
                <a:schemeClr val="tx1"/>
              </a:solidFill>
            </a:rPr>
            <a:t>Totalmente en desacuerdo</a:t>
          </a:r>
          <a:br>
            <a:rPr lang="es-ES" sz="1400" dirty="0">
              <a:solidFill>
                <a:schemeClr val="tx1"/>
              </a:solidFill>
            </a:rPr>
          </a:br>
          <a:r>
            <a:rPr lang="es-ES" sz="1400" dirty="0">
              <a:solidFill>
                <a:schemeClr val="tx1"/>
              </a:solidFill>
            </a:rPr>
            <a:t>En desacuerdo</a:t>
          </a:r>
          <a:br>
            <a:rPr lang="es-ES" sz="1400" dirty="0">
              <a:solidFill>
                <a:schemeClr val="tx1"/>
              </a:solidFill>
            </a:rPr>
          </a:br>
          <a:r>
            <a:rPr lang="es-ES" sz="1400" dirty="0">
              <a:solidFill>
                <a:schemeClr val="tx1"/>
              </a:solidFill>
            </a:rPr>
            <a:t>Ni de acuerdo ni en desacuerdo</a:t>
          </a:r>
          <a:br>
            <a:rPr lang="es-ES" sz="1400" dirty="0">
              <a:solidFill>
                <a:schemeClr val="tx1"/>
              </a:solidFill>
            </a:rPr>
          </a:br>
          <a:r>
            <a:rPr lang="es-EC" sz="1400" dirty="0">
              <a:solidFill>
                <a:srgbClr val="990000"/>
              </a:solidFill>
            </a:rPr>
            <a:t>De acuerdo</a:t>
          </a:r>
          <a:br>
            <a:rPr lang="es-EC" sz="1400" dirty="0">
              <a:solidFill>
                <a:srgbClr val="C00000"/>
              </a:solidFill>
            </a:rPr>
          </a:br>
          <a:r>
            <a:rPr lang="es-EC" sz="1400" dirty="0">
              <a:solidFill>
                <a:schemeClr val="tx1"/>
              </a:solidFill>
            </a:rPr>
            <a:t>Totalmente de acuerdo</a:t>
          </a:r>
        </a:p>
      </dgm:t>
    </dgm:pt>
    <dgm:pt modelId="{2D2F4D42-AD67-4738-877D-44304DA21044}" type="parTrans" cxnId="{24DABC0D-20AB-495E-B835-9264583B057A}">
      <dgm:prSet/>
      <dgm:spPr/>
      <dgm:t>
        <a:bodyPr/>
        <a:lstStyle/>
        <a:p>
          <a:endParaRPr lang="es-EC"/>
        </a:p>
      </dgm:t>
    </dgm:pt>
    <dgm:pt modelId="{57FCD052-4F50-43CF-A8CF-1C28F52DCCF3}" type="sibTrans" cxnId="{24DABC0D-20AB-495E-B835-9264583B057A}">
      <dgm:prSet/>
      <dgm:spPr/>
      <dgm:t>
        <a:bodyPr/>
        <a:lstStyle/>
        <a:p>
          <a:endParaRPr lang="es-EC"/>
        </a:p>
      </dgm:t>
    </dgm:pt>
    <dgm:pt modelId="{990E4A82-837C-41FF-BC98-199E8A9B0962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Contraste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64DCC8-0064-418F-9BC7-1C88C84B1880}" type="parTrans" cxnId="{66E57085-A675-4F3F-A43A-F3EC9AB664E9}">
      <dgm:prSet/>
      <dgm:spPr/>
      <dgm:t>
        <a:bodyPr/>
        <a:lstStyle/>
        <a:p>
          <a:endParaRPr lang="es-EC"/>
        </a:p>
      </dgm:t>
    </dgm:pt>
    <dgm:pt modelId="{67AF8F55-8C72-4587-8FD2-B3DAD16A6DA5}" type="sibTrans" cxnId="{66E57085-A675-4F3F-A43A-F3EC9AB664E9}">
      <dgm:prSet/>
      <dgm:spPr/>
      <dgm:t>
        <a:bodyPr/>
        <a:lstStyle/>
        <a:p>
          <a:endParaRPr lang="es-EC"/>
        </a:p>
      </dgm:t>
    </dgm:pt>
    <dgm:pt modelId="{D0608F06-BA78-422C-B7CD-1D1579E23839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Variables a estudiar</a:t>
          </a:r>
          <a:endParaRPr lang="es-EC" sz="1400" dirty="0">
            <a:solidFill>
              <a:schemeClr val="tx1"/>
            </a:solidFill>
          </a:endParaRPr>
        </a:p>
      </dgm:t>
    </dgm:pt>
    <dgm:pt modelId="{2E771681-4473-4D5F-9AE1-8B17330EEDBE}" type="parTrans" cxnId="{44D12CE7-3E4B-4D64-93B6-C9E8EDBA630F}">
      <dgm:prSet/>
      <dgm:spPr/>
      <dgm:t>
        <a:bodyPr/>
        <a:lstStyle/>
        <a:p>
          <a:endParaRPr lang="es-EC"/>
        </a:p>
      </dgm:t>
    </dgm:pt>
    <dgm:pt modelId="{21AC8B1B-1280-4235-B3BF-790343911CC6}" type="sibTrans" cxnId="{44D12CE7-3E4B-4D64-93B6-C9E8EDBA630F}">
      <dgm:prSet/>
      <dgm:spPr/>
      <dgm:t>
        <a:bodyPr/>
        <a:lstStyle/>
        <a:p>
          <a:endParaRPr lang="es-EC"/>
        </a:p>
      </dgm:t>
    </dgm:pt>
    <dgm:pt modelId="{13839EA6-2B40-4059-8A4B-4886F9F6094C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Nivel de experiencia de adquisición de servicio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495D096-BA27-4B8A-8075-0FF1CA7115D7}" type="parTrans" cxnId="{C1B8E086-4EE1-41EF-B299-89EB8746845C}">
      <dgm:prSet/>
      <dgm:spPr/>
      <dgm:t>
        <a:bodyPr/>
        <a:lstStyle/>
        <a:p>
          <a:endParaRPr lang="es-EC"/>
        </a:p>
      </dgm:t>
    </dgm:pt>
    <dgm:pt modelId="{0FD8FEEC-DA4F-46E1-9BAB-E06F6D2141C6}" type="sibTrans" cxnId="{C1B8E086-4EE1-41EF-B299-89EB8746845C}">
      <dgm:prSet/>
      <dgm:spPr/>
      <dgm:t>
        <a:bodyPr/>
        <a:lstStyle/>
        <a:p>
          <a:endParaRPr lang="es-EC"/>
        </a:p>
      </dgm:t>
    </dgm:pt>
    <dgm:pt modelId="{3C55ECE4-4675-4444-A76F-9D4AA3EBDC9A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26. ¿Califica usted como buena la experiencia del servicio en relación a los ámbitos laborales y profesionales que recibió por parte de la Universidad de las Fuerzas Armadas-ESPE?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58D5009-7EF9-4A1A-8EE9-C960429797A6}" type="sibTrans" cxnId="{23451F64-4666-4B9C-9C1C-D8286F8BD708}">
      <dgm:prSet/>
      <dgm:spPr/>
      <dgm:t>
        <a:bodyPr/>
        <a:lstStyle/>
        <a:p>
          <a:endParaRPr lang="es-EC"/>
        </a:p>
      </dgm:t>
    </dgm:pt>
    <dgm:pt modelId="{5890D20B-F896-4369-B731-E79A052AC0D8}" type="parTrans" cxnId="{23451F64-4666-4B9C-9C1C-D8286F8BD708}">
      <dgm:prSet/>
      <dgm:spPr/>
      <dgm:t>
        <a:bodyPr/>
        <a:lstStyle/>
        <a:p>
          <a:endParaRPr lang="es-EC"/>
        </a:p>
      </dgm:t>
    </dgm:pt>
    <dgm:pt modelId="{E495DD3F-8D20-4305-BA83-4519C62F168E}" type="pres">
      <dgm:prSet presAssocID="{5220344E-8EC4-41FB-919C-CBD419FEAA7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1A697C9-27F1-4172-8849-2E2580097219}" type="pres">
      <dgm:prSet presAssocID="{3C55ECE4-4675-4444-A76F-9D4AA3EBDC9A}" presName="horFlow" presStyleCnt="0"/>
      <dgm:spPr/>
    </dgm:pt>
    <dgm:pt modelId="{07409D3B-A829-4D7A-A8D1-8B7308B80D5A}" type="pres">
      <dgm:prSet presAssocID="{3C55ECE4-4675-4444-A76F-9D4AA3EBDC9A}" presName="bigChev" presStyleLbl="node1" presStyleIdx="0" presStyleCnt="4" custScaleX="192727" custScaleY="100894" custLinFactNeighborX="25822" custLinFactNeighborY="1286"/>
      <dgm:spPr>
        <a:xfrm>
          <a:off x="2356" y="95373"/>
          <a:ext cx="4702979" cy="1315739"/>
        </a:xfrm>
        <a:prstGeom prst="chevron">
          <a:avLst/>
        </a:prstGeom>
      </dgm:spPr>
    </dgm:pt>
    <dgm:pt modelId="{00ABD8E6-C41A-4C44-9688-DE6689345172}" type="pres">
      <dgm:prSet presAssocID="{3C55ECE4-4675-4444-A76F-9D4AA3EBDC9A}" presName="vSp" presStyleCnt="0"/>
      <dgm:spPr/>
    </dgm:pt>
    <dgm:pt modelId="{73385A59-0C38-43D5-924C-A06E3FBFEFD4}" type="pres">
      <dgm:prSet presAssocID="{13839EA6-2B40-4059-8A4B-4886F9F6094C}" presName="horFlow" presStyleCnt="0"/>
      <dgm:spPr/>
    </dgm:pt>
    <dgm:pt modelId="{D8E43840-8735-4E2D-BE51-5B7B5E84FECD}" type="pres">
      <dgm:prSet presAssocID="{13839EA6-2B40-4059-8A4B-4886F9F6094C}" presName="bigChev" presStyleLbl="node1" presStyleIdx="1" presStyleCnt="4"/>
      <dgm:spPr>
        <a:xfrm>
          <a:off x="305263" y="1331836"/>
          <a:ext cx="2501071" cy="1000428"/>
        </a:xfrm>
        <a:prstGeom prst="chevron">
          <a:avLst/>
        </a:prstGeom>
      </dgm:spPr>
    </dgm:pt>
    <dgm:pt modelId="{573A8D85-CA62-49BF-B1DB-E037001BB8F2}" type="pres">
      <dgm:prSet presAssocID="{359708E9-27FB-4719-B5E7-C721945AF6DE}" presName="parTrans" presStyleCnt="0"/>
      <dgm:spPr/>
    </dgm:pt>
    <dgm:pt modelId="{66FE4FEC-5A30-439B-80FF-736C59FEB062}" type="pres">
      <dgm:prSet presAssocID="{E08F21F1-A4A9-4713-AE59-706E357A04AE}" presName="node" presStyleLbl="alignAccFollowNode1" presStyleIdx="0" presStyleCnt="3" custScaleX="171908">
        <dgm:presLayoutVars>
          <dgm:bulletEnabled val="1"/>
        </dgm:presLayoutVars>
      </dgm:prSet>
      <dgm:spPr/>
    </dgm:pt>
    <dgm:pt modelId="{E4488DD5-F333-44E2-A957-F5429B71604A}" type="pres">
      <dgm:prSet presAssocID="{13839EA6-2B40-4059-8A4B-4886F9F6094C}" presName="vSp" presStyleCnt="0"/>
      <dgm:spPr/>
    </dgm:pt>
    <dgm:pt modelId="{20F419F0-19BF-4DB7-AF9E-A6FE0B45D2AD}" type="pres">
      <dgm:prSet presAssocID="{05F1EEE6-6777-4AAE-9FAE-3770DE128A5A}" presName="horFlow" presStyleCnt="0"/>
      <dgm:spPr/>
    </dgm:pt>
    <dgm:pt modelId="{07EFF05F-42C2-4DBD-AB47-37B89FE5A7FA}" type="pres">
      <dgm:prSet presAssocID="{05F1EEE6-6777-4AAE-9FAE-3770DE128A5A}" presName="bigChev" presStyleLbl="node1" presStyleIdx="2" presStyleCnt="4"/>
      <dgm:spPr>
        <a:xfrm>
          <a:off x="305263" y="2560857"/>
          <a:ext cx="2501071" cy="1000428"/>
        </a:xfrm>
        <a:prstGeom prst="chevron">
          <a:avLst/>
        </a:prstGeom>
      </dgm:spPr>
    </dgm:pt>
    <dgm:pt modelId="{66A57F21-2E6E-4FB0-9127-B40B086A914B}" type="pres">
      <dgm:prSet presAssocID="{2D2F4D42-AD67-4738-877D-44304DA21044}" presName="parTrans" presStyleCnt="0"/>
      <dgm:spPr/>
    </dgm:pt>
    <dgm:pt modelId="{D050843D-E56B-4F94-99FA-3F9716C80075}" type="pres">
      <dgm:prSet presAssocID="{62112A03-5836-4520-B26E-1D70B8949F0C}" presName="node" presStyleLbl="alignAccFollowNode1" presStyleIdx="1" presStyleCnt="3" custScaleX="171787" custScaleY="141806">
        <dgm:presLayoutVars>
          <dgm:bulletEnabled val="1"/>
        </dgm:presLayoutVars>
      </dgm:prSet>
      <dgm:spPr/>
    </dgm:pt>
    <dgm:pt modelId="{3CF19573-BF68-4CD7-9B6A-2831FC80B181}" type="pres">
      <dgm:prSet presAssocID="{05F1EEE6-6777-4AAE-9FAE-3770DE128A5A}" presName="vSp" presStyleCnt="0"/>
      <dgm:spPr/>
    </dgm:pt>
    <dgm:pt modelId="{2CD8FAD5-F1B7-497C-9AA1-D4D2A095C8C8}" type="pres">
      <dgm:prSet presAssocID="{990E4A82-837C-41FF-BC98-199E8A9B0962}" presName="horFlow" presStyleCnt="0"/>
      <dgm:spPr/>
    </dgm:pt>
    <dgm:pt modelId="{273F25BB-B801-4923-B299-4AB577196D4F}" type="pres">
      <dgm:prSet presAssocID="{990E4A82-837C-41FF-BC98-199E8A9B0962}" presName="bigChev" presStyleLbl="node1" presStyleIdx="3" presStyleCnt="4" custAng="0"/>
      <dgm:spPr>
        <a:xfrm>
          <a:off x="305263" y="3789879"/>
          <a:ext cx="2501071" cy="1000428"/>
        </a:xfrm>
        <a:prstGeom prst="chevron">
          <a:avLst/>
        </a:prstGeom>
      </dgm:spPr>
    </dgm:pt>
    <dgm:pt modelId="{0825CC81-D968-4C6D-ABF5-90CF2C222228}" type="pres">
      <dgm:prSet presAssocID="{2E771681-4473-4D5F-9AE1-8B17330EEDBE}" presName="parTrans" presStyleCnt="0"/>
      <dgm:spPr/>
    </dgm:pt>
    <dgm:pt modelId="{9969AC2C-E5AC-4228-97B8-6DEC00839E49}" type="pres">
      <dgm:prSet presAssocID="{D0608F06-BA78-422C-B7CD-1D1579E23839}" presName="node" presStyleLbl="alignAccFollowNode1" presStyleIdx="2" presStyleCnt="3" custScaleX="167559">
        <dgm:presLayoutVars>
          <dgm:bulletEnabled val="1"/>
        </dgm:presLayoutVars>
      </dgm:prSet>
      <dgm:spPr/>
    </dgm:pt>
  </dgm:ptLst>
  <dgm:cxnLst>
    <dgm:cxn modelId="{24DABC0D-20AB-495E-B835-9264583B057A}" srcId="{05F1EEE6-6777-4AAE-9FAE-3770DE128A5A}" destId="{62112A03-5836-4520-B26E-1D70B8949F0C}" srcOrd="0" destOrd="0" parTransId="{2D2F4D42-AD67-4738-877D-44304DA21044}" sibTransId="{57FCD052-4F50-43CF-A8CF-1C28F52DCCF3}"/>
    <dgm:cxn modelId="{802DC941-4EBC-40F9-839A-C8CB1F13E708}" type="presOf" srcId="{05F1EEE6-6777-4AAE-9FAE-3770DE128A5A}" destId="{07EFF05F-42C2-4DBD-AB47-37B89FE5A7FA}" srcOrd="0" destOrd="0" presId="urn:microsoft.com/office/officeart/2005/8/layout/lProcess3"/>
    <dgm:cxn modelId="{23451F64-4666-4B9C-9C1C-D8286F8BD708}" srcId="{5220344E-8EC4-41FB-919C-CBD419FEAA7D}" destId="{3C55ECE4-4675-4444-A76F-9D4AA3EBDC9A}" srcOrd="0" destOrd="0" parTransId="{5890D20B-F896-4369-B731-E79A052AC0D8}" sibTransId="{358D5009-7EF9-4A1A-8EE9-C960429797A6}"/>
    <dgm:cxn modelId="{F373F165-5F0C-42B5-A08F-281751C553EC}" type="presOf" srcId="{990E4A82-837C-41FF-BC98-199E8A9B0962}" destId="{273F25BB-B801-4923-B299-4AB577196D4F}" srcOrd="0" destOrd="0" presId="urn:microsoft.com/office/officeart/2005/8/layout/lProcess3"/>
    <dgm:cxn modelId="{C5D51468-804D-44C2-ABD0-47049A127F08}" type="presOf" srcId="{E08F21F1-A4A9-4713-AE59-706E357A04AE}" destId="{66FE4FEC-5A30-439B-80FF-736C59FEB062}" srcOrd="0" destOrd="0" presId="urn:microsoft.com/office/officeart/2005/8/layout/lProcess3"/>
    <dgm:cxn modelId="{C1C94983-25F2-4077-B6CB-26E651B6E245}" type="presOf" srcId="{3C55ECE4-4675-4444-A76F-9D4AA3EBDC9A}" destId="{07409D3B-A829-4D7A-A8D1-8B7308B80D5A}" srcOrd="0" destOrd="0" presId="urn:microsoft.com/office/officeart/2005/8/layout/lProcess3"/>
    <dgm:cxn modelId="{66E57085-A675-4F3F-A43A-F3EC9AB664E9}" srcId="{5220344E-8EC4-41FB-919C-CBD419FEAA7D}" destId="{990E4A82-837C-41FF-BC98-199E8A9B0962}" srcOrd="3" destOrd="0" parTransId="{2164DCC8-0064-418F-9BC7-1C88C84B1880}" sibTransId="{67AF8F55-8C72-4587-8FD2-B3DAD16A6DA5}"/>
    <dgm:cxn modelId="{C1B8E086-4EE1-41EF-B299-89EB8746845C}" srcId="{5220344E-8EC4-41FB-919C-CBD419FEAA7D}" destId="{13839EA6-2B40-4059-8A4B-4886F9F6094C}" srcOrd="1" destOrd="0" parTransId="{0495D096-BA27-4B8A-8075-0FF1CA7115D7}" sibTransId="{0FD8FEEC-DA4F-46E1-9BAB-E06F6D2141C6}"/>
    <dgm:cxn modelId="{504FCC92-688B-4D65-B429-DAECA406F464}" type="presOf" srcId="{5220344E-8EC4-41FB-919C-CBD419FEAA7D}" destId="{E495DD3F-8D20-4305-BA83-4519C62F168E}" srcOrd="0" destOrd="0" presId="urn:microsoft.com/office/officeart/2005/8/layout/lProcess3"/>
    <dgm:cxn modelId="{28990F96-FEF8-4E9F-8816-2DB312D7CCB4}" type="presOf" srcId="{13839EA6-2B40-4059-8A4B-4886F9F6094C}" destId="{D8E43840-8735-4E2D-BE51-5B7B5E84FECD}" srcOrd="0" destOrd="0" presId="urn:microsoft.com/office/officeart/2005/8/layout/lProcess3"/>
    <dgm:cxn modelId="{FB2660CA-8B57-45BA-9D71-A64F2EAE6852}" type="presOf" srcId="{62112A03-5836-4520-B26E-1D70B8949F0C}" destId="{D050843D-E56B-4F94-99FA-3F9716C80075}" srcOrd="0" destOrd="0" presId="urn:microsoft.com/office/officeart/2005/8/layout/lProcess3"/>
    <dgm:cxn modelId="{44D12CE7-3E4B-4D64-93B6-C9E8EDBA630F}" srcId="{990E4A82-837C-41FF-BC98-199E8A9B0962}" destId="{D0608F06-BA78-422C-B7CD-1D1579E23839}" srcOrd="0" destOrd="0" parTransId="{2E771681-4473-4D5F-9AE1-8B17330EEDBE}" sibTransId="{21AC8B1B-1280-4235-B3BF-790343911CC6}"/>
    <dgm:cxn modelId="{5C1259EE-F9A6-4027-A459-A0ABE7E61668}" type="presOf" srcId="{D0608F06-BA78-422C-B7CD-1D1579E23839}" destId="{9969AC2C-E5AC-4228-97B8-6DEC00839E49}" srcOrd="0" destOrd="0" presId="urn:microsoft.com/office/officeart/2005/8/layout/lProcess3"/>
    <dgm:cxn modelId="{C81660FA-DD43-4F96-8E67-A60A1F6C7CA5}" srcId="{5220344E-8EC4-41FB-919C-CBD419FEAA7D}" destId="{05F1EEE6-6777-4AAE-9FAE-3770DE128A5A}" srcOrd="2" destOrd="0" parTransId="{016F28A9-13B7-4A85-A6AC-5DF5B14A116A}" sibTransId="{C8766DB9-A41D-4B33-92CF-946DABBEC387}"/>
    <dgm:cxn modelId="{DFCAA3FD-B3BB-4EC5-8182-CE076F09D939}" srcId="{13839EA6-2B40-4059-8A4B-4886F9F6094C}" destId="{E08F21F1-A4A9-4713-AE59-706E357A04AE}" srcOrd="0" destOrd="0" parTransId="{359708E9-27FB-4719-B5E7-C721945AF6DE}" sibTransId="{E8C943D5-F921-4712-BDB7-2EEC4EB95ED7}"/>
    <dgm:cxn modelId="{6BB0CF19-EEBF-4F66-9340-394F0B9775A7}" type="presParOf" srcId="{E495DD3F-8D20-4305-BA83-4519C62F168E}" destId="{51A697C9-27F1-4172-8849-2E2580097219}" srcOrd="0" destOrd="0" presId="urn:microsoft.com/office/officeart/2005/8/layout/lProcess3"/>
    <dgm:cxn modelId="{CDED6AC9-42FF-458D-9AA3-2D5E0635F691}" type="presParOf" srcId="{51A697C9-27F1-4172-8849-2E2580097219}" destId="{07409D3B-A829-4D7A-A8D1-8B7308B80D5A}" srcOrd="0" destOrd="0" presId="urn:microsoft.com/office/officeart/2005/8/layout/lProcess3"/>
    <dgm:cxn modelId="{39F479EE-A91C-48FE-94D2-AF04696E899A}" type="presParOf" srcId="{E495DD3F-8D20-4305-BA83-4519C62F168E}" destId="{00ABD8E6-C41A-4C44-9688-DE6689345172}" srcOrd="1" destOrd="0" presId="urn:microsoft.com/office/officeart/2005/8/layout/lProcess3"/>
    <dgm:cxn modelId="{5CD39625-ABFF-4B6F-B40C-B43155E472CC}" type="presParOf" srcId="{E495DD3F-8D20-4305-BA83-4519C62F168E}" destId="{73385A59-0C38-43D5-924C-A06E3FBFEFD4}" srcOrd="2" destOrd="0" presId="urn:microsoft.com/office/officeart/2005/8/layout/lProcess3"/>
    <dgm:cxn modelId="{D213DEB7-B24F-4E3B-9632-99B63780CAFD}" type="presParOf" srcId="{73385A59-0C38-43D5-924C-A06E3FBFEFD4}" destId="{D8E43840-8735-4E2D-BE51-5B7B5E84FECD}" srcOrd="0" destOrd="0" presId="urn:microsoft.com/office/officeart/2005/8/layout/lProcess3"/>
    <dgm:cxn modelId="{2AD05973-6D21-493C-BC3E-1CE0D67DFDC6}" type="presParOf" srcId="{73385A59-0C38-43D5-924C-A06E3FBFEFD4}" destId="{573A8D85-CA62-49BF-B1DB-E037001BB8F2}" srcOrd="1" destOrd="0" presId="urn:microsoft.com/office/officeart/2005/8/layout/lProcess3"/>
    <dgm:cxn modelId="{C67B1C56-6586-44A2-9F19-B7F57BE7A4E9}" type="presParOf" srcId="{73385A59-0C38-43D5-924C-A06E3FBFEFD4}" destId="{66FE4FEC-5A30-439B-80FF-736C59FEB062}" srcOrd="2" destOrd="0" presId="urn:microsoft.com/office/officeart/2005/8/layout/lProcess3"/>
    <dgm:cxn modelId="{319F686D-5D37-4AA6-B316-EEE3A6868445}" type="presParOf" srcId="{E495DD3F-8D20-4305-BA83-4519C62F168E}" destId="{E4488DD5-F333-44E2-A957-F5429B71604A}" srcOrd="3" destOrd="0" presId="urn:microsoft.com/office/officeart/2005/8/layout/lProcess3"/>
    <dgm:cxn modelId="{D42C9457-DD6D-49E2-ACBF-52F2C23D2342}" type="presParOf" srcId="{E495DD3F-8D20-4305-BA83-4519C62F168E}" destId="{20F419F0-19BF-4DB7-AF9E-A6FE0B45D2AD}" srcOrd="4" destOrd="0" presId="urn:microsoft.com/office/officeart/2005/8/layout/lProcess3"/>
    <dgm:cxn modelId="{5A10D3CE-89AF-442E-96CD-627BFF399E3D}" type="presParOf" srcId="{20F419F0-19BF-4DB7-AF9E-A6FE0B45D2AD}" destId="{07EFF05F-42C2-4DBD-AB47-37B89FE5A7FA}" srcOrd="0" destOrd="0" presId="urn:microsoft.com/office/officeart/2005/8/layout/lProcess3"/>
    <dgm:cxn modelId="{EF1DFC30-6801-462E-A997-81717AA4B4D4}" type="presParOf" srcId="{20F419F0-19BF-4DB7-AF9E-A6FE0B45D2AD}" destId="{66A57F21-2E6E-4FB0-9127-B40B086A914B}" srcOrd="1" destOrd="0" presId="urn:microsoft.com/office/officeart/2005/8/layout/lProcess3"/>
    <dgm:cxn modelId="{AE4B35A0-22DE-4970-9C31-B1C27D860EAC}" type="presParOf" srcId="{20F419F0-19BF-4DB7-AF9E-A6FE0B45D2AD}" destId="{D050843D-E56B-4F94-99FA-3F9716C80075}" srcOrd="2" destOrd="0" presId="urn:microsoft.com/office/officeart/2005/8/layout/lProcess3"/>
    <dgm:cxn modelId="{6E1316D4-25DA-44CE-A16B-27F6562B540D}" type="presParOf" srcId="{E495DD3F-8D20-4305-BA83-4519C62F168E}" destId="{3CF19573-BF68-4CD7-9B6A-2831FC80B181}" srcOrd="5" destOrd="0" presId="urn:microsoft.com/office/officeart/2005/8/layout/lProcess3"/>
    <dgm:cxn modelId="{15ACF117-9707-4FC2-946E-BD5A591F42AF}" type="presParOf" srcId="{E495DD3F-8D20-4305-BA83-4519C62F168E}" destId="{2CD8FAD5-F1B7-497C-9AA1-D4D2A095C8C8}" srcOrd="6" destOrd="0" presId="urn:microsoft.com/office/officeart/2005/8/layout/lProcess3"/>
    <dgm:cxn modelId="{7073AF8E-A6CB-400E-8FD1-6E82CBCAD55D}" type="presParOf" srcId="{2CD8FAD5-F1B7-497C-9AA1-D4D2A095C8C8}" destId="{273F25BB-B801-4923-B299-4AB577196D4F}" srcOrd="0" destOrd="0" presId="urn:microsoft.com/office/officeart/2005/8/layout/lProcess3"/>
    <dgm:cxn modelId="{E37E0730-0CFA-42DC-B18D-D07811C90C95}" type="presParOf" srcId="{2CD8FAD5-F1B7-497C-9AA1-D4D2A095C8C8}" destId="{0825CC81-D968-4C6D-ABF5-90CF2C222228}" srcOrd="1" destOrd="0" presId="urn:microsoft.com/office/officeart/2005/8/layout/lProcess3"/>
    <dgm:cxn modelId="{266B8DA7-0469-490C-9FE3-1A619A2EC18E}" type="presParOf" srcId="{2CD8FAD5-F1B7-497C-9AA1-D4D2A095C8C8}" destId="{9969AC2C-E5AC-4228-97B8-6DEC00839E4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231546-21AE-4737-B9CC-A89AE1AD5B65}" type="doc">
      <dgm:prSet loTypeId="urn:microsoft.com/office/officeart/2005/8/layout/l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DBCECDC-A86C-4EDC-A3FB-825E2678CA2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Malla curricular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F6D32F-EF5E-4B16-9090-6C043315705F}" type="parTrans" cxnId="{FCFBCB30-D6EA-4171-8BE0-3508509BD0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4A288-0A93-4B02-AE0C-21C3EE96B219}" type="sibTrans" cxnId="{FCFBCB30-D6EA-4171-8BE0-3508509BD0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08244-DC16-4214-BBDB-EAE200BE56B6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la malla curricular que usted estudió en la Universidad de las Fuerzas Armadas-ESPE se adaptó a sus expectativas académicas y laborales? 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B765E-00FB-49ED-B3CB-46D13AEBEBD6}" type="parTrans" cxnId="{512CF4B7-89D7-490F-95A6-924EA1CDD7D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EB1D5-6571-4D17-B74D-84700C3596CB}" type="sibTrans" cxnId="{512CF4B7-89D7-490F-95A6-924EA1CDD7D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D6666-5273-4681-94BC-2DC8934F2BA8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Metodología de aprendizaje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52C443-728A-49D5-A50B-4228F7B54D22}" type="parTrans" cxnId="{7A8C896B-719E-42A4-B61B-E9F108426B9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1E218-EBC5-4FA4-80D5-7B22B94D117C}" type="sibTrans" cxnId="{7A8C896B-719E-42A4-B61B-E9F108426B9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1BB3-B4F2-4EA9-9A56-CF7EC16EC66D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los docentes de la Universidad de las Fuerzas Armadas-ESPE aplican metodologías didáctico-pedagógicas adecuadas, en el proceso de enseñanza-aprendizaje que influyan en su desenvolvimiento profesional?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A2540-33AC-4016-879A-DC9119233820}" type="parTrans" cxnId="{3E3082C0-9294-4C66-B602-09F8A4F501C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7BEFF-63D2-467B-B5D5-59E9A583FF3A}" type="sibTrans" cxnId="{3E3082C0-9294-4C66-B602-09F8A4F501C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0FD1E-6385-44C7-8FB1-42AAC85316D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Formación Académica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3935F95-9A31-4A27-AEAF-CC15850BDB4A}" type="parTrans" cxnId="{258ADE6C-FC9B-4EA4-A3F2-91537FB1426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549EF-D7E1-4698-AAA8-70C4734A43FA}" type="sibTrans" cxnId="{258ADE6C-FC9B-4EA4-A3F2-91537FB1426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88901-4514-436E-A638-9D6ED5F7855B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la formación académica recibida en la Universidad de las Fuerzas Armadas-ESPE ha sido relevante a la hora de resolver problemas e inconvenientes que se sustentan en conocimientos, propios del ambiente laboral?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C3D2D-5918-41DB-8EB3-9F0F3D1E27A9}" type="parTrans" cxnId="{F15FBDD5-EC2E-42B8-A235-B47BB8FA92D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0820E-A848-4C39-8252-7C14BB098CD0}" type="sibTrans" cxnId="{F15FBDD5-EC2E-42B8-A235-B47BB8FA92D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AF74F-9DF8-4800-B7C2-16B3B650099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3,27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5142983-A13E-418B-868E-D894AB125B28}" type="parTrans" cxnId="{58190103-EFF5-4DE9-A4C6-4F3B4157CF5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8A811-4648-4B23-BC8A-28A82D1144BF}" type="sibTrans" cxnId="{58190103-EFF5-4DE9-A4C6-4F3B4157CF5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E991D-19A8-48A1-8C54-BA9F3BF76402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Capacitación Docente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A9A07-5BE0-400B-8571-4D605910D6A1}" type="parTrans" cxnId="{33A40F4B-C103-4CE3-B5B7-6ED8DB429FF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1662D-5DFA-46AD-8161-F97104433861}" type="sibTrans" cxnId="{33A40F4B-C103-4CE3-B5B7-6ED8DB429FF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E551D-F9EF-4551-801F-50722666C04E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3,64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60274F2-F832-44E6-ACA1-F43F93CD1E13}" type="parTrans" cxnId="{3A0ACC49-4127-4DBE-9CA0-12E8CE96D2A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2515A-CBE2-48E2-AF13-4B0607EBFE86}" type="sibTrans" cxnId="{3A0ACC49-4127-4DBE-9CA0-12E8CE96D2A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07EA-EAC4-4F37-A6F7-EC2CA675C77C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Tiempo de Estudio</a:t>
          </a:r>
          <a:endParaRPr lang="es-EC" sz="12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EAB3282-51C3-4A07-AFD0-13BF55C5EEFD}" type="parTrans" cxnId="{1BE1E022-F3A4-46B8-BEF8-6BD221BB7AC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13D2C-9E9F-4170-9A7E-405CBD869A5E}" type="sibTrans" cxnId="{1BE1E022-F3A4-46B8-BEF8-6BD221BB7AC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CE3C7-DBEC-4CD3-92FB-6AFEA66B94F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3,50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3BD0EC6-569B-4C56-9321-7377F54D427F}" type="parTrans" cxnId="{A05EEB6D-5039-4FF8-B2EB-B72C9DEBAD2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F20F7-C8A2-4F05-9037-796942392DDB}" type="sibTrans" cxnId="{A05EEB6D-5039-4FF8-B2EB-B72C9DEBAD2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3D211-74EE-488E-9065-B1E336151D14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3,37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1B97F7-C2EF-4062-8AC9-58E6D62E9456}" type="parTrans" cxnId="{56E58EFE-66F6-4001-B4FE-0B2A75C1E25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BEF2-55DF-44E2-8FD3-784331591298}" type="sibTrans" cxnId="{56E58EFE-66F6-4001-B4FE-0B2A75C1E25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B8F2D-426E-4BD5-9AF8-43A7558CCB9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3,92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D685297-F335-4C49-813D-C1910C8DDBFD}" type="parTrans" cxnId="{CB53A3A9-C815-4959-9A78-3EB94EB54D6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ADDA9-9F22-4B87-B232-F688DB79C0D5}" type="sibTrans" cxnId="{CB53A3A9-C815-4959-9A78-3EB94EB54D6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D0E67-91F6-4E26-9BAA-293DF3D48CA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¿Usted considera que los docentes de la Universidad de las Fuerzas Armadas -ESPE están capacitados para impartir conocimientos que van acorde con el campo laboral actual de su carrera?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709FE-6A09-4CAA-A909-93E09D264A0D}" type="parTrans" cxnId="{AFF11AC0-B96E-4105-A274-F7D0897AA02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F602-FAC2-4947-906C-8A42BA8FA25A}" type="sibTrans" cxnId="{AFF11AC0-B96E-4105-A274-F7D0897AA02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E0307-C172-44B3-9E45-242883337EDD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¿Considera que la Universidad de las Fuerzas Armadas ESPE le brinda soporte y alternativas para terminar en el tiempo establecido la carrera y obtener su titulo profesional, siendo este un requisito para encontrar un trabajo acorde a su carrera?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AECE0-075C-4E25-AD5D-9FD825C8E060}" type="parTrans" cxnId="{9F32A1F5-3D05-4F0A-9D4A-EEAC313C2A6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5BC7-6F7A-40D6-93A2-0B46F685111C}" type="sibTrans" cxnId="{9F32A1F5-3D05-4F0A-9D4A-EEAC313C2A6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C3AB5-A55C-406F-A154-13FB517C1634}" type="pres">
      <dgm:prSet presAssocID="{35231546-21AE-4737-B9CC-A89AE1AD5B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FAF3D1F-49F6-4CF3-AF37-27A1495E167F}" type="pres">
      <dgm:prSet presAssocID="{1DBCECDC-A86C-4EDC-A3FB-825E2678CA2E}" presName="horFlow" presStyleCnt="0"/>
      <dgm:spPr/>
    </dgm:pt>
    <dgm:pt modelId="{44107555-AECE-4B44-862D-60F5818B2802}" type="pres">
      <dgm:prSet presAssocID="{1DBCECDC-A86C-4EDC-A3FB-825E2678CA2E}" presName="bigChev" presStyleLbl="node1" presStyleIdx="0" presStyleCnt="5" custScaleX="88645"/>
      <dgm:spPr>
        <a:xfrm>
          <a:off x="829047" y="3885"/>
          <a:ext cx="2255101" cy="1017587"/>
        </a:xfrm>
        <a:prstGeom prst="chevron">
          <a:avLst/>
        </a:prstGeom>
      </dgm:spPr>
    </dgm:pt>
    <dgm:pt modelId="{458203F3-CE74-4E76-AF48-60042455FCF7}" type="pres">
      <dgm:prSet presAssocID="{B1BB765E-00FB-49ED-B3CB-46D13AEBEBD6}" presName="parTrans" presStyleCnt="0"/>
      <dgm:spPr/>
    </dgm:pt>
    <dgm:pt modelId="{43CAF9EE-A51F-4AC8-9CA7-BC8A0E508E6F}" type="pres">
      <dgm:prSet presAssocID="{77108244-DC16-4214-BBDB-EAE200BE56B6}" presName="node" presStyleLbl="alignAccFollowNode1" presStyleIdx="0" presStyleCnt="10" custScaleX="211506">
        <dgm:presLayoutVars>
          <dgm:bulletEnabled val="1"/>
        </dgm:presLayoutVars>
      </dgm:prSet>
      <dgm:spPr/>
    </dgm:pt>
    <dgm:pt modelId="{D54C7083-00AE-4E23-84EE-8039FB389256}" type="pres">
      <dgm:prSet presAssocID="{B28EB1D5-6571-4D17-B74D-84700C3596CB}" presName="sibTrans" presStyleCnt="0"/>
      <dgm:spPr/>
    </dgm:pt>
    <dgm:pt modelId="{257332F9-522D-4BBF-BC01-56EAA2A0D0F5}" type="pres">
      <dgm:prSet presAssocID="{72FCE3C7-DBEC-4CD3-92FB-6AFEA66B94F3}" presName="node" presStyleLbl="alignAccFollowNode1" presStyleIdx="1" presStyleCnt="10" custScaleX="73239" custLinFactNeighborX="15160" custLinFactNeighborY="3709">
        <dgm:presLayoutVars>
          <dgm:bulletEnabled val="1"/>
        </dgm:presLayoutVars>
      </dgm:prSet>
      <dgm:spPr>
        <a:xfrm>
          <a:off x="5835961" y="90380"/>
          <a:ext cx="1309992" cy="844597"/>
        </a:xfrm>
        <a:prstGeom prst="chevron">
          <a:avLst/>
        </a:prstGeom>
      </dgm:spPr>
    </dgm:pt>
    <dgm:pt modelId="{3B114E68-F507-42B0-BC1F-F3CC66A74416}" type="pres">
      <dgm:prSet presAssocID="{1DBCECDC-A86C-4EDC-A3FB-825E2678CA2E}" presName="vSp" presStyleCnt="0"/>
      <dgm:spPr/>
    </dgm:pt>
    <dgm:pt modelId="{087DE37C-A80B-4DBC-865D-50F7A47CEEB9}" type="pres">
      <dgm:prSet presAssocID="{F08D6666-5273-4681-94BC-2DC8934F2BA8}" presName="horFlow" presStyleCnt="0"/>
      <dgm:spPr/>
    </dgm:pt>
    <dgm:pt modelId="{1EBFFECD-0C19-463E-885A-3F13373FDC4C}" type="pres">
      <dgm:prSet presAssocID="{F08D6666-5273-4681-94BC-2DC8934F2BA8}" presName="bigChev" presStyleLbl="node1" presStyleIdx="1" presStyleCnt="5" custScaleX="88645"/>
      <dgm:spPr>
        <a:xfrm>
          <a:off x="829047" y="1163935"/>
          <a:ext cx="2255101" cy="1017587"/>
        </a:xfrm>
        <a:prstGeom prst="chevron">
          <a:avLst/>
        </a:prstGeom>
      </dgm:spPr>
    </dgm:pt>
    <dgm:pt modelId="{85AD9E8C-B942-444D-8517-A8961FB18B64}" type="pres">
      <dgm:prSet presAssocID="{A53A2540-33AC-4016-879A-DC9119233820}" presName="parTrans" presStyleCnt="0"/>
      <dgm:spPr/>
    </dgm:pt>
    <dgm:pt modelId="{80AC921A-B727-4AD7-95CA-6E1950EC3068}" type="pres">
      <dgm:prSet presAssocID="{D9831BB3-B4F2-4EA9-9A56-CF7EC16EC66D}" presName="node" presStyleLbl="alignAccFollowNode1" presStyleIdx="2" presStyleCnt="10" custScaleX="211893">
        <dgm:presLayoutVars>
          <dgm:bulletEnabled val="1"/>
        </dgm:presLayoutVars>
      </dgm:prSet>
      <dgm:spPr/>
    </dgm:pt>
    <dgm:pt modelId="{C658E4DC-F1C1-466E-9D40-6B208C4DD9D8}" type="pres">
      <dgm:prSet presAssocID="{DB97BEFF-63D2-467B-B5D5-59E9A583FF3A}" presName="sibTrans" presStyleCnt="0"/>
      <dgm:spPr/>
    </dgm:pt>
    <dgm:pt modelId="{15750C7C-2997-42C0-821C-5A08A804CB57}" type="pres">
      <dgm:prSet presAssocID="{5BA3D211-74EE-488E-9065-B1E336151D14}" presName="node" presStyleLbl="alignAccFollowNode1" presStyleIdx="3" presStyleCnt="10" custScaleX="75284">
        <dgm:presLayoutVars>
          <dgm:bulletEnabled val="1"/>
        </dgm:presLayoutVars>
      </dgm:prSet>
      <dgm:spPr>
        <a:xfrm>
          <a:off x="5842147" y="1250430"/>
          <a:ext cx="1346563" cy="844597"/>
        </a:xfrm>
        <a:prstGeom prst="chevron">
          <a:avLst/>
        </a:prstGeom>
      </dgm:spPr>
    </dgm:pt>
    <dgm:pt modelId="{DFF56C49-3E99-4F8B-826E-A90163ECC3CA}" type="pres">
      <dgm:prSet presAssocID="{F08D6666-5273-4681-94BC-2DC8934F2BA8}" presName="vSp" presStyleCnt="0"/>
      <dgm:spPr/>
    </dgm:pt>
    <dgm:pt modelId="{3E354FB9-409B-4A0A-A4CE-F5786366A71C}" type="pres">
      <dgm:prSet presAssocID="{03E0FD1E-6385-44C7-8FB1-42AAC85316DE}" presName="horFlow" presStyleCnt="0"/>
      <dgm:spPr/>
    </dgm:pt>
    <dgm:pt modelId="{5FC4DF80-FCCD-4579-B0D4-108CC8B26F71}" type="pres">
      <dgm:prSet presAssocID="{03E0FD1E-6385-44C7-8FB1-42AAC85316DE}" presName="bigChev" presStyleLbl="node1" presStyleIdx="2" presStyleCnt="5" custScaleX="88645"/>
      <dgm:spPr>
        <a:xfrm>
          <a:off x="829047" y="2323985"/>
          <a:ext cx="2255101" cy="1017587"/>
        </a:xfrm>
        <a:prstGeom prst="chevron">
          <a:avLst/>
        </a:prstGeom>
      </dgm:spPr>
    </dgm:pt>
    <dgm:pt modelId="{CBBE7DF9-4F17-4A63-89EF-24FD6B96E1E1}" type="pres">
      <dgm:prSet presAssocID="{5ADC3D2D-5918-41DB-8EB3-9F0F3D1E27A9}" presName="parTrans" presStyleCnt="0"/>
      <dgm:spPr/>
    </dgm:pt>
    <dgm:pt modelId="{E540369B-7194-4D10-9903-B54138B7656B}" type="pres">
      <dgm:prSet presAssocID="{7D988901-4514-436E-A638-9D6ED5F7855B}" presName="node" presStyleLbl="alignAccFollowNode1" presStyleIdx="4" presStyleCnt="10" custScaleX="209500">
        <dgm:presLayoutVars>
          <dgm:bulletEnabled val="1"/>
        </dgm:presLayoutVars>
      </dgm:prSet>
      <dgm:spPr/>
    </dgm:pt>
    <dgm:pt modelId="{145AB109-BB4C-453D-86F3-6A99F4BBDC99}" type="pres">
      <dgm:prSet presAssocID="{4F00820E-A848-4C39-8252-7C14BB098CD0}" presName="sibTrans" presStyleCnt="0"/>
      <dgm:spPr/>
    </dgm:pt>
    <dgm:pt modelId="{CC42668B-367B-4492-9B53-8842B05182A5}" type="pres">
      <dgm:prSet presAssocID="{573B8F2D-426E-4BD5-9AF8-43A7558CCB92}" presName="node" presStyleLbl="alignAccFollowNode1" presStyleIdx="5" presStyleCnt="10" custScaleX="77423">
        <dgm:presLayoutVars>
          <dgm:bulletEnabled val="1"/>
        </dgm:presLayoutVars>
      </dgm:prSet>
      <dgm:spPr>
        <a:xfrm>
          <a:off x="5803908" y="2410480"/>
          <a:ext cx="1384823" cy="844597"/>
        </a:xfrm>
        <a:prstGeom prst="chevron">
          <a:avLst/>
        </a:prstGeom>
      </dgm:spPr>
    </dgm:pt>
    <dgm:pt modelId="{F81C0027-D1F9-49F7-8EC2-A524C3B3D392}" type="pres">
      <dgm:prSet presAssocID="{03E0FD1E-6385-44C7-8FB1-42AAC85316DE}" presName="vSp" presStyleCnt="0"/>
      <dgm:spPr/>
    </dgm:pt>
    <dgm:pt modelId="{EB90C11B-CFE4-4343-8434-A70A22DF2C3A}" type="pres">
      <dgm:prSet presAssocID="{091E991D-19A8-48A1-8C54-BA9F3BF76402}" presName="horFlow" presStyleCnt="0"/>
      <dgm:spPr/>
    </dgm:pt>
    <dgm:pt modelId="{409038DE-4BB0-4AE3-A8F8-FAA56D421135}" type="pres">
      <dgm:prSet presAssocID="{091E991D-19A8-48A1-8C54-BA9F3BF76402}" presName="bigChev" presStyleLbl="node1" presStyleIdx="3" presStyleCnt="5" custScaleX="88645"/>
      <dgm:spPr>
        <a:xfrm>
          <a:off x="829047" y="3484035"/>
          <a:ext cx="2255101" cy="1017587"/>
        </a:xfrm>
        <a:prstGeom prst="chevron">
          <a:avLst/>
        </a:prstGeom>
      </dgm:spPr>
    </dgm:pt>
    <dgm:pt modelId="{B15B2409-E22A-4002-85FD-91D7DA227645}" type="pres">
      <dgm:prSet presAssocID="{9F0709FE-6A09-4CAA-A909-93E09D264A0D}" presName="parTrans" presStyleCnt="0"/>
      <dgm:spPr/>
    </dgm:pt>
    <dgm:pt modelId="{73CC9239-5231-499F-A450-1C91875D672C}" type="pres">
      <dgm:prSet presAssocID="{BEFD0E67-91F6-4E26-9BAA-293DF3D48CAF}" presName="node" presStyleLbl="alignAccFollowNode1" presStyleIdx="6" presStyleCnt="10" custScaleX="208829">
        <dgm:presLayoutVars>
          <dgm:bulletEnabled val="1"/>
        </dgm:presLayoutVars>
      </dgm:prSet>
      <dgm:spPr/>
    </dgm:pt>
    <dgm:pt modelId="{0DD3B621-4841-4518-B617-A531C0578C51}" type="pres">
      <dgm:prSet presAssocID="{48DBF602-FAC2-4947-906C-8A42BA8FA25A}" presName="sibTrans" presStyleCnt="0"/>
      <dgm:spPr/>
    </dgm:pt>
    <dgm:pt modelId="{D17585F9-6BD6-4E45-A383-0901772544D1}" type="pres">
      <dgm:prSet presAssocID="{D0FE551D-F9EF-4551-801F-50722666C04E}" presName="node" presStyleLbl="alignAccFollowNode1" presStyleIdx="7" presStyleCnt="10" custScaleX="82045">
        <dgm:presLayoutVars>
          <dgm:bulletEnabled val="1"/>
        </dgm:presLayoutVars>
      </dgm:prSet>
      <dgm:spPr>
        <a:xfrm>
          <a:off x="5793203" y="3570529"/>
          <a:ext cx="1467509" cy="844597"/>
        </a:xfrm>
        <a:prstGeom prst="chevron">
          <a:avLst/>
        </a:prstGeom>
      </dgm:spPr>
    </dgm:pt>
    <dgm:pt modelId="{61B78441-9F66-4A40-ACCE-BE82F47D9433}" type="pres">
      <dgm:prSet presAssocID="{091E991D-19A8-48A1-8C54-BA9F3BF76402}" presName="vSp" presStyleCnt="0"/>
      <dgm:spPr/>
    </dgm:pt>
    <dgm:pt modelId="{A5C2395B-B07C-48F7-9C7B-A3FC3FDB589C}" type="pres">
      <dgm:prSet presAssocID="{72F407EA-EAC4-4F37-A6F7-EC2CA675C77C}" presName="horFlow" presStyleCnt="0"/>
      <dgm:spPr/>
    </dgm:pt>
    <dgm:pt modelId="{6EE23E8A-7EDB-4D49-AD31-E2FF46039047}" type="pres">
      <dgm:prSet presAssocID="{72F407EA-EAC4-4F37-A6F7-EC2CA675C77C}" presName="bigChev" presStyleLbl="node1" presStyleIdx="4" presStyleCnt="5" custScaleX="88645"/>
      <dgm:spPr>
        <a:xfrm>
          <a:off x="829047" y="4644084"/>
          <a:ext cx="2255101" cy="1017587"/>
        </a:xfrm>
        <a:prstGeom prst="chevron">
          <a:avLst/>
        </a:prstGeom>
      </dgm:spPr>
    </dgm:pt>
    <dgm:pt modelId="{52918F78-EBAF-425A-84FA-1A76ED0FA1CD}" type="pres">
      <dgm:prSet presAssocID="{CF1AECE0-075C-4E25-AD5D-9FD825C8E060}" presName="parTrans" presStyleCnt="0"/>
      <dgm:spPr/>
    </dgm:pt>
    <dgm:pt modelId="{E89A8347-6460-4645-B1FC-94640B900990}" type="pres">
      <dgm:prSet presAssocID="{60DE0307-C172-44B3-9E45-242883337EDD}" presName="node" presStyleLbl="alignAccFollowNode1" presStyleIdx="8" presStyleCnt="10" custScaleX="213334">
        <dgm:presLayoutVars>
          <dgm:bulletEnabled val="1"/>
        </dgm:presLayoutVars>
      </dgm:prSet>
      <dgm:spPr/>
    </dgm:pt>
    <dgm:pt modelId="{9C71F0B7-F50F-4F10-B05D-2D2125DE26AB}" type="pres">
      <dgm:prSet presAssocID="{35D15BC7-6F7A-40D6-93A2-0B46F685111C}" presName="sibTrans" presStyleCnt="0"/>
      <dgm:spPr/>
    </dgm:pt>
    <dgm:pt modelId="{8BFB10FD-BB0D-4708-9651-4E5968F0BF74}" type="pres">
      <dgm:prSet presAssocID="{2F3AF74F-9DF8-4800-B7C2-16B3B6500993}" presName="node" presStyleLbl="alignAccFollowNode1" presStyleIdx="9" presStyleCnt="10" custScaleX="80160">
        <dgm:presLayoutVars>
          <dgm:bulletEnabled val="1"/>
        </dgm:presLayoutVars>
      </dgm:prSet>
      <dgm:spPr>
        <a:xfrm>
          <a:off x="5865163" y="4730579"/>
          <a:ext cx="1433788" cy="844597"/>
        </a:xfrm>
        <a:prstGeom prst="chevron">
          <a:avLst/>
        </a:prstGeom>
      </dgm:spPr>
    </dgm:pt>
  </dgm:ptLst>
  <dgm:cxnLst>
    <dgm:cxn modelId="{B8305801-932D-499E-B9C0-7AB5EDFA71A4}" type="presOf" srcId="{573B8F2D-426E-4BD5-9AF8-43A7558CCB92}" destId="{CC42668B-367B-4492-9B53-8842B05182A5}" srcOrd="0" destOrd="0" presId="urn:microsoft.com/office/officeart/2005/8/layout/lProcess3"/>
    <dgm:cxn modelId="{7EF68302-A557-474A-BC81-F800FB261CEA}" type="presOf" srcId="{D0FE551D-F9EF-4551-801F-50722666C04E}" destId="{D17585F9-6BD6-4E45-A383-0901772544D1}" srcOrd="0" destOrd="0" presId="urn:microsoft.com/office/officeart/2005/8/layout/lProcess3"/>
    <dgm:cxn modelId="{58190103-EFF5-4DE9-A4C6-4F3B4157CF54}" srcId="{72F407EA-EAC4-4F37-A6F7-EC2CA675C77C}" destId="{2F3AF74F-9DF8-4800-B7C2-16B3B6500993}" srcOrd="1" destOrd="0" parTransId="{15142983-A13E-418B-868E-D894AB125B28}" sibTransId="{42E8A811-4648-4B23-BC8A-28A82D1144BF}"/>
    <dgm:cxn modelId="{646A660A-EF88-4624-9CC1-35F9709B5CC9}" type="presOf" srcId="{F08D6666-5273-4681-94BC-2DC8934F2BA8}" destId="{1EBFFECD-0C19-463E-885A-3F13373FDC4C}" srcOrd="0" destOrd="0" presId="urn:microsoft.com/office/officeart/2005/8/layout/lProcess3"/>
    <dgm:cxn modelId="{1BE1E022-F3A4-46B8-BEF8-6BD221BB7AC5}" srcId="{35231546-21AE-4737-B9CC-A89AE1AD5B65}" destId="{72F407EA-EAC4-4F37-A6F7-EC2CA675C77C}" srcOrd="4" destOrd="0" parTransId="{2EAB3282-51C3-4A07-AFD0-13BF55C5EEFD}" sibTransId="{06E13D2C-9E9F-4170-9A7E-405CBD869A5E}"/>
    <dgm:cxn modelId="{D1BB7B2F-96BA-4CF1-BC20-74A5A15E80D0}" type="presOf" srcId="{5BA3D211-74EE-488E-9065-B1E336151D14}" destId="{15750C7C-2997-42C0-821C-5A08A804CB57}" srcOrd="0" destOrd="0" presId="urn:microsoft.com/office/officeart/2005/8/layout/lProcess3"/>
    <dgm:cxn modelId="{FCFBCB30-D6EA-4171-8BE0-3508509BD07A}" srcId="{35231546-21AE-4737-B9CC-A89AE1AD5B65}" destId="{1DBCECDC-A86C-4EDC-A3FB-825E2678CA2E}" srcOrd="0" destOrd="0" parTransId="{F4F6D32F-EF5E-4B16-9090-6C043315705F}" sibTransId="{B114A288-0A93-4B02-AE0C-21C3EE96B219}"/>
    <dgm:cxn modelId="{A4AF865D-EA11-4510-BD24-758F00511C94}" type="presOf" srcId="{7D988901-4514-436E-A638-9D6ED5F7855B}" destId="{E540369B-7194-4D10-9903-B54138B7656B}" srcOrd="0" destOrd="0" presId="urn:microsoft.com/office/officeart/2005/8/layout/lProcess3"/>
    <dgm:cxn modelId="{3F6FCF67-905E-4892-A5E6-B8F5656EDDBE}" type="presOf" srcId="{72F407EA-EAC4-4F37-A6F7-EC2CA675C77C}" destId="{6EE23E8A-7EDB-4D49-AD31-E2FF46039047}" srcOrd="0" destOrd="0" presId="urn:microsoft.com/office/officeart/2005/8/layout/lProcess3"/>
    <dgm:cxn modelId="{3A0ACC49-4127-4DBE-9CA0-12E8CE96D2A9}" srcId="{091E991D-19A8-48A1-8C54-BA9F3BF76402}" destId="{D0FE551D-F9EF-4551-801F-50722666C04E}" srcOrd="1" destOrd="0" parTransId="{860274F2-F832-44E6-ACA1-F43F93CD1E13}" sibTransId="{4A42515A-CBE2-48E2-AF13-4B0607EBFE86}"/>
    <dgm:cxn modelId="{15B8046A-9DD2-40E8-9245-4FED74144F48}" type="presOf" srcId="{2F3AF74F-9DF8-4800-B7C2-16B3B6500993}" destId="{8BFB10FD-BB0D-4708-9651-4E5968F0BF74}" srcOrd="0" destOrd="0" presId="urn:microsoft.com/office/officeart/2005/8/layout/lProcess3"/>
    <dgm:cxn modelId="{33A40F4B-C103-4CE3-B5B7-6ED8DB429FFB}" srcId="{35231546-21AE-4737-B9CC-A89AE1AD5B65}" destId="{091E991D-19A8-48A1-8C54-BA9F3BF76402}" srcOrd="3" destOrd="0" parTransId="{D40A9A07-5BE0-400B-8571-4D605910D6A1}" sibTransId="{E721662D-5DFA-46AD-8161-F97104433861}"/>
    <dgm:cxn modelId="{7A8C896B-719E-42A4-B61B-E9F108426B9E}" srcId="{35231546-21AE-4737-B9CC-A89AE1AD5B65}" destId="{F08D6666-5273-4681-94BC-2DC8934F2BA8}" srcOrd="1" destOrd="0" parTransId="{AC52C443-728A-49D5-A50B-4228F7B54D22}" sibTransId="{8151E218-EBC5-4FA4-80D5-7B22B94D117C}"/>
    <dgm:cxn modelId="{258ADE6C-FC9B-4EA4-A3F2-91537FB14263}" srcId="{35231546-21AE-4737-B9CC-A89AE1AD5B65}" destId="{03E0FD1E-6385-44C7-8FB1-42AAC85316DE}" srcOrd="2" destOrd="0" parTransId="{43935F95-9A31-4A27-AEAF-CC15850BDB4A}" sibTransId="{D5B549EF-D7E1-4698-AAA8-70C4734A43FA}"/>
    <dgm:cxn modelId="{A05EEB6D-5039-4FF8-B2EB-B72C9DEBAD22}" srcId="{1DBCECDC-A86C-4EDC-A3FB-825E2678CA2E}" destId="{72FCE3C7-DBEC-4CD3-92FB-6AFEA66B94F3}" srcOrd="1" destOrd="0" parTransId="{23BD0EC6-569B-4C56-9321-7377F54D427F}" sibTransId="{4D0F20F7-C8A2-4F05-9037-796942392DDB}"/>
    <dgm:cxn modelId="{46D47984-57A8-475E-91B2-DC0D48F46017}" type="presOf" srcId="{35231546-21AE-4737-B9CC-A89AE1AD5B65}" destId="{125C3AB5-A55C-406F-A154-13FB517C1634}" srcOrd="0" destOrd="0" presId="urn:microsoft.com/office/officeart/2005/8/layout/lProcess3"/>
    <dgm:cxn modelId="{ADC4D688-7FF1-4B7F-9CD7-9B2E5186B458}" type="presOf" srcId="{60DE0307-C172-44B3-9E45-242883337EDD}" destId="{E89A8347-6460-4645-B1FC-94640B900990}" srcOrd="0" destOrd="0" presId="urn:microsoft.com/office/officeart/2005/8/layout/lProcess3"/>
    <dgm:cxn modelId="{3ABB7F8B-4FFF-4DA2-B2BC-FC31D3FAF4E9}" type="presOf" srcId="{D9831BB3-B4F2-4EA9-9A56-CF7EC16EC66D}" destId="{80AC921A-B727-4AD7-95CA-6E1950EC3068}" srcOrd="0" destOrd="0" presId="urn:microsoft.com/office/officeart/2005/8/layout/lProcess3"/>
    <dgm:cxn modelId="{1E218D94-0E81-44C9-904C-D41C5A428684}" type="presOf" srcId="{03E0FD1E-6385-44C7-8FB1-42AAC85316DE}" destId="{5FC4DF80-FCCD-4579-B0D4-108CC8B26F71}" srcOrd="0" destOrd="0" presId="urn:microsoft.com/office/officeart/2005/8/layout/lProcess3"/>
    <dgm:cxn modelId="{CAA668A5-71E4-4F77-9CBD-9CEA64C0F2FD}" type="presOf" srcId="{091E991D-19A8-48A1-8C54-BA9F3BF76402}" destId="{409038DE-4BB0-4AE3-A8F8-FAA56D421135}" srcOrd="0" destOrd="0" presId="urn:microsoft.com/office/officeart/2005/8/layout/lProcess3"/>
    <dgm:cxn modelId="{CB53A3A9-C815-4959-9A78-3EB94EB54D6F}" srcId="{03E0FD1E-6385-44C7-8FB1-42AAC85316DE}" destId="{573B8F2D-426E-4BD5-9AF8-43A7558CCB92}" srcOrd="1" destOrd="0" parTransId="{3D685297-F335-4C49-813D-C1910C8DDBFD}" sibTransId="{C52ADDA9-9F22-4B87-B232-F688DB79C0D5}"/>
    <dgm:cxn modelId="{512CF4B7-89D7-490F-95A6-924EA1CDD7DF}" srcId="{1DBCECDC-A86C-4EDC-A3FB-825E2678CA2E}" destId="{77108244-DC16-4214-BBDB-EAE200BE56B6}" srcOrd="0" destOrd="0" parTransId="{B1BB765E-00FB-49ED-B3CB-46D13AEBEBD6}" sibTransId="{B28EB1D5-6571-4D17-B74D-84700C3596CB}"/>
    <dgm:cxn modelId="{E9DAEBBD-C1C4-4502-9B36-1F8E2A6D64C1}" type="presOf" srcId="{72FCE3C7-DBEC-4CD3-92FB-6AFEA66B94F3}" destId="{257332F9-522D-4BBF-BC01-56EAA2A0D0F5}" srcOrd="0" destOrd="0" presId="urn:microsoft.com/office/officeart/2005/8/layout/lProcess3"/>
    <dgm:cxn modelId="{AFF11AC0-B96E-4105-A274-F7D0897AA02B}" srcId="{091E991D-19A8-48A1-8C54-BA9F3BF76402}" destId="{BEFD0E67-91F6-4E26-9BAA-293DF3D48CAF}" srcOrd="0" destOrd="0" parTransId="{9F0709FE-6A09-4CAA-A909-93E09D264A0D}" sibTransId="{48DBF602-FAC2-4947-906C-8A42BA8FA25A}"/>
    <dgm:cxn modelId="{3E3082C0-9294-4C66-B602-09F8A4F501C6}" srcId="{F08D6666-5273-4681-94BC-2DC8934F2BA8}" destId="{D9831BB3-B4F2-4EA9-9A56-CF7EC16EC66D}" srcOrd="0" destOrd="0" parTransId="{A53A2540-33AC-4016-879A-DC9119233820}" sibTransId="{DB97BEFF-63D2-467B-B5D5-59E9A583FF3A}"/>
    <dgm:cxn modelId="{89C451CD-4ABD-4581-9FEA-257CBCF78AFC}" type="presOf" srcId="{BEFD0E67-91F6-4E26-9BAA-293DF3D48CAF}" destId="{73CC9239-5231-499F-A450-1C91875D672C}" srcOrd="0" destOrd="0" presId="urn:microsoft.com/office/officeart/2005/8/layout/lProcess3"/>
    <dgm:cxn modelId="{F15FBDD5-EC2E-42B8-A235-B47BB8FA92D1}" srcId="{03E0FD1E-6385-44C7-8FB1-42AAC85316DE}" destId="{7D988901-4514-436E-A638-9D6ED5F7855B}" srcOrd="0" destOrd="0" parTransId="{5ADC3D2D-5918-41DB-8EB3-9F0F3D1E27A9}" sibTransId="{4F00820E-A848-4C39-8252-7C14BB098CD0}"/>
    <dgm:cxn modelId="{035501E3-5D72-4D4D-86DD-D3B9ABF8393A}" type="presOf" srcId="{77108244-DC16-4214-BBDB-EAE200BE56B6}" destId="{43CAF9EE-A51F-4AC8-9CA7-BC8A0E508E6F}" srcOrd="0" destOrd="0" presId="urn:microsoft.com/office/officeart/2005/8/layout/lProcess3"/>
    <dgm:cxn modelId="{F11651E8-DA46-4A28-80B3-5BBECEFC9D93}" type="presOf" srcId="{1DBCECDC-A86C-4EDC-A3FB-825E2678CA2E}" destId="{44107555-AECE-4B44-862D-60F5818B2802}" srcOrd="0" destOrd="0" presId="urn:microsoft.com/office/officeart/2005/8/layout/lProcess3"/>
    <dgm:cxn modelId="{9F32A1F5-3D05-4F0A-9D4A-EEAC313C2A62}" srcId="{72F407EA-EAC4-4F37-A6F7-EC2CA675C77C}" destId="{60DE0307-C172-44B3-9E45-242883337EDD}" srcOrd="0" destOrd="0" parTransId="{CF1AECE0-075C-4E25-AD5D-9FD825C8E060}" sibTransId="{35D15BC7-6F7A-40D6-93A2-0B46F685111C}"/>
    <dgm:cxn modelId="{56E58EFE-66F6-4001-B4FE-0B2A75C1E251}" srcId="{F08D6666-5273-4681-94BC-2DC8934F2BA8}" destId="{5BA3D211-74EE-488E-9065-B1E336151D14}" srcOrd="1" destOrd="0" parTransId="{D31B97F7-C2EF-4062-8AC9-58E6D62E9456}" sibTransId="{F9D4BEF2-55DF-44E2-8FD3-784331591298}"/>
    <dgm:cxn modelId="{3D33C125-DFC1-4ED7-99F1-573EDB706889}" type="presParOf" srcId="{125C3AB5-A55C-406F-A154-13FB517C1634}" destId="{0FAF3D1F-49F6-4CF3-AF37-27A1495E167F}" srcOrd="0" destOrd="0" presId="urn:microsoft.com/office/officeart/2005/8/layout/lProcess3"/>
    <dgm:cxn modelId="{B167AB0B-625C-4B2B-B078-BBEF9847AF53}" type="presParOf" srcId="{0FAF3D1F-49F6-4CF3-AF37-27A1495E167F}" destId="{44107555-AECE-4B44-862D-60F5818B2802}" srcOrd="0" destOrd="0" presId="urn:microsoft.com/office/officeart/2005/8/layout/lProcess3"/>
    <dgm:cxn modelId="{B9D9E1D1-2735-4331-904A-A73F14D286A1}" type="presParOf" srcId="{0FAF3D1F-49F6-4CF3-AF37-27A1495E167F}" destId="{458203F3-CE74-4E76-AF48-60042455FCF7}" srcOrd="1" destOrd="0" presId="urn:microsoft.com/office/officeart/2005/8/layout/lProcess3"/>
    <dgm:cxn modelId="{94821EA8-4A57-4B05-A3FE-DAFBDB916FBF}" type="presParOf" srcId="{0FAF3D1F-49F6-4CF3-AF37-27A1495E167F}" destId="{43CAF9EE-A51F-4AC8-9CA7-BC8A0E508E6F}" srcOrd="2" destOrd="0" presId="urn:microsoft.com/office/officeart/2005/8/layout/lProcess3"/>
    <dgm:cxn modelId="{8B2B61B0-80F9-41B2-B7F9-F8F3675097BE}" type="presParOf" srcId="{0FAF3D1F-49F6-4CF3-AF37-27A1495E167F}" destId="{D54C7083-00AE-4E23-84EE-8039FB389256}" srcOrd="3" destOrd="0" presId="urn:microsoft.com/office/officeart/2005/8/layout/lProcess3"/>
    <dgm:cxn modelId="{F4AEFEC7-0850-4AB5-99C7-69873E618FDE}" type="presParOf" srcId="{0FAF3D1F-49F6-4CF3-AF37-27A1495E167F}" destId="{257332F9-522D-4BBF-BC01-56EAA2A0D0F5}" srcOrd="4" destOrd="0" presId="urn:microsoft.com/office/officeart/2005/8/layout/lProcess3"/>
    <dgm:cxn modelId="{50E23219-85B7-4075-924B-0DF4129AC356}" type="presParOf" srcId="{125C3AB5-A55C-406F-A154-13FB517C1634}" destId="{3B114E68-F507-42B0-BC1F-F3CC66A74416}" srcOrd="1" destOrd="0" presId="urn:microsoft.com/office/officeart/2005/8/layout/lProcess3"/>
    <dgm:cxn modelId="{9A4EA954-3DC9-49E4-A2AC-1CCE27AB29AF}" type="presParOf" srcId="{125C3AB5-A55C-406F-A154-13FB517C1634}" destId="{087DE37C-A80B-4DBC-865D-50F7A47CEEB9}" srcOrd="2" destOrd="0" presId="urn:microsoft.com/office/officeart/2005/8/layout/lProcess3"/>
    <dgm:cxn modelId="{4101B326-F5DF-407C-9143-32589BAF6EF7}" type="presParOf" srcId="{087DE37C-A80B-4DBC-865D-50F7A47CEEB9}" destId="{1EBFFECD-0C19-463E-885A-3F13373FDC4C}" srcOrd="0" destOrd="0" presId="urn:microsoft.com/office/officeart/2005/8/layout/lProcess3"/>
    <dgm:cxn modelId="{62E6F89F-F4C5-4A06-AD35-B3DF092B481F}" type="presParOf" srcId="{087DE37C-A80B-4DBC-865D-50F7A47CEEB9}" destId="{85AD9E8C-B942-444D-8517-A8961FB18B64}" srcOrd="1" destOrd="0" presId="urn:microsoft.com/office/officeart/2005/8/layout/lProcess3"/>
    <dgm:cxn modelId="{FE73007F-87A7-43C0-A804-809634305A10}" type="presParOf" srcId="{087DE37C-A80B-4DBC-865D-50F7A47CEEB9}" destId="{80AC921A-B727-4AD7-95CA-6E1950EC3068}" srcOrd="2" destOrd="0" presId="urn:microsoft.com/office/officeart/2005/8/layout/lProcess3"/>
    <dgm:cxn modelId="{1A18114F-E059-4555-B016-1A2964B6F0A4}" type="presParOf" srcId="{087DE37C-A80B-4DBC-865D-50F7A47CEEB9}" destId="{C658E4DC-F1C1-466E-9D40-6B208C4DD9D8}" srcOrd="3" destOrd="0" presId="urn:microsoft.com/office/officeart/2005/8/layout/lProcess3"/>
    <dgm:cxn modelId="{0880303D-2AF7-4991-8787-53A5B6674786}" type="presParOf" srcId="{087DE37C-A80B-4DBC-865D-50F7A47CEEB9}" destId="{15750C7C-2997-42C0-821C-5A08A804CB57}" srcOrd="4" destOrd="0" presId="urn:microsoft.com/office/officeart/2005/8/layout/lProcess3"/>
    <dgm:cxn modelId="{CE3AE5C2-B2C1-40D2-B82B-D432975D8B39}" type="presParOf" srcId="{125C3AB5-A55C-406F-A154-13FB517C1634}" destId="{DFF56C49-3E99-4F8B-826E-A90163ECC3CA}" srcOrd="3" destOrd="0" presId="urn:microsoft.com/office/officeart/2005/8/layout/lProcess3"/>
    <dgm:cxn modelId="{2EC61563-0148-448F-A9AE-2602FDE50607}" type="presParOf" srcId="{125C3AB5-A55C-406F-A154-13FB517C1634}" destId="{3E354FB9-409B-4A0A-A4CE-F5786366A71C}" srcOrd="4" destOrd="0" presId="urn:microsoft.com/office/officeart/2005/8/layout/lProcess3"/>
    <dgm:cxn modelId="{F27DF85D-C3F0-4D7B-B487-7DD31420A33B}" type="presParOf" srcId="{3E354FB9-409B-4A0A-A4CE-F5786366A71C}" destId="{5FC4DF80-FCCD-4579-B0D4-108CC8B26F71}" srcOrd="0" destOrd="0" presId="urn:microsoft.com/office/officeart/2005/8/layout/lProcess3"/>
    <dgm:cxn modelId="{74B99970-0EAD-4D22-A276-4B0014FB8B86}" type="presParOf" srcId="{3E354FB9-409B-4A0A-A4CE-F5786366A71C}" destId="{CBBE7DF9-4F17-4A63-89EF-24FD6B96E1E1}" srcOrd="1" destOrd="0" presId="urn:microsoft.com/office/officeart/2005/8/layout/lProcess3"/>
    <dgm:cxn modelId="{6D11187E-A558-4585-AA8F-E78AA98F4643}" type="presParOf" srcId="{3E354FB9-409B-4A0A-A4CE-F5786366A71C}" destId="{E540369B-7194-4D10-9903-B54138B7656B}" srcOrd="2" destOrd="0" presId="urn:microsoft.com/office/officeart/2005/8/layout/lProcess3"/>
    <dgm:cxn modelId="{4E190EDC-7F98-4A8B-97A2-6CCD15B7B100}" type="presParOf" srcId="{3E354FB9-409B-4A0A-A4CE-F5786366A71C}" destId="{145AB109-BB4C-453D-86F3-6A99F4BBDC99}" srcOrd="3" destOrd="0" presId="urn:microsoft.com/office/officeart/2005/8/layout/lProcess3"/>
    <dgm:cxn modelId="{11BF93B3-C1E6-440B-87F5-C6B1D09F8629}" type="presParOf" srcId="{3E354FB9-409B-4A0A-A4CE-F5786366A71C}" destId="{CC42668B-367B-4492-9B53-8842B05182A5}" srcOrd="4" destOrd="0" presId="urn:microsoft.com/office/officeart/2005/8/layout/lProcess3"/>
    <dgm:cxn modelId="{D2CF5A5F-AD2D-4F8C-A8DB-B688A35786BB}" type="presParOf" srcId="{125C3AB5-A55C-406F-A154-13FB517C1634}" destId="{F81C0027-D1F9-49F7-8EC2-A524C3B3D392}" srcOrd="5" destOrd="0" presId="urn:microsoft.com/office/officeart/2005/8/layout/lProcess3"/>
    <dgm:cxn modelId="{870A8320-E476-42F2-BDBF-1EF582991916}" type="presParOf" srcId="{125C3AB5-A55C-406F-A154-13FB517C1634}" destId="{EB90C11B-CFE4-4343-8434-A70A22DF2C3A}" srcOrd="6" destOrd="0" presId="urn:microsoft.com/office/officeart/2005/8/layout/lProcess3"/>
    <dgm:cxn modelId="{47201CFA-4CD4-4EC9-AF5F-9D730D2AB6CC}" type="presParOf" srcId="{EB90C11B-CFE4-4343-8434-A70A22DF2C3A}" destId="{409038DE-4BB0-4AE3-A8F8-FAA56D421135}" srcOrd="0" destOrd="0" presId="urn:microsoft.com/office/officeart/2005/8/layout/lProcess3"/>
    <dgm:cxn modelId="{64896CE3-6A0E-4F46-8A1B-18A7D1270286}" type="presParOf" srcId="{EB90C11B-CFE4-4343-8434-A70A22DF2C3A}" destId="{B15B2409-E22A-4002-85FD-91D7DA227645}" srcOrd="1" destOrd="0" presId="urn:microsoft.com/office/officeart/2005/8/layout/lProcess3"/>
    <dgm:cxn modelId="{7AA4EEBA-A828-453D-BB9A-23F94FAC093C}" type="presParOf" srcId="{EB90C11B-CFE4-4343-8434-A70A22DF2C3A}" destId="{73CC9239-5231-499F-A450-1C91875D672C}" srcOrd="2" destOrd="0" presId="urn:microsoft.com/office/officeart/2005/8/layout/lProcess3"/>
    <dgm:cxn modelId="{49B2C3BC-3B32-4D2E-831B-5D9ACD16C814}" type="presParOf" srcId="{EB90C11B-CFE4-4343-8434-A70A22DF2C3A}" destId="{0DD3B621-4841-4518-B617-A531C0578C51}" srcOrd="3" destOrd="0" presId="urn:microsoft.com/office/officeart/2005/8/layout/lProcess3"/>
    <dgm:cxn modelId="{52162DA6-0D46-463E-B916-C7A0630B6700}" type="presParOf" srcId="{EB90C11B-CFE4-4343-8434-A70A22DF2C3A}" destId="{D17585F9-6BD6-4E45-A383-0901772544D1}" srcOrd="4" destOrd="0" presId="urn:microsoft.com/office/officeart/2005/8/layout/lProcess3"/>
    <dgm:cxn modelId="{C03A082A-3D9C-4E58-BFA0-E7A3D872CC02}" type="presParOf" srcId="{125C3AB5-A55C-406F-A154-13FB517C1634}" destId="{61B78441-9F66-4A40-ACCE-BE82F47D9433}" srcOrd="7" destOrd="0" presId="urn:microsoft.com/office/officeart/2005/8/layout/lProcess3"/>
    <dgm:cxn modelId="{15D69FDB-A67F-4A38-97E5-C3F445AE3FD8}" type="presParOf" srcId="{125C3AB5-A55C-406F-A154-13FB517C1634}" destId="{A5C2395B-B07C-48F7-9C7B-A3FC3FDB589C}" srcOrd="8" destOrd="0" presId="urn:microsoft.com/office/officeart/2005/8/layout/lProcess3"/>
    <dgm:cxn modelId="{B7235B9E-2C43-46A5-B547-B9FB9FB38A62}" type="presParOf" srcId="{A5C2395B-B07C-48F7-9C7B-A3FC3FDB589C}" destId="{6EE23E8A-7EDB-4D49-AD31-E2FF46039047}" srcOrd="0" destOrd="0" presId="urn:microsoft.com/office/officeart/2005/8/layout/lProcess3"/>
    <dgm:cxn modelId="{B1924E38-D23D-4B7A-A1F6-397CCE05BD64}" type="presParOf" srcId="{A5C2395B-B07C-48F7-9C7B-A3FC3FDB589C}" destId="{52918F78-EBAF-425A-84FA-1A76ED0FA1CD}" srcOrd="1" destOrd="0" presId="urn:microsoft.com/office/officeart/2005/8/layout/lProcess3"/>
    <dgm:cxn modelId="{7DC1D3B6-5006-48DB-8896-EEE9822D9B49}" type="presParOf" srcId="{A5C2395B-B07C-48F7-9C7B-A3FC3FDB589C}" destId="{E89A8347-6460-4645-B1FC-94640B900990}" srcOrd="2" destOrd="0" presId="urn:microsoft.com/office/officeart/2005/8/layout/lProcess3"/>
    <dgm:cxn modelId="{C97DCC6E-2672-4DA3-9D20-122D67EB02AD}" type="presParOf" srcId="{A5C2395B-B07C-48F7-9C7B-A3FC3FDB589C}" destId="{9C71F0B7-F50F-4F10-B05D-2D2125DE26AB}" srcOrd="3" destOrd="0" presId="urn:microsoft.com/office/officeart/2005/8/layout/lProcess3"/>
    <dgm:cxn modelId="{C1960C90-085D-4F95-B4F6-9DE315322A74}" type="presParOf" srcId="{A5C2395B-B07C-48F7-9C7B-A3FC3FDB589C}" destId="{8BFB10FD-BB0D-4708-9651-4E5968F0BF7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231546-21AE-4737-B9CC-A89AE1AD5B65}" type="doc">
      <dgm:prSet loTypeId="urn:microsoft.com/office/officeart/2005/8/layout/l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DBCECDC-A86C-4EDC-A3FB-825E2678CA2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Capacitación para inserción laboral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F6D32F-EF5E-4B16-9090-6C043315705F}" type="par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4A288-0A93-4B02-AE0C-21C3EE96B219}" type="sib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08244-DC16-4214-BBDB-EAE200BE56B6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¿En la Universidad de las Fuerzas Armadas-ESPE recibió la debida capacitación para desenvolverse en una entrevista de trabajo?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B765E-00FB-49ED-B3CB-46D13AEBEBD6}" type="par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EB1D5-6571-4D17-B74D-84700C3596CB}" type="sib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D6666-5273-4681-94BC-2DC8934F2BA8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Pasantías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52C443-728A-49D5-A50B-4228F7B54D22}" type="par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1E218-EBC5-4FA4-80D5-7B22B94D117C}" type="sib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1BB3-B4F2-4EA9-9A56-CF7EC16EC66D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el control de pasantías preprofesionales en la Universidad de las Fuerzas Armadas ESPE garantiza que las prácticas se ajusten a su perfil profesional?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A2540-33AC-4016-879A-DC9119233820}" type="par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7BEFF-63D2-467B-B5D5-59E9A583FF3A}" type="sib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0FD1E-6385-44C7-8FB1-42AAC85316D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Fomento al emprendimiento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3935F95-9A31-4A27-AEAF-CC15850BDB4A}" type="par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549EF-D7E1-4698-AAA8-70C4734A43FA}" type="sib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88901-4514-436E-A638-9D6ED5F7855B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Universidad de las Fuerzas Armadas ESPE enfoca sus enseñanzas, no solo para ser un profesional, sino también fomenta el emprendimiento y la creación de empresas?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C3D2D-5918-41DB-8EB3-9F0F3D1E27A9}" type="par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0820E-A848-4C39-8252-7C14BB098CD0}" type="sib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AF74F-9DF8-4800-B7C2-16B3B650099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3,30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5142983-A13E-418B-868E-D894AB125B28}" type="par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8A811-4648-4B23-BC8A-28A82D1144BF}" type="sib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E991D-19A8-48A1-8C54-BA9F3BF76402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Características Profesionales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40A9A07-5BE0-400B-8571-4D605910D6A1}" type="par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1662D-5DFA-46AD-8161-F97104433861}" type="sib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E551D-F9EF-4551-801F-50722666C04E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3,72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60274F2-F832-44E6-ACA1-F43F93CD1E13}" type="par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2515A-CBE2-48E2-AF13-4B0607EBFE86}" type="sib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07EA-EAC4-4F37-A6F7-EC2CA675C77C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Enseñanza Practica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EAB3282-51C3-4A07-AFD0-13BF55C5EEFD}" type="par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13D2C-9E9F-4170-9A7E-405CBD869A5E}" type="sib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CE3C7-DBEC-4CD3-92FB-6AFEA66B94F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2,19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3BD0EC6-569B-4C56-9321-7377F54D427F}" type="par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F20F7-C8A2-4F05-9037-796942392DDB}" type="sib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3D211-74EE-488E-9065-B1E336151D14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2,85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1B97F7-C2EF-4062-8AC9-58E6D62E9456}" type="par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BEF2-55DF-44E2-8FD3-784331591298}" type="sib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B8F2D-426E-4BD5-9AF8-43A7558CCB9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2,99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D685297-F335-4C49-813D-C1910C8DDBFD}" type="par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ADDA9-9F22-4B87-B232-F688DB79C0D5}" type="sib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D0E67-91F6-4E26-9BAA-293DF3D48CA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¿Considera usted que la educación en la Universidad de las Fuerzas Armadas -ESPE es de calidad y la enseñanza permite desarrollar las características profesionales que las empresas buscan en el trabajador?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709FE-6A09-4CAA-A909-93E09D264A0D}" type="par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F602-FAC2-4947-906C-8A42BA8FA25A}" type="sib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E0307-C172-44B3-9E45-242883337EDD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enseñanza práctica de la Universidad de las Fuerzas Armadas-ESPE se puede aplicar directamente al ámbito laboral?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AECE0-075C-4E25-AD5D-9FD825C8E060}" type="par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5BC7-6F7A-40D6-93A2-0B46F685111C}" type="sib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C3AB5-A55C-406F-A154-13FB517C1634}" type="pres">
      <dgm:prSet presAssocID="{35231546-21AE-4737-B9CC-A89AE1AD5B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FAF3D1F-49F6-4CF3-AF37-27A1495E167F}" type="pres">
      <dgm:prSet presAssocID="{1DBCECDC-A86C-4EDC-A3FB-825E2678CA2E}" presName="horFlow" presStyleCnt="0"/>
      <dgm:spPr/>
    </dgm:pt>
    <dgm:pt modelId="{44107555-AECE-4B44-862D-60F5818B2802}" type="pres">
      <dgm:prSet presAssocID="{1DBCECDC-A86C-4EDC-A3FB-825E2678CA2E}" presName="bigChev" presStyleLbl="node1" presStyleIdx="0" presStyleCnt="5" custScaleX="105140"/>
      <dgm:spPr>
        <a:xfrm>
          <a:off x="761810" y="2567"/>
          <a:ext cx="2326208" cy="1009650"/>
        </a:xfrm>
        <a:prstGeom prst="chevron">
          <a:avLst/>
        </a:prstGeom>
      </dgm:spPr>
    </dgm:pt>
    <dgm:pt modelId="{458203F3-CE74-4E76-AF48-60042455FCF7}" type="pres">
      <dgm:prSet presAssocID="{B1BB765E-00FB-49ED-B3CB-46D13AEBEBD6}" presName="parTrans" presStyleCnt="0"/>
      <dgm:spPr/>
    </dgm:pt>
    <dgm:pt modelId="{43CAF9EE-A51F-4AC8-9CA7-BC8A0E508E6F}" type="pres">
      <dgm:prSet presAssocID="{77108244-DC16-4214-BBDB-EAE200BE56B6}" presName="node" presStyleLbl="alignAccFollowNode1" presStyleIdx="0" presStyleCnt="10" custScaleX="206874">
        <dgm:presLayoutVars>
          <dgm:bulletEnabled val="1"/>
        </dgm:presLayoutVars>
      </dgm:prSet>
      <dgm:spPr/>
    </dgm:pt>
    <dgm:pt modelId="{D54C7083-00AE-4E23-84EE-8039FB389256}" type="pres">
      <dgm:prSet presAssocID="{B28EB1D5-6571-4D17-B74D-84700C3596CB}" presName="sibTrans" presStyleCnt="0"/>
      <dgm:spPr/>
    </dgm:pt>
    <dgm:pt modelId="{257332F9-522D-4BBF-BC01-56EAA2A0D0F5}" type="pres">
      <dgm:prSet presAssocID="{72FCE3C7-DBEC-4CD3-92FB-6AFEA66B94F3}" presName="node" presStyleLbl="alignAccFollowNode1" presStyleIdx="1" presStyleCnt="10" custScaleX="73319">
        <dgm:presLayoutVars>
          <dgm:bulletEnabled val="1"/>
        </dgm:presLayoutVars>
      </dgm:prSet>
      <dgm:spPr>
        <a:xfrm>
          <a:off x="5818365" y="88387"/>
          <a:ext cx="1299773" cy="838009"/>
        </a:xfrm>
        <a:prstGeom prst="chevron">
          <a:avLst/>
        </a:prstGeom>
      </dgm:spPr>
    </dgm:pt>
    <dgm:pt modelId="{3B114E68-F507-42B0-BC1F-F3CC66A74416}" type="pres">
      <dgm:prSet presAssocID="{1DBCECDC-A86C-4EDC-A3FB-825E2678CA2E}" presName="vSp" presStyleCnt="0"/>
      <dgm:spPr/>
    </dgm:pt>
    <dgm:pt modelId="{087DE37C-A80B-4DBC-865D-50F7A47CEEB9}" type="pres">
      <dgm:prSet presAssocID="{F08D6666-5273-4681-94BC-2DC8934F2BA8}" presName="horFlow" presStyleCnt="0"/>
      <dgm:spPr/>
    </dgm:pt>
    <dgm:pt modelId="{1EBFFECD-0C19-463E-885A-3F13373FDC4C}" type="pres">
      <dgm:prSet presAssocID="{F08D6666-5273-4681-94BC-2DC8934F2BA8}" presName="bigChev" presStyleLbl="node1" presStyleIdx="1" presStyleCnt="5" custScaleX="105140"/>
      <dgm:spPr>
        <a:xfrm>
          <a:off x="761810" y="1153568"/>
          <a:ext cx="2326208" cy="1009650"/>
        </a:xfrm>
        <a:prstGeom prst="chevron">
          <a:avLst/>
        </a:prstGeom>
      </dgm:spPr>
    </dgm:pt>
    <dgm:pt modelId="{85AD9E8C-B942-444D-8517-A8961FB18B64}" type="pres">
      <dgm:prSet presAssocID="{A53A2540-33AC-4016-879A-DC9119233820}" presName="parTrans" presStyleCnt="0"/>
      <dgm:spPr/>
    </dgm:pt>
    <dgm:pt modelId="{80AC921A-B727-4AD7-95CA-6E1950EC3068}" type="pres">
      <dgm:prSet presAssocID="{D9831BB3-B4F2-4EA9-9A56-CF7EC16EC66D}" presName="node" presStyleLbl="alignAccFollowNode1" presStyleIdx="2" presStyleCnt="10" custScaleX="207253">
        <dgm:presLayoutVars>
          <dgm:bulletEnabled val="1"/>
        </dgm:presLayoutVars>
      </dgm:prSet>
      <dgm:spPr/>
    </dgm:pt>
    <dgm:pt modelId="{C658E4DC-F1C1-466E-9D40-6B208C4DD9D8}" type="pres">
      <dgm:prSet presAssocID="{DB97BEFF-63D2-467B-B5D5-59E9A583FF3A}" presName="sibTrans" presStyleCnt="0"/>
      <dgm:spPr/>
    </dgm:pt>
    <dgm:pt modelId="{15750C7C-2997-42C0-821C-5A08A804CB57}" type="pres">
      <dgm:prSet presAssocID="{5BA3D211-74EE-488E-9065-B1E336151D14}" presName="node" presStyleLbl="alignAccFollowNode1" presStyleIdx="3" presStyleCnt="10" custScaleX="75366">
        <dgm:presLayoutVars>
          <dgm:bulletEnabled val="1"/>
        </dgm:presLayoutVars>
      </dgm:prSet>
      <dgm:spPr>
        <a:xfrm>
          <a:off x="5824504" y="1239388"/>
          <a:ext cx="1336059" cy="838009"/>
        </a:xfrm>
        <a:prstGeom prst="chevron">
          <a:avLst/>
        </a:prstGeom>
      </dgm:spPr>
    </dgm:pt>
    <dgm:pt modelId="{DFF56C49-3E99-4F8B-826E-A90163ECC3CA}" type="pres">
      <dgm:prSet presAssocID="{F08D6666-5273-4681-94BC-2DC8934F2BA8}" presName="vSp" presStyleCnt="0"/>
      <dgm:spPr/>
    </dgm:pt>
    <dgm:pt modelId="{3E354FB9-409B-4A0A-A4CE-F5786366A71C}" type="pres">
      <dgm:prSet presAssocID="{03E0FD1E-6385-44C7-8FB1-42AAC85316DE}" presName="horFlow" presStyleCnt="0"/>
      <dgm:spPr/>
    </dgm:pt>
    <dgm:pt modelId="{5FC4DF80-FCCD-4579-B0D4-108CC8B26F71}" type="pres">
      <dgm:prSet presAssocID="{03E0FD1E-6385-44C7-8FB1-42AAC85316DE}" presName="bigChev" presStyleLbl="node1" presStyleIdx="2" presStyleCnt="5" custScaleX="105140"/>
      <dgm:spPr>
        <a:xfrm>
          <a:off x="761810" y="2304569"/>
          <a:ext cx="2326208" cy="1009650"/>
        </a:xfrm>
        <a:prstGeom prst="chevron">
          <a:avLst/>
        </a:prstGeom>
      </dgm:spPr>
    </dgm:pt>
    <dgm:pt modelId="{CBBE7DF9-4F17-4A63-89EF-24FD6B96E1E1}" type="pres">
      <dgm:prSet presAssocID="{5ADC3D2D-5918-41DB-8EB3-9F0F3D1E27A9}" presName="parTrans" presStyleCnt="0"/>
      <dgm:spPr/>
    </dgm:pt>
    <dgm:pt modelId="{E540369B-7194-4D10-9903-B54138B7656B}" type="pres">
      <dgm:prSet presAssocID="{7D988901-4514-436E-A638-9D6ED5F7855B}" presName="node" presStyleLbl="alignAccFollowNode1" presStyleIdx="4" presStyleCnt="10" custScaleX="204911">
        <dgm:presLayoutVars>
          <dgm:bulletEnabled val="1"/>
        </dgm:presLayoutVars>
      </dgm:prSet>
      <dgm:spPr/>
    </dgm:pt>
    <dgm:pt modelId="{145AB109-BB4C-453D-86F3-6A99F4BBDC99}" type="pres">
      <dgm:prSet presAssocID="{4F00820E-A848-4C39-8252-7C14BB098CD0}" presName="sibTrans" presStyleCnt="0"/>
      <dgm:spPr/>
    </dgm:pt>
    <dgm:pt modelId="{CC42668B-367B-4492-9B53-8842B05182A5}" type="pres">
      <dgm:prSet presAssocID="{573B8F2D-426E-4BD5-9AF8-43A7558CCB92}" presName="node" presStyleLbl="alignAccFollowNode1" presStyleIdx="5" presStyleCnt="10" custScaleX="77507">
        <dgm:presLayoutVars>
          <dgm:bulletEnabled val="1"/>
        </dgm:presLayoutVars>
      </dgm:prSet>
      <dgm:spPr>
        <a:xfrm>
          <a:off x="5786563" y="2390389"/>
          <a:ext cx="1374021" cy="838009"/>
        </a:xfrm>
        <a:prstGeom prst="chevron">
          <a:avLst/>
        </a:prstGeom>
      </dgm:spPr>
    </dgm:pt>
    <dgm:pt modelId="{F81C0027-D1F9-49F7-8EC2-A524C3B3D392}" type="pres">
      <dgm:prSet presAssocID="{03E0FD1E-6385-44C7-8FB1-42AAC85316DE}" presName="vSp" presStyleCnt="0"/>
      <dgm:spPr/>
    </dgm:pt>
    <dgm:pt modelId="{EB90C11B-CFE4-4343-8434-A70A22DF2C3A}" type="pres">
      <dgm:prSet presAssocID="{091E991D-19A8-48A1-8C54-BA9F3BF76402}" presName="horFlow" presStyleCnt="0"/>
      <dgm:spPr/>
    </dgm:pt>
    <dgm:pt modelId="{409038DE-4BB0-4AE3-A8F8-FAA56D421135}" type="pres">
      <dgm:prSet presAssocID="{091E991D-19A8-48A1-8C54-BA9F3BF76402}" presName="bigChev" presStyleLbl="node1" presStyleIdx="3" presStyleCnt="5" custScaleX="105140"/>
      <dgm:spPr>
        <a:xfrm>
          <a:off x="761810" y="3455570"/>
          <a:ext cx="2326208" cy="1009650"/>
        </a:xfrm>
        <a:prstGeom prst="chevron">
          <a:avLst/>
        </a:prstGeom>
      </dgm:spPr>
    </dgm:pt>
    <dgm:pt modelId="{B15B2409-E22A-4002-85FD-91D7DA227645}" type="pres">
      <dgm:prSet presAssocID="{9F0709FE-6A09-4CAA-A909-93E09D264A0D}" presName="parTrans" presStyleCnt="0"/>
      <dgm:spPr/>
    </dgm:pt>
    <dgm:pt modelId="{73CC9239-5231-499F-A450-1C91875D672C}" type="pres">
      <dgm:prSet presAssocID="{BEFD0E67-91F6-4E26-9BAA-293DF3D48CAF}" presName="node" presStyleLbl="alignAccFollowNode1" presStyleIdx="6" presStyleCnt="10" custScaleX="204256">
        <dgm:presLayoutVars>
          <dgm:bulletEnabled val="1"/>
        </dgm:presLayoutVars>
      </dgm:prSet>
      <dgm:spPr/>
    </dgm:pt>
    <dgm:pt modelId="{0DD3B621-4841-4518-B617-A531C0578C51}" type="pres">
      <dgm:prSet presAssocID="{48DBF602-FAC2-4947-906C-8A42BA8FA25A}" presName="sibTrans" presStyleCnt="0"/>
      <dgm:spPr/>
    </dgm:pt>
    <dgm:pt modelId="{D17585F9-6BD6-4E45-A383-0901772544D1}" type="pres">
      <dgm:prSet presAssocID="{D0FE551D-F9EF-4551-801F-50722666C04E}" presName="node" presStyleLbl="alignAccFollowNode1" presStyleIdx="7" presStyleCnt="10" custScaleX="82135">
        <dgm:presLayoutVars>
          <dgm:bulletEnabled val="1"/>
        </dgm:presLayoutVars>
      </dgm:prSet>
      <dgm:spPr>
        <a:xfrm>
          <a:off x="5775941" y="3541390"/>
          <a:ext cx="1456062" cy="838009"/>
        </a:xfrm>
        <a:prstGeom prst="chevron">
          <a:avLst/>
        </a:prstGeom>
      </dgm:spPr>
    </dgm:pt>
    <dgm:pt modelId="{61B78441-9F66-4A40-ACCE-BE82F47D9433}" type="pres">
      <dgm:prSet presAssocID="{091E991D-19A8-48A1-8C54-BA9F3BF76402}" presName="vSp" presStyleCnt="0"/>
      <dgm:spPr/>
    </dgm:pt>
    <dgm:pt modelId="{A5C2395B-B07C-48F7-9C7B-A3FC3FDB589C}" type="pres">
      <dgm:prSet presAssocID="{72F407EA-EAC4-4F37-A6F7-EC2CA675C77C}" presName="horFlow" presStyleCnt="0"/>
      <dgm:spPr/>
    </dgm:pt>
    <dgm:pt modelId="{6EE23E8A-7EDB-4D49-AD31-E2FF46039047}" type="pres">
      <dgm:prSet presAssocID="{72F407EA-EAC4-4F37-A6F7-EC2CA675C77C}" presName="bigChev" presStyleLbl="node1" presStyleIdx="4" presStyleCnt="5" custScaleX="109490"/>
      <dgm:spPr>
        <a:xfrm>
          <a:off x="761810" y="4606571"/>
          <a:ext cx="2422453" cy="1009650"/>
        </a:xfrm>
        <a:prstGeom prst="chevron">
          <a:avLst/>
        </a:prstGeom>
      </dgm:spPr>
    </dgm:pt>
    <dgm:pt modelId="{52918F78-EBAF-425A-84FA-1A76ED0FA1CD}" type="pres">
      <dgm:prSet presAssocID="{CF1AECE0-075C-4E25-AD5D-9FD825C8E060}" presName="parTrans" presStyleCnt="0"/>
      <dgm:spPr/>
    </dgm:pt>
    <dgm:pt modelId="{E89A8347-6460-4645-B1FC-94640B900990}" type="pres">
      <dgm:prSet presAssocID="{60DE0307-C172-44B3-9E45-242883337EDD}" presName="node" presStyleLbl="alignAccFollowNode1" presStyleIdx="8" presStyleCnt="10" custScaleX="208662">
        <dgm:presLayoutVars>
          <dgm:bulletEnabled val="1"/>
        </dgm:presLayoutVars>
      </dgm:prSet>
      <dgm:spPr/>
    </dgm:pt>
    <dgm:pt modelId="{9C71F0B7-F50F-4F10-B05D-2D2125DE26AB}" type="pres">
      <dgm:prSet presAssocID="{35D15BC7-6F7A-40D6-93A2-0B46F685111C}" presName="sibTrans" presStyleCnt="0"/>
      <dgm:spPr/>
    </dgm:pt>
    <dgm:pt modelId="{8BFB10FD-BB0D-4708-9651-4E5968F0BF74}" type="pres">
      <dgm:prSet presAssocID="{2F3AF74F-9DF8-4800-B7C2-16B3B6500993}" presName="node" presStyleLbl="alignAccFollowNode1" presStyleIdx="9" presStyleCnt="10" custScaleX="80248">
        <dgm:presLayoutVars>
          <dgm:bulletEnabled val="1"/>
        </dgm:presLayoutVars>
      </dgm:prSet>
      <dgm:spPr>
        <a:xfrm>
          <a:off x="5943584" y="4692391"/>
          <a:ext cx="1422604" cy="838009"/>
        </a:xfrm>
        <a:prstGeom prst="chevron">
          <a:avLst/>
        </a:prstGeom>
      </dgm:spPr>
    </dgm:pt>
  </dgm:ptLst>
  <dgm:cxnLst>
    <dgm:cxn modelId="{B8305801-932D-499E-B9C0-7AB5EDFA71A4}" type="presOf" srcId="{573B8F2D-426E-4BD5-9AF8-43A7558CCB92}" destId="{CC42668B-367B-4492-9B53-8842B05182A5}" srcOrd="0" destOrd="0" presId="urn:microsoft.com/office/officeart/2005/8/layout/lProcess3"/>
    <dgm:cxn modelId="{7EF68302-A557-474A-BC81-F800FB261CEA}" type="presOf" srcId="{D0FE551D-F9EF-4551-801F-50722666C04E}" destId="{D17585F9-6BD6-4E45-A383-0901772544D1}" srcOrd="0" destOrd="0" presId="urn:microsoft.com/office/officeart/2005/8/layout/lProcess3"/>
    <dgm:cxn modelId="{58190103-EFF5-4DE9-A4C6-4F3B4157CF54}" srcId="{72F407EA-EAC4-4F37-A6F7-EC2CA675C77C}" destId="{2F3AF74F-9DF8-4800-B7C2-16B3B6500993}" srcOrd="1" destOrd="0" parTransId="{15142983-A13E-418B-868E-D894AB125B28}" sibTransId="{42E8A811-4648-4B23-BC8A-28A82D1144BF}"/>
    <dgm:cxn modelId="{646A660A-EF88-4624-9CC1-35F9709B5CC9}" type="presOf" srcId="{F08D6666-5273-4681-94BC-2DC8934F2BA8}" destId="{1EBFFECD-0C19-463E-885A-3F13373FDC4C}" srcOrd="0" destOrd="0" presId="urn:microsoft.com/office/officeart/2005/8/layout/lProcess3"/>
    <dgm:cxn modelId="{1BE1E022-F3A4-46B8-BEF8-6BD221BB7AC5}" srcId="{35231546-21AE-4737-B9CC-A89AE1AD5B65}" destId="{72F407EA-EAC4-4F37-A6F7-EC2CA675C77C}" srcOrd="4" destOrd="0" parTransId="{2EAB3282-51C3-4A07-AFD0-13BF55C5EEFD}" sibTransId="{06E13D2C-9E9F-4170-9A7E-405CBD869A5E}"/>
    <dgm:cxn modelId="{D1BB7B2F-96BA-4CF1-BC20-74A5A15E80D0}" type="presOf" srcId="{5BA3D211-74EE-488E-9065-B1E336151D14}" destId="{15750C7C-2997-42C0-821C-5A08A804CB57}" srcOrd="0" destOrd="0" presId="urn:microsoft.com/office/officeart/2005/8/layout/lProcess3"/>
    <dgm:cxn modelId="{FCFBCB30-D6EA-4171-8BE0-3508509BD07A}" srcId="{35231546-21AE-4737-B9CC-A89AE1AD5B65}" destId="{1DBCECDC-A86C-4EDC-A3FB-825E2678CA2E}" srcOrd="0" destOrd="0" parTransId="{F4F6D32F-EF5E-4B16-9090-6C043315705F}" sibTransId="{B114A288-0A93-4B02-AE0C-21C3EE96B219}"/>
    <dgm:cxn modelId="{A4AF865D-EA11-4510-BD24-758F00511C94}" type="presOf" srcId="{7D988901-4514-436E-A638-9D6ED5F7855B}" destId="{E540369B-7194-4D10-9903-B54138B7656B}" srcOrd="0" destOrd="0" presId="urn:microsoft.com/office/officeart/2005/8/layout/lProcess3"/>
    <dgm:cxn modelId="{3F6FCF67-905E-4892-A5E6-B8F5656EDDBE}" type="presOf" srcId="{72F407EA-EAC4-4F37-A6F7-EC2CA675C77C}" destId="{6EE23E8A-7EDB-4D49-AD31-E2FF46039047}" srcOrd="0" destOrd="0" presId="urn:microsoft.com/office/officeart/2005/8/layout/lProcess3"/>
    <dgm:cxn modelId="{3A0ACC49-4127-4DBE-9CA0-12E8CE96D2A9}" srcId="{091E991D-19A8-48A1-8C54-BA9F3BF76402}" destId="{D0FE551D-F9EF-4551-801F-50722666C04E}" srcOrd="1" destOrd="0" parTransId="{860274F2-F832-44E6-ACA1-F43F93CD1E13}" sibTransId="{4A42515A-CBE2-48E2-AF13-4B0607EBFE86}"/>
    <dgm:cxn modelId="{15B8046A-9DD2-40E8-9245-4FED74144F48}" type="presOf" srcId="{2F3AF74F-9DF8-4800-B7C2-16B3B6500993}" destId="{8BFB10FD-BB0D-4708-9651-4E5968F0BF74}" srcOrd="0" destOrd="0" presId="urn:microsoft.com/office/officeart/2005/8/layout/lProcess3"/>
    <dgm:cxn modelId="{33A40F4B-C103-4CE3-B5B7-6ED8DB429FFB}" srcId="{35231546-21AE-4737-B9CC-A89AE1AD5B65}" destId="{091E991D-19A8-48A1-8C54-BA9F3BF76402}" srcOrd="3" destOrd="0" parTransId="{D40A9A07-5BE0-400B-8571-4D605910D6A1}" sibTransId="{E721662D-5DFA-46AD-8161-F97104433861}"/>
    <dgm:cxn modelId="{7A8C896B-719E-42A4-B61B-E9F108426B9E}" srcId="{35231546-21AE-4737-B9CC-A89AE1AD5B65}" destId="{F08D6666-5273-4681-94BC-2DC8934F2BA8}" srcOrd="1" destOrd="0" parTransId="{AC52C443-728A-49D5-A50B-4228F7B54D22}" sibTransId="{8151E218-EBC5-4FA4-80D5-7B22B94D117C}"/>
    <dgm:cxn modelId="{258ADE6C-FC9B-4EA4-A3F2-91537FB14263}" srcId="{35231546-21AE-4737-B9CC-A89AE1AD5B65}" destId="{03E0FD1E-6385-44C7-8FB1-42AAC85316DE}" srcOrd="2" destOrd="0" parTransId="{43935F95-9A31-4A27-AEAF-CC15850BDB4A}" sibTransId="{D5B549EF-D7E1-4698-AAA8-70C4734A43FA}"/>
    <dgm:cxn modelId="{A05EEB6D-5039-4FF8-B2EB-B72C9DEBAD22}" srcId="{1DBCECDC-A86C-4EDC-A3FB-825E2678CA2E}" destId="{72FCE3C7-DBEC-4CD3-92FB-6AFEA66B94F3}" srcOrd="1" destOrd="0" parTransId="{23BD0EC6-569B-4C56-9321-7377F54D427F}" sibTransId="{4D0F20F7-C8A2-4F05-9037-796942392DDB}"/>
    <dgm:cxn modelId="{46D47984-57A8-475E-91B2-DC0D48F46017}" type="presOf" srcId="{35231546-21AE-4737-B9CC-A89AE1AD5B65}" destId="{125C3AB5-A55C-406F-A154-13FB517C1634}" srcOrd="0" destOrd="0" presId="urn:microsoft.com/office/officeart/2005/8/layout/lProcess3"/>
    <dgm:cxn modelId="{ADC4D688-7FF1-4B7F-9CD7-9B2E5186B458}" type="presOf" srcId="{60DE0307-C172-44B3-9E45-242883337EDD}" destId="{E89A8347-6460-4645-B1FC-94640B900990}" srcOrd="0" destOrd="0" presId="urn:microsoft.com/office/officeart/2005/8/layout/lProcess3"/>
    <dgm:cxn modelId="{3ABB7F8B-4FFF-4DA2-B2BC-FC31D3FAF4E9}" type="presOf" srcId="{D9831BB3-B4F2-4EA9-9A56-CF7EC16EC66D}" destId="{80AC921A-B727-4AD7-95CA-6E1950EC3068}" srcOrd="0" destOrd="0" presId="urn:microsoft.com/office/officeart/2005/8/layout/lProcess3"/>
    <dgm:cxn modelId="{1E218D94-0E81-44C9-904C-D41C5A428684}" type="presOf" srcId="{03E0FD1E-6385-44C7-8FB1-42AAC85316DE}" destId="{5FC4DF80-FCCD-4579-B0D4-108CC8B26F71}" srcOrd="0" destOrd="0" presId="urn:microsoft.com/office/officeart/2005/8/layout/lProcess3"/>
    <dgm:cxn modelId="{CAA668A5-71E4-4F77-9CBD-9CEA64C0F2FD}" type="presOf" srcId="{091E991D-19A8-48A1-8C54-BA9F3BF76402}" destId="{409038DE-4BB0-4AE3-A8F8-FAA56D421135}" srcOrd="0" destOrd="0" presId="urn:microsoft.com/office/officeart/2005/8/layout/lProcess3"/>
    <dgm:cxn modelId="{CB53A3A9-C815-4959-9A78-3EB94EB54D6F}" srcId="{03E0FD1E-6385-44C7-8FB1-42AAC85316DE}" destId="{573B8F2D-426E-4BD5-9AF8-43A7558CCB92}" srcOrd="1" destOrd="0" parTransId="{3D685297-F335-4C49-813D-C1910C8DDBFD}" sibTransId="{C52ADDA9-9F22-4B87-B232-F688DB79C0D5}"/>
    <dgm:cxn modelId="{512CF4B7-89D7-490F-95A6-924EA1CDD7DF}" srcId="{1DBCECDC-A86C-4EDC-A3FB-825E2678CA2E}" destId="{77108244-DC16-4214-BBDB-EAE200BE56B6}" srcOrd="0" destOrd="0" parTransId="{B1BB765E-00FB-49ED-B3CB-46D13AEBEBD6}" sibTransId="{B28EB1D5-6571-4D17-B74D-84700C3596CB}"/>
    <dgm:cxn modelId="{E9DAEBBD-C1C4-4502-9B36-1F8E2A6D64C1}" type="presOf" srcId="{72FCE3C7-DBEC-4CD3-92FB-6AFEA66B94F3}" destId="{257332F9-522D-4BBF-BC01-56EAA2A0D0F5}" srcOrd="0" destOrd="0" presId="urn:microsoft.com/office/officeart/2005/8/layout/lProcess3"/>
    <dgm:cxn modelId="{AFF11AC0-B96E-4105-A274-F7D0897AA02B}" srcId="{091E991D-19A8-48A1-8C54-BA9F3BF76402}" destId="{BEFD0E67-91F6-4E26-9BAA-293DF3D48CAF}" srcOrd="0" destOrd="0" parTransId="{9F0709FE-6A09-4CAA-A909-93E09D264A0D}" sibTransId="{48DBF602-FAC2-4947-906C-8A42BA8FA25A}"/>
    <dgm:cxn modelId="{3E3082C0-9294-4C66-B602-09F8A4F501C6}" srcId="{F08D6666-5273-4681-94BC-2DC8934F2BA8}" destId="{D9831BB3-B4F2-4EA9-9A56-CF7EC16EC66D}" srcOrd="0" destOrd="0" parTransId="{A53A2540-33AC-4016-879A-DC9119233820}" sibTransId="{DB97BEFF-63D2-467B-B5D5-59E9A583FF3A}"/>
    <dgm:cxn modelId="{89C451CD-4ABD-4581-9FEA-257CBCF78AFC}" type="presOf" srcId="{BEFD0E67-91F6-4E26-9BAA-293DF3D48CAF}" destId="{73CC9239-5231-499F-A450-1C91875D672C}" srcOrd="0" destOrd="0" presId="urn:microsoft.com/office/officeart/2005/8/layout/lProcess3"/>
    <dgm:cxn modelId="{F15FBDD5-EC2E-42B8-A235-B47BB8FA92D1}" srcId="{03E0FD1E-6385-44C7-8FB1-42AAC85316DE}" destId="{7D988901-4514-436E-A638-9D6ED5F7855B}" srcOrd="0" destOrd="0" parTransId="{5ADC3D2D-5918-41DB-8EB3-9F0F3D1E27A9}" sibTransId="{4F00820E-A848-4C39-8252-7C14BB098CD0}"/>
    <dgm:cxn modelId="{035501E3-5D72-4D4D-86DD-D3B9ABF8393A}" type="presOf" srcId="{77108244-DC16-4214-BBDB-EAE200BE56B6}" destId="{43CAF9EE-A51F-4AC8-9CA7-BC8A0E508E6F}" srcOrd="0" destOrd="0" presId="urn:microsoft.com/office/officeart/2005/8/layout/lProcess3"/>
    <dgm:cxn modelId="{F11651E8-DA46-4A28-80B3-5BBECEFC9D93}" type="presOf" srcId="{1DBCECDC-A86C-4EDC-A3FB-825E2678CA2E}" destId="{44107555-AECE-4B44-862D-60F5818B2802}" srcOrd="0" destOrd="0" presId="urn:microsoft.com/office/officeart/2005/8/layout/lProcess3"/>
    <dgm:cxn modelId="{9F32A1F5-3D05-4F0A-9D4A-EEAC313C2A62}" srcId="{72F407EA-EAC4-4F37-A6F7-EC2CA675C77C}" destId="{60DE0307-C172-44B3-9E45-242883337EDD}" srcOrd="0" destOrd="0" parTransId="{CF1AECE0-075C-4E25-AD5D-9FD825C8E060}" sibTransId="{35D15BC7-6F7A-40D6-93A2-0B46F685111C}"/>
    <dgm:cxn modelId="{56E58EFE-66F6-4001-B4FE-0B2A75C1E251}" srcId="{F08D6666-5273-4681-94BC-2DC8934F2BA8}" destId="{5BA3D211-74EE-488E-9065-B1E336151D14}" srcOrd="1" destOrd="0" parTransId="{D31B97F7-C2EF-4062-8AC9-58E6D62E9456}" sibTransId="{F9D4BEF2-55DF-44E2-8FD3-784331591298}"/>
    <dgm:cxn modelId="{3D33C125-DFC1-4ED7-99F1-573EDB706889}" type="presParOf" srcId="{125C3AB5-A55C-406F-A154-13FB517C1634}" destId="{0FAF3D1F-49F6-4CF3-AF37-27A1495E167F}" srcOrd="0" destOrd="0" presId="urn:microsoft.com/office/officeart/2005/8/layout/lProcess3"/>
    <dgm:cxn modelId="{B167AB0B-625C-4B2B-B078-BBEF9847AF53}" type="presParOf" srcId="{0FAF3D1F-49F6-4CF3-AF37-27A1495E167F}" destId="{44107555-AECE-4B44-862D-60F5818B2802}" srcOrd="0" destOrd="0" presId="urn:microsoft.com/office/officeart/2005/8/layout/lProcess3"/>
    <dgm:cxn modelId="{B9D9E1D1-2735-4331-904A-A73F14D286A1}" type="presParOf" srcId="{0FAF3D1F-49F6-4CF3-AF37-27A1495E167F}" destId="{458203F3-CE74-4E76-AF48-60042455FCF7}" srcOrd="1" destOrd="0" presId="urn:microsoft.com/office/officeart/2005/8/layout/lProcess3"/>
    <dgm:cxn modelId="{94821EA8-4A57-4B05-A3FE-DAFBDB916FBF}" type="presParOf" srcId="{0FAF3D1F-49F6-4CF3-AF37-27A1495E167F}" destId="{43CAF9EE-A51F-4AC8-9CA7-BC8A0E508E6F}" srcOrd="2" destOrd="0" presId="urn:microsoft.com/office/officeart/2005/8/layout/lProcess3"/>
    <dgm:cxn modelId="{8B2B61B0-80F9-41B2-B7F9-F8F3675097BE}" type="presParOf" srcId="{0FAF3D1F-49F6-4CF3-AF37-27A1495E167F}" destId="{D54C7083-00AE-4E23-84EE-8039FB389256}" srcOrd="3" destOrd="0" presId="urn:microsoft.com/office/officeart/2005/8/layout/lProcess3"/>
    <dgm:cxn modelId="{F4AEFEC7-0850-4AB5-99C7-69873E618FDE}" type="presParOf" srcId="{0FAF3D1F-49F6-4CF3-AF37-27A1495E167F}" destId="{257332F9-522D-4BBF-BC01-56EAA2A0D0F5}" srcOrd="4" destOrd="0" presId="urn:microsoft.com/office/officeart/2005/8/layout/lProcess3"/>
    <dgm:cxn modelId="{50E23219-85B7-4075-924B-0DF4129AC356}" type="presParOf" srcId="{125C3AB5-A55C-406F-A154-13FB517C1634}" destId="{3B114E68-F507-42B0-BC1F-F3CC66A74416}" srcOrd="1" destOrd="0" presId="urn:microsoft.com/office/officeart/2005/8/layout/lProcess3"/>
    <dgm:cxn modelId="{9A4EA954-3DC9-49E4-A2AC-1CCE27AB29AF}" type="presParOf" srcId="{125C3AB5-A55C-406F-A154-13FB517C1634}" destId="{087DE37C-A80B-4DBC-865D-50F7A47CEEB9}" srcOrd="2" destOrd="0" presId="urn:microsoft.com/office/officeart/2005/8/layout/lProcess3"/>
    <dgm:cxn modelId="{4101B326-F5DF-407C-9143-32589BAF6EF7}" type="presParOf" srcId="{087DE37C-A80B-4DBC-865D-50F7A47CEEB9}" destId="{1EBFFECD-0C19-463E-885A-3F13373FDC4C}" srcOrd="0" destOrd="0" presId="urn:microsoft.com/office/officeart/2005/8/layout/lProcess3"/>
    <dgm:cxn modelId="{62E6F89F-F4C5-4A06-AD35-B3DF092B481F}" type="presParOf" srcId="{087DE37C-A80B-4DBC-865D-50F7A47CEEB9}" destId="{85AD9E8C-B942-444D-8517-A8961FB18B64}" srcOrd="1" destOrd="0" presId="urn:microsoft.com/office/officeart/2005/8/layout/lProcess3"/>
    <dgm:cxn modelId="{FE73007F-87A7-43C0-A804-809634305A10}" type="presParOf" srcId="{087DE37C-A80B-4DBC-865D-50F7A47CEEB9}" destId="{80AC921A-B727-4AD7-95CA-6E1950EC3068}" srcOrd="2" destOrd="0" presId="urn:microsoft.com/office/officeart/2005/8/layout/lProcess3"/>
    <dgm:cxn modelId="{1A18114F-E059-4555-B016-1A2964B6F0A4}" type="presParOf" srcId="{087DE37C-A80B-4DBC-865D-50F7A47CEEB9}" destId="{C658E4DC-F1C1-466E-9D40-6B208C4DD9D8}" srcOrd="3" destOrd="0" presId="urn:microsoft.com/office/officeart/2005/8/layout/lProcess3"/>
    <dgm:cxn modelId="{0880303D-2AF7-4991-8787-53A5B6674786}" type="presParOf" srcId="{087DE37C-A80B-4DBC-865D-50F7A47CEEB9}" destId="{15750C7C-2997-42C0-821C-5A08A804CB57}" srcOrd="4" destOrd="0" presId="urn:microsoft.com/office/officeart/2005/8/layout/lProcess3"/>
    <dgm:cxn modelId="{CE3AE5C2-B2C1-40D2-B82B-D432975D8B39}" type="presParOf" srcId="{125C3AB5-A55C-406F-A154-13FB517C1634}" destId="{DFF56C49-3E99-4F8B-826E-A90163ECC3CA}" srcOrd="3" destOrd="0" presId="urn:microsoft.com/office/officeart/2005/8/layout/lProcess3"/>
    <dgm:cxn modelId="{2EC61563-0148-448F-A9AE-2602FDE50607}" type="presParOf" srcId="{125C3AB5-A55C-406F-A154-13FB517C1634}" destId="{3E354FB9-409B-4A0A-A4CE-F5786366A71C}" srcOrd="4" destOrd="0" presId="urn:microsoft.com/office/officeart/2005/8/layout/lProcess3"/>
    <dgm:cxn modelId="{F27DF85D-C3F0-4D7B-B487-7DD31420A33B}" type="presParOf" srcId="{3E354FB9-409B-4A0A-A4CE-F5786366A71C}" destId="{5FC4DF80-FCCD-4579-B0D4-108CC8B26F71}" srcOrd="0" destOrd="0" presId="urn:microsoft.com/office/officeart/2005/8/layout/lProcess3"/>
    <dgm:cxn modelId="{74B99970-0EAD-4D22-A276-4B0014FB8B86}" type="presParOf" srcId="{3E354FB9-409B-4A0A-A4CE-F5786366A71C}" destId="{CBBE7DF9-4F17-4A63-89EF-24FD6B96E1E1}" srcOrd="1" destOrd="0" presId="urn:microsoft.com/office/officeart/2005/8/layout/lProcess3"/>
    <dgm:cxn modelId="{6D11187E-A558-4585-AA8F-E78AA98F4643}" type="presParOf" srcId="{3E354FB9-409B-4A0A-A4CE-F5786366A71C}" destId="{E540369B-7194-4D10-9903-B54138B7656B}" srcOrd="2" destOrd="0" presId="urn:microsoft.com/office/officeart/2005/8/layout/lProcess3"/>
    <dgm:cxn modelId="{4E190EDC-7F98-4A8B-97A2-6CCD15B7B100}" type="presParOf" srcId="{3E354FB9-409B-4A0A-A4CE-F5786366A71C}" destId="{145AB109-BB4C-453D-86F3-6A99F4BBDC99}" srcOrd="3" destOrd="0" presId="urn:microsoft.com/office/officeart/2005/8/layout/lProcess3"/>
    <dgm:cxn modelId="{11BF93B3-C1E6-440B-87F5-C6B1D09F8629}" type="presParOf" srcId="{3E354FB9-409B-4A0A-A4CE-F5786366A71C}" destId="{CC42668B-367B-4492-9B53-8842B05182A5}" srcOrd="4" destOrd="0" presId="urn:microsoft.com/office/officeart/2005/8/layout/lProcess3"/>
    <dgm:cxn modelId="{D2CF5A5F-AD2D-4F8C-A8DB-B688A35786BB}" type="presParOf" srcId="{125C3AB5-A55C-406F-A154-13FB517C1634}" destId="{F81C0027-D1F9-49F7-8EC2-A524C3B3D392}" srcOrd="5" destOrd="0" presId="urn:microsoft.com/office/officeart/2005/8/layout/lProcess3"/>
    <dgm:cxn modelId="{870A8320-E476-42F2-BDBF-1EF582991916}" type="presParOf" srcId="{125C3AB5-A55C-406F-A154-13FB517C1634}" destId="{EB90C11B-CFE4-4343-8434-A70A22DF2C3A}" srcOrd="6" destOrd="0" presId="urn:microsoft.com/office/officeart/2005/8/layout/lProcess3"/>
    <dgm:cxn modelId="{47201CFA-4CD4-4EC9-AF5F-9D730D2AB6CC}" type="presParOf" srcId="{EB90C11B-CFE4-4343-8434-A70A22DF2C3A}" destId="{409038DE-4BB0-4AE3-A8F8-FAA56D421135}" srcOrd="0" destOrd="0" presId="urn:microsoft.com/office/officeart/2005/8/layout/lProcess3"/>
    <dgm:cxn modelId="{64896CE3-6A0E-4F46-8A1B-18A7D1270286}" type="presParOf" srcId="{EB90C11B-CFE4-4343-8434-A70A22DF2C3A}" destId="{B15B2409-E22A-4002-85FD-91D7DA227645}" srcOrd="1" destOrd="0" presId="urn:microsoft.com/office/officeart/2005/8/layout/lProcess3"/>
    <dgm:cxn modelId="{7AA4EEBA-A828-453D-BB9A-23F94FAC093C}" type="presParOf" srcId="{EB90C11B-CFE4-4343-8434-A70A22DF2C3A}" destId="{73CC9239-5231-499F-A450-1C91875D672C}" srcOrd="2" destOrd="0" presId="urn:microsoft.com/office/officeart/2005/8/layout/lProcess3"/>
    <dgm:cxn modelId="{49B2C3BC-3B32-4D2E-831B-5D9ACD16C814}" type="presParOf" srcId="{EB90C11B-CFE4-4343-8434-A70A22DF2C3A}" destId="{0DD3B621-4841-4518-B617-A531C0578C51}" srcOrd="3" destOrd="0" presId="urn:microsoft.com/office/officeart/2005/8/layout/lProcess3"/>
    <dgm:cxn modelId="{52162DA6-0D46-463E-B916-C7A0630B6700}" type="presParOf" srcId="{EB90C11B-CFE4-4343-8434-A70A22DF2C3A}" destId="{D17585F9-6BD6-4E45-A383-0901772544D1}" srcOrd="4" destOrd="0" presId="urn:microsoft.com/office/officeart/2005/8/layout/lProcess3"/>
    <dgm:cxn modelId="{C03A082A-3D9C-4E58-BFA0-E7A3D872CC02}" type="presParOf" srcId="{125C3AB5-A55C-406F-A154-13FB517C1634}" destId="{61B78441-9F66-4A40-ACCE-BE82F47D9433}" srcOrd="7" destOrd="0" presId="urn:microsoft.com/office/officeart/2005/8/layout/lProcess3"/>
    <dgm:cxn modelId="{15D69FDB-A67F-4A38-97E5-C3F445AE3FD8}" type="presParOf" srcId="{125C3AB5-A55C-406F-A154-13FB517C1634}" destId="{A5C2395B-B07C-48F7-9C7B-A3FC3FDB589C}" srcOrd="8" destOrd="0" presId="urn:microsoft.com/office/officeart/2005/8/layout/lProcess3"/>
    <dgm:cxn modelId="{B7235B9E-2C43-46A5-B547-B9FB9FB38A62}" type="presParOf" srcId="{A5C2395B-B07C-48F7-9C7B-A3FC3FDB589C}" destId="{6EE23E8A-7EDB-4D49-AD31-E2FF46039047}" srcOrd="0" destOrd="0" presId="urn:microsoft.com/office/officeart/2005/8/layout/lProcess3"/>
    <dgm:cxn modelId="{B1924E38-D23D-4B7A-A1F6-397CCE05BD64}" type="presParOf" srcId="{A5C2395B-B07C-48F7-9C7B-A3FC3FDB589C}" destId="{52918F78-EBAF-425A-84FA-1A76ED0FA1CD}" srcOrd="1" destOrd="0" presId="urn:microsoft.com/office/officeart/2005/8/layout/lProcess3"/>
    <dgm:cxn modelId="{7DC1D3B6-5006-48DB-8896-EEE9822D9B49}" type="presParOf" srcId="{A5C2395B-B07C-48F7-9C7B-A3FC3FDB589C}" destId="{E89A8347-6460-4645-B1FC-94640B900990}" srcOrd="2" destOrd="0" presId="urn:microsoft.com/office/officeart/2005/8/layout/lProcess3"/>
    <dgm:cxn modelId="{C97DCC6E-2672-4DA3-9D20-122D67EB02AD}" type="presParOf" srcId="{A5C2395B-B07C-48F7-9C7B-A3FC3FDB589C}" destId="{9C71F0B7-F50F-4F10-B05D-2D2125DE26AB}" srcOrd="3" destOrd="0" presId="urn:microsoft.com/office/officeart/2005/8/layout/lProcess3"/>
    <dgm:cxn modelId="{C1960C90-085D-4F95-B4F6-9DE315322A74}" type="presParOf" srcId="{A5C2395B-B07C-48F7-9C7B-A3FC3FDB589C}" destId="{8BFB10FD-BB0D-4708-9651-4E5968F0BF7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231546-21AE-4737-B9CC-A89AE1AD5B65}" type="doc">
      <dgm:prSet loTypeId="urn:microsoft.com/office/officeart/2005/8/layout/l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DBCECDC-A86C-4EDC-A3FB-825E2678CA2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Graduado Espe</a:t>
          </a:r>
        </a:p>
      </dgm:t>
    </dgm:pt>
    <dgm:pt modelId="{F4F6D32F-EF5E-4B16-9090-6C043315705F}" type="par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4A288-0A93-4B02-AE0C-21C3EE96B219}" type="sib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08244-DC16-4214-BBDB-EAE200BE56B6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el haber sido graduado de la Universidad de las Fuerzas Armadas -ESPE influye en mejores oportunidades laborales y profesionales?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B765E-00FB-49ED-B3CB-46D13AEBEBD6}" type="par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EB1D5-6571-4D17-B74D-84700C3596CB}" type="sib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D6666-5273-4681-94BC-2DC8934F2BA8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Recomendación como centro de estudio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52C443-728A-49D5-A50B-4228F7B54D22}" type="par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1E218-EBC5-4FA4-80D5-7B22B94D117C}" type="sib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1BB3-B4F2-4EA9-9A56-CF7EC16EC66D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¿Considerando la aceptación laboral que ha tenido, recomendaría usted la Universidad de las Fuerzas Armadas -ESPE como centro de educación superior para realizar estudios de grado o posgrado?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A2540-33AC-4016-879A-DC9119233820}" type="par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7BEFF-63D2-467B-B5D5-59E9A583FF3A}" type="sib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0FD1E-6385-44C7-8FB1-42AAC85316D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Categoría A</a:t>
          </a:r>
        </a:p>
      </dgm:t>
    </dgm:pt>
    <dgm:pt modelId="{43935F95-9A31-4A27-AEAF-CC15850BDB4A}" type="par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549EF-D7E1-4698-AAA8-70C4734A43FA}" type="sib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88901-4514-436E-A638-9D6ED5F7855B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usted que la Universidad de las Fuerzas Armadas - ESPE al poseer la categoría A (otorgada por el CACES) influyen en la obtención de una plaza laboral?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C3D2D-5918-41DB-8EB3-9F0F3D1E27A9}" type="par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0820E-A848-4C39-8252-7C14BB098CD0}" type="sib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AF74F-9DF8-4800-B7C2-16B3B650099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4,52</a:t>
          </a:r>
        </a:p>
      </dgm:t>
    </dgm:pt>
    <dgm:pt modelId="{15142983-A13E-418B-868E-D894AB125B28}" type="par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8A811-4648-4B23-BC8A-28A82D1144BF}" type="sib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E991D-19A8-48A1-8C54-BA9F3BF76402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Prácticas necesarias</a:t>
          </a:r>
        </a:p>
      </dgm:t>
    </dgm:pt>
    <dgm:pt modelId="{D40A9A07-5BE0-400B-8571-4D605910D6A1}" type="par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1662D-5DFA-46AD-8161-F97104433861}" type="sib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E551D-F9EF-4551-801F-50722666C04E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4,00</a:t>
          </a:r>
        </a:p>
      </dgm:t>
    </dgm:pt>
    <dgm:pt modelId="{860274F2-F832-44E6-ACA1-F43F93CD1E13}" type="par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2515A-CBE2-48E2-AF13-4B0607EBFE86}" type="sib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07EA-EAC4-4F37-A6F7-EC2CA675C77C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Alianzas extranjeras</a:t>
          </a:r>
        </a:p>
      </dgm:t>
    </dgm:pt>
    <dgm:pt modelId="{2EAB3282-51C3-4A07-AFD0-13BF55C5EEFD}" type="par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13D2C-9E9F-4170-9A7E-405CBD869A5E}" type="sib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CE3C7-DBEC-4CD3-92FB-6AFEA66B94F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4,66</a:t>
          </a:r>
        </a:p>
      </dgm:t>
    </dgm:pt>
    <dgm:pt modelId="{23BD0EC6-569B-4C56-9321-7377F54D427F}" type="par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F20F7-C8A2-4F05-9037-796942392DDB}" type="sib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3D211-74EE-488E-9065-B1E336151D14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4,30</a:t>
          </a:r>
        </a:p>
      </dgm:t>
    </dgm:pt>
    <dgm:pt modelId="{D31B97F7-C2EF-4062-8AC9-58E6D62E9456}" type="par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BEF2-55DF-44E2-8FD3-784331591298}" type="sib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B8F2D-426E-4BD5-9AF8-43A7558CCB9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4,14</a:t>
          </a:r>
        </a:p>
      </dgm:t>
    </dgm:pt>
    <dgm:pt modelId="{3D685297-F335-4C49-813D-C1910C8DDBFD}" type="par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ADDA9-9F22-4B87-B232-F688DB79C0D5}" type="sib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D0E67-91F6-4E26-9BAA-293DF3D48CA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¿La Universidad de las Fuerzas Armadas -ESPE otorga el número de prácticas necesarias, tanto en calidad como en cantidad de horas, para aplicar a una vacante laboral especifica en la que solicitan experiencia?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709FE-6A09-4CAA-A909-93E09D264A0D}" type="par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F602-FAC2-4947-906C-8A42BA8FA25A}" type="sib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E0307-C172-44B3-9E45-242883337EDD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Ud. que deberían existir alianzas con Universidades en el extranjero para obtener un título con menciones internacionales?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AECE0-075C-4E25-AD5D-9FD825C8E060}" type="par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5BC7-6F7A-40D6-93A2-0B46F685111C}" type="sib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C3AB5-A55C-406F-A154-13FB517C1634}" type="pres">
      <dgm:prSet presAssocID="{35231546-21AE-4737-B9CC-A89AE1AD5B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FAF3D1F-49F6-4CF3-AF37-27A1495E167F}" type="pres">
      <dgm:prSet presAssocID="{1DBCECDC-A86C-4EDC-A3FB-825E2678CA2E}" presName="horFlow" presStyleCnt="0"/>
      <dgm:spPr/>
    </dgm:pt>
    <dgm:pt modelId="{44107555-AECE-4B44-862D-60F5818B2802}" type="pres">
      <dgm:prSet presAssocID="{1DBCECDC-A86C-4EDC-A3FB-825E2678CA2E}" presName="bigChev" presStyleLbl="node1" presStyleIdx="0" presStyleCnt="5" custScaleX="101776"/>
      <dgm:spPr>
        <a:xfrm>
          <a:off x="808861" y="2276"/>
          <a:ext cx="2269173" cy="1023937"/>
        </a:xfrm>
        <a:prstGeom prst="chevron">
          <a:avLst/>
        </a:prstGeom>
      </dgm:spPr>
    </dgm:pt>
    <dgm:pt modelId="{458203F3-CE74-4E76-AF48-60042455FCF7}" type="pres">
      <dgm:prSet presAssocID="{B1BB765E-00FB-49ED-B3CB-46D13AEBEBD6}" presName="parTrans" presStyleCnt="0"/>
      <dgm:spPr/>
    </dgm:pt>
    <dgm:pt modelId="{43CAF9EE-A51F-4AC8-9CA7-BC8A0E508E6F}" type="pres">
      <dgm:prSet presAssocID="{77108244-DC16-4214-BBDB-EAE200BE56B6}" presName="node" presStyleLbl="alignAccFollowNode1" presStyleIdx="0" presStyleCnt="10" custScaleX="197298">
        <dgm:presLayoutVars>
          <dgm:bulletEnabled val="1"/>
        </dgm:presLayoutVars>
      </dgm:prSet>
      <dgm:spPr/>
    </dgm:pt>
    <dgm:pt modelId="{D54C7083-00AE-4E23-84EE-8039FB389256}" type="pres">
      <dgm:prSet presAssocID="{B28EB1D5-6571-4D17-B74D-84700C3596CB}" presName="sibTrans" presStyleCnt="0"/>
      <dgm:spPr/>
    </dgm:pt>
    <dgm:pt modelId="{257332F9-522D-4BBF-BC01-56EAA2A0D0F5}" type="pres">
      <dgm:prSet presAssocID="{72FCE3C7-DBEC-4CD3-92FB-6AFEA66B94F3}" presName="node" presStyleLbl="alignAccFollowNode1" presStyleIdx="1" presStyleCnt="10" custScaleX="70961">
        <dgm:presLayoutVars>
          <dgm:bulletEnabled val="1"/>
        </dgm:presLayoutVars>
      </dgm:prSet>
      <dgm:spPr>
        <a:xfrm>
          <a:off x="5847018" y="89310"/>
          <a:ext cx="1318166" cy="849868"/>
        </a:xfrm>
        <a:prstGeom prst="chevron">
          <a:avLst/>
        </a:prstGeom>
      </dgm:spPr>
    </dgm:pt>
    <dgm:pt modelId="{3B114E68-F507-42B0-BC1F-F3CC66A74416}" type="pres">
      <dgm:prSet presAssocID="{1DBCECDC-A86C-4EDC-A3FB-825E2678CA2E}" presName="vSp" presStyleCnt="0"/>
      <dgm:spPr/>
    </dgm:pt>
    <dgm:pt modelId="{087DE37C-A80B-4DBC-865D-50F7A47CEEB9}" type="pres">
      <dgm:prSet presAssocID="{F08D6666-5273-4681-94BC-2DC8934F2BA8}" presName="horFlow" presStyleCnt="0"/>
      <dgm:spPr/>
    </dgm:pt>
    <dgm:pt modelId="{1EBFFECD-0C19-463E-885A-3F13373FDC4C}" type="pres">
      <dgm:prSet presAssocID="{F08D6666-5273-4681-94BC-2DC8934F2BA8}" presName="bigChev" presStyleLbl="node1" presStyleIdx="1" presStyleCnt="5" custScaleX="101776"/>
      <dgm:spPr>
        <a:xfrm>
          <a:off x="808861" y="1169565"/>
          <a:ext cx="2269173" cy="1023937"/>
        </a:xfrm>
        <a:prstGeom prst="chevron">
          <a:avLst/>
        </a:prstGeom>
      </dgm:spPr>
    </dgm:pt>
    <dgm:pt modelId="{85AD9E8C-B942-444D-8517-A8961FB18B64}" type="pres">
      <dgm:prSet presAssocID="{A53A2540-33AC-4016-879A-DC9119233820}" presName="parTrans" presStyleCnt="0"/>
      <dgm:spPr/>
    </dgm:pt>
    <dgm:pt modelId="{80AC921A-B727-4AD7-95CA-6E1950EC3068}" type="pres">
      <dgm:prSet presAssocID="{D9831BB3-B4F2-4EA9-9A56-CF7EC16EC66D}" presName="node" presStyleLbl="alignAccFollowNode1" presStyleIdx="2" presStyleCnt="10" custScaleX="197659">
        <dgm:presLayoutVars>
          <dgm:bulletEnabled val="1"/>
        </dgm:presLayoutVars>
      </dgm:prSet>
      <dgm:spPr/>
    </dgm:pt>
    <dgm:pt modelId="{C658E4DC-F1C1-466E-9D40-6B208C4DD9D8}" type="pres">
      <dgm:prSet presAssocID="{DB97BEFF-63D2-467B-B5D5-59E9A583FF3A}" presName="sibTrans" presStyleCnt="0"/>
      <dgm:spPr/>
    </dgm:pt>
    <dgm:pt modelId="{15750C7C-2997-42C0-821C-5A08A804CB57}" type="pres">
      <dgm:prSet presAssocID="{5BA3D211-74EE-488E-9065-B1E336151D14}" presName="node" presStyleLbl="alignAccFollowNode1" presStyleIdx="3" presStyleCnt="10" custScaleX="72943">
        <dgm:presLayoutVars>
          <dgm:bulletEnabled val="1"/>
        </dgm:presLayoutVars>
      </dgm:prSet>
      <dgm:spPr>
        <a:xfrm>
          <a:off x="5853243" y="1256599"/>
          <a:ext cx="1354965" cy="849868"/>
        </a:xfrm>
        <a:prstGeom prst="chevron">
          <a:avLst/>
        </a:prstGeom>
      </dgm:spPr>
    </dgm:pt>
    <dgm:pt modelId="{DFF56C49-3E99-4F8B-826E-A90163ECC3CA}" type="pres">
      <dgm:prSet presAssocID="{F08D6666-5273-4681-94BC-2DC8934F2BA8}" presName="vSp" presStyleCnt="0"/>
      <dgm:spPr/>
    </dgm:pt>
    <dgm:pt modelId="{3E354FB9-409B-4A0A-A4CE-F5786366A71C}" type="pres">
      <dgm:prSet presAssocID="{03E0FD1E-6385-44C7-8FB1-42AAC85316DE}" presName="horFlow" presStyleCnt="0"/>
      <dgm:spPr/>
    </dgm:pt>
    <dgm:pt modelId="{5FC4DF80-FCCD-4579-B0D4-108CC8B26F71}" type="pres">
      <dgm:prSet presAssocID="{03E0FD1E-6385-44C7-8FB1-42AAC85316DE}" presName="bigChev" presStyleLbl="node1" presStyleIdx="2" presStyleCnt="5" custScaleX="101776"/>
      <dgm:spPr>
        <a:xfrm>
          <a:off x="808861" y="2336853"/>
          <a:ext cx="2269173" cy="1023937"/>
        </a:xfrm>
        <a:prstGeom prst="chevron">
          <a:avLst/>
        </a:prstGeom>
      </dgm:spPr>
    </dgm:pt>
    <dgm:pt modelId="{CBBE7DF9-4F17-4A63-89EF-24FD6B96E1E1}" type="pres">
      <dgm:prSet presAssocID="{5ADC3D2D-5918-41DB-8EB3-9F0F3D1E27A9}" presName="parTrans" presStyleCnt="0"/>
      <dgm:spPr/>
    </dgm:pt>
    <dgm:pt modelId="{E540369B-7194-4D10-9903-B54138B7656B}" type="pres">
      <dgm:prSet presAssocID="{7D988901-4514-436E-A638-9D6ED5F7855B}" presName="node" presStyleLbl="alignAccFollowNode1" presStyleIdx="4" presStyleCnt="10" custScaleX="195426">
        <dgm:presLayoutVars>
          <dgm:bulletEnabled val="1"/>
        </dgm:presLayoutVars>
      </dgm:prSet>
      <dgm:spPr/>
    </dgm:pt>
    <dgm:pt modelId="{145AB109-BB4C-453D-86F3-6A99F4BBDC99}" type="pres">
      <dgm:prSet presAssocID="{4F00820E-A848-4C39-8252-7C14BB098CD0}" presName="sibTrans" presStyleCnt="0"/>
      <dgm:spPr/>
    </dgm:pt>
    <dgm:pt modelId="{CC42668B-367B-4492-9B53-8842B05182A5}" type="pres">
      <dgm:prSet presAssocID="{573B8F2D-426E-4BD5-9AF8-43A7558CCB92}" presName="node" presStyleLbl="alignAccFollowNode1" presStyleIdx="5" presStyleCnt="10" custScaleX="75015">
        <dgm:presLayoutVars>
          <dgm:bulletEnabled val="1"/>
        </dgm:presLayoutVars>
      </dgm:prSet>
      <dgm:spPr>
        <a:xfrm>
          <a:off x="5814766" y="2423888"/>
          <a:ext cx="1393465" cy="849868"/>
        </a:xfrm>
        <a:prstGeom prst="chevron">
          <a:avLst/>
        </a:prstGeom>
      </dgm:spPr>
    </dgm:pt>
    <dgm:pt modelId="{F81C0027-D1F9-49F7-8EC2-A524C3B3D392}" type="pres">
      <dgm:prSet presAssocID="{03E0FD1E-6385-44C7-8FB1-42AAC85316DE}" presName="vSp" presStyleCnt="0"/>
      <dgm:spPr/>
    </dgm:pt>
    <dgm:pt modelId="{EB90C11B-CFE4-4343-8434-A70A22DF2C3A}" type="pres">
      <dgm:prSet presAssocID="{091E991D-19A8-48A1-8C54-BA9F3BF76402}" presName="horFlow" presStyleCnt="0"/>
      <dgm:spPr/>
    </dgm:pt>
    <dgm:pt modelId="{409038DE-4BB0-4AE3-A8F8-FAA56D421135}" type="pres">
      <dgm:prSet presAssocID="{091E991D-19A8-48A1-8C54-BA9F3BF76402}" presName="bigChev" presStyleLbl="node1" presStyleIdx="3" presStyleCnt="5" custScaleX="101776"/>
      <dgm:spPr>
        <a:xfrm>
          <a:off x="808861" y="3504142"/>
          <a:ext cx="2269173" cy="1023937"/>
        </a:xfrm>
        <a:prstGeom prst="chevron">
          <a:avLst/>
        </a:prstGeom>
      </dgm:spPr>
    </dgm:pt>
    <dgm:pt modelId="{B15B2409-E22A-4002-85FD-91D7DA227645}" type="pres">
      <dgm:prSet presAssocID="{9F0709FE-6A09-4CAA-A909-93E09D264A0D}" presName="parTrans" presStyleCnt="0"/>
      <dgm:spPr/>
    </dgm:pt>
    <dgm:pt modelId="{73CC9239-5231-499F-A450-1C91875D672C}" type="pres">
      <dgm:prSet presAssocID="{BEFD0E67-91F6-4E26-9BAA-293DF3D48CAF}" presName="node" presStyleLbl="alignAccFollowNode1" presStyleIdx="6" presStyleCnt="10" custScaleX="194801">
        <dgm:presLayoutVars>
          <dgm:bulletEnabled val="1"/>
        </dgm:presLayoutVars>
      </dgm:prSet>
      <dgm:spPr/>
    </dgm:pt>
    <dgm:pt modelId="{0DD3B621-4841-4518-B617-A531C0578C51}" type="pres">
      <dgm:prSet presAssocID="{48DBF602-FAC2-4947-906C-8A42BA8FA25A}" presName="sibTrans" presStyleCnt="0"/>
      <dgm:spPr/>
    </dgm:pt>
    <dgm:pt modelId="{D17585F9-6BD6-4E45-A383-0901772544D1}" type="pres">
      <dgm:prSet presAssocID="{D0FE551D-F9EF-4551-801F-50722666C04E}" presName="node" presStyleLbl="alignAccFollowNode1" presStyleIdx="7" presStyleCnt="10" custScaleX="79494" custLinFactNeighborX="-4455">
        <dgm:presLayoutVars>
          <dgm:bulletEnabled val="1"/>
        </dgm:presLayoutVars>
      </dgm:prSet>
      <dgm:spPr>
        <a:xfrm>
          <a:off x="5803994" y="3591177"/>
          <a:ext cx="1476667" cy="849868"/>
        </a:xfrm>
        <a:prstGeom prst="chevron">
          <a:avLst/>
        </a:prstGeom>
      </dgm:spPr>
    </dgm:pt>
    <dgm:pt modelId="{61B78441-9F66-4A40-ACCE-BE82F47D9433}" type="pres">
      <dgm:prSet presAssocID="{091E991D-19A8-48A1-8C54-BA9F3BF76402}" presName="vSp" presStyleCnt="0"/>
      <dgm:spPr/>
    </dgm:pt>
    <dgm:pt modelId="{A5C2395B-B07C-48F7-9C7B-A3FC3FDB589C}" type="pres">
      <dgm:prSet presAssocID="{72F407EA-EAC4-4F37-A6F7-EC2CA675C77C}" presName="horFlow" presStyleCnt="0"/>
      <dgm:spPr/>
    </dgm:pt>
    <dgm:pt modelId="{6EE23E8A-7EDB-4D49-AD31-E2FF46039047}" type="pres">
      <dgm:prSet presAssocID="{72F407EA-EAC4-4F37-A6F7-EC2CA675C77C}" presName="bigChev" presStyleLbl="node1" presStyleIdx="4" presStyleCnt="5" custScaleX="101776"/>
      <dgm:spPr>
        <a:xfrm>
          <a:off x="808861" y="4671431"/>
          <a:ext cx="2269173" cy="1023937"/>
        </a:xfrm>
        <a:prstGeom prst="chevron">
          <a:avLst/>
        </a:prstGeom>
      </dgm:spPr>
    </dgm:pt>
    <dgm:pt modelId="{52918F78-EBAF-425A-84FA-1A76ED0FA1CD}" type="pres">
      <dgm:prSet presAssocID="{CF1AECE0-075C-4E25-AD5D-9FD825C8E060}" presName="parTrans" presStyleCnt="0"/>
      <dgm:spPr/>
    </dgm:pt>
    <dgm:pt modelId="{E89A8347-6460-4645-B1FC-94640B900990}" type="pres">
      <dgm:prSet presAssocID="{60DE0307-C172-44B3-9E45-242883337EDD}" presName="node" presStyleLbl="alignAccFollowNode1" presStyleIdx="8" presStyleCnt="10" custScaleX="199004">
        <dgm:presLayoutVars>
          <dgm:bulletEnabled val="1"/>
        </dgm:presLayoutVars>
      </dgm:prSet>
      <dgm:spPr/>
    </dgm:pt>
    <dgm:pt modelId="{9C71F0B7-F50F-4F10-B05D-2D2125DE26AB}" type="pres">
      <dgm:prSet presAssocID="{35D15BC7-6F7A-40D6-93A2-0B46F685111C}" presName="sibTrans" presStyleCnt="0"/>
      <dgm:spPr/>
    </dgm:pt>
    <dgm:pt modelId="{8BFB10FD-BB0D-4708-9651-4E5968F0BF74}" type="pres">
      <dgm:prSet presAssocID="{2F3AF74F-9DF8-4800-B7C2-16B3B6500993}" presName="node" presStyleLbl="alignAccFollowNode1" presStyleIdx="9" presStyleCnt="10" custScaleX="77667">
        <dgm:presLayoutVars>
          <dgm:bulletEnabled val="1"/>
        </dgm:presLayoutVars>
      </dgm:prSet>
      <dgm:spPr>
        <a:xfrm>
          <a:off x="5876402" y="4758465"/>
          <a:ext cx="1442736" cy="849868"/>
        </a:xfrm>
        <a:prstGeom prst="chevron">
          <a:avLst/>
        </a:prstGeom>
      </dgm:spPr>
    </dgm:pt>
  </dgm:ptLst>
  <dgm:cxnLst>
    <dgm:cxn modelId="{B8305801-932D-499E-B9C0-7AB5EDFA71A4}" type="presOf" srcId="{573B8F2D-426E-4BD5-9AF8-43A7558CCB92}" destId="{CC42668B-367B-4492-9B53-8842B05182A5}" srcOrd="0" destOrd="0" presId="urn:microsoft.com/office/officeart/2005/8/layout/lProcess3"/>
    <dgm:cxn modelId="{7EF68302-A557-474A-BC81-F800FB261CEA}" type="presOf" srcId="{D0FE551D-F9EF-4551-801F-50722666C04E}" destId="{D17585F9-6BD6-4E45-A383-0901772544D1}" srcOrd="0" destOrd="0" presId="urn:microsoft.com/office/officeart/2005/8/layout/lProcess3"/>
    <dgm:cxn modelId="{58190103-EFF5-4DE9-A4C6-4F3B4157CF54}" srcId="{72F407EA-EAC4-4F37-A6F7-EC2CA675C77C}" destId="{2F3AF74F-9DF8-4800-B7C2-16B3B6500993}" srcOrd="1" destOrd="0" parTransId="{15142983-A13E-418B-868E-D894AB125B28}" sibTransId="{42E8A811-4648-4B23-BC8A-28A82D1144BF}"/>
    <dgm:cxn modelId="{646A660A-EF88-4624-9CC1-35F9709B5CC9}" type="presOf" srcId="{F08D6666-5273-4681-94BC-2DC8934F2BA8}" destId="{1EBFFECD-0C19-463E-885A-3F13373FDC4C}" srcOrd="0" destOrd="0" presId="urn:microsoft.com/office/officeart/2005/8/layout/lProcess3"/>
    <dgm:cxn modelId="{1BE1E022-F3A4-46B8-BEF8-6BD221BB7AC5}" srcId="{35231546-21AE-4737-B9CC-A89AE1AD5B65}" destId="{72F407EA-EAC4-4F37-A6F7-EC2CA675C77C}" srcOrd="4" destOrd="0" parTransId="{2EAB3282-51C3-4A07-AFD0-13BF55C5EEFD}" sibTransId="{06E13D2C-9E9F-4170-9A7E-405CBD869A5E}"/>
    <dgm:cxn modelId="{D1BB7B2F-96BA-4CF1-BC20-74A5A15E80D0}" type="presOf" srcId="{5BA3D211-74EE-488E-9065-B1E336151D14}" destId="{15750C7C-2997-42C0-821C-5A08A804CB57}" srcOrd="0" destOrd="0" presId="urn:microsoft.com/office/officeart/2005/8/layout/lProcess3"/>
    <dgm:cxn modelId="{FCFBCB30-D6EA-4171-8BE0-3508509BD07A}" srcId="{35231546-21AE-4737-B9CC-A89AE1AD5B65}" destId="{1DBCECDC-A86C-4EDC-A3FB-825E2678CA2E}" srcOrd="0" destOrd="0" parTransId="{F4F6D32F-EF5E-4B16-9090-6C043315705F}" sibTransId="{B114A288-0A93-4B02-AE0C-21C3EE96B219}"/>
    <dgm:cxn modelId="{A4AF865D-EA11-4510-BD24-758F00511C94}" type="presOf" srcId="{7D988901-4514-436E-A638-9D6ED5F7855B}" destId="{E540369B-7194-4D10-9903-B54138B7656B}" srcOrd="0" destOrd="0" presId="urn:microsoft.com/office/officeart/2005/8/layout/lProcess3"/>
    <dgm:cxn modelId="{3F6FCF67-905E-4892-A5E6-B8F5656EDDBE}" type="presOf" srcId="{72F407EA-EAC4-4F37-A6F7-EC2CA675C77C}" destId="{6EE23E8A-7EDB-4D49-AD31-E2FF46039047}" srcOrd="0" destOrd="0" presId="urn:microsoft.com/office/officeart/2005/8/layout/lProcess3"/>
    <dgm:cxn modelId="{3A0ACC49-4127-4DBE-9CA0-12E8CE96D2A9}" srcId="{091E991D-19A8-48A1-8C54-BA9F3BF76402}" destId="{D0FE551D-F9EF-4551-801F-50722666C04E}" srcOrd="1" destOrd="0" parTransId="{860274F2-F832-44E6-ACA1-F43F93CD1E13}" sibTransId="{4A42515A-CBE2-48E2-AF13-4B0607EBFE86}"/>
    <dgm:cxn modelId="{15B8046A-9DD2-40E8-9245-4FED74144F48}" type="presOf" srcId="{2F3AF74F-9DF8-4800-B7C2-16B3B6500993}" destId="{8BFB10FD-BB0D-4708-9651-4E5968F0BF74}" srcOrd="0" destOrd="0" presId="urn:microsoft.com/office/officeart/2005/8/layout/lProcess3"/>
    <dgm:cxn modelId="{33A40F4B-C103-4CE3-B5B7-6ED8DB429FFB}" srcId="{35231546-21AE-4737-B9CC-A89AE1AD5B65}" destId="{091E991D-19A8-48A1-8C54-BA9F3BF76402}" srcOrd="3" destOrd="0" parTransId="{D40A9A07-5BE0-400B-8571-4D605910D6A1}" sibTransId="{E721662D-5DFA-46AD-8161-F97104433861}"/>
    <dgm:cxn modelId="{7A8C896B-719E-42A4-B61B-E9F108426B9E}" srcId="{35231546-21AE-4737-B9CC-A89AE1AD5B65}" destId="{F08D6666-5273-4681-94BC-2DC8934F2BA8}" srcOrd="1" destOrd="0" parTransId="{AC52C443-728A-49D5-A50B-4228F7B54D22}" sibTransId="{8151E218-EBC5-4FA4-80D5-7B22B94D117C}"/>
    <dgm:cxn modelId="{258ADE6C-FC9B-4EA4-A3F2-91537FB14263}" srcId="{35231546-21AE-4737-B9CC-A89AE1AD5B65}" destId="{03E0FD1E-6385-44C7-8FB1-42AAC85316DE}" srcOrd="2" destOrd="0" parTransId="{43935F95-9A31-4A27-AEAF-CC15850BDB4A}" sibTransId="{D5B549EF-D7E1-4698-AAA8-70C4734A43FA}"/>
    <dgm:cxn modelId="{A05EEB6D-5039-4FF8-B2EB-B72C9DEBAD22}" srcId="{1DBCECDC-A86C-4EDC-A3FB-825E2678CA2E}" destId="{72FCE3C7-DBEC-4CD3-92FB-6AFEA66B94F3}" srcOrd="1" destOrd="0" parTransId="{23BD0EC6-569B-4C56-9321-7377F54D427F}" sibTransId="{4D0F20F7-C8A2-4F05-9037-796942392DDB}"/>
    <dgm:cxn modelId="{46D47984-57A8-475E-91B2-DC0D48F46017}" type="presOf" srcId="{35231546-21AE-4737-B9CC-A89AE1AD5B65}" destId="{125C3AB5-A55C-406F-A154-13FB517C1634}" srcOrd="0" destOrd="0" presId="urn:microsoft.com/office/officeart/2005/8/layout/lProcess3"/>
    <dgm:cxn modelId="{ADC4D688-7FF1-4B7F-9CD7-9B2E5186B458}" type="presOf" srcId="{60DE0307-C172-44B3-9E45-242883337EDD}" destId="{E89A8347-6460-4645-B1FC-94640B900990}" srcOrd="0" destOrd="0" presId="urn:microsoft.com/office/officeart/2005/8/layout/lProcess3"/>
    <dgm:cxn modelId="{3ABB7F8B-4FFF-4DA2-B2BC-FC31D3FAF4E9}" type="presOf" srcId="{D9831BB3-B4F2-4EA9-9A56-CF7EC16EC66D}" destId="{80AC921A-B727-4AD7-95CA-6E1950EC3068}" srcOrd="0" destOrd="0" presId="urn:microsoft.com/office/officeart/2005/8/layout/lProcess3"/>
    <dgm:cxn modelId="{1E218D94-0E81-44C9-904C-D41C5A428684}" type="presOf" srcId="{03E0FD1E-6385-44C7-8FB1-42AAC85316DE}" destId="{5FC4DF80-FCCD-4579-B0D4-108CC8B26F71}" srcOrd="0" destOrd="0" presId="urn:microsoft.com/office/officeart/2005/8/layout/lProcess3"/>
    <dgm:cxn modelId="{CAA668A5-71E4-4F77-9CBD-9CEA64C0F2FD}" type="presOf" srcId="{091E991D-19A8-48A1-8C54-BA9F3BF76402}" destId="{409038DE-4BB0-4AE3-A8F8-FAA56D421135}" srcOrd="0" destOrd="0" presId="urn:microsoft.com/office/officeart/2005/8/layout/lProcess3"/>
    <dgm:cxn modelId="{CB53A3A9-C815-4959-9A78-3EB94EB54D6F}" srcId="{03E0FD1E-6385-44C7-8FB1-42AAC85316DE}" destId="{573B8F2D-426E-4BD5-9AF8-43A7558CCB92}" srcOrd="1" destOrd="0" parTransId="{3D685297-F335-4C49-813D-C1910C8DDBFD}" sibTransId="{C52ADDA9-9F22-4B87-B232-F688DB79C0D5}"/>
    <dgm:cxn modelId="{512CF4B7-89D7-490F-95A6-924EA1CDD7DF}" srcId="{1DBCECDC-A86C-4EDC-A3FB-825E2678CA2E}" destId="{77108244-DC16-4214-BBDB-EAE200BE56B6}" srcOrd="0" destOrd="0" parTransId="{B1BB765E-00FB-49ED-B3CB-46D13AEBEBD6}" sibTransId="{B28EB1D5-6571-4D17-B74D-84700C3596CB}"/>
    <dgm:cxn modelId="{E9DAEBBD-C1C4-4502-9B36-1F8E2A6D64C1}" type="presOf" srcId="{72FCE3C7-DBEC-4CD3-92FB-6AFEA66B94F3}" destId="{257332F9-522D-4BBF-BC01-56EAA2A0D0F5}" srcOrd="0" destOrd="0" presId="urn:microsoft.com/office/officeart/2005/8/layout/lProcess3"/>
    <dgm:cxn modelId="{AFF11AC0-B96E-4105-A274-F7D0897AA02B}" srcId="{091E991D-19A8-48A1-8C54-BA9F3BF76402}" destId="{BEFD0E67-91F6-4E26-9BAA-293DF3D48CAF}" srcOrd="0" destOrd="0" parTransId="{9F0709FE-6A09-4CAA-A909-93E09D264A0D}" sibTransId="{48DBF602-FAC2-4947-906C-8A42BA8FA25A}"/>
    <dgm:cxn modelId="{3E3082C0-9294-4C66-B602-09F8A4F501C6}" srcId="{F08D6666-5273-4681-94BC-2DC8934F2BA8}" destId="{D9831BB3-B4F2-4EA9-9A56-CF7EC16EC66D}" srcOrd="0" destOrd="0" parTransId="{A53A2540-33AC-4016-879A-DC9119233820}" sibTransId="{DB97BEFF-63D2-467B-B5D5-59E9A583FF3A}"/>
    <dgm:cxn modelId="{89C451CD-4ABD-4581-9FEA-257CBCF78AFC}" type="presOf" srcId="{BEFD0E67-91F6-4E26-9BAA-293DF3D48CAF}" destId="{73CC9239-5231-499F-A450-1C91875D672C}" srcOrd="0" destOrd="0" presId="urn:microsoft.com/office/officeart/2005/8/layout/lProcess3"/>
    <dgm:cxn modelId="{F15FBDD5-EC2E-42B8-A235-B47BB8FA92D1}" srcId="{03E0FD1E-6385-44C7-8FB1-42AAC85316DE}" destId="{7D988901-4514-436E-A638-9D6ED5F7855B}" srcOrd="0" destOrd="0" parTransId="{5ADC3D2D-5918-41DB-8EB3-9F0F3D1E27A9}" sibTransId="{4F00820E-A848-4C39-8252-7C14BB098CD0}"/>
    <dgm:cxn modelId="{035501E3-5D72-4D4D-86DD-D3B9ABF8393A}" type="presOf" srcId="{77108244-DC16-4214-BBDB-EAE200BE56B6}" destId="{43CAF9EE-A51F-4AC8-9CA7-BC8A0E508E6F}" srcOrd="0" destOrd="0" presId="urn:microsoft.com/office/officeart/2005/8/layout/lProcess3"/>
    <dgm:cxn modelId="{F11651E8-DA46-4A28-80B3-5BBECEFC9D93}" type="presOf" srcId="{1DBCECDC-A86C-4EDC-A3FB-825E2678CA2E}" destId="{44107555-AECE-4B44-862D-60F5818B2802}" srcOrd="0" destOrd="0" presId="urn:microsoft.com/office/officeart/2005/8/layout/lProcess3"/>
    <dgm:cxn modelId="{9F32A1F5-3D05-4F0A-9D4A-EEAC313C2A62}" srcId="{72F407EA-EAC4-4F37-A6F7-EC2CA675C77C}" destId="{60DE0307-C172-44B3-9E45-242883337EDD}" srcOrd="0" destOrd="0" parTransId="{CF1AECE0-075C-4E25-AD5D-9FD825C8E060}" sibTransId="{35D15BC7-6F7A-40D6-93A2-0B46F685111C}"/>
    <dgm:cxn modelId="{56E58EFE-66F6-4001-B4FE-0B2A75C1E251}" srcId="{F08D6666-5273-4681-94BC-2DC8934F2BA8}" destId="{5BA3D211-74EE-488E-9065-B1E336151D14}" srcOrd="1" destOrd="0" parTransId="{D31B97F7-C2EF-4062-8AC9-58E6D62E9456}" sibTransId="{F9D4BEF2-55DF-44E2-8FD3-784331591298}"/>
    <dgm:cxn modelId="{3D33C125-DFC1-4ED7-99F1-573EDB706889}" type="presParOf" srcId="{125C3AB5-A55C-406F-A154-13FB517C1634}" destId="{0FAF3D1F-49F6-4CF3-AF37-27A1495E167F}" srcOrd="0" destOrd="0" presId="urn:microsoft.com/office/officeart/2005/8/layout/lProcess3"/>
    <dgm:cxn modelId="{B167AB0B-625C-4B2B-B078-BBEF9847AF53}" type="presParOf" srcId="{0FAF3D1F-49F6-4CF3-AF37-27A1495E167F}" destId="{44107555-AECE-4B44-862D-60F5818B2802}" srcOrd="0" destOrd="0" presId="urn:microsoft.com/office/officeart/2005/8/layout/lProcess3"/>
    <dgm:cxn modelId="{B9D9E1D1-2735-4331-904A-A73F14D286A1}" type="presParOf" srcId="{0FAF3D1F-49F6-4CF3-AF37-27A1495E167F}" destId="{458203F3-CE74-4E76-AF48-60042455FCF7}" srcOrd="1" destOrd="0" presId="urn:microsoft.com/office/officeart/2005/8/layout/lProcess3"/>
    <dgm:cxn modelId="{94821EA8-4A57-4B05-A3FE-DAFBDB916FBF}" type="presParOf" srcId="{0FAF3D1F-49F6-4CF3-AF37-27A1495E167F}" destId="{43CAF9EE-A51F-4AC8-9CA7-BC8A0E508E6F}" srcOrd="2" destOrd="0" presId="urn:microsoft.com/office/officeart/2005/8/layout/lProcess3"/>
    <dgm:cxn modelId="{8B2B61B0-80F9-41B2-B7F9-F8F3675097BE}" type="presParOf" srcId="{0FAF3D1F-49F6-4CF3-AF37-27A1495E167F}" destId="{D54C7083-00AE-4E23-84EE-8039FB389256}" srcOrd="3" destOrd="0" presId="urn:microsoft.com/office/officeart/2005/8/layout/lProcess3"/>
    <dgm:cxn modelId="{F4AEFEC7-0850-4AB5-99C7-69873E618FDE}" type="presParOf" srcId="{0FAF3D1F-49F6-4CF3-AF37-27A1495E167F}" destId="{257332F9-522D-4BBF-BC01-56EAA2A0D0F5}" srcOrd="4" destOrd="0" presId="urn:microsoft.com/office/officeart/2005/8/layout/lProcess3"/>
    <dgm:cxn modelId="{50E23219-85B7-4075-924B-0DF4129AC356}" type="presParOf" srcId="{125C3AB5-A55C-406F-A154-13FB517C1634}" destId="{3B114E68-F507-42B0-BC1F-F3CC66A74416}" srcOrd="1" destOrd="0" presId="urn:microsoft.com/office/officeart/2005/8/layout/lProcess3"/>
    <dgm:cxn modelId="{9A4EA954-3DC9-49E4-A2AC-1CCE27AB29AF}" type="presParOf" srcId="{125C3AB5-A55C-406F-A154-13FB517C1634}" destId="{087DE37C-A80B-4DBC-865D-50F7A47CEEB9}" srcOrd="2" destOrd="0" presId="urn:microsoft.com/office/officeart/2005/8/layout/lProcess3"/>
    <dgm:cxn modelId="{4101B326-F5DF-407C-9143-32589BAF6EF7}" type="presParOf" srcId="{087DE37C-A80B-4DBC-865D-50F7A47CEEB9}" destId="{1EBFFECD-0C19-463E-885A-3F13373FDC4C}" srcOrd="0" destOrd="0" presId="urn:microsoft.com/office/officeart/2005/8/layout/lProcess3"/>
    <dgm:cxn modelId="{62E6F89F-F4C5-4A06-AD35-B3DF092B481F}" type="presParOf" srcId="{087DE37C-A80B-4DBC-865D-50F7A47CEEB9}" destId="{85AD9E8C-B942-444D-8517-A8961FB18B64}" srcOrd="1" destOrd="0" presId="urn:microsoft.com/office/officeart/2005/8/layout/lProcess3"/>
    <dgm:cxn modelId="{FE73007F-87A7-43C0-A804-809634305A10}" type="presParOf" srcId="{087DE37C-A80B-4DBC-865D-50F7A47CEEB9}" destId="{80AC921A-B727-4AD7-95CA-6E1950EC3068}" srcOrd="2" destOrd="0" presId="urn:microsoft.com/office/officeart/2005/8/layout/lProcess3"/>
    <dgm:cxn modelId="{1A18114F-E059-4555-B016-1A2964B6F0A4}" type="presParOf" srcId="{087DE37C-A80B-4DBC-865D-50F7A47CEEB9}" destId="{C658E4DC-F1C1-466E-9D40-6B208C4DD9D8}" srcOrd="3" destOrd="0" presId="urn:microsoft.com/office/officeart/2005/8/layout/lProcess3"/>
    <dgm:cxn modelId="{0880303D-2AF7-4991-8787-53A5B6674786}" type="presParOf" srcId="{087DE37C-A80B-4DBC-865D-50F7A47CEEB9}" destId="{15750C7C-2997-42C0-821C-5A08A804CB57}" srcOrd="4" destOrd="0" presId="urn:microsoft.com/office/officeart/2005/8/layout/lProcess3"/>
    <dgm:cxn modelId="{CE3AE5C2-B2C1-40D2-B82B-D432975D8B39}" type="presParOf" srcId="{125C3AB5-A55C-406F-A154-13FB517C1634}" destId="{DFF56C49-3E99-4F8B-826E-A90163ECC3CA}" srcOrd="3" destOrd="0" presId="urn:microsoft.com/office/officeart/2005/8/layout/lProcess3"/>
    <dgm:cxn modelId="{2EC61563-0148-448F-A9AE-2602FDE50607}" type="presParOf" srcId="{125C3AB5-A55C-406F-A154-13FB517C1634}" destId="{3E354FB9-409B-4A0A-A4CE-F5786366A71C}" srcOrd="4" destOrd="0" presId="urn:microsoft.com/office/officeart/2005/8/layout/lProcess3"/>
    <dgm:cxn modelId="{F27DF85D-C3F0-4D7B-B487-7DD31420A33B}" type="presParOf" srcId="{3E354FB9-409B-4A0A-A4CE-F5786366A71C}" destId="{5FC4DF80-FCCD-4579-B0D4-108CC8B26F71}" srcOrd="0" destOrd="0" presId="urn:microsoft.com/office/officeart/2005/8/layout/lProcess3"/>
    <dgm:cxn modelId="{74B99970-0EAD-4D22-A276-4B0014FB8B86}" type="presParOf" srcId="{3E354FB9-409B-4A0A-A4CE-F5786366A71C}" destId="{CBBE7DF9-4F17-4A63-89EF-24FD6B96E1E1}" srcOrd="1" destOrd="0" presId="urn:microsoft.com/office/officeart/2005/8/layout/lProcess3"/>
    <dgm:cxn modelId="{6D11187E-A558-4585-AA8F-E78AA98F4643}" type="presParOf" srcId="{3E354FB9-409B-4A0A-A4CE-F5786366A71C}" destId="{E540369B-7194-4D10-9903-B54138B7656B}" srcOrd="2" destOrd="0" presId="urn:microsoft.com/office/officeart/2005/8/layout/lProcess3"/>
    <dgm:cxn modelId="{4E190EDC-7F98-4A8B-97A2-6CCD15B7B100}" type="presParOf" srcId="{3E354FB9-409B-4A0A-A4CE-F5786366A71C}" destId="{145AB109-BB4C-453D-86F3-6A99F4BBDC99}" srcOrd="3" destOrd="0" presId="urn:microsoft.com/office/officeart/2005/8/layout/lProcess3"/>
    <dgm:cxn modelId="{11BF93B3-C1E6-440B-87F5-C6B1D09F8629}" type="presParOf" srcId="{3E354FB9-409B-4A0A-A4CE-F5786366A71C}" destId="{CC42668B-367B-4492-9B53-8842B05182A5}" srcOrd="4" destOrd="0" presId="urn:microsoft.com/office/officeart/2005/8/layout/lProcess3"/>
    <dgm:cxn modelId="{D2CF5A5F-AD2D-4F8C-A8DB-B688A35786BB}" type="presParOf" srcId="{125C3AB5-A55C-406F-A154-13FB517C1634}" destId="{F81C0027-D1F9-49F7-8EC2-A524C3B3D392}" srcOrd="5" destOrd="0" presId="urn:microsoft.com/office/officeart/2005/8/layout/lProcess3"/>
    <dgm:cxn modelId="{870A8320-E476-42F2-BDBF-1EF582991916}" type="presParOf" srcId="{125C3AB5-A55C-406F-A154-13FB517C1634}" destId="{EB90C11B-CFE4-4343-8434-A70A22DF2C3A}" srcOrd="6" destOrd="0" presId="urn:microsoft.com/office/officeart/2005/8/layout/lProcess3"/>
    <dgm:cxn modelId="{47201CFA-4CD4-4EC9-AF5F-9D730D2AB6CC}" type="presParOf" srcId="{EB90C11B-CFE4-4343-8434-A70A22DF2C3A}" destId="{409038DE-4BB0-4AE3-A8F8-FAA56D421135}" srcOrd="0" destOrd="0" presId="urn:microsoft.com/office/officeart/2005/8/layout/lProcess3"/>
    <dgm:cxn modelId="{64896CE3-6A0E-4F46-8A1B-18A7D1270286}" type="presParOf" srcId="{EB90C11B-CFE4-4343-8434-A70A22DF2C3A}" destId="{B15B2409-E22A-4002-85FD-91D7DA227645}" srcOrd="1" destOrd="0" presId="urn:microsoft.com/office/officeart/2005/8/layout/lProcess3"/>
    <dgm:cxn modelId="{7AA4EEBA-A828-453D-BB9A-23F94FAC093C}" type="presParOf" srcId="{EB90C11B-CFE4-4343-8434-A70A22DF2C3A}" destId="{73CC9239-5231-499F-A450-1C91875D672C}" srcOrd="2" destOrd="0" presId="urn:microsoft.com/office/officeart/2005/8/layout/lProcess3"/>
    <dgm:cxn modelId="{49B2C3BC-3B32-4D2E-831B-5D9ACD16C814}" type="presParOf" srcId="{EB90C11B-CFE4-4343-8434-A70A22DF2C3A}" destId="{0DD3B621-4841-4518-B617-A531C0578C51}" srcOrd="3" destOrd="0" presId="urn:microsoft.com/office/officeart/2005/8/layout/lProcess3"/>
    <dgm:cxn modelId="{52162DA6-0D46-463E-B916-C7A0630B6700}" type="presParOf" srcId="{EB90C11B-CFE4-4343-8434-A70A22DF2C3A}" destId="{D17585F9-6BD6-4E45-A383-0901772544D1}" srcOrd="4" destOrd="0" presId="urn:microsoft.com/office/officeart/2005/8/layout/lProcess3"/>
    <dgm:cxn modelId="{C03A082A-3D9C-4E58-BFA0-E7A3D872CC02}" type="presParOf" srcId="{125C3AB5-A55C-406F-A154-13FB517C1634}" destId="{61B78441-9F66-4A40-ACCE-BE82F47D9433}" srcOrd="7" destOrd="0" presId="urn:microsoft.com/office/officeart/2005/8/layout/lProcess3"/>
    <dgm:cxn modelId="{15D69FDB-A67F-4A38-97E5-C3F445AE3FD8}" type="presParOf" srcId="{125C3AB5-A55C-406F-A154-13FB517C1634}" destId="{A5C2395B-B07C-48F7-9C7B-A3FC3FDB589C}" srcOrd="8" destOrd="0" presId="urn:microsoft.com/office/officeart/2005/8/layout/lProcess3"/>
    <dgm:cxn modelId="{B7235B9E-2C43-46A5-B547-B9FB9FB38A62}" type="presParOf" srcId="{A5C2395B-B07C-48F7-9C7B-A3FC3FDB589C}" destId="{6EE23E8A-7EDB-4D49-AD31-E2FF46039047}" srcOrd="0" destOrd="0" presId="urn:microsoft.com/office/officeart/2005/8/layout/lProcess3"/>
    <dgm:cxn modelId="{B1924E38-D23D-4B7A-A1F6-397CCE05BD64}" type="presParOf" srcId="{A5C2395B-B07C-48F7-9C7B-A3FC3FDB589C}" destId="{52918F78-EBAF-425A-84FA-1A76ED0FA1CD}" srcOrd="1" destOrd="0" presId="urn:microsoft.com/office/officeart/2005/8/layout/lProcess3"/>
    <dgm:cxn modelId="{7DC1D3B6-5006-48DB-8896-EEE9822D9B49}" type="presParOf" srcId="{A5C2395B-B07C-48F7-9C7B-A3FC3FDB589C}" destId="{E89A8347-6460-4645-B1FC-94640B900990}" srcOrd="2" destOrd="0" presId="urn:microsoft.com/office/officeart/2005/8/layout/lProcess3"/>
    <dgm:cxn modelId="{C97DCC6E-2672-4DA3-9D20-122D67EB02AD}" type="presParOf" srcId="{A5C2395B-B07C-48F7-9C7B-A3FC3FDB589C}" destId="{9C71F0B7-F50F-4F10-B05D-2D2125DE26AB}" srcOrd="3" destOrd="0" presId="urn:microsoft.com/office/officeart/2005/8/layout/lProcess3"/>
    <dgm:cxn modelId="{C1960C90-085D-4F95-B4F6-9DE315322A74}" type="presParOf" srcId="{A5C2395B-B07C-48F7-9C7B-A3FC3FDB589C}" destId="{8BFB10FD-BB0D-4708-9651-4E5968F0BF7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231546-21AE-4737-B9CC-A89AE1AD5B65}" type="doc">
      <dgm:prSet loTypeId="urn:microsoft.com/office/officeart/2005/8/layout/l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DBCECDC-A86C-4EDC-A3FB-825E2678CA2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Aceptación ESPE</a:t>
          </a:r>
        </a:p>
      </dgm:t>
    </dgm:pt>
    <dgm:pt modelId="{F4F6D32F-EF5E-4B16-9090-6C043315705F}" type="par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14A288-0A93-4B02-AE0C-21C3EE96B219}" type="sib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108244-DC16-4214-BBDB-EAE200BE56B6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su experiencia ¿Considera que el grado de aceptación de las empresas para los graduados de la Universidad de las Fuerzas Armadas -ESPE es alto? 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B765E-00FB-49ED-B3CB-46D13AEBEBD6}" type="par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8EB1D5-6571-4D17-B74D-84700C3596CB}" type="sib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8D6666-5273-4681-94BC-2DC8934F2BA8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Ventaja competitiva</a:t>
          </a:r>
        </a:p>
      </dgm:t>
    </dgm:pt>
    <dgm:pt modelId="{AC52C443-728A-49D5-A50B-4228F7B54D22}" type="par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51E218-EBC5-4FA4-80D5-7B22B94D117C}" type="sib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831BB3-B4F2-4EA9-9A56-CF7EC16EC66D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¿Siente que para el área de talento humano de las empresas, los graduados de la Universidad de las Fuerzas Armadas -ESPE tienen una ventaja competitiva por haber obtenido el titulo de la misma?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A2540-33AC-4016-879A-DC9119233820}" type="par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97BEFF-63D2-467B-B5D5-59E9A583FF3A}" type="sib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E0FD1E-6385-44C7-8FB1-42AAC85316D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Demanda laboral</a:t>
          </a:r>
        </a:p>
      </dgm:t>
    </dgm:pt>
    <dgm:pt modelId="{43935F95-9A31-4A27-AEAF-CC15850BDB4A}" type="par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B549EF-D7E1-4698-AAA8-70C4734A43FA}" type="sib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D988901-4514-436E-A638-9D6ED5F7855B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existe demanda laboral  para las carreras ofertadas en la Universidad de las Fuerzas Armadas - ESPE?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C3D2D-5918-41DB-8EB3-9F0F3D1E27A9}" type="par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00820E-A848-4C39-8252-7C14BB098CD0}" type="sib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3AF74F-9DF8-4800-B7C2-16B3B650099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3,96</a:t>
          </a:r>
        </a:p>
      </dgm:t>
    </dgm:pt>
    <dgm:pt modelId="{15142983-A13E-418B-868E-D894AB125B28}" type="par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E8A811-4648-4B23-BC8A-28A82D1144BF}" type="sib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1E991D-19A8-48A1-8C54-BA9F3BF76402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Remuneración idónea</a:t>
          </a:r>
        </a:p>
      </dgm:t>
    </dgm:pt>
    <dgm:pt modelId="{D40A9A07-5BE0-400B-8571-4D605910D6A1}" type="par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21662D-5DFA-46AD-8161-F97104433861}" type="sib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0FE551D-F9EF-4551-801F-50722666C04E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3,22</a:t>
          </a:r>
        </a:p>
      </dgm:t>
    </dgm:pt>
    <dgm:pt modelId="{860274F2-F832-44E6-ACA1-F43F93CD1E13}" type="par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42515A-CBE2-48E2-AF13-4B0607EBFE86}" type="sib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F407EA-EAC4-4F37-A6F7-EC2CA675C77C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Confianza Espe</a:t>
          </a:r>
        </a:p>
      </dgm:t>
    </dgm:pt>
    <dgm:pt modelId="{2EAB3282-51C3-4A07-AFD0-13BF55C5EEFD}" type="par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E13D2C-9E9F-4170-9A7E-405CBD869A5E}" type="sib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FCE3C7-DBEC-4CD3-92FB-6AFEA66B94F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4,23</a:t>
          </a:r>
        </a:p>
      </dgm:t>
    </dgm:pt>
    <dgm:pt modelId="{23BD0EC6-569B-4C56-9321-7377F54D427F}" type="par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0F20F7-C8A2-4F05-9037-796942392DDB}" type="sib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3D211-74EE-488E-9065-B1E336151D14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3,97</a:t>
          </a:r>
        </a:p>
      </dgm:t>
    </dgm:pt>
    <dgm:pt modelId="{D31B97F7-C2EF-4062-8AC9-58E6D62E9456}" type="par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D4BEF2-55DF-44E2-8FD3-784331591298}" type="sib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3B8F2D-426E-4BD5-9AF8-43A7558CCB9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3,89</a:t>
          </a:r>
        </a:p>
      </dgm:t>
    </dgm:pt>
    <dgm:pt modelId="{3D685297-F335-4C49-813D-C1910C8DDBFD}" type="par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52ADDA9-9F22-4B87-B232-F688DB79C0D5}" type="sib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FD0E67-91F6-4E26-9BAA-293DF3D48CA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la carrera profesional que cursó en la Universidad de las Fuerzas Armadas - ESPE es adecuadamente remunerada en el país?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709FE-6A09-4CAA-A909-93E09D264A0D}" type="par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DBF602-FAC2-4947-906C-8A42BA8FA25A}" type="sib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DE0307-C172-44B3-9E45-242883337EDD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una entrevista de trabajo ¿Considera que al entrevistador le inspiró confianza el que usted sea un graduado de la Universidad de las Fuerzas Armadas -ESPE?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AECE0-075C-4E25-AD5D-9FD825C8E060}" type="par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D15BC7-6F7A-40D6-93A2-0B46F685111C}" type="sib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25C3AB5-A55C-406F-A154-13FB517C1634}" type="pres">
      <dgm:prSet presAssocID="{35231546-21AE-4737-B9CC-A89AE1AD5B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FAF3D1F-49F6-4CF3-AF37-27A1495E167F}" type="pres">
      <dgm:prSet presAssocID="{1DBCECDC-A86C-4EDC-A3FB-825E2678CA2E}" presName="horFlow" presStyleCnt="0"/>
      <dgm:spPr/>
    </dgm:pt>
    <dgm:pt modelId="{44107555-AECE-4B44-862D-60F5818B2802}" type="pres">
      <dgm:prSet presAssocID="{1DBCECDC-A86C-4EDC-A3FB-825E2678CA2E}" presName="bigChev" presStyleLbl="node1" presStyleIdx="0" presStyleCnt="5" custScaleX="95194" custLinFactNeighborY="-1581"/>
      <dgm:spPr>
        <a:xfrm>
          <a:off x="920855" y="956"/>
          <a:ext cx="2104363" cy="1009650"/>
        </a:xfrm>
        <a:prstGeom prst="chevron">
          <a:avLst/>
        </a:prstGeom>
      </dgm:spPr>
    </dgm:pt>
    <dgm:pt modelId="{458203F3-CE74-4E76-AF48-60042455FCF7}" type="pres">
      <dgm:prSet presAssocID="{B1BB765E-00FB-49ED-B3CB-46D13AEBEBD6}" presName="parTrans" presStyleCnt="0"/>
      <dgm:spPr/>
    </dgm:pt>
    <dgm:pt modelId="{43CAF9EE-A51F-4AC8-9CA7-BC8A0E508E6F}" type="pres">
      <dgm:prSet presAssocID="{77108244-DC16-4214-BBDB-EAE200BE56B6}" presName="node" presStyleLbl="alignAccFollowNode1" presStyleIdx="0" presStyleCnt="10" custScaleX="200458">
        <dgm:presLayoutVars>
          <dgm:bulletEnabled val="1"/>
        </dgm:presLayoutVars>
      </dgm:prSet>
      <dgm:spPr/>
    </dgm:pt>
    <dgm:pt modelId="{D54C7083-00AE-4E23-84EE-8039FB389256}" type="pres">
      <dgm:prSet presAssocID="{B28EB1D5-6571-4D17-B74D-84700C3596CB}" presName="sibTrans" presStyleCnt="0"/>
      <dgm:spPr/>
    </dgm:pt>
    <dgm:pt modelId="{257332F9-522D-4BBF-BC01-56EAA2A0D0F5}" type="pres">
      <dgm:prSet presAssocID="{72FCE3C7-DBEC-4CD3-92FB-6AFEA66B94F3}" presName="node" presStyleLbl="alignAccFollowNode1" presStyleIdx="1" presStyleCnt="10" custScaleX="67674">
        <dgm:presLayoutVars>
          <dgm:bulletEnabled val="1"/>
        </dgm:presLayoutVars>
      </dgm:prSet>
      <dgm:spPr>
        <a:xfrm>
          <a:off x="5755565" y="86776"/>
          <a:ext cx="1299773" cy="838009"/>
        </a:xfrm>
        <a:prstGeom prst="chevron">
          <a:avLst/>
        </a:prstGeom>
      </dgm:spPr>
    </dgm:pt>
    <dgm:pt modelId="{3B114E68-F507-42B0-BC1F-F3CC66A74416}" type="pres">
      <dgm:prSet presAssocID="{1DBCECDC-A86C-4EDC-A3FB-825E2678CA2E}" presName="vSp" presStyleCnt="0"/>
      <dgm:spPr/>
    </dgm:pt>
    <dgm:pt modelId="{087DE37C-A80B-4DBC-865D-50F7A47CEEB9}" type="pres">
      <dgm:prSet presAssocID="{F08D6666-5273-4681-94BC-2DC8934F2BA8}" presName="horFlow" presStyleCnt="0"/>
      <dgm:spPr/>
    </dgm:pt>
    <dgm:pt modelId="{1EBFFECD-0C19-463E-885A-3F13373FDC4C}" type="pres">
      <dgm:prSet presAssocID="{F08D6666-5273-4681-94BC-2DC8934F2BA8}" presName="bigChev" presStyleLbl="node1" presStyleIdx="1" presStyleCnt="5" custScaleX="95194"/>
      <dgm:spPr>
        <a:xfrm>
          <a:off x="920855" y="1151957"/>
          <a:ext cx="2104363" cy="1009650"/>
        </a:xfrm>
        <a:prstGeom prst="chevron">
          <a:avLst/>
        </a:prstGeom>
      </dgm:spPr>
    </dgm:pt>
    <dgm:pt modelId="{85AD9E8C-B942-444D-8517-A8961FB18B64}" type="pres">
      <dgm:prSet presAssocID="{A53A2540-33AC-4016-879A-DC9119233820}" presName="parTrans" presStyleCnt="0"/>
      <dgm:spPr/>
    </dgm:pt>
    <dgm:pt modelId="{80AC921A-B727-4AD7-95CA-6E1950EC3068}" type="pres">
      <dgm:prSet presAssocID="{D9831BB3-B4F2-4EA9-9A56-CF7EC16EC66D}" presName="node" presStyleLbl="alignAccFollowNode1" presStyleIdx="2" presStyleCnt="10" custScaleX="200825">
        <dgm:presLayoutVars>
          <dgm:bulletEnabled val="1"/>
        </dgm:presLayoutVars>
      </dgm:prSet>
      <dgm:spPr/>
    </dgm:pt>
    <dgm:pt modelId="{C658E4DC-F1C1-466E-9D40-6B208C4DD9D8}" type="pres">
      <dgm:prSet presAssocID="{DB97BEFF-63D2-467B-B5D5-59E9A583FF3A}" presName="sibTrans" presStyleCnt="0"/>
      <dgm:spPr/>
    </dgm:pt>
    <dgm:pt modelId="{15750C7C-2997-42C0-821C-5A08A804CB57}" type="pres">
      <dgm:prSet presAssocID="{5BA3D211-74EE-488E-9065-B1E336151D14}" presName="node" presStyleLbl="alignAccFollowNode1" presStyleIdx="3" presStyleCnt="10" custScaleX="69564">
        <dgm:presLayoutVars>
          <dgm:bulletEnabled val="1"/>
        </dgm:presLayoutVars>
      </dgm:prSet>
      <dgm:spPr>
        <a:xfrm>
          <a:off x="5761703" y="1237777"/>
          <a:ext cx="1336059" cy="838009"/>
        </a:xfrm>
        <a:prstGeom prst="chevron">
          <a:avLst/>
        </a:prstGeom>
      </dgm:spPr>
    </dgm:pt>
    <dgm:pt modelId="{DFF56C49-3E99-4F8B-826E-A90163ECC3CA}" type="pres">
      <dgm:prSet presAssocID="{F08D6666-5273-4681-94BC-2DC8934F2BA8}" presName="vSp" presStyleCnt="0"/>
      <dgm:spPr/>
    </dgm:pt>
    <dgm:pt modelId="{3E354FB9-409B-4A0A-A4CE-F5786366A71C}" type="pres">
      <dgm:prSet presAssocID="{03E0FD1E-6385-44C7-8FB1-42AAC85316DE}" presName="horFlow" presStyleCnt="0"/>
      <dgm:spPr/>
    </dgm:pt>
    <dgm:pt modelId="{5FC4DF80-FCCD-4579-B0D4-108CC8B26F71}" type="pres">
      <dgm:prSet presAssocID="{03E0FD1E-6385-44C7-8FB1-42AAC85316DE}" presName="bigChev" presStyleLbl="node1" presStyleIdx="2" presStyleCnt="5" custScaleX="95194"/>
      <dgm:spPr>
        <a:xfrm>
          <a:off x="920855" y="2302958"/>
          <a:ext cx="2104363" cy="1009650"/>
        </a:xfrm>
        <a:prstGeom prst="chevron">
          <a:avLst/>
        </a:prstGeom>
      </dgm:spPr>
    </dgm:pt>
    <dgm:pt modelId="{CBBE7DF9-4F17-4A63-89EF-24FD6B96E1E1}" type="pres">
      <dgm:prSet presAssocID="{5ADC3D2D-5918-41DB-8EB3-9F0F3D1E27A9}" presName="parTrans" presStyleCnt="0"/>
      <dgm:spPr/>
    </dgm:pt>
    <dgm:pt modelId="{E540369B-7194-4D10-9903-B54138B7656B}" type="pres">
      <dgm:prSet presAssocID="{7D988901-4514-436E-A638-9D6ED5F7855B}" presName="node" presStyleLbl="alignAccFollowNode1" presStyleIdx="4" presStyleCnt="10" custScaleX="198556">
        <dgm:presLayoutVars>
          <dgm:bulletEnabled val="1"/>
        </dgm:presLayoutVars>
      </dgm:prSet>
      <dgm:spPr/>
    </dgm:pt>
    <dgm:pt modelId="{145AB109-BB4C-453D-86F3-6A99F4BBDC99}" type="pres">
      <dgm:prSet presAssocID="{4F00820E-A848-4C39-8252-7C14BB098CD0}" presName="sibTrans" presStyleCnt="0"/>
      <dgm:spPr/>
    </dgm:pt>
    <dgm:pt modelId="{CC42668B-367B-4492-9B53-8842B05182A5}" type="pres">
      <dgm:prSet presAssocID="{573B8F2D-426E-4BD5-9AF8-43A7558CCB92}" presName="node" presStyleLbl="alignAccFollowNode1" presStyleIdx="5" presStyleCnt="10" custScaleX="71540">
        <dgm:presLayoutVars>
          <dgm:bulletEnabled val="1"/>
        </dgm:presLayoutVars>
      </dgm:prSet>
      <dgm:spPr>
        <a:xfrm>
          <a:off x="5723763" y="2388778"/>
          <a:ext cx="1374021" cy="838009"/>
        </a:xfrm>
        <a:prstGeom prst="chevron">
          <a:avLst/>
        </a:prstGeom>
      </dgm:spPr>
    </dgm:pt>
    <dgm:pt modelId="{F81C0027-D1F9-49F7-8EC2-A524C3B3D392}" type="pres">
      <dgm:prSet presAssocID="{03E0FD1E-6385-44C7-8FB1-42AAC85316DE}" presName="vSp" presStyleCnt="0"/>
      <dgm:spPr/>
    </dgm:pt>
    <dgm:pt modelId="{EB90C11B-CFE4-4343-8434-A70A22DF2C3A}" type="pres">
      <dgm:prSet presAssocID="{091E991D-19A8-48A1-8C54-BA9F3BF76402}" presName="horFlow" presStyleCnt="0"/>
      <dgm:spPr/>
    </dgm:pt>
    <dgm:pt modelId="{409038DE-4BB0-4AE3-A8F8-FAA56D421135}" type="pres">
      <dgm:prSet presAssocID="{091E991D-19A8-48A1-8C54-BA9F3BF76402}" presName="bigChev" presStyleLbl="node1" presStyleIdx="3" presStyleCnt="5" custScaleX="95194"/>
      <dgm:spPr>
        <a:xfrm>
          <a:off x="920855" y="3453959"/>
          <a:ext cx="2104363" cy="1009650"/>
        </a:xfrm>
        <a:prstGeom prst="chevron">
          <a:avLst/>
        </a:prstGeom>
      </dgm:spPr>
    </dgm:pt>
    <dgm:pt modelId="{B15B2409-E22A-4002-85FD-91D7DA227645}" type="pres">
      <dgm:prSet presAssocID="{9F0709FE-6A09-4CAA-A909-93E09D264A0D}" presName="parTrans" presStyleCnt="0"/>
      <dgm:spPr/>
    </dgm:pt>
    <dgm:pt modelId="{73CC9239-5231-499F-A450-1C91875D672C}" type="pres">
      <dgm:prSet presAssocID="{BEFD0E67-91F6-4E26-9BAA-293DF3D48CAF}" presName="node" presStyleLbl="alignAccFollowNode1" presStyleIdx="6" presStyleCnt="10" custScaleX="197921">
        <dgm:presLayoutVars>
          <dgm:bulletEnabled val="1"/>
        </dgm:presLayoutVars>
      </dgm:prSet>
      <dgm:spPr/>
    </dgm:pt>
    <dgm:pt modelId="{0DD3B621-4841-4518-B617-A531C0578C51}" type="pres">
      <dgm:prSet presAssocID="{48DBF602-FAC2-4947-906C-8A42BA8FA25A}" presName="sibTrans" presStyleCnt="0"/>
      <dgm:spPr/>
    </dgm:pt>
    <dgm:pt modelId="{D17585F9-6BD6-4E45-A383-0901772544D1}" type="pres">
      <dgm:prSet presAssocID="{D0FE551D-F9EF-4551-801F-50722666C04E}" presName="node" presStyleLbl="alignAccFollowNode1" presStyleIdx="7" presStyleCnt="10" custScaleX="75812">
        <dgm:presLayoutVars>
          <dgm:bulletEnabled val="1"/>
        </dgm:presLayoutVars>
      </dgm:prSet>
      <dgm:spPr>
        <a:xfrm>
          <a:off x="5713141" y="3539779"/>
          <a:ext cx="1456062" cy="838009"/>
        </a:xfrm>
        <a:prstGeom prst="chevron">
          <a:avLst/>
        </a:prstGeom>
      </dgm:spPr>
    </dgm:pt>
    <dgm:pt modelId="{61B78441-9F66-4A40-ACCE-BE82F47D9433}" type="pres">
      <dgm:prSet presAssocID="{091E991D-19A8-48A1-8C54-BA9F3BF76402}" presName="vSp" presStyleCnt="0"/>
      <dgm:spPr/>
    </dgm:pt>
    <dgm:pt modelId="{A5C2395B-B07C-48F7-9C7B-A3FC3FDB589C}" type="pres">
      <dgm:prSet presAssocID="{72F407EA-EAC4-4F37-A6F7-EC2CA675C77C}" presName="horFlow" presStyleCnt="0"/>
      <dgm:spPr/>
    </dgm:pt>
    <dgm:pt modelId="{6EE23E8A-7EDB-4D49-AD31-E2FF46039047}" type="pres">
      <dgm:prSet presAssocID="{72F407EA-EAC4-4F37-A6F7-EC2CA675C77C}" presName="bigChev" presStyleLbl="node1" presStyleIdx="4" presStyleCnt="5" custScaleX="95194"/>
      <dgm:spPr>
        <a:xfrm>
          <a:off x="920855" y="4604960"/>
          <a:ext cx="2104363" cy="1009650"/>
        </a:xfrm>
        <a:prstGeom prst="chevron">
          <a:avLst/>
        </a:prstGeom>
      </dgm:spPr>
    </dgm:pt>
    <dgm:pt modelId="{52918F78-EBAF-425A-84FA-1A76ED0FA1CD}" type="pres">
      <dgm:prSet presAssocID="{CF1AECE0-075C-4E25-AD5D-9FD825C8E060}" presName="parTrans" presStyleCnt="0"/>
      <dgm:spPr/>
    </dgm:pt>
    <dgm:pt modelId="{E89A8347-6460-4645-B1FC-94640B900990}" type="pres">
      <dgm:prSet presAssocID="{60DE0307-C172-44B3-9E45-242883337EDD}" presName="node" presStyleLbl="alignAccFollowNode1" presStyleIdx="8" presStyleCnt="10" custScaleX="202191">
        <dgm:presLayoutVars>
          <dgm:bulletEnabled val="1"/>
        </dgm:presLayoutVars>
      </dgm:prSet>
      <dgm:spPr/>
    </dgm:pt>
    <dgm:pt modelId="{9C71F0B7-F50F-4F10-B05D-2D2125DE26AB}" type="pres">
      <dgm:prSet presAssocID="{35D15BC7-6F7A-40D6-93A2-0B46F685111C}" presName="sibTrans" presStyleCnt="0"/>
      <dgm:spPr/>
    </dgm:pt>
    <dgm:pt modelId="{8BFB10FD-BB0D-4708-9651-4E5968F0BF74}" type="pres">
      <dgm:prSet presAssocID="{2F3AF74F-9DF8-4800-B7C2-16B3B6500993}" presName="node" presStyleLbl="alignAccFollowNode1" presStyleIdx="9" presStyleCnt="10" custScaleX="74070">
        <dgm:presLayoutVars>
          <dgm:bulletEnabled val="1"/>
        </dgm:presLayoutVars>
      </dgm:prSet>
      <dgm:spPr>
        <a:xfrm>
          <a:off x="5784539" y="4690780"/>
          <a:ext cx="1422604" cy="838009"/>
        </a:xfrm>
        <a:prstGeom prst="chevron">
          <a:avLst/>
        </a:prstGeom>
      </dgm:spPr>
    </dgm:pt>
  </dgm:ptLst>
  <dgm:cxnLst>
    <dgm:cxn modelId="{B8305801-932D-499E-B9C0-7AB5EDFA71A4}" type="presOf" srcId="{573B8F2D-426E-4BD5-9AF8-43A7558CCB92}" destId="{CC42668B-367B-4492-9B53-8842B05182A5}" srcOrd="0" destOrd="0" presId="urn:microsoft.com/office/officeart/2005/8/layout/lProcess3"/>
    <dgm:cxn modelId="{7EF68302-A557-474A-BC81-F800FB261CEA}" type="presOf" srcId="{D0FE551D-F9EF-4551-801F-50722666C04E}" destId="{D17585F9-6BD6-4E45-A383-0901772544D1}" srcOrd="0" destOrd="0" presId="urn:microsoft.com/office/officeart/2005/8/layout/lProcess3"/>
    <dgm:cxn modelId="{58190103-EFF5-4DE9-A4C6-4F3B4157CF54}" srcId="{72F407EA-EAC4-4F37-A6F7-EC2CA675C77C}" destId="{2F3AF74F-9DF8-4800-B7C2-16B3B6500993}" srcOrd="1" destOrd="0" parTransId="{15142983-A13E-418B-868E-D894AB125B28}" sibTransId="{42E8A811-4648-4B23-BC8A-28A82D1144BF}"/>
    <dgm:cxn modelId="{646A660A-EF88-4624-9CC1-35F9709B5CC9}" type="presOf" srcId="{F08D6666-5273-4681-94BC-2DC8934F2BA8}" destId="{1EBFFECD-0C19-463E-885A-3F13373FDC4C}" srcOrd="0" destOrd="0" presId="urn:microsoft.com/office/officeart/2005/8/layout/lProcess3"/>
    <dgm:cxn modelId="{1BE1E022-F3A4-46B8-BEF8-6BD221BB7AC5}" srcId="{35231546-21AE-4737-B9CC-A89AE1AD5B65}" destId="{72F407EA-EAC4-4F37-A6F7-EC2CA675C77C}" srcOrd="4" destOrd="0" parTransId="{2EAB3282-51C3-4A07-AFD0-13BF55C5EEFD}" sibTransId="{06E13D2C-9E9F-4170-9A7E-405CBD869A5E}"/>
    <dgm:cxn modelId="{D1BB7B2F-96BA-4CF1-BC20-74A5A15E80D0}" type="presOf" srcId="{5BA3D211-74EE-488E-9065-B1E336151D14}" destId="{15750C7C-2997-42C0-821C-5A08A804CB57}" srcOrd="0" destOrd="0" presId="urn:microsoft.com/office/officeart/2005/8/layout/lProcess3"/>
    <dgm:cxn modelId="{FCFBCB30-D6EA-4171-8BE0-3508509BD07A}" srcId="{35231546-21AE-4737-B9CC-A89AE1AD5B65}" destId="{1DBCECDC-A86C-4EDC-A3FB-825E2678CA2E}" srcOrd="0" destOrd="0" parTransId="{F4F6D32F-EF5E-4B16-9090-6C043315705F}" sibTransId="{B114A288-0A93-4B02-AE0C-21C3EE96B219}"/>
    <dgm:cxn modelId="{A4AF865D-EA11-4510-BD24-758F00511C94}" type="presOf" srcId="{7D988901-4514-436E-A638-9D6ED5F7855B}" destId="{E540369B-7194-4D10-9903-B54138B7656B}" srcOrd="0" destOrd="0" presId="urn:microsoft.com/office/officeart/2005/8/layout/lProcess3"/>
    <dgm:cxn modelId="{3F6FCF67-905E-4892-A5E6-B8F5656EDDBE}" type="presOf" srcId="{72F407EA-EAC4-4F37-A6F7-EC2CA675C77C}" destId="{6EE23E8A-7EDB-4D49-AD31-E2FF46039047}" srcOrd="0" destOrd="0" presId="urn:microsoft.com/office/officeart/2005/8/layout/lProcess3"/>
    <dgm:cxn modelId="{3A0ACC49-4127-4DBE-9CA0-12E8CE96D2A9}" srcId="{091E991D-19A8-48A1-8C54-BA9F3BF76402}" destId="{D0FE551D-F9EF-4551-801F-50722666C04E}" srcOrd="1" destOrd="0" parTransId="{860274F2-F832-44E6-ACA1-F43F93CD1E13}" sibTransId="{4A42515A-CBE2-48E2-AF13-4B0607EBFE86}"/>
    <dgm:cxn modelId="{15B8046A-9DD2-40E8-9245-4FED74144F48}" type="presOf" srcId="{2F3AF74F-9DF8-4800-B7C2-16B3B6500993}" destId="{8BFB10FD-BB0D-4708-9651-4E5968F0BF74}" srcOrd="0" destOrd="0" presId="urn:microsoft.com/office/officeart/2005/8/layout/lProcess3"/>
    <dgm:cxn modelId="{33A40F4B-C103-4CE3-B5B7-6ED8DB429FFB}" srcId="{35231546-21AE-4737-B9CC-A89AE1AD5B65}" destId="{091E991D-19A8-48A1-8C54-BA9F3BF76402}" srcOrd="3" destOrd="0" parTransId="{D40A9A07-5BE0-400B-8571-4D605910D6A1}" sibTransId="{E721662D-5DFA-46AD-8161-F97104433861}"/>
    <dgm:cxn modelId="{7A8C896B-719E-42A4-B61B-E9F108426B9E}" srcId="{35231546-21AE-4737-B9CC-A89AE1AD5B65}" destId="{F08D6666-5273-4681-94BC-2DC8934F2BA8}" srcOrd="1" destOrd="0" parTransId="{AC52C443-728A-49D5-A50B-4228F7B54D22}" sibTransId="{8151E218-EBC5-4FA4-80D5-7B22B94D117C}"/>
    <dgm:cxn modelId="{258ADE6C-FC9B-4EA4-A3F2-91537FB14263}" srcId="{35231546-21AE-4737-B9CC-A89AE1AD5B65}" destId="{03E0FD1E-6385-44C7-8FB1-42AAC85316DE}" srcOrd="2" destOrd="0" parTransId="{43935F95-9A31-4A27-AEAF-CC15850BDB4A}" sibTransId="{D5B549EF-D7E1-4698-AAA8-70C4734A43FA}"/>
    <dgm:cxn modelId="{A05EEB6D-5039-4FF8-B2EB-B72C9DEBAD22}" srcId="{1DBCECDC-A86C-4EDC-A3FB-825E2678CA2E}" destId="{72FCE3C7-DBEC-4CD3-92FB-6AFEA66B94F3}" srcOrd="1" destOrd="0" parTransId="{23BD0EC6-569B-4C56-9321-7377F54D427F}" sibTransId="{4D0F20F7-C8A2-4F05-9037-796942392DDB}"/>
    <dgm:cxn modelId="{46D47984-57A8-475E-91B2-DC0D48F46017}" type="presOf" srcId="{35231546-21AE-4737-B9CC-A89AE1AD5B65}" destId="{125C3AB5-A55C-406F-A154-13FB517C1634}" srcOrd="0" destOrd="0" presId="urn:microsoft.com/office/officeart/2005/8/layout/lProcess3"/>
    <dgm:cxn modelId="{ADC4D688-7FF1-4B7F-9CD7-9B2E5186B458}" type="presOf" srcId="{60DE0307-C172-44B3-9E45-242883337EDD}" destId="{E89A8347-6460-4645-B1FC-94640B900990}" srcOrd="0" destOrd="0" presId="urn:microsoft.com/office/officeart/2005/8/layout/lProcess3"/>
    <dgm:cxn modelId="{3ABB7F8B-4FFF-4DA2-B2BC-FC31D3FAF4E9}" type="presOf" srcId="{D9831BB3-B4F2-4EA9-9A56-CF7EC16EC66D}" destId="{80AC921A-B727-4AD7-95CA-6E1950EC3068}" srcOrd="0" destOrd="0" presId="urn:microsoft.com/office/officeart/2005/8/layout/lProcess3"/>
    <dgm:cxn modelId="{1E218D94-0E81-44C9-904C-D41C5A428684}" type="presOf" srcId="{03E0FD1E-6385-44C7-8FB1-42AAC85316DE}" destId="{5FC4DF80-FCCD-4579-B0D4-108CC8B26F71}" srcOrd="0" destOrd="0" presId="urn:microsoft.com/office/officeart/2005/8/layout/lProcess3"/>
    <dgm:cxn modelId="{CAA668A5-71E4-4F77-9CBD-9CEA64C0F2FD}" type="presOf" srcId="{091E991D-19A8-48A1-8C54-BA9F3BF76402}" destId="{409038DE-4BB0-4AE3-A8F8-FAA56D421135}" srcOrd="0" destOrd="0" presId="urn:microsoft.com/office/officeart/2005/8/layout/lProcess3"/>
    <dgm:cxn modelId="{CB53A3A9-C815-4959-9A78-3EB94EB54D6F}" srcId="{03E0FD1E-6385-44C7-8FB1-42AAC85316DE}" destId="{573B8F2D-426E-4BD5-9AF8-43A7558CCB92}" srcOrd="1" destOrd="0" parTransId="{3D685297-F335-4C49-813D-C1910C8DDBFD}" sibTransId="{C52ADDA9-9F22-4B87-B232-F688DB79C0D5}"/>
    <dgm:cxn modelId="{512CF4B7-89D7-490F-95A6-924EA1CDD7DF}" srcId="{1DBCECDC-A86C-4EDC-A3FB-825E2678CA2E}" destId="{77108244-DC16-4214-BBDB-EAE200BE56B6}" srcOrd="0" destOrd="0" parTransId="{B1BB765E-00FB-49ED-B3CB-46D13AEBEBD6}" sibTransId="{B28EB1D5-6571-4D17-B74D-84700C3596CB}"/>
    <dgm:cxn modelId="{E9DAEBBD-C1C4-4502-9B36-1F8E2A6D64C1}" type="presOf" srcId="{72FCE3C7-DBEC-4CD3-92FB-6AFEA66B94F3}" destId="{257332F9-522D-4BBF-BC01-56EAA2A0D0F5}" srcOrd="0" destOrd="0" presId="urn:microsoft.com/office/officeart/2005/8/layout/lProcess3"/>
    <dgm:cxn modelId="{AFF11AC0-B96E-4105-A274-F7D0897AA02B}" srcId="{091E991D-19A8-48A1-8C54-BA9F3BF76402}" destId="{BEFD0E67-91F6-4E26-9BAA-293DF3D48CAF}" srcOrd="0" destOrd="0" parTransId="{9F0709FE-6A09-4CAA-A909-93E09D264A0D}" sibTransId="{48DBF602-FAC2-4947-906C-8A42BA8FA25A}"/>
    <dgm:cxn modelId="{3E3082C0-9294-4C66-B602-09F8A4F501C6}" srcId="{F08D6666-5273-4681-94BC-2DC8934F2BA8}" destId="{D9831BB3-B4F2-4EA9-9A56-CF7EC16EC66D}" srcOrd="0" destOrd="0" parTransId="{A53A2540-33AC-4016-879A-DC9119233820}" sibTransId="{DB97BEFF-63D2-467B-B5D5-59E9A583FF3A}"/>
    <dgm:cxn modelId="{89C451CD-4ABD-4581-9FEA-257CBCF78AFC}" type="presOf" srcId="{BEFD0E67-91F6-4E26-9BAA-293DF3D48CAF}" destId="{73CC9239-5231-499F-A450-1C91875D672C}" srcOrd="0" destOrd="0" presId="urn:microsoft.com/office/officeart/2005/8/layout/lProcess3"/>
    <dgm:cxn modelId="{F15FBDD5-EC2E-42B8-A235-B47BB8FA92D1}" srcId="{03E0FD1E-6385-44C7-8FB1-42AAC85316DE}" destId="{7D988901-4514-436E-A638-9D6ED5F7855B}" srcOrd="0" destOrd="0" parTransId="{5ADC3D2D-5918-41DB-8EB3-9F0F3D1E27A9}" sibTransId="{4F00820E-A848-4C39-8252-7C14BB098CD0}"/>
    <dgm:cxn modelId="{035501E3-5D72-4D4D-86DD-D3B9ABF8393A}" type="presOf" srcId="{77108244-DC16-4214-BBDB-EAE200BE56B6}" destId="{43CAF9EE-A51F-4AC8-9CA7-BC8A0E508E6F}" srcOrd="0" destOrd="0" presId="urn:microsoft.com/office/officeart/2005/8/layout/lProcess3"/>
    <dgm:cxn modelId="{F11651E8-DA46-4A28-80B3-5BBECEFC9D93}" type="presOf" srcId="{1DBCECDC-A86C-4EDC-A3FB-825E2678CA2E}" destId="{44107555-AECE-4B44-862D-60F5818B2802}" srcOrd="0" destOrd="0" presId="urn:microsoft.com/office/officeart/2005/8/layout/lProcess3"/>
    <dgm:cxn modelId="{9F32A1F5-3D05-4F0A-9D4A-EEAC313C2A62}" srcId="{72F407EA-EAC4-4F37-A6F7-EC2CA675C77C}" destId="{60DE0307-C172-44B3-9E45-242883337EDD}" srcOrd="0" destOrd="0" parTransId="{CF1AECE0-075C-4E25-AD5D-9FD825C8E060}" sibTransId="{35D15BC7-6F7A-40D6-93A2-0B46F685111C}"/>
    <dgm:cxn modelId="{56E58EFE-66F6-4001-B4FE-0B2A75C1E251}" srcId="{F08D6666-5273-4681-94BC-2DC8934F2BA8}" destId="{5BA3D211-74EE-488E-9065-B1E336151D14}" srcOrd="1" destOrd="0" parTransId="{D31B97F7-C2EF-4062-8AC9-58E6D62E9456}" sibTransId="{F9D4BEF2-55DF-44E2-8FD3-784331591298}"/>
    <dgm:cxn modelId="{3D33C125-DFC1-4ED7-99F1-573EDB706889}" type="presParOf" srcId="{125C3AB5-A55C-406F-A154-13FB517C1634}" destId="{0FAF3D1F-49F6-4CF3-AF37-27A1495E167F}" srcOrd="0" destOrd="0" presId="urn:microsoft.com/office/officeart/2005/8/layout/lProcess3"/>
    <dgm:cxn modelId="{B167AB0B-625C-4B2B-B078-BBEF9847AF53}" type="presParOf" srcId="{0FAF3D1F-49F6-4CF3-AF37-27A1495E167F}" destId="{44107555-AECE-4B44-862D-60F5818B2802}" srcOrd="0" destOrd="0" presId="urn:microsoft.com/office/officeart/2005/8/layout/lProcess3"/>
    <dgm:cxn modelId="{B9D9E1D1-2735-4331-904A-A73F14D286A1}" type="presParOf" srcId="{0FAF3D1F-49F6-4CF3-AF37-27A1495E167F}" destId="{458203F3-CE74-4E76-AF48-60042455FCF7}" srcOrd="1" destOrd="0" presId="urn:microsoft.com/office/officeart/2005/8/layout/lProcess3"/>
    <dgm:cxn modelId="{94821EA8-4A57-4B05-A3FE-DAFBDB916FBF}" type="presParOf" srcId="{0FAF3D1F-49F6-4CF3-AF37-27A1495E167F}" destId="{43CAF9EE-A51F-4AC8-9CA7-BC8A0E508E6F}" srcOrd="2" destOrd="0" presId="urn:microsoft.com/office/officeart/2005/8/layout/lProcess3"/>
    <dgm:cxn modelId="{8B2B61B0-80F9-41B2-B7F9-F8F3675097BE}" type="presParOf" srcId="{0FAF3D1F-49F6-4CF3-AF37-27A1495E167F}" destId="{D54C7083-00AE-4E23-84EE-8039FB389256}" srcOrd="3" destOrd="0" presId="urn:microsoft.com/office/officeart/2005/8/layout/lProcess3"/>
    <dgm:cxn modelId="{F4AEFEC7-0850-4AB5-99C7-69873E618FDE}" type="presParOf" srcId="{0FAF3D1F-49F6-4CF3-AF37-27A1495E167F}" destId="{257332F9-522D-4BBF-BC01-56EAA2A0D0F5}" srcOrd="4" destOrd="0" presId="urn:microsoft.com/office/officeart/2005/8/layout/lProcess3"/>
    <dgm:cxn modelId="{50E23219-85B7-4075-924B-0DF4129AC356}" type="presParOf" srcId="{125C3AB5-A55C-406F-A154-13FB517C1634}" destId="{3B114E68-F507-42B0-BC1F-F3CC66A74416}" srcOrd="1" destOrd="0" presId="urn:microsoft.com/office/officeart/2005/8/layout/lProcess3"/>
    <dgm:cxn modelId="{9A4EA954-3DC9-49E4-A2AC-1CCE27AB29AF}" type="presParOf" srcId="{125C3AB5-A55C-406F-A154-13FB517C1634}" destId="{087DE37C-A80B-4DBC-865D-50F7A47CEEB9}" srcOrd="2" destOrd="0" presId="urn:microsoft.com/office/officeart/2005/8/layout/lProcess3"/>
    <dgm:cxn modelId="{4101B326-F5DF-407C-9143-32589BAF6EF7}" type="presParOf" srcId="{087DE37C-A80B-4DBC-865D-50F7A47CEEB9}" destId="{1EBFFECD-0C19-463E-885A-3F13373FDC4C}" srcOrd="0" destOrd="0" presId="urn:microsoft.com/office/officeart/2005/8/layout/lProcess3"/>
    <dgm:cxn modelId="{62E6F89F-F4C5-4A06-AD35-B3DF092B481F}" type="presParOf" srcId="{087DE37C-A80B-4DBC-865D-50F7A47CEEB9}" destId="{85AD9E8C-B942-444D-8517-A8961FB18B64}" srcOrd="1" destOrd="0" presId="urn:microsoft.com/office/officeart/2005/8/layout/lProcess3"/>
    <dgm:cxn modelId="{FE73007F-87A7-43C0-A804-809634305A10}" type="presParOf" srcId="{087DE37C-A80B-4DBC-865D-50F7A47CEEB9}" destId="{80AC921A-B727-4AD7-95CA-6E1950EC3068}" srcOrd="2" destOrd="0" presId="urn:microsoft.com/office/officeart/2005/8/layout/lProcess3"/>
    <dgm:cxn modelId="{1A18114F-E059-4555-B016-1A2964B6F0A4}" type="presParOf" srcId="{087DE37C-A80B-4DBC-865D-50F7A47CEEB9}" destId="{C658E4DC-F1C1-466E-9D40-6B208C4DD9D8}" srcOrd="3" destOrd="0" presId="urn:microsoft.com/office/officeart/2005/8/layout/lProcess3"/>
    <dgm:cxn modelId="{0880303D-2AF7-4991-8787-53A5B6674786}" type="presParOf" srcId="{087DE37C-A80B-4DBC-865D-50F7A47CEEB9}" destId="{15750C7C-2997-42C0-821C-5A08A804CB57}" srcOrd="4" destOrd="0" presId="urn:microsoft.com/office/officeart/2005/8/layout/lProcess3"/>
    <dgm:cxn modelId="{CE3AE5C2-B2C1-40D2-B82B-D432975D8B39}" type="presParOf" srcId="{125C3AB5-A55C-406F-A154-13FB517C1634}" destId="{DFF56C49-3E99-4F8B-826E-A90163ECC3CA}" srcOrd="3" destOrd="0" presId="urn:microsoft.com/office/officeart/2005/8/layout/lProcess3"/>
    <dgm:cxn modelId="{2EC61563-0148-448F-A9AE-2602FDE50607}" type="presParOf" srcId="{125C3AB5-A55C-406F-A154-13FB517C1634}" destId="{3E354FB9-409B-4A0A-A4CE-F5786366A71C}" srcOrd="4" destOrd="0" presId="urn:microsoft.com/office/officeart/2005/8/layout/lProcess3"/>
    <dgm:cxn modelId="{F27DF85D-C3F0-4D7B-B487-7DD31420A33B}" type="presParOf" srcId="{3E354FB9-409B-4A0A-A4CE-F5786366A71C}" destId="{5FC4DF80-FCCD-4579-B0D4-108CC8B26F71}" srcOrd="0" destOrd="0" presId="urn:microsoft.com/office/officeart/2005/8/layout/lProcess3"/>
    <dgm:cxn modelId="{74B99970-0EAD-4D22-A276-4B0014FB8B86}" type="presParOf" srcId="{3E354FB9-409B-4A0A-A4CE-F5786366A71C}" destId="{CBBE7DF9-4F17-4A63-89EF-24FD6B96E1E1}" srcOrd="1" destOrd="0" presId="urn:microsoft.com/office/officeart/2005/8/layout/lProcess3"/>
    <dgm:cxn modelId="{6D11187E-A558-4585-AA8F-E78AA98F4643}" type="presParOf" srcId="{3E354FB9-409B-4A0A-A4CE-F5786366A71C}" destId="{E540369B-7194-4D10-9903-B54138B7656B}" srcOrd="2" destOrd="0" presId="urn:microsoft.com/office/officeart/2005/8/layout/lProcess3"/>
    <dgm:cxn modelId="{4E190EDC-7F98-4A8B-97A2-6CCD15B7B100}" type="presParOf" srcId="{3E354FB9-409B-4A0A-A4CE-F5786366A71C}" destId="{145AB109-BB4C-453D-86F3-6A99F4BBDC99}" srcOrd="3" destOrd="0" presId="urn:microsoft.com/office/officeart/2005/8/layout/lProcess3"/>
    <dgm:cxn modelId="{11BF93B3-C1E6-440B-87F5-C6B1D09F8629}" type="presParOf" srcId="{3E354FB9-409B-4A0A-A4CE-F5786366A71C}" destId="{CC42668B-367B-4492-9B53-8842B05182A5}" srcOrd="4" destOrd="0" presId="urn:microsoft.com/office/officeart/2005/8/layout/lProcess3"/>
    <dgm:cxn modelId="{D2CF5A5F-AD2D-4F8C-A8DB-B688A35786BB}" type="presParOf" srcId="{125C3AB5-A55C-406F-A154-13FB517C1634}" destId="{F81C0027-D1F9-49F7-8EC2-A524C3B3D392}" srcOrd="5" destOrd="0" presId="urn:microsoft.com/office/officeart/2005/8/layout/lProcess3"/>
    <dgm:cxn modelId="{870A8320-E476-42F2-BDBF-1EF582991916}" type="presParOf" srcId="{125C3AB5-A55C-406F-A154-13FB517C1634}" destId="{EB90C11B-CFE4-4343-8434-A70A22DF2C3A}" srcOrd="6" destOrd="0" presId="urn:microsoft.com/office/officeart/2005/8/layout/lProcess3"/>
    <dgm:cxn modelId="{47201CFA-4CD4-4EC9-AF5F-9D730D2AB6CC}" type="presParOf" srcId="{EB90C11B-CFE4-4343-8434-A70A22DF2C3A}" destId="{409038DE-4BB0-4AE3-A8F8-FAA56D421135}" srcOrd="0" destOrd="0" presId="urn:microsoft.com/office/officeart/2005/8/layout/lProcess3"/>
    <dgm:cxn modelId="{64896CE3-6A0E-4F46-8A1B-18A7D1270286}" type="presParOf" srcId="{EB90C11B-CFE4-4343-8434-A70A22DF2C3A}" destId="{B15B2409-E22A-4002-85FD-91D7DA227645}" srcOrd="1" destOrd="0" presId="urn:microsoft.com/office/officeart/2005/8/layout/lProcess3"/>
    <dgm:cxn modelId="{7AA4EEBA-A828-453D-BB9A-23F94FAC093C}" type="presParOf" srcId="{EB90C11B-CFE4-4343-8434-A70A22DF2C3A}" destId="{73CC9239-5231-499F-A450-1C91875D672C}" srcOrd="2" destOrd="0" presId="urn:microsoft.com/office/officeart/2005/8/layout/lProcess3"/>
    <dgm:cxn modelId="{49B2C3BC-3B32-4D2E-831B-5D9ACD16C814}" type="presParOf" srcId="{EB90C11B-CFE4-4343-8434-A70A22DF2C3A}" destId="{0DD3B621-4841-4518-B617-A531C0578C51}" srcOrd="3" destOrd="0" presId="urn:microsoft.com/office/officeart/2005/8/layout/lProcess3"/>
    <dgm:cxn modelId="{52162DA6-0D46-463E-B916-C7A0630B6700}" type="presParOf" srcId="{EB90C11B-CFE4-4343-8434-A70A22DF2C3A}" destId="{D17585F9-6BD6-4E45-A383-0901772544D1}" srcOrd="4" destOrd="0" presId="urn:microsoft.com/office/officeart/2005/8/layout/lProcess3"/>
    <dgm:cxn modelId="{C03A082A-3D9C-4E58-BFA0-E7A3D872CC02}" type="presParOf" srcId="{125C3AB5-A55C-406F-A154-13FB517C1634}" destId="{61B78441-9F66-4A40-ACCE-BE82F47D9433}" srcOrd="7" destOrd="0" presId="urn:microsoft.com/office/officeart/2005/8/layout/lProcess3"/>
    <dgm:cxn modelId="{15D69FDB-A67F-4A38-97E5-C3F445AE3FD8}" type="presParOf" srcId="{125C3AB5-A55C-406F-A154-13FB517C1634}" destId="{A5C2395B-B07C-48F7-9C7B-A3FC3FDB589C}" srcOrd="8" destOrd="0" presId="urn:microsoft.com/office/officeart/2005/8/layout/lProcess3"/>
    <dgm:cxn modelId="{B7235B9E-2C43-46A5-B547-B9FB9FB38A62}" type="presParOf" srcId="{A5C2395B-B07C-48F7-9C7B-A3FC3FDB589C}" destId="{6EE23E8A-7EDB-4D49-AD31-E2FF46039047}" srcOrd="0" destOrd="0" presId="urn:microsoft.com/office/officeart/2005/8/layout/lProcess3"/>
    <dgm:cxn modelId="{B1924E38-D23D-4B7A-A1F6-397CCE05BD64}" type="presParOf" srcId="{A5C2395B-B07C-48F7-9C7B-A3FC3FDB589C}" destId="{52918F78-EBAF-425A-84FA-1A76ED0FA1CD}" srcOrd="1" destOrd="0" presId="urn:microsoft.com/office/officeart/2005/8/layout/lProcess3"/>
    <dgm:cxn modelId="{7DC1D3B6-5006-48DB-8896-EEE9822D9B49}" type="presParOf" srcId="{A5C2395B-B07C-48F7-9C7B-A3FC3FDB589C}" destId="{E89A8347-6460-4645-B1FC-94640B900990}" srcOrd="2" destOrd="0" presId="urn:microsoft.com/office/officeart/2005/8/layout/lProcess3"/>
    <dgm:cxn modelId="{C97DCC6E-2672-4DA3-9D20-122D67EB02AD}" type="presParOf" srcId="{A5C2395B-B07C-48F7-9C7B-A3FC3FDB589C}" destId="{9C71F0B7-F50F-4F10-B05D-2D2125DE26AB}" srcOrd="3" destOrd="0" presId="urn:microsoft.com/office/officeart/2005/8/layout/lProcess3"/>
    <dgm:cxn modelId="{C1960C90-085D-4F95-B4F6-9DE315322A74}" type="presParOf" srcId="{A5C2395B-B07C-48F7-9C7B-A3FC3FDB589C}" destId="{8BFB10FD-BB0D-4708-9651-4E5968F0BF7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231546-21AE-4737-B9CC-A89AE1AD5B65}" type="doc">
      <dgm:prSet loTypeId="urn:microsoft.com/office/officeart/2005/8/layout/lProcess3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DBCECDC-A86C-4EDC-A3FB-825E2678CA2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Idiomas</a:t>
          </a:r>
        </a:p>
      </dgm:t>
    </dgm:pt>
    <dgm:pt modelId="{F4F6D32F-EF5E-4B16-9090-6C043315705F}" type="par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4A288-0A93-4B02-AE0C-21C3EE96B219}" type="sibTrans" cxnId="{FCFBCB30-D6EA-4171-8BE0-3508509BD07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08244-DC16-4214-BBDB-EAE200BE56B6}">
      <dgm:prSet phldrT="[Texto]" custT="1"/>
      <dgm:spPr/>
      <dgm:t>
        <a:bodyPr/>
        <a:lstStyle/>
        <a:p>
          <a:r>
            <a:rPr lang="es-E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Ud. que el conocimiento adquirido en idiomas, siendo este un requisito para obtener el titulo en la Universidad de las Fuerzas Armadas - ESPE es competitivo en el mercado laboral actual?</a:t>
          </a:r>
          <a:endParaRPr lang="es-EC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B765E-00FB-49ED-B3CB-46D13AEBEBD6}" type="par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EB1D5-6571-4D17-B74D-84700C3596CB}" type="sibTrans" cxnId="{512CF4B7-89D7-490F-95A6-924EA1CDD7D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D6666-5273-4681-94BC-2DC8934F2BA8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Equipos y materiales</a:t>
          </a:r>
        </a:p>
      </dgm:t>
    </dgm:pt>
    <dgm:pt modelId="{AC52C443-728A-49D5-A50B-4228F7B54D22}" type="par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1E218-EBC5-4FA4-80D5-7B22B94D117C}" type="sibTrans" cxnId="{7A8C896B-719E-42A4-B61B-E9F108426B9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1BB3-B4F2-4EA9-9A56-CF7EC16EC66D}">
      <dgm:prSet phldrT="[Texto]" custT="1"/>
      <dgm:spPr/>
      <dgm:t>
        <a:bodyPr/>
        <a:lstStyle/>
        <a:p>
          <a:r>
            <a:rPr lang="es-E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¿La Universidad de las Fuerzas Armadas -ESPE cuenta con equipos disponibles y materiales suficientes, para realizar el número de prácticas necesarias, tanto en calidad como en cantidad de horas, para aplicar a una vacante laboral especifica?</a:t>
          </a:r>
          <a:endParaRPr lang="es-EC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A2540-33AC-4016-879A-DC9119233820}" type="par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7BEFF-63D2-467B-B5D5-59E9A583FF3A}" type="sibTrans" cxnId="{3E3082C0-9294-4C66-B602-09F8A4F501C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0FD1E-6385-44C7-8FB1-42AAC85316DE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Atención de funcionarios</a:t>
          </a:r>
        </a:p>
      </dgm:t>
    </dgm:pt>
    <dgm:pt modelId="{43935F95-9A31-4A27-AEAF-CC15850BDB4A}" type="par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549EF-D7E1-4698-AAA8-70C4734A43FA}" type="sibTrans" cxnId="{258ADE6C-FC9B-4EA4-A3F2-91537FB1426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88901-4514-436E-A638-9D6ED5F7855B}">
      <dgm:prSet phldrT="[Texto]" custT="1"/>
      <dgm:spPr/>
      <dgm:t>
        <a:bodyPr/>
        <a:lstStyle/>
        <a:p>
          <a:r>
            <a:rPr lang="es-E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la Universidad de las Fuerzas Armadas -ESPE ¿Considera usted que la atención brindada, en los procesos administrativos de graduación, es eficiente y ágil? </a:t>
          </a:r>
          <a:endParaRPr lang="es-EC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C3D2D-5918-41DB-8EB3-9F0F3D1E27A9}" type="par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0820E-A848-4C39-8252-7C14BB098CD0}" type="sibTrans" cxnId="{F15FBDD5-EC2E-42B8-A235-B47BB8FA92D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AF74F-9DF8-4800-B7C2-16B3B650099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2,46</a:t>
          </a:r>
        </a:p>
      </dgm:t>
    </dgm:pt>
    <dgm:pt modelId="{15142983-A13E-418B-868E-D894AB125B28}" type="par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8A811-4648-4B23-BC8A-28A82D1144BF}" type="sibTrans" cxnId="{58190103-EFF5-4DE9-A4C6-4F3B4157CF5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E991D-19A8-48A1-8C54-BA9F3BF76402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Infraestructura física</a:t>
          </a:r>
        </a:p>
      </dgm:t>
    </dgm:pt>
    <dgm:pt modelId="{D40A9A07-5BE0-400B-8571-4D605910D6A1}" type="par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1662D-5DFA-46AD-8161-F97104433861}" type="sibTrans" cxnId="{33A40F4B-C103-4CE3-B5B7-6ED8DB429FF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E551D-F9EF-4551-801F-50722666C04E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4,03</a:t>
          </a:r>
        </a:p>
      </dgm:t>
    </dgm:pt>
    <dgm:pt modelId="{860274F2-F832-44E6-ACA1-F43F93CD1E13}" type="par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2515A-CBE2-48E2-AF13-4B0607EBFE86}" type="sibTrans" cxnId="{3A0ACC49-4127-4DBE-9CA0-12E8CE96D2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407EA-EAC4-4F37-A6F7-EC2CA675C77C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Infraestructura informática</a:t>
          </a:r>
        </a:p>
      </dgm:t>
    </dgm:pt>
    <dgm:pt modelId="{2EAB3282-51C3-4A07-AFD0-13BF55C5EEFD}" type="par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13D2C-9E9F-4170-9A7E-405CBD869A5E}" type="sibTrans" cxnId="{1BE1E022-F3A4-46B8-BEF8-6BD221BB7AC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CE3C7-DBEC-4CD3-92FB-6AFEA66B94F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2,86</a:t>
          </a:r>
        </a:p>
      </dgm:t>
    </dgm:pt>
    <dgm:pt modelId="{23BD0EC6-569B-4C56-9321-7377F54D427F}" type="par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F20F7-C8A2-4F05-9037-796942392DDB}" type="sibTrans" cxnId="{A05EEB6D-5039-4FF8-B2EB-B72C9DEBAD2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3D211-74EE-488E-9065-B1E336151D14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2,42</a:t>
          </a:r>
        </a:p>
      </dgm:t>
    </dgm:pt>
    <dgm:pt modelId="{D31B97F7-C2EF-4062-8AC9-58E6D62E9456}" type="par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BEF2-55DF-44E2-8FD3-784331591298}" type="sibTrans" cxnId="{56E58EFE-66F6-4001-B4FE-0B2A75C1E25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B8F2D-426E-4BD5-9AF8-43A7558CCB92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2,43</a:t>
          </a:r>
        </a:p>
      </dgm:t>
    </dgm:pt>
    <dgm:pt modelId="{3D685297-F335-4C49-813D-C1910C8DDBFD}" type="par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ADDA9-9F22-4B87-B232-F688DB79C0D5}" type="sibTrans" cxnId="{CB53A3A9-C815-4959-9A78-3EB94EB54D6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D0E67-91F6-4E26-9BAA-293DF3D48CAF}">
      <dgm:prSet phldrT="[Texto]" custT="1"/>
      <dgm:spPr/>
      <dgm:t>
        <a:bodyPr/>
        <a:lstStyle/>
        <a:p>
          <a:r>
            <a:rPr lang="es-E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Universidad de las Fuerzas Armadas ESPE cuenta con la infraestructura adecuada para desarrollar competencias profesionales?</a:t>
          </a:r>
          <a:endParaRPr lang="es-EC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709FE-6A09-4CAA-A909-93E09D264A0D}" type="par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BF602-FAC2-4947-906C-8A42BA8FA25A}" type="sibTrans" cxnId="{AFF11AC0-B96E-4105-A274-F7D0897AA02B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E0307-C172-44B3-9E45-242883337EDD}">
      <dgm:prSet phldrT="[Texto]" custT="1"/>
      <dgm:spPr/>
      <dgm:t>
        <a:bodyPr/>
        <a:lstStyle/>
        <a:p>
          <a:r>
            <a:rPr lang="es-E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Universidad de las Fuerzas Armadas ESPE complementa su educación con tecnología adecuada para la enseñanza de programas informáticos y softwares empresariales?</a:t>
          </a:r>
          <a:endParaRPr lang="es-EC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AECE0-075C-4E25-AD5D-9FD825C8E060}" type="par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5BC7-6F7A-40D6-93A2-0B46F685111C}" type="sibTrans" cxnId="{9F32A1F5-3D05-4F0A-9D4A-EEAC313C2A6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C3AB5-A55C-406F-A154-13FB517C1634}" type="pres">
      <dgm:prSet presAssocID="{35231546-21AE-4737-B9CC-A89AE1AD5B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FAF3D1F-49F6-4CF3-AF37-27A1495E167F}" type="pres">
      <dgm:prSet presAssocID="{1DBCECDC-A86C-4EDC-A3FB-825E2678CA2E}" presName="horFlow" presStyleCnt="0"/>
      <dgm:spPr/>
    </dgm:pt>
    <dgm:pt modelId="{44107555-AECE-4B44-862D-60F5818B2802}" type="pres">
      <dgm:prSet presAssocID="{1DBCECDC-A86C-4EDC-A3FB-825E2678CA2E}" presName="bigChev" presStyleLbl="node1" presStyleIdx="0" presStyleCnt="5" custScaleX="96199"/>
      <dgm:spPr>
        <a:xfrm>
          <a:off x="893259" y="2275"/>
          <a:ext cx="2100377" cy="1023937"/>
        </a:xfrm>
        <a:prstGeom prst="chevron">
          <a:avLst/>
        </a:prstGeom>
      </dgm:spPr>
    </dgm:pt>
    <dgm:pt modelId="{458203F3-CE74-4E76-AF48-60042455FCF7}" type="pres">
      <dgm:prSet presAssocID="{B1BB765E-00FB-49ED-B3CB-46D13AEBEBD6}" presName="parTrans" presStyleCnt="0"/>
      <dgm:spPr/>
    </dgm:pt>
    <dgm:pt modelId="{43CAF9EE-A51F-4AC8-9CA7-BC8A0E508E6F}" type="pres">
      <dgm:prSet presAssocID="{77108244-DC16-4214-BBDB-EAE200BE56B6}" presName="node" presStyleLbl="alignAccFollowNode1" presStyleIdx="0" presStyleCnt="10" custScaleX="193952" custLinFactNeighborX="-22643" custLinFactNeighborY="-574">
        <dgm:presLayoutVars>
          <dgm:bulletEnabled val="1"/>
        </dgm:presLayoutVars>
      </dgm:prSet>
      <dgm:spPr/>
    </dgm:pt>
    <dgm:pt modelId="{D54C7083-00AE-4E23-84EE-8039FB389256}" type="pres">
      <dgm:prSet presAssocID="{B28EB1D5-6571-4D17-B74D-84700C3596CB}" presName="sibTrans" presStyleCnt="0"/>
      <dgm:spPr/>
    </dgm:pt>
    <dgm:pt modelId="{257332F9-522D-4BBF-BC01-56EAA2A0D0F5}" type="pres">
      <dgm:prSet presAssocID="{72FCE3C7-DBEC-4CD3-92FB-6AFEA66B94F3}" presName="node" presStyleLbl="alignAccFollowNode1" presStyleIdx="1" presStyleCnt="10" custScaleX="69520" custLinFactNeighborY="3788">
        <dgm:presLayoutVars>
          <dgm:bulletEnabled val="1"/>
        </dgm:presLayoutVars>
      </dgm:prSet>
      <dgm:spPr>
        <a:xfrm>
          <a:off x="5762620" y="89310"/>
          <a:ext cx="1318166" cy="849868"/>
        </a:xfrm>
        <a:prstGeom prst="chevron">
          <a:avLst/>
        </a:prstGeom>
      </dgm:spPr>
    </dgm:pt>
    <dgm:pt modelId="{3B114E68-F507-42B0-BC1F-F3CC66A74416}" type="pres">
      <dgm:prSet presAssocID="{1DBCECDC-A86C-4EDC-A3FB-825E2678CA2E}" presName="vSp" presStyleCnt="0"/>
      <dgm:spPr/>
    </dgm:pt>
    <dgm:pt modelId="{087DE37C-A80B-4DBC-865D-50F7A47CEEB9}" type="pres">
      <dgm:prSet presAssocID="{F08D6666-5273-4681-94BC-2DC8934F2BA8}" presName="horFlow" presStyleCnt="0"/>
      <dgm:spPr/>
    </dgm:pt>
    <dgm:pt modelId="{1EBFFECD-0C19-463E-885A-3F13373FDC4C}" type="pres">
      <dgm:prSet presAssocID="{F08D6666-5273-4681-94BC-2DC8934F2BA8}" presName="bigChev" presStyleLbl="node1" presStyleIdx="1" presStyleCnt="5" custScaleX="96199"/>
      <dgm:spPr>
        <a:xfrm>
          <a:off x="893259" y="1169564"/>
          <a:ext cx="2100377" cy="1023937"/>
        </a:xfrm>
        <a:prstGeom prst="chevron">
          <a:avLst/>
        </a:prstGeom>
      </dgm:spPr>
    </dgm:pt>
    <dgm:pt modelId="{85AD9E8C-B942-444D-8517-A8961FB18B64}" type="pres">
      <dgm:prSet presAssocID="{A53A2540-33AC-4016-879A-DC9119233820}" presName="parTrans" presStyleCnt="0"/>
      <dgm:spPr/>
    </dgm:pt>
    <dgm:pt modelId="{80AC921A-B727-4AD7-95CA-6E1950EC3068}" type="pres">
      <dgm:prSet presAssocID="{D9831BB3-B4F2-4EA9-9A56-CF7EC16EC66D}" presName="node" presStyleLbl="alignAccFollowNode1" presStyleIdx="2" presStyleCnt="10" custScaleX="194307" custLinFactNeighborX="-22643" custLinFactNeighborY="-574">
        <dgm:presLayoutVars>
          <dgm:bulletEnabled val="1"/>
        </dgm:presLayoutVars>
      </dgm:prSet>
      <dgm:spPr/>
    </dgm:pt>
    <dgm:pt modelId="{C658E4DC-F1C1-466E-9D40-6B208C4DD9D8}" type="pres">
      <dgm:prSet presAssocID="{DB97BEFF-63D2-467B-B5D5-59E9A583FF3A}" presName="sibTrans" presStyleCnt="0"/>
      <dgm:spPr/>
    </dgm:pt>
    <dgm:pt modelId="{15750C7C-2997-42C0-821C-5A08A804CB57}" type="pres">
      <dgm:prSet presAssocID="{5BA3D211-74EE-488E-9065-B1E336151D14}" presName="node" presStyleLbl="alignAccFollowNode1" presStyleIdx="3" presStyleCnt="10" custScaleX="71461">
        <dgm:presLayoutVars>
          <dgm:bulletEnabled val="1"/>
        </dgm:presLayoutVars>
      </dgm:prSet>
      <dgm:spPr>
        <a:xfrm>
          <a:off x="5768845" y="1256599"/>
          <a:ext cx="1354965" cy="849868"/>
        </a:xfrm>
        <a:prstGeom prst="chevron">
          <a:avLst/>
        </a:prstGeom>
      </dgm:spPr>
    </dgm:pt>
    <dgm:pt modelId="{DFF56C49-3E99-4F8B-826E-A90163ECC3CA}" type="pres">
      <dgm:prSet presAssocID="{F08D6666-5273-4681-94BC-2DC8934F2BA8}" presName="vSp" presStyleCnt="0"/>
      <dgm:spPr/>
    </dgm:pt>
    <dgm:pt modelId="{3E354FB9-409B-4A0A-A4CE-F5786366A71C}" type="pres">
      <dgm:prSet presAssocID="{03E0FD1E-6385-44C7-8FB1-42AAC85316DE}" presName="horFlow" presStyleCnt="0"/>
      <dgm:spPr/>
    </dgm:pt>
    <dgm:pt modelId="{5FC4DF80-FCCD-4579-B0D4-108CC8B26F71}" type="pres">
      <dgm:prSet presAssocID="{03E0FD1E-6385-44C7-8FB1-42AAC85316DE}" presName="bigChev" presStyleLbl="node1" presStyleIdx="2" presStyleCnt="5" custScaleX="96199"/>
      <dgm:spPr>
        <a:xfrm>
          <a:off x="893259" y="2336853"/>
          <a:ext cx="2100377" cy="1023937"/>
        </a:xfrm>
        <a:prstGeom prst="chevron">
          <a:avLst/>
        </a:prstGeom>
      </dgm:spPr>
    </dgm:pt>
    <dgm:pt modelId="{CBBE7DF9-4F17-4A63-89EF-24FD6B96E1E1}" type="pres">
      <dgm:prSet presAssocID="{5ADC3D2D-5918-41DB-8EB3-9F0F3D1E27A9}" presName="parTrans" presStyleCnt="0"/>
      <dgm:spPr/>
    </dgm:pt>
    <dgm:pt modelId="{E540369B-7194-4D10-9903-B54138B7656B}" type="pres">
      <dgm:prSet presAssocID="{7D988901-4514-436E-A638-9D6ED5F7855B}" presName="node" presStyleLbl="alignAccFollowNode1" presStyleIdx="4" presStyleCnt="10" custScaleX="192112" custLinFactNeighborX="-22643" custLinFactNeighborY="-574">
        <dgm:presLayoutVars>
          <dgm:bulletEnabled val="1"/>
        </dgm:presLayoutVars>
      </dgm:prSet>
      <dgm:spPr/>
    </dgm:pt>
    <dgm:pt modelId="{145AB109-BB4C-453D-86F3-6A99F4BBDC99}" type="pres">
      <dgm:prSet presAssocID="{4F00820E-A848-4C39-8252-7C14BB098CD0}" presName="sibTrans" presStyleCnt="0"/>
      <dgm:spPr/>
    </dgm:pt>
    <dgm:pt modelId="{CC42668B-367B-4492-9B53-8842B05182A5}" type="pres">
      <dgm:prSet presAssocID="{573B8F2D-426E-4BD5-9AF8-43A7558CCB92}" presName="node" presStyleLbl="alignAccFollowNode1" presStyleIdx="5" presStyleCnt="10" custScaleX="73492">
        <dgm:presLayoutVars>
          <dgm:bulletEnabled val="1"/>
        </dgm:presLayoutVars>
      </dgm:prSet>
      <dgm:spPr>
        <a:xfrm>
          <a:off x="5730368" y="2423887"/>
          <a:ext cx="1393465" cy="849868"/>
        </a:xfrm>
        <a:prstGeom prst="chevron">
          <a:avLst/>
        </a:prstGeom>
      </dgm:spPr>
    </dgm:pt>
    <dgm:pt modelId="{F81C0027-D1F9-49F7-8EC2-A524C3B3D392}" type="pres">
      <dgm:prSet presAssocID="{03E0FD1E-6385-44C7-8FB1-42AAC85316DE}" presName="vSp" presStyleCnt="0"/>
      <dgm:spPr/>
    </dgm:pt>
    <dgm:pt modelId="{EB90C11B-CFE4-4343-8434-A70A22DF2C3A}" type="pres">
      <dgm:prSet presAssocID="{091E991D-19A8-48A1-8C54-BA9F3BF76402}" presName="horFlow" presStyleCnt="0"/>
      <dgm:spPr/>
    </dgm:pt>
    <dgm:pt modelId="{409038DE-4BB0-4AE3-A8F8-FAA56D421135}" type="pres">
      <dgm:prSet presAssocID="{091E991D-19A8-48A1-8C54-BA9F3BF76402}" presName="bigChev" presStyleLbl="node1" presStyleIdx="3" presStyleCnt="5" custScaleX="96199"/>
      <dgm:spPr>
        <a:xfrm>
          <a:off x="893259" y="3504141"/>
          <a:ext cx="2100377" cy="1023937"/>
        </a:xfrm>
        <a:prstGeom prst="chevron">
          <a:avLst/>
        </a:prstGeom>
      </dgm:spPr>
    </dgm:pt>
    <dgm:pt modelId="{B15B2409-E22A-4002-85FD-91D7DA227645}" type="pres">
      <dgm:prSet presAssocID="{9F0709FE-6A09-4CAA-A909-93E09D264A0D}" presName="parTrans" presStyleCnt="0"/>
      <dgm:spPr/>
    </dgm:pt>
    <dgm:pt modelId="{73CC9239-5231-499F-A450-1C91875D672C}" type="pres">
      <dgm:prSet presAssocID="{BEFD0E67-91F6-4E26-9BAA-293DF3D48CAF}" presName="node" presStyleLbl="alignAccFollowNode1" presStyleIdx="6" presStyleCnt="10" custScaleX="191497" custLinFactNeighborX="-22643" custLinFactNeighborY="-574">
        <dgm:presLayoutVars>
          <dgm:bulletEnabled val="1"/>
        </dgm:presLayoutVars>
      </dgm:prSet>
      <dgm:spPr/>
    </dgm:pt>
    <dgm:pt modelId="{0DD3B621-4841-4518-B617-A531C0578C51}" type="pres">
      <dgm:prSet presAssocID="{48DBF602-FAC2-4947-906C-8A42BA8FA25A}" presName="sibTrans" presStyleCnt="0"/>
      <dgm:spPr/>
    </dgm:pt>
    <dgm:pt modelId="{D17585F9-6BD6-4E45-A383-0901772544D1}" type="pres">
      <dgm:prSet presAssocID="{D0FE551D-F9EF-4551-801F-50722666C04E}" presName="node" presStyleLbl="alignAccFollowNode1" presStyleIdx="7" presStyleCnt="10" custScaleX="77880">
        <dgm:presLayoutVars>
          <dgm:bulletEnabled val="1"/>
        </dgm:presLayoutVars>
      </dgm:prSet>
      <dgm:spPr>
        <a:xfrm>
          <a:off x="5719595" y="3591176"/>
          <a:ext cx="1476667" cy="849868"/>
        </a:xfrm>
        <a:prstGeom prst="chevron">
          <a:avLst/>
        </a:prstGeom>
      </dgm:spPr>
    </dgm:pt>
    <dgm:pt modelId="{61B78441-9F66-4A40-ACCE-BE82F47D9433}" type="pres">
      <dgm:prSet presAssocID="{091E991D-19A8-48A1-8C54-BA9F3BF76402}" presName="vSp" presStyleCnt="0"/>
      <dgm:spPr/>
    </dgm:pt>
    <dgm:pt modelId="{A5C2395B-B07C-48F7-9C7B-A3FC3FDB589C}" type="pres">
      <dgm:prSet presAssocID="{72F407EA-EAC4-4F37-A6F7-EC2CA675C77C}" presName="horFlow" presStyleCnt="0"/>
      <dgm:spPr/>
    </dgm:pt>
    <dgm:pt modelId="{6EE23E8A-7EDB-4D49-AD31-E2FF46039047}" type="pres">
      <dgm:prSet presAssocID="{72F407EA-EAC4-4F37-A6F7-EC2CA675C77C}" presName="bigChev" presStyleLbl="node1" presStyleIdx="4" presStyleCnt="5" custScaleX="96199"/>
      <dgm:spPr>
        <a:xfrm>
          <a:off x="893259" y="4671430"/>
          <a:ext cx="2100377" cy="1023937"/>
        </a:xfrm>
        <a:prstGeom prst="chevron">
          <a:avLst/>
        </a:prstGeom>
      </dgm:spPr>
    </dgm:pt>
    <dgm:pt modelId="{52918F78-EBAF-425A-84FA-1A76ED0FA1CD}" type="pres">
      <dgm:prSet presAssocID="{CF1AECE0-075C-4E25-AD5D-9FD825C8E060}" presName="parTrans" presStyleCnt="0"/>
      <dgm:spPr/>
    </dgm:pt>
    <dgm:pt modelId="{E89A8347-6460-4645-B1FC-94640B900990}" type="pres">
      <dgm:prSet presAssocID="{60DE0307-C172-44B3-9E45-242883337EDD}" presName="node" presStyleLbl="alignAccFollowNode1" presStyleIdx="8" presStyleCnt="10" custScaleX="195628">
        <dgm:presLayoutVars>
          <dgm:bulletEnabled val="1"/>
        </dgm:presLayoutVars>
      </dgm:prSet>
      <dgm:spPr/>
    </dgm:pt>
    <dgm:pt modelId="{9C71F0B7-F50F-4F10-B05D-2D2125DE26AB}" type="pres">
      <dgm:prSet presAssocID="{35D15BC7-6F7A-40D6-93A2-0B46F685111C}" presName="sibTrans" presStyleCnt="0"/>
      <dgm:spPr/>
    </dgm:pt>
    <dgm:pt modelId="{8BFB10FD-BB0D-4708-9651-4E5968F0BF74}" type="pres">
      <dgm:prSet presAssocID="{2F3AF74F-9DF8-4800-B7C2-16B3B6500993}" presName="node" presStyleLbl="alignAccFollowNode1" presStyleIdx="9" presStyleCnt="10" custScaleX="76090">
        <dgm:presLayoutVars>
          <dgm:bulletEnabled val="1"/>
        </dgm:presLayoutVars>
      </dgm:prSet>
      <dgm:spPr>
        <a:xfrm>
          <a:off x="5792004" y="4758465"/>
          <a:ext cx="1442736" cy="849868"/>
        </a:xfrm>
        <a:prstGeom prst="chevron">
          <a:avLst/>
        </a:prstGeom>
      </dgm:spPr>
    </dgm:pt>
  </dgm:ptLst>
  <dgm:cxnLst>
    <dgm:cxn modelId="{B8305801-932D-499E-B9C0-7AB5EDFA71A4}" type="presOf" srcId="{573B8F2D-426E-4BD5-9AF8-43A7558CCB92}" destId="{CC42668B-367B-4492-9B53-8842B05182A5}" srcOrd="0" destOrd="0" presId="urn:microsoft.com/office/officeart/2005/8/layout/lProcess3"/>
    <dgm:cxn modelId="{7EF68302-A557-474A-BC81-F800FB261CEA}" type="presOf" srcId="{D0FE551D-F9EF-4551-801F-50722666C04E}" destId="{D17585F9-6BD6-4E45-A383-0901772544D1}" srcOrd="0" destOrd="0" presId="urn:microsoft.com/office/officeart/2005/8/layout/lProcess3"/>
    <dgm:cxn modelId="{58190103-EFF5-4DE9-A4C6-4F3B4157CF54}" srcId="{72F407EA-EAC4-4F37-A6F7-EC2CA675C77C}" destId="{2F3AF74F-9DF8-4800-B7C2-16B3B6500993}" srcOrd="1" destOrd="0" parTransId="{15142983-A13E-418B-868E-D894AB125B28}" sibTransId="{42E8A811-4648-4B23-BC8A-28A82D1144BF}"/>
    <dgm:cxn modelId="{646A660A-EF88-4624-9CC1-35F9709B5CC9}" type="presOf" srcId="{F08D6666-5273-4681-94BC-2DC8934F2BA8}" destId="{1EBFFECD-0C19-463E-885A-3F13373FDC4C}" srcOrd="0" destOrd="0" presId="urn:microsoft.com/office/officeart/2005/8/layout/lProcess3"/>
    <dgm:cxn modelId="{1BE1E022-F3A4-46B8-BEF8-6BD221BB7AC5}" srcId="{35231546-21AE-4737-B9CC-A89AE1AD5B65}" destId="{72F407EA-EAC4-4F37-A6F7-EC2CA675C77C}" srcOrd="4" destOrd="0" parTransId="{2EAB3282-51C3-4A07-AFD0-13BF55C5EEFD}" sibTransId="{06E13D2C-9E9F-4170-9A7E-405CBD869A5E}"/>
    <dgm:cxn modelId="{D1BB7B2F-96BA-4CF1-BC20-74A5A15E80D0}" type="presOf" srcId="{5BA3D211-74EE-488E-9065-B1E336151D14}" destId="{15750C7C-2997-42C0-821C-5A08A804CB57}" srcOrd="0" destOrd="0" presId="urn:microsoft.com/office/officeart/2005/8/layout/lProcess3"/>
    <dgm:cxn modelId="{FCFBCB30-D6EA-4171-8BE0-3508509BD07A}" srcId="{35231546-21AE-4737-B9CC-A89AE1AD5B65}" destId="{1DBCECDC-A86C-4EDC-A3FB-825E2678CA2E}" srcOrd="0" destOrd="0" parTransId="{F4F6D32F-EF5E-4B16-9090-6C043315705F}" sibTransId="{B114A288-0A93-4B02-AE0C-21C3EE96B219}"/>
    <dgm:cxn modelId="{A4AF865D-EA11-4510-BD24-758F00511C94}" type="presOf" srcId="{7D988901-4514-436E-A638-9D6ED5F7855B}" destId="{E540369B-7194-4D10-9903-B54138B7656B}" srcOrd="0" destOrd="0" presId="urn:microsoft.com/office/officeart/2005/8/layout/lProcess3"/>
    <dgm:cxn modelId="{3F6FCF67-905E-4892-A5E6-B8F5656EDDBE}" type="presOf" srcId="{72F407EA-EAC4-4F37-A6F7-EC2CA675C77C}" destId="{6EE23E8A-7EDB-4D49-AD31-E2FF46039047}" srcOrd="0" destOrd="0" presId="urn:microsoft.com/office/officeart/2005/8/layout/lProcess3"/>
    <dgm:cxn modelId="{3A0ACC49-4127-4DBE-9CA0-12E8CE96D2A9}" srcId="{091E991D-19A8-48A1-8C54-BA9F3BF76402}" destId="{D0FE551D-F9EF-4551-801F-50722666C04E}" srcOrd="1" destOrd="0" parTransId="{860274F2-F832-44E6-ACA1-F43F93CD1E13}" sibTransId="{4A42515A-CBE2-48E2-AF13-4B0607EBFE86}"/>
    <dgm:cxn modelId="{15B8046A-9DD2-40E8-9245-4FED74144F48}" type="presOf" srcId="{2F3AF74F-9DF8-4800-B7C2-16B3B6500993}" destId="{8BFB10FD-BB0D-4708-9651-4E5968F0BF74}" srcOrd="0" destOrd="0" presId="urn:microsoft.com/office/officeart/2005/8/layout/lProcess3"/>
    <dgm:cxn modelId="{33A40F4B-C103-4CE3-B5B7-6ED8DB429FFB}" srcId="{35231546-21AE-4737-B9CC-A89AE1AD5B65}" destId="{091E991D-19A8-48A1-8C54-BA9F3BF76402}" srcOrd="3" destOrd="0" parTransId="{D40A9A07-5BE0-400B-8571-4D605910D6A1}" sibTransId="{E721662D-5DFA-46AD-8161-F97104433861}"/>
    <dgm:cxn modelId="{7A8C896B-719E-42A4-B61B-E9F108426B9E}" srcId="{35231546-21AE-4737-B9CC-A89AE1AD5B65}" destId="{F08D6666-5273-4681-94BC-2DC8934F2BA8}" srcOrd="1" destOrd="0" parTransId="{AC52C443-728A-49D5-A50B-4228F7B54D22}" sibTransId="{8151E218-EBC5-4FA4-80D5-7B22B94D117C}"/>
    <dgm:cxn modelId="{258ADE6C-FC9B-4EA4-A3F2-91537FB14263}" srcId="{35231546-21AE-4737-B9CC-A89AE1AD5B65}" destId="{03E0FD1E-6385-44C7-8FB1-42AAC85316DE}" srcOrd="2" destOrd="0" parTransId="{43935F95-9A31-4A27-AEAF-CC15850BDB4A}" sibTransId="{D5B549EF-D7E1-4698-AAA8-70C4734A43FA}"/>
    <dgm:cxn modelId="{A05EEB6D-5039-4FF8-B2EB-B72C9DEBAD22}" srcId="{1DBCECDC-A86C-4EDC-A3FB-825E2678CA2E}" destId="{72FCE3C7-DBEC-4CD3-92FB-6AFEA66B94F3}" srcOrd="1" destOrd="0" parTransId="{23BD0EC6-569B-4C56-9321-7377F54D427F}" sibTransId="{4D0F20F7-C8A2-4F05-9037-796942392DDB}"/>
    <dgm:cxn modelId="{46D47984-57A8-475E-91B2-DC0D48F46017}" type="presOf" srcId="{35231546-21AE-4737-B9CC-A89AE1AD5B65}" destId="{125C3AB5-A55C-406F-A154-13FB517C1634}" srcOrd="0" destOrd="0" presId="urn:microsoft.com/office/officeart/2005/8/layout/lProcess3"/>
    <dgm:cxn modelId="{ADC4D688-7FF1-4B7F-9CD7-9B2E5186B458}" type="presOf" srcId="{60DE0307-C172-44B3-9E45-242883337EDD}" destId="{E89A8347-6460-4645-B1FC-94640B900990}" srcOrd="0" destOrd="0" presId="urn:microsoft.com/office/officeart/2005/8/layout/lProcess3"/>
    <dgm:cxn modelId="{3ABB7F8B-4FFF-4DA2-B2BC-FC31D3FAF4E9}" type="presOf" srcId="{D9831BB3-B4F2-4EA9-9A56-CF7EC16EC66D}" destId="{80AC921A-B727-4AD7-95CA-6E1950EC3068}" srcOrd="0" destOrd="0" presId="urn:microsoft.com/office/officeart/2005/8/layout/lProcess3"/>
    <dgm:cxn modelId="{1E218D94-0E81-44C9-904C-D41C5A428684}" type="presOf" srcId="{03E0FD1E-6385-44C7-8FB1-42AAC85316DE}" destId="{5FC4DF80-FCCD-4579-B0D4-108CC8B26F71}" srcOrd="0" destOrd="0" presId="urn:microsoft.com/office/officeart/2005/8/layout/lProcess3"/>
    <dgm:cxn modelId="{CAA668A5-71E4-4F77-9CBD-9CEA64C0F2FD}" type="presOf" srcId="{091E991D-19A8-48A1-8C54-BA9F3BF76402}" destId="{409038DE-4BB0-4AE3-A8F8-FAA56D421135}" srcOrd="0" destOrd="0" presId="urn:microsoft.com/office/officeart/2005/8/layout/lProcess3"/>
    <dgm:cxn modelId="{CB53A3A9-C815-4959-9A78-3EB94EB54D6F}" srcId="{03E0FD1E-6385-44C7-8FB1-42AAC85316DE}" destId="{573B8F2D-426E-4BD5-9AF8-43A7558CCB92}" srcOrd="1" destOrd="0" parTransId="{3D685297-F335-4C49-813D-C1910C8DDBFD}" sibTransId="{C52ADDA9-9F22-4B87-B232-F688DB79C0D5}"/>
    <dgm:cxn modelId="{512CF4B7-89D7-490F-95A6-924EA1CDD7DF}" srcId="{1DBCECDC-A86C-4EDC-A3FB-825E2678CA2E}" destId="{77108244-DC16-4214-BBDB-EAE200BE56B6}" srcOrd="0" destOrd="0" parTransId="{B1BB765E-00FB-49ED-B3CB-46D13AEBEBD6}" sibTransId="{B28EB1D5-6571-4D17-B74D-84700C3596CB}"/>
    <dgm:cxn modelId="{E9DAEBBD-C1C4-4502-9B36-1F8E2A6D64C1}" type="presOf" srcId="{72FCE3C7-DBEC-4CD3-92FB-6AFEA66B94F3}" destId="{257332F9-522D-4BBF-BC01-56EAA2A0D0F5}" srcOrd="0" destOrd="0" presId="urn:microsoft.com/office/officeart/2005/8/layout/lProcess3"/>
    <dgm:cxn modelId="{AFF11AC0-B96E-4105-A274-F7D0897AA02B}" srcId="{091E991D-19A8-48A1-8C54-BA9F3BF76402}" destId="{BEFD0E67-91F6-4E26-9BAA-293DF3D48CAF}" srcOrd="0" destOrd="0" parTransId="{9F0709FE-6A09-4CAA-A909-93E09D264A0D}" sibTransId="{48DBF602-FAC2-4947-906C-8A42BA8FA25A}"/>
    <dgm:cxn modelId="{3E3082C0-9294-4C66-B602-09F8A4F501C6}" srcId="{F08D6666-5273-4681-94BC-2DC8934F2BA8}" destId="{D9831BB3-B4F2-4EA9-9A56-CF7EC16EC66D}" srcOrd="0" destOrd="0" parTransId="{A53A2540-33AC-4016-879A-DC9119233820}" sibTransId="{DB97BEFF-63D2-467B-B5D5-59E9A583FF3A}"/>
    <dgm:cxn modelId="{89C451CD-4ABD-4581-9FEA-257CBCF78AFC}" type="presOf" srcId="{BEFD0E67-91F6-4E26-9BAA-293DF3D48CAF}" destId="{73CC9239-5231-499F-A450-1C91875D672C}" srcOrd="0" destOrd="0" presId="urn:microsoft.com/office/officeart/2005/8/layout/lProcess3"/>
    <dgm:cxn modelId="{F15FBDD5-EC2E-42B8-A235-B47BB8FA92D1}" srcId="{03E0FD1E-6385-44C7-8FB1-42AAC85316DE}" destId="{7D988901-4514-436E-A638-9D6ED5F7855B}" srcOrd="0" destOrd="0" parTransId="{5ADC3D2D-5918-41DB-8EB3-9F0F3D1E27A9}" sibTransId="{4F00820E-A848-4C39-8252-7C14BB098CD0}"/>
    <dgm:cxn modelId="{035501E3-5D72-4D4D-86DD-D3B9ABF8393A}" type="presOf" srcId="{77108244-DC16-4214-BBDB-EAE200BE56B6}" destId="{43CAF9EE-A51F-4AC8-9CA7-BC8A0E508E6F}" srcOrd="0" destOrd="0" presId="urn:microsoft.com/office/officeart/2005/8/layout/lProcess3"/>
    <dgm:cxn modelId="{F11651E8-DA46-4A28-80B3-5BBECEFC9D93}" type="presOf" srcId="{1DBCECDC-A86C-4EDC-A3FB-825E2678CA2E}" destId="{44107555-AECE-4B44-862D-60F5818B2802}" srcOrd="0" destOrd="0" presId="urn:microsoft.com/office/officeart/2005/8/layout/lProcess3"/>
    <dgm:cxn modelId="{9F32A1F5-3D05-4F0A-9D4A-EEAC313C2A62}" srcId="{72F407EA-EAC4-4F37-A6F7-EC2CA675C77C}" destId="{60DE0307-C172-44B3-9E45-242883337EDD}" srcOrd="0" destOrd="0" parTransId="{CF1AECE0-075C-4E25-AD5D-9FD825C8E060}" sibTransId="{35D15BC7-6F7A-40D6-93A2-0B46F685111C}"/>
    <dgm:cxn modelId="{56E58EFE-66F6-4001-B4FE-0B2A75C1E251}" srcId="{F08D6666-5273-4681-94BC-2DC8934F2BA8}" destId="{5BA3D211-74EE-488E-9065-B1E336151D14}" srcOrd="1" destOrd="0" parTransId="{D31B97F7-C2EF-4062-8AC9-58E6D62E9456}" sibTransId="{F9D4BEF2-55DF-44E2-8FD3-784331591298}"/>
    <dgm:cxn modelId="{3D33C125-DFC1-4ED7-99F1-573EDB706889}" type="presParOf" srcId="{125C3AB5-A55C-406F-A154-13FB517C1634}" destId="{0FAF3D1F-49F6-4CF3-AF37-27A1495E167F}" srcOrd="0" destOrd="0" presId="urn:microsoft.com/office/officeart/2005/8/layout/lProcess3"/>
    <dgm:cxn modelId="{B167AB0B-625C-4B2B-B078-BBEF9847AF53}" type="presParOf" srcId="{0FAF3D1F-49F6-4CF3-AF37-27A1495E167F}" destId="{44107555-AECE-4B44-862D-60F5818B2802}" srcOrd="0" destOrd="0" presId="urn:microsoft.com/office/officeart/2005/8/layout/lProcess3"/>
    <dgm:cxn modelId="{B9D9E1D1-2735-4331-904A-A73F14D286A1}" type="presParOf" srcId="{0FAF3D1F-49F6-4CF3-AF37-27A1495E167F}" destId="{458203F3-CE74-4E76-AF48-60042455FCF7}" srcOrd="1" destOrd="0" presId="urn:microsoft.com/office/officeart/2005/8/layout/lProcess3"/>
    <dgm:cxn modelId="{94821EA8-4A57-4B05-A3FE-DAFBDB916FBF}" type="presParOf" srcId="{0FAF3D1F-49F6-4CF3-AF37-27A1495E167F}" destId="{43CAF9EE-A51F-4AC8-9CA7-BC8A0E508E6F}" srcOrd="2" destOrd="0" presId="urn:microsoft.com/office/officeart/2005/8/layout/lProcess3"/>
    <dgm:cxn modelId="{8B2B61B0-80F9-41B2-B7F9-F8F3675097BE}" type="presParOf" srcId="{0FAF3D1F-49F6-4CF3-AF37-27A1495E167F}" destId="{D54C7083-00AE-4E23-84EE-8039FB389256}" srcOrd="3" destOrd="0" presId="urn:microsoft.com/office/officeart/2005/8/layout/lProcess3"/>
    <dgm:cxn modelId="{F4AEFEC7-0850-4AB5-99C7-69873E618FDE}" type="presParOf" srcId="{0FAF3D1F-49F6-4CF3-AF37-27A1495E167F}" destId="{257332F9-522D-4BBF-BC01-56EAA2A0D0F5}" srcOrd="4" destOrd="0" presId="urn:microsoft.com/office/officeart/2005/8/layout/lProcess3"/>
    <dgm:cxn modelId="{50E23219-85B7-4075-924B-0DF4129AC356}" type="presParOf" srcId="{125C3AB5-A55C-406F-A154-13FB517C1634}" destId="{3B114E68-F507-42B0-BC1F-F3CC66A74416}" srcOrd="1" destOrd="0" presId="urn:microsoft.com/office/officeart/2005/8/layout/lProcess3"/>
    <dgm:cxn modelId="{9A4EA954-3DC9-49E4-A2AC-1CCE27AB29AF}" type="presParOf" srcId="{125C3AB5-A55C-406F-A154-13FB517C1634}" destId="{087DE37C-A80B-4DBC-865D-50F7A47CEEB9}" srcOrd="2" destOrd="0" presId="urn:microsoft.com/office/officeart/2005/8/layout/lProcess3"/>
    <dgm:cxn modelId="{4101B326-F5DF-407C-9143-32589BAF6EF7}" type="presParOf" srcId="{087DE37C-A80B-4DBC-865D-50F7A47CEEB9}" destId="{1EBFFECD-0C19-463E-885A-3F13373FDC4C}" srcOrd="0" destOrd="0" presId="urn:microsoft.com/office/officeart/2005/8/layout/lProcess3"/>
    <dgm:cxn modelId="{62E6F89F-F4C5-4A06-AD35-B3DF092B481F}" type="presParOf" srcId="{087DE37C-A80B-4DBC-865D-50F7A47CEEB9}" destId="{85AD9E8C-B942-444D-8517-A8961FB18B64}" srcOrd="1" destOrd="0" presId="urn:microsoft.com/office/officeart/2005/8/layout/lProcess3"/>
    <dgm:cxn modelId="{FE73007F-87A7-43C0-A804-809634305A10}" type="presParOf" srcId="{087DE37C-A80B-4DBC-865D-50F7A47CEEB9}" destId="{80AC921A-B727-4AD7-95CA-6E1950EC3068}" srcOrd="2" destOrd="0" presId="urn:microsoft.com/office/officeart/2005/8/layout/lProcess3"/>
    <dgm:cxn modelId="{1A18114F-E059-4555-B016-1A2964B6F0A4}" type="presParOf" srcId="{087DE37C-A80B-4DBC-865D-50F7A47CEEB9}" destId="{C658E4DC-F1C1-466E-9D40-6B208C4DD9D8}" srcOrd="3" destOrd="0" presId="urn:microsoft.com/office/officeart/2005/8/layout/lProcess3"/>
    <dgm:cxn modelId="{0880303D-2AF7-4991-8787-53A5B6674786}" type="presParOf" srcId="{087DE37C-A80B-4DBC-865D-50F7A47CEEB9}" destId="{15750C7C-2997-42C0-821C-5A08A804CB57}" srcOrd="4" destOrd="0" presId="urn:microsoft.com/office/officeart/2005/8/layout/lProcess3"/>
    <dgm:cxn modelId="{CE3AE5C2-B2C1-40D2-B82B-D432975D8B39}" type="presParOf" srcId="{125C3AB5-A55C-406F-A154-13FB517C1634}" destId="{DFF56C49-3E99-4F8B-826E-A90163ECC3CA}" srcOrd="3" destOrd="0" presId="urn:microsoft.com/office/officeart/2005/8/layout/lProcess3"/>
    <dgm:cxn modelId="{2EC61563-0148-448F-A9AE-2602FDE50607}" type="presParOf" srcId="{125C3AB5-A55C-406F-A154-13FB517C1634}" destId="{3E354FB9-409B-4A0A-A4CE-F5786366A71C}" srcOrd="4" destOrd="0" presId="urn:microsoft.com/office/officeart/2005/8/layout/lProcess3"/>
    <dgm:cxn modelId="{F27DF85D-C3F0-4D7B-B487-7DD31420A33B}" type="presParOf" srcId="{3E354FB9-409B-4A0A-A4CE-F5786366A71C}" destId="{5FC4DF80-FCCD-4579-B0D4-108CC8B26F71}" srcOrd="0" destOrd="0" presId="urn:microsoft.com/office/officeart/2005/8/layout/lProcess3"/>
    <dgm:cxn modelId="{74B99970-0EAD-4D22-A276-4B0014FB8B86}" type="presParOf" srcId="{3E354FB9-409B-4A0A-A4CE-F5786366A71C}" destId="{CBBE7DF9-4F17-4A63-89EF-24FD6B96E1E1}" srcOrd="1" destOrd="0" presId="urn:microsoft.com/office/officeart/2005/8/layout/lProcess3"/>
    <dgm:cxn modelId="{6D11187E-A558-4585-AA8F-E78AA98F4643}" type="presParOf" srcId="{3E354FB9-409B-4A0A-A4CE-F5786366A71C}" destId="{E540369B-7194-4D10-9903-B54138B7656B}" srcOrd="2" destOrd="0" presId="urn:microsoft.com/office/officeart/2005/8/layout/lProcess3"/>
    <dgm:cxn modelId="{4E190EDC-7F98-4A8B-97A2-6CCD15B7B100}" type="presParOf" srcId="{3E354FB9-409B-4A0A-A4CE-F5786366A71C}" destId="{145AB109-BB4C-453D-86F3-6A99F4BBDC99}" srcOrd="3" destOrd="0" presId="urn:microsoft.com/office/officeart/2005/8/layout/lProcess3"/>
    <dgm:cxn modelId="{11BF93B3-C1E6-440B-87F5-C6B1D09F8629}" type="presParOf" srcId="{3E354FB9-409B-4A0A-A4CE-F5786366A71C}" destId="{CC42668B-367B-4492-9B53-8842B05182A5}" srcOrd="4" destOrd="0" presId="urn:microsoft.com/office/officeart/2005/8/layout/lProcess3"/>
    <dgm:cxn modelId="{D2CF5A5F-AD2D-4F8C-A8DB-B688A35786BB}" type="presParOf" srcId="{125C3AB5-A55C-406F-A154-13FB517C1634}" destId="{F81C0027-D1F9-49F7-8EC2-A524C3B3D392}" srcOrd="5" destOrd="0" presId="urn:microsoft.com/office/officeart/2005/8/layout/lProcess3"/>
    <dgm:cxn modelId="{870A8320-E476-42F2-BDBF-1EF582991916}" type="presParOf" srcId="{125C3AB5-A55C-406F-A154-13FB517C1634}" destId="{EB90C11B-CFE4-4343-8434-A70A22DF2C3A}" srcOrd="6" destOrd="0" presId="urn:microsoft.com/office/officeart/2005/8/layout/lProcess3"/>
    <dgm:cxn modelId="{47201CFA-4CD4-4EC9-AF5F-9D730D2AB6CC}" type="presParOf" srcId="{EB90C11B-CFE4-4343-8434-A70A22DF2C3A}" destId="{409038DE-4BB0-4AE3-A8F8-FAA56D421135}" srcOrd="0" destOrd="0" presId="urn:microsoft.com/office/officeart/2005/8/layout/lProcess3"/>
    <dgm:cxn modelId="{64896CE3-6A0E-4F46-8A1B-18A7D1270286}" type="presParOf" srcId="{EB90C11B-CFE4-4343-8434-A70A22DF2C3A}" destId="{B15B2409-E22A-4002-85FD-91D7DA227645}" srcOrd="1" destOrd="0" presId="urn:microsoft.com/office/officeart/2005/8/layout/lProcess3"/>
    <dgm:cxn modelId="{7AA4EEBA-A828-453D-BB9A-23F94FAC093C}" type="presParOf" srcId="{EB90C11B-CFE4-4343-8434-A70A22DF2C3A}" destId="{73CC9239-5231-499F-A450-1C91875D672C}" srcOrd="2" destOrd="0" presId="urn:microsoft.com/office/officeart/2005/8/layout/lProcess3"/>
    <dgm:cxn modelId="{49B2C3BC-3B32-4D2E-831B-5D9ACD16C814}" type="presParOf" srcId="{EB90C11B-CFE4-4343-8434-A70A22DF2C3A}" destId="{0DD3B621-4841-4518-B617-A531C0578C51}" srcOrd="3" destOrd="0" presId="urn:microsoft.com/office/officeart/2005/8/layout/lProcess3"/>
    <dgm:cxn modelId="{52162DA6-0D46-463E-B916-C7A0630B6700}" type="presParOf" srcId="{EB90C11B-CFE4-4343-8434-A70A22DF2C3A}" destId="{D17585F9-6BD6-4E45-A383-0901772544D1}" srcOrd="4" destOrd="0" presId="urn:microsoft.com/office/officeart/2005/8/layout/lProcess3"/>
    <dgm:cxn modelId="{C03A082A-3D9C-4E58-BFA0-E7A3D872CC02}" type="presParOf" srcId="{125C3AB5-A55C-406F-A154-13FB517C1634}" destId="{61B78441-9F66-4A40-ACCE-BE82F47D9433}" srcOrd="7" destOrd="0" presId="urn:microsoft.com/office/officeart/2005/8/layout/lProcess3"/>
    <dgm:cxn modelId="{15D69FDB-A67F-4A38-97E5-C3F445AE3FD8}" type="presParOf" srcId="{125C3AB5-A55C-406F-A154-13FB517C1634}" destId="{A5C2395B-B07C-48F7-9C7B-A3FC3FDB589C}" srcOrd="8" destOrd="0" presId="urn:microsoft.com/office/officeart/2005/8/layout/lProcess3"/>
    <dgm:cxn modelId="{B7235B9E-2C43-46A5-B547-B9FB9FB38A62}" type="presParOf" srcId="{A5C2395B-B07C-48F7-9C7B-A3FC3FDB589C}" destId="{6EE23E8A-7EDB-4D49-AD31-E2FF46039047}" srcOrd="0" destOrd="0" presId="urn:microsoft.com/office/officeart/2005/8/layout/lProcess3"/>
    <dgm:cxn modelId="{B1924E38-D23D-4B7A-A1F6-397CCE05BD64}" type="presParOf" srcId="{A5C2395B-B07C-48F7-9C7B-A3FC3FDB589C}" destId="{52918F78-EBAF-425A-84FA-1A76ED0FA1CD}" srcOrd="1" destOrd="0" presId="urn:microsoft.com/office/officeart/2005/8/layout/lProcess3"/>
    <dgm:cxn modelId="{7DC1D3B6-5006-48DB-8896-EEE9822D9B49}" type="presParOf" srcId="{A5C2395B-B07C-48F7-9C7B-A3FC3FDB589C}" destId="{E89A8347-6460-4645-B1FC-94640B900990}" srcOrd="2" destOrd="0" presId="urn:microsoft.com/office/officeart/2005/8/layout/lProcess3"/>
    <dgm:cxn modelId="{C97DCC6E-2672-4DA3-9D20-122D67EB02AD}" type="presParOf" srcId="{A5C2395B-B07C-48F7-9C7B-A3FC3FDB589C}" destId="{9C71F0B7-F50F-4F10-B05D-2D2125DE26AB}" srcOrd="3" destOrd="0" presId="urn:microsoft.com/office/officeart/2005/8/layout/lProcess3"/>
    <dgm:cxn modelId="{C1960C90-085D-4F95-B4F6-9DE315322A74}" type="presParOf" srcId="{A5C2395B-B07C-48F7-9C7B-A3FC3FDB589C}" destId="{8BFB10FD-BB0D-4708-9651-4E5968F0BF7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64E562-87C6-490E-A7ED-FDBCA93447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823462BE-7D3D-44A7-8DA0-41DE560AF1C3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Ocupación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1E932-00EE-4844-8C02-776C37E7165C}" type="parTrans" cxnId="{39A0BA0B-16D7-4D9A-ADE6-EB4FCB92069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BA048-E39D-478B-92C2-966CFDD79EF4}" type="sibTrans" cxnId="{39A0BA0B-16D7-4D9A-ADE6-EB4FCB92069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E786E-A2D2-4EDD-B7A5-513B917E8CEB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78,99% si se desempeñan</a:t>
          </a:r>
          <a:b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profesionalmente.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899AB-C73B-451C-984C-94E66317EF93}" type="parTrans" cxnId="{44A1FD55-815D-4C13-861F-7F4835CF5AF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A51D2-06F1-4573-8F9B-CF3C21616220}" type="sibTrans" cxnId="{44A1FD55-815D-4C13-861F-7F4835CF5AF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FCB87-BA5A-4F60-8C1D-687D8BA7E349}">
      <dgm:prSet phldrT="[Texto]" custT="1"/>
      <dgm:spPr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Posicionamiento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E1E065-26D6-406B-8A7A-AD88EBA831D7}" type="parTrans" cxnId="{5AE1C8A2-5525-4CC7-A45A-96BB634F41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68DA5-EBB7-4A9F-9629-99F1F2774526}" type="sibTrans" cxnId="{5AE1C8A2-5525-4CC7-A45A-96BB634F41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5319E-4745-4E45-B193-6C89D0556D7D}">
      <dgm:prSet phldrT="[Texto]"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Excelencia educativa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D27DA-8FAC-4012-A5DF-4221505A7472}" type="parTrans" cxnId="{404BDC1B-3F03-4279-BFBA-C91B42E73D7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A2F82-DA4E-4EC5-8A18-DAB7E4ABAB0E}" type="sibTrans" cxnId="{404BDC1B-3F03-4279-BFBA-C91B42E73D7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F5BB7-FB65-4BB5-A979-E4A93C2D017E}">
      <dgm:prSet phldrT="[Texto]" custT="1"/>
      <dgm:spPr>
        <a:solidFill>
          <a:srgbClr val="B00000">
            <a:alpha val="7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Influencia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A43790-34B0-41CC-9F28-5CDEC0837CB1}" type="parTrans" cxnId="{4E504CCF-60E2-4994-9BA9-FDBE4C88A76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F8E40-67D1-4595-8996-E6FF8DFC8DE7}" type="sibTrans" cxnId="{4E504CCF-60E2-4994-9BA9-FDBE4C88A76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7E8EA-4596-48A1-8FA3-BC37613D2EF1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Existe una influencia positiva en los encuestados, al haber cursado sus estudios en la Universidad de las Fuerzas Armadas ESPE, consideran que</a:t>
          </a:r>
          <a:br>
            <a:rPr lang="es-EC" sz="12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</a:br>
          <a:r>
            <a:rPr lang="es-EC" sz="12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en los procesos de selección si obtienen una ventaja competitiva sobre el resto de candidatos.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CF689-D76B-4D91-8F3F-23A0CFA453AB}" type="parTrans" cxnId="{0682D7B5-016A-48F3-A00A-0CDD44269A9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8F988-9CCD-4806-9DDD-146EC5133EFF}" type="sibTrans" cxnId="{0682D7B5-016A-48F3-A00A-0CDD44269A9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3E49C-B45C-4FCD-A225-0F2912EDAD0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66.6% de los 533 trabajan en empresas</a:t>
          </a:r>
          <a:b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privadas.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49C3F-3DE9-4B85-880F-45AC3B0F4028}" type="parTrans" cxnId="{0F1542A3-00C2-4A32-B24A-5E7D70CC2A8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1C2DD-A030-4354-B5CF-529C81FE56C9}" type="sibTrans" cxnId="{0F1542A3-00C2-4A32-B24A-5E7D70CC2A8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E21AB-68DB-43B5-BDF0-A724C122BD3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26.1% en el sector público.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CAC6A-9093-47D9-8371-4E79F34DF682}" type="parTrans" cxnId="{95F04BFA-86BA-4970-8D34-6DB218991DC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014FD-2CDB-4192-B404-5ADB831B32F4}" type="sibTrans" cxnId="{95F04BFA-86BA-4970-8D34-6DB218991DC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94CB4-4E91-4A03-9091-042791BCB18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7.3% tienen su negocio propio.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E5D66-9E4A-42AD-8A1D-8397334BDC45}" type="parTrans" cxnId="{3B8C9827-D681-42B1-96C9-C397B741BC8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5CC95-E0BE-499C-9C6B-18CC408926C0}" type="sibTrans" cxnId="{3B8C9827-D681-42B1-96C9-C397B741BC8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82858-87DE-4B06-8414-4EFB98CADE3E}">
      <dgm:prSet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Integridad y Disciplina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3CE23-EFC9-4506-A223-70F36B8F8743}" type="parTrans" cxnId="{1BD3460B-2511-4993-AD00-C17ED3F7E36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1088B-C9A4-447A-AB81-AB284FF037A4}" type="sibTrans" cxnId="{1BD3460B-2511-4993-AD00-C17ED3F7E36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DBC44-2E00-40F4-811E-33D77C8A9355}">
      <dgm:prSet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Prestigio y Reconocimiento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346CF-51CA-4665-9E2E-EA3667BF95A3}" type="parTrans" cxnId="{EA4D835F-7823-4B00-A13C-D86BECD4CE7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AD2EF-96BD-45B3-8FB5-28D9238FE821}" type="sibTrans" cxnId="{EA4D835F-7823-4B00-A13C-D86BECD4CE7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BEE4A-68F7-4428-8A33-D700ACB0B2AC}">
      <dgm:prSet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95% tiene una percepción positiva</a:t>
          </a:r>
          <a:b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Orgullo, gratitud </a:t>
          </a:r>
          <a:b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y cariño.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D6605-3ADE-40E7-853F-8C8E4B67CA51}" type="parTrans" cxnId="{8C6E5788-06BA-4978-A564-7004DF1E548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A43F3-0E1A-4684-B92D-816EE78F6515}" type="sibTrans" cxnId="{8C6E5788-06BA-4978-A564-7004DF1E548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C3ECC-65E0-468E-AECB-F9FDDA47DC96}" type="pres">
      <dgm:prSet presAssocID="{2D64E562-87C6-490E-A7ED-FDBCA9344783}" presName="rootnode" presStyleCnt="0">
        <dgm:presLayoutVars>
          <dgm:chMax/>
          <dgm:chPref/>
          <dgm:dir/>
          <dgm:animLvl val="lvl"/>
        </dgm:presLayoutVars>
      </dgm:prSet>
      <dgm:spPr/>
    </dgm:pt>
    <dgm:pt modelId="{86A7F3BE-7DF4-4745-94EA-1A48B51E7C71}" type="pres">
      <dgm:prSet presAssocID="{823462BE-7D3D-44A7-8DA0-41DE560AF1C3}" presName="composite" presStyleCnt="0"/>
      <dgm:spPr/>
    </dgm:pt>
    <dgm:pt modelId="{5ABA4C68-F342-4749-8655-FF0A3B99379D}" type="pres">
      <dgm:prSet presAssocID="{823462BE-7D3D-44A7-8DA0-41DE560AF1C3}" presName="bentUpArrow1" presStyleLbl="alignImgPlace1" presStyleIdx="0" presStyleCnt="2"/>
      <dgm:spPr/>
    </dgm:pt>
    <dgm:pt modelId="{A430DAF8-D168-4D50-BF74-F5A251B4DB1A}" type="pres">
      <dgm:prSet presAssocID="{823462BE-7D3D-44A7-8DA0-41DE560AF1C3}" presName="ParentText" presStyleLbl="node1" presStyleIdx="0" presStyleCnt="3" custLinFactNeighborX="-10557">
        <dgm:presLayoutVars>
          <dgm:chMax val="1"/>
          <dgm:chPref val="1"/>
          <dgm:bulletEnabled val="1"/>
        </dgm:presLayoutVars>
      </dgm:prSet>
      <dgm:spPr/>
    </dgm:pt>
    <dgm:pt modelId="{B2B473CF-A560-4470-9E55-22E404D0B475}" type="pres">
      <dgm:prSet presAssocID="{823462BE-7D3D-44A7-8DA0-41DE560AF1C3}" presName="ChildText" presStyleLbl="revTx" presStyleIdx="0" presStyleCnt="3" custScaleX="287424" custScaleY="120789" custLinFactNeighborX="82999" custLinFactNeighborY="-1050">
        <dgm:presLayoutVars>
          <dgm:chMax val="0"/>
          <dgm:chPref val="0"/>
          <dgm:bulletEnabled val="1"/>
        </dgm:presLayoutVars>
      </dgm:prSet>
      <dgm:spPr/>
    </dgm:pt>
    <dgm:pt modelId="{87359988-680F-404B-94DF-5775798AD431}" type="pres">
      <dgm:prSet presAssocID="{009BA048-E39D-478B-92C2-966CFDD79EF4}" presName="sibTrans" presStyleCnt="0"/>
      <dgm:spPr/>
    </dgm:pt>
    <dgm:pt modelId="{F7C1D461-B02E-4118-A922-748F7F1A9315}" type="pres">
      <dgm:prSet presAssocID="{0AFFCB87-BA5A-4F60-8C1D-687D8BA7E349}" presName="composite" presStyleCnt="0"/>
      <dgm:spPr/>
    </dgm:pt>
    <dgm:pt modelId="{C971DFCB-1B7F-450C-B7DC-3E88A401901E}" type="pres">
      <dgm:prSet presAssocID="{0AFFCB87-BA5A-4F60-8C1D-687D8BA7E349}" presName="bentUpArrow1" presStyleLbl="alignImgPlace1" presStyleIdx="1" presStyleCnt="2"/>
      <dgm:spPr/>
    </dgm:pt>
    <dgm:pt modelId="{87FAEBBF-6C66-4B73-91E7-17FE0E07F1A6}" type="pres">
      <dgm:prSet presAssocID="{0AFFCB87-BA5A-4F60-8C1D-687D8BA7E349}" presName="ParentText" presStyleLbl="node1" presStyleIdx="1" presStyleCnt="3" custLinFactNeighborX="-33427" custLinFactNeighborY="-17594">
        <dgm:presLayoutVars>
          <dgm:chMax val="1"/>
          <dgm:chPref val="1"/>
          <dgm:bulletEnabled val="1"/>
        </dgm:presLayoutVars>
      </dgm:prSet>
      <dgm:spPr>
        <a:xfrm>
          <a:off x="2758835" y="1398831"/>
          <a:ext cx="1823690" cy="1276524"/>
        </a:xfrm>
        <a:prstGeom prst="roundRect">
          <a:avLst>
            <a:gd name="adj" fmla="val 16670"/>
          </a:avLst>
        </a:prstGeom>
      </dgm:spPr>
    </dgm:pt>
    <dgm:pt modelId="{8784F88C-7506-46BE-92F2-724634229FEB}" type="pres">
      <dgm:prSet presAssocID="{0AFFCB87-BA5A-4F60-8C1D-687D8BA7E349}" presName="ChildText" presStyleLbl="revTx" presStyleIdx="1" presStyleCnt="3" custScaleX="282418" custScaleY="156948" custLinFactNeighborX="47171" custLinFactNeighborY="-6842">
        <dgm:presLayoutVars>
          <dgm:chMax val="0"/>
          <dgm:chPref val="0"/>
          <dgm:bulletEnabled val="1"/>
        </dgm:presLayoutVars>
      </dgm:prSet>
      <dgm:spPr/>
    </dgm:pt>
    <dgm:pt modelId="{20333953-7307-4A3F-B5B4-6000D64102ED}" type="pres">
      <dgm:prSet presAssocID="{97C68DA5-EBB7-4A9F-9629-99F1F2774526}" presName="sibTrans" presStyleCnt="0"/>
      <dgm:spPr/>
    </dgm:pt>
    <dgm:pt modelId="{D9916DD9-5A49-4812-A5CF-A9F6A7DB7B37}" type="pres">
      <dgm:prSet presAssocID="{16CF5BB7-FB65-4BB5-A979-E4A93C2D017E}" presName="composite" presStyleCnt="0"/>
      <dgm:spPr/>
    </dgm:pt>
    <dgm:pt modelId="{20877098-E409-48A3-8AAF-C4DA2189CA4E}" type="pres">
      <dgm:prSet presAssocID="{16CF5BB7-FB65-4BB5-A979-E4A93C2D017E}" presName="ParentText" presStyleLbl="node1" presStyleIdx="2" presStyleCnt="3" custLinFactNeighborX="-35186" custLinFactNeighborY="-10054">
        <dgm:presLayoutVars>
          <dgm:chMax val="1"/>
          <dgm:chPref val="1"/>
          <dgm:bulletEnabled val="1"/>
        </dgm:presLayoutVars>
      </dgm:prSet>
      <dgm:spPr>
        <a:xfrm>
          <a:off x="4835418" y="2929039"/>
          <a:ext cx="1823690" cy="1276524"/>
        </a:xfrm>
        <a:prstGeom prst="roundRect">
          <a:avLst>
            <a:gd name="adj" fmla="val 16670"/>
          </a:avLst>
        </a:prstGeom>
      </dgm:spPr>
    </dgm:pt>
    <dgm:pt modelId="{CBA3E047-9FA7-4BDD-81C4-53186C9B7300}" type="pres">
      <dgm:prSet presAssocID="{16CF5BB7-FB65-4BB5-A979-E4A93C2D017E}" presName="FinalChildText" presStyleLbl="revTx" presStyleIdx="2" presStyleCnt="3" custScaleX="194792" custLinFactNeighborX="-909" custLinFactNeighborY="-7830">
        <dgm:presLayoutVars>
          <dgm:chMax val="0"/>
          <dgm:chPref val="0"/>
          <dgm:bulletEnabled val="1"/>
        </dgm:presLayoutVars>
      </dgm:prSet>
      <dgm:spPr/>
    </dgm:pt>
  </dgm:ptLst>
  <dgm:cxnLst>
    <dgm:cxn modelId="{1BD3460B-2511-4993-AD00-C17ED3F7E36B}" srcId="{0AFFCB87-BA5A-4F60-8C1D-687D8BA7E349}" destId="{17082858-87DE-4B06-8414-4EFB98CADE3E}" srcOrd="1" destOrd="0" parTransId="{E5C3CE23-EFC9-4506-A223-70F36B8F8743}" sibTransId="{0B31088B-C9A4-447A-AB81-AB284FF037A4}"/>
    <dgm:cxn modelId="{39A0BA0B-16D7-4D9A-ADE6-EB4FCB92069C}" srcId="{2D64E562-87C6-490E-A7ED-FDBCA9344783}" destId="{823462BE-7D3D-44A7-8DA0-41DE560AF1C3}" srcOrd="0" destOrd="0" parTransId="{F551E932-00EE-4844-8C02-776C37E7165C}" sibTransId="{009BA048-E39D-478B-92C2-966CFDD79EF4}"/>
    <dgm:cxn modelId="{D7AC590C-4924-430A-92C3-01590055FF57}" type="presOf" srcId="{3A9DBC44-2E00-40F4-811E-33D77C8A9355}" destId="{8784F88C-7506-46BE-92F2-724634229FEB}" srcOrd="0" destOrd="2" presId="urn:microsoft.com/office/officeart/2005/8/layout/StepDownProcess"/>
    <dgm:cxn modelId="{426E5B18-35E2-49A8-B8E4-817E38A1126F}" type="presOf" srcId="{17082858-87DE-4B06-8414-4EFB98CADE3E}" destId="{8784F88C-7506-46BE-92F2-724634229FEB}" srcOrd="0" destOrd="1" presId="urn:microsoft.com/office/officeart/2005/8/layout/StepDownProcess"/>
    <dgm:cxn modelId="{404BDC1B-3F03-4279-BFBA-C91B42E73D7A}" srcId="{0AFFCB87-BA5A-4F60-8C1D-687D8BA7E349}" destId="{A355319E-4745-4E45-B193-6C89D0556D7D}" srcOrd="0" destOrd="0" parTransId="{562D27DA-8FAC-4012-A5DF-4221505A7472}" sibTransId="{057A2F82-DA4E-4EC5-8A18-DAB7E4ABAB0E}"/>
    <dgm:cxn modelId="{2732D025-0847-4781-B4A7-6B81BA5EB5D9}" type="presOf" srcId="{FDFBEE4A-68F7-4428-8A33-D700ACB0B2AC}" destId="{8784F88C-7506-46BE-92F2-724634229FEB}" srcOrd="0" destOrd="3" presId="urn:microsoft.com/office/officeart/2005/8/layout/StepDownProcess"/>
    <dgm:cxn modelId="{3B8C9827-D681-42B1-96C9-C397B741BC81}" srcId="{823462BE-7D3D-44A7-8DA0-41DE560AF1C3}" destId="{73394CB4-4E91-4A03-9091-042791BCB18D}" srcOrd="3" destOrd="0" parTransId="{C6BE5D66-9E4A-42AD-8A1D-8397334BDC45}" sibTransId="{0365CC95-E0BE-499C-9C6B-18CC408926C0}"/>
    <dgm:cxn modelId="{8F0FF02A-61E4-416E-8B56-E40008950D5B}" type="presOf" srcId="{823462BE-7D3D-44A7-8DA0-41DE560AF1C3}" destId="{A430DAF8-D168-4D50-BF74-F5A251B4DB1A}" srcOrd="0" destOrd="0" presId="urn:microsoft.com/office/officeart/2005/8/layout/StepDownProcess"/>
    <dgm:cxn modelId="{F43CCB40-F79E-47F2-80D1-290572A7CF4A}" type="presOf" srcId="{14FE786E-A2D2-4EDD-B7A5-513B917E8CEB}" destId="{B2B473CF-A560-4470-9E55-22E404D0B475}" srcOrd="0" destOrd="0" presId="urn:microsoft.com/office/officeart/2005/8/layout/StepDownProcess"/>
    <dgm:cxn modelId="{A6F4975C-CD4A-4431-80D9-A05EFA1E49DF}" type="presOf" srcId="{4633E49C-B45C-4FCD-A225-0F2912EDAD09}" destId="{B2B473CF-A560-4470-9E55-22E404D0B475}" srcOrd="0" destOrd="1" presId="urn:microsoft.com/office/officeart/2005/8/layout/StepDownProcess"/>
    <dgm:cxn modelId="{EA4D835F-7823-4B00-A13C-D86BECD4CE7F}" srcId="{0AFFCB87-BA5A-4F60-8C1D-687D8BA7E349}" destId="{3A9DBC44-2E00-40F4-811E-33D77C8A9355}" srcOrd="2" destOrd="0" parTransId="{971346CF-51CA-4665-9E2E-EA3667BF95A3}" sibTransId="{3C3AD2EF-96BD-45B3-8FB5-28D9238FE821}"/>
    <dgm:cxn modelId="{457AC065-0844-43B7-8A62-789A587E0ADF}" type="presOf" srcId="{149E21AB-68DB-43B5-BDF0-A724C122BD3D}" destId="{B2B473CF-A560-4470-9E55-22E404D0B475}" srcOrd="0" destOrd="2" presId="urn:microsoft.com/office/officeart/2005/8/layout/StepDownProcess"/>
    <dgm:cxn modelId="{8CC1CC4B-ADB5-4909-8309-22728CA8700E}" type="presOf" srcId="{2D64E562-87C6-490E-A7ED-FDBCA9344783}" destId="{21BC3ECC-65E0-468E-AECB-F9FDDA47DC96}" srcOrd="0" destOrd="0" presId="urn:microsoft.com/office/officeart/2005/8/layout/StepDownProcess"/>
    <dgm:cxn modelId="{44A1FD55-815D-4C13-861F-7F4835CF5AFB}" srcId="{823462BE-7D3D-44A7-8DA0-41DE560AF1C3}" destId="{14FE786E-A2D2-4EDD-B7A5-513B917E8CEB}" srcOrd="0" destOrd="0" parTransId="{1FF899AB-C73B-451C-984C-94E66317EF93}" sibTransId="{CEBA51D2-06F1-4573-8F9B-CF3C21616220}"/>
    <dgm:cxn modelId="{D267DB77-3F26-43A4-8A29-2CB155CE1A6E}" type="presOf" srcId="{3C37E8EA-4596-48A1-8FA3-BC37613D2EF1}" destId="{CBA3E047-9FA7-4BDD-81C4-53186C9B7300}" srcOrd="0" destOrd="0" presId="urn:microsoft.com/office/officeart/2005/8/layout/StepDownProcess"/>
    <dgm:cxn modelId="{ED1E9559-0CA7-42E9-AF08-4FC235E31043}" type="presOf" srcId="{16CF5BB7-FB65-4BB5-A979-E4A93C2D017E}" destId="{20877098-E409-48A3-8AAF-C4DA2189CA4E}" srcOrd="0" destOrd="0" presId="urn:microsoft.com/office/officeart/2005/8/layout/StepDownProcess"/>
    <dgm:cxn modelId="{8C6E5788-06BA-4978-A564-7004DF1E548F}" srcId="{0AFFCB87-BA5A-4F60-8C1D-687D8BA7E349}" destId="{FDFBEE4A-68F7-4428-8A33-D700ACB0B2AC}" srcOrd="3" destOrd="0" parTransId="{F17D6605-3ADE-40E7-853F-8C8E4B67CA51}" sibTransId="{1E0A43F3-0E1A-4684-B92D-816EE78F6515}"/>
    <dgm:cxn modelId="{5AE1C8A2-5525-4CC7-A45A-96BB634F4160}" srcId="{2D64E562-87C6-490E-A7ED-FDBCA9344783}" destId="{0AFFCB87-BA5A-4F60-8C1D-687D8BA7E349}" srcOrd="1" destOrd="0" parTransId="{21E1E065-26D6-406B-8A7A-AD88EBA831D7}" sibTransId="{97C68DA5-EBB7-4A9F-9629-99F1F2774526}"/>
    <dgm:cxn modelId="{0F1542A3-00C2-4A32-B24A-5E7D70CC2A8E}" srcId="{823462BE-7D3D-44A7-8DA0-41DE560AF1C3}" destId="{4633E49C-B45C-4FCD-A225-0F2912EDAD09}" srcOrd="1" destOrd="0" parTransId="{BD249C3F-3DE9-4B85-880F-45AC3B0F4028}" sibTransId="{3FF1C2DD-A030-4354-B5CF-529C81FE56C9}"/>
    <dgm:cxn modelId="{BC14FCA9-1A13-470B-9BE3-05EC1A123AD0}" type="presOf" srcId="{A355319E-4745-4E45-B193-6C89D0556D7D}" destId="{8784F88C-7506-46BE-92F2-724634229FEB}" srcOrd="0" destOrd="0" presId="urn:microsoft.com/office/officeart/2005/8/layout/StepDownProcess"/>
    <dgm:cxn modelId="{0682D7B5-016A-48F3-A00A-0CDD44269A94}" srcId="{16CF5BB7-FB65-4BB5-A979-E4A93C2D017E}" destId="{3C37E8EA-4596-48A1-8FA3-BC37613D2EF1}" srcOrd="0" destOrd="0" parTransId="{783CF689-D76B-4D91-8F3F-23A0CFA453AB}" sibTransId="{02B8F988-9CCD-4806-9DDD-146EC5133EFF}"/>
    <dgm:cxn modelId="{3D6536BB-31FC-4577-97C5-0C211460C748}" type="presOf" srcId="{73394CB4-4E91-4A03-9091-042791BCB18D}" destId="{B2B473CF-A560-4470-9E55-22E404D0B475}" srcOrd="0" destOrd="3" presId="urn:microsoft.com/office/officeart/2005/8/layout/StepDownProcess"/>
    <dgm:cxn modelId="{4E504CCF-60E2-4994-9BA9-FDBE4C88A76E}" srcId="{2D64E562-87C6-490E-A7ED-FDBCA9344783}" destId="{16CF5BB7-FB65-4BB5-A979-E4A93C2D017E}" srcOrd="2" destOrd="0" parTransId="{CEA43790-34B0-41CC-9F28-5CDEC0837CB1}" sibTransId="{517F8E40-67D1-4595-8996-E6FF8DFC8DE7}"/>
    <dgm:cxn modelId="{6E3C29E9-841D-48A1-9233-881716F30540}" type="presOf" srcId="{0AFFCB87-BA5A-4F60-8C1D-687D8BA7E349}" destId="{87FAEBBF-6C66-4B73-91E7-17FE0E07F1A6}" srcOrd="0" destOrd="0" presId="urn:microsoft.com/office/officeart/2005/8/layout/StepDownProcess"/>
    <dgm:cxn modelId="{95F04BFA-86BA-4970-8D34-6DB218991DC3}" srcId="{823462BE-7D3D-44A7-8DA0-41DE560AF1C3}" destId="{149E21AB-68DB-43B5-BDF0-A724C122BD3D}" srcOrd="2" destOrd="0" parTransId="{E28CAC6A-9093-47D9-8371-4E79F34DF682}" sibTransId="{8C7014FD-2CDB-4192-B404-5ADB831B32F4}"/>
    <dgm:cxn modelId="{57D4AAF6-D266-4C61-BA97-5B734C5DD2A0}" type="presParOf" srcId="{21BC3ECC-65E0-468E-AECB-F9FDDA47DC96}" destId="{86A7F3BE-7DF4-4745-94EA-1A48B51E7C71}" srcOrd="0" destOrd="0" presId="urn:microsoft.com/office/officeart/2005/8/layout/StepDownProcess"/>
    <dgm:cxn modelId="{FC2CA6E3-3E46-495A-A2D7-EF8E4998A2A2}" type="presParOf" srcId="{86A7F3BE-7DF4-4745-94EA-1A48B51E7C71}" destId="{5ABA4C68-F342-4749-8655-FF0A3B99379D}" srcOrd="0" destOrd="0" presId="urn:microsoft.com/office/officeart/2005/8/layout/StepDownProcess"/>
    <dgm:cxn modelId="{1609C514-6BE1-4764-BC1D-D12ACC19F11D}" type="presParOf" srcId="{86A7F3BE-7DF4-4745-94EA-1A48B51E7C71}" destId="{A430DAF8-D168-4D50-BF74-F5A251B4DB1A}" srcOrd="1" destOrd="0" presId="urn:microsoft.com/office/officeart/2005/8/layout/StepDownProcess"/>
    <dgm:cxn modelId="{BC70B473-90FE-48E6-ADAE-70682960BCFA}" type="presParOf" srcId="{86A7F3BE-7DF4-4745-94EA-1A48B51E7C71}" destId="{B2B473CF-A560-4470-9E55-22E404D0B475}" srcOrd="2" destOrd="0" presId="urn:microsoft.com/office/officeart/2005/8/layout/StepDownProcess"/>
    <dgm:cxn modelId="{175B20C3-46F1-4623-BB85-83354423889F}" type="presParOf" srcId="{21BC3ECC-65E0-468E-AECB-F9FDDA47DC96}" destId="{87359988-680F-404B-94DF-5775798AD431}" srcOrd="1" destOrd="0" presId="urn:microsoft.com/office/officeart/2005/8/layout/StepDownProcess"/>
    <dgm:cxn modelId="{43B84D21-8DC8-4FD5-B6CB-314387E0CEED}" type="presParOf" srcId="{21BC3ECC-65E0-468E-AECB-F9FDDA47DC96}" destId="{F7C1D461-B02E-4118-A922-748F7F1A9315}" srcOrd="2" destOrd="0" presId="urn:microsoft.com/office/officeart/2005/8/layout/StepDownProcess"/>
    <dgm:cxn modelId="{C8F7A4FF-3F18-4417-9D86-0F04094C4D4B}" type="presParOf" srcId="{F7C1D461-B02E-4118-A922-748F7F1A9315}" destId="{C971DFCB-1B7F-450C-B7DC-3E88A401901E}" srcOrd="0" destOrd="0" presId="urn:microsoft.com/office/officeart/2005/8/layout/StepDownProcess"/>
    <dgm:cxn modelId="{6F689BA4-9244-46E7-9A02-9558CEF5D2B0}" type="presParOf" srcId="{F7C1D461-B02E-4118-A922-748F7F1A9315}" destId="{87FAEBBF-6C66-4B73-91E7-17FE0E07F1A6}" srcOrd="1" destOrd="0" presId="urn:microsoft.com/office/officeart/2005/8/layout/StepDownProcess"/>
    <dgm:cxn modelId="{EF4C77B9-E6CE-4F62-A764-D9E2FF9F4D37}" type="presParOf" srcId="{F7C1D461-B02E-4118-A922-748F7F1A9315}" destId="{8784F88C-7506-46BE-92F2-724634229FEB}" srcOrd="2" destOrd="0" presId="urn:microsoft.com/office/officeart/2005/8/layout/StepDownProcess"/>
    <dgm:cxn modelId="{A31504B7-3753-413A-8F6E-5E6A4951F6E7}" type="presParOf" srcId="{21BC3ECC-65E0-468E-AECB-F9FDDA47DC96}" destId="{20333953-7307-4A3F-B5B4-6000D64102ED}" srcOrd="3" destOrd="0" presId="urn:microsoft.com/office/officeart/2005/8/layout/StepDownProcess"/>
    <dgm:cxn modelId="{B084FD1A-86FF-478E-A0F2-CDCAC64050D6}" type="presParOf" srcId="{21BC3ECC-65E0-468E-AECB-F9FDDA47DC96}" destId="{D9916DD9-5A49-4812-A5CF-A9F6A7DB7B37}" srcOrd="4" destOrd="0" presId="urn:microsoft.com/office/officeart/2005/8/layout/StepDownProcess"/>
    <dgm:cxn modelId="{5D9700C6-C5A7-42B6-9A97-1207C99E7759}" type="presParOf" srcId="{D9916DD9-5A49-4812-A5CF-A9F6A7DB7B37}" destId="{20877098-E409-48A3-8AAF-C4DA2189CA4E}" srcOrd="0" destOrd="0" presId="urn:microsoft.com/office/officeart/2005/8/layout/StepDownProcess"/>
    <dgm:cxn modelId="{9A95BD7C-55EC-4888-9A98-BA70508CDF44}" type="presParOf" srcId="{D9916DD9-5A49-4812-A5CF-A9F6A7DB7B37}" destId="{CBA3E047-9FA7-4BDD-81C4-53186C9B730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64E562-87C6-490E-A7ED-FDBCA93447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823462BE-7D3D-44A7-8DA0-41DE560AF1C3}">
      <dgm:prSet phldrT="[Texto]" custT="1"/>
      <dgm:spPr/>
      <dgm:t>
        <a:bodyPr/>
        <a:lstStyle/>
        <a:p>
          <a:r>
            <a:rPr lang="es-ES" sz="1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Trabajo</a:t>
          </a:r>
        </a:p>
        <a:p>
          <a:pPr>
            <a:buNone/>
          </a:pPr>
          <a:r>
            <a:rPr lang="es-ES" sz="1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(Empleabilidad)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1E932-00EE-4844-8C02-776C37E7165C}" type="parTrans" cxnId="{39A0BA0B-16D7-4D9A-ADE6-EB4FCB92069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BA048-E39D-478B-92C2-966CFDD79EF4}" type="sibTrans" cxnId="{39A0BA0B-16D7-4D9A-ADE6-EB4FCB92069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E786E-A2D2-4EDD-B7A5-513B917E8CEB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90.7% de graduados trabajan actualmente</a:t>
          </a:r>
        </a:p>
      </dgm:t>
    </dgm:pt>
    <dgm:pt modelId="{1FF899AB-C73B-451C-984C-94E66317EF93}" type="parTrans" cxnId="{44A1FD55-815D-4C13-861F-7F4835CF5AF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A51D2-06F1-4573-8F9B-CF3C21616220}" type="sibTrans" cxnId="{44A1FD55-815D-4C13-861F-7F4835CF5AF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FCB87-BA5A-4F60-8C1D-687D8BA7E349}">
      <dgm:prSet phldrT="[Texto]" custT="1"/>
      <dgm:spPr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Salario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E1E065-26D6-406B-8A7A-AD88EBA831D7}" type="parTrans" cxnId="{5AE1C8A2-5525-4CC7-A45A-96BB634F41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68DA5-EBB7-4A9F-9629-99F1F2774526}" type="sibTrans" cxnId="{5AE1C8A2-5525-4CC7-A45A-96BB634F41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5319E-4745-4E45-B193-6C89D0556D7D}">
      <dgm:prSet phldrT="[Texto]" custT="1"/>
      <dgm:spPr/>
      <dgm:t>
        <a:bodyPr/>
        <a:lstStyle/>
        <a:p>
          <a:r>
            <a:rPr lang="es-419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 30,44% perciben entre $400 a $800,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D27DA-8FAC-4012-A5DF-4221505A7472}" type="parTrans" cxnId="{404BDC1B-3F03-4279-BFBA-C91B42E73D7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A2F82-DA4E-4EC5-8A18-DAB7E4ABAB0E}" type="sibTrans" cxnId="{404BDC1B-3F03-4279-BFBA-C91B42E73D7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F5BB7-FB65-4BB5-A979-E4A93C2D017E}">
      <dgm:prSet phldrT="[Texto]" custT="1"/>
      <dgm:spPr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Edad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A43790-34B0-41CC-9F28-5CDEC0837CB1}" type="parTrans" cxnId="{4E504CCF-60E2-4994-9BA9-FDBE4C88A76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F8E40-67D1-4595-8996-E6FF8DFC8DE7}" type="sibTrans" cxnId="{4E504CCF-60E2-4994-9BA9-FDBE4C88A76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4E851-44B9-4D0A-86A1-C51EA9045C0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 el año 2015 al 2019 los graduados</a:t>
          </a:r>
          <a:b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desempleados aumentan en 5%.</a:t>
          </a:r>
        </a:p>
      </dgm:t>
    </dgm:pt>
    <dgm:pt modelId="{CCD2F699-FC9A-48D5-9DC8-E61F348E511E}" type="parTrans" cxnId="{173AC6AF-A6E8-4980-8941-B1303BF4E4E4}">
      <dgm:prSet/>
      <dgm:spPr/>
      <dgm:t>
        <a:bodyPr/>
        <a:lstStyle/>
        <a:p>
          <a:endParaRPr lang="es-EC"/>
        </a:p>
      </dgm:t>
    </dgm:pt>
    <dgm:pt modelId="{EC86611B-3351-4470-882A-D5A16DF3CEDC}" type="sibTrans" cxnId="{173AC6AF-A6E8-4980-8941-B1303BF4E4E4}">
      <dgm:prSet/>
      <dgm:spPr/>
      <dgm:t>
        <a:bodyPr/>
        <a:lstStyle/>
        <a:p>
          <a:endParaRPr lang="es-EC"/>
        </a:p>
      </dgm:t>
    </dgm:pt>
    <dgm:pt modelId="{51FA966B-A501-4A0C-8EC6-2F508D41D3E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9.3% de graduados se encuentra </a:t>
          </a:r>
          <a:b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desempleado actualmente.</a:t>
          </a:r>
        </a:p>
      </dgm:t>
    </dgm:pt>
    <dgm:pt modelId="{E0ABC609-282D-4D1A-9E8C-CD36347FF4E4}" type="parTrans" cxnId="{717A736F-C195-41B4-A3DE-5FD82933594E}">
      <dgm:prSet/>
      <dgm:spPr/>
      <dgm:t>
        <a:bodyPr/>
        <a:lstStyle/>
        <a:p>
          <a:endParaRPr lang="es-EC"/>
        </a:p>
      </dgm:t>
    </dgm:pt>
    <dgm:pt modelId="{02BD1140-58B2-4271-8913-E2E42AF376BE}" type="sibTrans" cxnId="{717A736F-C195-41B4-A3DE-5FD82933594E}">
      <dgm:prSet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9F5222A5-AD23-4C83-A1AF-00B2B0209243}">
          <dgm:prSet custT="1"/>
          <dgm:spPr/>
          <dgm:t>
            <a:bodyPr/>
            <a:lstStyle/>
            <a:p>
              <a:r>
                <a:rPr lang="es-419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El 9,01% perciben </a:t>
              </a:r>
              <a14:m>
                <m:oMath xmlns:m="http://schemas.openxmlformats.org/officeDocument/2006/math">
                  <m:r>
                    <a:rPr lang="es-419" sz="120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mbria Math" panose="02040503050406030204" pitchFamily="18" charset="0"/>
                      <a:ea typeface="+mn-ea"/>
                      <a:cs typeface="Times New Roman" panose="02020603050405020304" pitchFamily="18" charset="0"/>
                    </a:rPr>
                    <m:t>≥</m:t>
                  </m:r>
                </m:oMath>
              </a14:m>
              <a:r>
                <a:rPr lang="es-419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$2000, estos ubicados en 2015, apenas 2 ubicados en 2019.</a:t>
              </a:r>
              <a:endParaRPr lang="es-EC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dgm:t>
        </dgm:pt>
      </mc:Choice>
      <mc:Fallback xmlns="">
        <dgm:pt modelId="{9F5222A5-AD23-4C83-A1AF-00B2B0209243}">
          <dgm:prSet custT="1"/>
          <dgm:spPr/>
          <dgm:t>
            <a:bodyPr/>
            <a:lstStyle/>
            <a:p>
              <a:r>
                <a:rPr lang="es-419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El 9,01% perciben </a:t>
              </a:r>
              <a:r>
                <a:rPr lang="es-419" sz="1200" i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≥</a:t>
              </a:r>
              <a:r>
                <a:rPr lang="es-419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$2000, estos ubicados en 2015, apenas 2 ubicados en 2019.</a:t>
              </a:r>
              <a:endParaRPr lang="es-EC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dgm:t>
        </dgm:pt>
      </mc:Fallback>
    </mc:AlternateContent>
    <dgm:pt modelId="{1ABD3011-05FF-4250-AECF-71A893369CEC}" type="parTrans" cxnId="{91F6E686-A4D4-4FFE-BD57-83366D2E0F1A}">
      <dgm:prSet/>
      <dgm:spPr/>
      <dgm:t>
        <a:bodyPr/>
        <a:lstStyle/>
        <a:p>
          <a:endParaRPr lang="es-EC"/>
        </a:p>
      </dgm:t>
    </dgm:pt>
    <dgm:pt modelId="{141D2883-A5EC-4EFE-B786-1B23E6E22E1C}" type="sibTrans" cxnId="{91F6E686-A4D4-4FFE-BD57-83366D2E0F1A}">
      <dgm:prSet/>
      <dgm:spPr/>
      <dgm:t>
        <a:bodyPr/>
        <a:lstStyle/>
        <a:p>
          <a:endParaRPr lang="es-EC"/>
        </a:p>
      </dgm:t>
    </dgm:pt>
    <dgm:pt modelId="{E1C0B8B6-C74D-4426-93B2-1B7197FC3255}">
      <dgm:prSet custT="1"/>
      <dgm:spPr/>
      <dgm:t>
        <a:bodyPr/>
        <a:lstStyle/>
        <a:p>
          <a:r>
            <a:rPr lang="es-419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 experiencia y los conocimientos permiten que un profesional perciba mayores ingresos.</a:t>
          </a:r>
          <a:endParaRPr lang="es-EC" sz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39EB3F-4392-4AD2-9947-3BC34EEF3403}" type="parTrans" cxnId="{471DF0C9-9180-498D-BABB-0E345D83D388}">
      <dgm:prSet/>
      <dgm:spPr/>
      <dgm:t>
        <a:bodyPr/>
        <a:lstStyle/>
        <a:p>
          <a:endParaRPr lang="es-EC"/>
        </a:p>
      </dgm:t>
    </dgm:pt>
    <dgm:pt modelId="{645646E5-2DCD-47F2-8CC0-F0E00F8591EE}" type="sibTrans" cxnId="{471DF0C9-9180-498D-BABB-0E345D83D388}">
      <dgm:prSet/>
      <dgm:spPr/>
      <dgm:t>
        <a:bodyPr/>
        <a:lstStyle/>
        <a:p>
          <a:endParaRPr lang="es-EC"/>
        </a:p>
      </dgm:t>
    </dgm:pt>
    <dgm:pt modelId="{7EB6F1DA-0A69-4FC2-A0E0-5D346D34E8C6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D9E40-376B-423B-96AE-72EEA6B7C801}" type="parTrans" cxnId="{C91C6EC9-CC64-44DD-AF88-69C29546A011}">
      <dgm:prSet/>
      <dgm:spPr/>
      <dgm:t>
        <a:bodyPr/>
        <a:lstStyle/>
        <a:p>
          <a:endParaRPr lang="es-EC"/>
        </a:p>
      </dgm:t>
    </dgm:pt>
    <dgm:pt modelId="{1538CD5E-C33F-4FD9-A3CC-4ABBBA781F7B}" type="sibTrans" cxnId="{C91C6EC9-CC64-44DD-AF88-69C29546A011}">
      <dgm:prSet/>
      <dgm:spPr/>
      <dgm:t>
        <a:bodyPr/>
        <a:lstStyle/>
        <a:p>
          <a:endParaRPr lang="es-EC"/>
        </a:p>
      </dgm:t>
    </dgm:pt>
    <dgm:pt modelId="{D88D8C65-0004-43D1-A3B8-36923D1D678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51,70% tienen entre 22 a 29 años.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1936F-B5D7-42B0-969D-A782DE4A7D92}" type="sibTrans" cxnId="{99D923BA-3020-43D5-BBC9-A1E231CD4785}">
      <dgm:prSet/>
      <dgm:spPr/>
      <dgm:t>
        <a:bodyPr/>
        <a:lstStyle/>
        <a:p>
          <a:endParaRPr lang="es-EC"/>
        </a:p>
      </dgm:t>
    </dgm:pt>
    <dgm:pt modelId="{8D6AC470-FAFF-4A3B-91A4-9620516DD02D}" type="parTrans" cxnId="{99D923BA-3020-43D5-BBC9-A1E231CD4785}">
      <dgm:prSet/>
      <dgm:spPr/>
      <dgm:t>
        <a:bodyPr/>
        <a:lstStyle/>
        <a:p>
          <a:endParaRPr lang="es-EC"/>
        </a:p>
      </dgm:t>
    </dgm:pt>
    <dgm:pt modelId="{65EDD9C3-75DA-4484-A3DA-8444CD9847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11% con edades entre 22-29 años no ocupan una vacante laboral acorde a su perfil.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29058-459C-4980-93E0-07F9EA9EB7E3}" type="parTrans" cxnId="{F7794388-02D6-4394-BD04-2630D08E0A15}">
      <dgm:prSet/>
      <dgm:spPr/>
      <dgm:t>
        <a:bodyPr/>
        <a:lstStyle/>
        <a:p>
          <a:endParaRPr lang="es-EC"/>
        </a:p>
      </dgm:t>
    </dgm:pt>
    <dgm:pt modelId="{CE343FA9-5306-42FC-9DD8-BEDCEEC1FAAA}" type="sibTrans" cxnId="{F7794388-02D6-4394-BD04-2630D08E0A15}">
      <dgm:prSet/>
      <dgm:spPr/>
      <dgm:t>
        <a:bodyPr/>
        <a:lstStyle/>
        <a:p>
          <a:endParaRPr lang="es-EC"/>
        </a:p>
      </dgm:t>
    </dgm:pt>
    <dgm:pt modelId="{4669C7A1-D054-42F6-95D0-18AC39C93DB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0,2% con mayor rango de edad no se desempeñan en sus áreas profesional.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1D8356-3BD5-4529-A1B2-D6EDCC8A9BBE}" type="parTrans" cxnId="{C84FC6FC-09FF-4DC1-B3F7-634E65A3104D}">
      <dgm:prSet/>
      <dgm:spPr/>
      <dgm:t>
        <a:bodyPr/>
        <a:lstStyle/>
        <a:p>
          <a:endParaRPr lang="es-EC"/>
        </a:p>
      </dgm:t>
    </dgm:pt>
    <dgm:pt modelId="{32C8AFE0-6C0B-49E2-8AC8-498F5FDAE4DA}" type="sibTrans" cxnId="{C84FC6FC-09FF-4DC1-B3F7-634E65A3104D}">
      <dgm:prSet/>
      <dgm:spPr/>
      <dgm:t>
        <a:bodyPr/>
        <a:lstStyle/>
        <a:p>
          <a:endParaRPr lang="es-EC"/>
        </a:p>
      </dgm:t>
    </dgm:pt>
    <dgm:pt modelId="{21BC3ECC-65E0-468E-AECB-F9FDDA47DC96}" type="pres">
      <dgm:prSet presAssocID="{2D64E562-87C6-490E-A7ED-FDBCA9344783}" presName="rootnode" presStyleCnt="0">
        <dgm:presLayoutVars>
          <dgm:chMax/>
          <dgm:chPref/>
          <dgm:dir/>
          <dgm:animLvl val="lvl"/>
        </dgm:presLayoutVars>
      </dgm:prSet>
      <dgm:spPr/>
    </dgm:pt>
    <dgm:pt modelId="{86A7F3BE-7DF4-4745-94EA-1A48B51E7C71}" type="pres">
      <dgm:prSet presAssocID="{823462BE-7D3D-44A7-8DA0-41DE560AF1C3}" presName="composite" presStyleCnt="0"/>
      <dgm:spPr/>
    </dgm:pt>
    <dgm:pt modelId="{5ABA4C68-F342-4749-8655-FF0A3B99379D}" type="pres">
      <dgm:prSet presAssocID="{823462BE-7D3D-44A7-8DA0-41DE560AF1C3}" presName="bentUpArrow1" presStyleLbl="alignImgPlace1" presStyleIdx="0" presStyleCnt="2" custLinFactNeighborX="32518"/>
      <dgm:spPr/>
    </dgm:pt>
    <dgm:pt modelId="{A430DAF8-D168-4D50-BF74-F5A251B4DB1A}" type="pres">
      <dgm:prSet presAssocID="{823462BE-7D3D-44A7-8DA0-41DE560AF1C3}" presName="ParentText" presStyleLbl="node1" presStyleIdx="0" presStyleCnt="3" custLinFactNeighborX="3522">
        <dgm:presLayoutVars>
          <dgm:chMax val="1"/>
          <dgm:chPref val="1"/>
          <dgm:bulletEnabled val="1"/>
        </dgm:presLayoutVars>
      </dgm:prSet>
      <dgm:spPr/>
    </dgm:pt>
    <dgm:pt modelId="{B2B473CF-A560-4470-9E55-22E404D0B475}" type="pres">
      <dgm:prSet presAssocID="{823462BE-7D3D-44A7-8DA0-41DE560AF1C3}" presName="ChildText" presStyleLbl="revTx" presStyleIdx="0" presStyleCnt="3" custScaleX="287424" custLinFactX="9605" custLinFactNeighborX="100000" custLinFactNeighborY="-1050">
        <dgm:presLayoutVars>
          <dgm:chMax val="0"/>
          <dgm:chPref val="0"/>
          <dgm:bulletEnabled val="1"/>
        </dgm:presLayoutVars>
      </dgm:prSet>
      <dgm:spPr/>
    </dgm:pt>
    <dgm:pt modelId="{87359988-680F-404B-94DF-5775798AD431}" type="pres">
      <dgm:prSet presAssocID="{009BA048-E39D-478B-92C2-966CFDD79EF4}" presName="sibTrans" presStyleCnt="0"/>
      <dgm:spPr/>
    </dgm:pt>
    <dgm:pt modelId="{F7C1D461-B02E-4118-A922-748F7F1A9315}" type="pres">
      <dgm:prSet presAssocID="{0AFFCB87-BA5A-4F60-8C1D-687D8BA7E349}" presName="composite" presStyleCnt="0"/>
      <dgm:spPr/>
    </dgm:pt>
    <dgm:pt modelId="{C971DFCB-1B7F-450C-B7DC-3E88A401901E}" type="pres">
      <dgm:prSet presAssocID="{0AFFCB87-BA5A-4F60-8C1D-687D8BA7E349}" presName="bentUpArrow1" presStyleLbl="alignImgPlace1" presStyleIdx="1" presStyleCnt="2"/>
      <dgm:spPr/>
    </dgm:pt>
    <dgm:pt modelId="{87FAEBBF-6C66-4B73-91E7-17FE0E07F1A6}" type="pres">
      <dgm:prSet presAssocID="{0AFFCB87-BA5A-4F60-8C1D-687D8BA7E349}" presName="ParentText" presStyleLbl="node1" presStyleIdx="1" presStyleCnt="3" custLinFactNeighborX="-17593" custLinFactNeighborY="-17594">
        <dgm:presLayoutVars>
          <dgm:chMax val="1"/>
          <dgm:chPref val="1"/>
          <dgm:bulletEnabled val="1"/>
        </dgm:presLayoutVars>
      </dgm:prSet>
      <dgm:spPr>
        <a:xfrm>
          <a:off x="2758835" y="1398831"/>
          <a:ext cx="1823690" cy="1276524"/>
        </a:xfrm>
        <a:prstGeom prst="roundRect">
          <a:avLst>
            <a:gd name="adj" fmla="val 16670"/>
          </a:avLst>
        </a:prstGeom>
      </dgm:spPr>
    </dgm:pt>
    <dgm:pt modelId="{8784F88C-7506-46BE-92F2-724634229FEB}" type="pres">
      <dgm:prSet presAssocID="{0AFFCB87-BA5A-4F60-8C1D-687D8BA7E349}" presName="ChildText" presStyleLbl="revTx" presStyleIdx="1" presStyleCnt="3" custScaleX="282418" custScaleY="156948" custLinFactNeighborX="68940" custLinFactNeighborY="-18658">
        <dgm:presLayoutVars>
          <dgm:chMax val="0"/>
          <dgm:chPref val="0"/>
          <dgm:bulletEnabled val="1"/>
        </dgm:presLayoutVars>
      </dgm:prSet>
      <dgm:spPr/>
    </dgm:pt>
    <dgm:pt modelId="{20333953-7307-4A3F-B5B4-6000D64102ED}" type="pres">
      <dgm:prSet presAssocID="{97C68DA5-EBB7-4A9F-9629-99F1F2774526}" presName="sibTrans" presStyleCnt="0"/>
      <dgm:spPr/>
    </dgm:pt>
    <dgm:pt modelId="{D9916DD9-5A49-4812-A5CF-A9F6A7DB7B37}" type="pres">
      <dgm:prSet presAssocID="{16CF5BB7-FB65-4BB5-A979-E4A93C2D017E}" presName="composite" presStyleCnt="0"/>
      <dgm:spPr/>
    </dgm:pt>
    <dgm:pt modelId="{20877098-E409-48A3-8AAF-C4DA2189CA4E}" type="pres">
      <dgm:prSet presAssocID="{16CF5BB7-FB65-4BB5-A979-E4A93C2D017E}" presName="ParentText" presStyleLbl="node1" presStyleIdx="2" presStyleCnt="3" custLinFactNeighborX="-35186" custLinFactNeighborY="-10054">
        <dgm:presLayoutVars>
          <dgm:chMax val="1"/>
          <dgm:chPref val="1"/>
          <dgm:bulletEnabled val="1"/>
        </dgm:presLayoutVars>
      </dgm:prSet>
      <dgm:spPr>
        <a:xfrm>
          <a:off x="4835418" y="2929039"/>
          <a:ext cx="1823690" cy="1276524"/>
        </a:xfrm>
        <a:prstGeom prst="roundRect">
          <a:avLst>
            <a:gd name="adj" fmla="val 16670"/>
          </a:avLst>
        </a:prstGeom>
      </dgm:spPr>
    </dgm:pt>
    <dgm:pt modelId="{CBA3E047-9FA7-4BDD-81C4-53186C9B7300}" type="pres">
      <dgm:prSet presAssocID="{16CF5BB7-FB65-4BB5-A979-E4A93C2D017E}" presName="FinalChildText" presStyleLbl="revTx" presStyleIdx="2" presStyleCnt="3" custScaleX="194792" custLinFactNeighborX="-909" custLinFactNeighborY="-7830">
        <dgm:presLayoutVars>
          <dgm:chMax val="0"/>
          <dgm:chPref val="0"/>
          <dgm:bulletEnabled val="1"/>
        </dgm:presLayoutVars>
      </dgm:prSet>
      <dgm:spPr/>
    </dgm:pt>
  </dgm:ptLst>
  <dgm:cxnLst>
    <dgm:cxn modelId="{39A0BA0B-16D7-4D9A-ADE6-EB4FCB92069C}" srcId="{2D64E562-87C6-490E-A7ED-FDBCA9344783}" destId="{823462BE-7D3D-44A7-8DA0-41DE560AF1C3}" srcOrd="0" destOrd="0" parTransId="{F551E932-00EE-4844-8C02-776C37E7165C}" sibTransId="{009BA048-E39D-478B-92C2-966CFDD79EF4}"/>
    <dgm:cxn modelId="{404BDC1B-3F03-4279-BFBA-C91B42E73D7A}" srcId="{0AFFCB87-BA5A-4F60-8C1D-687D8BA7E349}" destId="{A355319E-4745-4E45-B193-6C89D0556D7D}" srcOrd="0" destOrd="0" parTransId="{562D27DA-8FAC-4012-A5DF-4221505A7472}" sibTransId="{057A2F82-DA4E-4EC5-8A18-DAB7E4ABAB0E}"/>
    <dgm:cxn modelId="{8F0FF02A-61E4-416E-8B56-E40008950D5B}" type="presOf" srcId="{823462BE-7D3D-44A7-8DA0-41DE560AF1C3}" destId="{A430DAF8-D168-4D50-BF74-F5A251B4DB1A}" srcOrd="0" destOrd="0" presId="urn:microsoft.com/office/officeart/2005/8/layout/StepDownProcess"/>
    <dgm:cxn modelId="{F43CCB40-F79E-47F2-80D1-290572A7CF4A}" type="presOf" srcId="{14FE786E-A2D2-4EDD-B7A5-513B917E8CEB}" destId="{B2B473CF-A560-4470-9E55-22E404D0B475}" srcOrd="0" destOrd="0" presId="urn:microsoft.com/office/officeart/2005/8/layout/StepDownProcess"/>
    <dgm:cxn modelId="{8CC1CC4B-ADB5-4909-8309-22728CA8700E}" type="presOf" srcId="{2D64E562-87C6-490E-A7ED-FDBCA9344783}" destId="{21BC3ECC-65E0-468E-AECB-F9FDDA47DC96}" srcOrd="0" destOrd="0" presId="urn:microsoft.com/office/officeart/2005/8/layout/StepDownProcess"/>
    <dgm:cxn modelId="{717A736F-C195-41B4-A3DE-5FD82933594E}" srcId="{823462BE-7D3D-44A7-8DA0-41DE560AF1C3}" destId="{51FA966B-A501-4A0C-8EC6-2F508D41D3EB}" srcOrd="2" destOrd="0" parTransId="{E0ABC609-282D-4D1A-9E8C-CD36347FF4E4}" sibTransId="{02BD1140-58B2-4271-8913-E2E42AF376BE}"/>
    <dgm:cxn modelId="{44A1FD55-815D-4C13-861F-7F4835CF5AFB}" srcId="{823462BE-7D3D-44A7-8DA0-41DE560AF1C3}" destId="{14FE786E-A2D2-4EDD-B7A5-513B917E8CEB}" srcOrd="0" destOrd="0" parTransId="{1FF899AB-C73B-451C-984C-94E66317EF93}" sibTransId="{CEBA51D2-06F1-4573-8F9B-CF3C21616220}"/>
    <dgm:cxn modelId="{46B8F376-00E0-443E-A1BA-7A983B86F009}" type="presOf" srcId="{4669C7A1-D054-42F6-95D0-18AC39C93DBB}" destId="{CBA3E047-9FA7-4BDD-81C4-53186C9B7300}" srcOrd="0" destOrd="3" presId="urn:microsoft.com/office/officeart/2005/8/layout/StepDownProcess"/>
    <dgm:cxn modelId="{ED1E9559-0CA7-42E9-AF08-4FC235E31043}" type="presOf" srcId="{16CF5BB7-FB65-4BB5-A979-E4A93C2D017E}" destId="{20877098-E409-48A3-8AAF-C4DA2189CA4E}" srcOrd="0" destOrd="0" presId="urn:microsoft.com/office/officeart/2005/8/layout/StepDownProcess"/>
    <dgm:cxn modelId="{91F6E686-A4D4-4FFE-BD57-83366D2E0F1A}" srcId="{0AFFCB87-BA5A-4F60-8C1D-687D8BA7E349}" destId="{9F5222A5-AD23-4C83-A1AF-00B2B0209243}" srcOrd="1" destOrd="0" parTransId="{1ABD3011-05FF-4250-AECF-71A893369CEC}" sibTransId="{141D2883-A5EC-4EFE-B786-1B23E6E22E1C}"/>
    <dgm:cxn modelId="{F7794388-02D6-4394-BD04-2630D08E0A15}" srcId="{16CF5BB7-FB65-4BB5-A979-E4A93C2D017E}" destId="{65EDD9C3-75DA-4484-A3DA-8444CD9847F6}" srcOrd="2" destOrd="0" parTransId="{69F29058-459C-4980-93E0-07F9EA9EB7E3}" sibTransId="{CE343FA9-5306-42FC-9DD8-BEDCEEC1FAAA}"/>
    <dgm:cxn modelId="{99484788-DDB3-415E-B823-DF0FE680A239}" type="presOf" srcId="{51FA966B-A501-4A0C-8EC6-2F508D41D3EB}" destId="{B2B473CF-A560-4470-9E55-22E404D0B475}" srcOrd="0" destOrd="2" presId="urn:microsoft.com/office/officeart/2005/8/layout/StepDownProcess"/>
    <dgm:cxn modelId="{F86E4F99-BD06-4048-B029-13D03F6796BF}" type="presOf" srcId="{E1C0B8B6-C74D-4426-93B2-1B7197FC3255}" destId="{8784F88C-7506-46BE-92F2-724634229FEB}" srcOrd="0" destOrd="2" presId="urn:microsoft.com/office/officeart/2005/8/layout/StepDownProcess"/>
    <dgm:cxn modelId="{5AE1C8A2-5525-4CC7-A45A-96BB634F4160}" srcId="{2D64E562-87C6-490E-A7ED-FDBCA9344783}" destId="{0AFFCB87-BA5A-4F60-8C1D-687D8BA7E349}" srcOrd="1" destOrd="0" parTransId="{21E1E065-26D6-406B-8A7A-AD88EBA831D7}" sibTransId="{97C68DA5-EBB7-4A9F-9629-99F1F2774526}"/>
    <dgm:cxn modelId="{BC14FCA9-1A13-470B-9BE3-05EC1A123AD0}" type="presOf" srcId="{A355319E-4745-4E45-B193-6C89D0556D7D}" destId="{8784F88C-7506-46BE-92F2-724634229FEB}" srcOrd="0" destOrd="0" presId="urn:microsoft.com/office/officeart/2005/8/layout/StepDownProcess"/>
    <dgm:cxn modelId="{173AC6AF-A6E8-4980-8941-B1303BF4E4E4}" srcId="{823462BE-7D3D-44A7-8DA0-41DE560AF1C3}" destId="{E2C4E851-44B9-4D0A-86A1-C51EA9045C02}" srcOrd="1" destOrd="0" parTransId="{CCD2F699-FC9A-48D5-9DC8-E61F348E511E}" sibTransId="{EC86611B-3351-4470-882A-D5A16DF3CEDC}"/>
    <dgm:cxn modelId="{1866FAB7-85C2-474D-AFF6-6E10571B51BF}" type="presOf" srcId="{7EB6F1DA-0A69-4FC2-A0E0-5D346D34E8C6}" destId="{CBA3E047-9FA7-4BDD-81C4-53186C9B7300}" srcOrd="0" destOrd="0" presId="urn:microsoft.com/office/officeart/2005/8/layout/StepDownProcess"/>
    <dgm:cxn modelId="{99D923BA-3020-43D5-BBC9-A1E231CD4785}" srcId="{16CF5BB7-FB65-4BB5-A979-E4A93C2D017E}" destId="{D88D8C65-0004-43D1-A3B8-36923D1D678C}" srcOrd="1" destOrd="0" parTransId="{8D6AC470-FAFF-4A3B-91A4-9620516DD02D}" sibTransId="{2481936F-B5D7-42B0-969D-A782DE4A7D92}"/>
    <dgm:cxn modelId="{832FB2BA-9E53-4C89-B523-2F2D69B30A46}" type="presOf" srcId="{65EDD9C3-75DA-4484-A3DA-8444CD9847F6}" destId="{CBA3E047-9FA7-4BDD-81C4-53186C9B7300}" srcOrd="0" destOrd="2" presId="urn:microsoft.com/office/officeart/2005/8/layout/StepDownProcess"/>
    <dgm:cxn modelId="{206227BD-5746-44E0-94E2-8F5F9585815E}" type="presOf" srcId="{D88D8C65-0004-43D1-A3B8-36923D1D678C}" destId="{CBA3E047-9FA7-4BDD-81C4-53186C9B7300}" srcOrd="0" destOrd="1" presId="urn:microsoft.com/office/officeart/2005/8/layout/StepDownProcess"/>
    <dgm:cxn modelId="{3DA446C0-6F26-42B6-9DAA-82A076959F49}" type="presOf" srcId="{E2C4E851-44B9-4D0A-86A1-C51EA9045C02}" destId="{B2B473CF-A560-4470-9E55-22E404D0B475}" srcOrd="0" destOrd="1" presId="urn:microsoft.com/office/officeart/2005/8/layout/StepDownProcess"/>
    <dgm:cxn modelId="{C91C6EC9-CC64-44DD-AF88-69C29546A011}" srcId="{16CF5BB7-FB65-4BB5-A979-E4A93C2D017E}" destId="{7EB6F1DA-0A69-4FC2-A0E0-5D346D34E8C6}" srcOrd="0" destOrd="0" parTransId="{45ED9E40-376B-423B-96AE-72EEA6B7C801}" sibTransId="{1538CD5E-C33F-4FD9-A3CC-4ABBBA781F7B}"/>
    <dgm:cxn modelId="{471DF0C9-9180-498D-BABB-0E345D83D388}" srcId="{0AFFCB87-BA5A-4F60-8C1D-687D8BA7E349}" destId="{E1C0B8B6-C74D-4426-93B2-1B7197FC3255}" srcOrd="2" destOrd="0" parTransId="{CE39EB3F-4392-4AD2-9947-3BC34EEF3403}" sibTransId="{645646E5-2DCD-47F2-8CC0-F0E00F8591EE}"/>
    <dgm:cxn modelId="{4E504CCF-60E2-4994-9BA9-FDBE4C88A76E}" srcId="{2D64E562-87C6-490E-A7ED-FDBCA9344783}" destId="{16CF5BB7-FB65-4BB5-A979-E4A93C2D017E}" srcOrd="2" destOrd="0" parTransId="{CEA43790-34B0-41CC-9F28-5CDEC0837CB1}" sibTransId="{517F8E40-67D1-4595-8996-E6FF8DFC8DE7}"/>
    <dgm:cxn modelId="{48817BDC-64A6-4F39-9D46-6E76D9BA9312}" type="presOf" srcId="{9F5222A5-AD23-4C83-A1AF-00B2B0209243}" destId="{8784F88C-7506-46BE-92F2-724634229FEB}" srcOrd="0" destOrd="1" presId="urn:microsoft.com/office/officeart/2005/8/layout/StepDownProcess"/>
    <dgm:cxn modelId="{6E3C29E9-841D-48A1-9233-881716F30540}" type="presOf" srcId="{0AFFCB87-BA5A-4F60-8C1D-687D8BA7E349}" destId="{87FAEBBF-6C66-4B73-91E7-17FE0E07F1A6}" srcOrd="0" destOrd="0" presId="urn:microsoft.com/office/officeart/2005/8/layout/StepDownProcess"/>
    <dgm:cxn modelId="{C84FC6FC-09FF-4DC1-B3F7-634E65A3104D}" srcId="{16CF5BB7-FB65-4BB5-A979-E4A93C2D017E}" destId="{4669C7A1-D054-42F6-95D0-18AC39C93DBB}" srcOrd="3" destOrd="0" parTransId="{AD1D8356-3BD5-4529-A1B2-D6EDCC8A9BBE}" sibTransId="{32C8AFE0-6C0B-49E2-8AC8-498F5FDAE4DA}"/>
    <dgm:cxn modelId="{57D4AAF6-D266-4C61-BA97-5B734C5DD2A0}" type="presParOf" srcId="{21BC3ECC-65E0-468E-AECB-F9FDDA47DC96}" destId="{86A7F3BE-7DF4-4745-94EA-1A48B51E7C71}" srcOrd="0" destOrd="0" presId="urn:microsoft.com/office/officeart/2005/8/layout/StepDownProcess"/>
    <dgm:cxn modelId="{FC2CA6E3-3E46-495A-A2D7-EF8E4998A2A2}" type="presParOf" srcId="{86A7F3BE-7DF4-4745-94EA-1A48B51E7C71}" destId="{5ABA4C68-F342-4749-8655-FF0A3B99379D}" srcOrd="0" destOrd="0" presId="urn:microsoft.com/office/officeart/2005/8/layout/StepDownProcess"/>
    <dgm:cxn modelId="{1609C514-6BE1-4764-BC1D-D12ACC19F11D}" type="presParOf" srcId="{86A7F3BE-7DF4-4745-94EA-1A48B51E7C71}" destId="{A430DAF8-D168-4D50-BF74-F5A251B4DB1A}" srcOrd="1" destOrd="0" presId="urn:microsoft.com/office/officeart/2005/8/layout/StepDownProcess"/>
    <dgm:cxn modelId="{BC70B473-90FE-48E6-ADAE-70682960BCFA}" type="presParOf" srcId="{86A7F3BE-7DF4-4745-94EA-1A48B51E7C71}" destId="{B2B473CF-A560-4470-9E55-22E404D0B475}" srcOrd="2" destOrd="0" presId="urn:microsoft.com/office/officeart/2005/8/layout/StepDownProcess"/>
    <dgm:cxn modelId="{175B20C3-46F1-4623-BB85-83354423889F}" type="presParOf" srcId="{21BC3ECC-65E0-468E-AECB-F9FDDA47DC96}" destId="{87359988-680F-404B-94DF-5775798AD431}" srcOrd="1" destOrd="0" presId="urn:microsoft.com/office/officeart/2005/8/layout/StepDownProcess"/>
    <dgm:cxn modelId="{43B84D21-8DC8-4FD5-B6CB-314387E0CEED}" type="presParOf" srcId="{21BC3ECC-65E0-468E-AECB-F9FDDA47DC96}" destId="{F7C1D461-B02E-4118-A922-748F7F1A9315}" srcOrd="2" destOrd="0" presId="urn:microsoft.com/office/officeart/2005/8/layout/StepDownProcess"/>
    <dgm:cxn modelId="{C8F7A4FF-3F18-4417-9D86-0F04094C4D4B}" type="presParOf" srcId="{F7C1D461-B02E-4118-A922-748F7F1A9315}" destId="{C971DFCB-1B7F-450C-B7DC-3E88A401901E}" srcOrd="0" destOrd="0" presId="urn:microsoft.com/office/officeart/2005/8/layout/StepDownProcess"/>
    <dgm:cxn modelId="{6F689BA4-9244-46E7-9A02-9558CEF5D2B0}" type="presParOf" srcId="{F7C1D461-B02E-4118-A922-748F7F1A9315}" destId="{87FAEBBF-6C66-4B73-91E7-17FE0E07F1A6}" srcOrd="1" destOrd="0" presId="urn:microsoft.com/office/officeart/2005/8/layout/StepDownProcess"/>
    <dgm:cxn modelId="{EF4C77B9-E6CE-4F62-A764-D9E2FF9F4D37}" type="presParOf" srcId="{F7C1D461-B02E-4118-A922-748F7F1A9315}" destId="{8784F88C-7506-46BE-92F2-724634229FEB}" srcOrd="2" destOrd="0" presId="urn:microsoft.com/office/officeart/2005/8/layout/StepDownProcess"/>
    <dgm:cxn modelId="{A31504B7-3753-413A-8F6E-5E6A4951F6E7}" type="presParOf" srcId="{21BC3ECC-65E0-468E-AECB-F9FDDA47DC96}" destId="{20333953-7307-4A3F-B5B4-6000D64102ED}" srcOrd="3" destOrd="0" presId="urn:microsoft.com/office/officeart/2005/8/layout/StepDownProcess"/>
    <dgm:cxn modelId="{B084FD1A-86FF-478E-A0F2-CDCAC64050D6}" type="presParOf" srcId="{21BC3ECC-65E0-468E-AECB-F9FDDA47DC96}" destId="{D9916DD9-5A49-4812-A5CF-A9F6A7DB7B37}" srcOrd="4" destOrd="0" presId="urn:microsoft.com/office/officeart/2005/8/layout/StepDownProcess"/>
    <dgm:cxn modelId="{5D9700C6-C5A7-42B6-9A97-1207C99E7759}" type="presParOf" srcId="{D9916DD9-5A49-4812-A5CF-A9F6A7DB7B37}" destId="{20877098-E409-48A3-8AAF-C4DA2189CA4E}" srcOrd="0" destOrd="0" presId="urn:microsoft.com/office/officeart/2005/8/layout/StepDownProcess"/>
    <dgm:cxn modelId="{9A95BD7C-55EC-4888-9A98-BA70508CDF44}" type="presParOf" srcId="{D9916DD9-5A49-4812-A5CF-A9F6A7DB7B37}" destId="{CBA3E047-9FA7-4BDD-81C4-53186C9B730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5BD52-B147-4C5E-80C2-C67E0B88936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7AF0E1A-CDFB-4F0B-A77D-68BC9563FF59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</a:t>
          </a:r>
          <a:b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General</a:t>
          </a: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17DCD-AC8E-4F90-A6A6-7F7FDEA9265C}" type="parTrans" cxnId="{4305DEF5-B597-4C29-AE2B-EDA2822981E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A5ACA-34DE-4CF7-8C86-85088F03FED4}" type="sibTrans" cxnId="{4305DEF5-B597-4C29-AE2B-EDA2822981E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3F714-C456-4717-BA22-9D36933003A0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Identificar la influencia de la marca UFA ESPE en el nivel de satisfacción laboral y profesional que se generó en los graduados de la sede Matriz Sangolquí de los periodos comprendidos entre el año 2015 al 2019 al culminar los estudios en sus carreras correspondientes.</a:t>
          </a:r>
          <a:endParaRPr lang="es-EC" sz="16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B8B4D99-EF3E-41C4-A312-AB086D0579D8}" type="parTrans" cxnId="{9317E8EA-69B9-4D3B-9961-7723190978F2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D618D-586B-43A2-BB27-93E4A6381B29}" type="sibTrans" cxnId="{9317E8EA-69B9-4D3B-9961-7723190978F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2D2E1-D943-4EEA-AC2D-262047484C0E}" type="pres">
      <dgm:prSet presAssocID="{6C65BD52-B147-4C5E-80C2-C67E0B88936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E51B0A-7B6B-4C82-AC32-AB5DBE378CC0}" type="pres">
      <dgm:prSet presAssocID="{6C65BD52-B147-4C5E-80C2-C67E0B88936D}" presName="hierFlow" presStyleCnt="0"/>
      <dgm:spPr/>
    </dgm:pt>
    <dgm:pt modelId="{949B5E21-765C-4383-88B8-12C606355517}" type="pres">
      <dgm:prSet presAssocID="{6C65BD52-B147-4C5E-80C2-C67E0B88936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D3C74F-AC29-4555-8A44-590A65C0ECDB}" type="pres">
      <dgm:prSet presAssocID="{97AF0E1A-CDFB-4F0B-A77D-68BC9563FF59}" presName="Name17" presStyleCnt="0"/>
      <dgm:spPr/>
    </dgm:pt>
    <dgm:pt modelId="{E509A06D-AA0D-4C02-A969-99FC67DC88EF}" type="pres">
      <dgm:prSet presAssocID="{97AF0E1A-CDFB-4F0B-A77D-68BC9563FF59}" presName="level1Shape" presStyleLbl="node0" presStyleIdx="0" presStyleCnt="1" custScaleX="45516" custScaleY="57936" custLinFactNeighborX="-441" custLinFactNeighborY="0">
        <dgm:presLayoutVars>
          <dgm:chPref val="3"/>
        </dgm:presLayoutVars>
      </dgm:prSet>
      <dgm:spPr>
        <a:xfrm>
          <a:off x="315727" y="315987"/>
          <a:ext cx="1367675" cy="870437"/>
        </a:xfrm>
        <a:prstGeom prst="roundRect">
          <a:avLst>
            <a:gd name="adj" fmla="val 10000"/>
          </a:avLst>
        </a:prstGeom>
      </dgm:spPr>
    </dgm:pt>
    <dgm:pt modelId="{B4DB54D0-8EAC-4429-BE25-CB4C88F4F778}" type="pres">
      <dgm:prSet presAssocID="{97AF0E1A-CDFB-4F0B-A77D-68BC9563FF59}" presName="hierChild2" presStyleCnt="0"/>
      <dgm:spPr/>
    </dgm:pt>
    <dgm:pt modelId="{9F54BE26-5393-4B8C-ACD5-AD7E2D3B5E0C}" type="pres">
      <dgm:prSet presAssocID="{2B8B4D99-EF3E-41C4-A312-AB086D0579D8}" presName="Name25" presStyleLbl="parChTrans1D2" presStyleIdx="0" presStyleCnt="1"/>
      <dgm:spPr/>
    </dgm:pt>
    <dgm:pt modelId="{5ECF97BA-6515-4C4C-B253-8EEA831B913F}" type="pres">
      <dgm:prSet presAssocID="{2B8B4D99-EF3E-41C4-A312-AB086D0579D8}" presName="connTx" presStyleLbl="parChTrans1D2" presStyleIdx="0" presStyleCnt="1"/>
      <dgm:spPr/>
    </dgm:pt>
    <dgm:pt modelId="{CC9948AF-82AB-43DA-BA5D-81C57BF7B37B}" type="pres">
      <dgm:prSet presAssocID="{F813F714-C456-4717-BA22-9D36933003A0}" presName="Name30" presStyleCnt="0"/>
      <dgm:spPr/>
    </dgm:pt>
    <dgm:pt modelId="{3D02EC2A-D430-4AF3-87BC-04FEDA7CD33D}" type="pres">
      <dgm:prSet presAssocID="{F813F714-C456-4717-BA22-9D36933003A0}" presName="level2Shape" presStyleLbl="node2" presStyleIdx="0" presStyleCnt="1" custScaleX="161755"/>
      <dgm:spPr>
        <a:xfrm>
          <a:off x="2885333" y="0"/>
          <a:ext cx="4613306" cy="1502412"/>
        </a:xfrm>
        <a:prstGeom prst="roundRect">
          <a:avLst>
            <a:gd name="adj" fmla="val 10000"/>
          </a:avLst>
        </a:prstGeom>
      </dgm:spPr>
    </dgm:pt>
    <dgm:pt modelId="{43B19B5D-CDB7-43DC-AEFC-4C4D64A1479D}" type="pres">
      <dgm:prSet presAssocID="{F813F714-C456-4717-BA22-9D36933003A0}" presName="hierChild3" presStyleCnt="0"/>
      <dgm:spPr/>
    </dgm:pt>
    <dgm:pt modelId="{0A22BA7B-E4D4-417C-81D4-150C9CF1C421}" type="pres">
      <dgm:prSet presAssocID="{6C65BD52-B147-4C5E-80C2-C67E0B88936D}" presName="bgShapesFlow" presStyleCnt="0"/>
      <dgm:spPr/>
    </dgm:pt>
  </dgm:ptLst>
  <dgm:cxnLst>
    <dgm:cxn modelId="{CF4F8D1E-9200-4ACB-9B17-B721C7DCCE92}" type="presOf" srcId="{97AF0E1A-CDFB-4F0B-A77D-68BC9563FF59}" destId="{E509A06D-AA0D-4C02-A969-99FC67DC88EF}" srcOrd="0" destOrd="0" presId="urn:microsoft.com/office/officeart/2005/8/layout/hierarchy5"/>
    <dgm:cxn modelId="{3E05FE97-F1DB-4814-93E8-BB62B6EA72E7}" type="presOf" srcId="{F813F714-C456-4717-BA22-9D36933003A0}" destId="{3D02EC2A-D430-4AF3-87BC-04FEDA7CD33D}" srcOrd="0" destOrd="0" presId="urn:microsoft.com/office/officeart/2005/8/layout/hierarchy5"/>
    <dgm:cxn modelId="{711B9FE1-49BA-47F3-BBEB-296E3B4041DF}" type="presOf" srcId="{6C65BD52-B147-4C5E-80C2-C67E0B88936D}" destId="{5C72D2E1-D943-4EEA-AC2D-262047484C0E}" srcOrd="0" destOrd="0" presId="urn:microsoft.com/office/officeart/2005/8/layout/hierarchy5"/>
    <dgm:cxn modelId="{102DB0E9-70EF-4FEC-B2DB-C3AA32756BE8}" type="presOf" srcId="{2B8B4D99-EF3E-41C4-A312-AB086D0579D8}" destId="{5ECF97BA-6515-4C4C-B253-8EEA831B913F}" srcOrd="1" destOrd="0" presId="urn:microsoft.com/office/officeart/2005/8/layout/hierarchy5"/>
    <dgm:cxn modelId="{9317E8EA-69B9-4D3B-9961-7723190978F2}" srcId="{97AF0E1A-CDFB-4F0B-A77D-68BC9563FF59}" destId="{F813F714-C456-4717-BA22-9D36933003A0}" srcOrd="0" destOrd="0" parTransId="{2B8B4D99-EF3E-41C4-A312-AB086D0579D8}" sibTransId="{557D618D-586B-43A2-BB27-93E4A6381B29}"/>
    <dgm:cxn modelId="{913812F4-80EB-4C64-9F40-6A8901E0AB85}" type="presOf" srcId="{2B8B4D99-EF3E-41C4-A312-AB086D0579D8}" destId="{9F54BE26-5393-4B8C-ACD5-AD7E2D3B5E0C}" srcOrd="0" destOrd="0" presId="urn:microsoft.com/office/officeart/2005/8/layout/hierarchy5"/>
    <dgm:cxn modelId="{4305DEF5-B597-4C29-AE2B-EDA2822981EA}" srcId="{6C65BD52-B147-4C5E-80C2-C67E0B88936D}" destId="{97AF0E1A-CDFB-4F0B-A77D-68BC9563FF59}" srcOrd="0" destOrd="0" parTransId="{2F417DCD-AC8E-4F90-A6A6-7F7FDEA9265C}" sibTransId="{57EA5ACA-34DE-4CF7-8C86-85088F03FED4}"/>
    <dgm:cxn modelId="{3C27AF31-86D8-4736-8831-B8DC4A4EFBBE}" type="presParOf" srcId="{5C72D2E1-D943-4EEA-AC2D-262047484C0E}" destId="{30E51B0A-7B6B-4C82-AC32-AB5DBE378CC0}" srcOrd="0" destOrd="0" presId="urn:microsoft.com/office/officeart/2005/8/layout/hierarchy5"/>
    <dgm:cxn modelId="{EAF18822-2C81-4D5C-856F-D201EAEA34EF}" type="presParOf" srcId="{30E51B0A-7B6B-4C82-AC32-AB5DBE378CC0}" destId="{949B5E21-765C-4383-88B8-12C606355517}" srcOrd="0" destOrd="0" presId="urn:microsoft.com/office/officeart/2005/8/layout/hierarchy5"/>
    <dgm:cxn modelId="{FFA20142-3F36-4483-A335-F1E465FD15C3}" type="presParOf" srcId="{949B5E21-765C-4383-88B8-12C606355517}" destId="{6ED3C74F-AC29-4555-8A44-590A65C0ECDB}" srcOrd="0" destOrd="0" presId="urn:microsoft.com/office/officeart/2005/8/layout/hierarchy5"/>
    <dgm:cxn modelId="{21DDE245-7A3F-400D-AF6C-3737F1D38585}" type="presParOf" srcId="{6ED3C74F-AC29-4555-8A44-590A65C0ECDB}" destId="{E509A06D-AA0D-4C02-A969-99FC67DC88EF}" srcOrd="0" destOrd="0" presId="urn:microsoft.com/office/officeart/2005/8/layout/hierarchy5"/>
    <dgm:cxn modelId="{5EFFE9C9-C9DD-4DD4-8D5D-68B034182CD4}" type="presParOf" srcId="{6ED3C74F-AC29-4555-8A44-590A65C0ECDB}" destId="{B4DB54D0-8EAC-4429-BE25-CB4C88F4F778}" srcOrd="1" destOrd="0" presId="urn:microsoft.com/office/officeart/2005/8/layout/hierarchy5"/>
    <dgm:cxn modelId="{A4F9C150-12C9-43B2-8504-227BD4D5623C}" type="presParOf" srcId="{B4DB54D0-8EAC-4429-BE25-CB4C88F4F778}" destId="{9F54BE26-5393-4B8C-ACD5-AD7E2D3B5E0C}" srcOrd="0" destOrd="0" presId="urn:microsoft.com/office/officeart/2005/8/layout/hierarchy5"/>
    <dgm:cxn modelId="{12EAAB77-638C-452C-BC49-1C8089361F2F}" type="presParOf" srcId="{9F54BE26-5393-4B8C-ACD5-AD7E2D3B5E0C}" destId="{5ECF97BA-6515-4C4C-B253-8EEA831B913F}" srcOrd="0" destOrd="0" presId="urn:microsoft.com/office/officeart/2005/8/layout/hierarchy5"/>
    <dgm:cxn modelId="{61509D13-0666-45D0-9303-74D46891B9FB}" type="presParOf" srcId="{B4DB54D0-8EAC-4429-BE25-CB4C88F4F778}" destId="{CC9948AF-82AB-43DA-BA5D-81C57BF7B37B}" srcOrd="1" destOrd="0" presId="urn:microsoft.com/office/officeart/2005/8/layout/hierarchy5"/>
    <dgm:cxn modelId="{A3E6AF37-C83C-4B70-8883-085174C39813}" type="presParOf" srcId="{CC9948AF-82AB-43DA-BA5D-81C57BF7B37B}" destId="{3D02EC2A-D430-4AF3-87BC-04FEDA7CD33D}" srcOrd="0" destOrd="0" presId="urn:microsoft.com/office/officeart/2005/8/layout/hierarchy5"/>
    <dgm:cxn modelId="{72BB82A0-B2C7-4BF7-8756-EF8324357DED}" type="presParOf" srcId="{CC9948AF-82AB-43DA-BA5D-81C57BF7B37B}" destId="{43B19B5D-CDB7-43DC-AEFC-4C4D64A1479D}" srcOrd="1" destOrd="0" presId="urn:microsoft.com/office/officeart/2005/8/layout/hierarchy5"/>
    <dgm:cxn modelId="{4CBCB3C0-818B-48D7-BB5A-8DCDBCEACBD1}" type="presParOf" srcId="{5C72D2E1-D943-4EEA-AC2D-262047484C0E}" destId="{0A22BA7B-E4D4-417C-81D4-150C9CF1C42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64E562-87C6-490E-A7ED-FDBCA93447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823462BE-7D3D-44A7-8DA0-41DE560AF1C3}">
      <dgm:prSet phldrT="[Texto]" custT="1"/>
      <dgm:spPr/>
      <dgm:t>
        <a:bodyPr/>
        <a:lstStyle/>
        <a:p>
          <a:r>
            <a:rPr lang="es-ES" sz="1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Trabajo</a:t>
          </a:r>
        </a:p>
        <a:p>
          <a:pPr>
            <a:buNone/>
          </a:pPr>
          <a:r>
            <a:rPr lang="es-ES" sz="1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(Empleabilidad)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1E932-00EE-4844-8C02-776C37E7165C}" type="parTrans" cxnId="{39A0BA0B-16D7-4D9A-ADE6-EB4FCB92069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BA048-E39D-478B-92C2-966CFDD79EF4}" type="sibTrans" cxnId="{39A0BA0B-16D7-4D9A-ADE6-EB4FCB92069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E786E-A2D2-4EDD-B7A5-513B917E8CEB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90.7% de graduados trabajan actualmente</a:t>
          </a:r>
        </a:p>
      </dgm:t>
    </dgm:pt>
    <dgm:pt modelId="{1FF899AB-C73B-451C-984C-94E66317EF93}" type="parTrans" cxnId="{44A1FD55-815D-4C13-861F-7F4835CF5AF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A51D2-06F1-4573-8F9B-CF3C21616220}" type="sibTrans" cxnId="{44A1FD55-815D-4C13-861F-7F4835CF5AF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FCB87-BA5A-4F60-8C1D-687D8BA7E349}">
      <dgm:prSet phldrT="[Texto]" custT="1"/>
      <dgm:spPr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Salario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E1E065-26D6-406B-8A7A-AD88EBA831D7}" type="parTrans" cxnId="{5AE1C8A2-5525-4CC7-A45A-96BB634F41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68DA5-EBB7-4A9F-9629-99F1F2774526}" type="sibTrans" cxnId="{5AE1C8A2-5525-4CC7-A45A-96BB634F41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5319E-4745-4E45-B193-6C89D0556D7D}">
      <dgm:prSet phldrT="[Texto]" custT="1"/>
      <dgm:spPr>
        <a:blipFill>
          <a:blip xmlns:r="http://schemas.openxmlformats.org/officeDocument/2006/relationships" r:embed="rId1"/>
          <a:stretch>
            <a:fillRect l="-1138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562D27DA-8FAC-4012-A5DF-4221505A7472}" type="parTrans" cxnId="{404BDC1B-3F03-4279-BFBA-C91B42E73D7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A2F82-DA4E-4EC5-8A18-DAB7E4ABAB0E}" type="sibTrans" cxnId="{404BDC1B-3F03-4279-BFBA-C91B42E73D7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F5BB7-FB65-4BB5-A979-E4A93C2D017E}">
      <dgm:prSet phldrT="[Texto]" custT="1"/>
      <dgm:spPr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Edad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A43790-34B0-41CC-9F28-5CDEC0837CB1}" type="parTrans" cxnId="{4E504CCF-60E2-4994-9BA9-FDBE4C88A76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F8E40-67D1-4595-8996-E6FF8DFC8DE7}" type="sibTrans" cxnId="{4E504CCF-60E2-4994-9BA9-FDBE4C88A76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4E851-44B9-4D0A-86A1-C51EA9045C0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 el año 2015 al 2019 los graduados</a:t>
          </a:r>
          <a:b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desempleados aumentan en 5%.</a:t>
          </a:r>
        </a:p>
      </dgm:t>
    </dgm:pt>
    <dgm:pt modelId="{CCD2F699-FC9A-48D5-9DC8-E61F348E511E}" type="parTrans" cxnId="{173AC6AF-A6E8-4980-8941-B1303BF4E4E4}">
      <dgm:prSet/>
      <dgm:spPr/>
      <dgm:t>
        <a:bodyPr/>
        <a:lstStyle/>
        <a:p>
          <a:endParaRPr lang="es-EC"/>
        </a:p>
      </dgm:t>
    </dgm:pt>
    <dgm:pt modelId="{EC86611B-3351-4470-882A-D5A16DF3CEDC}" type="sibTrans" cxnId="{173AC6AF-A6E8-4980-8941-B1303BF4E4E4}">
      <dgm:prSet/>
      <dgm:spPr/>
      <dgm:t>
        <a:bodyPr/>
        <a:lstStyle/>
        <a:p>
          <a:endParaRPr lang="es-EC"/>
        </a:p>
      </dgm:t>
    </dgm:pt>
    <dgm:pt modelId="{51FA966B-A501-4A0C-8EC6-2F508D41D3E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9.3% de graduados se encuentra </a:t>
          </a:r>
          <a:b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desempleado actualmente.</a:t>
          </a:r>
        </a:p>
      </dgm:t>
    </dgm:pt>
    <dgm:pt modelId="{E0ABC609-282D-4D1A-9E8C-CD36347FF4E4}" type="parTrans" cxnId="{717A736F-C195-41B4-A3DE-5FD82933594E}">
      <dgm:prSet/>
      <dgm:spPr/>
      <dgm:t>
        <a:bodyPr/>
        <a:lstStyle/>
        <a:p>
          <a:endParaRPr lang="es-EC"/>
        </a:p>
      </dgm:t>
    </dgm:pt>
    <dgm:pt modelId="{02BD1140-58B2-4271-8913-E2E42AF376BE}" type="sibTrans" cxnId="{717A736F-C195-41B4-A3DE-5FD82933594E}">
      <dgm:prSet/>
      <dgm:spPr/>
      <dgm:t>
        <a:bodyPr/>
        <a:lstStyle/>
        <a:p>
          <a:endParaRPr lang="es-EC"/>
        </a:p>
      </dgm:t>
    </dgm:pt>
    <dgm:pt modelId="{9F5222A5-AD23-4C83-A1AF-00B2B0209243}">
      <dgm:prSet custT="1"/>
      <dgm:spPr/>
      <dgm:t>
        <a:bodyPr/>
        <a:lstStyle/>
        <a:p>
          <a:r>
            <a:rPr lang="es-EC">
              <a:noFill/>
            </a:rPr>
            <a:t> </a:t>
          </a:r>
        </a:p>
      </dgm:t>
    </dgm:pt>
    <dgm:pt modelId="{1ABD3011-05FF-4250-AECF-71A893369CEC}" type="parTrans" cxnId="{91F6E686-A4D4-4FFE-BD57-83366D2E0F1A}">
      <dgm:prSet/>
      <dgm:spPr/>
      <dgm:t>
        <a:bodyPr/>
        <a:lstStyle/>
        <a:p>
          <a:endParaRPr lang="es-EC"/>
        </a:p>
      </dgm:t>
    </dgm:pt>
    <dgm:pt modelId="{141D2883-A5EC-4EFE-B786-1B23E6E22E1C}" type="sibTrans" cxnId="{91F6E686-A4D4-4FFE-BD57-83366D2E0F1A}">
      <dgm:prSet/>
      <dgm:spPr/>
      <dgm:t>
        <a:bodyPr/>
        <a:lstStyle/>
        <a:p>
          <a:endParaRPr lang="es-EC"/>
        </a:p>
      </dgm:t>
    </dgm:pt>
    <dgm:pt modelId="{E1C0B8B6-C74D-4426-93B2-1B7197FC3255}">
      <dgm:prSet custT="1"/>
      <dgm:spPr/>
      <dgm:t>
        <a:bodyPr/>
        <a:lstStyle/>
        <a:p>
          <a:r>
            <a:rPr lang="es-EC">
              <a:noFill/>
            </a:rPr>
            <a:t> </a:t>
          </a:r>
        </a:p>
      </dgm:t>
    </dgm:pt>
    <dgm:pt modelId="{CE39EB3F-4392-4AD2-9947-3BC34EEF3403}" type="parTrans" cxnId="{471DF0C9-9180-498D-BABB-0E345D83D388}">
      <dgm:prSet/>
      <dgm:spPr/>
      <dgm:t>
        <a:bodyPr/>
        <a:lstStyle/>
        <a:p>
          <a:endParaRPr lang="es-EC"/>
        </a:p>
      </dgm:t>
    </dgm:pt>
    <dgm:pt modelId="{645646E5-2DCD-47F2-8CC0-F0E00F8591EE}" type="sibTrans" cxnId="{471DF0C9-9180-498D-BABB-0E345D83D388}">
      <dgm:prSet/>
      <dgm:spPr/>
      <dgm:t>
        <a:bodyPr/>
        <a:lstStyle/>
        <a:p>
          <a:endParaRPr lang="es-EC"/>
        </a:p>
      </dgm:t>
    </dgm:pt>
    <dgm:pt modelId="{7EB6F1DA-0A69-4FC2-A0E0-5D346D34E8C6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D9E40-376B-423B-96AE-72EEA6B7C801}" type="parTrans" cxnId="{C91C6EC9-CC64-44DD-AF88-69C29546A011}">
      <dgm:prSet/>
      <dgm:spPr/>
      <dgm:t>
        <a:bodyPr/>
        <a:lstStyle/>
        <a:p>
          <a:endParaRPr lang="es-EC"/>
        </a:p>
      </dgm:t>
    </dgm:pt>
    <dgm:pt modelId="{1538CD5E-C33F-4FD9-A3CC-4ABBBA781F7B}" type="sibTrans" cxnId="{C91C6EC9-CC64-44DD-AF88-69C29546A011}">
      <dgm:prSet/>
      <dgm:spPr/>
      <dgm:t>
        <a:bodyPr/>
        <a:lstStyle/>
        <a:p>
          <a:endParaRPr lang="es-EC"/>
        </a:p>
      </dgm:t>
    </dgm:pt>
    <dgm:pt modelId="{D88D8C65-0004-43D1-A3B8-36923D1D678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51,70% tienen entre 22 a 29 años.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1936F-B5D7-42B0-969D-A782DE4A7D92}" type="sibTrans" cxnId="{99D923BA-3020-43D5-BBC9-A1E231CD4785}">
      <dgm:prSet/>
      <dgm:spPr/>
      <dgm:t>
        <a:bodyPr/>
        <a:lstStyle/>
        <a:p>
          <a:endParaRPr lang="es-EC"/>
        </a:p>
      </dgm:t>
    </dgm:pt>
    <dgm:pt modelId="{8D6AC470-FAFF-4A3B-91A4-9620516DD02D}" type="parTrans" cxnId="{99D923BA-3020-43D5-BBC9-A1E231CD4785}">
      <dgm:prSet/>
      <dgm:spPr/>
      <dgm:t>
        <a:bodyPr/>
        <a:lstStyle/>
        <a:p>
          <a:endParaRPr lang="es-EC"/>
        </a:p>
      </dgm:t>
    </dgm:pt>
    <dgm:pt modelId="{65EDD9C3-75DA-4484-A3DA-8444CD9847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11% con edades entre 22-29 años no ocupan una vacante laboral acorde a su perfil.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29058-459C-4980-93E0-07F9EA9EB7E3}" type="parTrans" cxnId="{F7794388-02D6-4394-BD04-2630D08E0A15}">
      <dgm:prSet/>
      <dgm:spPr/>
      <dgm:t>
        <a:bodyPr/>
        <a:lstStyle/>
        <a:p>
          <a:endParaRPr lang="es-EC"/>
        </a:p>
      </dgm:t>
    </dgm:pt>
    <dgm:pt modelId="{CE343FA9-5306-42FC-9DD8-BEDCEEC1FAAA}" type="sibTrans" cxnId="{F7794388-02D6-4394-BD04-2630D08E0A15}">
      <dgm:prSet/>
      <dgm:spPr/>
      <dgm:t>
        <a:bodyPr/>
        <a:lstStyle/>
        <a:p>
          <a:endParaRPr lang="es-EC"/>
        </a:p>
      </dgm:t>
    </dgm:pt>
    <dgm:pt modelId="{4669C7A1-D054-42F6-95D0-18AC39C93DB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0,2% con mayor rango de edad no se desempeñan en sus áreas profesional.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1D8356-3BD5-4529-A1B2-D6EDCC8A9BBE}" type="parTrans" cxnId="{C84FC6FC-09FF-4DC1-B3F7-634E65A3104D}">
      <dgm:prSet/>
      <dgm:spPr/>
      <dgm:t>
        <a:bodyPr/>
        <a:lstStyle/>
        <a:p>
          <a:endParaRPr lang="es-EC"/>
        </a:p>
      </dgm:t>
    </dgm:pt>
    <dgm:pt modelId="{32C8AFE0-6C0B-49E2-8AC8-498F5FDAE4DA}" type="sibTrans" cxnId="{C84FC6FC-09FF-4DC1-B3F7-634E65A3104D}">
      <dgm:prSet/>
      <dgm:spPr/>
      <dgm:t>
        <a:bodyPr/>
        <a:lstStyle/>
        <a:p>
          <a:endParaRPr lang="es-EC"/>
        </a:p>
      </dgm:t>
    </dgm:pt>
    <dgm:pt modelId="{21BC3ECC-65E0-468E-AECB-F9FDDA47DC96}" type="pres">
      <dgm:prSet presAssocID="{2D64E562-87C6-490E-A7ED-FDBCA9344783}" presName="rootnode" presStyleCnt="0">
        <dgm:presLayoutVars>
          <dgm:chMax/>
          <dgm:chPref/>
          <dgm:dir/>
          <dgm:animLvl val="lvl"/>
        </dgm:presLayoutVars>
      </dgm:prSet>
      <dgm:spPr/>
    </dgm:pt>
    <dgm:pt modelId="{86A7F3BE-7DF4-4745-94EA-1A48B51E7C71}" type="pres">
      <dgm:prSet presAssocID="{823462BE-7D3D-44A7-8DA0-41DE560AF1C3}" presName="composite" presStyleCnt="0"/>
      <dgm:spPr/>
    </dgm:pt>
    <dgm:pt modelId="{5ABA4C68-F342-4749-8655-FF0A3B99379D}" type="pres">
      <dgm:prSet presAssocID="{823462BE-7D3D-44A7-8DA0-41DE560AF1C3}" presName="bentUpArrow1" presStyleLbl="alignImgPlace1" presStyleIdx="0" presStyleCnt="2" custLinFactNeighborX="32518"/>
      <dgm:spPr/>
    </dgm:pt>
    <dgm:pt modelId="{A430DAF8-D168-4D50-BF74-F5A251B4DB1A}" type="pres">
      <dgm:prSet presAssocID="{823462BE-7D3D-44A7-8DA0-41DE560AF1C3}" presName="ParentText" presStyleLbl="node1" presStyleIdx="0" presStyleCnt="3" custLinFactNeighborX="3522">
        <dgm:presLayoutVars>
          <dgm:chMax val="1"/>
          <dgm:chPref val="1"/>
          <dgm:bulletEnabled val="1"/>
        </dgm:presLayoutVars>
      </dgm:prSet>
      <dgm:spPr/>
    </dgm:pt>
    <dgm:pt modelId="{B2B473CF-A560-4470-9E55-22E404D0B475}" type="pres">
      <dgm:prSet presAssocID="{823462BE-7D3D-44A7-8DA0-41DE560AF1C3}" presName="ChildText" presStyleLbl="revTx" presStyleIdx="0" presStyleCnt="3" custScaleX="287424" custLinFactX="9605" custLinFactNeighborX="100000" custLinFactNeighborY="-1050">
        <dgm:presLayoutVars>
          <dgm:chMax val="0"/>
          <dgm:chPref val="0"/>
          <dgm:bulletEnabled val="1"/>
        </dgm:presLayoutVars>
      </dgm:prSet>
      <dgm:spPr/>
    </dgm:pt>
    <dgm:pt modelId="{87359988-680F-404B-94DF-5775798AD431}" type="pres">
      <dgm:prSet presAssocID="{009BA048-E39D-478B-92C2-966CFDD79EF4}" presName="sibTrans" presStyleCnt="0"/>
      <dgm:spPr/>
    </dgm:pt>
    <dgm:pt modelId="{F7C1D461-B02E-4118-A922-748F7F1A9315}" type="pres">
      <dgm:prSet presAssocID="{0AFFCB87-BA5A-4F60-8C1D-687D8BA7E349}" presName="composite" presStyleCnt="0"/>
      <dgm:spPr/>
    </dgm:pt>
    <dgm:pt modelId="{C971DFCB-1B7F-450C-B7DC-3E88A401901E}" type="pres">
      <dgm:prSet presAssocID="{0AFFCB87-BA5A-4F60-8C1D-687D8BA7E349}" presName="bentUpArrow1" presStyleLbl="alignImgPlace1" presStyleIdx="1" presStyleCnt="2"/>
      <dgm:spPr/>
    </dgm:pt>
    <dgm:pt modelId="{87FAEBBF-6C66-4B73-91E7-17FE0E07F1A6}" type="pres">
      <dgm:prSet presAssocID="{0AFFCB87-BA5A-4F60-8C1D-687D8BA7E349}" presName="ParentText" presStyleLbl="node1" presStyleIdx="1" presStyleCnt="3" custLinFactNeighborX="-17593" custLinFactNeighborY="-17594">
        <dgm:presLayoutVars>
          <dgm:chMax val="1"/>
          <dgm:chPref val="1"/>
          <dgm:bulletEnabled val="1"/>
        </dgm:presLayoutVars>
      </dgm:prSet>
      <dgm:spPr>
        <a:xfrm>
          <a:off x="2758835" y="1398831"/>
          <a:ext cx="1823690" cy="1276524"/>
        </a:xfrm>
        <a:prstGeom prst="roundRect">
          <a:avLst>
            <a:gd name="adj" fmla="val 16670"/>
          </a:avLst>
        </a:prstGeom>
      </dgm:spPr>
    </dgm:pt>
    <dgm:pt modelId="{8784F88C-7506-46BE-92F2-724634229FEB}" type="pres">
      <dgm:prSet presAssocID="{0AFFCB87-BA5A-4F60-8C1D-687D8BA7E349}" presName="ChildText" presStyleLbl="revTx" presStyleIdx="1" presStyleCnt="3" custScaleX="282418" custScaleY="156948" custLinFactNeighborX="68940" custLinFactNeighborY="-18658">
        <dgm:presLayoutVars>
          <dgm:chMax val="0"/>
          <dgm:chPref val="0"/>
          <dgm:bulletEnabled val="1"/>
        </dgm:presLayoutVars>
      </dgm:prSet>
      <dgm:spPr/>
    </dgm:pt>
    <dgm:pt modelId="{20333953-7307-4A3F-B5B4-6000D64102ED}" type="pres">
      <dgm:prSet presAssocID="{97C68DA5-EBB7-4A9F-9629-99F1F2774526}" presName="sibTrans" presStyleCnt="0"/>
      <dgm:spPr/>
    </dgm:pt>
    <dgm:pt modelId="{D9916DD9-5A49-4812-A5CF-A9F6A7DB7B37}" type="pres">
      <dgm:prSet presAssocID="{16CF5BB7-FB65-4BB5-A979-E4A93C2D017E}" presName="composite" presStyleCnt="0"/>
      <dgm:spPr/>
    </dgm:pt>
    <dgm:pt modelId="{20877098-E409-48A3-8AAF-C4DA2189CA4E}" type="pres">
      <dgm:prSet presAssocID="{16CF5BB7-FB65-4BB5-A979-E4A93C2D017E}" presName="ParentText" presStyleLbl="node1" presStyleIdx="2" presStyleCnt="3" custLinFactNeighborX="-35186" custLinFactNeighborY="-10054">
        <dgm:presLayoutVars>
          <dgm:chMax val="1"/>
          <dgm:chPref val="1"/>
          <dgm:bulletEnabled val="1"/>
        </dgm:presLayoutVars>
      </dgm:prSet>
      <dgm:spPr>
        <a:xfrm>
          <a:off x="4835418" y="2929039"/>
          <a:ext cx="1823690" cy="1276524"/>
        </a:xfrm>
        <a:prstGeom prst="roundRect">
          <a:avLst>
            <a:gd name="adj" fmla="val 16670"/>
          </a:avLst>
        </a:prstGeom>
      </dgm:spPr>
    </dgm:pt>
    <dgm:pt modelId="{CBA3E047-9FA7-4BDD-81C4-53186C9B7300}" type="pres">
      <dgm:prSet presAssocID="{16CF5BB7-FB65-4BB5-A979-E4A93C2D017E}" presName="FinalChildText" presStyleLbl="revTx" presStyleIdx="2" presStyleCnt="3" custScaleX="194792" custLinFactNeighborX="-909" custLinFactNeighborY="-7830">
        <dgm:presLayoutVars>
          <dgm:chMax val="0"/>
          <dgm:chPref val="0"/>
          <dgm:bulletEnabled val="1"/>
        </dgm:presLayoutVars>
      </dgm:prSet>
      <dgm:spPr/>
    </dgm:pt>
  </dgm:ptLst>
  <dgm:cxnLst>
    <dgm:cxn modelId="{39A0BA0B-16D7-4D9A-ADE6-EB4FCB92069C}" srcId="{2D64E562-87C6-490E-A7ED-FDBCA9344783}" destId="{823462BE-7D3D-44A7-8DA0-41DE560AF1C3}" srcOrd="0" destOrd="0" parTransId="{F551E932-00EE-4844-8C02-776C37E7165C}" sibTransId="{009BA048-E39D-478B-92C2-966CFDD79EF4}"/>
    <dgm:cxn modelId="{404BDC1B-3F03-4279-BFBA-C91B42E73D7A}" srcId="{0AFFCB87-BA5A-4F60-8C1D-687D8BA7E349}" destId="{A355319E-4745-4E45-B193-6C89D0556D7D}" srcOrd="0" destOrd="0" parTransId="{562D27DA-8FAC-4012-A5DF-4221505A7472}" sibTransId="{057A2F82-DA4E-4EC5-8A18-DAB7E4ABAB0E}"/>
    <dgm:cxn modelId="{8F0FF02A-61E4-416E-8B56-E40008950D5B}" type="presOf" srcId="{823462BE-7D3D-44A7-8DA0-41DE560AF1C3}" destId="{A430DAF8-D168-4D50-BF74-F5A251B4DB1A}" srcOrd="0" destOrd="0" presId="urn:microsoft.com/office/officeart/2005/8/layout/StepDownProcess"/>
    <dgm:cxn modelId="{F43CCB40-F79E-47F2-80D1-290572A7CF4A}" type="presOf" srcId="{14FE786E-A2D2-4EDD-B7A5-513B917E8CEB}" destId="{B2B473CF-A560-4470-9E55-22E404D0B475}" srcOrd="0" destOrd="0" presId="urn:microsoft.com/office/officeart/2005/8/layout/StepDownProcess"/>
    <dgm:cxn modelId="{8CC1CC4B-ADB5-4909-8309-22728CA8700E}" type="presOf" srcId="{2D64E562-87C6-490E-A7ED-FDBCA9344783}" destId="{21BC3ECC-65E0-468E-AECB-F9FDDA47DC96}" srcOrd="0" destOrd="0" presId="urn:microsoft.com/office/officeart/2005/8/layout/StepDownProcess"/>
    <dgm:cxn modelId="{717A736F-C195-41B4-A3DE-5FD82933594E}" srcId="{823462BE-7D3D-44A7-8DA0-41DE560AF1C3}" destId="{51FA966B-A501-4A0C-8EC6-2F508D41D3EB}" srcOrd="2" destOrd="0" parTransId="{E0ABC609-282D-4D1A-9E8C-CD36347FF4E4}" sibTransId="{02BD1140-58B2-4271-8913-E2E42AF376BE}"/>
    <dgm:cxn modelId="{44A1FD55-815D-4C13-861F-7F4835CF5AFB}" srcId="{823462BE-7D3D-44A7-8DA0-41DE560AF1C3}" destId="{14FE786E-A2D2-4EDD-B7A5-513B917E8CEB}" srcOrd="0" destOrd="0" parTransId="{1FF899AB-C73B-451C-984C-94E66317EF93}" sibTransId="{CEBA51D2-06F1-4573-8F9B-CF3C21616220}"/>
    <dgm:cxn modelId="{46B8F376-00E0-443E-A1BA-7A983B86F009}" type="presOf" srcId="{4669C7A1-D054-42F6-95D0-18AC39C93DBB}" destId="{CBA3E047-9FA7-4BDD-81C4-53186C9B7300}" srcOrd="0" destOrd="3" presId="urn:microsoft.com/office/officeart/2005/8/layout/StepDownProcess"/>
    <dgm:cxn modelId="{ED1E9559-0CA7-42E9-AF08-4FC235E31043}" type="presOf" srcId="{16CF5BB7-FB65-4BB5-A979-E4A93C2D017E}" destId="{20877098-E409-48A3-8AAF-C4DA2189CA4E}" srcOrd="0" destOrd="0" presId="urn:microsoft.com/office/officeart/2005/8/layout/StepDownProcess"/>
    <dgm:cxn modelId="{91F6E686-A4D4-4FFE-BD57-83366D2E0F1A}" srcId="{0AFFCB87-BA5A-4F60-8C1D-687D8BA7E349}" destId="{9F5222A5-AD23-4C83-A1AF-00B2B0209243}" srcOrd="1" destOrd="0" parTransId="{1ABD3011-05FF-4250-AECF-71A893369CEC}" sibTransId="{141D2883-A5EC-4EFE-B786-1B23E6E22E1C}"/>
    <dgm:cxn modelId="{F7794388-02D6-4394-BD04-2630D08E0A15}" srcId="{16CF5BB7-FB65-4BB5-A979-E4A93C2D017E}" destId="{65EDD9C3-75DA-4484-A3DA-8444CD9847F6}" srcOrd="2" destOrd="0" parTransId="{69F29058-459C-4980-93E0-07F9EA9EB7E3}" sibTransId="{CE343FA9-5306-42FC-9DD8-BEDCEEC1FAAA}"/>
    <dgm:cxn modelId="{99484788-DDB3-415E-B823-DF0FE680A239}" type="presOf" srcId="{51FA966B-A501-4A0C-8EC6-2F508D41D3EB}" destId="{B2B473CF-A560-4470-9E55-22E404D0B475}" srcOrd="0" destOrd="2" presId="urn:microsoft.com/office/officeart/2005/8/layout/StepDownProcess"/>
    <dgm:cxn modelId="{F86E4F99-BD06-4048-B029-13D03F6796BF}" type="presOf" srcId="{E1C0B8B6-C74D-4426-93B2-1B7197FC3255}" destId="{8784F88C-7506-46BE-92F2-724634229FEB}" srcOrd="0" destOrd="2" presId="urn:microsoft.com/office/officeart/2005/8/layout/StepDownProcess"/>
    <dgm:cxn modelId="{5AE1C8A2-5525-4CC7-A45A-96BB634F4160}" srcId="{2D64E562-87C6-490E-A7ED-FDBCA9344783}" destId="{0AFFCB87-BA5A-4F60-8C1D-687D8BA7E349}" srcOrd="1" destOrd="0" parTransId="{21E1E065-26D6-406B-8A7A-AD88EBA831D7}" sibTransId="{97C68DA5-EBB7-4A9F-9629-99F1F2774526}"/>
    <dgm:cxn modelId="{BC14FCA9-1A13-470B-9BE3-05EC1A123AD0}" type="presOf" srcId="{A355319E-4745-4E45-B193-6C89D0556D7D}" destId="{8784F88C-7506-46BE-92F2-724634229FEB}" srcOrd="0" destOrd="0" presId="urn:microsoft.com/office/officeart/2005/8/layout/StepDownProcess"/>
    <dgm:cxn modelId="{173AC6AF-A6E8-4980-8941-B1303BF4E4E4}" srcId="{823462BE-7D3D-44A7-8DA0-41DE560AF1C3}" destId="{E2C4E851-44B9-4D0A-86A1-C51EA9045C02}" srcOrd="1" destOrd="0" parTransId="{CCD2F699-FC9A-48D5-9DC8-E61F348E511E}" sibTransId="{EC86611B-3351-4470-882A-D5A16DF3CEDC}"/>
    <dgm:cxn modelId="{1866FAB7-85C2-474D-AFF6-6E10571B51BF}" type="presOf" srcId="{7EB6F1DA-0A69-4FC2-A0E0-5D346D34E8C6}" destId="{CBA3E047-9FA7-4BDD-81C4-53186C9B7300}" srcOrd="0" destOrd="0" presId="urn:microsoft.com/office/officeart/2005/8/layout/StepDownProcess"/>
    <dgm:cxn modelId="{99D923BA-3020-43D5-BBC9-A1E231CD4785}" srcId="{16CF5BB7-FB65-4BB5-A979-E4A93C2D017E}" destId="{D88D8C65-0004-43D1-A3B8-36923D1D678C}" srcOrd="1" destOrd="0" parTransId="{8D6AC470-FAFF-4A3B-91A4-9620516DD02D}" sibTransId="{2481936F-B5D7-42B0-969D-A782DE4A7D92}"/>
    <dgm:cxn modelId="{832FB2BA-9E53-4C89-B523-2F2D69B30A46}" type="presOf" srcId="{65EDD9C3-75DA-4484-A3DA-8444CD9847F6}" destId="{CBA3E047-9FA7-4BDD-81C4-53186C9B7300}" srcOrd="0" destOrd="2" presId="urn:microsoft.com/office/officeart/2005/8/layout/StepDownProcess"/>
    <dgm:cxn modelId="{206227BD-5746-44E0-94E2-8F5F9585815E}" type="presOf" srcId="{D88D8C65-0004-43D1-A3B8-36923D1D678C}" destId="{CBA3E047-9FA7-4BDD-81C4-53186C9B7300}" srcOrd="0" destOrd="1" presId="urn:microsoft.com/office/officeart/2005/8/layout/StepDownProcess"/>
    <dgm:cxn modelId="{3DA446C0-6F26-42B6-9DAA-82A076959F49}" type="presOf" srcId="{E2C4E851-44B9-4D0A-86A1-C51EA9045C02}" destId="{B2B473CF-A560-4470-9E55-22E404D0B475}" srcOrd="0" destOrd="1" presId="urn:microsoft.com/office/officeart/2005/8/layout/StepDownProcess"/>
    <dgm:cxn modelId="{C91C6EC9-CC64-44DD-AF88-69C29546A011}" srcId="{16CF5BB7-FB65-4BB5-A979-E4A93C2D017E}" destId="{7EB6F1DA-0A69-4FC2-A0E0-5D346D34E8C6}" srcOrd="0" destOrd="0" parTransId="{45ED9E40-376B-423B-96AE-72EEA6B7C801}" sibTransId="{1538CD5E-C33F-4FD9-A3CC-4ABBBA781F7B}"/>
    <dgm:cxn modelId="{471DF0C9-9180-498D-BABB-0E345D83D388}" srcId="{0AFFCB87-BA5A-4F60-8C1D-687D8BA7E349}" destId="{E1C0B8B6-C74D-4426-93B2-1B7197FC3255}" srcOrd="2" destOrd="0" parTransId="{CE39EB3F-4392-4AD2-9947-3BC34EEF3403}" sibTransId="{645646E5-2DCD-47F2-8CC0-F0E00F8591EE}"/>
    <dgm:cxn modelId="{4E504CCF-60E2-4994-9BA9-FDBE4C88A76E}" srcId="{2D64E562-87C6-490E-A7ED-FDBCA9344783}" destId="{16CF5BB7-FB65-4BB5-A979-E4A93C2D017E}" srcOrd="2" destOrd="0" parTransId="{CEA43790-34B0-41CC-9F28-5CDEC0837CB1}" sibTransId="{517F8E40-67D1-4595-8996-E6FF8DFC8DE7}"/>
    <dgm:cxn modelId="{48817BDC-64A6-4F39-9D46-6E76D9BA9312}" type="presOf" srcId="{9F5222A5-AD23-4C83-A1AF-00B2B0209243}" destId="{8784F88C-7506-46BE-92F2-724634229FEB}" srcOrd="0" destOrd="1" presId="urn:microsoft.com/office/officeart/2005/8/layout/StepDownProcess"/>
    <dgm:cxn modelId="{6E3C29E9-841D-48A1-9233-881716F30540}" type="presOf" srcId="{0AFFCB87-BA5A-4F60-8C1D-687D8BA7E349}" destId="{87FAEBBF-6C66-4B73-91E7-17FE0E07F1A6}" srcOrd="0" destOrd="0" presId="urn:microsoft.com/office/officeart/2005/8/layout/StepDownProcess"/>
    <dgm:cxn modelId="{C84FC6FC-09FF-4DC1-B3F7-634E65A3104D}" srcId="{16CF5BB7-FB65-4BB5-A979-E4A93C2D017E}" destId="{4669C7A1-D054-42F6-95D0-18AC39C93DBB}" srcOrd="3" destOrd="0" parTransId="{AD1D8356-3BD5-4529-A1B2-D6EDCC8A9BBE}" sibTransId="{32C8AFE0-6C0B-49E2-8AC8-498F5FDAE4DA}"/>
    <dgm:cxn modelId="{57D4AAF6-D266-4C61-BA97-5B734C5DD2A0}" type="presParOf" srcId="{21BC3ECC-65E0-468E-AECB-F9FDDA47DC96}" destId="{86A7F3BE-7DF4-4745-94EA-1A48B51E7C71}" srcOrd="0" destOrd="0" presId="urn:microsoft.com/office/officeart/2005/8/layout/StepDownProcess"/>
    <dgm:cxn modelId="{FC2CA6E3-3E46-495A-A2D7-EF8E4998A2A2}" type="presParOf" srcId="{86A7F3BE-7DF4-4745-94EA-1A48B51E7C71}" destId="{5ABA4C68-F342-4749-8655-FF0A3B99379D}" srcOrd="0" destOrd="0" presId="urn:microsoft.com/office/officeart/2005/8/layout/StepDownProcess"/>
    <dgm:cxn modelId="{1609C514-6BE1-4764-BC1D-D12ACC19F11D}" type="presParOf" srcId="{86A7F3BE-7DF4-4745-94EA-1A48B51E7C71}" destId="{A430DAF8-D168-4D50-BF74-F5A251B4DB1A}" srcOrd="1" destOrd="0" presId="urn:microsoft.com/office/officeart/2005/8/layout/StepDownProcess"/>
    <dgm:cxn modelId="{BC70B473-90FE-48E6-ADAE-70682960BCFA}" type="presParOf" srcId="{86A7F3BE-7DF4-4745-94EA-1A48B51E7C71}" destId="{B2B473CF-A560-4470-9E55-22E404D0B475}" srcOrd="2" destOrd="0" presId="urn:microsoft.com/office/officeart/2005/8/layout/StepDownProcess"/>
    <dgm:cxn modelId="{175B20C3-46F1-4623-BB85-83354423889F}" type="presParOf" srcId="{21BC3ECC-65E0-468E-AECB-F9FDDA47DC96}" destId="{87359988-680F-404B-94DF-5775798AD431}" srcOrd="1" destOrd="0" presId="urn:microsoft.com/office/officeart/2005/8/layout/StepDownProcess"/>
    <dgm:cxn modelId="{43B84D21-8DC8-4FD5-B6CB-314387E0CEED}" type="presParOf" srcId="{21BC3ECC-65E0-468E-AECB-F9FDDA47DC96}" destId="{F7C1D461-B02E-4118-A922-748F7F1A9315}" srcOrd="2" destOrd="0" presId="urn:microsoft.com/office/officeart/2005/8/layout/StepDownProcess"/>
    <dgm:cxn modelId="{C8F7A4FF-3F18-4417-9D86-0F04094C4D4B}" type="presParOf" srcId="{F7C1D461-B02E-4118-A922-748F7F1A9315}" destId="{C971DFCB-1B7F-450C-B7DC-3E88A401901E}" srcOrd="0" destOrd="0" presId="urn:microsoft.com/office/officeart/2005/8/layout/StepDownProcess"/>
    <dgm:cxn modelId="{6F689BA4-9244-46E7-9A02-9558CEF5D2B0}" type="presParOf" srcId="{F7C1D461-B02E-4118-A922-748F7F1A9315}" destId="{87FAEBBF-6C66-4B73-91E7-17FE0E07F1A6}" srcOrd="1" destOrd="0" presId="urn:microsoft.com/office/officeart/2005/8/layout/StepDownProcess"/>
    <dgm:cxn modelId="{EF4C77B9-E6CE-4F62-A764-D9E2FF9F4D37}" type="presParOf" srcId="{F7C1D461-B02E-4118-A922-748F7F1A9315}" destId="{8784F88C-7506-46BE-92F2-724634229FEB}" srcOrd="2" destOrd="0" presId="urn:microsoft.com/office/officeart/2005/8/layout/StepDownProcess"/>
    <dgm:cxn modelId="{A31504B7-3753-413A-8F6E-5E6A4951F6E7}" type="presParOf" srcId="{21BC3ECC-65E0-468E-AECB-F9FDDA47DC96}" destId="{20333953-7307-4A3F-B5B4-6000D64102ED}" srcOrd="3" destOrd="0" presId="urn:microsoft.com/office/officeart/2005/8/layout/StepDownProcess"/>
    <dgm:cxn modelId="{B084FD1A-86FF-478E-A0F2-CDCAC64050D6}" type="presParOf" srcId="{21BC3ECC-65E0-468E-AECB-F9FDDA47DC96}" destId="{D9916DD9-5A49-4812-A5CF-A9F6A7DB7B37}" srcOrd="4" destOrd="0" presId="urn:microsoft.com/office/officeart/2005/8/layout/StepDownProcess"/>
    <dgm:cxn modelId="{5D9700C6-C5A7-42B6-9A97-1207C99E7759}" type="presParOf" srcId="{D9916DD9-5A49-4812-A5CF-A9F6A7DB7B37}" destId="{20877098-E409-48A3-8AAF-C4DA2189CA4E}" srcOrd="0" destOrd="0" presId="urn:microsoft.com/office/officeart/2005/8/layout/StepDownProcess"/>
    <dgm:cxn modelId="{9A95BD7C-55EC-4888-9A98-BA70508CDF44}" type="presParOf" srcId="{D9916DD9-5A49-4812-A5CF-A9F6A7DB7B37}" destId="{CBA3E047-9FA7-4BDD-81C4-53186C9B730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F8AC4F8-00B5-46FE-91DE-65C6A1B6319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777D0BF1-99B4-49BB-8951-13DA71A1DC94}">
      <dgm:prSet phldrT="[Texto]" custT="1"/>
      <dgm:spPr/>
      <dgm:t>
        <a:bodyPr/>
        <a:lstStyle/>
        <a:p>
          <a:pPr algn="ctr"/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Mayor control en las prácticas preprofesionales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FAC59-1F82-4DCD-BFDB-657D505CA790}" type="parTrans" cxnId="{BC893B49-28C8-4D38-9628-9F36480BE57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1C19D-A24E-4AEC-8072-C017CEBA3879}" type="sibTrans" cxnId="{BC893B49-28C8-4D38-9628-9F36480BE57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6C51B-8644-4FD5-9D3B-348FDEF8D668}">
      <dgm:prSet phldrT="[Texto]" custT="1"/>
      <dgm:spPr/>
      <dgm:t>
        <a:bodyPr/>
        <a:lstStyle/>
        <a:p>
          <a:pPr algn="ctr"/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Modificar la mentalidad de estudio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2C4C9-3D2F-4376-9867-2A1E87011738}" type="parTrans" cxnId="{61586567-9894-47C9-BB70-7FD04F7836A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8399B-D613-47BA-AB8D-AF8BF7C5755D}" type="sibTrans" cxnId="{61586567-9894-47C9-BB70-7FD04F7836A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73778-80F8-4E8B-ABCD-7A0AB87B3616}">
      <dgm:prSet phldrT="[Texto]" custT="1"/>
      <dgm:spPr/>
      <dgm:t>
        <a:bodyPr/>
        <a:lstStyle/>
        <a:p>
          <a:pPr algn="ctr"/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Desarrollar habilidades y aptitudes de emprendimiento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F8263-E0DA-4F78-A411-0B604B12C162}" type="sibTrans" cxnId="{09A165BA-EED7-4CCF-B06F-A6BBA59DE48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5D5FD-C501-4C04-B582-B8E334C9271E}" type="parTrans" cxnId="{09A165BA-EED7-4CCF-B06F-A6BBA59DE48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6E007-DB4A-458E-B0D7-4F6F2FD1E742}" type="pres">
      <dgm:prSet presAssocID="{0F8AC4F8-00B5-46FE-91DE-65C6A1B6319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EA1D7B2-1A04-4F59-9B86-18F846296286}" type="pres">
      <dgm:prSet presAssocID="{777D0BF1-99B4-49BB-8951-13DA71A1DC94}" presName="Accent1" presStyleCnt="0"/>
      <dgm:spPr/>
    </dgm:pt>
    <dgm:pt modelId="{846D4835-4FCC-49CE-B18E-072C640AA608}" type="pres">
      <dgm:prSet presAssocID="{777D0BF1-99B4-49BB-8951-13DA71A1DC94}" presName="Accent" presStyleLbl="node1" presStyleIdx="0" presStyleCnt="3"/>
      <dgm:spPr/>
    </dgm:pt>
    <dgm:pt modelId="{BFEA09E3-2C27-455D-89ED-B72CADB6F5C9}" type="pres">
      <dgm:prSet presAssocID="{777D0BF1-99B4-49BB-8951-13DA71A1DC9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CF9D8B5-DA63-4410-AEE8-FC75367FA4D1}" type="pres">
      <dgm:prSet presAssocID="{7876C51B-8644-4FD5-9D3B-348FDEF8D668}" presName="Accent2" presStyleCnt="0"/>
      <dgm:spPr/>
    </dgm:pt>
    <dgm:pt modelId="{5B5B2F14-F14A-4B5A-88FC-B3268C8CCB20}" type="pres">
      <dgm:prSet presAssocID="{7876C51B-8644-4FD5-9D3B-348FDEF8D668}" presName="Accent" presStyleLbl="node1" presStyleIdx="1" presStyleCnt="3"/>
      <dgm:spPr/>
    </dgm:pt>
    <dgm:pt modelId="{ABAD94BC-48E2-40A5-B109-00D27F34FEB0}" type="pres">
      <dgm:prSet presAssocID="{7876C51B-8644-4FD5-9D3B-348FDEF8D66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96941F5-8504-44EA-8D56-BE120FCD45DD}" type="pres">
      <dgm:prSet presAssocID="{88C73778-80F8-4E8B-ABCD-7A0AB87B3616}" presName="Accent3" presStyleCnt="0"/>
      <dgm:spPr/>
    </dgm:pt>
    <dgm:pt modelId="{C4EC8AE2-D1FC-4288-83F3-17B42158602A}" type="pres">
      <dgm:prSet presAssocID="{88C73778-80F8-4E8B-ABCD-7A0AB87B3616}" presName="Accent" presStyleLbl="node1" presStyleIdx="2" presStyleCnt="3"/>
      <dgm:spPr/>
    </dgm:pt>
    <dgm:pt modelId="{FC646CBD-F3D0-4ECB-A6F9-FAE3B50BCB39}" type="pres">
      <dgm:prSet presAssocID="{88C73778-80F8-4E8B-ABCD-7A0AB87B361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31C811E-87CF-48E3-9D24-1E6AFD26B264}" type="presOf" srcId="{7876C51B-8644-4FD5-9D3B-348FDEF8D668}" destId="{ABAD94BC-48E2-40A5-B109-00D27F34FEB0}" srcOrd="0" destOrd="0" presId="urn:microsoft.com/office/officeart/2009/layout/CircleArrowProcess"/>
    <dgm:cxn modelId="{C479795E-E9A5-4EA1-B552-67F97B5C1D32}" type="presOf" srcId="{777D0BF1-99B4-49BB-8951-13DA71A1DC94}" destId="{BFEA09E3-2C27-455D-89ED-B72CADB6F5C9}" srcOrd="0" destOrd="0" presId="urn:microsoft.com/office/officeart/2009/layout/CircleArrowProcess"/>
    <dgm:cxn modelId="{61586567-9894-47C9-BB70-7FD04F7836A2}" srcId="{0F8AC4F8-00B5-46FE-91DE-65C6A1B63197}" destId="{7876C51B-8644-4FD5-9D3B-348FDEF8D668}" srcOrd="1" destOrd="0" parTransId="{2072C4C9-3D2F-4376-9867-2A1E87011738}" sibTransId="{7618399B-D613-47BA-AB8D-AF8BF7C5755D}"/>
    <dgm:cxn modelId="{BC893B49-28C8-4D38-9628-9F36480BE571}" srcId="{0F8AC4F8-00B5-46FE-91DE-65C6A1B63197}" destId="{777D0BF1-99B4-49BB-8951-13DA71A1DC94}" srcOrd="0" destOrd="0" parTransId="{191FAC59-1F82-4DCD-BFDB-657D505CA790}" sibTransId="{38E1C19D-A24E-4AEC-8072-C017CEBA3879}"/>
    <dgm:cxn modelId="{3FFDD358-2DF9-4C31-AD12-B67FC10BE95C}" type="presOf" srcId="{88C73778-80F8-4E8B-ABCD-7A0AB87B3616}" destId="{FC646CBD-F3D0-4ECB-A6F9-FAE3B50BCB39}" srcOrd="0" destOrd="0" presId="urn:microsoft.com/office/officeart/2009/layout/CircleArrowProcess"/>
    <dgm:cxn modelId="{6B3E8F7D-5918-49A9-A354-890AF2864AA7}" type="presOf" srcId="{0F8AC4F8-00B5-46FE-91DE-65C6A1B63197}" destId="{95C6E007-DB4A-458E-B0D7-4F6F2FD1E742}" srcOrd="0" destOrd="0" presId="urn:microsoft.com/office/officeart/2009/layout/CircleArrowProcess"/>
    <dgm:cxn modelId="{09A165BA-EED7-4CCF-B06F-A6BBA59DE481}" srcId="{0F8AC4F8-00B5-46FE-91DE-65C6A1B63197}" destId="{88C73778-80F8-4E8B-ABCD-7A0AB87B3616}" srcOrd="2" destOrd="0" parTransId="{3CD5D5FD-C501-4C04-B582-B8E334C9271E}" sibTransId="{71FF8263-E0DA-4F78-A411-0B604B12C162}"/>
    <dgm:cxn modelId="{FC20A2F4-8690-4653-A9F5-7AF479C3DFF9}" type="presParOf" srcId="{95C6E007-DB4A-458E-B0D7-4F6F2FD1E742}" destId="{CEA1D7B2-1A04-4F59-9B86-18F846296286}" srcOrd="0" destOrd="0" presId="urn:microsoft.com/office/officeart/2009/layout/CircleArrowProcess"/>
    <dgm:cxn modelId="{2DB48992-6F34-469E-8620-622F54DDC8BD}" type="presParOf" srcId="{CEA1D7B2-1A04-4F59-9B86-18F846296286}" destId="{846D4835-4FCC-49CE-B18E-072C640AA608}" srcOrd="0" destOrd="0" presId="urn:microsoft.com/office/officeart/2009/layout/CircleArrowProcess"/>
    <dgm:cxn modelId="{F1E96F55-6155-49C9-BEF8-A64BC72A3BE4}" type="presParOf" srcId="{95C6E007-DB4A-458E-B0D7-4F6F2FD1E742}" destId="{BFEA09E3-2C27-455D-89ED-B72CADB6F5C9}" srcOrd="1" destOrd="0" presId="urn:microsoft.com/office/officeart/2009/layout/CircleArrowProcess"/>
    <dgm:cxn modelId="{50AACCF1-1EBF-4AC3-BAC4-F79484CDD47D}" type="presParOf" srcId="{95C6E007-DB4A-458E-B0D7-4F6F2FD1E742}" destId="{0CF9D8B5-DA63-4410-AEE8-FC75367FA4D1}" srcOrd="2" destOrd="0" presId="urn:microsoft.com/office/officeart/2009/layout/CircleArrowProcess"/>
    <dgm:cxn modelId="{DB83B52B-1699-469D-9775-A71B02B1FE5B}" type="presParOf" srcId="{0CF9D8B5-DA63-4410-AEE8-FC75367FA4D1}" destId="{5B5B2F14-F14A-4B5A-88FC-B3268C8CCB20}" srcOrd="0" destOrd="0" presId="urn:microsoft.com/office/officeart/2009/layout/CircleArrowProcess"/>
    <dgm:cxn modelId="{B86343B2-7F0D-4827-A5D9-EE6ADEB96AC8}" type="presParOf" srcId="{95C6E007-DB4A-458E-B0D7-4F6F2FD1E742}" destId="{ABAD94BC-48E2-40A5-B109-00D27F34FEB0}" srcOrd="3" destOrd="0" presId="urn:microsoft.com/office/officeart/2009/layout/CircleArrowProcess"/>
    <dgm:cxn modelId="{284A9A58-3468-4ECC-A66F-02D89408936C}" type="presParOf" srcId="{95C6E007-DB4A-458E-B0D7-4F6F2FD1E742}" destId="{796941F5-8504-44EA-8D56-BE120FCD45DD}" srcOrd="4" destOrd="0" presId="urn:microsoft.com/office/officeart/2009/layout/CircleArrowProcess"/>
    <dgm:cxn modelId="{42098574-6C02-47D0-9DA8-97333B1A5E1A}" type="presParOf" srcId="{796941F5-8504-44EA-8D56-BE120FCD45DD}" destId="{C4EC8AE2-D1FC-4288-83F3-17B42158602A}" srcOrd="0" destOrd="0" presId="urn:microsoft.com/office/officeart/2009/layout/CircleArrowProcess"/>
    <dgm:cxn modelId="{07C24754-2E31-4EC4-98F2-CA3CA966847F}" type="presParOf" srcId="{95C6E007-DB4A-458E-B0D7-4F6F2FD1E742}" destId="{FC646CBD-F3D0-4ECB-A6F9-FAE3B50BCB3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F8AC4F8-00B5-46FE-91DE-65C6A1B6319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777D0BF1-99B4-49BB-8951-13DA71A1DC94}">
      <dgm:prSet phldrT="[Texto]" custT="1"/>
      <dgm:spPr/>
      <dgm:t>
        <a:bodyPr/>
        <a:lstStyle/>
        <a:p>
          <a:pPr algn="ctr"/>
          <a:r>
            <a:rPr lang="es-419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Generar más convenios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FAC59-1F82-4DCD-BFDB-657D505CA790}" type="parTrans" cxnId="{BC893B49-28C8-4D38-9628-9F36480BE57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1C19D-A24E-4AEC-8072-C017CEBA3879}" type="sibTrans" cxnId="{BC893B49-28C8-4D38-9628-9F36480BE57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73778-80F8-4E8B-ABCD-7A0AB87B3616}">
      <dgm:prSet phldrT="[Texto]" custT="1"/>
      <dgm:spPr/>
      <dgm:t>
        <a:bodyPr/>
        <a:lstStyle/>
        <a:p>
          <a:pPr algn="ctr"/>
          <a:r>
            <a:rPr lang="es-419" sz="1400" dirty="0"/>
            <a:t>Mejorar la socialización de los beneficios de la plataforma alumni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5D5FD-C501-4C04-B582-B8E334C9271E}" type="parTrans" cxnId="{09A165BA-EED7-4CCF-B06F-A6BBA59DE48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F8263-E0DA-4F78-A411-0B604B12C162}" type="sibTrans" cxnId="{09A165BA-EED7-4CCF-B06F-A6BBA59DE48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6C51B-8644-4FD5-9D3B-348FDEF8D668}">
      <dgm:prSet phldrT="[Texto]" custT="1"/>
      <dgm:spPr/>
      <dgm:t>
        <a:bodyPr/>
        <a:lstStyle/>
        <a:p>
          <a:pPr algn="ctr"/>
          <a:r>
            <a:rPr lang="es-419" sz="1400" dirty="0"/>
            <a:t>Potenciar los valores institucionales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8399B-D613-47BA-AB8D-AF8BF7C5755D}" type="sibTrans" cxnId="{61586567-9894-47C9-BB70-7FD04F7836A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2C4C9-3D2F-4376-9867-2A1E87011738}" type="parTrans" cxnId="{61586567-9894-47C9-BB70-7FD04F7836A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8EF5E-8173-4C1A-922F-C4355CB75112}" type="pres">
      <dgm:prSet presAssocID="{0F8AC4F8-00B5-46FE-91DE-65C6A1B6319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1100DD6-F535-4DE2-8F83-8BA163BC9FAF}" type="pres">
      <dgm:prSet presAssocID="{777D0BF1-99B4-49BB-8951-13DA71A1DC94}" presName="Accent1" presStyleCnt="0"/>
      <dgm:spPr/>
    </dgm:pt>
    <dgm:pt modelId="{50894C38-09D7-4E18-AE50-FEFB1A6B16EC}" type="pres">
      <dgm:prSet presAssocID="{777D0BF1-99B4-49BB-8951-13DA71A1DC94}" presName="Accent" presStyleLbl="node1" presStyleIdx="0" presStyleCnt="3"/>
      <dgm:spPr/>
    </dgm:pt>
    <dgm:pt modelId="{DBAE5D6C-C869-4EF5-A0AF-4A090E952379}" type="pres">
      <dgm:prSet presAssocID="{777D0BF1-99B4-49BB-8951-13DA71A1DC9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F06E6FD-A279-4554-937E-F51DF668613F}" type="pres">
      <dgm:prSet presAssocID="{7876C51B-8644-4FD5-9D3B-348FDEF8D668}" presName="Accent2" presStyleCnt="0"/>
      <dgm:spPr/>
    </dgm:pt>
    <dgm:pt modelId="{40980036-5501-425A-8066-A5C3976F5E6F}" type="pres">
      <dgm:prSet presAssocID="{7876C51B-8644-4FD5-9D3B-348FDEF8D668}" presName="Accent" presStyleLbl="node1" presStyleIdx="1" presStyleCnt="3"/>
      <dgm:spPr/>
    </dgm:pt>
    <dgm:pt modelId="{C908E3E4-1EB4-408F-AFD4-9A5B59DAF145}" type="pres">
      <dgm:prSet presAssocID="{7876C51B-8644-4FD5-9D3B-348FDEF8D66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05725C4-DF49-41E1-9F5A-3DF1CE65D4E2}" type="pres">
      <dgm:prSet presAssocID="{88C73778-80F8-4E8B-ABCD-7A0AB87B3616}" presName="Accent3" presStyleCnt="0"/>
      <dgm:spPr/>
    </dgm:pt>
    <dgm:pt modelId="{16EC354B-5B47-4D9D-AA71-5D8EE828CD34}" type="pres">
      <dgm:prSet presAssocID="{88C73778-80F8-4E8B-ABCD-7A0AB87B3616}" presName="Accent" presStyleLbl="node1" presStyleIdx="2" presStyleCnt="3"/>
      <dgm:spPr/>
    </dgm:pt>
    <dgm:pt modelId="{3E4C3417-9ECE-46AB-9D86-359E646D6E13}" type="pres">
      <dgm:prSet presAssocID="{88C73778-80F8-4E8B-ABCD-7A0AB87B361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5C2A32D-5595-49D3-B153-3DE8F790D1C5}" type="presOf" srcId="{88C73778-80F8-4E8B-ABCD-7A0AB87B3616}" destId="{3E4C3417-9ECE-46AB-9D86-359E646D6E13}" srcOrd="0" destOrd="0" presId="urn:microsoft.com/office/officeart/2009/layout/CircleArrowProcess"/>
    <dgm:cxn modelId="{61586567-9894-47C9-BB70-7FD04F7836A2}" srcId="{0F8AC4F8-00B5-46FE-91DE-65C6A1B63197}" destId="{7876C51B-8644-4FD5-9D3B-348FDEF8D668}" srcOrd="1" destOrd="0" parTransId="{2072C4C9-3D2F-4376-9867-2A1E87011738}" sibTransId="{7618399B-D613-47BA-AB8D-AF8BF7C5755D}"/>
    <dgm:cxn modelId="{BC893B49-28C8-4D38-9628-9F36480BE571}" srcId="{0F8AC4F8-00B5-46FE-91DE-65C6A1B63197}" destId="{777D0BF1-99B4-49BB-8951-13DA71A1DC94}" srcOrd="0" destOrd="0" parTransId="{191FAC59-1F82-4DCD-BFDB-657D505CA790}" sibTransId="{38E1C19D-A24E-4AEC-8072-C017CEBA3879}"/>
    <dgm:cxn modelId="{96B6D07A-D4B8-4A6C-9A00-FE72785F6883}" type="presOf" srcId="{777D0BF1-99B4-49BB-8951-13DA71A1DC94}" destId="{DBAE5D6C-C869-4EF5-A0AF-4A090E952379}" srcOrd="0" destOrd="0" presId="urn:microsoft.com/office/officeart/2009/layout/CircleArrowProcess"/>
    <dgm:cxn modelId="{4E5C9799-CE02-49C3-8CE9-66A86AB83136}" type="presOf" srcId="{0F8AC4F8-00B5-46FE-91DE-65C6A1B63197}" destId="{AF18EF5E-8173-4C1A-922F-C4355CB75112}" srcOrd="0" destOrd="0" presId="urn:microsoft.com/office/officeart/2009/layout/CircleArrowProcess"/>
    <dgm:cxn modelId="{09A165BA-EED7-4CCF-B06F-A6BBA59DE481}" srcId="{0F8AC4F8-00B5-46FE-91DE-65C6A1B63197}" destId="{88C73778-80F8-4E8B-ABCD-7A0AB87B3616}" srcOrd="2" destOrd="0" parTransId="{3CD5D5FD-C501-4C04-B582-B8E334C9271E}" sibTransId="{71FF8263-E0DA-4F78-A411-0B604B12C162}"/>
    <dgm:cxn modelId="{A287B4FC-002B-4704-B9B1-C54490B13B86}" type="presOf" srcId="{7876C51B-8644-4FD5-9D3B-348FDEF8D668}" destId="{C908E3E4-1EB4-408F-AFD4-9A5B59DAF145}" srcOrd="0" destOrd="0" presId="urn:microsoft.com/office/officeart/2009/layout/CircleArrowProcess"/>
    <dgm:cxn modelId="{6FA79B4B-03F1-4631-8709-039A9C9306F4}" type="presParOf" srcId="{AF18EF5E-8173-4C1A-922F-C4355CB75112}" destId="{D1100DD6-F535-4DE2-8F83-8BA163BC9FAF}" srcOrd="0" destOrd="0" presId="urn:microsoft.com/office/officeart/2009/layout/CircleArrowProcess"/>
    <dgm:cxn modelId="{0FA2A098-B327-47C9-922A-BF6FA8A620F9}" type="presParOf" srcId="{D1100DD6-F535-4DE2-8F83-8BA163BC9FAF}" destId="{50894C38-09D7-4E18-AE50-FEFB1A6B16EC}" srcOrd="0" destOrd="0" presId="urn:microsoft.com/office/officeart/2009/layout/CircleArrowProcess"/>
    <dgm:cxn modelId="{5E8E8208-DAD8-43DC-9C29-30749E811038}" type="presParOf" srcId="{AF18EF5E-8173-4C1A-922F-C4355CB75112}" destId="{DBAE5D6C-C869-4EF5-A0AF-4A090E952379}" srcOrd="1" destOrd="0" presId="urn:microsoft.com/office/officeart/2009/layout/CircleArrowProcess"/>
    <dgm:cxn modelId="{6653AA3A-4F78-422E-A0CE-5453AA30E6A1}" type="presParOf" srcId="{AF18EF5E-8173-4C1A-922F-C4355CB75112}" destId="{8F06E6FD-A279-4554-937E-F51DF668613F}" srcOrd="2" destOrd="0" presId="urn:microsoft.com/office/officeart/2009/layout/CircleArrowProcess"/>
    <dgm:cxn modelId="{CFDA4B39-8AB9-4D9A-B8BE-1760BA6AF9F0}" type="presParOf" srcId="{8F06E6FD-A279-4554-937E-F51DF668613F}" destId="{40980036-5501-425A-8066-A5C3976F5E6F}" srcOrd="0" destOrd="0" presId="urn:microsoft.com/office/officeart/2009/layout/CircleArrowProcess"/>
    <dgm:cxn modelId="{5D59A860-292F-4839-BE00-F8A54B27147F}" type="presParOf" srcId="{AF18EF5E-8173-4C1A-922F-C4355CB75112}" destId="{C908E3E4-1EB4-408F-AFD4-9A5B59DAF145}" srcOrd="3" destOrd="0" presId="urn:microsoft.com/office/officeart/2009/layout/CircleArrowProcess"/>
    <dgm:cxn modelId="{D67C9CA1-79F0-4726-A842-F64E297E65C3}" type="presParOf" srcId="{AF18EF5E-8173-4C1A-922F-C4355CB75112}" destId="{A05725C4-DF49-41E1-9F5A-3DF1CE65D4E2}" srcOrd="4" destOrd="0" presId="urn:microsoft.com/office/officeart/2009/layout/CircleArrowProcess"/>
    <dgm:cxn modelId="{43D6A437-7E93-4D13-AA88-D4631B9CE01C}" type="presParOf" srcId="{A05725C4-DF49-41E1-9F5A-3DF1CE65D4E2}" destId="{16EC354B-5B47-4D9D-AA71-5D8EE828CD34}" srcOrd="0" destOrd="0" presId="urn:microsoft.com/office/officeart/2009/layout/CircleArrowProcess"/>
    <dgm:cxn modelId="{D09336A2-6E7D-41ED-8626-912FAEDB6718}" type="presParOf" srcId="{AF18EF5E-8173-4C1A-922F-C4355CB75112}" destId="{3E4C3417-9ECE-46AB-9D86-359E646D6E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8AC4F8-00B5-46FE-91DE-65C6A1B6319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D2D3B1AF-2BAF-45DC-A95B-6B443422F570}">
      <dgm:prSet phldrT="[Texto]" custT="1"/>
      <dgm:spPr/>
      <dgm:t>
        <a:bodyPr/>
        <a:lstStyle/>
        <a:p>
          <a:pPr algn="ctr"/>
          <a:b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Profundizar análisis de factores relevantes en la influencia de la satisfacción laboral y profesional. 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838BD-7499-43E2-BE2F-E517AF563B3D}" type="parTrans" cxnId="{234EF1DA-776A-4AA2-8666-C170B4831B22}">
      <dgm:prSet/>
      <dgm:spPr/>
      <dgm:t>
        <a:bodyPr/>
        <a:lstStyle/>
        <a:p>
          <a:endParaRPr lang="es-EC" sz="1200"/>
        </a:p>
      </dgm:t>
    </dgm:pt>
    <dgm:pt modelId="{8885E456-DA54-430A-90B1-FA28DFEEF3B6}" type="sibTrans" cxnId="{234EF1DA-776A-4AA2-8666-C170B4831B22}">
      <dgm:prSet/>
      <dgm:spPr/>
      <dgm:t>
        <a:bodyPr/>
        <a:lstStyle/>
        <a:p>
          <a:endParaRPr lang="es-EC" sz="1200"/>
        </a:p>
      </dgm:t>
    </dgm:pt>
    <dgm:pt modelId="{2DBF5080-F758-4B05-A23B-8537984DFA0D}" type="pres">
      <dgm:prSet presAssocID="{0F8AC4F8-00B5-46FE-91DE-65C6A1B6319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068E1CA-2121-4109-95C5-9EB3C2EB41FB}" type="pres">
      <dgm:prSet presAssocID="{D2D3B1AF-2BAF-45DC-A95B-6B443422F570}" presName="Accent1" presStyleCnt="0"/>
      <dgm:spPr/>
    </dgm:pt>
    <dgm:pt modelId="{2AE7B266-7249-4DB0-AE51-37E0C2526F2D}" type="pres">
      <dgm:prSet presAssocID="{D2D3B1AF-2BAF-45DC-A95B-6B443422F570}" presName="Accent" presStyleLbl="node1" presStyleIdx="0" presStyleCnt="1" custScaleX="138594" custScaleY="137134"/>
      <dgm:spPr>
        <a:solidFill>
          <a:srgbClr val="B00000">
            <a:alpha val="70000"/>
          </a:srgbClr>
        </a:solidFill>
      </dgm:spPr>
    </dgm:pt>
    <dgm:pt modelId="{C6955AEC-BB51-49DD-A8FB-F652A736F2EB}" type="pres">
      <dgm:prSet presAssocID="{D2D3B1AF-2BAF-45DC-A95B-6B443422F570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962D4254-AEC8-40E7-BA77-A3A3C9D27A31}" type="presOf" srcId="{0F8AC4F8-00B5-46FE-91DE-65C6A1B63197}" destId="{2DBF5080-F758-4B05-A23B-8537984DFA0D}" srcOrd="0" destOrd="0" presId="urn:microsoft.com/office/officeart/2009/layout/CircleArrowProcess"/>
    <dgm:cxn modelId="{234EF1DA-776A-4AA2-8666-C170B4831B22}" srcId="{0F8AC4F8-00B5-46FE-91DE-65C6A1B63197}" destId="{D2D3B1AF-2BAF-45DC-A95B-6B443422F570}" srcOrd="0" destOrd="0" parTransId="{823838BD-7499-43E2-BE2F-E517AF563B3D}" sibTransId="{8885E456-DA54-430A-90B1-FA28DFEEF3B6}"/>
    <dgm:cxn modelId="{5E58ECFA-187B-455A-9175-02B1DF9567BD}" type="presOf" srcId="{D2D3B1AF-2BAF-45DC-A95B-6B443422F570}" destId="{C6955AEC-BB51-49DD-A8FB-F652A736F2EB}" srcOrd="0" destOrd="0" presId="urn:microsoft.com/office/officeart/2009/layout/CircleArrowProcess"/>
    <dgm:cxn modelId="{57312C5E-6274-4F96-B062-F7026A664013}" type="presParOf" srcId="{2DBF5080-F758-4B05-A23B-8537984DFA0D}" destId="{5068E1CA-2121-4109-95C5-9EB3C2EB41FB}" srcOrd="0" destOrd="0" presId="urn:microsoft.com/office/officeart/2009/layout/CircleArrowProcess"/>
    <dgm:cxn modelId="{E66A4E5D-A6BB-4816-8652-81390F2D7557}" type="presParOf" srcId="{5068E1CA-2121-4109-95C5-9EB3C2EB41FB}" destId="{2AE7B266-7249-4DB0-AE51-37E0C2526F2D}" srcOrd="0" destOrd="0" presId="urn:microsoft.com/office/officeart/2009/layout/CircleArrowProcess"/>
    <dgm:cxn modelId="{B9BA9B3F-F0AB-4726-BD2B-CAC0675307BB}" type="presParOf" srcId="{2DBF5080-F758-4B05-A23B-8537984DFA0D}" destId="{C6955AEC-BB51-49DD-A8FB-F652A736F2EB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5BD52-B147-4C5E-80C2-C67E0B88936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7AF0E1A-CDFB-4F0B-A77D-68BC9563FF59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Objetivos Específicos</a:t>
          </a:r>
          <a:endParaRPr lang="es-EC" sz="18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F417DCD-AC8E-4F90-A6A6-7F7FDEA9265C}" type="parTrans" cxnId="{4305DEF5-B597-4C29-AE2B-EDA2822981E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A5ACA-34DE-4CF7-8C86-85088F03FED4}" type="sibTrans" cxnId="{4305DEF5-B597-4C29-AE2B-EDA2822981E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3F714-C456-4717-BA22-9D36933003A0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Fundamentar teóricamente la influencia de la marca sobre la satisfacción laboral y profesional de los graduados de la UFA-ESPE mediante la búsqueda de información como soporte de la investigación.</a:t>
          </a:r>
          <a:endParaRPr lang="es-EC" sz="16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B8B4D99-EF3E-41C4-A312-AB086D0579D8}" type="parTrans" cxnId="{9317E8EA-69B9-4D3B-9961-7723190978F2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D618D-586B-43A2-BB27-93E4A6381B29}" type="sibTrans" cxnId="{9317E8EA-69B9-4D3B-9961-7723190978F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DE64B-C2DA-480B-A0F1-BF1F6F52F02F}">
      <dgm:prSet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Aplicar la metodología SERVQUAL a través de la organización de los instrumentos y técnicas de investigación.</a:t>
          </a:r>
          <a:endParaRPr lang="es-EC" sz="16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FD0C9CA-EC4A-4CDF-85D0-DE459C3A94A0}" type="parTrans" cxnId="{48BADFBD-9E44-41C3-8430-518B4422C572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6A620-80B1-4247-9C6D-1085157EC3F3}" type="sibTrans" cxnId="{48BADFBD-9E44-41C3-8430-518B4422C57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1C083-E003-4DEB-84B6-B4A22AD6DE1A}">
      <dgm:prSet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s-419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Analizar</a:t>
          </a:r>
          <a:r>
            <a:rPr lang="es-419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los resultados obtenidos mediante los programas estadísticos SPSS y Microsoft Excel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62C91-C604-40FE-8EAF-16144C808343}" type="parTrans" cxnId="{D450A659-A240-4F0B-A184-77E35A97837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A32AF-BC9D-4EC1-A962-1753FB7D6020}" type="sibTrans" cxnId="{D450A659-A240-4F0B-A184-77E35A97837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2D2E1-D943-4EEA-AC2D-262047484C0E}" type="pres">
      <dgm:prSet presAssocID="{6C65BD52-B147-4C5E-80C2-C67E0B88936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E51B0A-7B6B-4C82-AC32-AB5DBE378CC0}" type="pres">
      <dgm:prSet presAssocID="{6C65BD52-B147-4C5E-80C2-C67E0B88936D}" presName="hierFlow" presStyleCnt="0"/>
      <dgm:spPr/>
    </dgm:pt>
    <dgm:pt modelId="{949B5E21-765C-4383-88B8-12C606355517}" type="pres">
      <dgm:prSet presAssocID="{6C65BD52-B147-4C5E-80C2-C67E0B88936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D3C74F-AC29-4555-8A44-590A65C0ECDB}" type="pres">
      <dgm:prSet presAssocID="{97AF0E1A-CDFB-4F0B-A77D-68BC9563FF59}" presName="Name17" presStyleCnt="0"/>
      <dgm:spPr/>
    </dgm:pt>
    <dgm:pt modelId="{E509A06D-AA0D-4C02-A969-99FC67DC88EF}" type="pres">
      <dgm:prSet presAssocID="{97AF0E1A-CDFB-4F0B-A77D-68BC9563FF59}" presName="level1Shape" presStyleLbl="node0" presStyleIdx="0" presStyleCnt="1" custScaleX="87409">
        <dgm:presLayoutVars>
          <dgm:chPref val="3"/>
        </dgm:presLayoutVars>
      </dgm:prSet>
      <dgm:spPr>
        <a:xfrm>
          <a:off x="454" y="983052"/>
          <a:ext cx="1451222" cy="830133"/>
        </a:xfrm>
        <a:prstGeom prst="roundRect">
          <a:avLst>
            <a:gd name="adj" fmla="val 10000"/>
          </a:avLst>
        </a:prstGeom>
      </dgm:spPr>
    </dgm:pt>
    <dgm:pt modelId="{B4DB54D0-8EAC-4429-BE25-CB4C88F4F778}" type="pres">
      <dgm:prSet presAssocID="{97AF0E1A-CDFB-4F0B-A77D-68BC9563FF59}" presName="hierChild2" presStyleCnt="0"/>
      <dgm:spPr/>
    </dgm:pt>
    <dgm:pt modelId="{9F54BE26-5393-4B8C-ACD5-AD7E2D3B5E0C}" type="pres">
      <dgm:prSet presAssocID="{2B8B4D99-EF3E-41C4-A312-AB086D0579D8}" presName="Name25" presStyleLbl="parChTrans1D2" presStyleIdx="0" presStyleCnt="3"/>
      <dgm:spPr/>
    </dgm:pt>
    <dgm:pt modelId="{5ECF97BA-6515-4C4C-B253-8EEA831B913F}" type="pres">
      <dgm:prSet presAssocID="{2B8B4D99-EF3E-41C4-A312-AB086D0579D8}" presName="connTx" presStyleLbl="parChTrans1D2" presStyleIdx="0" presStyleCnt="3"/>
      <dgm:spPr/>
    </dgm:pt>
    <dgm:pt modelId="{CC9948AF-82AB-43DA-BA5D-81C57BF7B37B}" type="pres">
      <dgm:prSet presAssocID="{F813F714-C456-4717-BA22-9D36933003A0}" presName="Name30" presStyleCnt="0"/>
      <dgm:spPr/>
    </dgm:pt>
    <dgm:pt modelId="{3D02EC2A-D430-4AF3-87BC-04FEDA7CD33D}" type="pres">
      <dgm:prSet presAssocID="{F813F714-C456-4717-BA22-9D36933003A0}" presName="level2Shape" presStyleLbl="node2" presStyleIdx="0" presStyleCnt="3" custScaleX="390299"/>
      <dgm:spPr>
        <a:xfrm>
          <a:off x="2115783" y="28399"/>
          <a:ext cx="6480005" cy="830133"/>
        </a:xfrm>
        <a:prstGeom prst="roundRect">
          <a:avLst>
            <a:gd name="adj" fmla="val 10000"/>
          </a:avLst>
        </a:prstGeom>
      </dgm:spPr>
    </dgm:pt>
    <dgm:pt modelId="{43B19B5D-CDB7-43DC-AEFC-4C4D64A1479D}" type="pres">
      <dgm:prSet presAssocID="{F813F714-C456-4717-BA22-9D36933003A0}" presName="hierChild3" presStyleCnt="0"/>
      <dgm:spPr/>
    </dgm:pt>
    <dgm:pt modelId="{70762D0C-EB33-4804-A0B9-CF9776DF850B}" type="pres">
      <dgm:prSet presAssocID="{5FD0C9CA-EC4A-4CDF-85D0-DE459C3A94A0}" presName="Name25" presStyleLbl="parChTrans1D2" presStyleIdx="1" presStyleCnt="3"/>
      <dgm:spPr/>
    </dgm:pt>
    <dgm:pt modelId="{4C8634BE-085C-426B-9E53-9D9B1BED5E09}" type="pres">
      <dgm:prSet presAssocID="{5FD0C9CA-EC4A-4CDF-85D0-DE459C3A94A0}" presName="connTx" presStyleLbl="parChTrans1D2" presStyleIdx="1" presStyleCnt="3"/>
      <dgm:spPr/>
    </dgm:pt>
    <dgm:pt modelId="{5336EDA8-E9CB-422B-A99F-4E0DF296E282}" type="pres">
      <dgm:prSet presAssocID="{1EEDE64B-C2DA-480B-A0F1-BF1F6F52F02F}" presName="Name30" presStyleCnt="0"/>
      <dgm:spPr/>
    </dgm:pt>
    <dgm:pt modelId="{D083AD4B-B493-4585-AFC9-0D812548BB75}" type="pres">
      <dgm:prSet presAssocID="{1EEDE64B-C2DA-480B-A0F1-BF1F6F52F02F}" presName="level2Shape" presStyleLbl="node2" presStyleIdx="1" presStyleCnt="3" custScaleX="390299"/>
      <dgm:spPr>
        <a:xfrm>
          <a:off x="2115783" y="983052"/>
          <a:ext cx="6480005" cy="830133"/>
        </a:xfrm>
        <a:prstGeom prst="roundRect">
          <a:avLst>
            <a:gd name="adj" fmla="val 10000"/>
          </a:avLst>
        </a:prstGeom>
      </dgm:spPr>
    </dgm:pt>
    <dgm:pt modelId="{EF738423-AC99-46B2-96AF-3A975A8EB05F}" type="pres">
      <dgm:prSet presAssocID="{1EEDE64B-C2DA-480B-A0F1-BF1F6F52F02F}" presName="hierChild3" presStyleCnt="0"/>
      <dgm:spPr/>
    </dgm:pt>
    <dgm:pt modelId="{24431F09-A3D4-4E0A-B7B1-B66FBD2FEEEB}" type="pres">
      <dgm:prSet presAssocID="{F4162C91-C604-40FE-8EAF-16144C808343}" presName="Name25" presStyleLbl="parChTrans1D2" presStyleIdx="2" presStyleCnt="3"/>
      <dgm:spPr/>
    </dgm:pt>
    <dgm:pt modelId="{D37DC436-748F-4D69-BD18-2E4DFE3EAC7C}" type="pres">
      <dgm:prSet presAssocID="{F4162C91-C604-40FE-8EAF-16144C808343}" presName="connTx" presStyleLbl="parChTrans1D2" presStyleIdx="2" presStyleCnt="3"/>
      <dgm:spPr/>
    </dgm:pt>
    <dgm:pt modelId="{2E5E35FC-4A41-49CB-B541-FD5A4189CA56}" type="pres">
      <dgm:prSet presAssocID="{4D41C083-E003-4DEB-84B6-B4A22AD6DE1A}" presName="Name30" presStyleCnt="0"/>
      <dgm:spPr/>
    </dgm:pt>
    <dgm:pt modelId="{B2C640A6-F955-40D1-B567-3F88BB60F50E}" type="pres">
      <dgm:prSet presAssocID="{4D41C083-E003-4DEB-84B6-B4A22AD6DE1A}" presName="level2Shape" presStyleLbl="node2" presStyleIdx="2" presStyleCnt="3" custScaleX="390299"/>
      <dgm:spPr>
        <a:xfrm>
          <a:off x="2115783" y="1937706"/>
          <a:ext cx="6480005" cy="830133"/>
        </a:xfrm>
        <a:prstGeom prst="roundRect">
          <a:avLst>
            <a:gd name="adj" fmla="val 10000"/>
          </a:avLst>
        </a:prstGeom>
      </dgm:spPr>
    </dgm:pt>
    <dgm:pt modelId="{8C031F9D-335E-4F46-A097-0A49E5003E29}" type="pres">
      <dgm:prSet presAssocID="{4D41C083-E003-4DEB-84B6-B4A22AD6DE1A}" presName="hierChild3" presStyleCnt="0"/>
      <dgm:spPr/>
    </dgm:pt>
    <dgm:pt modelId="{0A22BA7B-E4D4-417C-81D4-150C9CF1C421}" type="pres">
      <dgm:prSet presAssocID="{6C65BD52-B147-4C5E-80C2-C67E0B88936D}" presName="bgShapesFlow" presStyleCnt="0"/>
      <dgm:spPr/>
    </dgm:pt>
  </dgm:ptLst>
  <dgm:cxnLst>
    <dgm:cxn modelId="{CF4F8D1E-9200-4ACB-9B17-B721C7DCCE92}" type="presOf" srcId="{97AF0E1A-CDFB-4F0B-A77D-68BC9563FF59}" destId="{E509A06D-AA0D-4C02-A969-99FC67DC88EF}" srcOrd="0" destOrd="0" presId="urn:microsoft.com/office/officeart/2005/8/layout/hierarchy5"/>
    <dgm:cxn modelId="{AF6EEB24-01F9-4A73-A690-7CDDBFA3A815}" type="presOf" srcId="{F4162C91-C604-40FE-8EAF-16144C808343}" destId="{D37DC436-748F-4D69-BD18-2E4DFE3EAC7C}" srcOrd="1" destOrd="0" presId="urn:microsoft.com/office/officeart/2005/8/layout/hierarchy5"/>
    <dgm:cxn modelId="{D66A3B3A-6D4D-4640-BC32-905335A481BE}" type="presOf" srcId="{1EEDE64B-C2DA-480B-A0F1-BF1F6F52F02F}" destId="{D083AD4B-B493-4585-AFC9-0D812548BB75}" srcOrd="0" destOrd="0" presId="urn:microsoft.com/office/officeart/2005/8/layout/hierarchy5"/>
    <dgm:cxn modelId="{502E0B46-6AF4-492F-A615-EB37E20B7F06}" type="presOf" srcId="{4D41C083-E003-4DEB-84B6-B4A22AD6DE1A}" destId="{B2C640A6-F955-40D1-B567-3F88BB60F50E}" srcOrd="0" destOrd="0" presId="urn:microsoft.com/office/officeart/2005/8/layout/hierarchy5"/>
    <dgm:cxn modelId="{D450A659-A240-4F0B-A184-77E35A978375}" srcId="{97AF0E1A-CDFB-4F0B-A77D-68BC9563FF59}" destId="{4D41C083-E003-4DEB-84B6-B4A22AD6DE1A}" srcOrd="2" destOrd="0" parTransId="{F4162C91-C604-40FE-8EAF-16144C808343}" sibTransId="{D6FA32AF-BC9D-4EC1-A962-1753FB7D6020}"/>
    <dgm:cxn modelId="{3E05FE97-F1DB-4814-93E8-BB62B6EA72E7}" type="presOf" srcId="{F813F714-C456-4717-BA22-9D36933003A0}" destId="{3D02EC2A-D430-4AF3-87BC-04FEDA7CD33D}" srcOrd="0" destOrd="0" presId="urn:microsoft.com/office/officeart/2005/8/layout/hierarchy5"/>
    <dgm:cxn modelId="{E942A5A1-7282-4EA1-A8DB-63356783BD29}" type="presOf" srcId="{F4162C91-C604-40FE-8EAF-16144C808343}" destId="{24431F09-A3D4-4E0A-B7B1-B66FBD2FEEEB}" srcOrd="0" destOrd="0" presId="urn:microsoft.com/office/officeart/2005/8/layout/hierarchy5"/>
    <dgm:cxn modelId="{1C2630A7-0212-4FF5-AF55-63735FD88069}" type="presOf" srcId="{5FD0C9CA-EC4A-4CDF-85D0-DE459C3A94A0}" destId="{70762D0C-EB33-4804-A0B9-CF9776DF850B}" srcOrd="0" destOrd="0" presId="urn:microsoft.com/office/officeart/2005/8/layout/hierarchy5"/>
    <dgm:cxn modelId="{659DCFB6-995A-46D2-A14A-BAE63F4761F5}" type="presOf" srcId="{5FD0C9CA-EC4A-4CDF-85D0-DE459C3A94A0}" destId="{4C8634BE-085C-426B-9E53-9D9B1BED5E09}" srcOrd="1" destOrd="0" presId="urn:microsoft.com/office/officeart/2005/8/layout/hierarchy5"/>
    <dgm:cxn modelId="{48BADFBD-9E44-41C3-8430-518B4422C572}" srcId="{97AF0E1A-CDFB-4F0B-A77D-68BC9563FF59}" destId="{1EEDE64B-C2DA-480B-A0F1-BF1F6F52F02F}" srcOrd="1" destOrd="0" parTransId="{5FD0C9CA-EC4A-4CDF-85D0-DE459C3A94A0}" sibTransId="{4AD6A620-80B1-4247-9C6D-1085157EC3F3}"/>
    <dgm:cxn modelId="{711B9FE1-49BA-47F3-BBEB-296E3B4041DF}" type="presOf" srcId="{6C65BD52-B147-4C5E-80C2-C67E0B88936D}" destId="{5C72D2E1-D943-4EEA-AC2D-262047484C0E}" srcOrd="0" destOrd="0" presId="urn:microsoft.com/office/officeart/2005/8/layout/hierarchy5"/>
    <dgm:cxn modelId="{102DB0E9-70EF-4FEC-B2DB-C3AA32756BE8}" type="presOf" srcId="{2B8B4D99-EF3E-41C4-A312-AB086D0579D8}" destId="{5ECF97BA-6515-4C4C-B253-8EEA831B913F}" srcOrd="1" destOrd="0" presId="urn:microsoft.com/office/officeart/2005/8/layout/hierarchy5"/>
    <dgm:cxn modelId="{9317E8EA-69B9-4D3B-9961-7723190978F2}" srcId="{97AF0E1A-CDFB-4F0B-A77D-68BC9563FF59}" destId="{F813F714-C456-4717-BA22-9D36933003A0}" srcOrd="0" destOrd="0" parTransId="{2B8B4D99-EF3E-41C4-A312-AB086D0579D8}" sibTransId="{557D618D-586B-43A2-BB27-93E4A6381B29}"/>
    <dgm:cxn modelId="{913812F4-80EB-4C64-9F40-6A8901E0AB85}" type="presOf" srcId="{2B8B4D99-EF3E-41C4-A312-AB086D0579D8}" destId="{9F54BE26-5393-4B8C-ACD5-AD7E2D3B5E0C}" srcOrd="0" destOrd="0" presId="urn:microsoft.com/office/officeart/2005/8/layout/hierarchy5"/>
    <dgm:cxn modelId="{4305DEF5-B597-4C29-AE2B-EDA2822981EA}" srcId="{6C65BD52-B147-4C5E-80C2-C67E0B88936D}" destId="{97AF0E1A-CDFB-4F0B-A77D-68BC9563FF59}" srcOrd="0" destOrd="0" parTransId="{2F417DCD-AC8E-4F90-A6A6-7F7FDEA9265C}" sibTransId="{57EA5ACA-34DE-4CF7-8C86-85088F03FED4}"/>
    <dgm:cxn modelId="{3C27AF31-86D8-4736-8831-B8DC4A4EFBBE}" type="presParOf" srcId="{5C72D2E1-D943-4EEA-AC2D-262047484C0E}" destId="{30E51B0A-7B6B-4C82-AC32-AB5DBE378CC0}" srcOrd="0" destOrd="0" presId="urn:microsoft.com/office/officeart/2005/8/layout/hierarchy5"/>
    <dgm:cxn modelId="{EAF18822-2C81-4D5C-856F-D201EAEA34EF}" type="presParOf" srcId="{30E51B0A-7B6B-4C82-AC32-AB5DBE378CC0}" destId="{949B5E21-765C-4383-88B8-12C606355517}" srcOrd="0" destOrd="0" presId="urn:microsoft.com/office/officeart/2005/8/layout/hierarchy5"/>
    <dgm:cxn modelId="{FFA20142-3F36-4483-A335-F1E465FD15C3}" type="presParOf" srcId="{949B5E21-765C-4383-88B8-12C606355517}" destId="{6ED3C74F-AC29-4555-8A44-590A65C0ECDB}" srcOrd="0" destOrd="0" presId="urn:microsoft.com/office/officeart/2005/8/layout/hierarchy5"/>
    <dgm:cxn modelId="{21DDE245-7A3F-400D-AF6C-3737F1D38585}" type="presParOf" srcId="{6ED3C74F-AC29-4555-8A44-590A65C0ECDB}" destId="{E509A06D-AA0D-4C02-A969-99FC67DC88EF}" srcOrd="0" destOrd="0" presId="urn:microsoft.com/office/officeart/2005/8/layout/hierarchy5"/>
    <dgm:cxn modelId="{5EFFE9C9-C9DD-4DD4-8D5D-68B034182CD4}" type="presParOf" srcId="{6ED3C74F-AC29-4555-8A44-590A65C0ECDB}" destId="{B4DB54D0-8EAC-4429-BE25-CB4C88F4F778}" srcOrd="1" destOrd="0" presId="urn:microsoft.com/office/officeart/2005/8/layout/hierarchy5"/>
    <dgm:cxn modelId="{A4F9C150-12C9-43B2-8504-227BD4D5623C}" type="presParOf" srcId="{B4DB54D0-8EAC-4429-BE25-CB4C88F4F778}" destId="{9F54BE26-5393-4B8C-ACD5-AD7E2D3B5E0C}" srcOrd="0" destOrd="0" presId="urn:microsoft.com/office/officeart/2005/8/layout/hierarchy5"/>
    <dgm:cxn modelId="{12EAAB77-638C-452C-BC49-1C8089361F2F}" type="presParOf" srcId="{9F54BE26-5393-4B8C-ACD5-AD7E2D3B5E0C}" destId="{5ECF97BA-6515-4C4C-B253-8EEA831B913F}" srcOrd="0" destOrd="0" presId="urn:microsoft.com/office/officeart/2005/8/layout/hierarchy5"/>
    <dgm:cxn modelId="{61509D13-0666-45D0-9303-74D46891B9FB}" type="presParOf" srcId="{B4DB54D0-8EAC-4429-BE25-CB4C88F4F778}" destId="{CC9948AF-82AB-43DA-BA5D-81C57BF7B37B}" srcOrd="1" destOrd="0" presId="urn:microsoft.com/office/officeart/2005/8/layout/hierarchy5"/>
    <dgm:cxn modelId="{A3E6AF37-C83C-4B70-8883-085174C39813}" type="presParOf" srcId="{CC9948AF-82AB-43DA-BA5D-81C57BF7B37B}" destId="{3D02EC2A-D430-4AF3-87BC-04FEDA7CD33D}" srcOrd="0" destOrd="0" presId="urn:microsoft.com/office/officeart/2005/8/layout/hierarchy5"/>
    <dgm:cxn modelId="{72BB82A0-B2C7-4BF7-8756-EF8324357DED}" type="presParOf" srcId="{CC9948AF-82AB-43DA-BA5D-81C57BF7B37B}" destId="{43B19B5D-CDB7-43DC-AEFC-4C4D64A1479D}" srcOrd="1" destOrd="0" presId="urn:microsoft.com/office/officeart/2005/8/layout/hierarchy5"/>
    <dgm:cxn modelId="{03EDE050-51E9-4673-A1BA-F1C055B57457}" type="presParOf" srcId="{B4DB54D0-8EAC-4429-BE25-CB4C88F4F778}" destId="{70762D0C-EB33-4804-A0B9-CF9776DF850B}" srcOrd="2" destOrd="0" presId="urn:microsoft.com/office/officeart/2005/8/layout/hierarchy5"/>
    <dgm:cxn modelId="{D5F1805E-207F-4250-8AB4-0E99E940BFFA}" type="presParOf" srcId="{70762D0C-EB33-4804-A0B9-CF9776DF850B}" destId="{4C8634BE-085C-426B-9E53-9D9B1BED5E09}" srcOrd="0" destOrd="0" presId="urn:microsoft.com/office/officeart/2005/8/layout/hierarchy5"/>
    <dgm:cxn modelId="{2F23FE83-0750-4D75-B51A-03B7CED1D9AA}" type="presParOf" srcId="{B4DB54D0-8EAC-4429-BE25-CB4C88F4F778}" destId="{5336EDA8-E9CB-422B-A99F-4E0DF296E282}" srcOrd="3" destOrd="0" presId="urn:microsoft.com/office/officeart/2005/8/layout/hierarchy5"/>
    <dgm:cxn modelId="{1B183FE6-DA9A-4BB0-9D10-05227A9DF6A5}" type="presParOf" srcId="{5336EDA8-E9CB-422B-A99F-4E0DF296E282}" destId="{D083AD4B-B493-4585-AFC9-0D812548BB75}" srcOrd="0" destOrd="0" presId="urn:microsoft.com/office/officeart/2005/8/layout/hierarchy5"/>
    <dgm:cxn modelId="{815B7E07-DFF5-45EB-AA98-2679A051D869}" type="presParOf" srcId="{5336EDA8-E9CB-422B-A99F-4E0DF296E282}" destId="{EF738423-AC99-46B2-96AF-3A975A8EB05F}" srcOrd="1" destOrd="0" presId="urn:microsoft.com/office/officeart/2005/8/layout/hierarchy5"/>
    <dgm:cxn modelId="{75E20BB8-5136-41E4-842D-C266DD13C42D}" type="presParOf" srcId="{B4DB54D0-8EAC-4429-BE25-CB4C88F4F778}" destId="{24431F09-A3D4-4E0A-B7B1-B66FBD2FEEEB}" srcOrd="4" destOrd="0" presId="urn:microsoft.com/office/officeart/2005/8/layout/hierarchy5"/>
    <dgm:cxn modelId="{59251980-38BF-4260-8EC6-FE1D67E960A8}" type="presParOf" srcId="{24431F09-A3D4-4E0A-B7B1-B66FBD2FEEEB}" destId="{D37DC436-748F-4D69-BD18-2E4DFE3EAC7C}" srcOrd="0" destOrd="0" presId="urn:microsoft.com/office/officeart/2005/8/layout/hierarchy5"/>
    <dgm:cxn modelId="{05B58F95-8A75-47CF-8F55-237873541A4B}" type="presParOf" srcId="{B4DB54D0-8EAC-4429-BE25-CB4C88F4F778}" destId="{2E5E35FC-4A41-49CB-B541-FD5A4189CA56}" srcOrd="5" destOrd="0" presId="urn:microsoft.com/office/officeart/2005/8/layout/hierarchy5"/>
    <dgm:cxn modelId="{4A8C3D99-C016-4AA1-A33F-853D1A1F58B2}" type="presParOf" srcId="{2E5E35FC-4A41-49CB-B541-FD5A4189CA56}" destId="{B2C640A6-F955-40D1-B567-3F88BB60F50E}" srcOrd="0" destOrd="0" presId="urn:microsoft.com/office/officeart/2005/8/layout/hierarchy5"/>
    <dgm:cxn modelId="{0750C0D9-7931-4ACF-9659-D85ECA23588A}" type="presParOf" srcId="{2E5E35FC-4A41-49CB-B541-FD5A4189CA56}" destId="{8C031F9D-335E-4F46-A097-0A49E5003E29}" srcOrd="1" destOrd="0" presId="urn:microsoft.com/office/officeart/2005/8/layout/hierarchy5"/>
    <dgm:cxn modelId="{4CBCB3C0-818B-48D7-BB5A-8DCDBCEACBD1}" type="presParOf" srcId="{5C72D2E1-D943-4EEA-AC2D-262047484C0E}" destId="{0A22BA7B-E4D4-417C-81D4-150C9CF1C42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23E2B-3827-42AD-A7AB-89A1ACB7EBF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8F3534-BF8C-4A79-9874-35818846B69D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s-419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Como un recurso distintivo dentro de sus actividades de producción o prestación de servicios para la diferenciación con sus distintos competidores mediante la creación de prominencia, reputación y conciencia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DCBFF-A017-4B63-8DF2-5EFF7A7DF0B1}" type="parTrans" cxnId="{7592BBCD-B7D8-415E-92D2-F88E6B00727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1C992-828E-4AEF-9CB8-AB427A01C732}" type="sibTrans" cxnId="{7592BBCD-B7D8-415E-92D2-F88E6B00727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1A922-59BA-43DC-BCD8-02F2D0D64235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>
            <a:buFont typeface="+mj-lt"/>
            <a:buAutoNum type="arabicPeriod"/>
          </a:pPr>
          <a:r>
            <a:rPr lang="es-419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 de Marca Percibido desde el Consumidor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A60DC-2CC5-47F1-984F-6F179E3E462A}" type="parTrans" cxnId="{9FD28C5B-D59B-4DA2-BE79-5966A589BFDC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89F6D-4368-4BCA-BDDF-4EEA74E059F1}" type="sibTrans" cxnId="{9FD28C5B-D59B-4DA2-BE79-5966A589BFDC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EDBF5-002C-4CFE-8ACB-3724162E8849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s-419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valor de la marca puede generar una serie de beneficios como: la lealtad que presenta el consumidor, reducción de la elasticidad de la demanda ante una variación positiva o incremento en los precios y una menor vulnerabilidad con respecto a las demás empresas o negocios de su sector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9265E-8DCC-4F93-B7AD-C1BCDDBE28AD}" type="parTrans" cxnId="{C3F40662-F7C5-4055-B081-1C31910FED42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07286-EC9B-4EBA-96F0-F0BB8495324C}" type="sibTrans" cxnId="{C3F40662-F7C5-4055-B081-1C31910FED42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236B5-B695-4CF3-B177-65664ABAE461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>
            <a:buFont typeface="+mj-lt"/>
            <a:buAutoNum type="arabicPeriod"/>
          </a:pPr>
          <a:r>
            <a:rPr lang="es-419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Marca como recurso de las </a:t>
          </a:r>
          <a:r>
            <a:rPr lang="es-419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organizaciones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E77F726-D526-4AC6-8A3F-525C6870AE86}" type="sibTrans" cxnId="{A723FF5D-404A-4087-ADD7-BDA71B5C473F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D3CE9-BBB4-4DCC-B67F-5094E321D69F}" type="parTrans" cxnId="{A723FF5D-404A-4087-ADD7-BDA71B5C473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49C2C-CBAD-4867-A8D1-FD94810462AC}" type="pres">
      <dgm:prSet presAssocID="{72123E2B-3827-42AD-A7AB-89A1ACB7EBF7}" presName="outerComposite" presStyleCnt="0">
        <dgm:presLayoutVars>
          <dgm:chMax val="5"/>
          <dgm:dir/>
          <dgm:resizeHandles val="exact"/>
        </dgm:presLayoutVars>
      </dgm:prSet>
      <dgm:spPr/>
    </dgm:pt>
    <dgm:pt modelId="{D19030A0-B90B-4884-A243-2F3C673038D1}" type="pres">
      <dgm:prSet presAssocID="{72123E2B-3827-42AD-A7AB-89A1ACB7EBF7}" presName="dummyMaxCanvas" presStyleCnt="0">
        <dgm:presLayoutVars/>
      </dgm:prSet>
      <dgm:spPr/>
    </dgm:pt>
    <dgm:pt modelId="{96374ABC-5B64-4FB0-9250-B6C4FB98570E}" type="pres">
      <dgm:prSet presAssocID="{72123E2B-3827-42AD-A7AB-89A1ACB7EBF7}" presName="TwoNodes_1" presStyleLbl="node1" presStyleIdx="0" presStyleCnt="2">
        <dgm:presLayoutVars>
          <dgm:bulletEnabled val="1"/>
        </dgm:presLayoutVars>
      </dgm:prSet>
      <dgm:spPr/>
    </dgm:pt>
    <dgm:pt modelId="{9A4C23A5-3390-4456-AF3A-7E8858D21334}" type="pres">
      <dgm:prSet presAssocID="{72123E2B-3827-42AD-A7AB-89A1ACB7EBF7}" presName="TwoNodes_2" presStyleLbl="node1" presStyleIdx="1" presStyleCnt="2">
        <dgm:presLayoutVars>
          <dgm:bulletEnabled val="1"/>
        </dgm:presLayoutVars>
      </dgm:prSet>
      <dgm:spPr/>
    </dgm:pt>
    <dgm:pt modelId="{E5273E73-1B9B-42C3-A7D2-074B1BE4625D}" type="pres">
      <dgm:prSet presAssocID="{72123E2B-3827-42AD-A7AB-89A1ACB7EBF7}" presName="TwoConn_1-2" presStyleLbl="fgAccFollowNode1" presStyleIdx="0" presStyleCnt="1">
        <dgm:presLayoutVars>
          <dgm:bulletEnabled val="1"/>
        </dgm:presLayoutVars>
      </dgm:prSet>
      <dgm:spPr/>
    </dgm:pt>
    <dgm:pt modelId="{616380DF-D1D1-4EBB-9E7C-512D7CB1307F}" type="pres">
      <dgm:prSet presAssocID="{72123E2B-3827-42AD-A7AB-89A1ACB7EBF7}" presName="TwoNodes_1_text" presStyleLbl="node1" presStyleIdx="1" presStyleCnt="2">
        <dgm:presLayoutVars>
          <dgm:bulletEnabled val="1"/>
        </dgm:presLayoutVars>
      </dgm:prSet>
      <dgm:spPr/>
    </dgm:pt>
    <dgm:pt modelId="{A60EF638-D9AD-46D3-9776-6D35509B2D96}" type="pres">
      <dgm:prSet presAssocID="{72123E2B-3827-42AD-A7AB-89A1ACB7EBF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FB09D02-9C6B-4A4A-931C-C0C1F52D2780}" type="presOf" srcId="{B98EDBF5-002C-4CFE-8ACB-3724162E8849}" destId="{A60EF638-D9AD-46D3-9776-6D35509B2D96}" srcOrd="1" destOrd="1" presId="urn:microsoft.com/office/officeart/2005/8/layout/vProcess5"/>
    <dgm:cxn modelId="{5250FE16-F624-4AEF-A44E-4BBB46E8FBE3}" type="presOf" srcId="{D1B236B5-B695-4CF3-B177-65664ABAE461}" destId="{96374ABC-5B64-4FB0-9250-B6C4FB98570E}" srcOrd="0" destOrd="0" presId="urn:microsoft.com/office/officeart/2005/8/layout/vProcess5"/>
    <dgm:cxn modelId="{B330E123-1314-4537-9A03-C99929F24DD8}" type="presOf" srcId="{D081A922-59BA-43DC-BCD8-02F2D0D64235}" destId="{9A4C23A5-3390-4456-AF3A-7E8858D21334}" srcOrd="0" destOrd="0" presId="urn:microsoft.com/office/officeart/2005/8/layout/vProcess5"/>
    <dgm:cxn modelId="{46298931-3FBB-463B-9289-3F16F3DBA505}" type="presOf" srcId="{B98EDBF5-002C-4CFE-8ACB-3724162E8849}" destId="{9A4C23A5-3390-4456-AF3A-7E8858D21334}" srcOrd="0" destOrd="1" presId="urn:microsoft.com/office/officeart/2005/8/layout/vProcess5"/>
    <dgm:cxn modelId="{EB4F5A3A-12FE-46CF-AFD1-5F6BBF47B2A7}" type="presOf" srcId="{72123E2B-3827-42AD-A7AB-89A1ACB7EBF7}" destId="{C1049C2C-CBAD-4867-A8D1-FD94810462AC}" srcOrd="0" destOrd="0" presId="urn:microsoft.com/office/officeart/2005/8/layout/vProcess5"/>
    <dgm:cxn modelId="{9FD28C5B-D59B-4DA2-BE79-5966A589BFDC}" srcId="{72123E2B-3827-42AD-A7AB-89A1ACB7EBF7}" destId="{D081A922-59BA-43DC-BCD8-02F2D0D64235}" srcOrd="1" destOrd="0" parTransId="{C93A60DC-2CC5-47F1-984F-6F179E3E462A}" sibTransId="{B8089F6D-4368-4BCA-BDDF-4EEA74E059F1}"/>
    <dgm:cxn modelId="{A723FF5D-404A-4087-ADD7-BDA71B5C473F}" srcId="{72123E2B-3827-42AD-A7AB-89A1ACB7EBF7}" destId="{D1B236B5-B695-4CF3-B177-65664ABAE461}" srcOrd="0" destOrd="0" parTransId="{CE8D3CE9-BBB4-4DCC-B67F-5094E321D69F}" sibTransId="{1E77F726-D526-4AC6-8A3F-525C6870AE86}"/>
    <dgm:cxn modelId="{C3F40662-F7C5-4055-B081-1C31910FED42}" srcId="{D081A922-59BA-43DC-BCD8-02F2D0D64235}" destId="{B98EDBF5-002C-4CFE-8ACB-3724162E8849}" srcOrd="0" destOrd="0" parTransId="{80A9265E-8DCC-4F93-B7AD-C1BCDDBE28AD}" sibTransId="{B3707286-EC9B-4EBA-96F0-F0BB8495324C}"/>
    <dgm:cxn modelId="{4DAB9554-991A-44F6-B75B-60D64E00F158}" type="presOf" srcId="{D081A922-59BA-43DC-BCD8-02F2D0D64235}" destId="{A60EF638-D9AD-46D3-9776-6D35509B2D96}" srcOrd="1" destOrd="0" presId="urn:microsoft.com/office/officeart/2005/8/layout/vProcess5"/>
    <dgm:cxn modelId="{D74D318F-1799-47EE-9596-FFCFE2336051}" type="presOf" srcId="{D1B236B5-B695-4CF3-B177-65664ABAE461}" destId="{616380DF-D1D1-4EBB-9E7C-512D7CB1307F}" srcOrd="1" destOrd="0" presId="urn:microsoft.com/office/officeart/2005/8/layout/vProcess5"/>
    <dgm:cxn modelId="{E31BDAC3-6755-43E6-A5E4-397F161A349A}" type="presOf" srcId="{648F3534-BF8C-4A79-9874-35818846B69D}" destId="{96374ABC-5B64-4FB0-9250-B6C4FB98570E}" srcOrd="0" destOrd="1" presId="urn:microsoft.com/office/officeart/2005/8/layout/vProcess5"/>
    <dgm:cxn modelId="{7592BBCD-B7D8-415E-92D2-F88E6B007274}" srcId="{D1B236B5-B695-4CF3-B177-65664ABAE461}" destId="{648F3534-BF8C-4A79-9874-35818846B69D}" srcOrd="0" destOrd="0" parTransId="{716DCBFF-A017-4B63-8DF2-5EFF7A7DF0B1}" sibTransId="{1461C992-828E-4AEF-9CB8-AB427A01C732}"/>
    <dgm:cxn modelId="{ED730AE2-B920-4723-9F43-C653162BC4D9}" type="presOf" srcId="{648F3534-BF8C-4A79-9874-35818846B69D}" destId="{616380DF-D1D1-4EBB-9E7C-512D7CB1307F}" srcOrd="1" destOrd="1" presId="urn:microsoft.com/office/officeart/2005/8/layout/vProcess5"/>
    <dgm:cxn modelId="{9BA189F2-72F3-47E4-A44E-1B387B166CE7}" type="presOf" srcId="{1E77F726-D526-4AC6-8A3F-525C6870AE86}" destId="{E5273E73-1B9B-42C3-A7D2-074B1BE4625D}" srcOrd="0" destOrd="0" presId="urn:microsoft.com/office/officeart/2005/8/layout/vProcess5"/>
    <dgm:cxn modelId="{23A39E2C-8CA2-42D9-9064-A80FC41BAAEA}" type="presParOf" srcId="{C1049C2C-CBAD-4867-A8D1-FD94810462AC}" destId="{D19030A0-B90B-4884-A243-2F3C673038D1}" srcOrd="0" destOrd="0" presId="urn:microsoft.com/office/officeart/2005/8/layout/vProcess5"/>
    <dgm:cxn modelId="{D4237406-80DC-4BBC-9848-4D81FA625408}" type="presParOf" srcId="{C1049C2C-CBAD-4867-A8D1-FD94810462AC}" destId="{96374ABC-5B64-4FB0-9250-B6C4FB98570E}" srcOrd="1" destOrd="0" presId="urn:microsoft.com/office/officeart/2005/8/layout/vProcess5"/>
    <dgm:cxn modelId="{DBF229EA-EA02-4AF5-98F9-A6604617E315}" type="presParOf" srcId="{C1049C2C-CBAD-4867-A8D1-FD94810462AC}" destId="{9A4C23A5-3390-4456-AF3A-7E8858D21334}" srcOrd="2" destOrd="0" presId="urn:microsoft.com/office/officeart/2005/8/layout/vProcess5"/>
    <dgm:cxn modelId="{B8704CEC-0984-44FA-87BF-5530D8A699BF}" type="presParOf" srcId="{C1049C2C-CBAD-4867-A8D1-FD94810462AC}" destId="{E5273E73-1B9B-42C3-A7D2-074B1BE4625D}" srcOrd="3" destOrd="0" presId="urn:microsoft.com/office/officeart/2005/8/layout/vProcess5"/>
    <dgm:cxn modelId="{8B22D7EC-C6A7-46FD-9A7C-2220CF29D2AE}" type="presParOf" srcId="{C1049C2C-CBAD-4867-A8D1-FD94810462AC}" destId="{616380DF-D1D1-4EBB-9E7C-512D7CB1307F}" srcOrd="4" destOrd="0" presId="urn:microsoft.com/office/officeart/2005/8/layout/vProcess5"/>
    <dgm:cxn modelId="{99C95E40-08DC-464C-8017-E23F5EC927C8}" type="presParOf" srcId="{C1049C2C-CBAD-4867-A8D1-FD94810462AC}" destId="{A60EF638-D9AD-46D3-9776-6D35509B2D9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939FB-80BD-47EE-A9BB-D28ECB14A2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40EDADC-BDE2-4767-A2C4-FAE213DAD2A1}">
      <dgm:prSet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Situación de los graduados en el mercado laboral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4101C13-A042-41E9-832D-9CD1A06CAE04}" type="parTrans" cxnId="{B0A05908-C314-420C-8F7B-B94AF43326DB}">
      <dgm:prSet/>
      <dgm:spPr/>
      <dgm:t>
        <a:bodyPr/>
        <a:lstStyle/>
        <a:p>
          <a:endParaRPr lang="es-EC" sz="1400" b="0"/>
        </a:p>
      </dgm:t>
    </dgm:pt>
    <dgm:pt modelId="{7C70B0E9-B88F-467C-BAB9-E5DA84850FCF}" type="sibTrans" cxnId="{B0A05908-C314-420C-8F7B-B94AF43326DB}">
      <dgm:prSet/>
      <dgm:spPr/>
      <dgm:t>
        <a:bodyPr/>
        <a:lstStyle/>
        <a:p>
          <a:endParaRPr lang="es-EC" sz="1400" b="0"/>
        </a:p>
      </dgm:t>
    </dgm:pt>
    <dgm:pt modelId="{0A6D30AA-3F8C-451D-A2B1-A2FC2CB9EB05}">
      <dgm:prSet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algn="ctr"/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Relación</a:t>
          </a:r>
          <a:r>
            <a:rPr lang="es-419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s-419" sz="14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graduado</a:t>
          </a:r>
          <a:r>
            <a:rPr lang="es-419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la institución </a:t>
          </a:r>
          <a:endParaRPr lang="es-EC" sz="1400" b="0" kern="1200" dirty="0"/>
        </a:p>
      </dgm:t>
    </dgm:pt>
    <dgm:pt modelId="{CA1AF076-A231-4AED-AD7E-AC4D3C2D86DC}" type="parTrans" cxnId="{B2AD8C71-C545-4240-B711-EED6F9210966}">
      <dgm:prSet/>
      <dgm:spPr/>
      <dgm:t>
        <a:bodyPr/>
        <a:lstStyle/>
        <a:p>
          <a:endParaRPr lang="es-EC" sz="1400" b="0"/>
        </a:p>
      </dgm:t>
    </dgm:pt>
    <dgm:pt modelId="{1D80C5A6-2D96-4DDB-B80B-820A073B8999}" type="sibTrans" cxnId="{B2AD8C71-C545-4240-B711-EED6F9210966}">
      <dgm:prSet/>
      <dgm:spPr/>
      <dgm:t>
        <a:bodyPr/>
        <a:lstStyle/>
        <a:p>
          <a:endParaRPr lang="es-EC" sz="1400" b="0"/>
        </a:p>
      </dgm:t>
    </dgm:pt>
    <dgm:pt modelId="{06E8571A-8D44-401E-90EF-C2401A1446C5}">
      <dgm:prSet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Beneficios en el seguimiento a graduados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DDEF6A9-6EAD-43D4-9799-E7DC283E5074}" type="parTrans" cxnId="{5447CFED-B821-42A4-9BF0-02D679C508CE}">
      <dgm:prSet/>
      <dgm:spPr/>
      <dgm:t>
        <a:bodyPr/>
        <a:lstStyle/>
        <a:p>
          <a:endParaRPr lang="es-EC" sz="1400" b="0"/>
        </a:p>
      </dgm:t>
    </dgm:pt>
    <dgm:pt modelId="{4D0E8708-ABD5-4109-92A3-B3353993D59D}" type="sibTrans" cxnId="{5447CFED-B821-42A4-9BF0-02D679C508CE}">
      <dgm:prSet/>
      <dgm:spPr/>
      <dgm:t>
        <a:bodyPr/>
        <a:lstStyle/>
        <a:p>
          <a:endParaRPr lang="es-EC" sz="1400" b="0"/>
        </a:p>
      </dgm:t>
    </dgm:pt>
    <dgm:pt modelId="{F65A48A7-9490-4E6E-984C-1A91ACFA87F6}" type="pres">
      <dgm:prSet presAssocID="{CFA939FB-80BD-47EE-A9BB-D28ECB14A252}" presName="Name0" presStyleCnt="0">
        <dgm:presLayoutVars>
          <dgm:dir/>
          <dgm:animLvl val="lvl"/>
          <dgm:resizeHandles val="exact"/>
        </dgm:presLayoutVars>
      </dgm:prSet>
      <dgm:spPr/>
    </dgm:pt>
    <dgm:pt modelId="{4F553768-3684-49AE-B7A6-B66D88BA9F0A}" type="pres">
      <dgm:prSet presAssocID="{940EDADC-BDE2-4767-A2C4-FAE213DAD2A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2302093" y="505459"/>
          <a:ext cx="2554691" cy="1021876"/>
        </a:xfrm>
        <a:prstGeom prst="chevron">
          <a:avLst/>
        </a:prstGeom>
      </dgm:spPr>
    </dgm:pt>
    <dgm:pt modelId="{E8BF1BB1-2391-4938-A1D2-C9A0D2767336}" type="pres">
      <dgm:prSet presAssocID="{7C70B0E9-B88F-467C-BAB9-E5DA84850FCF}" presName="parTxOnlySpace" presStyleCnt="0"/>
      <dgm:spPr/>
    </dgm:pt>
    <dgm:pt modelId="{E2CFF930-4EF7-4292-AC4A-E8C109365E08}" type="pres">
      <dgm:prSet presAssocID="{0A6D30AA-3F8C-451D-A2B1-A2FC2CB9EB05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4601316" y="505459"/>
          <a:ext cx="2554691" cy="1021876"/>
        </a:xfrm>
        <a:prstGeom prst="chevron">
          <a:avLst/>
        </a:prstGeom>
      </dgm:spPr>
    </dgm:pt>
    <dgm:pt modelId="{5F237A29-862D-4B9B-9DC1-A763068B868F}" type="pres">
      <dgm:prSet presAssocID="{1D80C5A6-2D96-4DDB-B80B-820A073B8999}" presName="parTxOnlySpace" presStyleCnt="0"/>
      <dgm:spPr/>
    </dgm:pt>
    <dgm:pt modelId="{49E194CC-C676-40A4-8ABD-A2F1F967653C}" type="pres">
      <dgm:prSet presAssocID="{06E8571A-8D44-401E-90EF-C2401A1446C5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5346449" y="114176"/>
          <a:ext cx="2968895" cy="1187558"/>
        </a:xfrm>
        <a:prstGeom prst="chevron">
          <a:avLst/>
        </a:prstGeom>
      </dgm:spPr>
    </dgm:pt>
  </dgm:ptLst>
  <dgm:cxnLst>
    <dgm:cxn modelId="{B357EE07-8F4E-436A-84A4-F7C331CFB615}" type="presOf" srcId="{06E8571A-8D44-401E-90EF-C2401A1446C5}" destId="{49E194CC-C676-40A4-8ABD-A2F1F967653C}" srcOrd="0" destOrd="0" presId="urn:microsoft.com/office/officeart/2005/8/layout/chevron1"/>
    <dgm:cxn modelId="{B0A05908-C314-420C-8F7B-B94AF43326DB}" srcId="{CFA939FB-80BD-47EE-A9BB-D28ECB14A252}" destId="{940EDADC-BDE2-4767-A2C4-FAE213DAD2A1}" srcOrd="0" destOrd="0" parTransId="{D4101C13-A042-41E9-832D-9CD1A06CAE04}" sibTransId="{7C70B0E9-B88F-467C-BAB9-E5DA84850FCF}"/>
    <dgm:cxn modelId="{B2AD8C71-C545-4240-B711-EED6F9210966}" srcId="{CFA939FB-80BD-47EE-A9BB-D28ECB14A252}" destId="{0A6D30AA-3F8C-451D-A2B1-A2FC2CB9EB05}" srcOrd="1" destOrd="0" parTransId="{CA1AF076-A231-4AED-AD7E-AC4D3C2D86DC}" sibTransId="{1D80C5A6-2D96-4DDB-B80B-820A073B8999}"/>
    <dgm:cxn modelId="{1D3BB5B1-32B7-44A4-9E98-1935171DEA67}" type="presOf" srcId="{940EDADC-BDE2-4767-A2C4-FAE213DAD2A1}" destId="{4F553768-3684-49AE-B7A6-B66D88BA9F0A}" srcOrd="0" destOrd="0" presId="urn:microsoft.com/office/officeart/2005/8/layout/chevron1"/>
    <dgm:cxn modelId="{EF8A40DA-1B0B-400D-8311-D1834ADC8DD9}" type="presOf" srcId="{0A6D30AA-3F8C-451D-A2B1-A2FC2CB9EB05}" destId="{E2CFF930-4EF7-4292-AC4A-E8C109365E08}" srcOrd="0" destOrd="0" presId="urn:microsoft.com/office/officeart/2005/8/layout/chevron1"/>
    <dgm:cxn modelId="{5447CFED-B821-42A4-9BF0-02D679C508CE}" srcId="{CFA939FB-80BD-47EE-A9BB-D28ECB14A252}" destId="{06E8571A-8D44-401E-90EF-C2401A1446C5}" srcOrd="2" destOrd="0" parTransId="{CDDEF6A9-6EAD-43D4-9799-E7DC283E5074}" sibTransId="{4D0E8708-ABD5-4109-92A3-B3353993D59D}"/>
    <dgm:cxn modelId="{2FA498FD-BA32-4230-A768-A8CFDF823E5F}" type="presOf" srcId="{CFA939FB-80BD-47EE-A9BB-D28ECB14A252}" destId="{F65A48A7-9490-4E6E-984C-1A91ACFA87F6}" srcOrd="0" destOrd="0" presId="urn:microsoft.com/office/officeart/2005/8/layout/chevron1"/>
    <dgm:cxn modelId="{682B9E49-2602-4B76-8D73-04CDD0F4174E}" type="presParOf" srcId="{F65A48A7-9490-4E6E-984C-1A91ACFA87F6}" destId="{4F553768-3684-49AE-B7A6-B66D88BA9F0A}" srcOrd="0" destOrd="0" presId="urn:microsoft.com/office/officeart/2005/8/layout/chevron1"/>
    <dgm:cxn modelId="{B9270B09-F361-4A5D-B87A-C1EDF94E25FB}" type="presParOf" srcId="{F65A48A7-9490-4E6E-984C-1A91ACFA87F6}" destId="{E8BF1BB1-2391-4938-A1D2-C9A0D2767336}" srcOrd="1" destOrd="0" presId="urn:microsoft.com/office/officeart/2005/8/layout/chevron1"/>
    <dgm:cxn modelId="{3F054397-62A7-48BC-8786-8136613FA925}" type="presParOf" srcId="{F65A48A7-9490-4E6E-984C-1A91ACFA87F6}" destId="{E2CFF930-4EF7-4292-AC4A-E8C109365E08}" srcOrd="2" destOrd="0" presId="urn:microsoft.com/office/officeart/2005/8/layout/chevron1"/>
    <dgm:cxn modelId="{C3C8A171-3EDA-454D-ACA6-7516E4FADF08}" type="presParOf" srcId="{F65A48A7-9490-4E6E-984C-1A91ACFA87F6}" destId="{5F237A29-862D-4B9B-9DC1-A763068B868F}" srcOrd="3" destOrd="0" presId="urn:microsoft.com/office/officeart/2005/8/layout/chevron1"/>
    <dgm:cxn modelId="{44631123-F572-4F55-9910-9A61959F8553}" type="presParOf" srcId="{F65A48A7-9490-4E6E-984C-1A91ACFA87F6}" destId="{49E194CC-C676-40A4-8ABD-A2F1F967653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6FA1-040D-409F-842F-9B4E2DF6A47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262C662-E66E-407C-8462-DB0CECCD150C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Constitución de la República del Ecuador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295C9-DD6C-4DD7-BB68-5A16DDAC2BB1}" type="parTrans" cxnId="{EF29CEEF-2100-46A9-A460-2F391CB3B29C}">
      <dgm:prSet/>
      <dgm:spPr/>
      <dgm:t>
        <a:bodyPr/>
        <a:lstStyle/>
        <a:p>
          <a:endParaRPr lang="es-EC"/>
        </a:p>
      </dgm:t>
    </dgm:pt>
    <dgm:pt modelId="{B91B6291-EF90-4DA7-B542-7B1969469E5B}" type="sibTrans" cxnId="{EF29CEEF-2100-46A9-A460-2F391CB3B29C}">
      <dgm:prSet/>
      <dgm:spPr/>
      <dgm:t>
        <a:bodyPr/>
        <a:lstStyle/>
        <a:p>
          <a:endParaRPr lang="es-EC"/>
        </a:p>
      </dgm:t>
    </dgm:pt>
    <dgm:pt modelId="{79C61189-B51E-44A1-9D41-87DA12CEF070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29.- EI Estado garantizará la libertad de enseñanza, la libertad de cátedra en la educación superior, y el derecho de las personas de aprender en su propia lengua y ámbito cultural</a:t>
          </a:r>
          <a:endParaRPr lang="es-EC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DE0B2A7-9881-4E18-B2E2-554FA490682D}" type="parTrans" cxnId="{D6755769-4B3C-4A1E-BEE6-F670C90DAED2}">
      <dgm:prSet/>
      <dgm:spPr/>
      <dgm:t>
        <a:bodyPr/>
        <a:lstStyle/>
        <a:p>
          <a:endParaRPr lang="es-EC"/>
        </a:p>
      </dgm:t>
    </dgm:pt>
    <dgm:pt modelId="{73A0D3AD-9127-4CDD-93B9-B9DB57CF4F32}" type="sibTrans" cxnId="{D6755769-4B3C-4A1E-BEE6-F670C90DAED2}">
      <dgm:prSet/>
      <dgm:spPr/>
      <dgm:t>
        <a:bodyPr/>
        <a:lstStyle/>
        <a:p>
          <a:endParaRPr lang="es-EC"/>
        </a:p>
      </dgm:t>
    </dgm:pt>
    <dgm:pt modelId="{98488631-2FC3-46ED-ACA0-625344A8B315}">
      <dgm:prSet phldrT="[Texto]" custT="1"/>
      <dgm:spPr>
        <a:noFill/>
        <a:ln>
          <a:noFill/>
        </a:ln>
        <a:effectLst/>
      </dgm:spPr>
      <dgm:t>
        <a:bodyPr spcFirstLastPara="0" vert="horz" wrap="square" lIns="83820" tIns="83820" rIns="83820" bIns="83820" numCol="1" spcCol="1270" anchor="b" anchorCtr="0"/>
        <a:lstStyle/>
        <a:p>
          <a:pPr>
            <a:buFont typeface="+mj-lt"/>
            <a:buAutoNum type="arabicPeriod"/>
          </a:pPr>
          <a:r>
            <a:rPr lang="es-419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Ley</a:t>
          </a:r>
          <a:r>
            <a:rPr lang="es-419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Orgánica de Educación Superior (LOES)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C2022-AD78-419A-9155-C20E0376E0C6}" type="parTrans" cxnId="{0991F084-4BB2-4AF7-B2DA-C02598F2DB51}">
      <dgm:prSet/>
      <dgm:spPr/>
      <dgm:t>
        <a:bodyPr/>
        <a:lstStyle/>
        <a:p>
          <a:endParaRPr lang="es-EC"/>
        </a:p>
      </dgm:t>
    </dgm:pt>
    <dgm:pt modelId="{F51F475C-D69F-457D-825E-4E36DA4CE7AE}" type="sibTrans" cxnId="{0991F084-4BB2-4AF7-B2DA-C02598F2DB51}">
      <dgm:prSet/>
      <dgm:spPr/>
      <dgm:t>
        <a:bodyPr/>
        <a:lstStyle/>
        <a:p>
          <a:endParaRPr lang="es-EC"/>
        </a:p>
      </dgm:t>
    </dgm:pt>
    <dgm:pt modelId="{70028051-09D5-4168-9F3C-B826BDDEE469}">
      <dgm:prSet phldrT="[Texto]"/>
      <dgm:spPr/>
      <dgm:t>
        <a:bodyPr/>
        <a:lstStyle/>
        <a:p>
          <a:r>
            <a:rPr lang="es-419" b="1" dirty="0">
              <a:latin typeface="Times New Roman" panose="02020603050405020304" pitchFamily="18" charset="0"/>
              <a:cs typeface="Times New Roman" panose="02020603050405020304" pitchFamily="18" charset="0"/>
            </a:rPr>
            <a:t>Art. 96.- Aseguramiento interno de la calidad.-</a:t>
          </a:r>
          <a:r>
            <a:rPr lang="es-419" dirty="0">
              <a:latin typeface="Times New Roman" panose="02020603050405020304" pitchFamily="18" charset="0"/>
              <a:cs typeface="Times New Roman" panose="02020603050405020304" pitchFamily="18" charset="0"/>
            </a:rPr>
            <a:t> El aseguramiento interno de la calidad es un conjunto de acciones que llevan a cabo las instituciones de educación superior, con la finalidad de desarrollar y aplicar políticas efectivas para promover el desarrollo constante de la calidad de las carreras, programas académicos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2E848-5584-4F37-A5CC-4D60396DCD09}" type="parTrans" cxnId="{985B3598-DF37-4930-9663-D4C00C154FCA}">
      <dgm:prSet/>
      <dgm:spPr/>
      <dgm:t>
        <a:bodyPr/>
        <a:lstStyle/>
        <a:p>
          <a:endParaRPr lang="es-EC"/>
        </a:p>
      </dgm:t>
    </dgm:pt>
    <dgm:pt modelId="{30D30688-A854-4CF4-90F3-375688734AAA}" type="sibTrans" cxnId="{985B3598-DF37-4930-9663-D4C00C154FCA}">
      <dgm:prSet/>
      <dgm:spPr/>
      <dgm:t>
        <a:bodyPr/>
        <a:lstStyle/>
        <a:p>
          <a:endParaRPr lang="es-EC"/>
        </a:p>
      </dgm:t>
    </dgm:pt>
    <dgm:pt modelId="{F2905934-F730-47D0-B3E2-4157ED638A47}">
      <dgm:prSet phldrT="[Texto]" custT="1"/>
      <dgm:spPr/>
      <dgm:t>
        <a:bodyPr/>
        <a:lstStyle/>
        <a:p>
          <a:r>
            <a:rPr lang="es-EC" sz="2000" b="0" dirty="0"/>
            <a:t>Art. 142.- Sistema de seguimiento a graduados</a:t>
          </a:r>
        </a:p>
      </dgm:t>
    </dgm:pt>
    <dgm:pt modelId="{A2C2C8EB-59C7-441D-BAA0-CBE795B809D8}" type="parTrans" cxnId="{BCFB7878-FE85-4982-8D0F-EB7F1BDCBBE0}">
      <dgm:prSet/>
      <dgm:spPr/>
      <dgm:t>
        <a:bodyPr/>
        <a:lstStyle/>
        <a:p>
          <a:endParaRPr lang="es-EC"/>
        </a:p>
      </dgm:t>
    </dgm:pt>
    <dgm:pt modelId="{7CCCFAC5-FB11-4BEE-913F-9EA39E1FD8AE}" type="sibTrans" cxnId="{BCFB7878-FE85-4982-8D0F-EB7F1BDCBBE0}">
      <dgm:prSet/>
      <dgm:spPr/>
      <dgm:t>
        <a:bodyPr/>
        <a:lstStyle/>
        <a:p>
          <a:endParaRPr lang="es-EC"/>
        </a:p>
      </dgm:t>
    </dgm:pt>
    <dgm:pt modelId="{9DD978DA-3D6B-42D6-9B43-5A8C58ACC767}">
      <dgm:prSet phldrT="[Texto]"/>
      <dgm:spPr/>
      <dgm:t>
        <a:bodyPr/>
        <a:lstStyle/>
        <a:p>
          <a:r>
            <a:rPr lang="es-EC" dirty="0"/>
            <a:t>Todas las instituciones del sistema de educación superior, públicas y particulares, deberán instrumentar un sistema de seguimiento a sus graduados y sus resultados serán remitidos para conocimiento del Consejo de Evaluación, Acreditación y Aseguramiento de la Calidad de la Educación Superior</a:t>
          </a:r>
        </a:p>
      </dgm:t>
    </dgm:pt>
    <dgm:pt modelId="{FBBDE14E-56DD-4F95-8990-35488BE2B4B0}" type="parTrans" cxnId="{5EE413E0-40D1-42C5-8C2C-9A6A9E446273}">
      <dgm:prSet/>
      <dgm:spPr/>
      <dgm:t>
        <a:bodyPr/>
        <a:lstStyle/>
        <a:p>
          <a:endParaRPr lang="es-EC"/>
        </a:p>
      </dgm:t>
    </dgm:pt>
    <dgm:pt modelId="{CEC4E927-5978-4C13-9152-3C89BCA3C666}" type="sibTrans" cxnId="{5EE413E0-40D1-42C5-8C2C-9A6A9E446273}">
      <dgm:prSet/>
      <dgm:spPr/>
      <dgm:t>
        <a:bodyPr/>
        <a:lstStyle/>
        <a:p>
          <a:endParaRPr lang="es-EC"/>
        </a:p>
      </dgm:t>
    </dgm:pt>
    <dgm:pt modelId="{6C10AAA1-8DC9-4EA0-AF9C-0AC69FC4E27C}" type="pres">
      <dgm:prSet presAssocID="{D58F6FA1-040D-409F-842F-9B4E2DF6A479}" presName="Name0" presStyleCnt="0">
        <dgm:presLayoutVars>
          <dgm:chMax/>
          <dgm:chPref/>
          <dgm:dir/>
        </dgm:presLayoutVars>
      </dgm:prSet>
      <dgm:spPr/>
    </dgm:pt>
    <dgm:pt modelId="{E3C8B12C-DAA8-4491-8105-83D5C0C98C66}" type="pres">
      <dgm:prSet presAssocID="{7262C662-E66E-407C-8462-DB0CECCD150C}" presName="parenttextcomposite" presStyleCnt="0"/>
      <dgm:spPr/>
    </dgm:pt>
    <dgm:pt modelId="{15C74055-43B1-4A21-84CD-52BE37FAE145}" type="pres">
      <dgm:prSet presAssocID="{7262C662-E66E-407C-8462-DB0CECCD150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3484F40-A268-4D3C-ABEA-B21CE617FB3A}" type="pres">
      <dgm:prSet presAssocID="{7262C662-E66E-407C-8462-DB0CECCD150C}" presName="composite" presStyleCnt="0"/>
      <dgm:spPr/>
    </dgm:pt>
    <dgm:pt modelId="{B38970BD-0024-4A44-9CE0-73733BF2F197}" type="pres">
      <dgm:prSet presAssocID="{7262C662-E66E-407C-8462-DB0CECCD150C}" presName="chevron1" presStyleLbl="alignNode1" presStyleIdx="0" presStyleCnt="21"/>
      <dgm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B04F7061-B855-47F3-86E7-4366A966410E}" type="pres">
      <dgm:prSet presAssocID="{7262C662-E66E-407C-8462-DB0CECCD150C}" presName="chevron2" presStyleLbl="alignNode1" presStyleIdx="1" presStyleCnt="21"/>
      <dgm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90228B12-773F-4ECB-B9BF-4D1C177FF17C}" type="pres">
      <dgm:prSet presAssocID="{7262C662-E66E-407C-8462-DB0CECCD150C}" presName="chevron3" presStyleLbl="alignNode1" presStyleIdx="2" presStyleCnt="21"/>
      <dgm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990CEC54-BC1E-4620-9D11-02D8FC51E052}" type="pres">
      <dgm:prSet presAssocID="{7262C662-E66E-407C-8462-DB0CECCD150C}" presName="chevron4" presStyleLbl="alignNode1" presStyleIdx="3" presStyleCnt="21"/>
      <dgm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AF28D4A4-D7CD-4CA4-8BE6-D77C3782336C}" type="pres">
      <dgm:prSet presAssocID="{7262C662-E66E-407C-8462-DB0CECCD150C}" presName="chevron5" presStyleLbl="alignNode1" presStyleIdx="4" presStyleCnt="21"/>
      <dgm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9D263E47-4303-459F-B476-4607738AD204}" type="pres">
      <dgm:prSet presAssocID="{7262C662-E66E-407C-8462-DB0CECCD150C}" presName="chevron6" presStyleLbl="alignNode1" presStyleIdx="5" presStyleCnt="21"/>
      <dgm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72CF0E64-9B3C-42C1-BEEC-814AEF30DF90}" type="pres">
      <dgm:prSet presAssocID="{7262C662-E66E-407C-8462-DB0CECCD150C}" presName="chevron7" presStyleLbl="alignNode1" presStyleIdx="6" presStyleCnt="21"/>
      <dgm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2838F625-7CB4-4CAA-AE45-359303BAC4A2}" type="pres">
      <dgm:prSet presAssocID="{7262C662-E66E-407C-8462-DB0CECCD150C}" presName="childtext" presStyleLbl="solidFgAcc1" presStyleIdx="0" presStyleCnt="3">
        <dgm:presLayoutVars>
          <dgm:chMax/>
          <dgm:chPref val="0"/>
          <dgm:bulletEnabled val="1"/>
        </dgm:presLayoutVars>
      </dgm:prSet>
      <dgm:spPr>
        <a:xfrm>
          <a:off x="661227" y="691486"/>
          <a:ext cx="6397170" cy="935566"/>
        </a:xfrm>
        <a:prstGeom prst="rect">
          <a:avLst/>
        </a:prstGeom>
      </dgm:spPr>
    </dgm:pt>
    <dgm:pt modelId="{D2CEBC61-AA64-4D4A-A826-DE80600F6552}" type="pres">
      <dgm:prSet presAssocID="{B91B6291-EF90-4DA7-B542-7B1969469E5B}" presName="sibTrans" presStyleCnt="0"/>
      <dgm:spPr/>
    </dgm:pt>
    <dgm:pt modelId="{59179464-5194-45D2-A199-58AC38C821FD}" type="pres">
      <dgm:prSet presAssocID="{98488631-2FC3-46ED-ACA0-625344A8B315}" presName="parenttextcomposite" presStyleCnt="0"/>
      <dgm:spPr/>
    </dgm:pt>
    <dgm:pt modelId="{3213B7D1-C29B-4F6E-B9DA-35858D4A2931}" type="pres">
      <dgm:prSet presAssocID="{98488631-2FC3-46ED-ACA0-625344A8B315}" presName="parenttext" presStyleLbl="revTx" presStyleIdx="1" presStyleCnt="3">
        <dgm:presLayoutVars>
          <dgm:chMax/>
          <dgm:chPref val="2"/>
          <dgm:bulletEnabled val="1"/>
        </dgm:presLayoutVars>
      </dgm:prSet>
      <dgm:spPr>
        <a:xfrm>
          <a:off x="1372354" y="1541681"/>
          <a:ext cx="5343738" cy="485794"/>
        </a:xfrm>
        <a:prstGeom prst="rect">
          <a:avLst/>
        </a:prstGeom>
      </dgm:spPr>
    </dgm:pt>
    <dgm:pt modelId="{C8E43A5E-9DAD-450D-9B8D-62F20289F2AD}" type="pres">
      <dgm:prSet presAssocID="{98488631-2FC3-46ED-ACA0-625344A8B315}" presName="composite" presStyleCnt="0"/>
      <dgm:spPr/>
    </dgm:pt>
    <dgm:pt modelId="{F9CF5FA9-8DBB-4843-A780-226865455AEA}" type="pres">
      <dgm:prSet presAssocID="{98488631-2FC3-46ED-ACA0-625344A8B315}" presName="chevron1" presStyleLbl="alignNode1" presStyleIdx="7" presStyleCnt="21"/>
      <dgm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F0068D7E-D2A7-4618-B972-CC1194FB120B}" type="pres">
      <dgm:prSet presAssocID="{98488631-2FC3-46ED-ACA0-625344A8B315}" presName="chevron2" presStyleLbl="alignNode1" presStyleIdx="8" presStyleCnt="21"/>
      <dgm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7919E4A2-2724-427E-87F4-93F50E17ED79}" type="pres">
      <dgm:prSet presAssocID="{98488631-2FC3-46ED-ACA0-625344A8B315}" presName="chevron3" presStyleLbl="alignNode1" presStyleIdx="9" presStyleCnt="21"/>
      <dgm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4480C02F-B4C8-4F46-B5CA-AE1271452900}" type="pres">
      <dgm:prSet presAssocID="{98488631-2FC3-46ED-ACA0-625344A8B315}" presName="chevron4" presStyleLbl="alignNode1" presStyleIdx="10" presStyleCnt="21"/>
      <dgm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C2E96F5A-6A9E-4420-B652-06113E45DF6D}" type="pres">
      <dgm:prSet presAssocID="{98488631-2FC3-46ED-ACA0-625344A8B315}" presName="chevron5" presStyleLbl="alignNode1" presStyleIdx="11" presStyleCnt="21"/>
      <dgm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18A31FB3-0560-4C50-B623-E404B83C9D33}" type="pres">
      <dgm:prSet presAssocID="{98488631-2FC3-46ED-ACA0-625344A8B315}" presName="chevron6" presStyleLbl="alignNode1" presStyleIdx="12" presStyleCnt="21"/>
      <dgm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F8AC0D5E-15A5-408C-932D-2695DA735293}" type="pres">
      <dgm:prSet presAssocID="{98488631-2FC3-46ED-ACA0-625344A8B315}" presName="chevron7" presStyleLbl="alignNode1" presStyleIdx="13" presStyleCnt="21"/>
      <dgm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9359DCE6-5E18-4A01-B1B5-2F06D02F122E}" type="pres">
      <dgm:prSet presAssocID="{98488631-2FC3-46ED-ACA0-625344A8B315}" presName="childtext" presStyleLbl="solidFgAcc1" presStyleIdx="1" presStyleCnt="3" custLinFactNeighborX="-276" custLinFactNeighborY="-1189">
        <dgm:presLayoutVars>
          <dgm:chMax/>
          <dgm:chPref val="0"/>
          <dgm:bulletEnabled val="1"/>
        </dgm:presLayoutVars>
      </dgm:prSet>
      <dgm:spPr/>
    </dgm:pt>
    <dgm:pt modelId="{C7B670D6-1381-478E-B49B-8C46C6A7DDE6}" type="pres">
      <dgm:prSet presAssocID="{F51F475C-D69F-457D-825E-4E36DA4CE7AE}" presName="sibTrans" presStyleCnt="0"/>
      <dgm:spPr/>
    </dgm:pt>
    <dgm:pt modelId="{08AE5FBD-0BA2-45E6-9B83-770D320641F4}" type="pres">
      <dgm:prSet presAssocID="{F2905934-F730-47D0-B3E2-4157ED638A47}" presName="parenttextcomposite" presStyleCnt="0"/>
      <dgm:spPr/>
    </dgm:pt>
    <dgm:pt modelId="{B60D87DF-63DF-4446-9CBB-CB610808494C}" type="pres">
      <dgm:prSet presAssocID="{F2905934-F730-47D0-B3E2-4157ED638A4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8C80BB29-8537-4231-8F92-D9E1CE01699A}" type="pres">
      <dgm:prSet presAssocID="{F2905934-F730-47D0-B3E2-4157ED638A47}" presName="composite" presStyleCnt="0"/>
      <dgm:spPr/>
    </dgm:pt>
    <dgm:pt modelId="{37FBF4C0-C00E-4256-A540-8A54DDF80423}" type="pres">
      <dgm:prSet presAssocID="{F2905934-F730-47D0-B3E2-4157ED638A47}" presName="chevron1" presStyleLbl="alignNode1" presStyleIdx="14" presStyleCnt="21"/>
      <dgm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C1BCA9D3-DD80-4018-BE85-9666AF2CC98A}" type="pres">
      <dgm:prSet presAssocID="{F2905934-F730-47D0-B3E2-4157ED638A47}" presName="chevron2" presStyleLbl="alignNode1" presStyleIdx="15" presStyleCnt="21"/>
      <dgm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192EA4B4-EBFF-4812-96F2-688688D1BA86}" type="pres">
      <dgm:prSet presAssocID="{F2905934-F730-47D0-B3E2-4157ED638A47}" presName="chevron3" presStyleLbl="alignNode1" presStyleIdx="16" presStyleCnt="21"/>
      <dgm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1DD32D6A-DE49-4E7C-820A-F74BEE92AA8D}" type="pres">
      <dgm:prSet presAssocID="{F2905934-F730-47D0-B3E2-4157ED638A47}" presName="chevron4" presStyleLbl="alignNode1" presStyleIdx="17" presStyleCnt="21"/>
      <dgm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C210BAC7-537A-4BA7-847D-50E827603BF7}" type="pres">
      <dgm:prSet presAssocID="{F2905934-F730-47D0-B3E2-4157ED638A47}" presName="chevron5" presStyleLbl="alignNode1" presStyleIdx="18" presStyleCnt="21"/>
      <dgm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0F21ED5E-76D7-468D-8566-B5AE4218CC52}" type="pres">
      <dgm:prSet presAssocID="{F2905934-F730-47D0-B3E2-4157ED638A47}" presName="chevron6" presStyleLbl="alignNode1" presStyleIdx="19" presStyleCnt="21"/>
      <dgm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0F1B5ABF-28C8-4F77-B2C1-24E843BFD96B}" type="pres">
      <dgm:prSet presAssocID="{F2905934-F730-47D0-B3E2-4157ED638A47}" presName="chevron7" presStyleLbl="alignNode1" presStyleIdx="20" presStyleCnt="21"/>
      <dgm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012DE069-1FB1-4438-9896-E982A784960D}" type="pres">
      <dgm:prSet presAssocID="{F2905934-F730-47D0-B3E2-4157ED638A4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14CA016-3626-4C67-B077-793CDA141994}" type="presOf" srcId="{7262C662-E66E-407C-8462-DB0CECCD150C}" destId="{15C74055-43B1-4A21-84CD-52BE37FAE145}" srcOrd="0" destOrd="0" presId="urn:microsoft.com/office/officeart/2008/layout/VerticalAccentList"/>
    <dgm:cxn modelId="{84C1CD39-07CE-410F-AD39-D5D241F27D55}" type="presOf" srcId="{98488631-2FC3-46ED-ACA0-625344A8B315}" destId="{3213B7D1-C29B-4F6E-B9DA-35858D4A2931}" srcOrd="0" destOrd="0" presId="urn:microsoft.com/office/officeart/2008/layout/VerticalAccentList"/>
    <dgm:cxn modelId="{B150C943-285F-4FE1-BA9B-D87FFA93E4B5}" type="presOf" srcId="{D58F6FA1-040D-409F-842F-9B4E2DF6A479}" destId="{6C10AAA1-8DC9-4EA0-AF9C-0AC69FC4E27C}" srcOrd="0" destOrd="0" presId="urn:microsoft.com/office/officeart/2008/layout/VerticalAccentList"/>
    <dgm:cxn modelId="{D6755769-4B3C-4A1E-BEE6-F670C90DAED2}" srcId="{7262C662-E66E-407C-8462-DB0CECCD150C}" destId="{79C61189-B51E-44A1-9D41-87DA12CEF070}" srcOrd="0" destOrd="0" parTransId="{5DE0B2A7-9881-4E18-B2E2-554FA490682D}" sibTransId="{73A0D3AD-9127-4CDD-93B9-B9DB57CF4F32}"/>
    <dgm:cxn modelId="{AF6DA676-DE1B-40C9-AD29-DB9DB438940E}" type="presOf" srcId="{F2905934-F730-47D0-B3E2-4157ED638A47}" destId="{B60D87DF-63DF-4446-9CBB-CB610808494C}" srcOrd="0" destOrd="0" presId="urn:microsoft.com/office/officeart/2008/layout/VerticalAccentList"/>
    <dgm:cxn modelId="{BCFB7878-FE85-4982-8D0F-EB7F1BDCBBE0}" srcId="{D58F6FA1-040D-409F-842F-9B4E2DF6A479}" destId="{F2905934-F730-47D0-B3E2-4157ED638A47}" srcOrd="2" destOrd="0" parTransId="{A2C2C8EB-59C7-441D-BAA0-CBE795B809D8}" sibTransId="{7CCCFAC5-FB11-4BEE-913F-9EA39E1FD8AE}"/>
    <dgm:cxn modelId="{0991F084-4BB2-4AF7-B2DA-C02598F2DB51}" srcId="{D58F6FA1-040D-409F-842F-9B4E2DF6A479}" destId="{98488631-2FC3-46ED-ACA0-625344A8B315}" srcOrd="1" destOrd="0" parTransId="{25EC2022-AD78-419A-9155-C20E0376E0C6}" sibTransId="{F51F475C-D69F-457D-825E-4E36DA4CE7AE}"/>
    <dgm:cxn modelId="{985B3598-DF37-4930-9663-D4C00C154FCA}" srcId="{98488631-2FC3-46ED-ACA0-625344A8B315}" destId="{70028051-09D5-4168-9F3C-B826BDDEE469}" srcOrd="0" destOrd="0" parTransId="{4962E848-5584-4F37-A5CC-4D60396DCD09}" sibTransId="{30D30688-A854-4CF4-90F3-375688734AAA}"/>
    <dgm:cxn modelId="{AA04359B-7AF1-4E53-8DBD-5383B6D06D45}" type="presOf" srcId="{9DD978DA-3D6B-42D6-9B43-5A8C58ACC767}" destId="{012DE069-1FB1-4438-9896-E982A784960D}" srcOrd="0" destOrd="0" presId="urn:microsoft.com/office/officeart/2008/layout/VerticalAccentList"/>
    <dgm:cxn modelId="{245D8CA7-AC32-4C08-BF08-C37FD46D7F32}" type="presOf" srcId="{70028051-09D5-4168-9F3C-B826BDDEE469}" destId="{9359DCE6-5E18-4A01-B1B5-2F06D02F122E}" srcOrd="0" destOrd="0" presId="urn:microsoft.com/office/officeart/2008/layout/VerticalAccentList"/>
    <dgm:cxn modelId="{324F2CB8-17F6-4DD3-B58D-9FDE78F594F5}" type="presOf" srcId="{79C61189-B51E-44A1-9D41-87DA12CEF070}" destId="{2838F625-7CB4-4CAA-AE45-359303BAC4A2}" srcOrd="0" destOrd="0" presId="urn:microsoft.com/office/officeart/2008/layout/VerticalAccentList"/>
    <dgm:cxn modelId="{5EE413E0-40D1-42C5-8C2C-9A6A9E446273}" srcId="{F2905934-F730-47D0-B3E2-4157ED638A47}" destId="{9DD978DA-3D6B-42D6-9B43-5A8C58ACC767}" srcOrd="0" destOrd="0" parTransId="{FBBDE14E-56DD-4F95-8990-35488BE2B4B0}" sibTransId="{CEC4E927-5978-4C13-9152-3C89BCA3C666}"/>
    <dgm:cxn modelId="{EF29CEEF-2100-46A9-A460-2F391CB3B29C}" srcId="{D58F6FA1-040D-409F-842F-9B4E2DF6A479}" destId="{7262C662-E66E-407C-8462-DB0CECCD150C}" srcOrd="0" destOrd="0" parTransId="{9CD295C9-DD6C-4DD7-BB68-5A16DDAC2BB1}" sibTransId="{B91B6291-EF90-4DA7-B542-7B1969469E5B}"/>
    <dgm:cxn modelId="{6D72D644-8591-4088-9260-EDCF9BD79090}" type="presParOf" srcId="{6C10AAA1-8DC9-4EA0-AF9C-0AC69FC4E27C}" destId="{E3C8B12C-DAA8-4491-8105-83D5C0C98C66}" srcOrd="0" destOrd="0" presId="urn:microsoft.com/office/officeart/2008/layout/VerticalAccentList"/>
    <dgm:cxn modelId="{256D06DE-D0CC-40CB-A61C-B8AFDAA1C5A0}" type="presParOf" srcId="{E3C8B12C-DAA8-4491-8105-83D5C0C98C66}" destId="{15C74055-43B1-4A21-84CD-52BE37FAE145}" srcOrd="0" destOrd="0" presId="urn:microsoft.com/office/officeart/2008/layout/VerticalAccentList"/>
    <dgm:cxn modelId="{CC3FE48C-C95C-4BAC-BC2F-262A3ED1974C}" type="presParOf" srcId="{6C10AAA1-8DC9-4EA0-AF9C-0AC69FC4E27C}" destId="{83484F40-A268-4D3C-ABEA-B21CE617FB3A}" srcOrd="1" destOrd="0" presId="urn:microsoft.com/office/officeart/2008/layout/VerticalAccentList"/>
    <dgm:cxn modelId="{0EDF5498-1876-421E-A1BD-2C189DC3BA99}" type="presParOf" srcId="{83484F40-A268-4D3C-ABEA-B21CE617FB3A}" destId="{B38970BD-0024-4A44-9CE0-73733BF2F197}" srcOrd="0" destOrd="0" presId="urn:microsoft.com/office/officeart/2008/layout/VerticalAccentList"/>
    <dgm:cxn modelId="{31296EA0-A81B-4930-960E-1796B4385BD2}" type="presParOf" srcId="{83484F40-A268-4D3C-ABEA-B21CE617FB3A}" destId="{B04F7061-B855-47F3-86E7-4366A966410E}" srcOrd="1" destOrd="0" presId="urn:microsoft.com/office/officeart/2008/layout/VerticalAccentList"/>
    <dgm:cxn modelId="{3456332B-F967-43E1-AEFE-2AC8F777D6D2}" type="presParOf" srcId="{83484F40-A268-4D3C-ABEA-B21CE617FB3A}" destId="{90228B12-773F-4ECB-B9BF-4D1C177FF17C}" srcOrd="2" destOrd="0" presId="urn:microsoft.com/office/officeart/2008/layout/VerticalAccentList"/>
    <dgm:cxn modelId="{CFEEC16A-43B8-4CE7-8049-D785F4CEB6F5}" type="presParOf" srcId="{83484F40-A268-4D3C-ABEA-B21CE617FB3A}" destId="{990CEC54-BC1E-4620-9D11-02D8FC51E052}" srcOrd="3" destOrd="0" presId="urn:microsoft.com/office/officeart/2008/layout/VerticalAccentList"/>
    <dgm:cxn modelId="{FD86A359-344E-4DE3-85AF-13F18AC368B7}" type="presParOf" srcId="{83484F40-A268-4D3C-ABEA-B21CE617FB3A}" destId="{AF28D4A4-D7CD-4CA4-8BE6-D77C3782336C}" srcOrd="4" destOrd="0" presId="urn:microsoft.com/office/officeart/2008/layout/VerticalAccentList"/>
    <dgm:cxn modelId="{2E8B1424-7006-4C1F-BAF4-5C760E3EF4FE}" type="presParOf" srcId="{83484F40-A268-4D3C-ABEA-B21CE617FB3A}" destId="{9D263E47-4303-459F-B476-4607738AD204}" srcOrd="5" destOrd="0" presId="urn:microsoft.com/office/officeart/2008/layout/VerticalAccentList"/>
    <dgm:cxn modelId="{4D62288E-F210-4BA2-B0AA-3D5C8998F547}" type="presParOf" srcId="{83484F40-A268-4D3C-ABEA-B21CE617FB3A}" destId="{72CF0E64-9B3C-42C1-BEEC-814AEF30DF90}" srcOrd="6" destOrd="0" presId="urn:microsoft.com/office/officeart/2008/layout/VerticalAccentList"/>
    <dgm:cxn modelId="{F650D316-52A0-4DD9-9173-F8159805D674}" type="presParOf" srcId="{83484F40-A268-4D3C-ABEA-B21CE617FB3A}" destId="{2838F625-7CB4-4CAA-AE45-359303BAC4A2}" srcOrd="7" destOrd="0" presId="urn:microsoft.com/office/officeart/2008/layout/VerticalAccentList"/>
    <dgm:cxn modelId="{BBB8173C-FA9E-4898-A6BE-014EEE321FDA}" type="presParOf" srcId="{6C10AAA1-8DC9-4EA0-AF9C-0AC69FC4E27C}" destId="{D2CEBC61-AA64-4D4A-A826-DE80600F6552}" srcOrd="2" destOrd="0" presId="urn:microsoft.com/office/officeart/2008/layout/VerticalAccentList"/>
    <dgm:cxn modelId="{421E6919-D350-49D7-80E9-23ED05D7981E}" type="presParOf" srcId="{6C10AAA1-8DC9-4EA0-AF9C-0AC69FC4E27C}" destId="{59179464-5194-45D2-A199-58AC38C821FD}" srcOrd="3" destOrd="0" presId="urn:microsoft.com/office/officeart/2008/layout/VerticalAccentList"/>
    <dgm:cxn modelId="{F6EDD72A-7788-4BC8-8942-E474AFA14022}" type="presParOf" srcId="{59179464-5194-45D2-A199-58AC38C821FD}" destId="{3213B7D1-C29B-4F6E-B9DA-35858D4A2931}" srcOrd="0" destOrd="0" presId="urn:microsoft.com/office/officeart/2008/layout/VerticalAccentList"/>
    <dgm:cxn modelId="{A7811922-721E-4002-9A73-A584B0B82903}" type="presParOf" srcId="{6C10AAA1-8DC9-4EA0-AF9C-0AC69FC4E27C}" destId="{C8E43A5E-9DAD-450D-9B8D-62F20289F2AD}" srcOrd="4" destOrd="0" presId="urn:microsoft.com/office/officeart/2008/layout/VerticalAccentList"/>
    <dgm:cxn modelId="{7107904F-695B-4B11-BBFC-341DA636570A}" type="presParOf" srcId="{C8E43A5E-9DAD-450D-9B8D-62F20289F2AD}" destId="{F9CF5FA9-8DBB-4843-A780-226865455AEA}" srcOrd="0" destOrd="0" presId="urn:microsoft.com/office/officeart/2008/layout/VerticalAccentList"/>
    <dgm:cxn modelId="{792B3663-80E2-4FCA-95D6-3EC39636B2DA}" type="presParOf" srcId="{C8E43A5E-9DAD-450D-9B8D-62F20289F2AD}" destId="{F0068D7E-D2A7-4618-B972-CC1194FB120B}" srcOrd="1" destOrd="0" presId="urn:microsoft.com/office/officeart/2008/layout/VerticalAccentList"/>
    <dgm:cxn modelId="{E46C3C01-3F14-444E-9FAC-19242B26EFDA}" type="presParOf" srcId="{C8E43A5E-9DAD-450D-9B8D-62F20289F2AD}" destId="{7919E4A2-2724-427E-87F4-93F50E17ED79}" srcOrd="2" destOrd="0" presId="urn:microsoft.com/office/officeart/2008/layout/VerticalAccentList"/>
    <dgm:cxn modelId="{FD7C77AC-D691-4FBE-87D4-7361BC3DC454}" type="presParOf" srcId="{C8E43A5E-9DAD-450D-9B8D-62F20289F2AD}" destId="{4480C02F-B4C8-4F46-B5CA-AE1271452900}" srcOrd="3" destOrd="0" presId="urn:microsoft.com/office/officeart/2008/layout/VerticalAccentList"/>
    <dgm:cxn modelId="{549E7104-8DEB-421E-8C31-A4C509BA1430}" type="presParOf" srcId="{C8E43A5E-9DAD-450D-9B8D-62F20289F2AD}" destId="{C2E96F5A-6A9E-4420-B652-06113E45DF6D}" srcOrd="4" destOrd="0" presId="urn:microsoft.com/office/officeart/2008/layout/VerticalAccentList"/>
    <dgm:cxn modelId="{56927272-30E0-46F8-B1C7-3F97417456DD}" type="presParOf" srcId="{C8E43A5E-9DAD-450D-9B8D-62F20289F2AD}" destId="{18A31FB3-0560-4C50-B623-E404B83C9D33}" srcOrd="5" destOrd="0" presId="urn:microsoft.com/office/officeart/2008/layout/VerticalAccentList"/>
    <dgm:cxn modelId="{87345DBE-DB07-4FA8-B270-73AC3843C998}" type="presParOf" srcId="{C8E43A5E-9DAD-450D-9B8D-62F20289F2AD}" destId="{F8AC0D5E-15A5-408C-932D-2695DA735293}" srcOrd="6" destOrd="0" presId="urn:microsoft.com/office/officeart/2008/layout/VerticalAccentList"/>
    <dgm:cxn modelId="{53966BC1-F890-4683-8BD9-65393D1C8269}" type="presParOf" srcId="{C8E43A5E-9DAD-450D-9B8D-62F20289F2AD}" destId="{9359DCE6-5E18-4A01-B1B5-2F06D02F122E}" srcOrd="7" destOrd="0" presId="urn:microsoft.com/office/officeart/2008/layout/VerticalAccentList"/>
    <dgm:cxn modelId="{1C99639A-8378-44AF-A6B9-E29FE7BEAB50}" type="presParOf" srcId="{6C10AAA1-8DC9-4EA0-AF9C-0AC69FC4E27C}" destId="{C7B670D6-1381-478E-B49B-8C46C6A7DDE6}" srcOrd="5" destOrd="0" presId="urn:microsoft.com/office/officeart/2008/layout/VerticalAccentList"/>
    <dgm:cxn modelId="{65356809-93A3-43CC-AFA6-4243DB0FF24D}" type="presParOf" srcId="{6C10AAA1-8DC9-4EA0-AF9C-0AC69FC4E27C}" destId="{08AE5FBD-0BA2-45E6-9B83-770D320641F4}" srcOrd="6" destOrd="0" presId="urn:microsoft.com/office/officeart/2008/layout/VerticalAccentList"/>
    <dgm:cxn modelId="{36C0F5A7-8B8D-4400-B8F6-B7B3E23F0F58}" type="presParOf" srcId="{08AE5FBD-0BA2-45E6-9B83-770D320641F4}" destId="{B60D87DF-63DF-4446-9CBB-CB610808494C}" srcOrd="0" destOrd="0" presId="urn:microsoft.com/office/officeart/2008/layout/VerticalAccentList"/>
    <dgm:cxn modelId="{9E8DFCBF-7CF1-473B-8D32-92B2D129CAEE}" type="presParOf" srcId="{6C10AAA1-8DC9-4EA0-AF9C-0AC69FC4E27C}" destId="{8C80BB29-8537-4231-8F92-D9E1CE01699A}" srcOrd="7" destOrd="0" presId="urn:microsoft.com/office/officeart/2008/layout/VerticalAccentList"/>
    <dgm:cxn modelId="{FA19E350-5AFB-4B29-8EBA-1ACC1CBA6BB7}" type="presParOf" srcId="{8C80BB29-8537-4231-8F92-D9E1CE01699A}" destId="{37FBF4C0-C00E-4256-A540-8A54DDF80423}" srcOrd="0" destOrd="0" presId="urn:microsoft.com/office/officeart/2008/layout/VerticalAccentList"/>
    <dgm:cxn modelId="{8945C030-656D-4380-827E-31DA20F4C4C6}" type="presParOf" srcId="{8C80BB29-8537-4231-8F92-D9E1CE01699A}" destId="{C1BCA9D3-DD80-4018-BE85-9666AF2CC98A}" srcOrd="1" destOrd="0" presId="urn:microsoft.com/office/officeart/2008/layout/VerticalAccentList"/>
    <dgm:cxn modelId="{09A9C256-A407-492C-8259-27D003AEDEFD}" type="presParOf" srcId="{8C80BB29-8537-4231-8F92-D9E1CE01699A}" destId="{192EA4B4-EBFF-4812-96F2-688688D1BA86}" srcOrd="2" destOrd="0" presId="urn:microsoft.com/office/officeart/2008/layout/VerticalAccentList"/>
    <dgm:cxn modelId="{EC2A1235-D7FE-4686-9BC2-D8FA5D49B690}" type="presParOf" srcId="{8C80BB29-8537-4231-8F92-D9E1CE01699A}" destId="{1DD32D6A-DE49-4E7C-820A-F74BEE92AA8D}" srcOrd="3" destOrd="0" presId="urn:microsoft.com/office/officeart/2008/layout/VerticalAccentList"/>
    <dgm:cxn modelId="{B8DB57EA-7355-478C-83CC-6F4EAA66793A}" type="presParOf" srcId="{8C80BB29-8537-4231-8F92-D9E1CE01699A}" destId="{C210BAC7-537A-4BA7-847D-50E827603BF7}" srcOrd="4" destOrd="0" presId="urn:microsoft.com/office/officeart/2008/layout/VerticalAccentList"/>
    <dgm:cxn modelId="{EC2608F7-BCBC-41AC-879D-219231794E21}" type="presParOf" srcId="{8C80BB29-8537-4231-8F92-D9E1CE01699A}" destId="{0F21ED5E-76D7-468D-8566-B5AE4218CC52}" srcOrd="5" destOrd="0" presId="urn:microsoft.com/office/officeart/2008/layout/VerticalAccentList"/>
    <dgm:cxn modelId="{7C51A42E-1D2D-4FB8-BEC4-2AAA31C3EC09}" type="presParOf" srcId="{8C80BB29-8537-4231-8F92-D9E1CE01699A}" destId="{0F1B5ABF-28C8-4F77-B2C1-24E843BFD96B}" srcOrd="6" destOrd="0" presId="urn:microsoft.com/office/officeart/2008/layout/VerticalAccentList"/>
    <dgm:cxn modelId="{91478132-4C09-4DCC-B88B-558615FE9C3F}" type="presParOf" srcId="{8C80BB29-8537-4231-8F92-D9E1CE01699A}" destId="{012DE069-1FB1-4438-9896-E982A784960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449EF2-E97E-4447-AFFF-C011D77319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DCDBD1-0263-450E-99AA-B268F77A8563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r>
            <a:rPr lang="es-419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Graduado</a:t>
          </a:r>
          <a:r>
            <a:rPr lang="es-419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- Se hace referencia al alumno que ha finalizado un ciclo de estudios (grado académico) y recibe un título que reconoce que aprobó y obtuvo los créditos correspondientes </a:t>
          </a:r>
          <a:r>
            <a: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(Lázaro, 2017)</a:t>
          </a:r>
          <a:r>
            <a:rPr lang="es-419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4F586-1DF2-41D3-AF12-96E0B28E8B39}" type="parTrans" cxnId="{19C049BF-61FD-4875-A986-BEFFD8D9881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50E6B-948E-4680-BA13-FB8F9921EA79}" type="sibTrans" cxnId="{19C049BF-61FD-4875-A986-BEFFD8D9881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3E1F1-2C0A-4C6B-B2FD-7B8648EFC37D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es-419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Marca</a:t>
          </a:r>
          <a:r>
            <a:rPr lang="es-419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“La marca es un signo distintivo, cuya 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principal 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función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419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la de diferenciar y hacer únicos a los productos y/o servicios de una empresa frente al resto de competidores.</a:t>
          </a:r>
          <a:r>
            <a:rPr lang="es-EC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(Nuño, 2017)</a:t>
          </a:r>
        </a:p>
      </dgm:t>
    </dgm:pt>
    <dgm:pt modelId="{AEF15A94-FF9E-4360-8ED1-BAC5BF5E5FDC}" type="parTrans" cxnId="{13B73233-A4A6-434F-AA62-50E0CAD51E3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E8543-EB2F-497B-8963-4FE7C9DAD8C9}" type="sibTrans" cxnId="{13B73233-A4A6-434F-AA62-50E0CAD51E3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8E56D-B602-4138-8B8D-F985FFA027CF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Satisfacción laboral. - 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Castro (2017), la satisfacción laboral se puede definir como “un estado emocional positivo y placentero resultante de la percepción subjetiva de las experiencias laborales del sujeto”.</a:t>
          </a:r>
          <a:endParaRPr lang="es-EC" sz="12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0ACBFB7-7363-46F9-8FEB-F4BE85801688}" type="parTrans" cxnId="{07F270E3-38C7-4B05-82E5-319DDC8837A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124AA-6217-4ABE-B8B3-F33CD1B62CC4}" type="sibTrans" cxnId="{07F270E3-38C7-4B05-82E5-319DDC8837A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AD649-1EE1-403F-AB3F-DB4657A28E28}" type="pres">
      <dgm:prSet presAssocID="{35449EF2-E97E-4447-AFFF-C011D77319D5}" presName="diagram" presStyleCnt="0">
        <dgm:presLayoutVars>
          <dgm:dir/>
          <dgm:resizeHandles val="exact"/>
        </dgm:presLayoutVars>
      </dgm:prSet>
      <dgm:spPr/>
    </dgm:pt>
    <dgm:pt modelId="{D1DD1D01-5BF5-44F5-ACDD-9C1F584E90EC}" type="pres">
      <dgm:prSet presAssocID="{96DCDBD1-0263-450E-99AA-B268F77A8563}" presName="node" presStyleLbl="node1" presStyleIdx="0" presStyleCnt="3">
        <dgm:presLayoutVars>
          <dgm:bulletEnabled val="1"/>
        </dgm:presLayoutVars>
      </dgm:prSet>
      <dgm:spPr>
        <a:xfrm>
          <a:off x="91033" y="1876"/>
          <a:ext cx="2312755" cy="1387653"/>
        </a:xfrm>
        <a:prstGeom prst="rect">
          <a:avLst/>
        </a:prstGeom>
      </dgm:spPr>
    </dgm:pt>
    <dgm:pt modelId="{D3AC3852-2197-4043-93D2-BE7D1C604EF5}" type="pres">
      <dgm:prSet presAssocID="{61B50E6B-948E-4680-BA13-FB8F9921EA79}" presName="sibTrans" presStyleCnt="0"/>
      <dgm:spPr/>
    </dgm:pt>
    <dgm:pt modelId="{6A9B3980-BF17-4BCE-8437-9C1872543E9D}" type="pres">
      <dgm:prSet presAssocID="{C963E1F1-2C0A-4C6B-B2FD-7B8648EFC37D}" presName="node" presStyleLbl="node1" presStyleIdx="1" presStyleCnt="3">
        <dgm:presLayoutVars>
          <dgm:bulletEnabled val="1"/>
        </dgm:presLayoutVars>
      </dgm:prSet>
      <dgm:spPr>
        <a:xfrm>
          <a:off x="91033" y="1620805"/>
          <a:ext cx="2312755" cy="1387653"/>
        </a:xfrm>
        <a:prstGeom prst="rect">
          <a:avLst/>
        </a:prstGeom>
      </dgm:spPr>
    </dgm:pt>
    <dgm:pt modelId="{BE44DF2E-A81D-45CA-A996-AA9709CBC48A}" type="pres">
      <dgm:prSet presAssocID="{165E8543-EB2F-497B-8963-4FE7C9DAD8C9}" presName="sibTrans" presStyleCnt="0"/>
      <dgm:spPr/>
    </dgm:pt>
    <dgm:pt modelId="{5D9CF6AD-6163-47E5-88C8-564105629D6A}" type="pres">
      <dgm:prSet presAssocID="{9228E56D-B602-4138-8B8D-F985FFA027CF}" presName="node" presStyleLbl="node1" presStyleIdx="2" presStyleCnt="3">
        <dgm:presLayoutVars>
          <dgm:bulletEnabled val="1"/>
        </dgm:presLayoutVars>
      </dgm:prSet>
      <dgm:spPr>
        <a:xfrm>
          <a:off x="2635064" y="1620805"/>
          <a:ext cx="2312755" cy="1387653"/>
        </a:xfrm>
        <a:prstGeom prst="rect">
          <a:avLst/>
        </a:prstGeom>
      </dgm:spPr>
    </dgm:pt>
  </dgm:ptLst>
  <dgm:cxnLst>
    <dgm:cxn modelId="{D1BC840F-20FC-4788-9557-490D955A638C}" type="presOf" srcId="{C963E1F1-2C0A-4C6B-B2FD-7B8648EFC37D}" destId="{6A9B3980-BF17-4BCE-8437-9C1872543E9D}" srcOrd="0" destOrd="0" presId="urn:microsoft.com/office/officeart/2005/8/layout/default"/>
    <dgm:cxn modelId="{B176BA2C-1351-4736-A738-B04E42FBBBDE}" type="presOf" srcId="{35449EF2-E97E-4447-AFFF-C011D77319D5}" destId="{13CAD649-1EE1-403F-AB3F-DB4657A28E28}" srcOrd="0" destOrd="0" presId="urn:microsoft.com/office/officeart/2005/8/layout/default"/>
    <dgm:cxn modelId="{13B73233-A4A6-434F-AA62-50E0CAD51E34}" srcId="{35449EF2-E97E-4447-AFFF-C011D77319D5}" destId="{C963E1F1-2C0A-4C6B-B2FD-7B8648EFC37D}" srcOrd="1" destOrd="0" parTransId="{AEF15A94-FF9E-4360-8ED1-BAC5BF5E5FDC}" sibTransId="{165E8543-EB2F-497B-8963-4FE7C9DAD8C9}"/>
    <dgm:cxn modelId="{B6662D9E-70D8-4F27-B7AA-064FC3CD787A}" type="presOf" srcId="{96DCDBD1-0263-450E-99AA-B268F77A8563}" destId="{D1DD1D01-5BF5-44F5-ACDD-9C1F584E90EC}" srcOrd="0" destOrd="0" presId="urn:microsoft.com/office/officeart/2005/8/layout/default"/>
    <dgm:cxn modelId="{19C049BF-61FD-4875-A986-BEFFD8D98813}" srcId="{35449EF2-E97E-4447-AFFF-C011D77319D5}" destId="{96DCDBD1-0263-450E-99AA-B268F77A8563}" srcOrd="0" destOrd="0" parTransId="{BFE4F586-1DF2-41D3-AF12-96E0B28E8B39}" sibTransId="{61B50E6B-948E-4680-BA13-FB8F9921EA79}"/>
    <dgm:cxn modelId="{07F270E3-38C7-4B05-82E5-319DDC8837A4}" srcId="{35449EF2-E97E-4447-AFFF-C011D77319D5}" destId="{9228E56D-B602-4138-8B8D-F985FFA027CF}" srcOrd="2" destOrd="0" parTransId="{B0ACBFB7-7363-46F9-8FEB-F4BE85801688}" sibTransId="{38E124AA-6217-4ABE-B8B3-F33CD1B62CC4}"/>
    <dgm:cxn modelId="{BA48E0EC-9727-492F-85E0-8AE04E862D22}" type="presOf" srcId="{9228E56D-B602-4138-8B8D-F985FFA027CF}" destId="{5D9CF6AD-6163-47E5-88C8-564105629D6A}" srcOrd="0" destOrd="0" presId="urn:microsoft.com/office/officeart/2005/8/layout/default"/>
    <dgm:cxn modelId="{C659EC04-2879-4331-A81F-17947784D093}" type="presParOf" srcId="{13CAD649-1EE1-403F-AB3F-DB4657A28E28}" destId="{D1DD1D01-5BF5-44F5-ACDD-9C1F584E90EC}" srcOrd="0" destOrd="0" presId="urn:microsoft.com/office/officeart/2005/8/layout/default"/>
    <dgm:cxn modelId="{5FBA84BD-1C80-4F91-9AEC-6206D93AE0E5}" type="presParOf" srcId="{13CAD649-1EE1-403F-AB3F-DB4657A28E28}" destId="{D3AC3852-2197-4043-93D2-BE7D1C604EF5}" srcOrd="1" destOrd="0" presId="urn:microsoft.com/office/officeart/2005/8/layout/default"/>
    <dgm:cxn modelId="{3101EBAE-70DD-4EE3-ABBC-9C93D00602F6}" type="presParOf" srcId="{13CAD649-1EE1-403F-AB3F-DB4657A28E28}" destId="{6A9B3980-BF17-4BCE-8437-9C1872543E9D}" srcOrd="2" destOrd="0" presId="urn:microsoft.com/office/officeart/2005/8/layout/default"/>
    <dgm:cxn modelId="{2FBF8783-912F-4C17-B581-2C53F6174BC8}" type="presParOf" srcId="{13CAD649-1EE1-403F-AB3F-DB4657A28E28}" destId="{BE44DF2E-A81D-45CA-A996-AA9709CBC48A}" srcOrd="3" destOrd="0" presId="urn:microsoft.com/office/officeart/2005/8/layout/default"/>
    <dgm:cxn modelId="{C93C75D6-8BA2-4DCF-B0D3-0008AE9A8841}" type="presParOf" srcId="{13CAD649-1EE1-403F-AB3F-DB4657A28E28}" destId="{5D9CF6AD-6163-47E5-88C8-564105629D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449EF2-E97E-4447-AFFF-C011D77319D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DCDBD1-0263-450E-99AA-B268F77A8563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2550" tIns="0" rIns="82607" bIns="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 acuerdo a 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(Palominos, Quezada, Osorio, Torres, &amp; </a:t>
          </a:r>
          <a:r>
            <a:rPr lang="es-ES" sz="14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Lippi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2016)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para mejorar la experiencia de los consumidores de educación superior es decir estudiantes y futuros profesionales, es necesario actualizar las prácticas docentes a unas más innovadoras que facilitan el proceso de enseñanza – aprendizaje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E4F586-1DF2-41D3-AF12-96E0B28E8B39}" type="parTrans" cxnId="{19C049BF-61FD-4875-A986-BEFFD8D9881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50E6B-948E-4680-BA13-FB8F9921EA79}" type="sibTrans" cxnId="{19C049BF-61FD-4875-A986-BEFFD8D9881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16DD7-6AA2-45BA-A711-D79286362603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(Casanoves &amp; Küster, 2017)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es importante que las instituciones de educación superior apliquen enfoques y conceptos relacionados a marca en su gestión para generar ventaja competitiva frente a otras instituciones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FAC04BA-A6B3-4272-966A-246F9E55547D}" type="parTrans" cxnId="{DC878362-1913-4A36-89E8-1928A0AC686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79417-67B8-47EF-9FCC-6DF25B0DFE43}" type="sibTrans" cxnId="{DC878362-1913-4A36-89E8-1928A0AC686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3E1F1-2C0A-4C6B-B2FD-7B8648EFC37D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Según 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(Molina &amp; Vega, 2018)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existe un número amplio de universidades y centros de educación superior en Ecuador por tal razón, los estudiantes tienen la facilidad de elegir y exigir el mejor servicio que pueda satisfacer sus necesidades educativas, razón por la cual las instituciones se ven en la necesidad de implementar nuevas estrategias y contar con recursos y equipos actualizados en función del mercado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15A94-FF9E-4360-8ED1-BAC5BF5E5FDC}" type="parTrans" cxnId="{13B73233-A4A6-434F-AA62-50E0CAD51E3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E8543-EB2F-497B-8963-4FE7C9DAD8C9}" type="sibTrans" cxnId="{13B73233-A4A6-434F-AA62-50E0CAD51E3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5C9B7-63FC-4FF1-B2BF-F7E1FA2D23AD}" type="pres">
      <dgm:prSet presAssocID="{35449EF2-E97E-4447-AFFF-C011D77319D5}" presName="Name0" presStyleCnt="0">
        <dgm:presLayoutVars>
          <dgm:dir/>
          <dgm:resizeHandles val="exact"/>
        </dgm:presLayoutVars>
      </dgm:prSet>
      <dgm:spPr/>
    </dgm:pt>
    <dgm:pt modelId="{AD1FD968-DEAB-4295-AD47-B60848858D27}" type="pres">
      <dgm:prSet presAssocID="{96DCDBD1-0263-450E-99AA-B268F77A8563}" presName="node" presStyleLbl="node1" presStyleIdx="0" presStyleCnt="3" custLinFactNeighborX="-19795" custLinFactNeighborY="-919">
        <dgm:presLayoutVars>
          <dgm:bulletEnabled val="1"/>
        </dgm:presLayoutVars>
      </dgm:prSet>
      <dgm:spPr>
        <a:xfrm rot="16200000">
          <a:off x="647471" y="1367064"/>
          <a:ext cx="4629264" cy="1895135"/>
        </a:xfrm>
        <a:prstGeom prst="flowChartManualOperation">
          <a:avLst/>
        </a:prstGeom>
      </dgm:spPr>
    </dgm:pt>
    <dgm:pt modelId="{2FBD1D68-583A-429C-BA46-37C93A86B0FA}" type="pres">
      <dgm:prSet presAssocID="{61B50E6B-948E-4680-BA13-FB8F9921EA79}" presName="sibTrans" presStyleCnt="0"/>
      <dgm:spPr/>
    </dgm:pt>
    <dgm:pt modelId="{4C9A4A5F-8B10-444D-897A-85F00DA2E6B8}" type="pres">
      <dgm:prSet presAssocID="{25A16DD7-6AA2-45BA-A711-D79286362603}" presName="node" presStyleLbl="node1" presStyleIdx="1" presStyleCnt="3">
        <dgm:presLayoutVars>
          <dgm:bulletEnabled val="1"/>
        </dgm:presLayoutVars>
      </dgm:prSet>
      <dgm:spPr>
        <a:xfrm rot="16200000">
          <a:off x="2712878" y="1367064"/>
          <a:ext cx="4629264" cy="1895135"/>
        </a:xfrm>
        <a:prstGeom prst="flowChartManualOperation">
          <a:avLst/>
        </a:prstGeom>
      </dgm:spPr>
    </dgm:pt>
    <dgm:pt modelId="{044DD1C3-177E-451C-BF89-53A88931C611}" type="pres">
      <dgm:prSet presAssocID="{1BA79417-67B8-47EF-9FCC-6DF25B0DFE43}" presName="sibTrans" presStyleCnt="0"/>
      <dgm:spPr/>
    </dgm:pt>
    <dgm:pt modelId="{0686CB79-B07F-4EA7-9292-9CDF8ED5063F}" type="pres">
      <dgm:prSet presAssocID="{C963E1F1-2C0A-4C6B-B2FD-7B8648EFC37D}" presName="node" presStyleLbl="node1" presStyleIdx="2" presStyleCnt="3">
        <dgm:presLayoutVars>
          <dgm:bulletEnabled val="1"/>
        </dgm:presLayoutVars>
      </dgm:prSet>
      <dgm:spPr/>
    </dgm:pt>
  </dgm:ptLst>
  <dgm:cxnLst>
    <dgm:cxn modelId="{13B73233-A4A6-434F-AA62-50E0CAD51E34}" srcId="{35449EF2-E97E-4447-AFFF-C011D77319D5}" destId="{C963E1F1-2C0A-4C6B-B2FD-7B8648EFC37D}" srcOrd="2" destOrd="0" parTransId="{AEF15A94-FF9E-4360-8ED1-BAC5BF5E5FDC}" sibTransId="{165E8543-EB2F-497B-8963-4FE7C9DAD8C9}"/>
    <dgm:cxn modelId="{02E39935-C7EA-4802-93C2-8E40380BE395}" type="presOf" srcId="{35449EF2-E97E-4447-AFFF-C011D77319D5}" destId="{C275C9B7-63FC-4FF1-B2BF-F7E1FA2D23AD}" srcOrd="0" destOrd="0" presId="urn:microsoft.com/office/officeart/2005/8/layout/hList6"/>
    <dgm:cxn modelId="{DC878362-1913-4A36-89E8-1928A0AC6865}" srcId="{35449EF2-E97E-4447-AFFF-C011D77319D5}" destId="{25A16DD7-6AA2-45BA-A711-D79286362603}" srcOrd="1" destOrd="0" parTransId="{CFAC04BA-A6B3-4272-966A-246F9E55547D}" sibTransId="{1BA79417-67B8-47EF-9FCC-6DF25B0DFE43}"/>
    <dgm:cxn modelId="{8EFF076D-25F1-48E4-9A4A-BD2FEAF9134E}" type="presOf" srcId="{C963E1F1-2C0A-4C6B-B2FD-7B8648EFC37D}" destId="{0686CB79-B07F-4EA7-9292-9CDF8ED5063F}" srcOrd="0" destOrd="0" presId="urn:microsoft.com/office/officeart/2005/8/layout/hList6"/>
    <dgm:cxn modelId="{738676B0-0280-423E-A457-B17E0A8B4F77}" type="presOf" srcId="{25A16DD7-6AA2-45BA-A711-D79286362603}" destId="{4C9A4A5F-8B10-444D-897A-85F00DA2E6B8}" srcOrd="0" destOrd="0" presId="urn:microsoft.com/office/officeart/2005/8/layout/hList6"/>
    <dgm:cxn modelId="{19C049BF-61FD-4875-A986-BEFFD8D98813}" srcId="{35449EF2-E97E-4447-AFFF-C011D77319D5}" destId="{96DCDBD1-0263-450E-99AA-B268F77A8563}" srcOrd="0" destOrd="0" parTransId="{BFE4F586-1DF2-41D3-AF12-96E0B28E8B39}" sibTransId="{61B50E6B-948E-4680-BA13-FB8F9921EA79}"/>
    <dgm:cxn modelId="{F6FBA7F5-F8A0-4D97-8996-361C85635004}" type="presOf" srcId="{96DCDBD1-0263-450E-99AA-B268F77A8563}" destId="{AD1FD968-DEAB-4295-AD47-B60848858D27}" srcOrd="0" destOrd="0" presId="urn:microsoft.com/office/officeart/2005/8/layout/hList6"/>
    <dgm:cxn modelId="{B7D54630-123C-4F18-B5FD-2B4338DE3C65}" type="presParOf" srcId="{C275C9B7-63FC-4FF1-B2BF-F7E1FA2D23AD}" destId="{AD1FD968-DEAB-4295-AD47-B60848858D27}" srcOrd="0" destOrd="0" presId="urn:microsoft.com/office/officeart/2005/8/layout/hList6"/>
    <dgm:cxn modelId="{FA2B84D0-2B6A-4014-BF48-34271593859B}" type="presParOf" srcId="{C275C9B7-63FC-4FF1-B2BF-F7E1FA2D23AD}" destId="{2FBD1D68-583A-429C-BA46-37C93A86B0FA}" srcOrd="1" destOrd="0" presId="urn:microsoft.com/office/officeart/2005/8/layout/hList6"/>
    <dgm:cxn modelId="{02717DCF-05A5-4E95-9E23-C2EF69B04F1F}" type="presParOf" srcId="{C275C9B7-63FC-4FF1-B2BF-F7E1FA2D23AD}" destId="{4C9A4A5F-8B10-444D-897A-85F00DA2E6B8}" srcOrd="2" destOrd="0" presId="urn:microsoft.com/office/officeart/2005/8/layout/hList6"/>
    <dgm:cxn modelId="{65FA931B-B197-4159-A271-208798380712}" type="presParOf" srcId="{C275C9B7-63FC-4FF1-B2BF-F7E1FA2D23AD}" destId="{044DD1C3-177E-451C-BF89-53A88931C611}" srcOrd="3" destOrd="0" presId="urn:microsoft.com/office/officeart/2005/8/layout/hList6"/>
    <dgm:cxn modelId="{22649E7F-39FB-43B3-A12A-18196398434A}" type="presParOf" srcId="{C275C9B7-63FC-4FF1-B2BF-F7E1FA2D23AD}" destId="{0686CB79-B07F-4EA7-9292-9CDF8ED5063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75DDFD-73A1-4537-9554-19D54CA42A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7D6B5DC-FB90-44C2-9B3E-A0E79B3C3604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Enfoque de investigación</a:t>
          </a:r>
          <a:endParaRPr lang="es-EC" sz="1800" b="1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4EA026-41DF-4AB9-9042-EEA3037A140F}" type="parTrans" cxnId="{7C40E77B-70B4-4476-9FF2-9CC663A45689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05CE6-0DBE-4E30-84B2-052190162D4A}" type="sibTrans" cxnId="{7C40E77B-70B4-4476-9FF2-9CC663A45689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867EB-DDBF-429F-BD60-F9141F727396}">
      <dgm:prSet phldrT="[Texto]"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Posee una parte cuantitativa y otra cualitativa, para lograr una aproximación al objeto del presente estudio.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1CED7-8D7F-4D5A-A6F5-FC17FFF32C6C}" type="parTrans" cxnId="{B11C0BF2-55C9-4249-9472-B101D13A3188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923BF-4D48-4754-A19E-8753ABB64D59}" type="sibTrans" cxnId="{B11C0BF2-55C9-4249-9472-B101D13A3188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96A26-4206-45B1-AE5D-D592FAE0119A}">
      <dgm:prSet phldrT="[Texto]" custT="1"/>
      <dgm:spPr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>
            <a:buFont typeface="+mj-lt"/>
            <a:buAutoNum type="arabicPeriod"/>
          </a:pPr>
          <a:r>
            <a:rPr lang="es-419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</a:t>
          </a:r>
          <a:endParaRPr lang="es-EC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CB908-F7A7-4733-BBEC-8B8F50325342}" type="parTrans" cxnId="{DD494289-4267-44C5-83F8-E97CA715035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CDF3B-FF73-4C15-813B-EE6BC57F98AA}" type="sibTrans" cxnId="{DD494289-4267-44C5-83F8-E97CA715035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B376C-9537-46D1-A570-8398EC7410C8}">
      <dgm:prSet phldrT="[Texto]"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La investigación es inductiva, porque comprende y desarrolla conceptos a partir de modelamiento de los datos obtenidos, además al ser un diseño de investigación flexible que comienza con interrogantes con formulaciones generales se adapta al criterio de estudio inductivo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71652-7252-4DD0-AC04-9B83BB2D774A}" type="parTrans" cxnId="{D608A1DE-6566-4698-94FE-4BF3B926809D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98216-56EE-4F2E-8B07-8F79887A9AA3}" type="sibTrans" cxnId="{D608A1DE-6566-4698-94FE-4BF3B926809D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42A5F-E879-4427-B3CD-808CB58E11DA}">
      <dgm:prSet phldrT="[Texto]" custT="1"/>
      <dgm:spPr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Por el alcance</a:t>
          </a:r>
          <a:endParaRPr lang="es-EC" sz="1800" b="1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963B046-9BC8-4B17-B94C-42FE54A8E613}" type="parTrans" cxnId="{6D98135D-C431-4D91-9E83-6EA3ECA2DE5A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B43DE-B6A0-4B60-8830-D1D77B230AD5}" type="sibTrans" cxnId="{6D98135D-C431-4D91-9E83-6EA3ECA2DE5A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D01DE-AD4E-4EC5-893A-AE55FD304A6F}">
      <dgm:prSet phldrT="[Texto]" custT="1"/>
      <dgm:spPr/>
      <dgm:t>
        <a:bodyPr/>
        <a:lstStyle/>
        <a:p>
          <a:r>
            <a:rPr lang="es-419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La investigación es poco estudiada sobre todo en este sector específico, entonces se ha planteado partir de un estudio exploratorio dado lo que este implica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4FEB6-7892-4ED1-AA32-40117F802F0F}" type="parTrans" cxnId="{6097E12C-F05F-4683-83F6-75A82CAF1608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A42CF-1B85-440E-8E2B-49C9D01B792A}" type="sibTrans" cxnId="{6097E12C-F05F-4683-83F6-75A82CAF1608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3897F-C9AC-470E-9DB6-9B7DE9857AB9}" type="pres">
      <dgm:prSet presAssocID="{4F75DDFD-73A1-4537-9554-19D54CA42AC9}" presName="Name0" presStyleCnt="0">
        <dgm:presLayoutVars>
          <dgm:dir/>
          <dgm:animLvl val="lvl"/>
          <dgm:resizeHandles val="exact"/>
        </dgm:presLayoutVars>
      </dgm:prSet>
      <dgm:spPr/>
    </dgm:pt>
    <dgm:pt modelId="{02B7FB22-C473-4105-9EB1-CA63BBBE0911}" type="pres">
      <dgm:prSet presAssocID="{27D6B5DC-FB90-44C2-9B3E-A0E79B3C3604}" presName="linNode" presStyleCnt="0"/>
      <dgm:spPr/>
    </dgm:pt>
    <dgm:pt modelId="{FF11CD69-2C75-4444-93FC-DFBD3ABE6CE7}" type="pres">
      <dgm:prSet presAssocID="{27D6B5DC-FB90-44C2-9B3E-A0E79B3C3604}" presName="parentText" presStyleLbl="node1" presStyleIdx="0" presStyleCnt="3" custScaleX="67858" custLinFactNeighborX="216" custLinFactNeighborY="-1626">
        <dgm:presLayoutVars>
          <dgm:chMax val="1"/>
          <dgm:bulletEnabled val="1"/>
        </dgm:presLayoutVars>
      </dgm:prSet>
      <dgm:spPr>
        <a:xfrm>
          <a:off x="0" y="2169"/>
          <a:ext cx="3142355" cy="948686"/>
        </a:xfrm>
        <a:prstGeom prst="roundRect">
          <a:avLst/>
        </a:prstGeom>
      </dgm:spPr>
    </dgm:pt>
    <dgm:pt modelId="{F33C3E55-D4C5-4CC3-9272-0FA92945D1F6}" type="pres">
      <dgm:prSet presAssocID="{27D6B5DC-FB90-44C2-9B3E-A0E79B3C3604}" presName="descendantText" presStyleLbl="alignAccFollowNode1" presStyleIdx="0" presStyleCnt="3" custScaleX="113500">
        <dgm:presLayoutVars>
          <dgm:bulletEnabled val="1"/>
        </dgm:presLayoutVars>
      </dgm:prSet>
      <dgm:spPr/>
    </dgm:pt>
    <dgm:pt modelId="{04B63991-DCA5-442E-9F27-5D30E75A6F4B}" type="pres">
      <dgm:prSet presAssocID="{C3005CE6-0DBE-4E30-84B2-052190162D4A}" presName="sp" presStyleCnt="0"/>
      <dgm:spPr/>
    </dgm:pt>
    <dgm:pt modelId="{CE21217B-1E30-419D-9F2D-B21EF0FB7259}" type="pres">
      <dgm:prSet presAssocID="{F5796A26-4206-45B1-AE5D-D592FAE0119A}" presName="linNode" presStyleCnt="0"/>
      <dgm:spPr/>
    </dgm:pt>
    <dgm:pt modelId="{44D84EA8-909F-4D72-B6C9-E75D7097E3BA}" type="pres">
      <dgm:prSet presAssocID="{F5796A26-4206-45B1-AE5D-D592FAE0119A}" presName="parentText" presStyleLbl="node1" presStyleIdx="1" presStyleCnt="3" custScaleX="67858">
        <dgm:presLayoutVars>
          <dgm:chMax val="1"/>
          <dgm:bulletEnabled val="1"/>
        </dgm:presLayoutVars>
      </dgm:prSet>
      <dgm:spPr>
        <a:xfrm>
          <a:off x="0" y="998290"/>
          <a:ext cx="3142355" cy="948686"/>
        </a:xfrm>
        <a:prstGeom prst="roundRect">
          <a:avLst/>
        </a:prstGeom>
      </dgm:spPr>
    </dgm:pt>
    <dgm:pt modelId="{CE0777CD-82B7-46AC-B7D3-E2D8E7FA7AF3}" type="pres">
      <dgm:prSet presAssocID="{F5796A26-4206-45B1-AE5D-D592FAE0119A}" presName="descendantText" presStyleLbl="alignAccFollowNode1" presStyleIdx="1" presStyleCnt="3" custScaleX="113500">
        <dgm:presLayoutVars>
          <dgm:bulletEnabled val="1"/>
        </dgm:presLayoutVars>
      </dgm:prSet>
      <dgm:spPr/>
    </dgm:pt>
    <dgm:pt modelId="{DE230E56-A30B-4FB8-BC0F-D2D959A506E2}" type="pres">
      <dgm:prSet presAssocID="{3C1CDF3B-FF73-4C15-813B-EE6BC57F98AA}" presName="sp" presStyleCnt="0"/>
      <dgm:spPr/>
    </dgm:pt>
    <dgm:pt modelId="{61E4E27C-AEFE-4A7A-A580-94245F1F640F}" type="pres">
      <dgm:prSet presAssocID="{AFA42A5F-E879-4427-B3CD-808CB58E11DA}" presName="linNode" presStyleCnt="0"/>
      <dgm:spPr/>
    </dgm:pt>
    <dgm:pt modelId="{3654CE38-5426-42EA-AA9B-9DAA06F09459}" type="pres">
      <dgm:prSet presAssocID="{AFA42A5F-E879-4427-B3CD-808CB58E11DA}" presName="parentText" presStyleLbl="node1" presStyleIdx="2" presStyleCnt="3" custScaleX="67858">
        <dgm:presLayoutVars>
          <dgm:chMax val="1"/>
          <dgm:bulletEnabled val="1"/>
        </dgm:presLayoutVars>
      </dgm:prSet>
      <dgm:spPr>
        <a:xfrm>
          <a:off x="0" y="3986651"/>
          <a:ext cx="3142355" cy="948686"/>
        </a:xfrm>
        <a:prstGeom prst="roundRect">
          <a:avLst/>
        </a:prstGeom>
      </dgm:spPr>
    </dgm:pt>
    <dgm:pt modelId="{7AE3EC3D-A6E4-4E30-9DBB-DC77BAFAAD46}" type="pres">
      <dgm:prSet presAssocID="{AFA42A5F-E879-4427-B3CD-808CB58E11DA}" presName="descendantText" presStyleLbl="alignAccFollowNode1" presStyleIdx="2" presStyleCnt="3" custScaleX="113500">
        <dgm:presLayoutVars>
          <dgm:bulletEnabled val="1"/>
        </dgm:presLayoutVars>
      </dgm:prSet>
      <dgm:spPr/>
    </dgm:pt>
  </dgm:ptLst>
  <dgm:cxnLst>
    <dgm:cxn modelId="{6097E12C-F05F-4683-83F6-75A82CAF1608}" srcId="{AFA42A5F-E879-4427-B3CD-808CB58E11DA}" destId="{9AED01DE-AD4E-4EC5-893A-AE55FD304A6F}" srcOrd="0" destOrd="0" parTransId="{5994FEB6-7892-4ED1-AA32-40117F802F0F}" sibTransId="{76AA42CF-1B85-440E-8E2B-49C9D01B792A}"/>
    <dgm:cxn modelId="{6D98135D-C431-4D91-9E83-6EA3ECA2DE5A}" srcId="{4F75DDFD-73A1-4537-9554-19D54CA42AC9}" destId="{AFA42A5F-E879-4427-B3CD-808CB58E11DA}" srcOrd="2" destOrd="0" parTransId="{0963B046-9BC8-4B17-B94C-42FE54A8E613}" sibTransId="{26FB43DE-B6A0-4B60-8830-D1D77B230AD5}"/>
    <dgm:cxn modelId="{C4AA3464-BC50-4B17-8258-378AF205B11A}" type="presOf" srcId="{27D6B5DC-FB90-44C2-9B3E-A0E79B3C3604}" destId="{FF11CD69-2C75-4444-93FC-DFBD3ABE6CE7}" srcOrd="0" destOrd="0" presId="urn:microsoft.com/office/officeart/2005/8/layout/vList5"/>
    <dgm:cxn modelId="{F89FD665-50C3-48BA-A022-E90380E6D398}" type="presOf" srcId="{4F75DDFD-73A1-4537-9554-19D54CA42AC9}" destId="{87B3897F-C9AC-470E-9DB6-9B7DE9857AB9}" srcOrd="0" destOrd="0" presId="urn:microsoft.com/office/officeart/2005/8/layout/vList5"/>
    <dgm:cxn modelId="{44A00B71-BB79-4C4E-AB51-443960389037}" type="presOf" srcId="{9AED01DE-AD4E-4EC5-893A-AE55FD304A6F}" destId="{7AE3EC3D-A6E4-4E30-9DBB-DC77BAFAAD46}" srcOrd="0" destOrd="0" presId="urn:microsoft.com/office/officeart/2005/8/layout/vList5"/>
    <dgm:cxn modelId="{16D19D71-A8C8-4B1B-9EA3-87961437B940}" type="presOf" srcId="{48E867EB-DDBF-429F-BD60-F9141F727396}" destId="{F33C3E55-D4C5-4CC3-9272-0FA92945D1F6}" srcOrd="0" destOrd="0" presId="urn:microsoft.com/office/officeart/2005/8/layout/vList5"/>
    <dgm:cxn modelId="{4C968D72-FEFC-47BC-9EA9-A1671BA59774}" type="presOf" srcId="{F5796A26-4206-45B1-AE5D-D592FAE0119A}" destId="{44D84EA8-909F-4D72-B6C9-E75D7097E3BA}" srcOrd="0" destOrd="0" presId="urn:microsoft.com/office/officeart/2005/8/layout/vList5"/>
    <dgm:cxn modelId="{7C40E77B-70B4-4476-9FF2-9CC663A45689}" srcId="{4F75DDFD-73A1-4537-9554-19D54CA42AC9}" destId="{27D6B5DC-FB90-44C2-9B3E-A0E79B3C3604}" srcOrd="0" destOrd="0" parTransId="{EA4EA026-41DF-4AB9-9042-EEA3037A140F}" sibTransId="{C3005CE6-0DBE-4E30-84B2-052190162D4A}"/>
    <dgm:cxn modelId="{DD494289-4267-44C5-83F8-E97CA7150355}" srcId="{4F75DDFD-73A1-4537-9554-19D54CA42AC9}" destId="{F5796A26-4206-45B1-AE5D-D592FAE0119A}" srcOrd="1" destOrd="0" parTransId="{2F9CB908-F7A7-4733-BBEC-8B8F50325342}" sibTransId="{3C1CDF3B-FF73-4C15-813B-EE6BC57F98AA}"/>
    <dgm:cxn modelId="{CCE88F96-F4EA-4B9D-80A0-1C778D9D287D}" type="presOf" srcId="{AFA42A5F-E879-4427-B3CD-808CB58E11DA}" destId="{3654CE38-5426-42EA-AA9B-9DAA06F09459}" srcOrd="0" destOrd="0" presId="urn:microsoft.com/office/officeart/2005/8/layout/vList5"/>
    <dgm:cxn modelId="{D608A1DE-6566-4698-94FE-4BF3B926809D}" srcId="{F5796A26-4206-45B1-AE5D-D592FAE0119A}" destId="{E8BB376C-9537-46D1-A570-8398EC7410C8}" srcOrd="0" destOrd="0" parTransId="{2A071652-7252-4DD0-AC04-9B83BB2D774A}" sibTransId="{A0298216-56EE-4F2E-8B07-8F79887A9AA3}"/>
    <dgm:cxn modelId="{B11C0BF2-55C9-4249-9472-B101D13A3188}" srcId="{27D6B5DC-FB90-44C2-9B3E-A0E79B3C3604}" destId="{48E867EB-DDBF-429F-BD60-F9141F727396}" srcOrd="0" destOrd="0" parTransId="{6D31CED7-8D7F-4D5A-A6F5-FC17FFF32C6C}" sibTransId="{CFA923BF-4D48-4754-A19E-8753ABB64D59}"/>
    <dgm:cxn modelId="{4A1084FF-8255-426C-B976-8483A7CA484F}" type="presOf" srcId="{E8BB376C-9537-46D1-A570-8398EC7410C8}" destId="{CE0777CD-82B7-46AC-B7D3-E2D8E7FA7AF3}" srcOrd="0" destOrd="0" presId="urn:microsoft.com/office/officeart/2005/8/layout/vList5"/>
    <dgm:cxn modelId="{F103D405-FF39-487E-BE1F-DBD1E36AD9D6}" type="presParOf" srcId="{87B3897F-C9AC-470E-9DB6-9B7DE9857AB9}" destId="{02B7FB22-C473-4105-9EB1-CA63BBBE0911}" srcOrd="0" destOrd="0" presId="urn:microsoft.com/office/officeart/2005/8/layout/vList5"/>
    <dgm:cxn modelId="{C4EFE125-A865-4E9E-A77A-A2AD762EF6FD}" type="presParOf" srcId="{02B7FB22-C473-4105-9EB1-CA63BBBE0911}" destId="{FF11CD69-2C75-4444-93FC-DFBD3ABE6CE7}" srcOrd="0" destOrd="0" presId="urn:microsoft.com/office/officeart/2005/8/layout/vList5"/>
    <dgm:cxn modelId="{90A0E1B6-167D-44E7-804D-94265A6D3260}" type="presParOf" srcId="{02B7FB22-C473-4105-9EB1-CA63BBBE0911}" destId="{F33C3E55-D4C5-4CC3-9272-0FA92945D1F6}" srcOrd="1" destOrd="0" presId="urn:microsoft.com/office/officeart/2005/8/layout/vList5"/>
    <dgm:cxn modelId="{492D79BC-8B86-4121-A800-D0080ACDE0BA}" type="presParOf" srcId="{87B3897F-C9AC-470E-9DB6-9B7DE9857AB9}" destId="{04B63991-DCA5-442E-9F27-5D30E75A6F4B}" srcOrd="1" destOrd="0" presId="urn:microsoft.com/office/officeart/2005/8/layout/vList5"/>
    <dgm:cxn modelId="{AA35115F-61E8-4896-9C86-7E3257AB27D1}" type="presParOf" srcId="{87B3897F-C9AC-470E-9DB6-9B7DE9857AB9}" destId="{CE21217B-1E30-419D-9F2D-B21EF0FB7259}" srcOrd="2" destOrd="0" presId="urn:microsoft.com/office/officeart/2005/8/layout/vList5"/>
    <dgm:cxn modelId="{592DC0B1-E98F-4313-A338-E6E7160898ED}" type="presParOf" srcId="{CE21217B-1E30-419D-9F2D-B21EF0FB7259}" destId="{44D84EA8-909F-4D72-B6C9-E75D7097E3BA}" srcOrd="0" destOrd="0" presId="urn:microsoft.com/office/officeart/2005/8/layout/vList5"/>
    <dgm:cxn modelId="{72D8901E-6D79-4C60-90AA-CF0B4F5A4086}" type="presParOf" srcId="{CE21217B-1E30-419D-9F2D-B21EF0FB7259}" destId="{CE0777CD-82B7-46AC-B7D3-E2D8E7FA7AF3}" srcOrd="1" destOrd="0" presId="urn:microsoft.com/office/officeart/2005/8/layout/vList5"/>
    <dgm:cxn modelId="{A9EE70C6-17AA-4627-908E-54E5B5A3A1FC}" type="presParOf" srcId="{87B3897F-C9AC-470E-9DB6-9B7DE9857AB9}" destId="{DE230E56-A30B-4FB8-BC0F-D2D959A506E2}" srcOrd="3" destOrd="0" presId="urn:microsoft.com/office/officeart/2005/8/layout/vList5"/>
    <dgm:cxn modelId="{BEC8978B-589D-4FB3-AC22-6D4BA5DC3A11}" type="presParOf" srcId="{87B3897F-C9AC-470E-9DB6-9B7DE9857AB9}" destId="{61E4E27C-AEFE-4A7A-A580-94245F1F640F}" srcOrd="4" destOrd="0" presId="urn:microsoft.com/office/officeart/2005/8/layout/vList5"/>
    <dgm:cxn modelId="{4A9AD739-D842-454B-82F2-EA2506F02916}" type="presParOf" srcId="{61E4E27C-AEFE-4A7A-A580-94245F1F640F}" destId="{3654CE38-5426-42EA-AA9B-9DAA06F09459}" srcOrd="0" destOrd="0" presId="urn:microsoft.com/office/officeart/2005/8/layout/vList5"/>
    <dgm:cxn modelId="{595ECDCC-A0D6-4919-8AB8-D75C2A6C7250}" type="presParOf" srcId="{61E4E27C-AEFE-4A7A-A580-94245F1F640F}" destId="{7AE3EC3D-A6E4-4E30-9DBB-DC77BAFAAD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1AFE9-E011-4D07-98F2-1D23CB7D4807}">
      <dsp:nvSpPr>
        <dsp:cNvPr id="0" name=""/>
        <dsp:cNvSpPr/>
      </dsp:nvSpPr>
      <dsp:spPr>
        <a:xfrm>
          <a:off x="0" y="654003"/>
          <a:ext cx="3816636" cy="1823957"/>
        </a:xfrm>
        <a:prstGeom prst="rect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 poca oferta laboral del país obliga a las entidades de educación superior a tener estructuras en las mallas de sus carreras que posean concordancia con las necesidades que presenta el mercado laboral actual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654003"/>
        <a:ext cx="3816636" cy="1823957"/>
      </dsp:txXfrm>
    </dsp:sp>
    <dsp:sp modelId="{ED951806-1AA1-44D8-ADB7-E5AE862B4DC8}">
      <dsp:nvSpPr>
        <dsp:cNvPr id="0" name=""/>
        <dsp:cNvSpPr/>
      </dsp:nvSpPr>
      <dsp:spPr>
        <a:xfrm>
          <a:off x="4140222" y="654022"/>
          <a:ext cx="3816636" cy="1823957"/>
        </a:xfrm>
        <a:prstGeom prst="rect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por ello, por lo que se debe analizar la influencia de la marca UFA – ESPE con respecto a los graduados, para generar ventajas competitivas para la entidad educativa y para sus profesionales en el mercado laboral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222" y="654022"/>
        <a:ext cx="3816636" cy="1823957"/>
      </dsp:txXfrm>
    </dsp:sp>
    <dsp:sp modelId="{32047DEB-8EAA-4DFD-99B4-B2716E4A2E78}">
      <dsp:nvSpPr>
        <dsp:cNvPr id="0" name=""/>
        <dsp:cNvSpPr/>
      </dsp:nvSpPr>
      <dsp:spPr>
        <a:xfrm>
          <a:off x="2566" y="2798999"/>
          <a:ext cx="3816636" cy="1823957"/>
        </a:xfrm>
        <a:prstGeom prst="rect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el art. 26 del Reglamento de la Ley Orgánica de Educación Superior determina que “la SENESCYT establecerá los procedimientos necesarios que permita a las instituciones de educación superior un adecuado sistema de seguimiento a los graduados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66" y="2798999"/>
        <a:ext cx="3816636" cy="1823957"/>
      </dsp:txXfrm>
    </dsp:sp>
    <dsp:sp modelId="{7F73D526-F180-41C4-8028-0384D8313190}">
      <dsp:nvSpPr>
        <dsp:cNvPr id="0" name=""/>
        <dsp:cNvSpPr/>
      </dsp:nvSpPr>
      <dsp:spPr>
        <a:xfrm>
          <a:off x="4140222" y="2798999"/>
          <a:ext cx="3816636" cy="1823957"/>
        </a:xfrm>
        <a:prstGeom prst="rect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desconoce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actualmente el nivel de satisfacción que tiene el graduado de la UFA – ESPE en el campo laboral ya que tradicionalmente la Universidad de las Fuerzas Armadas – ESPE ha contado con un buen posicionamiento, pero ante esta afirmación no existe investigaciones que puedan dar certeza de aquello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222" y="2798999"/>
        <a:ext cx="3816636" cy="1823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15D9F-89C5-4992-8446-8BBA76EC732F}">
      <dsp:nvSpPr>
        <dsp:cNvPr id="0" name=""/>
        <dsp:cNvSpPr/>
      </dsp:nvSpPr>
      <dsp:spPr>
        <a:xfrm>
          <a:off x="17101" y="344386"/>
          <a:ext cx="2677723" cy="2677723"/>
        </a:xfrm>
        <a:prstGeom prst="ellipse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Para el cálculo se utilizaron los datos otorgados por el centro de seguimiento de los graduados de la ESPE</a:t>
          </a:r>
          <a:b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 el periodo comprendido entre </a:t>
          </a:r>
          <a:b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2015 y 2019 en la sede  Sangolquí hay una población de 5480 graduados 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9244" y="736529"/>
        <a:ext cx="1893437" cy="1893437"/>
      </dsp:txXfrm>
    </dsp:sp>
    <dsp:sp modelId="{E5E745BA-21EE-42DB-A0F3-5848C1267C59}">
      <dsp:nvSpPr>
        <dsp:cNvPr id="0" name=""/>
        <dsp:cNvSpPr/>
      </dsp:nvSpPr>
      <dsp:spPr>
        <a:xfrm>
          <a:off x="2145950" y="344386"/>
          <a:ext cx="2677723" cy="2677723"/>
        </a:xfrm>
        <a:prstGeom prst="ellipse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 un error máximo admisible de 4% dado el criterio conservador para p y q = 0,5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 decir tiene un nivel de confianza del 96%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38093" y="736529"/>
        <a:ext cx="1893437" cy="18934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28FA-FE92-485C-B9D6-6691DD62EBB8}">
      <dsp:nvSpPr>
        <dsp:cNvPr id="0" name=""/>
        <dsp:cNvSpPr/>
      </dsp:nvSpPr>
      <dsp:spPr>
        <a:xfrm>
          <a:off x="787714" y="1017"/>
          <a:ext cx="1807584" cy="1084550"/>
        </a:xfrm>
        <a:prstGeom prst="roundRect">
          <a:avLst>
            <a:gd name="adj" fmla="val 1000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 de Información General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Demográficas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9479" y="32782"/>
        <a:ext cx="1744054" cy="1021020"/>
      </dsp:txXfrm>
    </dsp:sp>
    <dsp:sp modelId="{C873461A-4AF4-4A6F-93BD-8465AC982F61}">
      <dsp:nvSpPr>
        <dsp:cNvPr id="0" name=""/>
        <dsp:cNvSpPr/>
      </dsp:nvSpPr>
      <dsp:spPr>
        <a:xfrm rot="21598562">
          <a:off x="2732633" y="318647"/>
          <a:ext cx="330852" cy="44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633" y="408324"/>
        <a:ext cx="231596" cy="268968"/>
      </dsp:txXfrm>
    </dsp:sp>
    <dsp:sp modelId="{302ACD24-C986-4D15-8A38-EED46DEDC443}">
      <dsp:nvSpPr>
        <dsp:cNvPr id="0" name=""/>
        <dsp:cNvSpPr/>
      </dsp:nvSpPr>
      <dsp:spPr>
        <a:xfrm>
          <a:off x="3219547" y="0"/>
          <a:ext cx="1807584" cy="1084550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 de Información Académica</a:t>
          </a:r>
          <a:endParaRPr lang="es-EC" sz="16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51312" y="31765"/>
        <a:ext cx="1744054" cy="1021020"/>
      </dsp:txXfrm>
    </dsp:sp>
    <dsp:sp modelId="{E3D9FF96-9C05-49FD-9106-B7148BC79A05}">
      <dsp:nvSpPr>
        <dsp:cNvPr id="0" name=""/>
        <dsp:cNvSpPr/>
      </dsp:nvSpPr>
      <dsp:spPr>
        <a:xfrm rot="5212419">
          <a:off x="3979979" y="1211574"/>
          <a:ext cx="384318" cy="44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34510" y="1243641"/>
        <a:ext cx="268968" cy="269023"/>
      </dsp:txXfrm>
    </dsp:sp>
    <dsp:sp modelId="{069A38BE-815B-4604-8070-095BF6A45A24}">
      <dsp:nvSpPr>
        <dsp:cNvPr id="0" name=""/>
        <dsp:cNvSpPr/>
      </dsp:nvSpPr>
      <dsp:spPr>
        <a:xfrm>
          <a:off x="3318332" y="1808601"/>
          <a:ext cx="1807584" cy="1084550"/>
        </a:xfrm>
        <a:prstGeom prst="roundRect">
          <a:avLst>
            <a:gd name="adj" fmla="val 1000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</a:t>
          </a:r>
          <a:r>
            <a:rPr lang="es-E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información laboral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0097" y="1840366"/>
        <a:ext cx="1744054" cy="1021020"/>
      </dsp:txXfrm>
    </dsp:sp>
    <dsp:sp modelId="{888B98D7-7BEC-4770-BF6C-173B3D26C596}">
      <dsp:nvSpPr>
        <dsp:cNvPr id="0" name=""/>
        <dsp:cNvSpPr/>
      </dsp:nvSpPr>
      <dsp:spPr>
        <a:xfrm rot="10800000">
          <a:off x="2776057" y="2126736"/>
          <a:ext cx="383207" cy="44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91019" y="2216392"/>
        <a:ext cx="268245" cy="268968"/>
      </dsp:txXfrm>
    </dsp:sp>
    <dsp:sp modelId="{FAF6D980-A1C1-4951-B373-2C72E87E347B}">
      <dsp:nvSpPr>
        <dsp:cNvPr id="0" name=""/>
        <dsp:cNvSpPr/>
      </dsp:nvSpPr>
      <dsp:spPr>
        <a:xfrm>
          <a:off x="787714" y="1808601"/>
          <a:ext cx="1807584" cy="1084550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</a:t>
          </a:r>
          <a:r>
            <a:rPr lang="es-E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Nivel de Percepción de la Marca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9479" y="1840366"/>
        <a:ext cx="1744054" cy="1021020"/>
      </dsp:txXfrm>
    </dsp:sp>
    <dsp:sp modelId="{D1036F19-FDDA-4924-B0F8-D06FECFE39BE}">
      <dsp:nvSpPr>
        <dsp:cNvPr id="0" name=""/>
        <dsp:cNvSpPr/>
      </dsp:nvSpPr>
      <dsp:spPr>
        <a:xfrm rot="5400000">
          <a:off x="1499902" y="3019683"/>
          <a:ext cx="383207" cy="44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57022" y="3052219"/>
        <a:ext cx="268968" cy="268245"/>
      </dsp:txXfrm>
    </dsp:sp>
    <dsp:sp modelId="{B6D20108-A510-46A0-97B3-59129FC79E65}">
      <dsp:nvSpPr>
        <dsp:cNvPr id="0" name=""/>
        <dsp:cNvSpPr/>
      </dsp:nvSpPr>
      <dsp:spPr>
        <a:xfrm>
          <a:off x="787714" y="3616186"/>
          <a:ext cx="1807584" cy="1084550"/>
        </a:xfrm>
        <a:prstGeom prst="roundRect">
          <a:avLst>
            <a:gd name="adj" fmla="val 1000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Preguntas Modelo SERVQUAL</a:t>
          </a:r>
          <a:endParaRPr lang="es-EC" sz="16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9479" y="3647951"/>
        <a:ext cx="1744054" cy="10210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09D3B-A829-4D7A-A8D1-8B7308B80D5A}">
      <dsp:nvSpPr>
        <dsp:cNvPr id="0" name=""/>
        <dsp:cNvSpPr/>
      </dsp:nvSpPr>
      <dsp:spPr>
        <a:xfrm>
          <a:off x="1000812" y="13465"/>
          <a:ext cx="4712592" cy="986830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26. ¿Califica usted como buena la experiencia del servicio en relación a los ámbitos laborales y profesionales que recibió por parte de la Universidad de las Fuerzas Armadas-ESPE?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494227" y="13465"/>
        <a:ext cx="3725762" cy="986830"/>
      </dsp:txXfrm>
    </dsp:sp>
    <dsp:sp modelId="{D8E43840-8735-4E2D-BE51-5B7B5E84FECD}">
      <dsp:nvSpPr>
        <dsp:cNvPr id="0" name=""/>
        <dsp:cNvSpPr/>
      </dsp:nvSpPr>
      <dsp:spPr>
        <a:xfrm>
          <a:off x="369409" y="1124650"/>
          <a:ext cx="2445216" cy="978086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Nivel de experiencia de adquisición de servicio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8452" y="1124650"/>
        <a:ext cx="1467130" cy="978086"/>
      </dsp:txXfrm>
    </dsp:sp>
    <dsp:sp modelId="{66FE4FEC-5A30-439B-80FF-736C59FEB062}">
      <dsp:nvSpPr>
        <dsp:cNvPr id="0" name=""/>
        <dsp:cNvSpPr/>
      </dsp:nvSpPr>
      <dsp:spPr>
        <a:xfrm>
          <a:off x="2496747" y="1207787"/>
          <a:ext cx="3488923" cy="811811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3,68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02653" y="1207787"/>
        <a:ext cx="2677112" cy="811811"/>
      </dsp:txXfrm>
    </dsp:sp>
    <dsp:sp modelId="{07EFF05F-42C2-4DBD-AB47-37B89FE5A7FA}">
      <dsp:nvSpPr>
        <dsp:cNvPr id="0" name=""/>
        <dsp:cNvSpPr/>
      </dsp:nvSpPr>
      <dsp:spPr>
        <a:xfrm>
          <a:off x="369409" y="2326224"/>
          <a:ext cx="2445216" cy="978086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Escala de Likert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8452" y="2326224"/>
        <a:ext cx="1467130" cy="978086"/>
      </dsp:txXfrm>
    </dsp:sp>
    <dsp:sp modelId="{D050843D-E56B-4F94-99FA-3F9716C80075}">
      <dsp:nvSpPr>
        <dsp:cNvPr id="0" name=""/>
        <dsp:cNvSpPr/>
      </dsp:nvSpPr>
      <dsp:spPr>
        <a:xfrm>
          <a:off x="2496747" y="2239668"/>
          <a:ext cx="3486467" cy="115119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>
              <a:solidFill>
                <a:schemeClr val="tx1"/>
              </a:solidFill>
            </a:rPr>
            <a:t>Totalmente en desacuerdo</a:t>
          </a:r>
          <a:br>
            <a:rPr lang="es-ES" sz="1400" kern="1200" dirty="0">
              <a:solidFill>
                <a:schemeClr val="tx1"/>
              </a:solidFill>
            </a:rPr>
          </a:br>
          <a:r>
            <a:rPr lang="es-ES" sz="1400" kern="1200" dirty="0">
              <a:solidFill>
                <a:schemeClr val="tx1"/>
              </a:solidFill>
            </a:rPr>
            <a:t>En desacuerdo</a:t>
          </a:r>
          <a:br>
            <a:rPr lang="es-ES" sz="1400" kern="1200" dirty="0">
              <a:solidFill>
                <a:schemeClr val="tx1"/>
              </a:solidFill>
            </a:rPr>
          </a:br>
          <a:r>
            <a:rPr lang="es-ES" sz="1400" kern="1200" dirty="0">
              <a:solidFill>
                <a:schemeClr val="tx1"/>
              </a:solidFill>
            </a:rPr>
            <a:t>Ni de acuerdo ni en desacuerdo</a:t>
          </a:r>
          <a:br>
            <a:rPr lang="es-ES" sz="1400" kern="1200" dirty="0">
              <a:solidFill>
                <a:schemeClr val="tx1"/>
              </a:solidFill>
            </a:rPr>
          </a:br>
          <a:r>
            <a:rPr lang="es-EC" sz="1400" kern="1200" dirty="0">
              <a:solidFill>
                <a:srgbClr val="990000"/>
              </a:solidFill>
            </a:rPr>
            <a:t>De acuerdo</a:t>
          </a:r>
          <a:br>
            <a:rPr lang="es-EC" sz="1400" kern="1200" dirty="0">
              <a:solidFill>
                <a:srgbClr val="C00000"/>
              </a:solidFill>
            </a:rPr>
          </a:br>
          <a:r>
            <a:rPr lang="es-EC" sz="1400" kern="1200" dirty="0">
              <a:solidFill>
                <a:schemeClr val="tx1"/>
              </a:solidFill>
            </a:rPr>
            <a:t>Totalmente de acuerdo</a:t>
          </a:r>
        </a:p>
      </dsp:txBody>
      <dsp:txXfrm>
        <a:off x="3072346" y="2239668"/>
        <a:ext cx="2335270" cy="1151197"/>
      </dsp:txXfrm>
    </dsp:sp>
    <dsp:sp modelId="{273F25BB-B801-4923-B299-4AB577196D4F}">
      <dsp:nvSpPr>
        <dsp:cNvPr id="0" name=""/>
        <dsp:cNvSpPr/>
      </dsp:nvSpPr>
      <dsp:spPr>
        <a:xfrm>
          <a:off x="369409" y="3527798"/>
          <a:ext cx="2445216" cy="978086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Contraste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8452" y="3527798"/>
        <a:ext cx="1467130" cy="978086"/>
      </dsp:txXfrm>
    </dsp:sp>
    <dsp:sp modelId="{9969AC2C-E5AC-4228-97B8-6DEC00839E49}">
      <dsp:nvSpPr>
        <dsp:cNvPr id="0" name=""/>
        <dsp:cNvSpPr/>
      </dsp:nvSpPr>
      <dsp:spPr>
        <a:xfrm>
          <a:off x="2496747" y="3610936"/>
          <a:ext cx="3400659" cy="811811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Variables a estudiar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02653" y="3610936"/>
        <a:ext cx="2588848" cy="8118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7555-AECE-4B44-862D-60F5818B2802}">
      <dsp:nvSpPr>
        <dsp:cNvPr id="0" name=""/>
        <dsp:cNvSpPr/>
      </dsp:nvSpPr>
      <dsp:spPr>
        <a:xfrm>
          <a:off x="450573" y="1823"/>
          <a:ext cx="1908180" cy="86104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Malla curricular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095" y="1823"/>
        <a:ext cx="1047137" cy="861043"/>
      </dsp:txXfrm>
    </dsp:sp>
    <dsp:sp modelId="{43CAF9EE-A51F-4AC8-9CA7-BC8A0E508E6F}">
      <dsp:nvSpPr>
        <dsp:cNvPr id="0" name=""/>
        <dsp:cNvSpPr/>
      </dsp:nvSpPr>
      <dsp:spPr>
        <a:xfrm>
          <a:off x="2078915" y="75011"/>
          <a:ext cx="3778905" cy="7146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la malla curricular que usted estudió en la Universidad de las Fuerzas Armadas-ESPE se adaptó a sus expectativas académicas y laborales? 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248" y="75011"/>
        <a:ext cx="3064239" cy="714666"/>
      </dsp:txXfrm>
    </dsp:sp>
    <dsp:sp modelId="{257332F9-522D-4BBF-BC01-56EAA2A0D0F5}">
      <dsp:nvSpPr>
        <dsp:cNvPr id="0" name=""/>
        <dsp:cNvSpPr/>
      </dsp:nvSpPr>
      <dsp:spPr>
        <a:xfrm>
          <a:off x="5645607" y="101518"/>
          <a:ext cx="1308536" cy="71466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3,50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002940" y="101518"/>
        <a:ext cx="593870" cy="714666"/>
      </dsp:txXfrm>
    </dsp:sp>
    <dsp:sp modelId="{1EBFFECD-0C19-463E-885A-3F13373FDC4C}">
      <dsp:nvSpPr>
        <dsp:cNvPr id="0" name=""/>
        <dsp:cNvSpPr/>
      </dsp:nvSpPr>
      <dsp:spPr>
        <a:xfrm>
          <a:off x="450573" y="983413"/>
          <a:ext cx="1908180" cy="86104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Metodología de aprendizaje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095" y="983413"/>
        <a:ext cx="1047137" cy="861043"/>
      </dsp:txXfrm>
    </dsp:sp>
    <dsp:sp modelId="{80AC921A-B727-4AD7-95CA-6E1950EC3068}">
      <dsp:nvSpPr>
        <dsp:cNvPr id="0" name=""/>
        <dsp:cNvSpPr/>
      </dsp:nvSpPr>
      <dsp:spPr>
        <a:xfrm>
          <a:off x="2078915" y="1056601"/>
          <a:ext cx="3785819" cy="7146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los docentes de la Universidad de las Fuerzas Armadas-ESPE aplican metodologías didáctico-pedagógicas adecuadas, en el proceso de enseñanza-aprendizaje que influyan en su desenvolvimiento profesional?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248" y="1056601"/>
        <a:ext cx="3071153" cy="714666"/>
      </dsp:txXfrm>
    </dsp:sp>
    <dsp:sp modelId="{15750C7C-2997-42C0-821C-5A08A804CB57}">
      <dsp:nvSpPr>
        <dsp:cNvPr id="0" name=""/>
        <dsp:cNvSpPr/>
      </dsp:nvSpPr>
      <dsp:spPr>
        <a:xfrm>
          <a:off x="5614601" y="1056601"/>
          <a:ext cx="1345073" cy="71466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3,37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71934" y="1056601"/>
        <a:ext cx="630407" cy="714666"/>
      </dsp:txXfrm>
    </dsp:sp>
    <dsp:sp modelId="{5FC4DF80-FCCD-4579-B0D4-108CC8B26F71}">
      <dsp:nvSpPr>
        <dsp:cNvPr id="0" name=""/>
        <dsp:cNvSpPr/>
      </dsp:nvSpPr>
      <dsp:spPr>
        <a:xfrm>
          <a:off x="450573" y="1965003"/>
          <a:ext cx="1908180" cy="86104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Formación Académica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095" y="1965003"/>
        <a:ext cx="1047137" cy="861043"/>
      </dsp:txXfrm>
    </dsp:sp>
    <dsp:sp modelId="{E540369B-7194-4D10-9903-B54138B7656B}">
      <dsp:nvSpPr>
        <dsp:cNvPr id="0" name=""/>
        <dsp:cNvSpPr/>
      </dsp:nvSpPr>
      <dsp:spPr>
        <a:xfrm>
          <a:off x="2078915" y="2038191"/>
          <a:ext cx="3743064" cy="7146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la formación académica recibida en la Universidad de las Fuerzas Armadas-ESPE ha sido relevante a la hora de resolver problemas e inconvenientes que se sustentan en conocimientos, propios del ambiente laboral?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248" y="2038191"/>
        <a:ext cx="3028398" cy="714666"/>
      </dsp:txXfrm>
    </dsp:sp>
    <dsp:sp modelId="{CC42668B-367B-4492-9B53-8842B05182A5}">
      <dsp:nvSpPr>
        <dsp:cNvPr id="0" name=""/>
        <dsp:cNvSpPr/>
      </dsp:nvSpPr>
      <dsp:spPr>
        <a:xfrm>
          <a:off x="5571847" y="2038191"/>
          <a:ext cx="1383290" cy="71466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3,92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29180" y="2038191"/>
        <a:ext cx="668624" cy="714666"/>
      </dsp:txXfrm>
    </dsp:sp>
    <dsp:sp modelId="{409038DE-4BB0-4AE3-A8F8-FAA56D421135}">
      <dsp:nvSpPr>
        <dsp:cNvPr id="0" name=""/>
        <dsp:cNvSpPr/>
      </dsp:nvSpPr>
      <dsp:spPr>
        <a:xfrm>
          <a:off x="450573" y="2946593"/>
          <a:ext cx="1908180" cy="86104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Capacitación Docente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95" y="2946593"/>
        <a:ext cx="1047137" cy="861043"/>
      </dsp:txXfrm>
    </dsp:sp>
    <dsp:sp modelId="{73CC9239-5231-499F-A450-1C91875D672C}">
      <dsp:nvSpPr>
        <dsp:cNvPr id="0" name=""/>
        <dsp:cNvSpPr/>
      </dsp:nvSpPr>
      <dsp:spPr>
        <a:xfrm>
          <a:off x="2078915" y="3019781"/>
          <a:ext cx="3731076" cy="7146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¿Usted considera que los docentes de la Universidad de las Fuerzas Armadas -ESPE están capacitados para impartir conocimientos que van acorde con el campo laboral actual de su carrera?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248" y="3019781"/>
        <a:ext cx="3016410" cy="714666"/>
      </dsp:txXfrm>
    </dsp:sp>
    <dsp:sp modelId="{D17585F9-6BD6-4E45-A383-0901772544D1}">
      <dsp:nvSpPr>
        <dsp:cNvPr id="0" name=""/>
        <dsp:cNvSpPr/>
      </dsp:nvSpPr>
      <dsp:spPr>
        <a:xfrm>
          <a:off x="5559858" y="3019781"/>
          <a:ext cx="1465870" cy="71466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3,64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17191" y="3019781"/>
        <a:ext cx="751204" cy="714666"/>
      </dsp:txXfrm>
    </dsp:sp>
    <dsp:sp modelId="{6EE23E8A-7EDB-4D49-AD31-E2FF46039047}">
      <dsp:nvSpPr>
        <dsp:cNvPr id="0" name=""/>
        <dsp:cNvSpPr/>
      </dsp:nvSpPr>
      <dsp:spPr>
        <a:xfrm>
          <a:off x="450573" y="3928182"/>
          <a:ext cx="1908180" cy="86104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Tiempo de Estudio</a:t>
          </a:r>
          <a:endParaRPr lang="es-EC" sz="12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095" y="3928182"/>
        <a:ext cx="1047137" cy="861043"/>
      </dsp:txXfrm>
    </dsp:sp>
    <dsp:sp modelId="{E89A8347-6460-4645-B1FC-94640B900990}">
      <dsp:nvSpPr>
        <dsp:cNvPr id="0" name=""/>
        <dsp:cNvSpPr/>
      </dsp:nvSpPr>
      <dsp:spPr>
        <a:xfrm>
          <a:off x="2078915" y="4001371"/>
          <a:ext cx="3811565" cy="7146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¿Considera que la Universidad de las Fuerzas Armadas ESPE le brinda soporte y alternativas para terminar en el tiempo establecido la carrera y obtener su titulo profesional, siendo este un requisito para encontrar un trabajo acorde a su carrera?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248" y="4001371"/>
        <a:ext cx="3096899" cy="714666"/>
      </dsp:txXfrm>
    </dsp:sp>
    <dsp:sp modelId="{8BFB10FD-BB0D-4708-9651-4E5968F0BF74}">
      <dsp:nvSpPr>
        <dsp:cNvPr id="0" name=""/>
        <dsp:cNvSpPr/>
      </dsp:nvSpPr>
      <dsp:spPr>
        <a:xfrm>
          <a:off x="5640347" y="4001371"/>
          <a:ext cx="1432191" cy="71466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3,27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97680" y="4001371"/>
        <a:ext cx="717525" cy="7146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7555-AECE-4B44-862D-60F5818B2802}">
      <dsp:nvSpPr>
        <dsp:cNvPr id="0" name=""/>
        <dsp:cNvSpPr/>
      </dsp:nvSpPr>
      <dsp:spPr>
        <a:xfrm>
          <a:off x="479608" y="375"/>
          <a:ext cx="2114374" cy="80440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Capacitación para inserción laboral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810" y="375"/>
        <a:ext cx="1309971" cy="804403"/>
      </dsp:txXfrm>
    </dsp:sp>
    <dsp:sp modelId="{43CAF9EE-A51F-4AC8-9CA7-BC8A0E508E6F}">
      <dsp:nvSpPr>
        <dsp:cNvPr id="0" name=""/>
        <dsp:cNvSpPr/>
      </dsp:nvSpPr>
      <dsp:spPr>
        <a:xfrm>
          <a:off x="2332552" y="68749"/>
          <a:ext cx="3453011" cy="667654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¿En la Universidad de las Fuerzas Armadas-ESPE recibió la debida capacitación para desenvolverse en una entrevista de trabajo?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6379" y="68749"/>
        <a:ext cx="2785357" cy="667654"/>
      </dsp:txXfrm>
    </dsp:sp>
    <dsp:sp modelId="{257332F9-522D-4BBF-BC01-56EAA2A0D0F5}">
      <dsp:nvSpPr>
        <dsp:cNvPr id="0" name=""/>
        <dsp:cNvSpPr/>
      </dsp:nvSpPr>
      <dsp:spPr>
        <a:xfrm>
          <a:off x="5551884" y="68749"/>
          <a:ext cx="1223794" cy="667654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2,19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85711" y="68749"/>
        <a:ext cx="556140" cy="667654"/>
      </dsp:txXfrm>
    </dsp:sp>
    <dsp:sp modelId="{1EBFFECD-0C19-463E-885A-3F13373FDC4C}">
      <dsp:nvSpPr>
        <dsp:cNvPr id="0" name=""/>
        <dsp:cNvSpPr/>
      </dsp:nvSpPr>
      <dsp:spPr>
        <a:xfrm>
          <a:off x="479608" y="917395"/>
          <a:ext cx="2114374" cy="80440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Pasantías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810" y="917395"/>
        <a:ext cx="1309971" cy="804403"/>
      </dsp:txXfrm>
    </dsp:sp>
    <dsp:sp modelId="{80AC921A-B727-4AD7-95CA-6E1950EC3068}">
      <dsp:nvSpPr>
        <dsp:cNvPr id="0" name=""/>
        <dsp:cNvSpPr/>
      </dsp:nvSpPr>
      <dsp:spPr>
        <a:xfrm>
          <a:off x="2332552" y="985769"/>
          <a:ext cx="3459337" cy="667654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el control de pasantías preprofesionales en la Universidad de las Fuerzas Armadas ESPE garantiza que las prácticas se ajusten a su perfil profesional?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6379" y="985769"/>
        <a:ext cx="2791683" cy="667654"/>
      </dsp:txXfrm>
    </dsp:sp>
    <dsp:sp modelId="{15750C7C-2997-42C0-821C-5A08A804CB57}">
      <dsp:nvSpPr>
        <dsp:cNvPr id="0" name=""/>
        <dsp:cNvSpPr/>
      </dsp:nvSpPr>
      <dsp:spPr>
        <a:xfrm>
          <a:off x="5558210" y="985769"/>
          <a:ext cx="1257962" cy="667654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2,85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92037" y="985769"/>
        <a:ext cx="590308" cy="667654"/>
      </dsp:txXfrm>
    </dsp:sp>
    <dsp:sp modelId="{5FC4DF80-FCCD-4579-B0D4-108CC8B26F71}">
      <dsp:nvSpPr>
        <dsp:cNvPr id="0" name=""/>
        <dsp:cNvSpPr/>
      </dsp:nvSpPr>
      <dsp:spPr>
        <a:xfrm>
          <a:off x="479608" y="1834415"/>
          <a:ext cx="2114374" cy="80440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Fomento al emprendimiento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810" y="1834415"/>
        <a:ext cx="1309971" cy="804403"/>
      </dsp:txXfrm>
    </dsp:sp>
    <dsp:sp modelId="{E540369B-7194-4D10-9903-B54138B7656B}">
      <dsp:nvSpPr>
        <dsp:cNvPr id="0" name=""/>
        <dsp:cNvSpPr/>
      </dsp:nvSpPr>
      <dsp:spPr>
        <a:xfrm>
          <a:off x="2332552" y="1902789"/>
          <a:ext cx="3420246" cy="667654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Universidad de las Fuerzas Armadas ESPE enfoca sus enseñanzas, no solo para ser un profesional, sino también fomenta el emprendimiento y la creación de empresas?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6379" y="1902789"/>
        <a:ext cx="2752592" cy="667654"/>
      </dsp:txXfrm>
    </dsp:sp>
    <dsp:sp modelId="{CC42668B-367B-4492-9B53-8842B05182A5}">
      <dsp:nvSpPr>
        <dsp:cNvPr id="0" name=""/>
        <dsp:cNvSpPr/>
      </dsp:nvSpPr>
      <dsp:spPr>
        <a:xfrm>
          <a:off x="5519119" y="1902789"/>
          <a:ext cx="1293698" cy="667654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2,99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52946" y="1902789"/>
        <a:ext cx="626044" cy="667654"/>
      </dsp:txXfrm>
    </dsp:sp>
    <dsp:sp modelId="{409038DE-4BB0-4AE3-A8F8-FAA56D421135}">
      <dsp:nvSpPr>
        <dsp:cNvPr id="0" name=""/>
        <dsp:cNvSpPr/>
      </dsp:nvSpPr>
      <dsp:spPr>
        <a:xfrm>
          <a:off x="479608" y="2751435"/>
          <a:ext cx="2114374" cy="80440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Características Profesionales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810" y="2751435"/>
        <a:ext cx="1309971" cy="804403"/>
      </dsp:txXfrm>
    </dsp:sp>
    <dsp:sp modelId="{73CC9239-5231-499F-A450-1C91875D672C}">
      <dsp:nvSpPr>
        <dsp:cNvPr id="0" name=""/>
        <dsp:cNvSpPr/>
      </dsp:nvSpPr>
      <dsp:spPr>
        <a:xfrm>
          <a:off x="2332552" y="2819809"/>
          <a:ext cx="3409313" cy="667654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¿Considera usted que la educación en la Universidad de las Fuerzas Armadas -ESPE es de calidad y la enseñanza permite desarrollar las características profesionales que las empresas buscan en el trabajador?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6379" y="2819809"/>
        <a:ext cx="2741659" cy="667654"/>
      </dsp:txXfrm>
    </dsp:sp>
    <dsp:sp modelId="{D17585F9-6BD6-4E45-A383-0901772544D1}">
      <dsp:nvSpPr>
        <dsp:cNvPr id="0" name=""/>
        <dsp:cNvSpPr/>
      </dsp:nvSpPr>
      <dsp:spPr>
        <a:xfrm>
          <a:off x="5508186" y="2819809"/>
          <a:ext cx="1370946" cy="667654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3,72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42013" y="2819809"/>
        <a:ext cx="703292" cy="667654"/>
      </dsp:txXfrm>
    </dsp:sp>
    <dsp:sp modelId="{6EE23E8A-7EDB-4D49-AD31-E2FF46039047}">
      <dsp:nvSpPr>
        <dsp:cNvPr id="0" name=""/>
        <dsp:cNvSpPr/>
      </dsp:nvSpPr>
      <dsp:spPr>
        <a:xfrm>
          <a:off x="479608" y="3668455"/>
          <a:ext cx="2201853" cy="804403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Enseñanza Practica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81810" y="3668455"/>
        <a:ext cx="1397450" cy="804403"/>
      </dsp:txXfrm>
    </dsp:sp>
    <dsp:sp modelId="{E89A8347-6460-4645-B1FC-94640B900990}">
      <dsp:nvSpPr>
        <dsp:cNvPr id="0" name=""/>
        <dsp:cNvSpPr/>
      </dsp:nvSpPr>
      <dsp:spPr>
        <a:xfrm>
          <a:off x="2420031" y="3736829"/>
          <a:ext cx="3482855" cy="667654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enseñanza práctica de la Universidad de las Fuerzas Armadas-ESPE se puede aplicar directamente al ámbito laboral?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3858" y="3736829"/>
        <a:ext cx="2815201" cy="667654"/>
      </dsp:txXfrm>
    </dsp:sp>
    <dsp:sp modelId="{8BFB10FD-BB0D-4708-9651-4E5968F0BF74}">
      <dsp:nvSpPr>
        <dsp:cNvPr id="0" name=""/>
        <dsp:cNvSpPr/>
      </dsp:nvSpPr>
      <dsp:spPr>
        <a:xfrm>
          <a:off x="5669207" y="3736829"/>
          <a:ext cx="1339449" cy="667654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3,30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003034" y="3736829"/>
        <a:ext cx="671795" cy="6676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7555-AECE-4B44-862D-60F5818B2802}">
      <dsp:nvSpPr>
        <dsp:cNvPr id="0" name=""/>
        <dsp:cNvSpPr/>
      </dsp:nvSpPr>
      <dsp:spPr>
        <a:xfrm>
          <a:off x="904368" y="1402"/>
          <a:ext cx="2096362" cy="82391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Graduado Espe</a:t>
          </a:r>
        </a:p>
      </dsp:txBody>
      <dsp:txXfrm>
        <a:off x="1316324" y="1402"/>
        <a:ext cx="1272450" cy="823912"/>
      </dsp:txXfrm>
    </dsp:sp>
    <dsp:sp modelId="{43CAF9EE-A51F-4AC8-9CA7-BC8A0E508E6F}">
      <dsp:nvSpPr>
        <dsp:cNvPr id="0" name=""/>
        <dsp:cNvSpPr/>
      </dsp:nvSpPr>
      <dsp:spPr>
        <a:xfrm>
          <a:off x="2732959" y="71434"/>
          <a:ext cx="3373042" cy="68384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el haber sido graduado de la Universidad de las Fuerzas Armadas -ESPE influye en mejores oportunidades laborales y profesionales?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883" y="71434"/>
        <a:ext cx="2689195" cy="683847"/>
      </dsp:txXfrm>
    </dsp:sp>
    <dsp:sp modelId="{257332F9-522D-4BBF-BC01-56EAA2A0D0F5}">
      <dsp:nvSpPr>
        <dsp:cNvPr id="0" name=""/>
        <dsp:cNvSpPr/>
      </dsp:nvSpPr>
      <dsp:spPr>
        <a:xfrm>
          <a:off x="5866656" y="71434"/>
          <a:ext cx="1213162" cy="683847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4,66</a:t>
          </a:r>
        </a:p>
      </dsp:txBody>
      <dsp:txXfrm>
        <a:off x="6208580" y="71434"/>
        <a:ext cx="529315" cy="683847"/>
      </dsp:txXfrm>
    </dsp:sp>
    <dsp:sp modelId="{1EBFFECD-0C19-463E-885A-3F13373FDC4C}">
      <dsp:nvSpPr>
        <dsp:cNvPr id="0" name=""/>
        <dsp:cNvSpPr/>
      </dsp:nvSpPr>
      <dsp:spPr>
        <a:xfrm>
          <a:off x="904368" y="940662"/>
          <a:ext cx="2096362" cy="82391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Recomendación como centro de estudio</a:t>
          </a:r>
          <a:endParaRPr lang="es-EC" sz="14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16324" y="940662"/>
        <a:ext cx="1272450" cy="823912"/>
      </dsp:txXfrm>
    </dsp:sp>
    <dsp:sp modelId="{80AC921A-B727-4AD7-95CA-6E1950EC3068}">
      <dsp:nvSpPr>
        <dsp:cNvPr id="0" name=""/>
        <dsp:cNvSpPr/>
      </dsp:nvSpPr>
      <dsp:spPr>
        <a:xfrm>
          <a:off x="2732959" y="1010695"/>
          <a:ext cx="3379214" cy="68384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¿Considerando la aceptación laboral que ha tenido, recomendaría usted la Universidad de las Fuerzas Armadas -ESPE como centro de educación superior para realizar estudios de grado o posgrado?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883" y="1010695"/>
        <a:ext cx="2695367" cy="683847"/>
      </dsp:txXfrm>
    </dsp:sp>
    <dsp:sp modelId="{15750C7C-2997-42C0-821C-5A08A804CB57}">
      <dsp:nvSpPr>
        <dsp:cNvPr id="0" name=""/>
        <dsp:cNvSpPr/>
      </dsp:nvSpPr>
      <dsp:spPr>
        <a:xfrm>
          <a:off x="5872827" y="1010695"/>
          <a:ext cx="1247046" cy="683847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4,30</a:t>
          </a:r>
        </a:p>
      </dsp:txBody>
      <dsp:txXfrm>
        <a:off x="6214751" y="1010695"/>
        <a:ext cx="563199" cy="683847"/>
      </dsp:txXfrm>
    </dsp:sp>
    <dsp:sp modelId="{5FC4DF80-FCCD-4579-B0D4-108CC8B26F71}">
      <dsp:nvSpPr>
        <dsp:cNvPr id="0" name=""/>
        <dsp:cNvSpPr/>
      </dsp:nvSpPr>
      <dsp:spPr>
        <a:xfrm>
          <a:off x="904368" y="1879922"/>
          <a:ext cx="2096362" cy="82391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Categoría A</a:t>
          </a:r>
        </a:p>
      </dsp:txBody>
      <dsp:txXfrm>
        <a:off x="1316324" y="1879922"/>
        <a:ext cx="1272450" cy="823912"/>
      </dsp:txXfrm>
    </dsp:sp>
    <dsp:sp modelId="{E540369B-7194-4D10-9903-B54138B7656B}">
      <dsp:nvSpPr>
        <dsp:cNvPr id="0" name=""/>
        <dsp:cNvSpPr/>
      </dsp:nvSpPr>
      <dsp:spPr>
        <a:xfrm>
          <a:off x="2732959" y="1949955"/>
          <a:ext cx="3341038" cy="68384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usted que la Universidad de las Fuerzas Armadas - ESPE al poseer la categoría A (otorgada por el CACES) influyen en la obtención de una plaza laboral?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883" y="1949955"/>
        <a:ext cx="2657191" cy="683847"/>
      </dsp:txXfrm>
    </dsp:sp>
    <dsp:sp modelId="{CC42668B-367B-4492-9B53-8842B05182A5}">
      <dsp:nvSpPr>
        <dsp:cNvPr id="0" name=""/>
        <dsp:cNvSpPr/>
      </dsp:nvSpPr>
      <dsp:spPr>
        <a:xfrm>
          <a:off x="5834652" y="1949955"/>
          <a:ext cx="1282470" cy="683847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4,14</a:t>
          </a:r>
        </a:p>
      </dsp:txBody>
      <dsp:txXfrm>
        <a:off x="6176576" y="1949955"/>
        <a:ext cx="598623" cy="683847"/>
      </dsp:txXfrm>
    </dsp:sp>
    <dsp:sp modelId="{409038DE-4BB0-4AE3-A8F8-FAA56D421135}">
      <dsp:nvSpPr>
        <dsp:cNvPr id="0" name=""/>
        <dsp:cNvSpPr/>
      </dsp:nvSpPr>
      <dsp:spPr>
        <a:xfrm>
          <a:off x="904368" y="2819182"/>
          <a:ext cx="2096362" cy="82391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Prácticas necesarias</a:t>
          </a:r>
        </a:p>
      </dsp:txBody>
      <dsp:txXfrm>
        <a:off x="1316324" y="2819182"/>
        <a:ext cx="1272450" cy="823912"/>
      </dsp:txXfrm>
    </dsp:sp>
    <dsp:sp modelId="{73CC9239-5231-499F-A450-1C91875D672C}">
      <dsp:nvSpPr>
        <dsp:cNvPr id="0" name=""/>
        <dsp:cNvSpPr/>
      </dsp:nvSpPr>
      <dsp:spPr>
        <a:xfrm>
          <a:off x="2732959" y="2889215"/>
          <a:ext cx="3330353" cy="68384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¿La Universidad de las Fuerzas Armadas -ESPE otorga el número de prácticas necesarias, tanto en calidad como en cantidad de horas, para aplicar a una vacante laboral especifica en la que solicitan experiencia?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883" y="2889215"/>
        <a:ext cx="2646506" cy="683847"/>
      </dsp:txXfrm>
    </dsp:sp>
    <dsp:sp modelId="{D17585F9-6BD6-4E45-A383-0901772544D1}">
      <dsp:nvSpPr>
        <dsp:cNvPr id="0" name=""/>
        <dsp:cNvSpPr/>
      </dsp:nvSpPr>
      <dsp:spPr>
        <a:xfrm>
          <a:off x="5813304" y="2889215"/>
          <a:ext cx="1359044" cy="683847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4,00</a:t>
          </a:r>
        </a:p>
      </dsp:txBody>
      <dsp:txXfrm>
        <a:off x="6155228" y="2889215"/>
        <a:ext cx="675197" cy="683847"/>
      </dsp:txXfrm>
    </dsp:sp>
    <dsp:sp modelId="{6EE23E8A-7EDB-4D49-AD31-E2FF46039047}">
      <dsp:nvSpPr>
        <dsp:cNvPr id="0" name=""/>
        <dsp:cNvSpPr/>
      </dsp:nvSpPr>
      <dsp:spPr>
        <a:xfrm>
          <a:off x="904368" y="3758443"/>
          <a:ext cx="2096362" cy="82391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Alianzas extranjeras</a:t>
          </a:r>
        </a:p>
      </dsp:txBody>
      <dsp:txXfrm>
        <a:off x="1316324" y="3758443"/>
        <a:ext cx="1272450" cy="823912"/>
      </dsp:txXfrm>
    </dsp:sp>
    <dsp:sp modelId="{E89A8347-6460-4645-B1FC-94640B900990}">
      <dsp:nvSpPr>
        <dsp:cNvPr id="0" name=""/>
        <dsp:cNvSpPr/>
      </dsp:nvSpPr>
      <dsp:spPr>
        <a:xfrm>
          <a:off x="2732959" y="3828475"/>
          <a:ext cx="3402209" cy="68384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Ud. que deberían existir alianzas con Universidades en el extranjero para obtener un título con menciones internacionales?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4883" y="3828475"/>
        <a:ext cx="2718362" cy="683847"/>
      </dsp:txXfrm>
    </dsp:sp>
    <dsp:sp modelId="{8BFB10FD-BB0D-4708-9651-4E5968F0BF74}">
      <dsp:nvSpPr>
        <dsp:cNvPr id="0" name=""/>
        <dsp:cNvSpPr/>
      </dsp:nvSpPr>
      <dsp:spPr>
        <a:xfrm>
          <a:off x="5895822" y="3828475"/>
          <a:ext cx="1327809" cy="683847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4,52</a:t>
          </a:r>
        </a:p>
      </dsp:txBody>
      <dsp:txXfrm>
        <a:off x="6237746" y="3828475"/>
        <a:ext cx="643962" cy="6838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7555-AECE-4B44-862D-60F5818B2802}">
      <dsp:nvSpPr>
        <dsp:cNvPr id="0" name=""/>
        <dsp:cNvSpPr/>
      </dsp:nvSpPr>
      <dsp:spPr>
        <a:xfrm>
          <a:off x="922105" y="0"/>
          <a:ext cx="1994790" cy="838200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Aceptación ESPE</a:t>
          </a:r>
        </a:p>
      </dsp:txBody>
      <dsp:txXfrm>
        <a:off x="1341205" y="0"/>
        <a:ext cx="1156590" cy="838200"/>
      </dsp:txXfrm>
    </dsp:sp>
    <dsp:sp modelId="{43CAF9EE-A51F-4AC8-9CA7-BC8A0E508E6F}">
      <dsp:nvSpPr>
        <dsp:cNvPr id="0" name=""/>
        <dsp:cNvSpPr/>
      </dsp:nvSpPr>
      <dsp:spPr>
        <a:xfrm>
          <a:off x="2644480" y="75438"/>
          <a:ext cx="3486495" cy="69570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su experiencia ¿Considera que el grado de aceptación de las empresas para los graduados de la Universidad de las Fuerzas Armadas -ESPE es alto? 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33" y="75438"/>
        <a:ext cx="2790789" cy="695706"/>
      </dsp:txXfrm>
    </dsp:sp>
    <dsp:sp modelId="{257332F9-522D-4BBF-BC01-56EAA2A0D0F5}">
      <dsp:nvSpPr>
        <dsp:cNvPr id="0" name=""/>
        <dsp:cNvSpPr/>
      </dsp:nvSpPr>
      <dsp:spPr>
        <a:xfrm>
          <a:off x="5887479" y="75438"/>
          <a:ext cx="1177030" cy="69570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4,23</a:t>
          </a:r>
        </a:p>
      </dsp:txBody>
      <dsp:txXfrm>
        <a:off x="6235332" y="75438"/>
        <a:ext cx="481324" cy="695706"/>
      </dsp:txXfrm>
    </dsp:sp>
    <dsp:sp modelId="{1EBFFECD-0C19-463E-885A-3F13373FDC4C}">
      <dsp:nvSpPr>
        <dsp:cNvPr id="0" name=""/>
        <dsp:cNvSpPr/>
      </dsp:nvSpPr>
      <dsp:spPr>
        <a:xfrm>
          <a:off x="922105" y="959740"/>
          <a:ext cx="1994790" cy="838200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Ventaja competitiva</a:t>
          </a:r>
        </a:p>
      </dsp:txBody>
      <dsp:txXfrm>
        <a:off x="1341205" y="959740"/>
        <a:ext cx="1156590" cy="838200"/>
      </dsp:txXfrm>
    </dsp:sp>
    <dsp:sp modelId="{80AC921A-B727-4AD7-95CA-6E1950EC3068}">
      <dsp:nvSpPr>
        <dsp:cNvPr id="0" name=""/>
        <dsp:cNvSpPr/>
      </dsp:nvSpPr>
      <dsp:spPr>
        <a:xfrm>
          <a:off x="2644480" y="1030987"/>
          <a:ext cx="3492878" cy="69570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¿Siente que para el área de talento humano de las empresas, los graduados de la Universidad de las Fuerzas Armadas -ESPE tienen una ventaja competitiva por haber obtenido el titulo de la misma?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33" y="1030987"/>
        <a:ext cx="2797172" cy="695706"/>
      </dsp:txXfrm>
    </dsp:sp>
    <dsp:sp modelId="{15750C7C-2997-42C0-821C-5A08A804CB57}">
      <dsp:nvSpPr>
        <dsp:cNvPr id="0" name=""/>
        <dsp:cNvSpPr/>
      </dsp:nvSpPr>
      <dsp:spPr>
        <a:xfrm>
          <a:off x="5893862" y="1030987"/>
          <a:ext cx="1209902" cy="69570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3,97</a:t>
          </a:r>
        </a:p>
      </dsp:txBody>
      <dsp:txXfrm>
        <a:off x="6241715" y="1030987"/>
        <a:ext cx="514196" cy="695706"/>
      </dsp:txXfrm>
    </dsp:sp>
    <dsp:sp modelId="{5FC4DF80-FCCD-4579-B0D4-108CC8B26F71}">
      <dsp:nvSpPr>
        <dsp:cNvPr id="0" name=""/>
        <dsp:cNvSpPr/>
      </dsp:nvSpPr>
      <dsp:spPr>
        <a:xfrm>
          <a:off x="922105" y="1915288"/>
          <a:ext cx="1994790" cy="838200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Demanda laboral</a:t>
          </a:r>
        </a:p>
      </dsp:txBody>
      <dsp:txXfrm>
        <a:off x="1341205" y="1915288"/>
        <a:ext cx="1156590" cy="838200"/>
      </dsp:txXfrm>
    </dsp:sp>
    <dsp:sp modelId="{E540369B-7194-4D10-9903-B54138B7656B}">
      <dsp:nvSpPr>
        <dsp:cNvPr id="0" name=""/>
        <dsp:cNvSpPr/>
      </dsp:nvSpPr>
      <dsp:spPr>
        <a:xfrm>
          <a:off x="2644480" y="1986535"/>
          <a:ext cx="3453415" cy="69570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existe demanda laboral  para las carreras ofertadas en la Universidad de las Fuerzas Armadas - ESPE?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33" y="1986535"/>
        <a:ext cx="2757709" cy="695706"/>
      </dsp:txXfrm>
    </dsp:sp>
    <dsp:sp modelId="{CC42668B-367B-4492-9B53-8842B05182A5}">
      <dsp:nvSpPr>
        <dsp:cNvPr id="0" name=""/>
        <dsp:cNvSpPr/>
      </dsp:nvSpPr>
      <dsp:spPr>
        <a:xfrm>
          <a:off x="5854398" y="1986535"/>
          <a:ext cx="1244270" cy="69570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3,89</a:t>
          </a:r>
        </a:p>
      </dsp:txBody>
      <dsp:txXfrm>
        <a:off x="6202251" y="1986535"/>
        <a:ext cx="548564" cy="695706"/>
      </dsp:txXfrm>
    </dsp:sp>
    <dsp:sp modelId="{409038DE-4BB0-4AE3-A8F8-FAA56D421135}">
      <dsp:nvSpPr>
        <dsp:cNvPr id="0" name=""/>
        <dsp:cNvSpPr/>
      </dsp:nvSpPr>
      <dsp:spPr>
        <a:xfrm>
          <a:off x="922105" y="2870836"/>
          <a:ext cx="1994790" cy="838200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Remuneración idónea</a:t>
          </a:r>
        </a:p>
      </dsp:txBody>
      <dsp:txXfrm>
        <a:off x="1341205" y="2870836"/>
        <a:ext cx="1156590" cy="838200"/>
      </dsp:txXfrm>
    </dsp:sp>
    <dsp:sp modelId="{73CC9239-5231-499F-A450-1C91875D672C}">
      <dsp:nvSpPr>
        <dsp:cNvPr id="0" name=""/>
        <dsp:cNvSpPr/>
      </dsp:nvSpPr>
      <dsp:spPr>
        <a:xfrm>
          <a:off x="2644480" y="2942083"/>
          <a:ext cx="3442370" cy="69570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¿Considera que la carrera profesional que cursó en la Universidad de las Fuerzas Armadas - ESPE es adecuadamente remunerada en el país?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33" y="2942083"/>
        <a:ext cx="2746664" cy="695706"/>
      </dsp:txXfrm>
    </dsp:sp>
    <dsp:sp modelId="{D17585F9-6BD6-4E45-A383-0901772544D1}">
      <dsp:nvSpPr>
        <dsp:cNvPr id="0" name=""/>
        <dsp:cNvSpPr/>
      </dsp:nvSpPr>
      <dsp:spPr>
        <a:xfrm>
          <a:off x="5843354" y="2942083"/>
          <a:ext cx="1318571" cy="69570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3,22</a:t>
          </a:r>
        </a:p>
      </dsp:txBody>
      <dsp:txXfrm>
        <a:off x="6191207" y="2942083"/>
        <a:ext cx="622865" cy="695706"/>
      </dsp:txXfrm>
    </dsp:sp>
    <dsp:sp modelId="{6EE23E8A-7EDB-4D49-AD31-E2FF46039047}">
      <dsp:nvSpPr>
        <dsp:cNvPr id="0" name=""/>
        <dsp:cNvSpPr/>
      </dsp:nvSpPr>
      <dsp:spPr>
        <a:xfrm>
          <a:off x="922105" y="3826384"/>
          <a:ext cx="1994790" cy="838200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Confianza Espe</a:t>
          </a:r>
        </a:p>
      </dsp:txBody>
      <dsp:txXfrm>
        <a:off x="1341205" y="3826384"/>
        <a:ext cx="1156590" cy="838200"/>
      </dsp:txXfrm>
    </dsp:sp>
    <dsp:sp modelId="{E89A8347-6460-4645-B1FC-94640B900990}">
      <dsp:nvSpPr>
        <dsp:cNvPr id="0" name=""/>
        <dsp:cNvSpPr/>
      </dsp:nvSpPr>
      <dsp:spPr>
        <a:xfrm>
          <a:off x="2644480" y="3897631"/>
          <a:ext cx="3516637" cy="69570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una entrevista de trabajo ¿Considera que al entrevistador le inspiró confianza el que usted sea un graduado de la Universidad de las Fuerzas Armadas -ESPE?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333" y="3897631"/>
        <a:ext cx="2820931" cy="695706"/>
      </dsp:txXfrm>
    </dsp:sp>
    <dsp:sp modelId="{8BFB10FD-BB0D-4708-9651-4E5968F0BF74}">
      <dsp:nvSpPr>
        <dsp:cNvPr id="0" name=""/>
        <dsp:cNvSpPr/>
      </dsp:nvSpPr>
      <dsp:spPr>
        <a:xfrm>
          <a:off x="5917620" y="3897631"/>
          <a:ext cx="1288273" cy="695706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3,96</a:t>
          </a:r>
        </a:p>
      </dsp:txBody>
      <dsp:txXfrm>
        <a:off x="6265473" y="3897631"/>
        <a:ext cx="592567" cy="6957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7555-AECE-4B44-862D-60F5818B2802}">
      <dsp:nvSpPr>
        <dsp:cNvPr id="0" name=""/>
        <dsp:cNvSpPr/>
      </dsp:nvSpPr>
      <dsp:spPr>
        <a:xfrm>
          <a:off x="933395" y="2547"/>
          <a:ext cx="2027303" cy="84296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Idiomas</a:t>
          </a:r>
        </a:p>
      </dsp:txBody>
      <dsp:txXfrm>
        <a:off x="1354876" y="2547"/>
        <a:ext cx="1184341" cy="842962"/>
      </dsp:txXfrm>
    </dsp:sp>
    <dsp:sp modelId="{43CAF9EE-A51F-4AC8-9CA7-BC8A0E508E6F}">
      <dsp:nvSpPr>
        <dsp:cNvPr id="0" name=""/>
        <dsp:cNvSpPr/>
      </dsp:nvSpPr>
      <dsp:spPr>
        <a:xfrm>
          <a:off x="2631288" y="70183"/>
          <a:ext cx="3392505" cy="69965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Ud. que el conocimiento adquirido en idiomas, siendo este un requisito para obtener el titulo en la Universidad de las Fuerzas Armadas - ESPE es competitivo en el mercado laboral actual?</a:t>
          </a:r>
          <a:endParaRPr lang="es-EC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1117" y="70183"/>
        <a:ext cx="2692847" cy="699658"/>
      </dsp:txXfrm>
    </dsp:sp>
    <dsp:sp modelId="{257332F9-522D-4BBF-BC01-56EAA2A0D0F5}">
      <dsp:nvSpPr>
        <dsp:cNvPr id="0" name=""/>
        <dsp:cNvSpPr/>
      </dsp:nvSpPr>
      <dsp:spPr>
        <a:xfrm>
          <a:off x="5834362" y="100702"/>
          <a:ext cx="1216007" cy="6996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2,86</a:t>
          </a:r>
        </a:p>
      </dsp:txBody>
      <dsp:txXfrm>
        <a:off x="6184191" y="100702"/>
        <a:ext cx="516349" cy="699658"/>
      </dsp:txXfrm>
    </dsp:sp>
    <dsp:sp modelId="{1EBFFECD-0C19-463E-885A-3F13373FDC4C}">
      <dsp:nvSpPr>
        <dsp:cNvPr id="0" name=""/>
        <dsp:cNvSpPr/>
      </dsp:nvSpPr>
      <dsp:spPr>
        <a:xfrm>
          <a:off x="933395" y="963524"/>
          <a:ext cx="2027303" cy="84296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Equipos y materiales</a:t>
          </a:r>
        </a:p>
      </dsp:txBody>
      <dsp:txXfrm>
        <a:off x="1354876" y="963524"/>
        <a:ext cx="1184341" cy="842962"/>
      </dsp:txXfrm>
    </dsp:sp>
    <dsp:sp modelId="{80AC921A-B727-4AD7-95CA-6E1950EC3068}">
      <dsp:nvSpPr>
        <dsp:cNvPr id="0" name=""/>
        <dsp:cNvSpPr/>
      </dsp:nvSpPr>
      <dsp:spPr>
        <a:xfrm>
          <a:off x="2631288" y="1031160"/>
          <a:ext cx="3398715" cy="69965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¿La Universidad de las Fuerzas Armadas -ESPE cuenta con equipos disponibles y materiales suficientes, para realizar el número de prácticas necesarias, tanto en calidad como en cantidad de horas, para aplicar a una vacante laboral especifica?</a:t>
          </a:r>
          <a:endParaRPr lang="es-EC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1117" y="1031160"/>
        <a:ext cx="2699057" cy="699658"/>
      </dsp:txXfrm>
    </dsp:sp>
    <dsp:sp modelId="{15750C7C-2997-42C0-821C-5A08A804CB57}">
      <dsp:nvSpPr>
        <dsp:cNvPr id="0" name=""/>
        <dsp:cNvSpPr/>
      </dsp:nvSpPr>
      <dsp:spPr>
        <a:xfrm>
          <a:off x="5840571" y="1035176"/>
          <a:ext cx="1249958" cy="6996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2,42</a:t>
          </a:r>
        </a:p>
      </dsp:txBody>
      <dsp:txXfrm>
        <a:off x="6190400" y="1035176"/>
        <a:ext cx="550300" cy="699658"/>
      </dsp:txXfrm>
    </dsp:sp>
    <dsp:sp modelId="{5FC4DF80-FCCD-4579-B0D4-108CC8B26F71}">
      <dsp:nvSpPr>
        <dsp:cNvPr id="0" name=""/>
        <dsp:cNvSpPr/>
      </dsp:nvSpPr>
      <dsp:spPr>
        <a:xfrm>
          <a:off x="933395" y="1924502"/>
          <a:ext cx="2027303" cy="84296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Atención de funcionarios</a:t>
          </a:r>
        </a:p>
      </dsp:txBody>
      <dsp:txXfrm>
        <a:off x="1354876" y="1924502"/>
        <a:ext cx="1184341" cy="842962"/>
      </dsp:txXfrm>
    </dsp:sp>
    <dsp:sp modelId="{E540369B-7194-4D10-9903-B54138B7656B}">
      <dsp:nvSpPr>
        <dsp:cNvPr id="0" name=""/>
        <dsp:cNvSpPr/>
      </dsp:nvSpPr>
      <dsp:spPr>
        <a:xfrm>
          <a:off x="2631288" y="1992138"/>
          <a:ext cx="3360321" cy="69965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la Universidad de las Fuerzas Armadas -ESPE ¿Considera usted que la atención brindada, en los procesos administrativos de graduación, es eficiente y ágil? </a:t>
          </a:r>
          <a:endParaRPr lang="es-EC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1117" y="1992138"/>
        <a:ext cx="2660663" cy="699658"/>
      </dsp:txXfrm>
    </dsp:sp>
    <dsp:sp modelId="{CC42668B-367B-4492-9B53-8842B05182A5}">
      <dsp:nvSpPr>
        <dsp:cNvPr id="0" name=""/>
        <dsp:cNvSpPr/>
      </dsp:nvSpPr>
      <dsp:spPr>
        <a:xfrm>
          <a:off x="5802177" y="1996154"/>
          <a:ext cx="1285483" cy="6996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2,43</a:t>
          </a:r>
        </a:p>
      </dsp:txBody>
      <dsp:txXfrm>
        <a:off x="6152006" y="1996154"/>
        <a:ext cx="585825" cy="699658"/>
      </dsp:txXfrm>
    </dsp:sp>
    <dsp:sp modelId="{409038DE-4BB0-4AE3-A8F8-FAA56D421135}">
      <dsp:nvSpPr>
        <dsp:cNvPr id="0" name=""/>
        <dsp:cNvSpPr/>
      </dsp:nvSpPr>
      <dsp:spPr>
        <a:xfrm>
          <a:off x="933395" y="2885479"/>
          <a:ext cx="2027303" cy="84296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Infraestructura física</a:t>
          </a:r>
        </a:p>
      </dsp:txBody>
      <dsp:txXfrm>
        <a:off x="1354876" y="2885479"/>
        <a:ext cx="1184341" cy="842962"/>
      </dsp:txXfrm>
    </dsp:sp>
    <dsp:sp modelId="{73CC9239-5231-499F-A450-1C91875D672C}">
      <dsp:nvSpPr>
        <dsp:cNvPr id="0" name=""/>
        <dsp:cNvSpPr/>
      </dsp:nvSpPr>
      <dsp:spPr>
        <a:xfrm>
          <a:off x="2631288" y="2953115"/>
          <a:ext cx="3349564" cy="69965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Universidad de las Fuerzas Armadas ESPE cuenta con la infraestructura adecuada para desarrollar competencias profesionales?</a:t>
          </a:r>
          <a:endParaRPr lang="es-EC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1117" y="2953115"/>
        <a:ext cx="2649906" cy="699658"/>
      </dsp:txXfrm>
    </dsp:sp>
    <dsp:sp modelId="{D17585F9-6BD6-4E45-A383-0901772544D1}">
      <dsp:nvSpPr>
        <dsp:cNvPr id="0" name=""/>
        <dsp:cNvSpPr/>
      </dsp:nvSpPr>
      <dsp:spPr>
        <a:xfrm>
          <a:off x="5791420" y="2957131"/>
          <a:ext cx="1362235" cy="6996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4,03</a:t>
          </a:r>
        </a:p>
      </dsp:txBody>
      <dsp:txXfrm>
        <a:off x="6141249" y="2957131"/>
        <a:ext cx="662577" cy="699658"/>
      </dsp:txXfrm>
    </dsp:sp>
    <dsp:sp modelId="{6EE23E8A-7EDB-4D49-AD31-E2FF46039047}">
      <dsp:nvSpPr>
        <dsp:cNvPr id="0" name=""/>
        <dsp:cNvSpPr/>
      </dsp:nvSpPr>
      <dsp:spPr>
        <a:xfrm>
          <a:off x="933395" y="3846456"/>
          <a:ext cx="2027303" cy="842962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Infraestructura informática</a:t>
          </a:r>
        </a:p>
      </dsp:txBody>
      <dsp:txXfrm>
        <a:off x="1354876" y="3846456"/>
        <a:ext cx="1184341" cy="842962"/>
      </dsp:txXfrm>
    </dsp:sp>
    <dsp:sp modelId="{E89A8347-6460-4645-B1FC-94640B900990}">
      <dsp:nvSpPr>
        <dsp:cNvPr id="0" name=""/>
        <dsp:cNvSpPr/>
      </dsp:nvSpPr>
      <dsp:spPr>
        <a:xfrm>
          <a:off x="2686736" y="3918108"/>
          <a:ext cx="3421821" cy="69965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¿Cree usted que la Universidad de las Fuerzas Armadas ESPE complementa su educación con tecnología adecuada para la enseñanza de programas informáticos y softwares empresariales?</a:t>
          </a:r>
          <a:endParaRPr lang="es-EC" sz="10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6565" y="3918108"/>
        <a:ext cx="2722163" cy="699658"/>
      </dsp:txXfrm>
    </dsp:sp>
    <dsp:sp modelId="{8BFB10FD-BB0D-4708-9651-4E5968F0BF74}">
      <dsp:nvSpPr>
        <dsp:cNvPr id="0" name=""/>
        <dsp:cNvSpPr/>
      </dsp:nvSpPr>
      <dsp:spPr>
        <a:xfrm>
          <a:off x="5863677" y="3918108"/>
          <a:ext cx="1330926" cy="6996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2,46</a:t>
          </a:r>
        </a:p>
      </dsp:txBody>
      <dsp:txXfrm>
        <a:off x="6213506" y="3918108"/>
        <a:ext cx="631268" cy="6996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C68-F342-4749-8655-FF0A3B99379D}">
      <dsp:nvSpPr>
        <dsp:cNvPr id="0" name=""/>
        <dsp:cNvSpPr/>
      </dsp:nvSpPr>
      <dsp:spPr>
        <a:xfrm rot="5400000">
          <a:off x="1546795" y="1218326"/>
          <a:ext cx="1083330" cy="123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0DAF8-D168-4D50-BF74-F5A251B4DB1A}">
      <dsp:nvSpPr>
        <dsp:cNvPr id="0" name=""/>
        <dsp:cNvSpPr/>
      </dsp:nvSpPr>
      <dsp:spPr>
        <a:xfrm>
          <a:off x="1067251" y="17432"/>
          <a:ext cx="1823690" cy="1276524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Ocupación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577" y="79758"/>
        <a:ext cx="1699038" cy="1151872"/>
      </dsp:txXfrm>
    </dsp:sp>
    <dsp:sp modelId="{B2B473CF-A560-4470-9E55-22E404D0B475}">
      <dsp:nvSpPr>
        <dsp:cNvPr id="0" name=""/>
        <dsp:cNvSpPr/>
      </dsp:nvSpPr>
      <dsp:spPr>
        <a:xfrm>
          <a:off x="2941374" y="21100"/>
          <a:ext cx="3812330" cy="124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78,99% si se desempeñan</a:t>
          </a:r>
          <a:b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profesionalmente.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66.6% de los 533 trabajan en empresas</a:t>
          </a:r>
          <a:b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privadas.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26.1% en el sector público.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7.3% tienen su negocio propio.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1374" y="21100"/>
        <a:ext cx="3812330" cy="1246232"/>
      </dsp:txXfrm>
    </dsp:sp>
    <dsp:sp modelId="{C971DFCB-1B7F-450C-B7DC-3E88A401901E}">
      <dsp:nvSpPr>
        <dsp:cNvPr id="0" name=""/>
        <dsp:cNvSpPr/>
      </dsp:nvSpPr>
      <dsp:spPr>
        <a:xfrm rot="5400000">
          <a:off x="3655457" y="2824316"/>
          <a:ext cx="1083330" cy="123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AEBBF-6C66-4B73-91E7-17FE0E07F1A6}">
      <dsp:nvSpPr>
        <dsp:cNvPr id="0" name=""/>
        <dsp:cNvSpPr/>
      </dsp:nvSpPr>
      <dsp:spPr>
        <a:xfrm>
          <a:off x="2758835" y="1398831"/>
          <a:ext cx="1823690" cy="1276524"/>
        </a:xfrm>
        <a:prstGeom prst="roundRect">
          <a:avLst>
            <a:gd name="adj" fmla="val 16670"/>
          </a:avLst>
        </a:prstGeom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Posicionamiento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821161" y="1461157"/>
        <a:ext cx="1699038" cy="1151872"/>
      </dsp:txXfrm>
    </dsp:sp>
    <dsp:sp modelId="{8784F88C-7506-46BE-92F2-724634229FEB}">
      <dsp:nvSpPr>
        <dsp:cNvPr id="0" name=""/>
        <dsp:cNvSpPr/>
      </dsp:nvSpPr>
      <dsp:spPr>
        <a:xfrm>
          <a:off x="4608020" y="1380798"/>
          <a:ext cx="3745931" cy="161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Excelencia educativa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Integridad y Disciplina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Prestigio y Reconocimiento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95% tiene una percepción positiva</a:t>
          </a:r>
          <a:b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Orgullo, gratitud </a:t>
          </a:r>
          <a:b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 cariño.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020" y="1380798"/>
        <a:ext cx="3745931" cy="1619300"/>
      </dsp:txXfrm>
    </dsp:sp>
    <dsp:sp modelId="{20877098-E409-48A3-8AAF-C4DA2189CA4E}">
      <dsp:nvSpPr>
        <dsp:cNvPr id="0" name=""/>
        <dsp:cNvSpPr/>
      </dsp:nvSpPr>
      <dsp:spPr>
        <a:xfrm>
          <a:off x="4835418" y="2929039"/>
          <a:ext cx="1823690" cy="1276524"/>
        </a:xfrm>
        <a:prstGeom prst="roundRect">
          <a:avLst>
            <a:gd name="adj" fmla="val 16670"/>
          </a:avLst>
        </a:prstGeom>
        <a:solidFill>
          <a:srgbClr val="B00000">
            <a:alpha val="7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Influencia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97744" y="2991365"/>
        <a:ext cx="1699038" cy="1151872"/>
      </dsp:txXfrm>
    </dsp:sp>
    <dsp:sp modelId="{CBA3E047-9FA7-4BDD-81C4-53186C9B7300}">
      <dsp:nvSpPr>
        <dsp:cNvPr id="0" name=""/>
        <dsp:cNvSpPr/>
      </dsp:nvSpPr>
      <dsp:spPr>
        <a:xfrm>
          <a:off x="6660084" y="3098341"/>
          <a:ext cx="2583679" cy="1031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200" b="1" kern="1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Existe una influencia positiva en los encuestados, al haber cursado sus estudios en la Universidad de las Fuerzas Armadas ESPE, consideran que</a:t>
          </a:r>
          <a:br>
            <a:rPr lang="es-EC" sz="1200" b="1" kern="1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</a:br>
          <a:r>
            <a:rPr lang="es-EC" sz="1200" b="1" kern="1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en los procesos de selección si obtienen una ventaja competitiva sobre el resto de candidatos.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0084" y="3098341"/>
        <a:ext cx="2583679" cy="10317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4C68-F342-4749-8655-FF0A3B99379D}">
      <dsp:nvSpPr>
        <dsp:cNvPr id="0" name=""/>
        <dsp:cNvSpPr/>
      </dsp:nvSpPr>
      <dsp:spPr>
        <a:xfrm rot="5400000">
          <a:off x="1947850" y="1218326"/>
          <a:ext cx="1083330" cy="123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0DAF8-D168-4D50-BF74-F5A251B4DB1A}">
      <dsp:nvSpPr>
        <dsp:cNvPr id="0" name=""/>
        <dsp:cNvSpPr/>
      </dsp:nvSpPr>
      <dsp:spPr>
        <a:xfrm>
          <a:off x="1324009" y="17432"/>
          <a:ext cx="1823690" cy="1276524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Trabajo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(Empleabilidad)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6335" y="79758"/>
        <a:ext cx="1699038" cy="1151872"/>
      </dsp:txXfrm>
    </dsp:sp>
    <dsp:sp modelId="{B2B473CF-A560-4470-9E55-22E404D0B475}">
      <dsp:nvSpPr>
        <dsp:cNvPr id="0" name=""/>
        <dsp:cNvSpPr/>
      </dsp:nvSpPr>
      <dsp:spPr>
        <a:xfrm>
          <a:off x="3294270" y="128345"/>
          <a:ext cx="3812330" cy="1031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90.7% de graduados trabajan actualmente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 el año 2015 al 2019 los graduados</a:t>
          </a:r>
          <a:b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desempleados aumentan en 5%.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9.3% de graduados se encuentra </a:t>
          </a:r>
          <a:b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desempleado actualmente.</a:t>
          </a:r>
        </a:p>
      </dsp:txBody>
      <dsp:txXfrm>
        <a:off x="3294270" y="128345"/>
        <a:ext cx="3812330" cy="1031743"/>
      </dsp:txXfrm>
    </dsp:sp>
    <dsp:sp modelId="{C971DFCB-1B7F-450C-B7DC-3E88A401901E}">
      <dsp:nvSpPr>
        <dsp:cNvPr id="0" name=""/>
        <dsp:cNvSpPr/>
      </dsp:nvSpPr>
      <dsp:spPr>
        <a:xfrm rot="5400000">
          <a:off x="3655457" y="2824316"/>
          <a:ext cx="1083330" cy="123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AEBBF-6C66-4B73-91E7-17FE0E07F1A6}">
      <dsp:nvSpPr>
        <dsp:cNvPr id="0" name=""/>
        <dsp:cNvSpPr/>
      </dsp:nvSpPr>
      <dsp:spPr>
        <a:xfrm>
          <a:off x="3047598" y="1398831"/>
          <a:ext cx="1823690" cy="1276524"/>
        </a:xfrm>
        <a:prstGeom prst="roundRect">
          <a:avLst>
            <a:gd name="adj" fmla="val 16670"/>
          </a:avLst>
        </a:prstGeom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Salario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09924" y="1461157"/>
        <a:ext cx="1699038" cy="1151872"/>
      </dsp:txXfrm>
    </dsp:sp>
    <dsp:sp modelId="{8784F88C-7506-46BE-92F2-724634229FEB}">
      <dsp:nvSpPr>
        <dsp:cNvPr id="0" name=""/>
        <dsp:cNvSpPr/>
      </dsp:nvSpPr>
      <dsp:spPr>
        <a:xfrm>
          <a:off x="4896759" y="1258887"/>
          <a:ext cx="3745931" cy="161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 30,44% perciben entre $400 a $800,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 9,01% perciben </a:t>
          </a:r>
          <a14:m xmlns:a14="http://schemas.microsoft.com/office/drawing/2010/main">
            <m:oMath xmlns:m="http://schemas.openxmlformats.org/officeDocument/2006/math">
              <m:r>
                <a:rPr lang="es-419" sz="1200" kern="120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m:t>≥</m:t>
              </m:r>
            </m:oMath>
          </a14:m>
          <a:r>
            <a:rPr lang="es-419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$2000, estos ubicados en 2015, apenas 2 ubicados en 2019.</a:t>
          </a:r>
          <a:endParaRPr lang="es-EC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 experiencia y los conocimientos permiten que un profesional perciba mayores ingresos.</a:t>
          </a:r>
          <a:endParaRPr lang="es-EC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96759" y="1258887"/>
        <a:ext cx="3745931" cy="1619300"/>
      </dsp:txXfrm>
    </dsp:sp>
    <dsp:sp modelId="{20877098-E409-48A3-8AAF-C4DA2189CA4E}">
      <dsp:nvSpPr>
        <dsp:cNvPr id="0" name=""/>
        <dsp:cNvSpPr/>
      </dsp:nvSpPr>
      <dsp:spPr>
        <a:xfrm>
          <a:off x="4835418" y="2929039"/>
          <a:ext cx="1823690" cy="1276524"/>
        </a:xfrm>
        <a:prstGeom prst="roundRect">
          <a:avLst>
            <a:gd name="adj" fmla="val 16670"/>
          </a:avLst>
        </a:prstGeom>
        <a:solidFill>
          <a:srgbClr val="70AD47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Edad</a:t>
          </a:r>
          <a:endParaRPr lang="es-EC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97744" y="2991365"/>
        <a:ext cx="1699038" cy="1151872"/>
      </dsp:txXfrm>
    </dsp:sp>
    <dsp:sp modelId="{CBA3E047-9FA7-4BDD-81C4-53186C9B7300}">
      <dsp:nvSpPr>
        <dsp:cNvPr id="0" name=""/>
        <dsp:cNvSpPr/>
      </dsp:nvSpPr>
      <dsp:spPr>
        <a:xfrm>
          <a:off x="6660084" y="3098341"/>
          <a:ext cx="2583679" cy="1031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51,70% tienen entre 22 a 29 años.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11% con edades entre 22-29 años no ocupan una vacante laboral acorde a su perfil.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0,2% con mayor rango de edad no se desempeñan en sus áreas profesional.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0084" y="3098341"/>
        <a:ext cx="2583679" cy="1031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9A06D-AA0D-4C02-A969-99FC67DC88EF}">
      <dsp:nvSpPr>
        <dsp:cNvPr id="0" name=""/>
        <dsp:cNvSpPr/>
      </dsp:nvSpPr>
      <dsp:spPr>
        <a:xfrm>
          <a:off x="178903" y="315987"/>
          <a:ext cx="1367675" cy="870437"/>
        </a:xfrm>
        <a:prstGeom prst="roundRect">
          <a:avLst>
            <a:gd name="adj" fmla="val 1000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</a:t>
          </a:r>
          <a:b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General</a:t>
          </a: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397" y="341481"/>
        <a:ext cx="1316687" cy="819449"/>
      </dsp:txXfrm>
    </dsp:sp>
    <dsp:sp modelId="{9F54BE26-5393-4B8C-ACD5-AD7E2D3B5E0C}">
      <dsp:nvSpPr>
        <dsp:cNvPr id="0" name=""/>
        <dsp:cNvSpPr/>
      </dsp:nvSpPr>
      <dsp:spPr>
        <a:xfrm>
          <a:off x="1546578" y="661206"/>
          <a:ext cx="1215180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215180" y="9000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789" y="720826"/>
        <a:ext cx="60759" cy="60759"/>
      </dsp:txXfrm>
    </dsp:sp>
    <dsp:sp modelId="{3D02EC2A-D430-4AF3-87BC-04FEDA7CD33D}">
      <dsp:nvSpPr>
        <dsp:cNvPr id="0" name=""/>
        <dsp:cNvSpPr/>
      </dsp:nvSpPr>
      <dsp:spPr>
        <a:xfrm>
          <a:off x="2761759" y="0"/>
          <a:ext cx="4860453" cy="1502412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Identificar la influencia de la marca UFA ESPE en el nivel de satisfacción laboral y profesional que se generó en los graduados de la sede Matriz Sangolquí de los periodos comprendidos entre el año 2015 al 2019 al culminar los estudios en sus carreras correspondientes.</a:t>
          </a:r>
          <a:endParaRPr lang="es-EC" sz="16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805763" y="44004"/>
        <a:ext cx="4772445" cy="14144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4835-4FCC-49CE-B18E-072C640AA608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A09E3-2C27-455D-89ED-B72CADB6F5C9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Mayor control en las prácticas preprofesionales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8614" y="941764"/>
        <a:ext cx="1449298" cy="724475"/>
      </dsp:txXfrm>
    </dsp:sp>
    <dsp:sp modelId="{5B5B2F14-F14A-4B5A-88FC-B3268C8CCB20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94BC-48E2-40A5-B109-00D27F34FEB0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Modificar la mentalidad de estudio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7148" y="2449237"/>
        <a:ext cx="1449298" cy="724475"/>
      </dsp:txXfrm>
    </dsp:sp>
    <dsp:sp modelId="{C4EC8AE2-D1FC-4288-83F3-17B42158602A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46CBD-F3D0-4ECB-A6F9-FAE3B50BCB39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Desarrollar habilidades y aptitudes de emprendimiento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042" y="3958878"/>
        <a:ext cx="1449298" cy="7244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94C38-09D7-4E18-AE50-FEFB1A6B16EC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E5D6C-C869-4EF5-A0AF-4A090E952379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Generar más convenios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8614" y="941764"/>
        <a:ext cx="1449298" cy="724475"/>
      </dsp:txXfrm>
    </dsp:sp>
    <dsp:sp modelId="{40980036-5501-425A-8066-A5C3976F5E6F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8E3E4-1EB4-408F-AFD4-9A5B59DAF145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Potenciar los valores institucionales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7148" y="2449237"/>
        <a:ext cx="1449298" cy="724475"/>
      </dsp:txXfrm>
    </dsp:sp>
    <dsp:sp modelId="{16EC354B-5B47-4D9D-AA71-5D8EE828CD3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3417-9ECE-46AB-9D86-359E646D6E13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/>
            <a:t>Mejorar la socialización de los beneficios de la plataforma alumni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042" y="3958878"/>
        <a:ext cx="1449298" cy="72447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7B266-7249-4DB0-AE51-37E0C2526F2D}">
      <dsp:nvSpPr>
        <dsp:cNvPr id="0" name=""/>
        <dsp:cNvSpPr/>
      </dsp:nvSpPr>
      <dsp:spPr>
        <a:xfrm>
          <a:off x="254413" y="96256"/>
          <a:ext cx="3290478" cy="325654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rgbClr val="B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55AEC-BB51-49DD-A8FB-F652A736F2EB}">
      <dsp:nvSpPr>
        <dsp:cNvPr id="0" name=""/>
        <dsp:cNvSpPr/>
      </dsp:nvSpPr>
      <dsp:spPr>
        <a:xfrm>
          <a:off x="1236863" y="1396815"/>
          <a:ext cx="1324817" cy="662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Profundizar análisis de factores relevantes en la influencia de la satisfacción laboral y profesional. 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6863" y="1396815"/>
        <a:ext cx="1324817" cy="662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9A06D-AA0D-4C02-A969-99FC67DC88EF}">
      <dsp:nvSpPr>
        <dsp:cNvPr id="0" name=""/>
        <dsp:cNvSpPr/>
      </dsp:nvSpPr>
      <dsp:spPr>
        <a:xfrm>
          <a:off x="191719" y="974860"/>
          <a:ext cx="1479865" cy="846517"/>
        </a:xfrm>
        <a:prstGeom prst="roundRect">
          <a:avLst>
            <a:gd name="adj" fmla="val 1000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Objetivos Específicos</a:t>
          </a:r>
          <a:endParaRPr lang="es-EC" sz="18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6513" y="999654"/>
        <a:ext cx="1430277" cy="796929"/>
      </dsp:txXfrm>
    </dsp:sp>
    <dsp:sp modelId="{9F54BE26-5393-4B8C-ACD5-AD7E2D3B5E0C}">
      <dsp:nvSpPr>
        <dsp:cNvPr id="0" name=""/>
        <dsp:cNvSpPr/>
      </dsp:nvSpPr>
      <dsp:spPr>
        <a:xfrm rot="18289469">
          <a:off x="1417251" y="884125"/>
          <a:ext cx="118588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5880" y="272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0545" y="881724"/>
        <a:ext cx="59294" cy="59294"/>
      </dsp:txXfrm>
    </dsp:sp>
    <dsp:sp modelId="{3D02EC2A-D430-4AF3-87BC-04FEDA7CD33D}">
      <dsp:nvSpPr>
        <dsp:cNvPr id="0" name=""/>
        <dsp:cNvSpPr/>
      </dsp:nvSpPr>
      <dsp:spPr>
        <a:xfrm>
          <a:off x="2348799" y="1365"/>
          <a:ext cx="6607899" cy="846517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Fundamentar teóricamente la influencia de la marca sobre la satisfacción laboral y profesional de los graduados de la UFA-ESPE mediante la búsqueda de información como soporte de la investigación.</a:t>
          </a:r>
          <a:endParaRPr lang="es-EC" sz="16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73593" y="26159"/>
        <a:ext cx="6558311" cy="796929"/>
      </dsp:txXfrm>
    </dsp:sp>
    <dsp:sp modelId="{70762D0C-EB33-4804-A0B9-CF9776DF850B}">
      <dsp:nvSpPr>
        <dsp:cNvPr id="0" name=""/>
        <dsp:cNvSpPr/>
      </dsp:nvSpPr>
      <dsp:spPr>
        <a:xfrm>
          <a:off x="1671585" y="1370873"/>
          <a:ext cx="67721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77214" y="272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261" y="1381189"/>
        <a:ext cx="33860" cy="33860"/>
      </dsp:txXfrm>
    </dsp:sp>
    <dsp:sp modelId="{D083AD4B-B493-4585-AFC9-0D812548BB75}">
      <dsp:nvSpPr>
        <dsp:cNvPr id="0" name=""/>
        <dsp:cNvSpPr/>
      </dsp:nvSpPr>
      <dsp:spPr>
        <a:xfrm>
          <a:off x="2348799" y="974860"/>
          <a:ext cx="6607899" cy="846517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1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Aplicar la metodología SERVQUAL a través de la organización de los instrumentos y técnicas de investigación.</a:t>
          </a:r>
          <a:endParaRPr lang="es-EC" sz="160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73593" y="999654"/>
        <a:ext cx="6558311" cy="796929"/>
      </dsp:txXfrm>
    </dsp:sp>
    <dsp:sp modelId="{24431F09-A3D4-4E0A-B7B1-B66FBD2FEEEB}">
      <dsp:nvSpPr>
        <dsp:cNvPr id="0" name=""/>
        <dsp:cNvSpPr/>
      </dsp:nvSpPr>
      <dsp:spPr>
        <a:xfrm rot="3310531">
          <a:off x="1417251" y="1857621"/>
          <a:ext cx="118588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5880" y="2724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0545" y="1855220"/>
        <a:ext cx="59294" cy="59294"/>
      </dsp:txXfrm>
    </dsp:sp>
    <dsp:sp modelId="{B2C640A6-F955-40D1-B567-3F88BB60F50E}">
      <dsp:nvSpPr>
        <dsp:cNvPr id="0" name=""/>
        <dsp:cNvSpPr/>
      </dsp:nvSpPr>
      <dsp:spPr>
        <a:xfrm>
          <a:off x="2348799" y="1948355"/>
          <a:ext cx="6607899" cy="846517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Analizar</a:t>
          </a:r>
          <a:r>
            <a:rPr lang="es-419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los resultados obtenidos mediante los programas estadísticos SPSS y Microsoft Excel</a:t>
          </a: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3593" y="1973149"/>
        <a:ext cx="6558311" cy="796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4ABC-5B64-4FB0-9250-B6C4FB98570E}">
      <dsp:nvSpPr>
        <dsp:cNvPr id="0" name=""/>
        <dsp:cNvSpPr/>
      </dsp:nvSpPr>
      <dsp:spPr>
        <a:xfrm>
          <a:off x="0" y="0"/>
          <a:ext cx="8202264" cy="1264401"/>
        </a:xfrm>
        <a:prstGeom prst="roundRect">
          <a:avLst>
            <a:gd name="adj" fmla="val 1000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Marca como recurso de las </a:t>
          </a:r>
          <a:r>
            <a:rPr lang="es-419" sz="14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organizaciones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Como un recurso distintivo dentro de sus actividades de producción o prestación de servicios para la diferenciación con sus distintos competidores mediante la creación de prominencia, reputación y conciencia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3" y="37033"/>
        <a:ext cx="6895407" cy="1190335"/>
      </dsp:txXfrm>
    </dsp:sp>
    <dsp:sp modelId="{9A4C23A5-3390-4456-AF3A-7E8858D21334}">
      <dsp:nvSpPr>
        <dsp:cNvPr id="0" name=""/>
        <dsp:cNvSpPr/>
      </dsp:nvSpPr>
      <dsp:spPr>
        <a:xfrm>
          <a:off x="1447458" y="1545379"/>
          <a:ext cx="8202264" cy="1264401"/>
        </a:xfrm>
        <a:prstGeom prst="roundRect">
          <a:avLst>
            <a:gd name="adj" fmla="val 1000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 de Marca Percibido desde el Consumidor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valor de la marca puede generar una serie de beneficios como: la lealtad que presenta el consumidor, reducción de la elasticidad de la demanda ante una variación positiva o incremento en los precios y una menor vulnerabilidad con respecto a las demás empresas o negocios de su sector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4491" y="1582412"/>
        <a:ext cx="5858879" cy="1190335"/>
      </dsp:txXfrm>
    </dsp:sp>
    <dsp:sp modelId="{E5273E73-1B9B-42C3-A7D2-074B1BE4625D}">
      <dsp:nvSpPr>
        <dsp:cNvPr id="0" name=""/>
        <dsp:cNvSpPr/>
      </dsp:nvSpPr>
      <dsp:spPr>
        <a:xfrm>
          <a:off x="7380403" y="993959"/>
          <a:ext cx="821860" cy="821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5321" y="993959"/>
        <a:ext cx="452024" cy="618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53768-3684-49AE-B7A6-B66D88BA9F0A}">
      <dsp:nvSpPr>
        <dsp:cNvPr id="0" name=""/>
        <dsp:cNvSpPr/>
      </dsp:nvSpPr>
      <dsp:spPr>
        <a:xfrm>
          <a:off x="2436" y="114176"/>
          <a:ext cx="2968895" cy="11875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Situación de los graduados en el mercado laboral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6215" y="114176"/>
        <a:ext cx="1781337" cy="1187558"/>
      </dsp:txXfrm>
    </dsp:sp>
    <dsp:sp modelId="{E2CFF930-4EF7-4292-AC4A-E8C109365E08}">
      <dsp:nvSpPr>
        <dsp:cNvPr id="0" name=""/>
        <dsp:cNvSpPr/>
      </dsp:nvSpPr>
      <dsp:spPr>
        <a:xfrm>
          <a:off x="2674443" y="114176"/>
          <a:ext cx="2968895" cy="1187558"/>
        </a:xfrm>
        <a:prstGeom prst="chevr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Relación</a:t>
          </a:r>
          <a:r>
            <a:rPr lang="es-419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s-419" sz="14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graduado</a:t>
          </a:r>
          <a:r>
            <a:rPr lang="es-419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la institución </a:t>
          </a:r>
          <a:endParaRPr lang="es-EC" sz="1400" b="0" kern="1200" dirty="0"/>
        </a:p>
      </dsp:txBody>
      <dsp:txXfrm>
        <a:off x="3268222" y="114176"/>
        <a:ext cx="1781337" cy="1187558"/>
      </dsp:txXfrm>
    </dsp:sp>
    <dsp:sp modelId="{49E194CC-C676-40A4-8ABD-A2F1F967653C}">
      <dsp:nvSpPr>
        <dsp:cNvPr id="0" name=""/>
        <dsp:cNvSpPr/>
      </dsp:nvSpPr>
      <dsp:spPr>
        <a:xfrm>
          <a:off x="5346449" y="114176"/>
          <a:ext cx="2968895" cy="1187558"/>
        </a:xfrm>
        <a:prstGeom prst="chevr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Beneficios en el seguimiento a graduados</a:t>
          </a:r>
          <a:endParaRPr lang="es-EC" sz="1400" b="0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40228" y="114176"/>
        <a:ext cx="1781337" cy="1187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4055-43B1-4A21-84CD-52BE37FAE145}">
      <dsp:nvSpPr>
        <dsp:cNvPr id="0" name=""/>
        <dsp:cNvSpPr/>
      </dsp:nvSpPr>
      <dsp:spPr>
        <a:xfrm>
          <a:off x="1372354" y="2643"/>
          <a:ext cx="5343738" cy="48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Constitución de la República del Ecuador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2354" y="2643"/>
        <a:ext cx="5343738" cy="485794"/>
      </dsp:txXfrm>
    </dsp:sp>
    <dsp:sp modelId="{B38970BD-0024-4A44-9CE0-73733BF2F197}">
      <dsp:nvSpPr>
        <dsp:cNvPr id="0" name=""/>
        <dsp:cNvSpPr/>
      </dsp:nvSpPr>
      <dsp:spPr>
        <a:xfrm>
          <a:off x="1372354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F7061-B855-47F3-86E7-4366A966410E}">
      <dsp:nvSpPr>
        <dsp:cNvPr id="0" name=""/>
        <dsp:cNvSpPr/>
      </dsp:nvSpPr>
      <dsp:spPr>
        <a:xfrm>
          <a:off x="2123446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28B12-773F-4ECB-B9BF-4D1C177FF17C}">
      <dsp:nvSpPr>
        <dsp:cNvPr id="0" name=""/>
        <dsp:cNvSpPr/>
      </dsp:nvSpPr>
      <dsp:spPr>
        <a:xfrm>
          <a:off x="2875132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CEC54-BC1E-4620-9D11-02D8FC51E052}">
      <dsp:nvSpPr>
        <dsp:cNvPr id="0" name=""/>
        <dsp:cNvSpPr/>
      </dsp:nvSpPr>
      <dsp:spPr>
        <a:xfrm>
          <a:off x="3626224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8D4A4-D7CD-4CA4-8BE6-D77C3782336C}">
      <dsp:nvSpPr>
        <dsp:cNvPr id="0" name=""/>
        <dsp:cNvSpPr/>
      </dsp:nvSpPr>
      <dsp:spPr>
        <a:xfrm>
          <a:off x="4377910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3E47-4303-459F-B476-4607738AD204}">
      <dsp:nvSpPr>
        <dsp:cNvPr id="0" name=""/>
        <dsp:cNvSpPr/>
      </dsp:nvSpPr>
      <dsp:spPr>
        <a:xfrm>
          <a:off x="5129002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F0E64-9B3C-42C1-BEEC-814AEF30DF90}">
      <dsp:nvSpPr>
        <dsp:cNvPr id="0" name=""/>
        <dsp:cNvSpPr/>
      </dsp:nvSpPr>
      <dsp:spPr>
        <a:xfrm>
          <a:off x="5880688" y="488437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8F625-7CB4-4CAA-AE45-359303BAC4A2}">
      <dsp:nvSpPr>
        <dsp:cNvPr id="0" name=""/>
        <dsp:cNvSpPr/>
      </dsp:nvSpPr>
      <dsp:spPr>
        <a:xfrm>
          <a:off x="1372354" y="587396"/>
          <a:ext cx="5413206" cy="791664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29.- EI Estado garantizará la libertad de enseñanza, la libertad de cátedra en la educación superior, y el derecho de las personas de aprender en su propia lengua y ámbito cultural</a:t>
          </a:r>
          <a:endParaRPr lang="es-EC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72354" y="587396"/>
        <a:ext cx="5413206" cy="791664"/>
      </dsp:txXfrm>
    </dsp:sp>
    <dsp:sp modelId="{3213B7D1-C29B-4F6E-B9DA-35858D4A2931}">
      <dsp:nvSpPr>
        <dsp:cNvPr id="0" name=""/>
        <dsp:cNvSpPr/>
      </dsp:nvSpPr>
      <dsp:spPr>
        <a:xfrm>
          <a:off x="1372354" y="1541681"/>
          <a:ext cx="5343738" cy="48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Ley</a:t>
          </a:r>
          <a:r>
            <a:rPr lang="es-419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Orgánica de Educación Superior (LOES)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2354" y="1541681"/>
        <a:ext cx="5343738" cy="485794"/>
      </dsp:txXfrm>
    </dsp:sp>
    <dsp:sp modelId="{F9CF5FA9-8DBB-4843-A780-226865455AEA}">
      <dsp:nvSpPr>
        <dsp:cNvPr id="0" name=""/>
        <dsp:cNvSpPr/>
      </dsp:nvSpPr>
      <dsp:spPr>
        <a:xfrm>
          <a:off x="1372354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68D7E-D2A7-4618-B972-CC1194FB120B}">
      <dsp:nvSpPr>
        <dsp:cNvPr id="0" name=""/>
        <dsp:cNvSpPr/>
      </dsp:nvSpPr>
      <dsp:spPr>
        <a:xfrm>
          <a:off x="2123446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9E4A2-2724-427E-87F4-93F50E17ED79}">
      <dsp:nvSpPr>
        <dsp:cNvPr id="0" name=""/>
        <dsp:cNvSpPr/>
      </dsp:nvSpPr>
      <dsp:spPr>
        <a:xfrm>
          <a:off x="2875132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C02F-B4C8-4F46-B5CA-AE1271452900}">
      <dsp:nvSpPr>
        <dsp:cNvPr id="0" name=""/>
        <dsp:cNvSpPr/>
      </dsp:nvSpPr>
      <dsp:spPr>
        <a:xfrm>
          <a:off x="3626224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96F5A-6A9E-4420-B652-06113E45DF6D}">
      <dsp:nvSpPr>
        <dsp:cNvPr id="0" name=""/>
        <dsp:cNvSpPr/>
      </dsp:nvSpPr>
      <dsp:spPr>
        <a:xfrm>
          <a:off x="4377910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31FB3-0560-4C50-B623-E404B83C9D33}">
      <dsp:nvSpPr>
        <dsp:cNvPr id="0" name=""/>
        <dsp:cNvSpPr/>
      </dsp:nvSpPr>
      <dsp:spPr>
        <a:xfrm>
          <a:off x="5129002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C0D5E-15A5-408C-932D-2695DA735293}">
      <dsp:nvSpPr>
        <dsp:cNvPr id="0" name=""/>
        <dsp:cNvSpPr/>
      </dsp:nvSpPr>
      <dsp:spPr>
        <a:xfrm>
          <a:off x="5880688" y="2027475"/>
          <a:ext cx="1250434" cy="989581"/>
        </a:xfrm>
        <a:prstGeom prst="chevron">
          <a:avLst>
            <a:gd name="adj" fmla="val 70610"/>
          </a:avLst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9DCE6-5E18-4A01-B1B5-2F06D02F122E}">
      <dsp:nvSpPr>
        <dsp:cNvPr id="0" name=""/>
        <dsp:cNvSpPr/>
      </dsp:nvSpPr>
      <dsp:spPr>
        <a:xfrm>
          <a:off x="1357414" y="2117020"/>
          <a:ext cx="5413206" cy="79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96.- Aseguramiento interno de la calidad.-</a:t>
          </a: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El aseguramiento interno de la calidad es un conjunto de acciones que llevan a cabo las instituciones de educación superior, con la finalidad de desarrollar y aplicar políticas efectivas para promover el desarrollo constante de la calidad de las carreras, programas académicos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414" y="2117020"/>
        <a:ext cx="5413206" cy="791664"/>
      </dsp:txXfrm>
    </dsp:sp>
    <dsp:sp modelId="{B60D87DF-63DF-4446-9CBB-CB610808494C}">
      <dsp:nvSpPr>
        <dsp:cNvPr id="0" name=""/>
        <dsp:cNvSpPr/>
      </dsp:nvSpPr>
      <dsp:spPr>
        <a:xfrm>
          <a:off x="1372354" y="3080718"/>
          <a:ext cx="5343738" cy="48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kern="1200" dirty="0"/>
            <a:t>Art. 142.- Sistema de seguimiento a graduados</a:t>
          </a:r>
        </a:p>
      </dsp:txBody>
      <dsp:txXfrm>
        <a:off x="1372354" y="3080718"/>
        <a:ext cx="5343738" cy="485794"/>
      </dsp:txXfrm>
    </dsp:sp>
    <dsp:sp modelId="{37FBF4C0-C00E-4256-A540-8A54DDF80423}">
      <dsp:nvSpPr>
        <dsp:cNvPr id="0" name=""/>
        <dsp:cNvSpPr/>
      </dsp:nvSpPr>
      <dsp:spPr>
        <a:xfrm>
          <a:off x="1372354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CA9D3-DD80-4018-BE85-9666AF2CC98A}">
      <dsp:nvSpPr>
        <dsp:cNvPr id="0" name=""/>
        <dsp:cNvSpPr/>
      </dsp:nvSpPr>
      <dsp:spPr>
        <a:xfrm>
          <a:off x="2123446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A4B4-EBFF-4812-96F2-688688D1BA86}">
      <dsp:nvSpPr>
        <dsp:cNvPr id="0" name=""/>
        <dsp:cNvSpPr/>
      </dsp:nvSpPr>
      <dsp:spPr>
        <a:xfrm>
          <a:off x="2875132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32D6A-DE49-4E7C-820A-F74BEE92AA8D}">
      <dsp:nvSpPr>
        <dsp:cNvPr id="0" name=""/>
        <dsp:cNvSpPr/>
      </dsp:nvSpPr>
      <dsp:spPr>
        <a:xfrm>
          <a:off x="3626224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0BAC7-537A-4BA7-847D-50E827603BF7}">
      <dsp:nvSpPr>
        <dsp:cNvPr id="0" name=""/>
        <dsp:cNvSpPr/>
      </dsp:nvSpPr>
      <dsp:spPr>
        <a:xfrm>
          <a:off x="4377910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1ED5E-76D7-468D-8566-B5AE4218CC52}">
      <dsp:nvSpPr>
        <dsp:cNvPr id="0" name=""/>
        <dsp:cNvSpPr/>
      </dsp:nvSpPr>
      <dsp:spPr>
        <a:xfrm>
          <a:off x="5129002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B5ABF-28C8-4F77-B2C1-24E843BFD96B}">
      <dsp:nvSpPr>
        <dsp:cNvPr id="0" name=""/>
        <dsp:cNvSpPr/>
      </dsp:nvSpPr>
      <dsp:spPr>
        <a:xfrm>
          <a:off x="5880688" y="3566513"/>
          <a:ext cx="1250434" cy="989581"/>
        </a:xfrm>
        <a:prstGeom prst="chevron">
          <a:avLst>
            <a:gd name="adj" fmla="val 70610"/>
          </a:avLst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E069-1FB1-4438-9896-E982A784960D}">
      <dsp:nvSpPr>
        <dsp:cNvPr id="0" name=""/>
        <dsp:cNvSpPr/>
      </dsp:nvSpPr>
      <dsp:spPr>
        <a:xfrm>
          <a:off x="1372354" y="3665471"/>
          <a:ext cx="5413206" cy="79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Todas las instituciones del sistema de educación superior, públicas y particulares, deberán instrumentar un sistema de seguimiento a sus graduados y sus resultados serán remitidos para conocimiento del Consejo de Evaluación, Acreditación y Aseguramiento de la Calidad de la Educación Superior</a:t>
          </a:r>
        </a:p>
      </dsp:txBody>
      <dsp:txXfrm>
        <a:off x="1372354" y="3665471"/>
        <a:ext cx="5413206" cy="7916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1D01-5BF5-44F5-ACDD-9C1F584E90EC}">
      <dsp:nvSpPr>
        <dsp:cNvPr id="0" name=""/>
        <dsp:cNvSpPr/>
      </dsp:nvSpPr>
      <dsp:spPr>
        <a:xfrm>
          <a:off x="615" y="755367"/>
          <a:ext cx="2398868" cy="1439321"/>
        </a:xfrm>
        <a:prstGeom prst="rect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Graduado</a:t>
          </a:r>
          <a:r>
            <a:rPr lang="es-419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- Se hace referencia al alumno que ha finalizado un ciclo de estudios (grado académico) y recibe un título que reconoce que aprobó y obtuvo los créditos correspondientes </a:t>
          </a:r>
          <a:r>
            <a:rPr lang="es-EC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(Lázaro, 2017)</a:t>
          </a:r>
          <a:r>
            <a:rPr lang="es-419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" y="755367"/>
        <a:ext cx="2398868" cy="1439321"/>
      </dsp:txXfrm>
    </dsp:sp>
    <dsp:sp modelId="{6A9B3980-BF17-4BCE-8437-9C1872543E9D}">
      <dsp:nvSpPr>
        <dsp:cNvPr id="0" name=""/>
        <dsp:cNvSpPr/>
      </dsp:nvSpPr>
      <dsp:spPr>
        <a:xfrm>
          <a:off x="2639370" y="755367"/>
          <a:ext cx="2398868" cy="1439321"/>
        </a:xfrm>
        <a:prstGeom prst="rect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Marca</a:t>
          </a:r>
          <a:r>
            <a:rPr lang="es-419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“La marca es un signo distintivo, cuya 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principal 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función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419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la de diferenciar y hacer únicos a los productos y/o servicios de una empresa frente al resto de competidores.</a:t>
          </a:r>
          <a:r>
            <a:rPr lang="es-EC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(Nuño, 2017)</a:t>
          </a:r>
        </a:p>
      </dsp:txBody>
      <dsp:txXfrm>
        <a:off x="2639370" y="755367"/>
        <a:ext cx="2398868" cy="1439321"/>
      </dsp:txXfrm>
    </dsp:sp>
    <dsp:sp modelId="{5D9CF6AD-6163-47E5-88C8-564105629D6A}">
      <dsp:nvSpPr>
        <dsp:cNvPr id="0" name=""/>
        <dsp:cNvSpPr/>
      </dsp:nvSpPr>
      <dsp:spPr>
        <a:xfrm>
          <a:off x="1319992" y="2434575"/>
          <a:ext cx="2398868" cy="1439321"/>
        </a:xfrm>
        <a:prstGeom prst="rect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Satisfacción laboral. - </a:t>
          </a:r>
          <a:r>
            <a:rPr lang="es-419" sz="12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Castro (2017), la satisfacción laboral se puede definir como “un estado emocional positivo y placentero resultante de la percepción subjetiva de las experiencias laborales del sujeto”.</a:t>
          </a:r>
          <a:endParaRPr lang="es-EC" sz="12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19992" y="2434575"/>
        <a:ext cx="2398868" cy="14393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FD968-DEAB-4295-AD47-B60848858D27}">
      <dsp:nvSpPr>
        <dsp:cNvPr id="0" name=""/>
        <dsp:cNvSpPr/>
      </dsp:nvSpPr>
      <dsp:spPr>
        <a:xfrm rot="16200000">
          <a:off x="-837845" y="837845"/>
          <a:ext cx="4866981" cy="3191290"/>
        </a:xfrm>
        <a:prstGeom prst="flowChartManualOperati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607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 acuerdo a 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(Palominos, Quezada, Osorio, Torres, &amp; </a:t>
          </a:r>
          <a:r>
            <a:rPr lang="es-ES" sz="14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Lippi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2016)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para mejorar la experiencia de los consumidores de educación superior es decir estudiantes y futuros profesionales, es necesario actualizar las prácticas docentes a unas más innovadoras que facilitan el proceso de enseñanza – aprendizaje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1" y="973395"/>
        <a:ext cx="3191290" cy="2920189"/>
      </dsp:txXfrm>
    </dsp:sp>
    <dsp:sp modelId="{4C9A4A5F-8B10-444D-897A-85F00DA2E6B8}">
      <dsp:nvSpPr>
        <dsp:cNvPr id="0" name=""/>
        <dsp:cNvSpPr/>
      </dsp:nvSpPr>
      <dsp:spPr>
        <a:xfrm rot="16200000">
          <a:off x="2594020" y="837845"/>
          <a:ext cx="4866981" cy="3191290"/>
        </a:xfrm>
        <a:prstGeom prst="flowChartManualOperation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(Casanoves &amp; Küster, 2017)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es importante que las instituciones de educación superior apliquen enfoques y conceptos relacionados a marca en su gestión para generar ventaja competitiva frente a otras instituciones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3431866" y="973395"/>
        <a:ext cx="3191290" cy="2920189"/>
      </dsp:txXfrm>
    </dsp:sp>
    <dsp:sp modelId="{0686CB79-B07F-4EA7-9292-9CDF8ED5063F}">
      <dsp:nvSpPr>
        <dsp:cNvPr id="0" name=""/>
        <dsp:cNvSpPr/>
      </dsp:nvSpPr>
      <dsp:spPr>
        <a:xfrm rot="16200000">
          <a:off x="6024657" y="837845"/>
          <a:ext cx="4866981" cy="3191290"/>
        </a:xfrm>
        <a:prstGeom prst="flowChartManualOperation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Según </a:t>
          </a:r>
          <a:r>
            <a:rPr lang="es-E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(Molina &amp; Vega, 2018)</a:t>
          </a:r>
          <a:r>
            <a:rPr lang="es-419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existe un número amplio de universidades y centros de educación superior en Ecuador por tal razón, los estudiantes tienen la facilidad de elegir y exigir el mejor servicio que pueda satisfacer sus necesidades educativas, razón por la cual las instituciones se ven en la necesidad de implementar nuevas estrategias y contar con recursos y equipos actualizados en función del mercado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862503" y="973395"/>
        <a:ext cx="3191290" cy="2920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C3E55-D4C5-4CC3-9272-0FA92945D1F6}">
      <dsp:nvSpPr>
        <dsp:cNvPr id="0" name=""/>
        <dsp:cNvSpPr/>
      </dsp:nvSpPr>
      <dsp:spPr>
        <a:xfrm rot="5400000">
          <a:off x="3536373" y="-1711807"/>
          <a:ext cx="1052783" cy="47435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Posee una parte cuantitativa y otra cualitativa, para lograr una aproximación al objeto del presente estudio.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90975" y="184984"/>
        <a:ext cx="4692188" cy="949997"/>
      </dsp:txXfrm>
    </dsp:sp>
    <dsp:sp modelId="{FF11CD69-2C75-4444-93FC-DFBD3ABE6CE7}">
      <dsp:nvSpPr>
        <dsp:cNvPr id="0" name=""/>
        <dsp:cNvSpPr/>
      </dsp:nvSpPr>
      <dsp:spPr>
        <a:xfrm>
          <a:off x="104732" y="0"/>
          <a:ext cx="1595269" cy="1315979"/>
        </a:xfrm>
        <a:prstGeom prst="roundRect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Enfoque de investigación</a:t>
          </a:r>
          <a:endParaRPr lang="es-EC" sz="1800" b="1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8973" y="64241"/>
        <a:ext cx="1466787" cy="1187497"/>
      </dsp:txXfrm>
    </dsp:sp>
    <dsp:sp modelId="{CE0777CD-82B7-46AC-B7D3-E2D8E7FA7AF3}">
      <dsp:nvSpPr>
        <dsp:cNvPr id="0" name=""/>
        <dsp:cNvSpPr/>
      </dsp:nvSpPr>
      <dsp:spPr>
        <a:xfrm rot="5400000">
          <a:off x="3536373" y="-330029"/>
          <a:ext cx="1052783" cy="47435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investigación es inductiva, porque comprende y desarrolla conceptos a partir de modelamiento de los datos obtenidos, además al ser un diseño de investigación flexible que comienza con interrogantes con formulaciones generales se adapta al criterio de estudio inductivo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90975" y="1566762"/>
        <a:ext cx="4692188" cy="949997"/>
      </dsp:txXfrm>
    </dsp:sp>
    <dsp:sp modelId="{44D84EA8-909F-4D72-B6C9-E75D7097E3BA}">
      <dsp:nvSpPr>
        <dsp:cNvPr id="0" name=""/>
        <dsp:cNvSpPr/>
      </dsp:nvSpPr>
      <dsp:spPr>
        <a:xfrm>
          <a:off x="95704" y="1383771"/>
          <a:ext cx="1595269" cy="1315979"/>
        </a:xfrm>
        <a:prstGeom prst="roundRect">
          <a:avLst/>
        </a:prstGeom>
        <a:solidFill>
          <a:srgbClr val="B00000">
            <a:alpha val="58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</a:t>
          </a:r>
          <a:endParaRPr lang="es-EC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45" y="1448012"/>
        <a:ext cx="1466787" cy="1187497"/>
      </dsp:txXfrm>
    </dsp:sp>
    <dsp:sp modelId="{7AE3EC3D-A6E4-4E30-9DBB-DC77BAFAAD46}">
      <dsp:nvSpPr>
        <dsp:cNvPr id="0" name=""/>
        <dsp:cNvSpPr/>
      </dsp:nvSpPr>
      <dsp:spPr>
        <a:xfrm rot="5400000">
          <a:off x="3536373" y="1051748"/>
          <a:ext cx="1052783" cy="47435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investigación es poco estudiada sobre todo en este sector específico, entonces se ha planteado partir de un estudio exploratorio dado lo que este implica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90975" y="2948540"/>
        <a:ext cx="4692188" cy="949997"/>
      </dsp:txXfrm>
    </dsp:sp>
    <dsp:sp modelId="{3654CE38-5426-42EA-AA9B-9DAA06F09459}">
      <dsp:nvSpPr>
        <dsp:cNvPr id="0" name=""/>
        <dsp:cNvSpPr/>
      </dsp:nvSpPr>
      <dsp:spPr>
        <a:xfrm>
          <a:off x="95704" y="2765550"/>
          <a:ext cx="1595269" cy="1315979"/>
        </a:xfrm>
        <a:prstGeom prst="roundRect">
          <a:avLst/>
        </a:prstGeom>
        <a:solidFill>
          <a:srgbClr val="70AD47">
            <a:shade val="50000"/>
            <a:hueOff val="0"/>
            <a:satOff val="0"/>
            <a:lumOff val="0"/>
            <a:alpha val="71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419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Por el alcance</a:t>
          </a:r>
          <a:endParaRPr lang="es-EC" sz="1800" b="1" kern="120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9945" y="2829791"/>
        <a:ext cx="1466787" cy="1187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0.55654</cdr:x>
      <cdr:y>0.21598</cdr:y>
    </cdr:from>
    <cdr:to>
      <cdr:x>0.60156</cdr:x>
      <cdr:y>0.28068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542391E-DCA2-478A-A16C-8D412341E083}"/>
            </a:ext>
          </a:extLst>
        </cdr:cNvPr>
        <cdr:cNvSpPr txBox="1"/>
      </cdr:nvSpPr>
      <cdr:spPr>
        <a:xfrm xmlns:a="http://schemas.openxmlformats.org/drawingml/2006/main">
          <a:off x="5216183" y="1079947"/>
          <a:ext cx="422031" cy="323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dirty="0"/>
            <a:t>76%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CBAD7-034D-4FFA-A54A-4047D0B04CD2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07EB9-A35E-481D-8F62-9E0581D5DE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05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040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432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0495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492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121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70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072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879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7863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3197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90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chart" Target="../charts/chart2.xml"/><Relationship Id="rId9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chart" Target="../charts/chart3.xml"/><Relationship Id="rId9" Type="http://schemas.microsoft.com/office/2007/relationships/diagramDrawing" Target="../diagrams/drawing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chart" Target="../charts/chart4.xml"/><Relationship Id="rId9" Type="http://schemas.microsoft.com/office/2007/relationships/diagramDrawing" Target="../diagrams/drawing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chart" Target="../charts/chart5.xml"/><Relationship Id="rId9" Type="http://schemas.microsoft.com/office/2007/relationships/diagramDrawing" Target="../diagrams/drawing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chart" Target="../charts/chart6.xml"/><Relationship Id="rId9" Type="http://schemas.microsoft.com/office/2007/relationships/diagramDrawing" Target="../diagrams/drawing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chart" Target="../charts/chart7.xml"/><Relationship Id="rId9" Type="http://schemas.microsoft.com/office/2007/relationships/diagramDrawing" Target="../diagrams/drawing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17" Type="http://schemas.openxmlformats.org/officeDocument/2006/relationships/diagramColors" Target="../diagrams/colors19.xml"/><Relationship Id="rId2" Type="http://schemas.openxmlformats.org/officeDocument/2006/relationships/image" Target="../media/image7.png"/><Relationship Id="rId16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5" Type="http://schemas.openxmlformats.org/officeDocument/2006/relationships/diagramLayout" Target="../diagrams/layout19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Relationship Id="rId14" Type="http://schemas.openxmlformats.org/officeDocument/2006/relationships/diagramData" Target="../diagrams/data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18" Type="http://schemas.microsoft.com/office/2007/relationships/diagramDrawing" Target="../diagrams/drawing2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17" Type="http://schemas.openxmlformats.org/officeDocument/2006/relationships/diagramColors" Target="../diagrams/colors22.xml"/><Relationship Id="rId2" Type="http://schemas.openxmlformats.org/officeDocument/2006/relationships/image" Target="../media/image7.png"/><Relationship Id="rId16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5" Type="http://schemas.openxmlformats.org/officeDocument/2006/relationships/diagramLayout" Target="../diagrams/layout22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diagramData" Target="../diagrams/data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FCA41-9831-4EF8-BA63-4194BAE4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45" y="130564"/>
            <a:ext cx="4993078" cy="63109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/>
              <a:t>INGENIERÍA EN MERCADOTECNIA</a:t>
            </a:r>
            <a:b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TEMA:</a:t>
            </a:r>
            <a:b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 Light"/>
              </a:rPr>
            </a:br>
            <a:br>
              <a:rPr lang="en-US" sz="2600" b="1" dirty="0"/>
            </a:b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INFLUENCIA DE LA MARCA UFA-ESPE EN LA SATISFACCIÓN LABORAL Y PROFESIONAL DE LOS GRADUADOS DE LA SEDE MATRIZ SANGOLQUÍ</a:t>
            </a:r>
            <a:br>
              <a:rPr lang="en-US" sz="2600" b="1" dirty="0">
                <a:cs typeface="Calibri Light"/>
              </a:rPr>
            </a:br>
            <a:br>
              <a:rPr lang="en-US" sz="2600" b="1" dirty="0">
                <a:cs typeface="Calibri Light"/>
              </a:rPr>
            </a:br>
            <a:br>
              <a:rPr lang="en-US" sz="2600" b="1" dirty="0">
                <a:cs typeface="Calibri Light"/>
              </a:rPr>
            </a:br>
            <a:r>
              <a:rPr lang="en-US" sz="2600" b="1" dirty="0">
                <a:cs typeface="Calibri Light"/>
              </a:rPr>
              <a:t>ELABORADO POR:</a:t>
            </a:r>
            <a:b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 Light"/>
              </a:rPr>
            </a:br>
            <a:br>
              <a:rPr lang="en-US" sz="2600" dirty="0">
                <a:cs typeface="Calibri Light"/>
              </a:rPr>
            </a:br>
            <a:r>
              <a:rPr lang="en-US" sz="2600" dirty="0">
                <a:cs typeface="Calibri Light"/>
              </a:rPr>
              <a:t>BARONA STEPHANY</a:t>
            </a:r>
            <a:br>
              <a:rPr lang="en-US" sz="2600" dirty="0">
                <a:cs typeface="Calibri Light"/>
              </a:rPr>
            </a:br>
            <a:r>
              <a:rPr lang="en-US" sz="2600" dirty="0">
                <a:cs typeface="Calibri Light"/>
              </a:rPr>
              <a:t>GONZÁLEZ DARWIN</a:t>
            </a:r>
            <a:b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 Light"/>
              </a:rPr>
            </a:b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cs typeface="Calibri Light"/>
            </a:endParaRPr>
          </a:p>
        </p:txBody>
      </p:sp>
      <p:sp>
        <p:nvSpPr>
          <p:cNvPr id="61" name="Freeform: Shape 5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355DBD6-6D79-4AB0-97B5-9DC48CC22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510" r="2252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953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3F040D-16C4-4FA1-8319-94163635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es-ES" sz="4000" dirty="0"/>
              <a:t>MARCO METODOLÓGICO</a:t>
            </a:r>
            <a:br>
              <a:rPr lang="es-ES" sz="4000" dirty="0"/>
            </a:br>
            <a:r>
              <a:rPr lang="es-ES" sz="4000" dirty="0"/>
              <a:t>Capítulo III</a:t>
            </a:r>
          </a:p>
        </p:txBody>
      </p:sp>
      <p:pic>
        <p:nvPicPr>
          <p:cNvPr id="4" name="Imagen 4" descr="Una caricatura de una ciudad&#10;&#10;Descripción generada automáticamente">
            <a:extLst>
              <a:ext uri="{FF2B5EF4-FFF2-40B4-BE49-F238E27FC236}">
                <a16:creationId xmlns:a16="http://schemas.microsoft.com/office/drawing/2014/main" id="{58CBA544-F730-4E56-AC49-4F5D72622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48" b="2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1941A3-0DED-4030-A221-8BB8C98B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 dirty="0"/>
              <a:t>Tipología.</a:t>
            </a:r>
          </a:p>
          <a:p>
            <a:r>
              <a:rPr lang="es-EC" sz="2400" dirty="0"/>
              <a:t>Instrumento.</a:t>
            </a:r>
          </a:p>
          <a:p>
            <a:r>
              <a:rPr lang="en-US" sz="2400" dirty="0"/>
              <a:t>Población y Muestra.</a:t>
            </a:r>
          </a:p>
        </p:txBody>
      </p:sp>
    </p:spTree>
    <p:extLst>
      <p:ext uri="{BB962C8B-B14F-4D97-AF65-F5344CB8AC3E}">
        <p14:creationId xmlns:p14="http://schemas.microsoft.com/office/powerpoint/2010/main" val="360378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2A3E16A-9168-439F-8989-9F1BE6B0F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463881"/>
              </p:ext>
            </p:extLst>
          </p:nvPr>
        </p:nvGraphicFramePr>
        <p:xfrm>
          <a:off x="271582" y="1729165"/>
          <a:ext cx="6530261" cy="408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11A5AFB-75D4-48E9-85F5-BC52E77C7D10}"/>
              </a:ext>
            </a:extLst>
          </p:cNvPr>
          <p:cNvSpPr txBox="1"/>
          <p:nvPr/>
        </p:nvSpPr>
        <p:spPr>
          <a:xfrm>
            <a:off x="2472020" y="789676"/>
            <a:ext cx="293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Y TIPOLOGÍA DE LA INVESTIGACIÓN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518F31-64F0-4B7C-9E27-2BE4A3F96DEA}"/>
              </a:ext>
            </a:extLst>
          </p:cNvPr>
          <p:cNvSpPr txBox="1"/>
          <p:nvPr/>
        </p:nvSpPr>
        <p:spPr>
          <a:xfrm>
            <a:off x="8004331" y="946589"/>
            <a:ext cx="300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E59A1E9-D726-4148-9ECF-FF2B7B3BB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504176"/>
              </p:ext>
            </p:extLst>
          </p:nvPr>
        </p:nvGraphicFramePr>
        <p:xfrm>
          <a:off x="7256703" y="1430546"/>
          <a:ext cx="4827445" cy="336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001EA38-01EB-45E8-9BC6-57A9A475ECB3}"/>
                  </a:ext>
                </a:extLst>
              </p:cNvPr>
              <p:cNvSpPr/>
              <p:nvPr/>
            </p:nvSpPr>
            <p:spPr>
              <a:xfrm>
                <a:off x="7167159" y="4765085"/>
                <a:ext cx="5006532" cy="562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2.054</m:t>
                                  </m:r>
                                </m:e>
                                <m:sup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∗ 5480 (0,5) (0,5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0,04</m:t>
                                  </m:r>
                                </m:e>
                                <m:sup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(5480 −1) + </m:t>
                              </m:r>
                              <m:sSup>
                                <m:sSup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2.054</m:t>
                                  </m:r>
                                </m:e>
                                <m:sup>
                                  <m:r>
                                    <a:rPr lang="es-EC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∗ (0,5) (0,5</m:t>
                              </m:r>
                            </m:e>
                          </m:d>
                        </m:den>
                      </m:f>
                      <m:r>
                        <a:rPr lang="es-EC" sz="1400" i="0">
                          <a:latin typeface="Cambria Math" panose="02040503050406030204" pitchFamily="18" charset="0"/>
                        </a:rPr>
                        <m:t>=588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001EA38-01EB-45E8-9BC6-57A9A475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9" y="4765085"/>
                <a:ext cx="5006532" cy="5627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BF5D3E7-33B6-4A84-8267-43638348D986}"/>
                  </a:ext>
                </a:extLst>
              </p:cNvPr>
              <p:cNvSpPr/>
              <p:nvPr/>
            </p:nvSpPr>
            <p:spPr>
              <a:xfrm>
                <a:off x="8543802" y="5523125"/>
                <a:ext cx="2253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=588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𝑔𝑟𝑎𝑑𝑢𝑎𝑑𝑜𝑠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BF5D3E7-33B6-4A84-8267-43638348D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02" y="5523125"/>
                <a:ext cx="2253246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8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29F74F-0E55-4C2E-8B64-9DBA76FBCA8F}"/>
              </a:ext>
            </a:extLst>
          </p:cNvPr>
          <p:cNvSpPr txBox="1"/>
          <p:nvPr/>
        </p:nvSpPr>
        <p:spPr>
          <a:xfrm>
            <a:off x="5133717" y="551696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9D9B71B-C043-4C78-963B-4ACFFBE0C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2217"/>
              </p:ext>
            </p:extLst>
          </p:nvPr>
        </p:nvGraphicFramePr>
        <p:xfrm>
          <a:off x="6728243" y="1210387"/>
          <a:ext cx="4810614" cy="45681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42078">
                  <a:extLst>
                    <a:ext uri="{9D8B030D-6E8A-4147-A177-3AD203B41FA5}">
                      <a16:colId xmlns:a16="http://schemas.microsoft.com/office/drawing/2014/main" val="2081541182"/>
                    </a:ext>
                  </a:extLst>
                </a:gridCol>
                <a:gridCol w="3268536">
                  <a:extLst>
                    <a:ext uri="{9D8B030D-6E8A-4147-A177-3AD203B41FA5}">
                      <a16:colId xmlns:a16="http://schemas.microsoft.com/office/drawing/2014/main" val="822721152"/>
                    </a:ext>
                  </a:extLst>
                </a:gridCol>
              </a:tblGrid>
              <a:tr h="1686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918158745"/>
                  </a:ext>
                </a:extLst>
              </a:tr>
              <a:tr h="1686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VINCULACION A LA SOCIEDAD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PASANTIAS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522669218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NSEÑANZA PRÁCTICA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511733769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FOMENTO AL EMPRENDIMIENTO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881280413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PARA LA INSERCIÓN LABORAL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913315174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ARACTERÍSTICAS PROFESIONAL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638283028"/>
                  </a:ext>
                </a:extLst>
              </a:tr>
              <a:tr h="1686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DOCENTE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291043460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MALLA CURRICULAR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294766542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DE APRENDIZAJE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902892153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ACADÉMICA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743717833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IEMPO DE ESTUDIO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892471124"/>
                  </a:ext>
                </a:extLst>
              </a:tr>
              <a:tr h="1686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NFLUENCIA DE LA MARCA</a:t>
                      </a: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RADUADO ESPE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41144317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ECOMENDACIÓN COMO CENTRO DE ESTUDIO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712280766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ATEGORÍA A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331395264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PRÁCTICAS NECESARIAS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698866984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LIANZAS EXTRANJERAS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679058868"/>
                  </a:ext>
                </a:extLst>
              </a:tr>
              <a:tr h="14404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MERCADO LABORAL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CEPTACIÓN ESPE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4206634723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ENTAJA COMPETITIVA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307282625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EMANDA LABORAL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692720686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EMUNERACIÓN IDÓNEA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463622069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ONFIANZA ESPE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719441371"/>
                  </a:ext>
                </a:extLst>
              </a:tr>
              <a:tr h="1686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TANGIBLES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IDIOMAS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4055295916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EQUIPOS Y MATERIALES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701914205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TENCIÓN DE FUNCIONARIOS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9273854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NFRAESTRUCTURA FÍSICA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763061529"/>
                  </a:ext>
                </a:extLst>
              </a:tr>
              <a:tr h="1686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NFRAESTRUCTURA INFORMÁTICA</a:t>
                      </a: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23850262"/>
                  </a:ext>
                </a:extLst>
              </a:tr>
            </a:tbl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06A37151-EAB2-4B10-88BF-843D1250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902971"/>
              </p:ext>
            </p:extLst>
          </p:nvPr>
        </p:nvGraphicFramePr>
        <p:xfrm>
          <a:off x="1073993" y="1210387"/>
          <a:ext cx="5913631" cy="470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983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4A0810-73A4-4B7D-9389-0EB7E289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es-ES" sz="4000" dirty="0"/>
              <a:t>RESULTADOS</a:t>
            </a:r>
            <a:br>
              <a:rPr lang="es-ES" sz="4000" dirty="0"/>
            </a:br>
            <a:r>
              <a:rPr lang="es-ES" sz="4000" dirty="0"/>
              <a:t>Capítulo IV</a:t>
            </a:r>
          </a:p>
        </p:txBody>
      </p:sp>
      <p:pic>
        <p:nvPicPr>
          <p:cNvPr id="4" name="Imagen 4" descr="Imagen que contiene pasto, exterior, parque, campo&#10;&#10;Descripción generada automáticamente">
            <a:extLst>
              <a:ext uri="{FF2B5EF4-FFF2-40B4-BE49-F238E27FC236}">
                <a16:creationId xmlns:a16="http://schemas.microsoft.com/office/drawing/2014/main" id="{CAF71F5C-6C89-4E2F-855B-C90908542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4" r="-2" b="-2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2ACA37-82C6-4EE1-8611-709FD55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 dirty="0" err="1"/>
              <a:t>Datos</a:t>
            </a:r>
            <a:r>
              <a:rPr lang="en-US" sz="2400" dirty="0"/>
              <a:t> </a:t>
            </a:r>
            <a:r>
              <a:rPr lang="en-US" sz="2400" dirty="0" err="1"/>
              <a:t>Generales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Correlaciones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Análisis</a:t>
            </a:r>
            <a:r>
              <a:rPr lang="en-US" sz="2400" dirty="0"/>
              <a:t> SERVQUAL.</a:t>
            </a:r>
          </a:p>
        </p:txBody>
      </p:sp>
    </p:spTree>
    <p:extLst>
      <p:ext uri="{BB962C8B-B14F-4D97-AF65-F5344CB8AC3E}">
        <p14:creationId xmlns:p14="http://schemas.microsoft.com/office/powerpoint/2010/main" val="259596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83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8D4903-C9A4-44C2-B56C-4B8F238A01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67" y="1803897"/>
            <a:ext cx="288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E7B286-0B91-4E58-89F3-199560AE00EB}"/>
              </a:ext>
            </a:extLst>
          </p:cNvPr>
          <p:cNvSpPr txBox="1"/>
          <p:nvPr/>
        </p:nvSpPr>
        <p:spPr>
          <a:xfrm>
            <a:off x="4717202" y="581334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GENERAL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F3D0C4-9701-4313-A4B0-36C1F7F1AB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2379467"/>
            <a:ext cx="360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0308BEB-46CF-460D-BC82-2ACD31B7320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00" y="2363341"/>
            <a:ext cx="360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988F155-D18F-44E8-BDDF-401F233F1585}"/>
              </a:ext>
            </a:extLst>
          </p:cNvPr>
          <p:cNvSpPr txBox="1"/>
          <p:nvPr/>
        </p:nvSpPr>
        <p:spPr>
          <a:xfrm>
            <a:off x="1222347" y="129508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DEMOGRÁFICAS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7AD2E2-D612-44D6-85CC-E95F827702A2}"/>
              </a:ext>
            </a:extLst>
          </p:cNvPr>
          <p:cNvSpPr txBox="1"/>
          <p:nvPr/>
        </p:nvSpPr>
        <p:spPr>
          <a:xfrm>
            <a:off x="6400837" y="1664412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ACADÉMICA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9EB10C-212B-46E8-BF53-3A8D81F9D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343" y="4075785"/>
            <a:ext cx="2543567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162317-6C90-40A1-840A-E141163D8B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68" y="902506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D135BA-2932-4700-B8C4-C472C7E07D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4" y="902506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CF1B38-2176-4382-BBA3-87CC55B90AA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54" y="3642639"/>
            <a:ext cx="324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961918-0ED2-4A70-9131-B3D6CE024852}"/>
              </a:ext>
            </a:extLst>
          </p:cNvPr>
          <p:cNvSpPr txBox="1"/>
          <p:nvPr/>
        </p:nvSpPr>
        <p:spPr>
          <a:xfrm>
            <a:off x="4384602" y="313041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ACADÉMICA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CD1AD00-4FFB-4BB7-929D-EAFFA7FFD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70917"/>
              </p:ext>
            </p:extLst>
          </p:nvPr>
        </p:nvGraphicFramePr>
        <p:xfrm>
          <a:off x="5790242" y="964595"/>
          <a:ext cx="5923023" cy="492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EC22EA5-52AB-42AA-AB1B-AB2C71375B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39" y="2121838"/>
            <a:ext cx="360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93316A-6F25-4250-84D2-E81ABD0FC3FB}"/>
              </a:ext>
            </a:extLst>
          </p:cNvPr>
          <p:cNvSpPr txBox="1"/>
          <p:nvPr/>
        </p:nvSpPr>
        <p:spPr>
          <a:xfrm>
            <a:off x="4538522" y="392040"/>
            <a:ext cx="311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LABORAL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B36C5A-FA38-4AE7-854C-E1A2FEE6CC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7" y="779794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C67A38-AF30-494A-96E4-AC551331DF8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76" y="779794"/>
            <a:ext cx="324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08FFE79-2148-4669-AC36-4C2D552C9B40}"/>
              </a:ext>
            </a:extLst>
          </p:cNvPr>
          <p:cNvSpPr txBox="1"/>
          <p:nvPr/>
        </p:nvSpPr>
        <p:spPr>
          <a:xfrm>
            <a:off x="4599422" y="200928"/>
            <a:ext cx="311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LABORAL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4F6C2F-7E97-4B47-95FF-B0D45DB1661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76" y="3558206"/>
            <a:ext cx="324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2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516DBD-C524-4CDE-BEAD-DD0DF99DEA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28" y="1858851"/>
            <a:ext cx="432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62BCAA-4414-465E-9F7A-35D46C5ED2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72" y="1858851"/>
            <a:ext cx="432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F6DB1BE-5ADD-489D-BC2D-08C703E4C846}"/>
              </a:ext>
            </a:extLst>
          </p:cNvPr>
          <p:cNvSpPr txBox="1"/>
          <p:nvPr/>
        </p:nvSpPr>
        <p:spPr>
          <a:xfrm>
            <a:off x="4003092" y="809834"/>
            <a:ext cx="41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PERCEPCIÓN DE MARCA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6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99F122-76F0-4FCC-8A23-B109A2444E6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454529"/>
            <a:ext cx="504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888C6F-E820-4E58-9CBB-42879140CB61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3"/>
          <a:stretch/>
        </p:blipFill>
        <p:spPr bwMode="auto">
          <a:xfrm>
            <a:off x="6398831" y="1454529"/>
            <a:ext cx="5040000" cy="43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52EEC3-B889-4385-B01A-DCFB2AFE3B5C}"/>
              </a:ext>
            </a:extLst>
          </p:cNvPr>
          <p:cNvSpPr txBox="1"/>
          <p:nvPr/>
        </p:nvSpPr>
        <p:spPr>
          <a:xfrm>
            <a:off x="6624000" y="2286664"/>
            <a:ext cx="18838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0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PALABRAS FUERA DE CONTEXTO</a:t>
            </a:r>
            <a:endParaRPr lang="es-EC" sz="1000" b="1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BE4E2-279C-48F6-B5F4-FF21662CC8A1}"/>
              </a:ext>
            </a:extLst>
          </p:cNvPr>
          <p:cNvSpPr txBox="1"/>
          <p:nvPr/>
        </p:nvSpPr>
        <p:spPr>
          <a:xfrm>
            <a:off x="4003087" y="699604"/>
            <a:ext cx="41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PERCEPCIÓN DE MARCA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EC4CFE16-3365-4E9B-B09A-9734335D2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40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E3A276-F191-412B-B00A-C22B4BF0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26" y="290485"/>
            <a:ext cx="3860309" cy="167306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cs typeface="Calibri Light"/>
              </a:rPr>
              <a:t>CONTENIDO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4E77F326-905D-426C-83D4-B2A9091A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26" y="1798470"/>
            <a:ext cx="3860308" cy="47678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Introducción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Teórico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Metodológico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Resultados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Propuesta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Conclusiones y </a:t>
            </a:r>
            <a:r>
              <a:rPr lang="es-EC" dirty="0">
                <a:solidFill>
                  <a:schemeClr val="bg1"/>
                </a:solidFill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Recomendaciones</a:t>
            </a:r>
            <a:endParaRPr lang="es-EC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79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06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8CC5C0-AAF8-4495-82C6-7732B9035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46152"/>
              </p:ext>
            </p:extLst>
          </p:nvPr>
        </p:nvGraphicFramePr>
        <p:xfrm>
          <a:off x="1447834" y="1128401"/>
          <a:ext cx="4491791" cy="2804250"/>
        </p:xfrm>
        <a:graphic>
          <a:graphicData uri="http://schemas.openxmlformats.org/drawingml/2006/table">
            <a:tbl>
              <a:tblPr firstRow="1" firstCol="1" bandRow="1"/>
              <a:tblGrid>
                <a:gridCol w="1436607">
                  <a:extLst>
                    <a:ext uri="{9D8B030D-6E8A-4147-A177-3AD203B41FA5}">
                      <a16:colId xmlns:a16="http://schemas.microsoft.com/office/drawing/2014/main" val="2696561423"/>
                    </a:ext>
                  </a:extLst>
                </a:gridCol>
                <a:gridCol w="1527592">
                  <a:extLst>
                    <a:ext uri="{9D8B030D-6E8A-4147-A177-3AD203B41FA5}">
                      <a16:colId xmlns:a16="http://schemas.microsoft.com/office/drawing/2014/main" val="1509818376"/>
                    </a:ext>
                  </a:extLst>
                </a:gridCol>
                <a:gridCol w="1527592">
                  <a:extLst>
                    <a:ext uri="{9D8B030D-6E8A-4147-A177-3AD203B41FA5}">
                      <a16:colId xmlns:a16="http://schemas.microsoft.com/office/drawing/2014/main" val="4170003891"/>
                    </a:ext>
                  </a:extLst>
                </a:gridCol>
              </a:tblGrid>
              <a:tr h="336931">
                <a:tc gridSpan="2">
                  <a:txBody>
                    <a:bodyPr/>
                    <a:lstStyle/>
                    <a:p>
                      <a:pPr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 Graduación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191576"/>
                  </a:ext>
                </a:extLst>
              </a:tr>
              <a:tr h="39756">
                <a:tc rowSpan="3">
                  <a:txBody>
                    <a:bodyPr/>
                    <a:lstStyle/>
                    <a:p>
                      <a:pPr marL="38100" marR="38100" indent="2159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Mecanismo de Titulación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16,995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480148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60883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,150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153366"/>
                  </a:ext>
                </a:extLst>
              </a:tr>
              <a:tr h="196757">
                <a:tc rowSpan="3">
                  <a:txBody>
                    <a:bodyPr/>
                    <a:lstStyle/>
                    <a:p>
                      <a:pPr marL="38100" marR="38100" indent="2159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de Titulación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22,987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967301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81690"/>
                  </a:ext>
                </a:extLst>
              </a:tr>
              <a:tr h="311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,028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650252"/>
                  </a:ext>
                </a:extLst>
              </a:tr>
              <a:tr h="136147">
                <a:tc rowSpan="3">
                  <a:txBody>
                    <a:bodyPr/>
                    <a:lstStyle/>
                    <a:p>
                      <a:pPr marL="38100" marR="38100" indent="2159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Situación Laboral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1,641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00744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331707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,801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42774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38100" marR="38100" indent="2159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Salario percibido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103,757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511309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781609"/>
                  </a:ext>
                </a:extLst>
              </a:tr>
              <a:tr h="232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215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215900"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419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5" marR="661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91800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3490828-9DA2-4007-8000-AA4F4E42BD93}"/>
              </a:ext>
            </a:extLst>
          </p:cNvPr>
          <p:cNvSpPr txBox="1"/>
          <p:nvPr/>
        </p:nvSpPr>
        <p:spPr>
          <a:xfrm>
            <a:off x="877728" y="4143356"/>
            <a:ext cx="5632001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419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base a esto y los datos expuestos se puede concluir que entre 2015 y 2019, se mantiene un nivel similar de personas que se gradúan en su primer período de titulación (3 a 6 meses); la principal diferencia es la reducción de personas que se gradúan en más de 12 meses, pues su porcentaje se reduce del 24.8% en 2015 a 10.7% en 2019.Así mismo, se puede evidenciar que, en promedio, las personas graduadas en el 2015 perciben un salario superior al de los graduados en 2019; esto se debe a la acumulación de experiencia a lo largo del tiempo desde su año de graduación.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F7031A-5967-4D46-ACEE-AEC4195E5B60}"/>
              </a:ext>
            </a:extLst>
          </p:cNvPr>
          <p:cNvSpPr txBox="1"/>
          <p:nvPr/>
        </p:nvSpPr>
        <p:spPr>
          <a:xfrm>
            <a:off x="4984157" y="45622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CORRELACIONES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9B3874-9B26-4666-B30F-A1040231F6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69" y="1143138"/>
            <a:ext cx="50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163A165-14F8-41FE-B1C0-3ED816C81A9F}"/>
              </a:ext>
            </a:extLst>
          </p:cNvPr>
          <p:cNvSpPr txBox="1"/>
          <p:nvPr/>
        </p:nvSpPr>
        <p:spPr>
          <a:xfrm>
            <a:off x="6869391" y="4580210"/>
            <a:ext cx="4992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90,65% de los graduados se desempeñan profesionalmente en las carreras que estudiaron.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419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11% de los encuestados con un rango de edad de 22-29 años no ocupan una vacante laboral acorde a su perfil.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419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personas con mayor rango de edad que no se desempeñan en sus áreas afines son muy pocas, representando esto apenas 2 encuestados.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5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7BE19F-253D-411F-BEAF-59AA0E06C8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3" y="1412166"/>
            <a:ext cx="50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FE223E2-A943-483D-B16B-20431DB3B501}"/>
              </a:ext>
            </a:extLst>
          </p:cNvPr>
          <p:cNvSpPr txBox="1"/>
          <p:nvPr/>
        </p:nvSpPr>
        <p:spPr>
          <a:xfrm>
            <a:off x="6732873" y="4855903"/>
            <a:ext cx="5204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año 2015, los encuestados que cuentan con un trabajo representan el 93%.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419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desempleados en el 2015 representaban el 7% y al 2019 representan el 12%.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A65C50-247D-48B5-8B26-26B0A715CF04}"/>
              </a:ext>
            </a:extLst>
          </p:cNvPr>
          <p:cNvSpPr txBox="1"/>
          <p:nvPr/>
        </p:nvSpPr>
        <p:spPr>
          <a:xfrm>
            <a:off x="4984157" y="82303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CORRELACIONES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F4B3C38-95AD-40CE-AC15-8DE3E0D3B0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3" y="1365274"/>
            <a:ext cx="50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83093DC-BE0B-4C96-94B3-FC5ECE4CB9AF}"/>
              </a:ext>
            </a:extLst>
          </p:cNvPr>
          <p:cNvSpPr txBox="1"/>
          <p:nvPr/>
        </p:nvSpPr>
        <p:spPr>
          <a:xfrm>
            <a:off x="1173703" y="4718671"/>
            <a:ext cx="50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419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30,44% de los encuestados percibe un salario con un rango de $400 a $800.</a:t>
            </a:r>
            <a:endParaRPr lang="es-EC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419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categoría “mayor a 2000”, se ve liderada por los graduados en el 2015.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contraste de año graduación vs salario concluye que la experiencia y los conocimientos permiten que un profesional perciba mayores ingresos.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419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 2 graduados en el 2019 perciben un salario “mayor a 2000”.</a:t>
            </a:r>
            <a:endParaRPr lang="es-EC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419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un pequeño porcentaje de graduados ubicado en la categoría “menor a 400” </a:t>
            </a:r>
            <a:endParaRPr lang="es-EC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7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039E1B-5754-4173-9A56-9BA75B7ED6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53" y="1402952"/>
            <a:ext cx="50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136E81B2-E1B3-43A0-AB9E-5116414E043D}"/>
              </a:ext>
            </a:extLst>
          </p:cNvPr>
          <p:cNvSpPr txBox="1"/>
          <p:nvPr/>
        </p:nvSpPr>
        <p:spPr>
          <a:xfrm>
            <a:off x="3545753" y="4807143"/>
            <a:ext cx="50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419" sz="1200" dirty="0"/>
              <a:t>El 65,65% de los graduados optan por la metodología de tesis de grado.</a:t>
            </a:r>
            <a:endParaRPr lang="es-EC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419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examen complexivo desde el año 2015 ha incrementado un 0,68% de manera constante, lo cual de forma general representa el 15,82%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42AB24-48FE-4C7E-BA11-1A2FB812D9C2}"/>
              </a:ext>
            </a:extLst>
          </p:cNvPr>
          <p:cNvSpPr txBox="1"/>
          <p:nvPr/>
        </p:nvSpPr>
        <p:spPr>
          <a:xfrm>
            <a:off x="4984157" y="82303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CORRELACIONES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7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B4DFDE9-EED4-3340-B16A-7F45BC3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709411"/>
              </p:ext>
            </p:extLst>
          </p:nvPr>
        </p:nvGraphicFramePr>
        <p:xfrm>
          <a:off x="0" y="1256737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ED3743E-5215-426B-8A32-53D07E792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397105"/>
              </p:ext>
            </p:extLst>
          </p:nvPr>
        </p:nvGraphicFramePr>
        <p:xfrm>
          <a:off x="5626202" y="1256737"/>
          <a:ext cx="6355080" cy="450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C22EC8A-1B40-4C9E-9329-D7A6C97B1B5E}"/>
              </a:ext>
            </a:extLst>
          </p:cNvPr>
          <p:cNvSpPr txBox="1"/>
          <p:nvPr/>
        </p:nvSpPr>
        <p:spPr>
          <a:xfrm>
            <a:off x="2833696" y="324717"/>
            <a:ext cx="652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SERVQUAL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EXPERIENCIA DE ADQUISICIÓN DE SERVICIO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27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DFCEEE9-B177-3244-8629-0D9536E5B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755735"/>
              </p:ext>
            </p:extLst>
          </p:nvPr>
        </p:nvGraphicFramePr>
        <p:xfrm>
          <a:off x="0" y="1146899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F495866-8314-4609-9CCA-78AAA2527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014219"/>
              </p:ext>
            </p:extLst>
          </p:nvPr>
        </p:nvGraphicFramePr>
        <p:xfrm>
          <a:off x="4907426" y="1146899"/>
          <a:ext cx="7523113" cy="47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E38CF86-138C-440E-828E-0E359EF5D57F}"/>
              </a:ext>
            </a:extLst>
          </p:cNvPr>
          <p:cNvSpPr txBox="1"/>
          <p:nvPr/>
        </p:nvSpPr>
        <p:spPr>
          <a:xfrm>
            <a:off x="4341832" y="324717"/>
            <a:ext cx="350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SERVQUAL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DIMENSIÓN CONOCIMIENTO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91D460-106A-4AF7-A9FF-974C91E3498B}"/>
              </a:ext>
            </a:extLst>
          </p:cNvPr>
          <p:cNvSpPr txBox="1"/>
          <p:nvPr/>
        </p:nvSpPr>
        <p:spPr>
          <a:xfrm>
            <a:off x="1271482" y="5866087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Promedio de la dimensión: 3,56 </a:t>
            </a:r>
          </a:p>
        </p:txBody>
      </p:sp>
    </p:spTree>
    <p:extLst>
      <p:ext uri="{BB962C8B-B14F-4D97-AF65-F5344CB8AC3E}">
        <p14:creationId xmlns:p14="http://schemas.microsoft.com/office/powerpoint/2010/main" val="171121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75B534E-DA26-CD4E-B4B5-28527AFF2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704506"/>
              </p:ext>
            </p:extLst>
          </p:nvPr>
        </p:nvGraphicFramePr>
        <p:xfrm>
          <a:off x="0" y="1295765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985D8BB-70DC-4764-B16A-6A9D82F26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642339"/>
              </p:ext>
            </p:extLst>
          </p:nvPr>
        </p:nvGraphicFramePr>
        <p:xfrm>
          <a:off x="4943598" y="1295765"/>
          <a:ext cx="7488266" cy="447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7D0FF97-62F7-4C8F-BB85-108D12D267A4}"/>
              </a:ext>
            </a:extLst>
          </p:cNvPr>
          <p:cNvSpPr txBox="1"/>
          <p:nvPr/>
        </p:nvSpPr>
        <p:spPr>
          <a:xfrm>
            <a:off x="3370385" y="324717"/>
            <a:ext cx="545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SERVQUAL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DIMENSIÓN VINCULACIÓN CON LA SOCIEDAD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0E38D8-9136-46D5-92FD-2DD785A51FE9}"/>
              </a:ext>
            </a:extLst>
          </p:cNvPr>
          <p:cNvSpPr txBox="1"/>
          <p:nvPr/>
        </p:nvSpPr>
        <p:spPr>
          <a:xfrm>
            <a:off x="1271482" y="5866087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Promedio de la dimensión: 3,01 </a:t>
            </a:r>
          </a:p>
        </p:txBody>
      </p:sp>
    </p:spTree>
    <p:extLst>
      <p:ext uri="{BB962C8B-B14F-4D97-AF65-F5344CB8AC3E}">
        <p14:creationId xmlns:p14="http://schemas.microsoft.com/office/powerpoint/2010/main" val="350236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F9BC5C3-03DE-F24A-AF01-CB6DB7ED1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74773"/>
              </p:ext>
            </p:extLst>
          </p:nvPr>
        </p:nvGraphicFramePr>
        <p:xfrm>
          <a:off x="0" y="1258952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BF1A5E2-8748-4FE3-AC1D-61815247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9782"/>
              </p:ext>
            </p:extLst>
          </p:nvPr>
        </p:nvGraphicFramePr>
        <p:xfrm>
          <a:off x="4751792" y="1258952"/>
          <a:ext cx="8128000" cy="458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BA0D42B-79BA-4E53-BB2B-E89C05A3D55D}"/>
              </a:ext>
            </a:extLst>
          </p:cNvPr>
          <p:cNvSpPr txBox="1"/>
          <p:nvPr/>
        </p:nvSpPr>
        <p:spPr>
          <a:xfrm>
            <a:off x="3727341" y="324717"/>
            <a:ext cx="473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SERVQUAL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DIMENSIÓN INFLUENCIA DE LA MARCA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1711C6-9984-4818-B1EB-C610A6FAA976}"/>
              </a:ext>
            </a:extLst>
          </p:cNvPr>
          <p:cNvSpPr txBox="1"/>
          <p:nvPr/>
        </p:nvSpPr>
        <p:spPr>
          <a:xfrm>
            <a:off x="1271482" y="5866087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Promedio de la dimensión: 4,32 </a:t>
            </a:r>
          </a:p>
        </p:txBody>
      </p:sp>
    </p:spTree>
    <p:extLst>
      <p:ext uri="{BB962C8B-B14F-4D97-AF65-F5344CB8AC3E}">
        <p14:creationId xmlns:p14="http://schemas.microsoft.com/office/powerpoint/2010/main" val="227830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3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16283D-CC7C-DD4D-BF41-F310A4518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783813"/>
              </p:ext>
            </p:extLst>
          </p:nvPr>
        </p:nvGraphicFramePr>
        <p:xfrm>
          <a:off x="-111756" y="1273258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3F00C02-7649-4FF4-A461-F2ADAA7AF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07510"/>
              </p:ext>
            </p:extLst>
          </p:nvPr>
        </p:nvGraphicFramePr>
        <p:xfrm>
          <a:off x="4698783" y="1273258"/>
          <a:ext cx="8128000" cy="466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FB2831F-7532-4171-8638-3E0FA3727C3E}"/>
              </a:ext>
            </a:extLst>
          </p:cNvPr>
          <p:cNvSpPr txBox="1"/>
          <p:nvPr/>
        </p:nvSpPr>
        <p:spPr>
          <a:xfrm>
            <a:off x="4086478" y="324717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SERVQUAL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DIMENSIÓN MERCADO LABORAL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B1F4A9-2BD3-435D-AB51-44A273AE7A97}"/>
              </a:ext>
            </a:extLst>
          </p:cNvPr>
          <p:cNvSpPr txBox="1"/>
          <p:nvPr/>
        </p:nvSpPr>
        <p:spPr>
          <a:xfrm>
            <a:off x="1271482" y="5866087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Promedio de la dimensión: 3,85 </a:t>
            </a:r>
          </a:p>
        </p:txBody>
      </p:sp>
    </p:spTree>
    <p:extLst>
      <p:ext uri="{BB962C8B-B14F-4D97-AF65-F5344CB8AC3E}">
        <p14:creationId xmlns:p14="http://schemas.microsoft.com/office/powerpoint/2010/main" val="3010464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9E05E3-D364-F94E-B8A1-DA820447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83513"/>
              </p:ext>
            </p:extLst>
          </p:nvPr>
        </p:nvGraphicFramePr>
        <p:xfrm>
          <a:off x="0" y="1238930"/>
          <a:ext cx="57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512E0E8-18AB-4CA9-9C3F-9FCBD317A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637210"/>
              </p:ext>
            </p:extLst>
          </p:nvPr>
        </p:nvGraphicFramePr>
        <p:xfrm>
          <a:off x="4715880" y="1238930"/>
          <a:ext cx="8128000" cy="469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863E25D-1693-40DC-A06D-D2A59C045904}"/>
              </a:ext>
            </a:extLst>
          </p:cNvPr>
          <p:cNvSpPr txBox="1"/>
          <p:nvPr/>
        </p:nvSpPr>
        <p:spPr>
          <a:xfrm>
            <a:off x="4632525" y="324717"/>
            <a:ext cx="292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SERVQUAL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DIMENSIÓN TANGIBLES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B38475-61CB-459A-BDAE-CBE4AD360D4D}"/>
              </a:ext>
            </a:extLst>
          </p:cNvPr>
          <p:cNvSpPr txBox="1"/>
          <p:nvPr/>
        </p:nvSpPr>
        <p:spPr>
          <a:xfrm>
            <a:off x="1271482" y="5866087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Promedio de la dimensión: 2,84 </a:t>
            </a:r>
          </a:p>
        </p:txBody>
      </p:sp>
    </p:spTree>
    <p:extLst>
      <p:ext uri="{BB962C8B-B14F-4D97-AF65-F5344CB8AC3E}">
        <p14:creationId xmlns:p14="http://schemas.microsoft.com/office/powerpoint/2010/main" val="213916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2869EAA-B409-422A-830A-55887CA9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1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DE891-D947-43A1-8C1A-2E4A2011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es-ES" sz="4000" dirty="0"/>
              <a:t>INTRODUCCIÓN</a:t>
            </a:r>
            <a:br>
              <a:rPr lang="es-ES" sz="4000" dirty="0"/>
            </a:br>
            <a:r>
              <a:rPr lang="es-ES" sz="4000" dirty="0"/>
              <a:t>Capitulo I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B94B86D-BB86-4FEE-BF52-9E4084D29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" r="11485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51D508-D338-4DBC-AF25-7832B0B1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 dirty="0"/>
              <a:t>Planteamiento del </a:t>
            </a:r>
            <a:r>
              <a:rPr lang="es-EC" sz="2400" dirty="0"/>
              <a:t>problema</a:t>
            </a:r>
            <a:r>
              <a:rPr lang="en-US" sz="2400" dirty="0"/>
              <a:t>.</a:t>
            </a:r>
          </a:p>
          <a:p>
            <a:r>
              <a:rPr lang="es-EC" sz="2400" dirty="0"/>
              <a:t>Objetivos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25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E60AE4-EEA2-4BD3-9674-A1EE299C0889}"/>
              </a:ext>
            </a:extLst>
          </p:cNvPr>
          <p:cNvSpPr txBox="1"/>
          <p:nvPr/>
        </p:nvSpPr>
        <p:spPr>
          <a:xfrm>
            <a:off x="2328430" y="795568"/>
            <a:ext cx="753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Y PONDERACIONES PARA EL DIAGRAMA DE PARETO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BD40659-9B6A-4F8A-B2AC-EECC6D8A0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46710"/>
              </p:ext>
            </p:extLst>
          </p:nvPr>
        </p:nvGraphicFramePr>
        <p:xfrm>
          <a:off x="1368535" y="1348350"/>
          <a:ext cx="9454930" cy="4185285"/>
        </p:xfrm>
        <a:graphic>
          <a:graphicData uri="http://schemas.openxmlformats.org/drawingml/2006/table">
            <a:tbl>
              <a:tblPr firstRow="1" firstCol="1" bandRow="1"/>
              <a:tblGrid>
                <a:gridCol w="4341166">
                  <a:extLst>
                    <a:ext uri="{9D8B030D-6E8A-4147-A177-3AD203B41FA5}">
                      <a16:colId xmlns:a16="http://schemas.microsoft.com/office/drawing/2014/main" val="1979824065"/>
                    </a:ext>
                  </a:extLst>
                </a:gridCol>
                <a:gridCol w="1996276">
                  <a:extLst>
                    <a:ext uri="{9D8B030D-6E8A-4147-A177-3AD203B41FA5}">
                      <a16:colId xmlns:a16="http://schemas.microsoft.com/office/drawing/2014/main" val="1981613279"/>
                    </a:ext>
                  </a:extLst>
                </a:gridCol>
                <a:gridCol w="1342628">
                  <a:extLst>
                    <a:ext uri="{9D8B030D-6E8A-4147-A177-3AD203B41FA5}">
                      <a16:colId xmlns:a16="http://schemas.microsoft.com/office/drawing/2014/main" val="1491404796"/>
                    </a:ext>
                  </a:extLst>
                </a:gridCol>
                <a:gridCol w="1774860">
                  <a:extLst>
                    <a:ext uri="{9D8B030D-6E8A-4147-A177-3AD203B41FA5}">
                      <a16:colId xmlns:a16="http://schemas.microsoft.com/office/drawing/2014/main" val="2194220597"/>
                    </a:ext>
                  </a:extLst>
                </a:gridCol>
              </a:tblGrid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 por mejorar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Ponderación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acumulado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73825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para la inserción laboral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51462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de funcionarios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07793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titulación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049121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Idiomas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921496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Pasantías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84931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Equipos y materiales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289267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Fomento al emprendimiento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957772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 informática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690109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Metodología de aprendizaje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318222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Enseñanza práctica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183052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Malla curricular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449617"/>
                  </a:ext>
                </a:extLst>
              </a:tr>
              <a:tr h="320100"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3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9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C05E94E-C091-40C6-877E-55733644C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374273"/>
              </p:ext>
            </p:extLst>
          </p:nvPr>
        </p:nvGraphicFramePr>
        <p:xfrm>
          <a:off x="1409700" y="861395"/>
          <a:ext cx="9372600" cy="500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69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0440892-AFC4-4AFA-91B9-324EDB6D7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48907"/>
              </p:ext>
            </p:extLst>
          </p:nvPr>
        </p:nvGraphicFramePr>
        <p:xfrm>
          <a:off x="1055999" y="1375446"/>
          <a:ext cx="10080000" cy="4562524"/>
        </p:xfrm>
        <a:graphic>
          <a:graphicData uri="http://schemas.openxmlformats.org/drawingml/2006/table">
            <a:tbl>
              <a:tblPr/>
              <a:tblGrid>
                <a:gridCol w="945079">
                  <a:extLst>
                    <a:ext uri="{9D8B030D-6E8A-4147-A177-3AD203B41FA5}">
                      <a16:colId xmlns:a16="http://schemas.microsoft.com/office/drawing/2014/main" val="2551770794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val="3509619442"/>
                    </a:ext>
                  </a:extLst>
                </a:gridCol>
                <a:gridCol w="2054087">
                  <a:extLst>
                    <a:ext uri="{9D8B030D-6E8A-4147-A177-3AD203B41FA5}">
                      <a16:colId xmlns:a16="http://schemas.microsoft.com/office/drawing/2014/main" val="716254340"/>
                    </a:ext>
                  </a:extLst>
                </a:gridCol>
                <a:gridCol w="5954399">
                  <a:extLst>
                    <a:ext uri="{9D8B030D-6E8A-4147-A177-3AD203B41FA5}">
                      <a16:colId xmlns:a16="http://schemas.microsoft.com/office/drawing/2014/main" val="3628755672"/>
                    </a:ext>
                  </a:extLst>
                </a:gridCol>
              </a:tblGrid>
              <a:tr h="1896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Objetivo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Estrategia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538208"/>
                  </a:ext>
                </a:extLst>
              </a:tr>
              <a:tr h="23035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Tangibles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Atención de funcionarios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Mejorar la atención por parte del personal administrativo y así mismo de los procesos burocráticos.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1.Generar flujogramas y esquemas detallados de cada uno de los procesos (matriculas, pasantía, vinculación, titulación etc.) mismos que deberán ser publicados y actualizados en los micrositios correspondientes.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2.Implementar conversatorios entre representantes de las partes interesadas en los diferentes procesos para identificar las sugerencias que puedan existir para la mejora del servicio, dando paso a una posible mejor relación funcionario-estudiante.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3.Actualizar y vincular a los esquemas y flujogramas de los procesos los formularios y videos tutoriales para lograr una efectiva comprensión de los mismos.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4.Generar un contact center enfocado a redes sociales para atender los requerimientos del público en general.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5.Implementar un buzón de sugerencias en cada departamento administrativo y asignar personal que dé seguimiento a las mismas.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88299"/>
                  </a:ext>
                </a:extLst>
              </a:tr>
              <a:tr h="1034310"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Idiomas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Incrementar el conocimiento en idiomas para la aplicación en el ámbito laboral.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1.Mejorar la certificación de los diferentes idiomas preferentemente del idioma inglés, de B2 a C1.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Implementar materias y material en inglés en las diferentes carreras para potenciar el rendimiento académico.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Creación de conversatorios en los diferentes idiomas.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79723"/>
                  </a:ext>
                </a:extLst>
              </a:tr>
              <a:tr h="1034310"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Equipos y materiales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Modernizar equipos y materiales de la Universidad para hacerla más competitiva.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1.Implementar dentro del pensum académico softwares actualizados y enfocados a la vida laboral.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Equipar y modernizar los laboratorios de forma integral.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Mejorar y actualizar la página web y la plataforma virtual.</a:t>
                      </a:r>
                    </a:p>
                  </a:txBody>
                  <a:tcPr marL="7440" marR="7440" marT="74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64882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B2F697B-9C89-4661-85D8-72A4B129C3D1}"/>
              </a:ext>
            </a:extLst>
          </p:cNvPr>
          <p:cNvSpPr txBox="1"/>
          <p:nvPr/>
        </p:nvSpPr>
        <p:spPr>
          <a:xfrm>
            <a:off x="3650489" y="656345"/>
            <a:ext cx="489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CUADRO DE PROPUESTA Y ESTRATÉGIAS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E6E72B7-214D-4FDE-AE4F-6B8FE9273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75388"/>
              </p:ext>
            </p:extLst>
          </p:nvPr>
        </p:nvGraphicFramePr>
        <p:xfrm>
          <a:off x="1267044" y="1143575"/>
          <a:ext cx="10080000" cy="4713884"/>
        </p:xfrm>
        <a:graphic>
          <a:graphicData uri="http://schemas.openxmlformats.org/drawingml/2006/table">
            <a:tbl>
              <a:tblPr/>
              <a:tblGrid>
                <a:gridCol w="1274579">
                  <a:extLst>
                    <a:ext uri="{9D8B030D-6E8A-4147-A177-3AD203B41FA5}">
                      <a16:colId xmlns:a16="http://schemas.microsoft.com/office/drawing/2014/main" val="3024334409"/>
                    </a:ext>
                  </a:extLst>
                </a:gridCol>
                <a:gridCol w="1348991">
                  <a:extLst>
                    <a:ext uri="{9D8B030D-6E8A-4147-A177-3AD203B41FA5}">
                      <a16:colId xmlns:a16="http://schemas.microsoft.com/office/drawing/2014/main" val="1935072894"/>
                    </a:ext>
                  </a:extLst>
                </a:gridCol>
                <a:gridCol w="2179777">
                  <a:extLst>
                    <a:ext uri="{9D8B030D-6E8A-4147-A177-3AD203B41FA5}">
                      <a16:colId xmlns:a16="http://schemas.microsoft.com/office/drawing/2014/main" val="3532447550"/>
                    </a:ext>
                  </a:extLst>
                </a:gridCol>
                <a:gridCol w="5276653">
                  <a:extLst>
                    <a:ext uri="{9D8B030D-6E8A-4147-A177-3AD203B41FA5}">
                      <a16:colId xmlns:a16="http://schemas.microsoft.com/office/drawing/2014/main" val="2887957678"/>
                    </a:ext>
                  </a:extLst>
                </a:gridCol>
              </a:tblGrid>
              <a:tr h="1955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Objetivo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Estrategia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207845"/>
                  </a:ext>
                </a:extLst>
              </a:tr>
              <a:tr h="12980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Vinculación a la sociedad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Capacitación para la inserción laboral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Preparar a los estudiantes con habilidades y aptitudes relacionadas al ámbito laboral en general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1.Potenciar todas las carreras con materias como comunicación efectiva, técnicas de negociación y/o habilidades comerciales y manejo de conflictos.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Implementar talleres con temas como: elaboración de hoja de vida, comunicación no verbal, preparación para entrevistas de trabajo y conocimiento del perfil profesional.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Inducción para el manejo de plataformas de bolsa de empleo.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524690"/>
                  </a:ext>
                </a:extLst>
              </a:tr>
              <a:tr h="1138596"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Pasantías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Mejorar el proceso de pasantías y orientarlas al ámbito laboral de cada carrera.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1.Socializar los convenios existentes con las empresas privadas y públicas.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Crear fuentes de pasantías internas enfocadas a las actividades de desarrollo profesional de cada carrera (creación contact center manejado por estudiantes de la carrera de Marketing).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Generar más convenios con empresas públicas y privadas para reducir el índice de gestión por parte del estudiante.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223279"/>
                  </a:ext>
                </a:extLst>
              </a:tr>
              <a:tr h="2081610">
                <a:tc>
                  <a:txBody>
                    <a:bodyPr/>
                    <a:lstStyle/>
                    <a:p>
                      <a:pPr algn="l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Fomento al emprendimiento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Generar una cultura de emprendimiento sostenible en el tiempo.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 Aumentar la carga horaria a las materias relacionadas con emprendimiento tales como: desarrollo de emprendedores y gestión empresarial.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Crear ferias virtuales de emprendimiento sostenible.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3.Implementar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webinars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con emprendedores con modelos de negocios ganadores para el emprendimiento empresarial con enfoques de innovación y desarrollo en la nueva era digital.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Socializar los emprendimientos tanto de alumnos como graduados a fin que toda la comunidad universitaria los conozca, los apoye y vea un ejemplo.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5.Coordinar y complementar los contenidos de todas las asignaturas a la capacitación en emprendimiento relacional a la sustentabilidad de lo aprendido con la aplicación a un mercado de bienes y servicios.</a:t>
                      </a:r>
                    </a:p>
                  </a:txBody>
                  <a:tcPr marL="6767" marR="6767" marT="67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59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159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9AE79E-37DB-44D1-80A0-1B60C5CF5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14886"/>
              </p:ext>
            </p:extLst>
          </p:nvPr>
        </p:nvGraphicFramePr>
        <p:xfrm>
          <a:off x="1056000" y="2523343"/>
          <a:ext cx="10079999" cy="1364584"/>
        </p:xfrm>
        <a:graphic>
          <a:graphicData uri="http://schemas.openxmlformats.org/drawingml/2006/table">
            <a:tbl>
              <a:tblPr/>
              <a:tblGrid>
                <a:gridCol w="1394007">
                  <a:extLst>
                    <a:ext uri="{9D8B030D-6E8A-4147-A177-3AD203B41FA5}">
                      <a16:colId xmlns:a16="http://schemas.microsoft.com/office/drawing/2014/main" val="4166164108"/>
                    </a:ext>
                  </a:extLst>
                </a:gridCol>
                <a:gridCol w="1699361">
                  <a:extLst>
                    <a:ext uri="{9D8B030D-6E8A-4147-A177-3AD203B41FA5}">
                      <a16:colId xmlns:a16="http://schemas.microsoft.com/office/drawing/2014/main" val="3417514459"/>
                    </a:ext>
                  </a:extLst>
                </a:gridCol>
                <a:gridCol w="1981482">
                  <a:extLst>
                    <a:ext uri="{9D8B030D-6E8A-4147-A177-3AD203B41FA5}">
                      <a16:colId xmlns:a16="http://schemas.microsoft.com/office/drawing/2014/main" val="961907187"/>
                    </a:ext>
                  </a:extLst>
                </a:gridCol>
                <a:gridCol w="5005149">
                  <a:extLst>
                    <a:ext uri="{9D8B030D-6E8A-4147-A177-3AD203B41FA5}">
                      <a16:colId xmlns:a16="http://schemas.microsoft.com/office/drawing/2014/main" val="88068443"/>
                    </a:ext>
                  </a:extLst>
                </a:gridCol>
              </a:tblGrid>
              <a:tr h="1992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Objetivo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Estrategia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176739"/>
                  </a:ext>
                </a:extLst>
              </a:tr>
              <a:tr h="11653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Conocimiento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Tiempo de titulación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Disminuir el tiempo que los estudiantes toman para elaborar el proyecto de titulación.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1.Implementar como requisito en la materia de Proyecto Integrador III la elaboración y aprobación del plan de tesis (esto debido a que es el tipo de proyecto más realizado con un porcentaje de 95,2% de acuerdo a los datos académicos obtenidos de los graduados en la encuesta), y de igual forma el constructo del articulo científico de ser este la elección del egresado.</a:t>
                      </a:r>
                    </a:p>
                  </a:txBody>
                  <a:tcPr marL="9960" marR="9960" marT="99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5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0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947440-A6B3-4B52-B90F-0E0F7BE0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2441692"/>
            <a:ext cx="3689091" cy="1960157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CONCLUSIONES</a:t>
            </a:r>
          </a:p>
        </p:txBody>
      </p:sp>
      <p:pic>
        <p:nvPicPr>
          <p:cNvPr id="4" name="Imagen 4" descr="Una calle con edificios&#10;&#10;Descripción generada automáticamente">
            <a:extLst>
              <a:ext uri="{FF2B5EF4-FFF2-40B4-BE49-F238E27FC236}">
                <a16:creationId xmlns:a16="http://schemas.microsoft.com/office/drawing/2014/main" id="{6BD53B00-25E0-4D9C-876C-918CE4ADA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8" r="4023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7018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C500788-768A-4218-881C-DFD2662E09FB}"/>
              </a:ext>
            </a:extLst>
          </p:cNvPr>
          <p:cNvSpPr/>
          <p:nvPr/>
        </p:nvSpPr>
        <p:spPr>
          <a:xfrm>
            <a:off x="493510" y="2857006"/>
            <a:ext cx="3719549" cy="18407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A264C3-4F2D-46EA-8012-7D50023EABD8}"/>
              </a:ext>
            </a:extLst>
          </p:cNvPr>
          <p:cNvSpPr txBox="1"/>
          <p:nvPr/>
        </p:nvSpPr>
        <p:spPr>
          <a:xfrm>
            <a:off x="159093" y="5379595"/>
            <a:ext cx="15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Influencia</a:t>
            </a:r>
            <a:endParaRPr lang="es-EC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Marcador de contenido 3">
            <a:extLst>
              <a:ext uri="{FF2B5EF4-FFF2-40B4-BE49-F238E27FC236}">
                <a16:creationId xmlns:a16="http://schemas.microsoft.com/office/drawing/2014/main" id="{FA7943FA-C4A1-4280-8A9B-6E70FAE0F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553654"/>
              </p:ext>
            </p:extLst>
          </p:nvPr>
        </p:nvGraphicFramePr>
        <p:xfrm>
          <a:off x="-1044741" y="15896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Marcador de contenido 3">
                <a:extLst>
                  <a:ext uri="{FF2B5EF4-FFF2-40B4-BE49-F238E27FC236}">
                    <a16:creationId xmlns:a16="http://schemas.microsoft.com/office/drawing/2014/main" id="{7D0AB154-024C-46FB-A3EA-BC18852629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7998305"/>
                  </p:ext>
                </p:extLst>
              </p:nvPr>
            </p:nvGraphicFramePr>
            <p:xfrm>
              <a:off x="2851398" y="65269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Choice>
        <mc:Fallback xmlns="">
          <p:graphicFrame>
            <p:nvGraphicFramePr>
              <p:cNvPr id="20" name="Marcador de contenido 3">
                <a:extLst>
                  <a:ext uri="{FF2B5EF4-FFF2-40B4-BE49-F238E27FC236}">
                    <a16:creationId xmlns:a16="http://schemas.microsoft.com/office/drawing/2014/main" id="{7D0AB154-024C-46FB-A3EA-BC18852629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7998305"/>
                  </p:ext>
                </p:extLst>
              </p:nvPr>
            </p:nvGraphicFramePr>
            <p:xfrm>
              <a:off x="2851398" y="65269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9920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8C24BEAF-F2FE-42ED-B3CD-EA97535B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26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4544863-6783-4FFE-9593-8148FD4BF50A}"/>
              </a:ext>
            </a:extLst>
          </p:cNvPr>
          <p:cNvGraphicFramePr/>
          <p:nvPr/>
        </p:nvGraphicFramePr>
        <p:xfrm>
          <a:off x="-1125803" y="3845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13E332BB-4DEF-458B-8B80-624EC052B24E}"/>
              </a:ext>
            </a:extLst>
          </p:cNvPr>
          <p:cNvGraphicFramePr/>
          <p:nvPr/>
        </p:nvGraphicFramePr>
        <p:xfrm>
          <a:off x="2871539" y="4582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423AF9FD-8019-4A55-8F34-8F53E06BA553}"/>
              </a:ext>
            </a:extLst>
          </p:cNvPr>
          <p:cNvGraphicFramePr/>
          <p:nvPr/>
        </p:nvGraphicFramePr>
        <p:xfrm>
          <a:off x="8526011" y="1556084"/>
          <a:ext cx="3799305" cy="34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47662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9A5E-C288-4F37-918B-5FD29F11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18482-14A7-4FD9-8145-39A36FEB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6EB01AB-A7E5-4175-880F-1B119979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5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54991C2-FE80-4794-AB1B-E8EA300C3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698478"/>
              </p:ext>
            </p:extLst>
          </p:nvPr>
        </p:nvGraphicFramePr>
        <p:xfrm>
          <a:off x="2116287" y="947913"/>
          <a:ext cx="7959426" cy="527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9A0DA1C-D84F-49DC-8943-DE116281CAA8}"/>
              </a:ext>
            </a:extLst>
          </p:cNvPr>
          <p:cNvSpPr txBox="1"/>
          <p:nvPr/>
        </p:nvSpPr>
        <p:spPr>
          <a:xfrm>
            <a:off x="3989141" y="763247"/>
            <a:ext cx="421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2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82DEAE-9862-4E46-9434-38AF34B744F0}"/>
              </a:ext>
            </a:extLst>
          </p:cNvPr>
          <p:cNvSpPr txBox="1"/>
          <p:nvPr/>
        </p:nvSpPr>
        <p:spPr>
          <a:xfrm>
            <a:off x="3995777" y="585297"/>
            <a:ext cx="420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005F6C6-1904-456C-A056-B8C6314B5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70722"/>
              </p:ext>
            </p:extLst>
          </p:nvPr>
        </p:nvGraphicFramePr>
        <p:xfrm>
          <a:off x="2449440" y="1343223"/>
          <a:ext cx="7814367" cy="150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497A692-86C7-438E-ACF3-021539948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183699"/>
              </p:ext>
            </p:extLst>
          </p:nvPr>
        </p:nvGraphicFramePr>
        <p:xfrm>
          <a:off x="1797877" y="3122144"/>
          <a:ext cx="9148419" cy="279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770D6-A5D4-4C21-818E-86AEFD62DE18}"/>
              </a:ext>
            </a:extLst>
          </p:cNvPr>
          <p:cNvSpPr txBox="1"/>
          <p:nvPr/>
        </p:nvSpPr>
        <p:spPr>
          <a:xfrm>
            <a:off x="3995776" y="585297"/>
            <a:ext cx="420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29A3CB-53DF-4634-A062-B544E00C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es-ES" sz="4000" dirty="0"/>
              <a:t>MARCO TEÓRICO</a:t>
            </a:r>
            <a:br>
              <a:rPr lang="es-ES" sz="4000" dirty="0"/>
            </a:br>
            <a:r>
              <a:rPr lang="es-ES" sz="4000" dirty="0"/>
              <a:t>Capítulo II</a:t>
            </a:r>
          </a:p>
        </p:txBody>
      </p:sp>
      <p:pic>
        <p:nvPicPr>
          <p:cNvPr id="4" name="Imagen 4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0FA42199-565D-47C8-8406-1E4F763AC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" r="15505" b="-2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384AC2-61CE-4739-B339-EA3F80647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 dirty="0"/>
              <a:t>Marco Teórico.</a:t>
            </a:r>
          </a:p>
          <a:p>
            <a:r>
              <a:rPr lang="en-US" sz="2400" dirty="0"/>
              <a:t>Marco </a:t>
            </a:r>
            <a:r>
              <a:rPr lang="en-US" sz="2400" dirty="0" err="1"/>
              <a:t>Referencial</a:t>
            </a:r>
            <a:r>
              <a:rPr lang="en-US" sz="2400" dirty="0"/>
              <a:t>.</a:t>
            </a:r>
          </a:p>
          <a:p>
            <a:r>
              <a:rPr lang="en-US" sz="2400" dirty="0"/>
              <a:t>Marco Conceptual.</a:t>
            </a:r>
          </a:p>
        </p:txBody>
      </p:sp>
    </p:spTree>
    <p:extLst>
      <p:ext uri="{BB962C8B-B14F-4D97-AF65-F5344CB8AC3E}">
        <p14:creationId xmlns:p14="http://schemas.microsoft.com/office/powerpoint/2010/main" val="313562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21A3FE-2D5C-4223-9B39-CB0D50EF607E}"/>
              </a:ext>
            </a:extLst>
          </p:cNvPr>
          <p:cNvSpPr txBox="1"/>
          <p:nvPr/>
        </p:nvSpPr>
        <p:spPr>
          <a:xfrm>
            <a:off x="4983034" y="313730"/>
            <a:ext cx="22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088E588-3B1E-4856-BEC9-F320D84E1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156534"/>
              </p:ext>
            </p:extLst>
          </p:nvPr>
        </p:nvGraphicFramePr>
        <p:xfrm>
          <a:off x="1271138" y="1196707"/>
          <a:ext cx="9649723" cy="280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E0C2D9A-ED56-4CBC-BF98-6752B08B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378089"/>
              </p:ext>
            </p:extLst>
          </p:nvPr>
        </p:nvGraphicFramePr>
        <p:xfrm>
          <a:off x="1937108" y="4574224"/>
          <a:ext cx="8317782" cy="14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07BB9FD-5BCF-4F6E-82E9-0052083B8208}"/>
              </a:ext>
            </a:extLst>
          </p:cNvPr>
          <p:cNvSpPr txBox="1"/>
          <p:nvPr/>
        </p:nvSpPr>
        <p:spPr>
          <a:xfrm>
            <a:off x="5561237" y="7968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67C95F-DCFE-49B5-A243-AC26A40D953E}"/>
              </a:ext>
            </a:extLst>
          </p:cNvPr>
          <p:cNvSpPr txBox="1"/>
          <p:nvPr/>
        </p:nvSpPr>
        <p:spPr>
          <a:xfrm>
            <a:off x="4410281" y="4245432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DESEMPEÑO PROFESIONAL</a:t>
            </a:r>
          </a:p>
        </p:txBody>
      </p:sp>
    </p:spTree>
    <p:extLst>
      <p:ext uri="{BB962C8B-B14F-4D97-AF65-F5344CB8AC3E}">
        <p14:creationId xmlns:p14="http://schemas.microsoft.com/office/powerpoint/2010/main" val="169141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729"/>
            <a:ext cx="12192000" cy="694472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E9E7BD-6CA9-427A-AD51-D419500537DE}"/>
              </a:ext>
            </a:extLst>
          </p:cNvPr>
          <p:cNvSpPr txBox="1"/>
          <p:nvPr/>
        </p:nvSpPr>
        <p:spPr>
          <a:xfrm>
            <a:off x="2005227" y="721346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 LEGAL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5221DAE0-3589-4E71-8D5F-B7B11BD38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865829"/>
              </p:ext>
            </p:extLst>
          </p:nvPr>
        </p:nvGraphicFramePr>
        <p:xfrm>
          <a:off x="-883478" y="1466939"/>
          <a:ext cx="8503478" cy="455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E5E0062-53A0-4C08-A02E-C40AB42B6435}"/>
              </a:ext>
            </a:extLst>
          </p:cNvPr>
          <p:cNvSpPr txBox="1"/>
          <p:nvPr/>
        </p:nvSpPr>
        <p:spPr>
          <a:xfrm>
            <a:off x="8069344" y="72134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CONCEPTUAL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7E87D176-E3B9-4323-9179-8C1DA9867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71009"/>
              </p:ext>
            </p:extLst>
          </p:nvPr>
        </p:nvGraphicFramePr>
        <p:xfrm>
          <a:off x="6927859" y="1335277"/>
          <a:ext cx="5038854" cy="46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8295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C09704-2196-48E9-B5B5-40AE317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729"/>
            <a:ext cx="12192000" cy="6857999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59604-D942-4177-BB5D-734024D8597A}"/>
              </a:ext>
            </a:extLst>
          </p:cNvPr>
          <p:cNvCxnSpPr/>
          <p:nvPr/>
        </p:nvCxnSpPr>
        <p:spPr>
          <a:xfrm>
            <a:off x="0" y="6411270"/>
            <a:ext cx="9000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93201B-3890-4D4E-BDE6-481A516D1AD2}"/>
              </a:ext>
            </a:extLst>
          </p:cNvPr>
          <p:cNvCxnSpPr/>
          <p:nvPr/>
        </p:nvCxnSpPr>
        <p:spPr>
          <a:xfrm>
            <a:off x="0" y="6472405"/>
            <a:ext cx="90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FBD0FFB-8E51-43FC-B745-86FC8A72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73" y="6051270"/>
            <a:ext cx="2608696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E5E0062-53A0-4C08-A02E-C40AB42B6435}"/>
              </a:ext>
            </a:extLst>
          </p:cNvPr>
          <p:cNvSpPr txBox="1"/>
          <p:nvPr/>
        </p:nvSpPr>
        <p:spPr>
          <a:xfrm>
            <a:off x="4685998" y="485347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7E87D176-E3B9-4323-9179-8C1DA9867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464733"/>
              </p:ext>
            </p:extLst>
          </p:nvPr>
        </p:nvGraphicFramePr>
        <p:xfrm>
          <a:off x="1283539" y="1123141"/>
          <a:ext cx="10055021" cy="486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1417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3713</Words>
  <Application>Microsoft Office PowerPoint</Application>
  <PresentationFormat>Panorámica</PresentationFormat>
  <Paragraphs>399</Paragraphs>
  <Slides>39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Symbol</vt:lpstr>
      <vt:lpstr>Times New Roman</vt:lpstr>
      <vt:lpstr>Tema de Office</vt:lpstr>
      <vt:lpstr>Diseño predeterminado</vt:lpstr>
      <vt:lpstr>CorelDRAW</vt:lpstr>
      <vt:lpstr>INGENIERÍA EN MERCADOTECNIA   TEMA:  INFLUENCIA DE LA MARCA UFA-ESPE EN LA SATISFACCIÓN LABORAL Y PROFESIONAL DE LOS GRADUADOS DE LA SEDE MATRIZ SANGOLQUÍ   ELABORADO POR:  BARONA STEPHANY GONZÁLEZ DARWIN </vt:lpstr>
      <vt:lpstr>CONTENIDO</vt:lpstr>
      <vt:lpstr>INTRODUCCIÓN Capitulo I</vt:lpstr>
      <vt:lpstr>Presentación de PowerPoint</vt:lpstr>
      <vt:lpstr>Presentación de PowerPoint</vt:lpstr>
      <vt:lpstr>MARCO TEÓRICO Capítulo II</vt:lpstr>
      <vt:lpstr>Presentación de PowerPoint</vt:lpstr>
      <vt:lpstr>Presentación de PowerPoint</vt:lpstr>
      <vt:lpstr>Presentación de PowerPoint</vt:lpstr>
      <vt:lpstr>MARCO METODOLÓGICO Capítulo III</vt:lpstr>
      <vt:lpstr>Presentación de PowerPoint</vt:lpstr>
      <vt:lpstr>Presentación de PowerPoint</vt:lpstr>
      <vt:lpstr>RESULTADOS Capítulo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Amelie Rafaella Gonzalez Lopez</cp:lastModifiedBy>
  <cp:revision>247</cp:revision>
  <dcterms:created xsi:type="dcterms:W3CDTF">2012-07-30T22:48:03Z</dcterms:created>
  <dcterms:modified xsi:type="dcterms:W3CDTF">2021-04-22T05:13:16Z</dcterms:modified>
</cp:coreProperties>
</file>