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7"/>
  </p:notesMasterIdLst>
  <p:sldIdLst>
    <p:sldId id="259" r:id="rId2"/>
    <p:sldId id="262" r:id="rId3"/>
    <p:sldId id="260" r:id="rId4"/>
    <p:sldId id="261" r:id="rId5"/>
    <p:sldId id="263" r:id="rId6"/>
    <p:sldId id="285" r:id="rId7"/>
    <p:sldId id="284" r:id="rId8"/>
    <p:sldId id="265" r:id="rId9"/>
    <p:sldId id="26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3"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D9FFEC"/>
    <a:srgbClr val="CC99FF"/>
    <a:srgbClr val="1C6E41"/>
    <a:srgbClr val="225F3A"/>
    <a:srgbClr val="225E37"/>
    <a:srgbClr val="B2130F"/>
    <a:srgbClr val="FFF6DD"/>
    <a:srgbClr val="F7FEDA"/>
    <a:srgbClr val="1B7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83488" autoAdjust="0"/>
  </p:normalViewPr>
  <p:slideViewPr>
    <p:cSldViewPr snapToGrid="0">
      <p:cViewPr varScale="1">
        <p:scale>
          <a:sx n="55" d="100"/>
          <a:sy n="55" d="100"/>
        </p:scale>
        <p:origin x="103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881BB-8643-43CD-AB10-5B4B57F94CA4}"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es-EC"/>
        </a:p>
      </dgm:t>
    </dgm:pt>
    <dgm:pt modelId="{F22DD05C-284C-4BD2-A3F3-85DAE644476A}">
      <dgm:prSet phldrT="[Texto]" custT="1"/>
      <dgm:spPr/>
      <dgm:t>
        <a:bodyPr/>
        <a:lstStyle/>
        <a:p>
          <a:r>
            <a:rPr lang="es-EC" sz="800" dirty="0" smtClean="0">
              <a:latin typeface="Arial" panose="020B0604020202020204" pitchFamily="34" charset="0"/>
              <a:cs typeface="Arial" panose="020B0604020202020204" pitchFamily="34" charset="0"/>
            </a:rPr>
            <a:t>.</a:t>
          </a:r>
          <a:endParaRPr lang="es-EC" sz="800" dirty="0">
            <a:latin typeface="Arial" panose="020B0604020202020204" pitchFamily="34" charset="0"/>
            <a:cs typeface="Arial" panose="020B0604020202020204" pitchFamily="34" charset="0"/>
          </a:endParaRPr>
        </a:p>
      </dgm:t>
    </dgm:pt>
    <dgm:pt modelId="{6477AA40-8534-4F22-AC79-65263D5104C0}" type="parTrans" cxnId="{D5D1FB99-E67B-4162-80EC-61BA1063DABA}">
      <dgm:prSet/>
      <dgm:spPr/>
      <dgm:t>
        <a:bodyPr/>
        <a:lstStyle/>
        <a:p>
          <a:endParaRPr lang="es-EC"/>
        </a:p>
      </dgm:t>
    </dgm:pt>
    <dgm:pt modelId="{ACD8E356-4D61-4F29-8169-814C0E4D4BB1}" type="sibTrans" cxnId="{D5D1FB99-E67B-4162-80EC-61BA1063DABA}">
      <dgm:prSet/>
      <dgm:spPr/>
      <dgm:t>
        <a:bodyPr/>
        <a:lstStyle/>
        <a:p>
          <a:endParaRPr lang="es-EC"/>
        </a:p>
      </dgm:t>
    </dgm:pt>
    <dgm:pt modelId="{969E0100-EA26-407C-A6A8-8717481FE8A1}">
      <dgm:prSet phldrT="[Texto]" custT="1"/>
      <dgm:spPr/>
      <dgm:t>
        <a:bodyPr/>
        <a:lstStyle/>
        <a:p>
          <a:r>
            <a:rPr lang="es-EC" sz="1300" dirty="0" smtClean="0">
              <a:latin typeface="Arial" panose="020B0604020202020204" pitchFamily="34" charset="0"/>
              <a:cs typeface="Arial" panose="020B0604020202020204" pitchFamily="34" charset="0"/>
            </a:rPr>
            <a:t>Procesos Manuales</a:t>
          </a:r>
          <a:endParaRPr lang="es-EC" sz="1300" dirty="0">
            <a:latin typeface="Arial" panose="020B0604020202020204" pitchFamily="34" charset="0"/>
            <a:cs typeface="Arial" panose="020B0604020202020204" pitchFamily="34" charset="0"/>
          </a:endParaRPr>
        </a:p>
      </dgm:t>
    </dgm:pt>
    <dgm:pt modelId="{FA4FCBA3-CA48-424B-8375-572A4F0160F6}" type="parTrans" cxnId="{C8E6BD67-0147-4872-97A2-32544970A0D9}">
      <dgm:prSet/>
      <dgm:spPr/>
      <dgm:t>
        <a:bodyPr/>
        <a:lstStyle/>
        <a:p>
          <a:endParaRPr lang="es-EC"/>
        </a:p>
      </dgm:t>
    </dgm:pt>
    <dgm:pt modelId="{B8FEE573-27DE-4745-BD0B-00CFB3208CAE}" type="sibTrans" cxnId="{C8E6BD67-0147-4872-97A2-32544970A0D9}">
      <dgm:prSet/>
      <dgm:spPr/>
      <dgm:t>
        <a:bodyPr/>
        <a:lstStyle/>
        <a:p>
          <a:endParaRPr lang="es-EC"/>
        </a:p>
      </dgm:t>
    </dgm:pt>
    <dgm:pt modelId="{C2F638C0-8270-4C06-845A-0305FF7FD621}">
      <dgm:prSet phldrT="[Texto]" custT="1"/>
      <dgm:spPr/>
      <dgm:t>
        <a:bodyPr/>
        <a:lstStyle/>
        <a:p>
          <a:r>
            <a:rPr lang="es-EC" sz="1300" dirty="0" smtClean="0">
              <a:latin typeface="Arial" panose="020B0604020202020204" pitchFamily="34" charset="0"/>
              <a:cs typeface="Arial" panose="020B0604020202020204" pitchFamily="34" charset="0"/>
            </a:rPr>
            <a:t>Producción intensa y en grandes cantidades</a:t>
          </a:r>
        </a:p>
      </dgm:t>
    </dgm:pt>
    <dgm:pt modelId="{33564990-4E7A-414E-9D23-ED98A668734E}" type="parTrans" cxnId="{2A0444CD-7578-495C-901D-724FBCB1EB69}">
      <dgm:prSet/>
      <dgm:spPr/>
      <dgm:t>
        <a:bodyPr/>
        <a:lstStyle/>
        <a:p>
          <a:endParaRPr lang="es-EC"/>
        </a:p>
      </dgm:t>
    </dgm:pt>
    <dgm:pt modelId="{EE775B2D-7B59-4E1D-B371-D262974BEF19}" type="sibTrans" cxnId="{2A0444CD-7578-495C-901D-724FBCB1EB69}">
      <dgm:prSet/>
      <dgm:spPr/>
      <dgm:t>
        <a:bodyPr/>
        <a:lstStyle/>
        <a:p>
          <a:endParaRPr lang="es-EC"/>
        </a:p>
      </dgm:t>
    </dgm:pt>
    <dgm:pt modelId="{80404E94-C1BF-459F-BE7D-FC140550E0D8}">
      <dgm:prSet phldrT="[Texto]" custT="1"/>
      <dgm:spPr/>
      <dgm:t>
        <a:bodyPr/>
        <a:lstStyle/>
        <a:p>
          <a:r>
            <a:rPr lang="es-EC" sz="1300" dirty="0" smtClean="0">
              <a:latin typeface="Arial" panose="020B0604020202020204" pitchFamily="34" charset="0"/>
              <a:cs typeface="Arial" panose="020B0604020202020204" pitchFamily="34" charset="0"/>
            </a:rPr>
            <a:t>Nivel alto de participación de trabajadores </a:t>
          </a:r>
          <a:endParaRPr lang="es-EC" sz="1300" dirty="0">
            <a:latin typeface="Arial" panose="020B0604020202020204" pitchFamily="34" charset="0"/>
            <a:cs typeface="Arial" panose="020B0604020202020204" pitchFamily="34" charset="0"/>
          </a:endParaRPr>
        </a:p>
      </dgm:t>
    </dgm:pt>
    <dgm:pt modelId="{4DAD9228-B72D-4014-9FFE-A4FB5EBCCA31}" type="parTrans" cxnId="{BFFA96BE-6E1F-429A-9732-6E0ECAB30373}">
      <dgm:prSet/>
      <dgm:spPr/>
      <dgm:t>
        <a:bodyPr/>
        <a:lstStyle/>
        <a:p>
          <a:endParaRPr lang="es-EC"/>
        </a:p>
      </dgm:t>
    </dgm:pt>
    <dgm:pt modelId="{685D85BF-035E-4781-A117-36A505DBB5ED}" type="sibTrans" cxnId="{BFFA96BE-6E1F-429A-9732-6E0ECAB30373}">
      <dgm:prSet/>
      <dgm:spPr/>
      <dgm:t>
        <a:bodyPr/>
        <a:lstStyle/>
        <a:p>
          <a:endParaRPr lang="es-EC"/>
        </a:p>
      </dgm:t>
    </dgm:pt>
    <dgm:pt modelId="{6E206055-6193-49C9-B629-03CE2340D8BE}">
      <dgm:prSet phldrT="[Texto]" custT="1"/>
      <dgm:spPr/>
      <dgm:t>
        <a:bodyPr/>
        <a:lstStyle/>
        <a:p>
          <a:r>
            <a:rPr lang="es-EC" sz="1300" dirty="0" smtClean="0">
              <a:latin typeface="Arial" panose="020B0604020202020204" pitchFamily="34" charset="0"/>
              <a:cs typeface="Arial" panose="020B0604020202020204" pitchFamily="34" charset="0"/>
            </a:rPr>
            <a:t>.</a:t>
          </a:r>
          <a:endParaRPr lang="es-EC" sz="1300" dirty="0">
            <a:latin typeface="Arial" panose="020B0604020202020204" pitchFamily="34" charset="0"/>
            <a:cs typeface="Arial" panose="020B0604020202020204" pitchFamily="34" charset="0"/>
          </a:endParaRPr>
        </a:p>
      </dgm:t>
    </dgm:pt>
    <dgm:pt modelId="{939AAB36-915D-4362-B4AF-A8D54F9E352E}" type="parTrans" cxnId="{4C657CFA-4169-45D0-9F0E-F12ECC1A76E4}">
      <dgm:prSet/>
      <dgm:spPr/>
      <dgm:t>
        <a:bodyPr/>
        <a:lstStyle/>
        <a:p>
          <a:endParaRPr lang="es-EC"/>
        </a:p>
      </dgm:t>
    </dgm:pt>
    <dgm:pt modelId="{DC0DC8B7-36C5-4CF6-8691-DD8427A6CE69}" type="sibTrans" cxnId="{4C657CFA-4169-45D0-9F0E-F12ECC1A76E4}">
      <dgm:prSet/>
      <dgm:spPr/>
      <dgm:t>
        <a:bodyPr/>
        <a:lstStyle/>
        <a:p>
          <a:endParaRPr lang="es-EC"/>
        </a:p>
      </dgm:t>
    </dgm:pt>
    <dgm:pt modelId="{92DA81D1-4393-4F14-81AA-54B33D747A84}">
      <dgm:prSet phldrT="[Texto]" custT="1"/>
      <dgm:spPr/>
      <dgm:t>
        <a:bodyPr/>
        <a:lstStyle/>
        <a:p>
          <a:r>
            <a:rPr lang="es-EC" sz="1300" dirty="0" smtClean="0">
              <a:latin typeface="Arial" panose="020B0604020202020204" pitchFamily="34" charset="0"/>
              <a:cs typeface="Arial" panose="020B0604020202020204" pitchFamily="34" charset="0"/>
            </a:rPr>
            <a:t>Incremento de Exposición </a:t>
          </a:r>
          <a:endParaRPr lang="es-EC" sz="1300" dirty="0">
            <a:latin typeface="Arial" panose="020B0604020202020204" pitchFamily="34" charset="0"/>
            <a:cs typeface="Arial" panose="020B0604020202020204" pitchFamily="34" charset="0"/>
          </a:endParaRPr>
        </a:p>
      </dgm:t>
    </dgm:pt>
    <dgm:pt modelId="{727E777D-7B56-4D50-BD6E-B5EBD2748A08}" type="parTrans" cxnId="{106F348D-C018-4C80-967D-33FB1FBF02C6}">
      <dgm:prSet/>
      <dgm:spPr/>
      <dgm:t>
        <a:bodyPr/>
        <a:lstStyle/>
        <a:p>
          <a:endParaRPr lang="es-EC"/>
        </a:p>
      </dgm:t>
    </dgm:pt>
    <dgm:pt modelId="{9AF09D7E-2E14-41DF-A2B4-A593B613BCCE}" type="sibTrans" cxnId="{106F348D-C018-4C80-967D-33FB1FBF02C6}">
      <dgm:prSet/>
      <dgm:spPr/>
      <dgm:t>
        <a:bodyPr/>
        <a:lstStyle/>
        <a:p>
          <a:endParaRPr lang="es-EC"/>
        </a:p>
      </dgm:t>
    </dgm:pt>
    <dgm:pt modelId="{54EBCDC6-144F-4E5E-98A8-DCC08D8B351F}">
      <dgm:prSet phldrT="[Texto]" custT="1"/>
      <dgm:spPr/>
      <dgm:t>
        <a:bodyPr/>
        <a:lstStyle/>
        <a:p>
          <a:r>
            <a:rPr lang="es-EC" sz="1300" dirty="0" smtClean="0">
              <a:latin typeface="Arial" panose="020B0604020202020204" pitchFamily="34" charset="0"/>
              <a:cs typeface="Arial" panose="020B0604020202020204" pitchFamily="34" charset="0"/>
            </a:rPr>
            <a:t>Probabilidad  de Riesgo </a:t>
          </a:r>
          <a:endParaRPr lang="es-EC" sz="1300" dirty="0">
            <a:latin typeface="Arial" panose="020B0604020202020204" pitchFamily="34" charset="0"/>
            <a:cs typeface="Arial" panose="020B0604020202020204" pitchFamily="34" charset="0"/>
          </a:endParaRPr>
        </a:p>
      </dgm:t>
    </dgm:pt>
    <dgm:pt modelId="{557DF615-D3C9-4653-8299-0C2ACECA8522}" type="parTrans" cxnId="{CFDF4635-47B1-4C4C-B414-66F2ECCA77BE}">
      <dgm:prSet/>
      <dgm:spPr/>
      <dgm:t>
        <a:bodyPr/>
        <a:lstStyle/>
        <a:p>
          <a:endParaRPr lang="es-EC"/>
        </a:p>
      </dgm:t>
    </dgm:pt>
    <dgm:pt modelId="{90EF073C-7917-41FE-B2A4-78DBC9E17214}" type="sibTrans" cxnId="{CFDF4635-47B1-4C4C-B414-66F2ECCA77BE}">
      <dgm:prSet/>
      <dgm:spPr/>
      <dgm:t>
        <a:bodyPr/>
        <a:lstStyle/>
        <a:p>
          <a:endParaRPr lang="es-EC"/>
        </a:p>
      </dgm:t>
    </dgm:pt>
    <dgm:pt modelId="{7E141CD9-C696-4D0F-94AD-91D835766B27}">
      <dgm:prSet phldrT="[Texto]" custT="1"/>
      <dgm:spPr/>
      <dgm:t>
        <a:bodyPr/>
        <a:lstStyle/>
        <a:p>
          <a:r>
            <a:rPr lang="es-EC" sz="1300" dirty="0" smtClean="0">
              <a:latin typeface="Arial" panose="020B0604020202020204" pitchFamily="34" charset="0"/>
              <a:cs typeface="Arial" panose="020B0604020202020204" pitchFamily="34" charset="0"/>
            </a:rPr>
            <a:t>.</a:t>
          </a:r>
          <a:endParaRPr lang="es-EC" sz="1300" dirty="0">
            <a:latin typeface="Arial" panose="020B0604020202020204" pitchFamily="34" charset="0"/>
            <a:cs typeface="Arial" panose="020B0604020202020204" pitchFamily="34" charset="0"/>
          </a:endParaRPr>
        </a:p>
      </dgm:t>
    </dgm:pt>
    <dgm:pt modelId="{2B7A2B3C-97A0-4479-9DAA-41B06D47373F}" type="parTrans" cxnId="{FCF9EE26-7EE3-4CA3-8A21-DE666771E3F3}">
      <dgm:prSet/>
      <dgm:spPr/>
      <dgm:t>
        <a:bodyPr/>
        <a:lstStyle/>
        <a:p>
          <a:endParaRPr lang="es-EC"/>
        </a:p>
      </dgm:t>
    </dgm:pt>
    <dgm:pt modelId="{126EAE48-CABE-476A-A71B-D7359D95D78C}" type="sibTrans" cxnId="{FCF9EE26-7EE3-4CA3-8A21-DE666771E3F3}">
      <dgm:prSet/>
      <dgm:spPr/>
      <dgm:t>
        <a:bodyPr/>
        <a:lstStyle/>
        <a:p>
          <a:endParaRPr lang="es-EC"/>
        </a:p>
      </dgm:t>
    </dgm:pt>
    <dgm:pt modelId="{4F18D061-6215-4812-AD3A-AA964FEFC732}">
      <dgm:prSet phldrT="[Texto]" custT="1"/>
      <dgm:spPr/>
      <dgm:t>
        <a:bodyPr/>
        <a:lstStyle/>
        <a:p>
          <a:pPr rtl="0"/>
          <a:endParaRPr lang="es-EC" sz="1800" dirty="0">
            <a:solidFill>
              <a:schemeClr val="tx1"/>
            </a:solidFill>
            <a:latin typeface="Arial" panose="020B0604020202020204" pitchFamily="34" charset="0"/>
            <a:cs typeface="Arial" panose="020B0604020202020204" pitchFamily="34" charset="0"/>
          </a:endParaRPr>
        </a:p>
      </dgm:t>
    </dgm:pt>
    <dgm:pt modelId="{C6F7C947-451E-4D73-90B9-4B516F0FB6F6}" type="parTrans" cxnId="{513A64C6-579B-4142-9A72-C11E040FF0F3}">
      <dgm:prSet/>
      <dgm:spPr/>
      <dgm:t>
        <a:bodyPr/>
        <a:lstStyle/>
        <a:p>
          <a:endParaRPr lang="es-EC"/>
        </a:p>
      </dgm:t>
    </dgm:pt>
    <dgm:pt modelId="{1F730545-3C69-4F80-9989-42F7C047CD95}" type="sibTrans" cxnId="{513A64C6-579B-4142-9A72-C11E040FF0F3}">
      <dgm:prSet/>
      <dgm:spPr/>
      <dgm:t>
        <a:bodyPr/>
        <a:lstStyle/>
        <a:p>
          <a:endParaRPr lang="es-EC"/>
        </a:p>
      </dgm:t>
    </dgm:pt>
    <dgm:pt modelId="{5ED02994-B6FC-4907-B0A6-7E9A4027F07E}">
      <dgm:prSet custT="1"/>
      <dgm:spPr/>
      <dgm:t>
        <a:bodyPr/>
        <a:lstStyle/>
        <a:p>
          <a:r>
            <a:rPr lang="es-EC" sz="1800" dirty="0" smtClean="0">
              <a:solidFill>
                <a:schemeClr val="tx1"/>
              </a:solidFill>
              <a:latin typeface="Arial" panose="020B0604020202020204" pitchFamily="34" charset="0"/>
              <a:cs typeface="Arial" panose="020B0604020202020204" pitchFamily="34" charset="0"/>
            </a:rPr>
            <a:t>Accidentes laborales </a:t>
          </a:r>
          <a:endParaRPr lang="es-EC" sz="1800" dirty="0">
            <a:solidFill>
              <a:schemeClr val="tx1"/>
            </a:solidFill>
          </a:endParaRPr>
        </a:p>
      </dgm:t>
    </dgm:pt>
    <dgm:pt modelId="{E33EAF6D-0170-48D2-9CF5-7C2D13C8A909}" type="parTrans" cxnId="{83EA9926-FCD6-4278-A501-73B8564AA6C6}">
      <dgm:prSet/>
      <dgm:spPr/>
      <dgm:t>
        <a:bodyPr/>
        <a:lstStyle/>
        <a:p>
          <a:endParaRPr lang="es-EC"/>
        </a:p>
      </dgm:t>
    </dgm:pt>
    <dgm:pt modelId="{BE8A05D6-04FB-4826-AF74-8A9C3B5544A0}" type="sibTrans" cxnId="{83EA9926-FCD6-4278-A501-73B8564AA6C6}">
      <dgm:prSet/>
      <dgm:spPr/>
      <dgm:t>
        <a:bodyPr/>
        <a:lstStyle/>
        <a:p>
          <a:endParaRPr lang="es-EC"/>
        </a:p>
      </dgm:t>
    </dgm:pt>
    <dgm:pt modelId="{C9F57B79-AD59-4DD0-B656-4353C72B43EC}" type="pres">
      <dgm:prSet presAssocID="{858881BB-8643-43CD-AB10-5B4B57F94CA4}" presName="Name0" presStyleCnt="0">
        <dgm:presLayoutVars>
          <dgm:chMax val="3"/>
          <dgm:chPref val="3"/>
          <dgm:bulletEnabled val="1"/>
          <dgm:dir/>
          <dgm:animLvl val="lvl"/>
        </dgm:presLayoutVars>
      </dgm:prSet>
      <dgm:spPr/>
      <dgm:t>
        <a:bodyPr/>
        <a:lstStyle/>
        <a:p>
          <a:endParaRPr lang="es-EC"/>
        </a:p>
      </dgm:t>
    </dgm:pt>
    <dgm:pt modelId="{27CB8CC3-2027-4D50-8ECD-B3605DC89DBD}" type="pres">
      <dgm:prSet presAssocID="{858881BB-8643-43CD-AB10-5B4B57F94CA4}" presName="arc1" presStyleLbl="node1" presStyleIdx="0" presStyleCnt="4" custLinFactNeighborX="0" custLinFactNeighborY="-1032"/>
      <dgm:spPr/>
      <dgm:t>
        <a:bodyPr/>
        <a:lstStyle/>
        <a:p>
          <a:endParaRPr lang="es-EC"/>
        </a:p>
      </dgm:t>
    </dgm:pt>
    <dgm:pt modelId="{7BC5AB06-D2C0-4502-8AF8-5A5147EED125}" type="pres">
      <dgm:prSet presAssocID="{858881BB-8643-43CD-AB10-5B4B57F94CA4}" presName="arc3" presStyleLbl="node1" presStyleIdx="1" presStyleCnt="4"/>
      <dgm:spPr/>
      <dgm:t>
        <a:bodyPr/>
        <a:lstStyle/>
        <a:p>
          <a:endParaRPr lang="es-EC"/>
        </a:p>
      </dgm:t>
    </dgm:pt>
    <dgm:pt modelId="{7DAAB4DD-6623-4B21-89A5-AA74CA87D6BC}" type="pres">
      <dgm:prSet presAssocID="{858881BB-8643-43CD-AB10-5B4B57F94CA4}" presName="parentText2" presStyleLbl="revTx" presStyleIdx="0" presStyleCnt="3" custLinFactNeighborY="-1719">
        <dgm:presLayoutVars>
          <dgm:chMax val="4"/>
          <dgm:chPref val="3"/>
          <dgm:bulletEnabled val="1"/>
        </dgm:presLayoutVars>
      </dgm:prSet>
      <dgm:spPr/>
      <dgm:t>
        <a:bodyPr/>
        <a:lstStyle/>
        <a:p>
          <a:endParaRPr lang="es-EC"/>
        </a:p>
      </dgm:t>
    </dgm:pt>
    <dgm:pt modelId="{5C7D2C48-20ED-419E-B443-33E0FFC69229}" type="pres">
      <dgm:prSet presAssocID="{858881BB-8643-43CD-AB10-5B4B57F94CA4}" presName="arc2" presStyleLbl="node1" presStyleIdx="2" presStyleCnt="4"/>
      <dgm:spPr/>
      <dgm:t>
        <a:bodyPr/>
        <a:lstStyle/>
        <a:p>
          <a:endParaRPr lang="es-EC"/>
        </a:p>
      </dgm:t>
    </dgm:pt>
    <dgm:pt modelId="{2D4C76E8-513F-4965-8754-E53FB49E0BE5}" type="pres">
      <dgm:prSet presAssocID="{858881BB-8643-43CD-AB10-5B4B57F94CA4}" presName="arc4" presStyleLbl="node1" presStyleIdx="3" presStyleCnt="4"/>
      <dgm:spPr/>
      <dgm:t>
        <a:bodyPr/>
        <a:lstStyle/>
        <a:p>
          <a:endParaRPr lang="es-EC"/>
        </a:p>
      </dgm:t>
    </dgm:pt>
    <dgm:pt modelId="{3D127A95-D6A5-46EB-AD17-08C0A9E972F6}" type="pres">
      <dgm:prSet presAssocID="{858881BB-8643-43CD-AB10-5B4B57F94CA4}" presName="parentText3" presStyleLbl="revTx" presStyleIdx="1" presStyleCnt="3">
        <dgm:presLayoutVars>
          <dgm:chMax val="1"/>
          <dgm:chPref val="1"/>
          <dgm:bulletEnabled val="1"/>
        </dgm:presLayoutVars>
      </dgm:prSet>
      <dgm:spPr/>
      <dgm:t>
        <a:bodyPr/>
        <a:lstStyle/>
        <a:p>
          <a:endParaRPr lang="es-EC"/>
        </a:p>
      </dgm:t>
    </dgm:pt>
    <dgm:pt modelId="{15AE0287-420E-4FE3-8B32-EB6CFA4761BE}" type="pres">
      <dgm:prSet presAssocID="{858881BB-8643-43CD-AB10-5B4B57F94CA4}" presName="middleComposite" presStyleCnt="0"/>
      <dgm:spPr/>
      <dgm:t>
        <a:bodyPr/>
        <a:lstStyle/>
        <a:p>
          <a:endParaRPr lang="es-EC"/>
        </a:p>
      </dgm:t>
    </dgm:pt>
    <dgm:pt modelId="{AD3AC3E2-F754-4169-9167-5D2CD691D0B0}" type="pres">
      <dgm:prSet presAssocID="{92DA81D1-4393-4F14-81AA-54B33D747A84}" presName="circ1" presStyleLbl="vennNode1" presStyleIdx="0" presStyleCnt="8"/>
      <dgm:spPr/>
      <dgm:t>
        <a:bodyPr/>
        <a:lstStyle/>
        <a:p>
          <a:endParaRPr lang="es-EC"/>
        </a:p>
      </dgm:t>
    </dgm:pt>
    <dgm:pt modelId="{AF85A884-6E59-4349-B51C-33355F249730}" type="pres">
      <dgm:prSet presAssocID="{92DA81D1-4393-4F14-81AA-54B33D747A84}" presName="circ1Tx" presStyleLbl="revTx" presStyleIdx="1" presStyleCnt="3">
        <dgm:presLayoutVars>
          <dgm:chMax val="0"/>
          <dgm:chPref val="0"/>
        </dgm:presLayoutVars>
      </dgm:prSet>
      <dgm:spPr/>
      <dgm:t>
        <a:bodyPr/>
        <a:lstStyle/>
        <a:p>
          <a:endParaRPr lang="es-EC"/>
        </a:p>
      </dgm:t>
    </dgm:pt>
    <dgm:pt modelId="{DF9706B1-5CF0-417C-BF5F-1F6F6063C3E8}" type="pres">
      <dgm:prSet presAssocID="{54EBCDC6-144F-4E5E-98A8-DCC08D8B351F}" presName="circ2" presStyleLbl="vennNode1" presStyleIdx="1" presStyleCnt="8"/>
      <dgm:spPr/>
      <dgm:t>
        <a:bodyPr/>
        <a:lstStyle/>
        <a:p>
          <a:endParaRPr lang="es-EC"/>
        </a:p>
      </dgm:t>
    </dgm:pt>
    <dgm:pt modelId="{ED0CF35C-AF2E-4E86-8AB9-52A9EB9F2FF9}" type="pres">
      <dgm:prSet presAssocID="{54EBCDC6-144F-4E5E-98A8-DCC08D8B351F}" presName="circ2Tx" presStyleLbl="revTx" presStyleIdx="1" presStyleCnt="3">
        <dgm:presLayoutVars>
          <dgm:chMax val="0"/>
          <dgm:chPref val="0"/>
        </dgm:presLayoutVars>
      </dgm:prSet>
      <dgm:spPr/>
      <dgm:t>
        <a:bodyPr/>
        <a:lstStyle/>
        <a:p>
          <a:endParaRPr lang="es-EC"/>
        </a:p>
      </dgm:t>
    </dgm:pt>
    <dgm:pt modelId="{CA8888F8-FCE8-46FC-ACF5-148BCD396165}" type="pres">
      <dgm:prSet presAssocID="{858881BB-8643-43CD-AB10-5B4B57F94CA4}" presName="leftComposite" presStyleCnt="0"/>
      <dgm:spPr/>
      <dgm:t>
        <a:bodyPr/>
        <a:lstStyle/>
        <a:p>
          <a:endParaRPr lang="es-EC"/>
        </a:p>
      </dgm:t>
    </dgm:pt>
    <dgm:pt modelId="{A59857CE-009E-49DF-8097-843B92297B50}" type="pres">
      <dgm:prSet presAssocID="{969E0100-EA26-407C-A6A8-8717481FE8A1}" presName="childText1_1" presStyleLbl="vennNode1" presStyleIdx="2" presStyleCnt="8" custScaleX="114154" custScaleY="101375">
        <dgm:presLayoutVars>
          <dgm:chMax val="0"/>
          <dgm:chPref val="0"/>
        </dgm:presLayoutVars>
      </dgm:prSet>
      <dgm:spPr/>
      <dgm:t>
        <a:bodyPr/>
        <a:lstStyle/>
        <a:p>
          <a:endParaRPr lang="es-EC"/>
        </a:p>
      </dgm:t>
    </dgm:pt>
    <dgm:pt modelId="{85BF8F18-6FD1-4671-A50B-65BBF45857BB}" type="pres">
      <dgm:prSet presAssocID="{969E0100-EA26-407C-A6A8-8717481FE8A1}" presName="ellipse1" presStyleLbl="vennNode1" presStyleIdx="3" presStyleCnt="8"/>
      <dgm:spPr/>
      <dgm:t>
        <a:bodyPr/>
        <a:lstStyle/>
        <a:p>
          <a:endParaRPr lang="es-EC"/>
        </a:p>
      </dgm:t>
    </dgm:pt>
    <dgm:pt modelId="{8D5403DE-1BCA-4879-8BA1-63C79889A7B8}" type="pres">
      <dgm:prSet presAssocID="{969E0100-EA26-407C-A6A8-8717481FE8A1}" presName="ellipse2" presStyleLbl="vennNode1" presStyleIdx="4" presStyleCnt="8"/>
      <dgm:spPr/>
      <dgm:t>
        <a:bodyPr/>
        <a:lstStyle/>
        <a:p>
          <a:endParaRPr lang="es-EC"/>
        </a:p>
      </dgm:t>
    </dgm:pt>
    <dgm:pt modelId="{7C6A6E0E-2E00-4F8B-82A0-2C6A81DBCF07}" type="pres">
      <dgm:prSet presAssocID="{C2F638C0-8270-4C06-845A-0305FF7FD621}" presName="childText1_2" presStyleLbl="vennNode1" presStyleIdx="5" presStyleCnt="8" custScaleX="114154" custScaleY="101375">
        <dgm:presLayoutVars>
          <dgm:chMax val="0"/>
          <dgm:chPref val="0"/>
        </dgm:presLayoutVars>
      </dgm:prSet>
      <dgm:spPr/>
      <dgm:t>
        <a:bodyPr/>
        <a:lstStyle/>
        <a:p>
          <a:endParaRPr lang="es-EC"/>
        </a:p>
      </dgm:t>
    </dgm:pt>
    <dgm:pt modelId="{0A0E73A8-6351-418E-8EE1-1B94B226BD25}" type="pres">
      <dgm:prSet presAssocID="{C2F638C0-8270-4C06-845A-0305FF7FD621}" presName="ellipse3" presStyleLbl="vennNode1" presStyleIdx="6" presStyleCnt="8"/>
      <dgm:spPr/>
      <dgm:t>
        <a:bodyPr/>
        <a:lstStyle/>
        <a:p>
          <a:endParaRPr lang="es-EC"/>
        </a:p>
      </dgm:t>
    </dgm:pt>
    <dgm:pt modelId="{9B73AF80-1105-46C7-801C-B8D06C5A993A}" type="pres">
      <dgm:prSet presAssocID="{80404E94-C1BF-459F-BE7D-FC140550E0D8}" presName="childText1_3" presStyleLbl="vennNode1" presStyleIdx="7" presStyleCnt="8" custScaleX="114154" custScaleY="101375">
        <dgm:presLayoutVars>
          <dgm:chMax val="0"/>
          <dgm:chPref val="0"/>
        </dgm:presLayoutVars>
      </dgm:prSet>
      <dgm:spPr/>
      <dgm:t>
        <a:bodyPr/>
        <a:lstStyle/>
        <a:p>
          <a:endParaRPr lang="es-EC"/>
        </a:p>
      </dgm:t>
    </dgm:pt>
    <dgm:pt modelId="{7A3169DB-171B-402E-A371-A4AF703FF05F}" type="pres">
      <dgm:prSet presAssocID="{858881BB-8643-43CD-AB10-5B4B57F94CA4}" presName="rightChild" presStyleLbl="node2" presStyleIdx="0" presStyleCnt="1" custScaleX="132642" custScaleY="128848" custLinFactNeighborX="9999" custLinFactNeighborY="-589">
        <dgm:presLayoutVars>
          <dgm:chMax val="0"/>
          <dgm:chPref val="0"/>
        </dgm:presLayoutVars>
      </dgm:prSet>
      <dgm:spPr/>
      <dgm:t>
        <a:bodyPr/>
        <a:lstStyle/>
        <a:p>
          <a:endParaRPr lang="es-EC"/>
        </a:p>
      </dgm:t>
    </dgm:pt>
    <dgm:pt modelId="{82B9FB51-3016-47AC-9330-763D9AB58301}" type="pres">
      <dgm:prSet presAssocID="{858881BB-8643-43CD-AB10-5B4B57F94CA4}" presName="parentText1" presStyleLbl="revTx" presStyleIdx="2" presStyleCnt="3">
        <dgm:presLayoutVars>
          <dgm:chMax val="4"/>
          <dgm:chPref val="3"/>
          <dgm:bulletEnabled val="1"/>
        </dgm:presLayoutVars>
      </dgm:prSet>
      <dgm:spPr/>
      <dgm:t>
        <a:bodyPr/>
        <a:lstStyle/>
        <a:p>
          <a:endParaRPr lang="es-EC"/>
        </a:p>
      </dgm:t>
    </dgm:pt>
  </dgm:ptLst>
  <dgm:cxnLst>
    <dgm:cxn modelId="{D5D1FB99-E67B-4162-80EC-61BA1063DABA}" srcId="{858881BB-8643-43CD-AB10-5B4B57F94CA4}" destId="{F22DD05C-284C-4BD2-A3F3-85DAE644476A}" srcOrd="0" destOrd="0" parTransId="{6477AA40-8534-4F22-AC79-65263D5104C0}" sibTransId="{ACD8E356-4D61-4F29-8169-814C0E4D4BB1}"/>
    <dgm:cxn modelId="{C8E6BD67-0147-4872-97A2-32544970A0D9}" srcId="{F22DD05C-284C-4BD2-A3F3-85DAE644476A}" destId="{969E0100-EA26-407C-A6A8-8717481FE8A1}" srcOrd="0" destOrd="0" parTransId="{FA4FCBA3-CA48-424B-8375-572A4F0160F6}" sibTransId="{B8FEE573-27DE-4745-BD0B-00CFB3208CAE}"/>
    <dgm:cxn modelId="{3BF32ADF-0871-4FD9-A6D3-5F38A6119413}" type="presOf" srcId="{80404E94-C1BF-459F-BE7D-FC140550E0D8}" destId="{9B73AF80-1105-46C7-801C-B8D06C5A993A}" srcOrd="0" destOrd="0" presId="urn:microsoft.com/office/officeart/2009/3/layout/PhasedProcess"/>
    <dgm:cxn modelId="{FCF9EE26-7EE3-4CA3-8A21-DE666771E3F3}" srcId="{858881BB-8643-43CD-AB10-5B4B57F94CA4}" destId="{7E141CD9-C696-4D0F-94AD-91D835766B27}" srcOrd="2" destOrd="0" parTransId="{2B7A2B3C-97A0-4479-9DAA-41B06D47373F}" sibTransId="{126EAE48-CABE-476A-A71B-D7359D95D78C}"/>
    <dgm:cxn modelId="{BB07669E-C25E-45B0-81DF-6636DF3E5216}" type="presOf" srcId="{6E206055-6193-49C9-B629-03CE2340D8BE}" destId="{7DAAB4DD-6623-4B21-89A5-AA74CA87D6BC}" srcOrd="0" destOrd="0" presId="urn:microsoft.com/office/officeart/2009/3/layout/PhasedProcess"/>
    <dgm:cxn modelId="{DD511564-8CD2-4EF7-B38C-FBE2693587AF}" type="presOf" srcId="{7E141CD9-C696-4D0F-94AD-91D835766B27}" destId="{3D127A95-D6A5-46EB-AD17-08C0A9E972F6}" srcOrd="0" destOrd="0" presId="urn:microsoft.com/office/officeart/2009/3/layout/PhasedProcess"/>
    <dgm:cxn modelId="{83EA9926-FCD6-4278-A501-73B8564AA6C6}" srcId="{7E141CD9-C696-4D0F-94AD-91D835766B27}" destId="{5ED02994-B6FC-4907-B0A6-7E9A4027F07E}" srcOrd="1" destOrd="0" parTransId="{E33EAF6D-0170-48D2-9CF5-7C2D13C8A909}" sibTransId="{BE8A05D6-04FB-4826-AF74-8A9C3B5544A0}"/>
    <dgm:cxn modelId="{BFFA96BE-6E1F-429A-9732-6E0ECAB30373}" srcId="{F22DD05C-284C-4BD2-A3F3-85DAE644476A}" destId="{80404E94-C1BF-459F-BE7D-FC140550E0D8}" srcOrd="2" destOrd="0" parTransId="{4DAD9228-B72D-4014-9FFE-A4FB5EBCCA31}" sibTransId="{685D85BF-035E-4781-A117-36A505DBB5ED}"/>
    <dgm:cxn modelId="{843090DB-94E8-4318-A2C5-9B8A58E7F0B6}" type="presOf" srcId="{858881BB-8643-43CD-AB10-5B4B57F94CA4}" destId="{C9F57B79-AD59-4DD0-B656-4353C72B43EC}" srcOrd="0" destOrd="0" presId="urn:microsoft.com/office/officeart/2009/3/layout/PhasedProcess"/>
    <dgm:cxn modelId="{0E794DD7-8750-47EA-9573-1AB716387708}" type="presOf" srcId="{92DA81D1-4393-4F14-81AA-54B33D747A84}" destId="{AD3AC3E2-F754-4169-9167-5D2CD691D0B0}" srcOrd="0" destOrd="0" presId="urn:microsoft.com/office/officeart/2009/3/layout/PhasedProcess"/>
    <dgm:cxn modelId="{106F348D-C018-4C80-967D-33FB1FBF02C6}" srcId="{6E206055-6193-49C9-B629-03CE2340D8BE}" destId="{92DA81D1-4393-4F14-81AA-54B33D747A84}" srcOrd="0" destOrd="0" parTransId="{727E777D-7B56-4D50-BD6E-B5EBD2748A08}" sibTransId="{9AF09D7E-2E14-41DF-A2B4-A593B613BCCE}"/>
    <dgm:cxn modelId="{205E871B-7FCF-4656-9BBB-02F05207B22E}" type="presOf" srcId="{92DA81D1-4393-4F14-81AA-54B33D747A84}" destId="{AF85A884-6E59-4349-B51C-33355F249730}" srcOrd="1" destOrd="0" presId="urn:microsoft.com/office/officeart/2009/3/layout/PhasedProcess"/>
    <dgm:cxn modelId="{B7C87527-58B7-4F18-8BC5-C7F5084AC47E}" type="presOf" srcId="{4F18D061-6215-4812-AD3A-AA964FEFC732}" destId="{7A3169DB-171B-402E-A371-A4AF703FF05F}" srcOrd="0" destOrd="0" presId="urn:microsoft.com/office/officeart/2009/3/layout/PhasedProcess"/>
    <dgm:cxn modelId="{5FB2164E-1B1C-458C-B507-1B2C173F47E7}" type="presOf" srcId="{54EBCDC6-144F-4E5E-98A8-DCC08D8B351F}" destId="{ED0CF35C-AF2E-4E86-8AB9-52A9EB9F2FF9}" srcOrd="1" destOrd="0" presId="urn:microsoft.com/office/officeart/2009/3/layout/PhasedProcess"/>
    <dgm:cxn modelId="{2A0444CD-7578-495C-901D-724FBCB1EB69}" srcId="{F22DD05C-284C-4BD2-A3F3-85DAE644476A}" destId="{C2F638C0-8270-4C06-845A-0305FF7FD621}" srcOrd="1" destOrd="0" parTransId="{33564990-4E7A-414E-9D23-ED98A668734E}" sibTransId="{EE775B2D-7B59-4E1D-B371-D262974BEF19}"/>
    <dgm:cxn modelId="{E9A257C0-AD92-4464-BF40-59FE653B38AC}" type="presOf" srcId="{969E0100-EA26-407C-A6A8-8717481FE8A1}" destId="{A59857CE-009E-49DF-8097-843B92297B50}" srcOrd="0" destOrd="0" presId="urn:microsoft.com/office/officeart/2009/3/layout/PhasedProcess"/>
    <dgm:cxn modelId="{CFDF4635-47B1-4C4C-B414-66F2ECCA77BE}" srcId="{6E206055-6193-49C9-B629-03CE2340D8BE}" destId="{54EBCDC6-144F-4E5E-98A8-DCC08D8B351F}" srcOrd="1" destOrd="0" parTransId="{557DF615-D3C9-4653-8299-0C2ACECA8522}" sibTransId="{90EF073C-7917-41FE-B2A4-78DBC9E17214}"/>
    <dgm:cxn modelId="{86EB95DD-E626-4C02-8644-404ED1E563AA}" type="presOf" srcId="{5ED02994-B6FC-4907-B0A6-7E9A4027F07E}" destId="{7A3169DB-171B-402E-A371-A4AF703FF05F}" srcOrd="0" destOrd="1" presId="urn:microsoft.com/office/officeart/2009/3/layout/PhasedProcess"/>
    <dgm:cxn modelId="{119E794A-3768-478F-8541-F9C44D23DBF8}" type="presOf" srcId="{C2F638C0-8270-4C06-845A-0305FF7FD621}" destId="{7C6A6E0E-2E00-4F8B-82A0-2C6A81DBCF07}" srcOrd="0" destOrd="0" presId="urn:microsoft.com/office/officeart/2009/3/layout/PhasedProcess"/>
    <dgm:cxn modelId="{E7EE1258-6D23-41AF-9F1F-808D1BF856B5}" type="presOf" srcId="{F22DD05C-284C-4BD2-A3F3-85DAE644476A}" destId="{82B9FB51-3016-47AC-9330-763D9AB58301}" srcOrd="0" destOrd="0" presId="urn:microsoft.com/office/officeart/2009/3/layout/PhasedProcess"/>
    <dgm:cxn modelId="{E40B8722-BE22-4702-90E9-C0390C946069}" type="presOf" srcId="{54EBCDC6-144F-4E5E-98A8-DCC08D8B351F}" destId="{DF9706B1-5CF0-417C-BF5F-1F6F6063C3E8}" srcOrd="0" destOrd="0" presId="urn:microsoft.com/office/officeart/2009/3/layout/PhasedProcess"/>
    <dgm:cxn modelId="{513A64C6-579B-4142-9A72-C11E040FF0F3}" srcId="{7E141CD9-C696-4D0F-94AD-91D835766B27}" destId="{4F18D061-6215-4812-AD3A-AA964FEFC732}" srcOrd="0" destOrd="0" parTransId="{C6F7C947-451E-4D73-90B9-4B516F0FB6F6}" sibTransId="{1F730545-3C69-4F80-9989-42F7C047CD95}"/>
    <dgm:cxn modelId="{4C657CFA-4169-45D0-9F0E-F12ECC1A76E4}" srcId="{858881BB-8643-43CD-AB10-5B4B57F94CA4}" destId="{6E206055-6193-49C9-B629-03CE2340D8BE}" srcOrd="1" destOrd="0" parTransId="{939AAB36-915D-4362-B4AF-A8D54F9E352E}" sibTransId="{DC0DC8B7-36C5-4CF6-8691-DD8427A6CE69}"/>
    <dgm:cxn modelId="{9FDB3907-601F-4598-BBDE-6374BE7FFA8F}" type="presParOf" srcId="{C9F57B79-AD59-4DD0-B656-4353C72B43EC}" destId="{27CB8CC3-2027-4D50-8ECD-B3605DC89DBD}" srcOrd="0" destOrd="0" presId="urn:microsoft.com/office/officeart/2009/3/layout/PhasedProcess"/>
    <dgm:cxn modelId="{65ED499D-B64D-48FA-84C7-E733E2B1C9EF}" type="presParOf" srcId="{C9F57B79-AD59-4DD0-B656-4353C72B43EC}" destId="{7BC5AB06-D2C0-4502-8AF8-5A5147EED125}" srcOrd="1" destOrd="0" presId="urn:microsoft.com/office/officeart/2009/3/layout/PhasedProcess"/>
    <dgm:cxn modelId="{A547CBED-952A-43B1-A2D0-6678BB5FAA4B}" type="presParOf" srcId="{C9F57B79-AD59-4DD0-B656-4353C72B43EC}" destId="{7DAAB4DD-6623-4B21-89A5-AA74CA87D6BC}" srcOrd="2" destOrd="0" presId="urn:microsoft.com/office/officeart/2009/3/layout/PhasedProcess"/>
    <dgm:cxn modelId="{54BAB26F-A3D3-4FEA-A604-DEC68EE759AA}" type="presParOf" srcId="{C9F57B79-AD59-4DD0-B656-4353C72B43EC}" destId="{5C7D2C48-20ED-419E-B443-33E0FFC69229}" srcOrd="3" destOrd="0" presId="urn:microsoft.com/office/officeart/2009/3/layout/PhasedProcess"/>
    <dgm:cxn modelId="{0F7CF1A4-233A-4E7F-AC32-010088AE17D9}" type="presParOf" srcId="{C9F57B79-AD59-4DD0-B656-4353C72B43EC}" destId="{2D4C76E8-513F-4965-8754-E53FB49E0BE5}" srcOrd="4" destOrd="0" presId="urn:microsoft.com/office/officeart/2009/3/layout/PhasedProcess"/>
    <dgm:cxn modelId="{A90595B2-622C-47D1-A6EB-2E2CC2F37FD1}" type="presParOf" srcId="{C9F57B79-AD59-4DD0-B656-4353C72B43EC}" destId="{3D127A95-D6A5-46EB-AD17-08C0A9E972F6}" srcOrd="5" destOrd="0" presId="urn:microsoft.com/office/officeart/2009/3/layout/PhasedProcess"/>
    <dgm:cxn modelId="{6BA7E61D-5505-40C7-9612-4BCA7971AD72}" type="presParOf" srcId="{C9F57B79-AD59-4DD0-B656-4353C72B43EC}" destId="{15AE0287-420E-4FE3-8B32-EB6CFA4761BE}" srcOrd="6" destOrd="0" presId="urn:microsoft.com/office/officeart/2009/3/layout/PhasedProcess"/>
    <dgm:cxn modelId="{5D7AE4A5-0C8B-4BB1-AAA3-987B34B657BA}" type="presParOf" srcId="{15AE0287-420E-4FE3-8B32-EB6CFA4761BE}" destId="{AD3AC3E2-F754-4169-9167-5D2CD691D0B0}" srcOrd="0" destOrd="0" presId="urn:microsoft.com/office/officeart/2009/3/layout/PhasedProcess"/>
    <dgm:cxn modelId="{EFCDBD12-BE49-4576-9A94-172368E6AD00}" type="presParOf" srcId="{15AE0287-420E-4FE3-8B32-EB6CFA4761BE}" destId="{AF85A884-6E59-4349-B51C-33355F249730}" srcOrd="1" destOrd="0" presId="urn:microsoft.com/office/officeart/2009/3/layout/PhasedProcess"/>
    <dgm:cxn modelId="{6CD5082F-E877-4512-9798-5A1A9583B5E2}" type="presParOf" srcId="{15AE0287-420E-4FE3-8B32-EB6CFA4761BE}" destId="{DF9706B1-5CF0-417C-BF5F-1F6F6063C3E8}" srcOrd="2" destOrd="0" presId="urn:microsoft.com/office/officeart/2009/3/layout/PhasedProcess"/>
    <dgm:cxn modelId="{778F7E4B-D0BD-47A6-BDCE-7116B3B39A7E}" type="presParOf" srcId="{15AE0287-420E-4FE3-8B32-EB6CFA4761BE}" destId="{ED0CF35C-AF2E-4E86-8AB9-52A9EB9F2FF9}" srcOrd="3" destOrd="0" presId="urn:microsoft.com/office/officeart/2009/3/layout/PhasedProcess"/>
    <dgm:cxn modelId="{FBD049F9-3B29-4BB8-92B9-BC350DD1E988}" type="presParOf" srcId="{C9F57B79-AD59-4DD0-B656-4353C72B43EC}" destId="{CA8888F8-FCE8-46FC-ACF5-148BCD396165}" srcOrd="7" destOrd="0" presId="urn:microsoft.com/office/officeart/2009/3/layout/PhasedProcess"/>
    <dgm:cxn modelId="{90BFBC3D-26F8-4A8A-B14D-48D373A76D59}" type="presParOf" srcId="{CA8888F8-FCE8-46FC-ACF5-148BCD396165}" destId="{A59857CE-009E-49DF-8097-843B92297B50}" srcOrd="0" destOrd="0" presId="urn:microsoft.com/office/officeart/2009/3/layout/PhasedProcess"/>
    <dgm:cxn modelId="{CAD8159A-A805-431E-91EB-AD1679580B70}" type="presParOf" srcId="{CA8888F8-FCE8-46FC-ACF5-148BCD396165}" destId="{85BF8F18-6FD1-4671-A50B-65BBF45857BB}" srcOrd="1" destOrd="0" presId="urn:microsoft.com/office/officeart/2009/3/layout/PhasedProcess"/>
    <dgm:cxn modelId="{7CD0F601-326C-4832-A0D3-2D112A99ABCB}" type="presParOf" srcId="{CA8888F8-FCE8-46FC-ACF5-148BCD396165}" destId="{8D5403DE-1BCA-4879-8BA1-63C79889A7B8}" srcOrd="2" destOrd="0" presId="urn:microsoft.com/office/officeart/2009/3/layout/PhasedProcess"/>
    <dgm:cxn modelId="{011DF1E5-7EBD-4AE0-A400-425DCE86F063}" type="presParOf" srcId="{CA8888F8-FCE8-46FC-ACF5-148BCD396165}" destId="{7C6A6E0E-2E00-4F8B-82A0-2C6A81DBCF07}" srcOrd="3" destOrd="0" presId="urn:microsoft.com/office/officeart/2009/3/layout/PhasedProcess"/>
    <dgm:cxn modelId="{9A90FB97-2134-4BF7-9307-315E2F0346BE}" type="presParOf" srcId="{CA8888F8-FCE8-46FC-ACF5-148BCD396165}" destId="{0A0E73A8-6351-418E-8EE1-1B94B226BD25}" srcOrd="4" destOrd="0" presId="urn:microsoft.com/office/officeart/2009/3/layout/PhasedProcess"/>
    <dgm:cxn modelId="{F41AE539-36E4-4A8F-A8BE-684C9CCD83AD}" type="presParOf" srcId="{CA8888F8-FCE8-46FC-ACF5-148BCD396165}" destId="{9B73AF80-1105-46C7-801C-B8D06C5A993A}" srcOrd="5" destOrd="0" presId="urn:microsoft.com/office/officeart/2009/3/layout/PhasedProcess"/>
    <dgm:cxn modelId="{633E6830-4049-4151-A230-E4BAD48DB239}" type="presParOf" srcId="{C9F57B79-AD59-4DD0-B656-4353C72B43EC}" destId="{7A3169DB-171B-402E-A371-A4AF703FF05F}" srcOrd="8" destOrd="0" presId="urn:microsoft.com/office/officeart/2009/3/layout/PhasedProcess"/>
    <dgm:cxn modelId="{98C4C8CD-1439-4BB4-8D31-8CD514813460}" type="presParOf" srcId="{C9F57B79-AD59-4DD0-B656-4353C72B43EC}" destId="{82B9FB51-3016-47AC-9330-763D9AB58301}"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3E1F9-BBAA-4847-8F95-27909DAD3ACA}"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EC"/>
        </a:p>
      </dgm:t>
    </dgm:pt>
    <dgm:pt modelId="{6A64F2F9-3B84-424C-80CB-CB6F2F9489F9}">
      <dgm:prSet phldrT="[Texto]" custT="1"/>
      <dgm:spPr/>
      <dgm:t>
        <a:bodyPr/>
        <a:lstStyle/>
        <a:p>
          <a:r>
            <a:rPr lang="es-EC" sz="3600" dirty="0" smtClean="0">
              <a:latin typeface="Arial" panose="020B0604020202020204" pitchFamily="34" charset="0"/>
              <a:cs typeface="Arial" panose="020B0604020202020204" pitchFamily="34" charset="0"/>
            </a:rPr>
            <a:t>Objetivo General</a:t>
          </a:r>
          <a:endParaRPr lang="es-EC" sz="3600" dirty="0">
            <a:latin typeface="Arial" panose="020B0604020202020204" pitchFamily="34" charset="0"/>
            <a:cs typeface="Arial" panose="020B0604020202020204" pitchFamily="34" charset="0"/>
          </a:endParaRPr>
        </a:p>
      </dgm:t>
    </dgm:pt>
    <dgm:pt modelId="{564FA161-E54A-4EDC-BB15-63C532E10ABE}" type="parTrans" cxnId="{39C69CED-C238-4289-90BE-86C5E2B56A05}">
      <dgm:prSet/>
      <dgm:spPr/>
      <dgm:t>
        <a:bodyPr/>
        <a:lstStyle/>
        <a:p>
          <a:endParaRPr lang="es-EC"/>
        </a:p>
      </dgm:t>
    </dgm:pt>
    <dgm:pt modelId="{56E3B8DA-8FEE-4683-A7E7-CB02529CDD2E}" type="sibTrans" cxnId="{39C69CED-C238-4289-90BE-86C5E2B56A05}">
      <dgm:prSet/>
      <dgm:spPr/>
      <dgm:t>
        <a:bodyPr/>
        <a:lstStyle/>
        <a:p>
          <a:endParaRPr lang="es-EC"/>
        </a:p>
      </dgm:t>
    </dgm:pt>
    <dgm:pt modelId="{F6E81400-AB27-41B3-BE47-BBEFAB584319}">
      <dgm:prSet phldrT="[Texto]" custT="1"/>
      <dgm:spPr/>
      <dgm:t>
        <a:bodyPr/>
        <a:lstStyle/>
        <a:p>
          <a:r>
            <a:rPr lang="es-ES" sz="1200" dirty="0" smtClean="0">
              <a:latin typeface="Arial" panose="020B0604020202020204" pitchFamily="34" charset="0"/>
              <a:cs typeface="Arial" panose="020B0604020202020204" pitchFamily="34" charset="0"/>
            </a:rPr>
            <a:t>Analizar los factores que inciden en los accidentes laborales de los procesos productivos de pasteurización y envasado de leche del cantón Quito, Rumiñahui y </a:t>
          </a:r>
          <a:r>
            <a:rPr lang="es-ES" sz="1200" dirty="0" err="1" smtClean="0">
              <a:latin typeface="Arial" panose="020B0604020202020204" pitchFamily="34" charset="0"/>
              <a:cs typeface="Arial" panose="020B0604020202020204" pitchFamily="34" charset="0"/>
            </a:rPr>
            <a:t>Mej</a:t>
          </a:r>
          <a:r>
            <a:rPr lang="es-EC" sz="1200" dirty="0" smtClean="0">
              <a:latin typeface="Arial" panose="020B0604020202020204" pitchFamily="34" charset="0"/>
              <a:cs typeface="Arial" panose="020B0604020202020204" pitchFamily="34" charset="0"/>
            </a:rPr>
            <a:t>í</a:t>
          </a:r>
          <a:r>
            <a:rPr lang="es-ES" sz="1200" dirty="0" smtClean="0">
              <a:latin typeface="Arial" panose="020B0604020202020204" pitchFamily="34" charset="0"/>
              <a:cs typeface="Arial" panose="020B0604020202020204" pitchFamily="34" charset="0"/>
            </a:rPr>
            <a:t>a.</a:t>
          </a:r>
          <a:endParaRPr lang="es-EC" sz="1200" dirty="0">
            <a:latin typeface="Arial" panose="020B0604020202020204" pitchFamily="34" charset="0"/>
            <a:cs typeface="Arial" panose="020B0604020202020204" pitchFamily="34" charset="0"/>
          </a:endParaRPr>
        </a:p>
      </dgm:t>
    </dgm:pt>
    <dgm:pt modelId="{BD191FB3-5029-46BC-B67B-BF9519FEE842}" type="parTrans" cxnId="{C768C286-FDA4-44FE-BE2D-26284DAF57CC}">
      <dgm:prSet/>
      <dgm:spPr/>
      <dgm:t>
        <a:bodyPr/>
        <a:lstStyle/>
        <a:p>
          <a:endParaRPr lang="es-EC"/>
        </a:p>
      </dgm:t>
    </dgm:pt>
    <dgm:pt modelId="{C72552AB-8934-4EF4-8ABA-3D1498FEFEF3}" type="sibTrans" cxnId="{C768C286-FDA4-44FE-BE2D-26284DAF57CC}">
      <dgm:prSet/>
      <dgm:spPr/>
      <dgm:t>
        <a:bodyPr/>
        <a:lstStyle/>
        <a:p>
          <a:endParaRPr lang="es-EC"/>
        </a:p>
      </dgm:t>
    </dgm:pt>
    <dgm:pt modelId="{8042E53B-3D3C-43A9-93AA-F1F25C329E8C}">
      <dgm:prSet phldrT="[Texto]" custT="1"/>
      <dgm:spPr/>
      <dgm:t>
        <a:bodyPr/>
        <a:lstStyle/>
        <a:p>
          <a:pPr marL="263525" indent="0">
            <a:tabLst>
              <a:tab pos="360363" algn="l"/>
            </a:tabLst>
          </a:pPr>
          <a:r>
            <a:rPr lang="es-EC" sz="3600" dirty="0" smtClean="0">
              <a:latin typeface="Arial" panose="020B0604020202020204" pitchFamily="34" charset="0"/>
              <a:cs typeface="Arial" panose="020B0604020202020204" pitchFamily="34" charset="0"/>
            </a:rPr>
            <a:t>Objetivos Específicos </a:t>
          </a:r>
          <a:endParaRPr lang="es-EC" sz="3600" dirty="0">
            <a:latin typeface="Arial" panose="020B0604020202020204" pitchFamily="34" charset="0"/>
            <a:cs typeface="Arial" panose="020B0604020202020204" pitchFamily="34" charset="0"/>
          </a:endParaRPr>
        </a:p>
      </dgm:t>
    </dgm:pt>
    <dgm:pt modelId="{2AF59207-6DFB-4C2B-B482-AF434D6AC051}" type="parTrans" cxnId="{BBC300A7-3EB2-4C0E-94FA-877BBEA2CE6C}">
      <dgm:prSet/>
      <dgm:spPr/>
      <dgm:t>
        <a:bodyPr/>
        <a:lstStyle/>
        <a:p>
          <a:endParaRPr lang="es-EC"/>
        </a:p>
      </dgm:t>
    </dgm:pt>
    <dgm:pt modelId="{72A1EA79-6AAC-4C4E-8758-6285A03AA4CF}" type="sibTrans" cxnId="{BBC300A7-3EB2-4C0E-94FA-877BBEA2CE6C}">
      <dgm:prSet/>
      <dgm:spPr/>
      <dgm:t>
        <a:bodyPr/>
        <a:lstStyle/>
        <a:p>
          <a:endParaRPr lang="es-EC"/>
        </a:p>
      </dgm:t>
    </dgm:pt>
    <dgm:pt modelId="{019F4A8D-0C48-4BC7-9CA9-DE2833B9E78A}">
      <dgm:prSet phldrT="[Texto]" custT="1"/>
      <dgm:spPr/>
      <dgm:t>
        <a:bodyPr/>
        <a:lstStyle/>
        <a:p>
          <a:r>
            <a:rPr lang="es-ES" sz="1200" dirty="0" smtClean="0">
              <a:latin typeface="Arial" panose="020B0604020202020204" pitchFamily="34" charset="0"/>
              <a:cs typeface="Arial" panose="020B0604020202020204" pitchFamily="34" charset="0"/>
            </a:rPr>
            <a:t>Establecer los fundamentos teóricos que sustenten la relación entre los procesos productivos de pasteurización y envasado de leche y accidentes laborales en la industria de los lácteos. </a:t>
          </a:r>
          <a:endParaRPr lang="es-EC" sz="1200" dirty="0">
            <a:latin typeface="Arial" panose="020B0604020202020204" pitchFamily="34" charset="0"/>
            <a:cs typeface="Arial" panose="020B0604020202020204" pitchFamily="34" charset="0"/>
          </a:endParaRPr>
        </a:p>
      </dgm:t>
    </dgm:pt>
    <dgm:pt modelId="{7182C089-9B12-485C-9CA9-7EA12ED5FC4E}" type="parTrans" cxnId="{5821BD18-DEC7-4310-A155-54E646CB1ED3}">
      <dgm:prSet/>
      <dgm:spPr/>
      <dgm:t>
        <a:bodyPr/>
        <a:lstStyle/>
        <a:p>
          <a:endParaRPr lang="es-EC"/>
        </a:p>
      </dgm:t>
    </dgm:pt>
    <dgm:pt modelId="{D307002F-62E1-4D1E-AEC8-0FCF3E57D2FD}" type="sibTrans" cxnId="{5821BD18-DEC7-4310-A155-54E646CB1ED3}">
      <dgm:prSet/>
      <dgm:spPr/>
      <dgm:t>
        <a:bodyPr/>
        <a:lstStyle/>
        <a:p>
          <a:endParaRPr lang="es-EC"/>
        </a:p>
      </dgm:t>
    </dgm:pt>
    <dgm:pt modelId="{E4D0CC20-3A10-4A42-83BD-713E2C97FC81}">
      <dgm:prSet custT="1"/>
      <dgm:spPr/>
      <dgm:t>
        <a:bodyPr/>
        <a:lstStyle/>
        <a:p>
          <a:r>
            <a:rPr lang="es-ES" sz="1200" dirty="0" smtClean="0">
              <a:latin typeface="Arial" panose="020B0604020202020204" pitchFamily="34" charset="0"/>
              <a:cs typeface="Arial" panose="020B0604020202020204" pitchFamily="34" charset="0"/>
            </a:rPr>
            <a:t>Proponer un estudio de campo transversal para la recopilación de datos sobre las características de los procesos productivos de pasteurización y envasado de leche y los accidentes laborales en empresas de la industria láctea de los cantones Quito, Mejía y Rumiñahui.</a:t>
          </a:r>
          <a:endParaRPr lang="es-EC" sz="1200" dirty="0">
            <a:latin typeface="Arial" panose="020B0604020202020204" pitchFamily="34" charset="0"/>
            <a:cs typeface="Arial" panose="020B0604020202020204" pitchFamily="34" charset="0"/>
          </a:endParaRPr>
        </a:p>
      </dgm:t>
    </dgm:pt>
    <dgm:pt modelId="{AF5B6812-6AB8-4836-9422-F043C7C7683C}" type="parTrans" cxnId="{FA883085-84EA-4770-BFA9-7CC347666D47}">
      <dgm:prSet/>
      <dgm:spPr/>
      <dgm:t>
        <a:bodyPr/>
        <a:lstStyle/>
        <a:p>
          <a:endParaRPr lang="es-EC"/>
        </a:p>
      </dgm:t>
    </dgm:pt>
    <dgm:pt modelId="{A5080A32-EEB3-4787-A9B1-E994CCE3B3C3}" type="sibTrans" cxnId="{FA883085-84EA-4770-BFA9-7CC347666D47}">
      <dgm:prSet/>
      <dgm:spPr/>
      <dgm:t>
        <a:bodyPr/>
        <a:lstStyle/>
        <a:p>
          <a:endParaRPr lang="es-EC"/>
        </a:p>
      </dgm:t>
    </dgm:pt>
    <dgm:pt modelId="{B1EE59CF-822B-44D7-A207-B67473C7F5C2}">
      <dgm:prSet custT="1"/>
      <dgm:spPr/>
      <dgm:t>
        <a:bodyPr/>
        <a:lstStyle/>
        <a:p>
          <a:r>
            <a:rPr lang="es-ES" sz="1200" dirty="0" smtClean="0">
              <a:latin typeface="Arial" panose="020B0604020202020204" pitchFamily="34" charset="0"/>
              <a:cs typeface="Arial" panose="020B0604020202020204" pitchFamily="34" charset="0"/>
            </a:rPr>
            <a:t>Analizar la correlación entre la ocurrencia de accidentes laborales y la estructura del proceso de pasteurización y envasado de leche que tuvieron lugar en las empresas de la industria láctea de los cantones Quito, Mejía y Rumiñahui.</a:t>
          </a:r>
          <a:endParaRPr lang="es-EC" sz="1200" dirty="0">
            <a:latin typeface="Arial" panose="020B0604020202020204" pitchFamily="34" charset="0"/>
            <a:cs typeface="Arial" panose="020B0604020202020204" pitchFamily="34" charset="0"/>
          </a:endParaRPr>
        </a:p>
      </dgm:t>
    </dgm:pt>
    <dgm:pt modelId="{41DB4049-6DC7-494D-A80D-916BE0CAA7ED}" type="parTrans" cxnId="{AD4C7648-29C9-4968-8A6E-E6EB4849F1E2}">
      <dgm:prSet/>
      <dgm:spPr/>
      <dgm:t>
        <a:bodyPr/>
        <a:lstStyle/>
        <a:p>
          <a:endParaRPr lang="es-EC"/>
        </a:p>
      </dgm:t>
    </dgm:pt>
    <dgm:pt modelId="{15B6331F-79DA-4DCE-8A91-C456343CD35B}" type="sibTrans" cxnId="{AD4C7648-29C9-4968-8A6E-E6EB4849F1E2}">
      <dgm:prSet/>
      <dgm:spPr/>
      <dgm:t>
        <a:bodyPr/>
        <a:lstStyle/>
        <a:p>
          <a:endParaRPr lang="es-EC"/>
        </a:p>
      </dgm:t>
    </dgm:pt>
    <dgm:pt modelId="{3745F31D-4564-45E5-AB1C-36FD2D737DBB}">
      <dgm:prSet custT="1"/>
      <dgm:spPr/>
      <dgm:t>
        <a:bodyPr/>
        <a:lstStyle/>
        <a:p>
          <a:r>
            <a:rPr lang="es-ES" sz="1200" dirty="0" smtClean="0">
              <a:latin typeface="Arial" panose="020B0604020202020204" pitchFamily="34" charset="0"/>
              <a:cs typeface="Arial" panose="020B0604020202020204" pitchFamily="34" charset="0"/>
            </a:rPr>
            <a:t>Desarrollar conclusiones y recomendaciones sobre la base de los resultados obtenidos para la disminución de los accidentes laborales en la industria procesadora de productos lácteos.</a:t>
          </a:r>
          <a:endParaRPr lang="es-EC" sz="1200" dirty="0">
            <a:latin typeface="Arial" panose="020B0604020202020204" pitchFamily="34" charset="0"/>
            <a:cs typeface="Arial" panose="020B0604020202020204" pitchFamily="34" charset="0"/>
          </a:endParaRPr>
        </a:p>
      </dgm:t>
    </dgm:pt>
    <dgm:pt modelId="{D7FDD7DB-C139-4B02-AE0F-1840EDCFBCC5}" type="parTrans" cxnId="{807BABD5-9F1A-40D0-88FB-61282D5CCF29}">
      <dgm:prSet/>
      <dgm:spPr/>
      <dgm:t>
        <a:bodyPr/>
        <a:lstStyle/>
        <a:p>
          <a:endParaRPr lang="es-EC"/>
        </a:p>
      </dgm:t>
    </dgm:pt>
    <dgm:pt modelId="{46228DE2-7844-40E4-B041-B3250E5C0926}" type="sibTrans" cxnId="{807BABD5-9F1A-40D0-88FB-61282D5CCF29}">
      <dgm:prSet/>
      <dgm:spPr/>
      <dgm:t>
        <a:bodyPr/>
        <a:lstStyle/>
        <a:p>
          <a:endParaRPr lang="es-EC"/>
        </a:p>
      </dgm:t>
    </dgm:pt>
    <dgm:pt modelId="{BD1D97EA-4F85-4E83-9E0F-DF09D69E9CA5}" type="pres">
      <dgm:prSet presAssocID="{3FE3E1F9-BBAA-4847-8F95-27909DAD3ACA}" presName="layout" presStyleCnt="0">
        <dgm:presLayoutVars>
          <dgm:chMax/>
          <dgm:chPref/>
          <dgm:dir/>
          <dgm:resizeHandles/>
        </dgm:presLayoutVars>
      </dgm:prSet>
      <dgm:spPr/>
      <dgm:t>
        <a:bodyPr/>
        <a:lstStyle/>
        <a:p>
          <a:endParaRPr lang="es-EC"/>
        </a:p>
      </dgm:t>
    </dgm:pt>
    <dgm:pt modelId="{590C7630-E6D0-48DB-A4AC-2DC29C9044BA}" type="pres">
      <dgm:prSet presAssocID="{6A64F2F9-3B84-424C-80CB-CB6F2F9489F9}" presName="root" presStyleCnt="0">
        <dgm:presLayoutVars>
          <dgm:chMax/>
          <dgm:chPref/>
        </dgm:presLayoutVars>
      </dgm:prSet>
      <dgm:spPr/>
    </dgm:pt>
    <dgm:pt modelId="{25D5B26A-262D-4D18-ADF4-F1F995D96592}" type="pres">
      <dgm:prSet presAssocID="{6A64F2F9-3B84-424C-80CB-CB6F2F9489F9}" presName="rootComposite" presStyleCnt="0">
        <dgm:presLayoutVars/>
      </dgm:prSet>
      <dgm:spPr/>
    </dgm:pt>
    <dgm:pt modelId="{554E3B21-B861-41AD-83A8-ECF88EEEC5B4}" type="pres">
      <dgm:prSet presAssocID="{6A64F2F9-3B84-424C-80CB-CB6F2F9489F9}" presName="ParentAccent" presStyleLbl="alignNode1" presStyleIdx="0" presStyleCnt="2" custScaleX="93901" custLinFactY="67801" custLinFactNeighborX="-3521" custLinFactNeighborY="100000"/>
      <dgm:spPr/>
    </dgm:pt>
    <dgm:pt modelId="{0AB7B39D-AB3B-480D-BBBB-1BED94D7BBDB}" type="pres">
      <dgm:prSet presAssocID="{6A64F2F9-3B84-424C-80CB-CB6F2F9489F9}" presName="ParentSmallAccent" presStyleLbl="fgAcc1" presStyleIdx="0" presStyleCnt="2" custLinFactY="100000" custLinFactNeighborX="3586" custLinFactNeighborY="143852"/>
      <dgm:spPr/>
    </dgm:pt>
    <dgm:pt modelId="{F4E511D0-2583-45B8-8637-A92355797AF7}" type="pres">
      <dgm:prSet presAssocID="{6A64F2F9-3B84-424C-80CB-CB6F2F9489F9}" presName="Parent" presStyleLbl="revTx" presStyleIdx="0" presStyleCnt="7" custLinFactY="78653" custLinFactNeighborX="7688" custLinFactNeighborY="100000">
        <dgm:presLayoutVars>
          <dgm:chMax/>
          <dgm:chPref val="4"/>
          <dgm:bulletEnabled val="1"/>
        </dgm:presLayoutVars>
      </dgm:prSet>
      <dgm:spPr/>
      <dgm:t>
        <a:bodyPr/>
        <a:lstStyle/>
        <a:p>
          <a:endParaRPr lang="es-EC"/>
        </a:p>
      </dgm:t>
    </dgm:pt>
    <dgm:pt modelId="{9EC78449-2497-4079-B07C-2F4B4DE3EFE8}" type="pres">
      <dgm:prSet presAssocID="{6A64F2F9-3B84-424C-80CB-CB6F2F9489F9}" presName="childShape" presStyleCnt="0">
        <dgm:presLayoutVars>
          <dgm:chMax val="0"/>
          <dgm:chPref val="0"/>
        </dgm:presLayoutVars>
      </dgm:prSet>
      <dgm:spPr/>
    </dgm:pt>
    <dgm:pt modelId="{F5750E63-9D8F-4656-9C18-981D0BD65421}" type="pres">
      <dgm:prSet presAssocID="{F6E81400-AB27-41B3-BE47-BBEFAB584319}" presName="childComposite" presStyleCnt="0">
        <dgm:presLayoutVars>
          <dgm:chMax val="0"/>
          <dgm:chPref val="0"/>
        </dgm:presLayoutVars>
      </dgm:prSet>
      <dgm:spPr/>
    </dgm:pt>
    <dgm:pt modelId="{A082906A-C4A6-4993-A942-50DADCBAC137}" type="pres">
      <dgm:prSet presAssocID="{F6E81400-AB27-41B3-BE47-BBEFAB584319}" presName="ChildAccent" presStyleLbl="solidFgAcc1" presStyleIdx="0" presStyleCnt="5" custLinFactY="100000" custLinFactNeighborX="10758" custLinFactNeighborY="122341"/>
      <dgm:spPr/>
    </dgm:pt>
    <dgm:pt modelId="{9034D617-72EB-4C4F-8B23-453DDDFFDCCE}" type="pres">
      <dgm:prSet presAssocID="{F6E81400-AB27-41B3-BE47-BBEFAB584319}" presName="Child" presStyleLbl="revTx" presStyleIdx="1" presStyleCnt="7" custScaleX="91296" custLinFactNeighborX="-1606" custLinFactNeighborY="96922">
        <dgm:presLayoutVars>
          <dgm:chMax val="0"/>
          <dgm:chPref val="0"/>
          <dgm:bulletEnabled val="1"/>
        </dgm:presLayoutVars>
      </dgm:prSet>
      <dgm:spPr/>
      <dgm:t>
        <a:bodyPr/>
        <a:lstStyle/>
        <a:p>
          <a:endParaRPr lang="es-EC"/>
        </a:p>
      </dgm:t>
    </dgm:pt>
    <dgm:pt modelId="{E103AF06-B035-43AD-A803-4E5A7B6B83D4}" type="pres">
      <dgm:prSet presAssocID="{8042E53B-3D3C-43A9-93AA-F1F25C329E8C}" presName="root" presStyleCnt="0">
        <dgm:presLayoutVars>
          <dgm:chMax/>
          <dgm:chPref/>
        </dgm:presLayoutVars>
      </dgm:prSet>
      <dgm:spPr/>
    </dgm:pt>
    <dgm:pt modelId="{909CEE78-1653-42C4-91AF-979544129DA1}" type="pres">
      <dgm:prSet presAssocID="{8042E53B-3D3C-43A9-93AA-F1F25C329E8C}" presName="rootComposite" presStyleCnt="0">
        <dgm:presLayoutVars/>
      </dgm:prSet>
      <dgm:spPr/>
    </dgm:pt>
    <dgm:pt modelId="{337D48EB-A7D1-4D91-8289-4F68100A0DA0}" type="pres">
      <dgm:prSet presAssocID="{8042E53B-3D3C-43A9-93AA-F1F25C329E8C}" presName="ParentAccent" presStyleLbl="alignNode1" presStyleIdx="1" presStyleCnt="2" custLinFactNeighborX="-3425" custLinFactNeighborY="-2239"/>
      <dgm:spPr/>
    </dgm:pt>
    <dgm:pt modelId="{3FA61C99-468C-437A-B0BE-86BB4493D121}" type="pres">
      <dgm:prSet presAssocID="{8042E53B-3D3C-43A9-93AA-F1F25C329E8C}" presName="ParentSmallAccent" presStyleLbl="fgAcc1" presStyleIdx="1" presStyleCnt="2" custLinFactNeighborX="-39447" custLinFactNeighborY="-32274"/>
      <dgm:spPr/>
    </dgm:pt>
    <dgm:pt modelId="{91A2F3B9-76F4-4ED6-A0FC-A21DAB0E1198}" type="pres">
      <dgm:prSet presAssocID="{8042E53B-3D3C-43A9-93AA-F1F25C329E8C}" presName="Parent" presStyleLbl="revTx" presStyleIdx="2" presStyleCnt="7" custLinFactNeighborX="1473" custLinFactNeighborY="84782">
        <dgm:presLayoutVars>
          <dgm:chMax/>
          <dgm:chPref val="4"/>
          <dgm:bulletEnabled val="1"/>
        </dgm:presLayoutVars>
      </dgm:prSet>
      <dgm:spPr/>
      <dgm:t>
        <a:bodyPr/>
        <a:lstStyle/>
        <a:p>
          <a:endParaRPr lang="es-EC"/>
        </a:p>
      </dgm:t>
    </dgm:pt>
    <dgm:pt modelId="{6D877BD2-A24C-4131-AC58-6F5F5717A5F7}" type="pres">
      <dgm:prSet presAssocID="{8042E53B-3D3C-43A9-93AA-F1F25C329E8C}" presName="childShape" presStyleCnt="0">
        <dgm:presLayoutVars>
          <dgm:chMax val="0"/>
          <dgm:chPref val="0"/>
        </dgm:presLayoutVars>
      </dgm:prSet>
      <dgm:spPr/>
    </dgm:pt>
    <dgm:pt modelId="{F1002289-3A48-4CA6-8F88-A9C9D007C660}" type="pres">
      <dgm:prSet presAssocID="{019F4A8D-0C48-4BC7-9CA9-DE2833B9E78A}" presName="childComposite" presStyleCnt="0">
        <dgm:presLayoutVars>
          <dgm:chMax val="0"/>
          <dgm:chPref val="0"/>
        </dgm:presLayoutVars>
      </dgm:prSet>
      <dgm:spPr/>
    </dgm:pt>
    <dgm:pt modelId="{879ACB9F-EF7F-42DB-8802-F32429739643}" type="pres">
      <dgm:prSet presAssocID="{019F4A8D-0C48-4BC7-9CA9-DE2833B9E78A}" presName="ChildAccent" presStyleLbl="solidFgAcc1" presStyleIdx="1" presStyleCnt="5" custLinFactNeighborX="-29286" custLinFactNeighborY="-14345"/>
      <dgm:spPr/>
    </dgm:pt>
    <dgm:pt modelId="{86A5A69C-E5BB-494F-BE9E-6B544744D792}" type="pres">
      <dgm:prSet presAssocID="{019F4A8D-0C48-4BC7-9CA9-DE2833B9E78A}" presName="Child" presStyleLbl="revTx" presStyleIdx="3" presStyleCnt="7">
        <dgm:presLayoutVars>
          <dgm:chMax val="0"/>
          <dgm:chPref val="0"/>
          <dgm:bulletEnabled val="1"/>
        </dgm:presLayoutVars>
      </dgm:prSet>
      <dgm:spPr/>
      <dgm:t>
        <a:bodyPr/>
        <a:lstStyle/>
        <a:p>
          <a:endParaRPr lang="es-EC"/>
        </a:p>
      </dgm:t>
    </dgm:pt>
    <dgm:pt modelId="{CAADFFD7-51F1-45F1-BBA2-3BF22A0C6988}" type="pres">
      <dgm:prSet presAssocID="{E4D0CC20-3A10-4A42-83BD-713E2C97FC81}" presName="childComposite" presStyleCnt="0">
        <dgm:presLayoutVars>
          <dgm:chMax val="0"/>
          <dgm:chPref val="0"/>
        </dgm:presLayoutVars>
      </dgm:prSet>
      <dgm:spPr/>
    </dgm:pt>
    <dgm:pt modelId="{544D2DCD-A638-4E88-BEEE-D43645E035A4}" type="pres">
      <dgm:prSet presAssocID="{E4D0CC20-3A10-4A42-83BD-713E2C97FC81}" presName="ChildAccent" presStyleLbl="solidFgAcc1" presStyleIdx="2" presStyleCnt="5" custLinFactNeighborX="-35336" custLinFactNeighborY="-43362"/>
      <dgm:spPr/>
    </dgm:pt>
    <dgm:pt modelId="{FFBC18A4-C0C3-4388-B529-0B7DB6907252}" type="pres">
      <dgm:prSet presAssocID="{E4D0CC20-3A10-4A42-83BD-713E2C97FC81}" presName="Child" presStyleLbl="revTx" presStyleIdx="4" presStyleCnt="7">
        <dgm:presLayoutVars>
          <dgm:chMax val="0"/>
          <dgm:chPref val="0"/>
          <dgm:bulletEnabled val="1"/>
        </dgm:presLayoutVars>
      </dgm:prSet>
      <dgm:spPr/>
      <dgm:t>
        <a:bodyPr/>
        <a:lstStyle/>
        <a:p>
          <a:endParaRPr lang="es-EC"/>
        </a:p>
      </dgm:t>
    </dgm:pt>
    <dgm:pt modelId="{C034E26A-34CD-4E63-8ED4-EA6AF7784891}" type="pres">
      <dgm:prSet presAssocID="{B1EE59CF-822B-44D7-A207-B67473C7F5C2}" presName="childComposite" presStyleCnt="0">
        <dgm:presLayoutVars>
          <dgm:chMax val="0"/>
          <dgm:chPref val="0"/>
        </dgm:presLayoutVars>
      </dgm:prSet>
      <dgm:spPr/>
    </dgm:pt>
    <dgm:pt modelId="{32A3F904-B6BD-406B-9873-A4E4385FBAB1}" type="pres">
      <dgm:prSet presAssocID="{B1EE59CF-822B-44D7-A207-B67473C7F5C2}" presName="ChildAccent" presStyleLbl="solidFgAcc1" presStyleIdx="3" presStyleCnt="5" custLinFactNeighborX="-34063" custLinFactNeighborY="-29480"/>
      <dgm:spPr/>
    </dgm:pt>
    <dgm:pt modelId="{DC8E364E-6E8B-4D8F-AFEB-BBEAE8FC912A}" type="pres">
      <dgm:prSet presAssocID="{B1EE59CF-822B-44D7-A207-B67473C7F5C2}" presName="Child" presStyleLbl="revTx" presStyleIdx="5" presStyleCnt="7">
        <dgm:presLayoutVars>
          <dgm:chMax val="0"/>
          <dgm:chPref val="0"/>
          <dgm:bulletEnabled val="1"/>
        </dgm:presLayoutVars>
      </dgm:prSet>
      <dgm:spPr/>
      <dgm:t>
        <a:bodyPr/>
        <a:lstStyle/>
        <a:p>
          <a:endParaRPr lang="es-EC"/>
        </a:p>
      </dgm:t>
    </dgm:pt>
    <dgm:pt modelId="{DBB7B5CA-8E45-48DF-A707-CDB82BA4A430}" type="pres">
      <dgm:prSet presAssocID="{3745F31D-4564-45E5-AB1C-36FD2D737DBB}" presName="childComposite" presStyleCnt="0">
        <dgm:presLayoutVars>
          <dgm:chMax val="0"/>
          <dgm:chPref val="0"/>
        </dgm:presLayoutVars>
      </dgm:prSet>
      <dgm:spPr/>
    </dgm:pt>
    <dgm:pt modelId="{9E376A74-95D1-4232-A428-6696F9EC45CF}" type="pres">
      <dgm:prSet presAssocID="{3745F31D-4564-45E5-AB1C-36FD2D737DBB}" presName="ChildAccent" presStyleLbl="solidFgAcc1" presStyleIdx="4" presStyleCnt="5" custLinFactNeighborX="-35111" custLinFactNeighborY="-10161"/>
      <dgm:spPr/>
    </dgm:pt>
    <dgm:pt modelId="{3996A18E-464F-4A44-AD2D-A7DBFC4CD1FC}" type="pres">
      <dgm:prSet presAssocID="{3745F31D-4564-45E5-AB1C-36FD2D737DBB}" presName="Child" presStyleLbl="revTx" presStyleIdx="6" presStyleCnt="7">
        <dgm:presLayoutVars>
          <dgm:chMax val="0"/>
          <dgm:chPref val="0"/>
          <dgm:bulletEnabled val="1"/>
        </dgm:presLayoutVars>
      </dgm:prSet>
      <dgm:spPr/>
      <dgm:t>
        <a:bodyPr/>
        <a:lstStyle/>
        <a:p>
          <a:endParaRPr lang="es-EC"/>
        </a:p>
      </dgm:t>
    </dgm:pt>
  </dgm:ptLst>
  <dgm:cxnLst>
    <dgm:cxn modelId="{AD4C7648-29C9-4968-8A6E-E6EB4849F1E2}" srcId="{8042E53B-3D3C-43A9-93AA-F1F25C329E8C}" destId="{B1EE59CF-822B-44D7-A207-B67473C7F5C2}" srcOrd="2" destOrd="0" parTransId="{41DB4049-6DC7-494D-A80D-916BE0CAA7ED}" sibTransId="{15B6331F-79DA-4DCE-8A91-C456343CD35B}"/>
    <dgm:cxn modelId="{5821BD18-DEC7-4310-A155-54E646CB1ED3}" srcId="{8042E53B-3D3C-43A9-93AA-F1F25C329E8C}" destId="{019F4A8D-0C48-4BC7-9CA9-DE2833B9E78A}" srcOrd="0" destOrd="0" parTransId="{7182C089-9B12-485C-9CA9-7EA12ED5FC4E}" sibTransId="{D307002F-62E1-4D1E-AEC8-0FCF3E57D2FD}"/>
    <dgm:cxn modelId="{D6A6ED33-4936-4FF9-8A6D-431A180085D0}" type="presOf" srcId="{E4D0CC20-3A10-4A42-83BD-713E2C97FC81}" destId="{FFBC18A4-C0C3-4388-B529-0B7DB6907252}" srcOrd="0" destOrd="0" presId="urn:microsoft.com/office/officeart/2008/layout/SquareAccentList"/>
    <dgm:cxn modelId="{375246EE-28E8-4D88-8B21-5BC033AD7463}" type="presOf" srcId="{6A64F2F9-3B84-424C-80CB-CB6F2F9489F9}" destId="{F4E511D0-2583-45B8-8637-A92355797AF7}" srcOrd="0" destOrd="0" presId="urn:microsoft.com/office/officeart/2008/layout/SquareAccentList"/>
    <dgm:cxn modelId="{E66FDCEE-7F0C-46DF-B6BD-AC6090BA4FCC}" type="presOf" srcId="{3FE3E1F9-BBAA-4847-8F95-27909DAD3ACA}" destId="{BD1D97EA-4F85-4E83-9E0F-DF09D69E9CA5}" srcOrd="0" destOrd="0" presId="urn:microsoft.com/office/officeart/2008/layout/SquareAccentList"/>
    <dgm:cxn modelId="{93E1F630-BE16-4957-A970-315048581B1A}" type="presOf" srcId="{019F4A8D-0C48-4BC7-9CA9-DE2833B9E78A}" destId="{86A5A69C-E5BB-494F-BE9E-6B544744D792}" srcOrd="0" destOrd="0" presId="urn:microsoft.com/office/officeart/2008/layout/SquareAccentList"/>
    <dgm:cxn modelId="{807BABD5-9F1A-40D0-88FB-61282D5CCF29}" srcId="{8042E53B-3D3C-43A9-93AA-F1F25C329E8C}" destId="{3745F31D-4564-45E5-AB1C-36FD2D737DBB}" srcOrd="3" destOrd="0" parTransId="{D7FDD7DB-C139-4B02-AE0F-1840EDCFBCC5}" sibTransId="{46228DE2-7844-40E4-B041-B3250E5C0926}"/>
    <dgm:cxn modelId="{C768C286-FDA4-44FE-BE2D-26284DAF57CC}" srcId="{6A64F2F9-3B84-424C-80CB-CB6F2F9489F9}" destId="{F6E81400-AB27-41B3-BE47-BBEFAB584319}" srcOrd="0" destOrd="0" parTransId="{BD191FB3-5029-46BC-B67B-BF9519FEE842}" sibTransId="{C72552AB-8934-4EF4-8ABA-3D1498FEFEF3}"/>
    <dgm:cxn modelId="{BBC300A7-3EB2-4C0E-94FA-877BBEA2CE6C}" srcId="{3FE3E1F9-BBAA-4847-8F95-27909DAD3ACA}" destId="{8042E53B-3D3C-43A9-93AA-F1F25C329E8C}" srcOrd="1" destOrd="0" parTransId="{2AF59207-6DFB-4C2B-B482-AF434D6AC051}" sibTransId="{72A1EA79-6AAC-4C4E-8758-6285A03AA4CF}"/>
    <dgm:cxn modelId="{75EBB6C9-5B2C-4873-8AAA-FBD862184C71}" type="presOf" srcId="{F6E81400-AB27-41B3-BE47-BBEFAB584319}" destId="{9034D617-72EB-4C4F-8B23-453DDDFFDCCE}" srcOrd="0" destOrd="0" presId="urn:microsoft.com/office/officeart/2008/layout/SquareAccentList"/>
    <dgm:cxn modelId="{39C69CED-C238-4289-90BE-86C5E2B56A05}" srcId="{3FE3E1F9-BBAA-4847-8F95-27909DAD3ACA}" destId="{6A64F2F9-3B84-424C-80CB-CB6F2F9489F9}" srcOrd="0" destOrd="0" parTransId="{564FA161-E54A-4EDC-BB15-63C532E10ABE}" sibTransId="{56E3B8DA-8FEE-4683-A7E7-CB02529CDD2E}"/>
    <dgm:cxn modelId="{2120EC25-F6E4-4F29-815D-2DD578875A32}" type="presOf" srcId="{B1EE59CF-822B-44D7-A207-B67473C7F5C2}" destId="{DC8E364E-6E8B-4D8F-AFEB-BBEAE8FC912A}" srcOrd="0" destOrd="0" presId="urn:microsoft.com/office/officeart/2008/layout/SquareAccentList"/>
    <dgm:cxn modelId="{C31CCE2D-F443-42C0-BF2B-5420723DE8DF}" type="presOf" srcId="{3745F31D-4564-45E5-AB1C-36FD2D737DBB}" destId="{3996A18E-464F-4A44-AD2D-A7DBFC4CD1FC}" srcOrd="0" destOrd="0" presId="urn:microsoft.com/office/officeart/2008/layout/SquareAccentList"/>
    <dgm:cxn modelId="{FA883085-84EA-4770-BFA9-7CC347666D47}" srcId="{8042E53B-3D3C-43A9-93AA-F1F25C329E8C}" destId="{E4D0CC20-3A10-4A42-83BD-713E2C97FC81}" srcOrd="1" destOrd="0" parTransId="{AF5B6812-6AB8-4836-9422-F043C7C7683C}" sibTransId="{A5080A32-EEB3-4787-A9B1-E994CCE3B3C3}"/>
    <dgm:cxn modelId="{6554F0B6-8CC8-48C5-BE8A-7C430661F4D7}" type="presOf" srcId="{8042E53B-3D3C-43A9-93AA-F1F25C329E8C}" destId="{91A2F3B9-76F4-4ED6-A0FC-A21DAB0E1198}" srcOrd="0" destOrd="0" presId="urn:microsoft.com/office/officeart/2008/layout/SquareAccentList"/>
    <dgm:cxn modelId="{434BD7CB-7900-472E-AAA0-EBA73EF1C8E6}" type="presParOf" srcId="{BD1D97EA-4F85-4E83-9E0F-DF09D69E9CA5}" destId="{590C7630-E6D0-48DB-A4AC-2DC29C9044BA}" srcOrd="0" destOrd="0" presId="urn:microsoft.com/office/officeart/2008/layout/SquareAccentList"/>
    <dgm:cxn modelId="{F503EC19-26CF-4505-8B0B-A2677462AA9F}" type="presParOf" srcId="{590C7630-E6D0-48DB-A4AC-2DC29C9044BA}" destId="{25D5B26A-262D-4D18-ADF4-F1F995D96592}" srcOrd="0" destOrd="0" presId="urn:microsoft.com/office/officeart/2008/layout/SquareAccentList"/>
    <dgm:cxn modelId="{06F4041C-329A-4292-A29F-0AC7AEF9BD8F}" type="presParOf" srcId="{25D5B26A-262D-4D18-ADF4-F1F995D96592}" destId="{554E3B21-B861-41AD-83A8-ECF88EEEC5B4}" srcOrd="0" destOrd="0" presId="urn:microsoft.com/office/officeart/2008/layout/SquareAccentList"/>
    <dgm:cxn modelId="{05F1E5D3-7CD8-4516-9FA1-504824871B11}" type="presParOf" srcId="{25D5B26A-262D-4D18-ADF4-F1F995D96592}" destId="{0AB7B39D-AB3B-480D-BBBB-1BED94D7BBDB}" srcOrd="1" destOrd="0" presId="urn:microsoft.com/office/officeart/2008/layout/SquareAccentList"/>
    <dgm:cxn modelId="{3899C33B-27FB-4F3B-9A22-7AD98A8D1B83}" type="presParOf" srcId="{25D5B26A-262D-4D18-ADF4-F1F995D96592}" destId="{F4E511D0-2583-45B8-8637-A92355797AF7}" srcOrd="2" destOrd="0" presId="urn:microsoft.com/office/officeart/2008/layout/SquareAccentList"/>
    <dgm:cxn modelId="{FE6AE4B0-F77B-4756-B118-F6E8FB9B0581}" type="presParOf" srcId="{590C7630-E6D0-48DB-A4AC-2DC29C9044BA}" destId="{9EC78449-2497-4079-B07C-2F4B4DE3EFE8}" srcOrd="1" destOrd="0" presId="urn:microsoft.com/office/officeart/2008/layout/SquareAccentList"/>
    <dgm:cxn modelId="{CAA98AE5-4627-417A-85C8-D6DEF2BE4F33}" type="presParOf" srcId="{9EC78449-2497-4079-B07C-2F4B4DE3EFE8}" destId="{F5750E63-9D8F-4656-9C18-981D0BD65421}" srcOrd="0" destOrd="0" presId="urn:microsoft.com/office/officeart/2008/layout/SquareAccentList"/>
    <dgm:cxn modelId="{90EF91FD-B1FD-498A-BE04-BE9AD56C7ABA}" type="presParOf" srcId="{F5750E63-9D8F-4656-9C18-981D0BD65421}" destId="{A082906A-C4A6-4993-A942-50DADCBAC137}" srcOrd="0" destOrd="0" presId="urn:microsoft.com/office/officeart/2008/layout/SquareAccentList"/>
    <dgm:cxn modelId="{6760F0E8-0B87-473B-A096-52CB9EFD8D60}" type="presParOf" srcId="{F5750E63-9D8F-4656-9C18-981D0BD65421}" destId="{9034D617-72EB-4C4F-8B23-453DDDFFDCCE}" srcOrd="1" destOrd="0" presId="urn:microsoft.com/office/officeart/2008/layout/SquareAccentList"/>
    <dgm:cxn modelId="{9AA007EA-89F2-467A-9258-B1CDC5F5496A}" type="presParOf" srcId="{BD1D97EA-4F85-4E83-9E0F-DF09D69E9CA5}" destId="{E103AF06-B035-43AD-A803-4E5A7B6B83D4}" srcOrd="1" destOrd="0" presId="urn:microsoft.com/office/officeart/2008/layout/SquareAccentList"/>
    <dgm:cxn modelId="{91F901BE-74E1-4AE8-B9AE-E0EC432CB7D7}" type="presParOf" srcId="{E103AF06-B035-43AD-A803-4E5A7B6B83D4}" destId="{909CEE78-1653-42C4-91AF-979544129DA1}" srcOrd="0" destOrd="0" presId="urn:microsoft.com/office/officeart/2008/layout/SquareAccentList"/>
    <dgm:cxn modelId="{21290611-CFFD-4E63-B386-A58B80C91E22}" type="presParOf" srcId="{909CEE78-1653-42C4-91AF-979544129DA1}" destId="{337D48EB-A7D1-4D91-8289-4F68100A0DA0}" srcOrd="0" destOrd="0" presId="urn:microsoft.com/office/officeart/2008/layout/SquareAccentList"/>
    <dgm:cxn modelId="{71398C64-A574-4F44-9B3E-DA3C168CBCAA}" type="presParOf" srcId="{909CEE78-1653-42C4-91AF-979544129DA1}" destId="{3FA61C99-468C-437A-B0BE-86BB4493D121}" srcOrd="1" destOrd="0" presId="urn:microsoft.com/office/officeart/2008/layout/SquareAccentList"/>
    <dgm:cxn modelId="{B19C2D73-8F4E-4754-B867-84E87B9FF182}" type="presParOf" srcId="{909CEE78-1653-42C4-91AF-979544129DA1}" destId="{91A2F3B9-76F4-4ED6-A0FC-A21DAB0E1198}" srcOrd="2" destOrd="0" presId="urn:microsoft.com/office/officeart/2008/layout/SquareAccentList"/>
    <dgm:cxn modelId="{1D220829-2DBA-45D3-BE55-BE3B19C88F6B}" type="presParOf" srcId="{E103AF06-B035-43AD-A803-4E5A7B6B83D4}" destId="{6D877BD2-A24C-4131-AC58-6F5F5717A5F7}" srcOrd="1" destOrd="0" presId="urn:microsoft.com/office/officeart/2008/layout/SquareAccentList"/>
    <dgm:cxn modelId="{BDF6F6C3-385E-433F-BF6C-31F4556A60E9}" type="presParOf" srcId="{6D877BD2-A24C-4131-AC58-6F5F5717A5F7}" destId="{F1002289-3A48-4CA6-8F88-A9C9D007C660}" srcOrd="0" destOrd="0" presId="urn:microsoft.com/office/officeart/2008/layout/SquareAccentList"/>
    <dgm:cxn modelId="{D3A779F5-C1D8-4F52-80FE-605037FDAB76}" type="presParOf" srcId="{F1002289-3A48-4CA6-8F88-A9C9D007C660}" destId="{879ACB9F-EF7F-42DB-8802-F32429739643}" srcOrd="0" destOrd="0" presId="urn:microsoft.com/office/officeart/2008/layout/SquareAccentList"/>
    <dgm:cxn modelId="{FA75D452-304E-42D3-A5C7-66F79301E214}" type="presParOf" srcId="{F1002289-3A48-4CA6-8F88-A9C9D007C660}" destId="{86A5A69C-E5BB-494F-BE9E-6B544744D792}" srcOrd="1" destOrd="0" presId="urn:microsoft.com/office/officeart/2008/layout/SquareAccentList"/>
    <dgm:cxn modelId="{4467BF96-06E9-4339-8819-3B26E69478A1}" type="presParOf" srcId="{6D877BD2-A24C-4131-AC58-6F5F5717A5F7}" destId="{CAADFFD7-51F1-45F1-BBA2-3BF22A0C6988}" srcOrd="1" destOrd="0" presId="urn:microsoft.com/office/officeart/2008/layout/SquareAccentList"/>
    <dgm:cxn modelId="{14C5AC1D-30A4-494E-B56C-88E0249E7639}" type="presParOf" srcId="{CAADFFD7-51F1-45F1-BBA2-3BF22A0C6988}" destId="{544D2DCD-A638-4E88-BEEE-D43645E035A4}" srcOrd="0" destOrd="0" presId="urn:microsoft.com/office/officeart/2008/layout/SquareAccentList"/>
    <dgm:cxn modelId="{65F2B1A1-B4DF-4614-A3B2-98209A618F01}" type="presParOf" srcId="{CAADFFD7-51F1-45F1-BBA2-3BF22A0C6988}" destId="{FFBC18A4-C0C3-4388-B529-0B7DB6907252}" srcOrd="1" destOrd="0" presId="urn:microsoft.com/office/officeart/2008/layout/SquareAccentList"/>
    <dgm:cxn modelId="{0E873127-29D2-4084-A10B-781141AC82D9}" type="presParOf" srcId="{6D877BD2-A24C-4131-AC58-6F5F5717A5F7}" destId="{C034E26A-34CD-4E63-8ED4-EA6AF7784891}" srcOrd="2" destOrd="0" presId="urn:microsoft.com/office/officeart/2008/layout/SquareAccentList"/>
    <dgm:cxn modelId="{8873905A-7C55-48C9-B67A-7ED1C459CBE4}" type="presParOf" srcId="{C034E26A-34CD-4E63-8ED4-EA6AF7784891}" destId="{32A3F904-B6BD-406B-9873-A4E4385FBAB1}" srcOrd="0" destOrd="0" presId="urn:microsoft.com/office/officeart/2008/layout/SquareAccentList"/>
    <dgm:cxn modelId="{5D526C98-262B-4A35-9C9B-70353CB6AF7C}" type="presParOf" srcId="{C034E26A-34CD-4E63-8ED4-EA6AF7784891}" destId="{DC8E364E-6E8B-4D8F-AFEB-BBEAE8FC912A}" srcOrd="1" destOrd="0" presId="urn:microsoft.com/office/officeart/2008/layout/SquareAccentList"/>
    <dgm:cxn modelId="{DDCFB83C-F7B5-4694-8FFA-A768B7145666}" type="presParOf" srcId="{6D877BD2-A24C-4131-AC58-6F5F5717A5F7}" destId="{DBB7B5CA-8E45-48DF-A707-CDB82BA4A430}" srcOrd="3" destOrd="0" presId="urn:microsoft.com/office/officeart/2008/layout/SquareAccentList"/>
    <dgm:cxn modelId="{F51C7383-FE53-4E1D-8C26-94C45197705E}" type="presParOf" srcId="{DBB7B5CA-8E45-48DF-A707-CDB82BA4A430}" destId="{9E376A74-95D1-4232-A428-6696F9EC45CF}" srcOrd="0" destOrd="0" presId="urn:microsoft.com/office/officeart/2008/layout/SquareAccentList"/>
    <dgm:cxn modelId="{CEFA3C6D-805E-42DC-8549-98BFEC9B6B98}" type="presParOf" srcId="{DBB7B5CA-8E45-48DF-A707-CDB82BA4A430}" destId="{3996A18E-464F-4A44-AD2D-A7DBFC4CD1F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6745B-B9B8-445D-B29D-70202C3B8FDF}" type="doc">
      <dgm:prSet loTypeId="urn:microsoft.com/office/officeart/2005/8/layout/venn2" loCatId="relationship" qsTypeId="urn:microsoft.com/office/officeart/2005/8/quickstyle/simple4" qsCatId="simple" csTypeId="urn:microsoft.com/office/officeart/2005/8/colors/colorful4" csCatId="colorful" phldr="1"/>
      <dgm:spPr/>
      <dgm:t>
        <a:bodyPr/>
        <a:lstStyle/>
        <a:p>
          <a:endParaRPr lang="es-ES"/>
        </a:p>
      </dgm:t>
    </dgm:pt>
    <dgm:pt modelId="{ABABA656-8CFE-4A1F-B251-DAFB775E8949}">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Procesos Productivos</a:t>
          </a:r>
          <a:endParaRPr lang="es-ES" sz="1800" dirty="0">
            <a:solidFill>
              <a:schemeClr val="tx1"/>
            </a:solidFill>
            <a:latin typeface="Arial" panose="020B0604020202020204" pitchFamily="34" charset="0"/>
            <a:cs typeface="Arial" panose="020B0604020202020204" pitchFamily="34" charset="0"/>
          </a:endParaRPr>
        </a:p>
      </dgm:t>
    </dgm:pt>
    <dgm:pt modelId="{98129AA4-A627-4435-94B6-C066C24F5A10}" type="parTrans" cxnId="{EE149F11-7FB5-4D03-BD79-DB9BCFF288AC}">
      <dgm:prSet/>
      <dgm:spPr/>
      <dgm:t>
        <a:bodyPr/>
        <a:lstStyle/>
        <a:p>
          <a:endParaRPr lang="es-ES"/>
        </a:p>
      </dgm:t>
    </dgm:pt>
    <dgm:pt modelId="{8B76EF63-B0F8-4DC7-94D9-7128C1356AE2}" type="sibTrans" cxnId="{EE149F11-7FB5-4D03-BD79-DB9BCFF288AC}">
      <dgm:prSet/>
      <dgm:spPr/>
      <dgm:t>
        <a:bodyPr/>
        <a:lstStyle/>
        <a:p>
          <a:endParaRPr lang="es-ES"/>
        </a:p>
      </dgm:t>
    </dgm:pt>
    <dgm:pt modelId="{9D8EE426-CE99-4C26-901D-C3B2B2896607}">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Trabajador</a:t>
          </a:r>
          <a:endParaRPr lang="es-ES" sz="1800" dirty="0">
            <a:solidFill>
              <a:schemeClr val="tx1"/>
            </a:solidFill>
            <a:latin typeface="Arial" panose="020B0604020202020204" pitchFamily="34" charset="0"/>
            <a:cs typeface="Arial" panose="020B0604020202020204" pitchFamily="34" charset="0"/>
          </a:endParaRPr>
        </a:p>
      </dgm:t>
    </dgm:pt>
    <dgm:pt modelId="{E3ECE0B7-6D1E-48A4-8B8F-FCFF5BF3FC46}" type="parTrans" cxnId="{57532B93-E5F1-4BEC-8F0D-6149A19A61A6}">
      <dgm:prSet/>
      <dgm:spPr/>
      <dgm:t>
        <a:bodyPr/>
        <a:lstStyle/>
        <a:p>
          <a:endParaRPr lang="es-ES"/>
        </a:p>
      </dgm:t>
    </dgm:pt>
    <dgm:pt modelId="{F8A57EBB-792C-4EA2-BF84-78203E48745A}" type="sibTrans" cxnId="{57532B93-E5F1-4BEC-8F0D-6149A19A61A6}">
      <dgm:prSet/>
      <dgm:spPr/>
      <dgm:t>
        <a:bodyPr/>
        <a:lstStyle/>
        <a:p>
          <a:endParaRPr lang="es-ES"/>
        </a:p>
      </dgm:t>
    </dgm:pt>
    <dgm:pt modelId="{9601631E-F35C-419D-A18C-6603C561FD12}">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Sistema</a:t>
          </a:r>
          <a:endParaRPr lang="es-ES" sz="1800" dirty="0">
            <a:solidFill>
              <a:schemeClr val="tx1"/>
            </a:solidFill>
            <a:latin typeface="Arial" panose="020B0604020202020204" pitchFamily="34" charset="0"/>
            <a:cs typeface="Arial" panose="020B0604020202020204" pitchFamily="34" charset="0"/>
          </a:endParaRPr>
        </a:p>
      </dgm:t>
    </dgm:pt>
    <dgm:pt modelId="{D507A723-75E1-4736-9048-A10EDC9E1378}" type="parTrans" cxnId="{DD7DADC8-A042-4A55-8394-AB4414CF5816}">
      <dgm:prSet/>
      <dgm:spPr/>
      <dgm:t>
        <a:bodyPr/>
        <a:lstStyle/>
        <a:p>
          <a:endParaRPr lang="es-ES"/>
        </a:p>
      </dgm:t>
    </dgm:pt>
    <dgm:pt modelId="{28C3093B-00E7-4646-8CCD-410A361B2C2E}" type="sibTrans" cxnId="{DD7DADC8-A042-4A55-8394-AB4414CF5816}">
      <dgm:prSet/>
      <dgm:spPr/>
      <dgm:t>
        <a:bodyPr/>
        <a:lstStyle/>
        <a:p>
          <a:endParaRPr lang="es-ES"/>
        </a:p>
      </dgm:t>
    </dgm:pt>
    <dgm:pt modelId="{6E70FEC4-D77E-40AC-94B6-83B90E90D5C7}">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Tarea</a:t>
          </a:r>
          <a:endParaRPr lang="es-ES" sz="1800" dirty="0">
            <a:solidFill>
              <a:schemeClr val="tx1"/>
            </a:solidFill>
            <a:latin typeface="Arial" panose="020B0604020202020204" pitchFamily="34" charset="0"/>
            <a:cs typeface="Arial" panose="020B0604020202020204" pitchFamily="34" charset="0"/>
          </a:endParaRPr>
        </a:p>
      </dgm:t>
    </dgm:pt>
    <dgm:pt modelId="{F8654F06-71F3-4F3E-8245-822CA5FA237E}" type="parTrans" cxnId="{D666DA0F-D553-46D3-9806-9D776B686E35}">
      <dgm:prSet/>
      <dgm:spPr/>
      <dgm:t>
        <a:bodyPr/>
        <a:lstStyle/>
        <a:p>
          <a:endParaRPr lang="es-ES"/>
        </a:p>
      </dgm:t>
    </dgm:pt>
    <dgm:pt modelId="{7C8ACF4C-F400-4387-B0A7-3E275C899573}" type="sibTrans" cxnId="{D666DA0F-D553-46D3-9806-9D776B686E35}">
      <dgm:prSet/>
      <dgm:spPr/>
      <dgm:t>
        <a:bodyPr/>
        <a:lstStyle/>
        <a:p>
          <a:endParaRPr lang="es-ES"/>
        </a:p>
      </dgm:t>
    </dgm:pt>
    <dgm:pt modelId="{6D2D2EBE-F0DA-4CCA-9DC5-1815499F2514}">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Dimensiones:</a:t>
          </a:r>
          <a:endParaRPr lang="es-ES" sz="1800" dirty="0">
            <a:solidFill>
              <a:schemeClr val="tx1"/>
            </a:solidFill>
            <a:latin typeface="Arial" panose="020B0604020202020204" pitchFamily="34" charset="0"/>
            <a:cs typeface="Arial" panose="020B0604020202020204" pitchFamily="34" charset="0"/>
          </a:endParaRPr>
        </a:p>
      </dgm:t>
    </dgm:pt>
    <dgm:pt modelId="{2C5AF50E-6CF6-4B17-B269-7565F7F8F5F9}" type="parTrans" cxnId="{13120D25-E405-4B1A-B49C-434676B0651C}">
      <dgm:prSet/>
      <dgm:spPr/>
      <dgm:t>
        <a:bodyPr/>
        <a:lstStyle/>
        <a:p>
          <a:endParaRPr lang="es-ES"/>
        </a:p>
      </dgm:t>
    </dgm:pt>
    <dgm:pt modelId="{F2794FB1-BB2B-4C4E-BC21-BBCE0B11CDBF}" type="sibTrans" cxnId="{13120D25-E405-4B1A-B49C-434676B0651C}">
      <dgm:prSet/>
      <dgm:spPr/>
      <dgm:t>
        <a:bodyPr/>
        <a:lstStyle/>
        <a:p>
          <a:endParaRPr lang="es-ES"/>
        </a:p>
      </dgm:t>
    </dgm:pt>
    <dgm:pt modelId="{7D676237-EBAF-478B-B586-CB0A1EEE62A7}" type="pres">
      <dgm:prSet presAssocID="{6146745B-B9B8-445D-B29D-70202C3B8FDF}" presName="Name0" presStyleCnt="0">
        <dgm:presLayoutVars>
          <dgm:chMax val="7"/>
          <dgm:resizeHandles val="exact"/>
        </dgm:presLayoutVars>
      </dgm:prSet>
      <dgm:spPr/>
      <dgm:t>
        <a:bodyPr/>
        <a:lstStyle/>
        <a:p>
          <a:endParaRPr lang="es-EC"/>
        </a:p>
      </dgm:t>
    </dgm:pt>
    <dgm:pt modelId="{320A3987-1013-4419-B335-8CBD1ADA6538}" type="pres">
      <dgm:prSet presAssocID="{6146745B-B9B8-445D-B29D-70202C3B8FDF}" presName="comp1" presStyleCnt="0"/>
      <dgm:spPr/>
      <dgm:t>
        <a:bodyPr/>
        <a:lstStyle/>
        <a:p>
          <a:endParaRPr lang="es-EC"/>
        </a:p>
      </dgm:t>
    </dgm:pt>
    <dgm:pt modelId="{0953E28A-C541-4F22-9C9A-79E417124490}" type="pres">
      <dgm:prSet presAssocID="{6146745B-B9B8-445D-B29D-70202C3B8FDF}" presName="circle1" presStyleLbl="node1" presStyleIdx="0" presStyleCnt="2"/>
      <dgm:spPr/>
      <dgm:t>
        <a:bodyPr/>
        <a:lstStyle/>
        <a:p>
          <a:endParaRPr lang="es-ES"/>
        </a:p>
      </dgm:t>
    </dgm:pt>
    <dgm:pt modelId="{145CB3F4-4E7D-4E81-AC81-80A076B91A5D}" type="pres">
      <dgm:prSet presAssocID="{6146745B-B9B8-445D-B29D-70202C3B8FDF}" presName="c1text" presStyleLbl="node1" presStyleIdx="0" presStyleCnt="2">
        <dgm:presLayoutVars>
          <dgm:bulletEnabled val="1"/>
        </dgm:presLayoutVars>
      </dgm:prSet>
      <dgm:spPr/>
      <dgm:t>
        <a:bodyPr/>
        <a:lstStyle/>
        <a:p>
          <a:endParaRPr lang="es-ES"/>
        </a:p>
      </dgm:t>
    </dgm:pt>
    <dgm:pt modelId="{69965A06-D590-4454-82A3-FF8B12BC305D}" type="pres">
      <dgm:prSet presAssocID="{6146745B-B9B8-445D-B29D-70202C3B8FDF}" presName="comp2" presStyleCnt="0"/>
      <dgm:spPr/>
      <dgm:t>
        <a:bodyPr/>
        <a:lstStyle/>
        <a:p>
          <a:endParaRPr lang="es-EC"/>
        </a:p>
      </dgm:t>
    </dgm:pt>
    <dgm:pt modelId="{2D5F8D86-1060-4D32-ADB8-CB2295711D17}" type="pres">
      <dgm:prSet presAssocID="{6146745B-B9B8-445D-B29D-70202C3B8FDF}" presName="circle2" presStyleLbl="node1" presStyleIdx="1" presStyleCnt="2"/>
      <dgm:spPr/>
      <dgm:t>
        <a:bodyPr/>
        <a:lstStyle/>
        <a:p>
          <a:endParaRPr lang="es-ES"/>
        </a:p>
      </dgm:t>
    </dgm:pt>
    <dgm:pt modelId="{42469199-B0EE-4308-9188-1D4720AA532F}" type="pres">
      <dgm:prSet presAssocID="{6146745B-B9B8-445D-B29D-70202C3B8FDF}" presName="c2text" presStyleLbl="node1" presStyleIdx="1" presStyleCnt="2">
        <dgm:presLayoutVars>
          <dgm:bulletEnabled val="1"/>
        </dgm:presLayoutVars>
      </dgm:prSet>
      <dgm:spPr/>
      <dgm:t>
        <a:bodyPr/>
        <a:lstStyle/>
        <a:p>
          <a:endParaRPr lang="es-ES"/>
        </a:p>
      </dgm:t>
    </dgm:pt>
  </dgm:ptLst>
  <dgm:cxnLst>
    <dgm:cxn modelId="{3B3A2D1F-DA2C-4F80-AEF9-C945C85D7FE5}" type="presOf" srcId="{6E70FEC4-D77E-40AC-94B6-83B90E90D5C7}" destId="{2D5F8D86-1060-4D32-ADB8-CB2295711D17}" srcOrd="0" destOrd="1" presId="urn:microsoft.com/office/officeart/2005/8/layout/venn2"/>
    <dgm:cxn modelId="{DD7DADC8-A042-4A55-8394-AB4414CF5816}" srcId="{6D2D2EBE-F0DA-4CCA-9DC5-1815499F2514}" destId="{9601631E-F35C-419D-A18C-6603C561FD12}" srcOrd="2" destOrd="0" parTransId="{D507A723-75E1-4736-9048-A10EDC9E1378}" sibTransId="{28C3093B-00E7-4646-8CCD-410A361B2C2E}"/>
    <dgm:cxn modelId="{A4B4F6BB-A4B0-4F15-A626-7E4711BA9C8E}" type="presOf" srcId="{6D2D2EBE-F0DA-4CCA-9DC5-1815499F2514}" destId="{42469199-B0EE-4308-9188-1D4720AA532F}" srcOrd="1" destOrd="0" presId="urn:microsoft.com/office/officeart/2005/8/layout/venn2"/>
    <dgm:cxn modelId="{2C083D40-4EF8-4238-8969-5D6813D83308}" type="presOf" srcId="{9D8EE426-CE99-4C26-901D-C3B2B2896607}" destId="{42469199-B0EE-4308-9188-1D4720AA532F}" srcOrd="1" destOrd="2" presId="urn:microsoft.com/office/officeart/2005/8/layout/venn2"/>
    <dgm:cxn modelId="{3ACC995F-9DE9-4E68-842A-7288615F767B}" type="presOf" srcId="{ABABA656-8CFE-4A1F-B251-DAFB775E8949}" destId="{145CB3F4-4E7D-4E81-AC81-80A076B91A5D}" srcOrd="1" destOrd="0" presId="urn:microsoft.com/office/officeart/2005/8/layout/venn2"/>
    <dgm:cxn modelId="{0AE0F29B-62FA-4F29-AB18-8E31253881A0}" type="presOf" srcId="{6146745B-B9B8-445D-B29D-70202C3B8FDF}" destId="{7D676237-EBAF-478B-B586-CB0A1EEE62A7}" srcOrd="0" destOrd="0" presId="urn:microsoft.com/office/officeart/2005/8/layout/venn2"/>
    <dgm:cxn modelId="{13120D25-E405-4B1A-B49C-434676B0651C}" srcId="{6146745B-B9B8-445D-B29D-70202C3B8FDF}" destId="{6D2D2EBE-F0DA-4CCA-9DC5-1815499F2514}" srcOrd="1" destOrd="0" parTransId="{2C5AF50E-6CF6-4B17-B269-7565F7F8F5F9}" sibTransId="{F2794FB1-BB2B-4C4E-BC21-BBCE0B11CDBF}"/>
    <dgm:cxn modelId="{9F167A9C-A239-4712-93CE-7D80BD086702}" type="presOf" srcId="{9D8EE426-CE99-4C26-901D-C3B2B2896607}" destId="{2D5F8D86-1060-4D32-ADB8-CB2295711D17}" srcOrd="0" destOrd="2" presId="urn:microsoft.com/office/officeart/2005/8/layout/venn2"/>
    <dgm:cxn modelId="{F2F249BB-19DB-4EA6-90E5-31EFD95D6F1A}" type="presOf" srcId="{6E70FEC4-D77E-40AC-94B6-83B90E90D5C7}" destId="{42469199-B0EE-4308-9188-1D4720AA532F}" srcOrd="1" destOrd="1" presId="urn:microsoft.com/office/officeart/2005/8/layout/venn2"/>
    <dgm:cxn modelId="{56FA614A-6DA6-4EF0-8AF7-4554AD05608C}" type="presOf" srcId="{6D2D2EBE-F0DA-4CCA-9DC5-1815499F2514}" destId="{2D5F8D86-1060-4D32-ADB8-CB2295711D17}" srcOrd="0" destOrd="0" presId="urn:microsoft.com/office/officeart/2005/8/layout/venn2"/>
    <dgm:cxn modelId="{EE149F11-7FB5-4D03-BD79-DB9BCFF288AC}" srcId="{6146745B-B9B8-445D-B29D-70202C3B8FDF}" destId="{ABABA656-8CFE-4A1F-B251-DAFB775E8949}" srcOrd="0" destOrd="0" parTransId="{98129AA4-A627-4435-94B6-C066C24F5A10}" sibTransId="{8B76EF63-B0F8-4DC7-94D9-7128C1356AE2}"/>
    <dgm:cxn modelId="{31DB80BE-B7E3-43AA-8AD0-4746A1C4078F}" type="presOf" srcId="{9601631E-F35C-419D-A18C-6603C561FD12}" destId="{2D5F8D86-1060-4D32-ADB8-CB2295711D17}" srcOrd="0" destOrd="3" presId="urn:microsoft.com/office/officeart/2005/8/layout/venn2"/>
    <dgm:cxn modelId="{319FEC2C-4456-46D2-9AA4-9AF82E1C2D4C}" type="presOf" srcId="{ABABA656-8CFE-4A1F-B251-DAFB775E8949}" destId="{0953E28A-C541-4F22-9C9A-79E417124490}" srcOrd="0" destOrd="0" presId="urn:microsoft.com/office/officeart/2005/8/layout/venn2"/>
    <dgm:cxn modelId="{D666DA0F-D553-46D3-9806-9D776B686E35}" srcId="{6D2D2EBE-F0DA-4CCA-9DC5-1815499F2514}" destId="{6E70FEC4-D77E-40AC-94B6-83B90E90D5C7}" srcOrd="0" destOrd="0" parTransId="{F8654F06-71F3-4F3E-8245-822CA5FA237E}" sibTransId="{7C8ACF4C-F400-4387-B0A7-3E275C899573}"/>
    <dgm:cxn modelId="{57532B93-E5F1-4BEC-8F0D-6149A19A61A6}" srcId="{6D2D2EBE-F0DA-4CCA-9DC5-1815499F2514}" destId="{9D8EE426-CE99-4C26-901D-C3B2B2896607}" srcOrd="1" destOrd="0" parTransId="{E3ECE0B7-6D1E-48A4-8B8F-FCFF5BF3FC46}" sibTransId="{F8A57EBB-792C-4EA2-BF84-78203E48745A}"/>
    <dgm:cxn modelId="{D6477F2F-E578-477D-B3D2-54D8A52A2C37}" type="presOf" srcId="{9601631E-F35C-419D-A18C-6603C561FD12}" destId="{42469199-B0EE-4308-9188-1D4720AA532F}" srcOrd="1" destOrd="3" presId="urn:microsoft.com/office/officeart/2005/8/layout/venn2"/>
    <dgm:cxn modelId="{F5D44681-DEBA-46EA-991E-76270578C94D}" type="presParOf" srcId="{7D676237-EBAF-478B-B586-CB0A1EEE62A7}" destId="{320A3987-1013-4419-B335-8CBD1ADA6538}" srcOrd="0" destOrd="0" presId="urn:microsoft.com/office/officeart/2005/8/layout/venn2"/>
    <dgm:cxn modelId="{E2DE27A2-D600-4E12-8F08-293DE8BB8C0A}" type="presParOf" srcId="{320A3987-1013-4419-B335-8CBD1ADA6538}" destId="{0953E28A-C541-4F22-9C9A-79E417124490}" srcOrd="0" destOrd="0" presId="urn:microsoft.com/office/officeart/2005/8/layout/venn2"/>
    <dgm:cxn modelId="{E89AD48A-11A4-4E9E-A53F-E1A46A534923}" type="presParOf" srcId="{320A3987-1013-4419-B335-8CBD1ADA6538}" destId="{145CB3F4-4E7D-4E81-AC81-80A076B91A5D}" srcOrd="1" destOrd="0" presId="urn:microsoft.com/office/officeart/2005/8/layout/venn2"/>
    <dgm:cxn modelId="{28EFA3B1-87DD-428A-A112-BBBB0DB80BDC}" type="presParOf" srcId="{7D676237-EBAF-478B-B586-CB0A1EEE62A7}" destId="{69965A06-D590-4454-82A3-FF8B12BC305D}" srcOrd="1" destOrd="0" presId="urn:microsoft.com/office/officeart/2005/8/layout/venn2"/>
    <dgm:cxn modelId="{D8C898E0-5636-4A3C-8D5A-967F9AA8C407}" type="presParOf" srcId="{69965A06-D590-4454-82A3-FF8B12BC305D}" destId="{2D5F8D86-1060-4D32-ADB8-CB2295711D17}" srcOrd="0" destOrd="0" presId="urn:microsoft.com/office/officeart/2005/8/layout/venn2"/>
    <dgm:cxn modelId="{B6B8379C-5A90-440C-878F-E7A31B5E412A}" type="presParOf" srcId="{69965A06-D590-4454-82A3-FF8B12BC305D}" destId="{42469199-B0EE-4308-9188-1D4720AA532F}"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6745B-B9B8-445D-B29D-70202C3B8FDF}" type="doc">
      <dgm:prSet loTypeId="urn:microsoft.com/office/officeart/2005/8/layout/venn2" loCatId="relationship" qsTypeId="urn:microsoft.com/office/officeart/2005/8/quickstyle/simple4" qsCatId="simple" csTypeId="urn:microsoft.com/office/officeart/2005/8/colors/colorful2" csCatId="colorful" phldr="1"/>
      <dgm:spPr/>
      <dgm:t>
        <a:bodyPr/>
        <a:lstStyle/>
        <a:p>
          <a:endParaRPr lang="es-ES"/>
        </a:p>
      </dgm:t>
    </dgm:pt>
    <dgm:pt modelId="{ABABA656-8CFE-4A1F-B251-DAFB775E8949}">
      <dgm:prSet phldrT="[Texto]" custT="1"/>
      <dgm:spPr/>
      <dgm:t>
        <a:bodyPr/>
        <a:lstStyle/>
        <a:p>
          <a:r>
            <a:rPr lang="es-ES" sz="1800" dirty="0" smtClean="0">
              <a:solidFill>
                <a:schemeClr val="tx1"/>
              </a:solidFill>
              <a:latin typeface="Arial" panose="020B0604020202020204" pitchFamily="34" charset="0"/>
              <a:cs typeface="Arial" panose="020B0604020202020204" pitchFamily="34" charset="0"/>
            </a:rPr>
            <a:t>Accidentes Laborales</a:t>
          </a:r>
          <a:endParaRPr lang="es-ES" sz="1800" dirty="0">
            <a:solidFill>
              <a:schemeClr val="tx1"/>
            </a:solidFill>
            <a:latin typeface="Arial" panose="020B0604020202020204" pitchFamily="34" charset="0"/>
            <a:cs typeface="Arial" panose="020B0604020202020204" pitchFamily="34" charset="0"/>
          </a:endParaRPr>
        </a:p>
      </dgm:t>
    </dgm:pt>
    <dgm:pt modelId="{98129AA4-A627-4435-94B6-C066C24F5A10}" type="parTrans" cxnId="{EE149F11-7FB5-4D03-BD79-DB9BCFF288AC}">
      <dgm:prSet/>
      <dgm:spPr/>
      <dgm:t>
        <a:bodyPr/>
        <a:lstStyle/>
        <a:p>
          <a:endParaRPr lang="es-ES"/>
        </a:p>
      </dgm:t>
    </dgm:pt>
    <dgm:pt modelId="{8B76EF63-B0F8-4DC7-94D9-7128C1356AE2}" type="sibTrans" cxnId="{EE149F11-7FB5-4D03-BD79-DB9BCFF288AC}">
      <dgm:prSet/>
      <dgm:spPr/>
      <dgm:t>
        <a:bodyPr/>
        <a:lstStyle/>
        <a:p>
          <a:endParaRPr lang="es-ES"/>
        </a:p>
      </dgm:t>
    </dgm:pt>
    <dgm:pt modelId="{0BC565FF-987C-4979-8147-A6DF762E417A}">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Dimensiones:</a:t>
          </a:r>
          <a:endParaRPr lang="es-ES" sz="1600" dirty="0">
            <a:solidFill>
              <a:schemeClr val="tx1"/>
            </a:solidFill>
            <a:latin typeface="Arial" panose="020B0604020202020204" pitchFamily="34" charset="0"/>
            <a:cs typeface="Arial" panose="020B0604020202020204" pitchFamily="34" charset="0"/>
          </a:endParaRPr>
        </a:p>
      </dgm:t>
    </dgm:pt>
    <dgm:pt modelId="{58CFEF96-C242-4319-9127-188F52D625A8}" type="parTrans" cxnId="{8F62A340-F93C-4D0E-A5E4-DF68124A9BEA}">
      <dgm:prSet/>
      <dgm:spPr/>
      <dgm:t>
        <a:bodyPr/>
        <a:lstStyle/>
        <a:p>
          <a:endParaRPr lang="es-ES"/>
        </a:p>
      </dgm:t>
    </dgm:pt>
    <dgm:pt modelId="{98763675-F29E-4EFE-B0C7-FDAD6E1F2B64}" type="sibTrans" cxnId="{8F62A340-F93C-4D0E-A5E4-DF68124A9BEA}">
      <dgm:prSet/>
      <dgm:spPr/>
      <dgm:t>
        <a:bodyPr/>
        <a:lstStyle/>
        <a:p>
          <a:endParaRPr lang="es-ES"/>
        </a:p>
      </dgm:t>
    </dgm:pt>
    <dgm:pt modelId="{9D8EE426-CE99-4C26-901D-C3B2B2896607}">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Incidente</a:t>
          </a:r>
          <a:endParaRPr lang="es-ES" sz="1600" dirty="0">
            <a:solidFill>
              <a:schemeClr val="tx1"/>
            </a:solidFill>
            <a:latin typeface="Arial" panose="020B0604020202020204" pitchFamily="34" charset="0"/>
            <a:cs typeface="Arial" panose="020B0604020202020204" pitchFamily="34" charset="0"/>
          </a:endParaRPr>
        </a:p>
      </dgm:t>
    </dgm:pt>
    <dgm:pt modelId="{E3ECE0B7-6D1E-48A4-8B8F-FCFF5BF3FC46}" type="parTrans" cxnId="{57532B93-E5F1-4BEC-8F0D-6149A19A61A6}">
      <dgm:prSet/>
      <dgm:spPr/>
      <dgm:t>
        <a:bodyPr/>
        <a:lstStyle/>
        <a:p>
          <a:endParaRPr lang="es-ES"/>
        </a:p>
      </dgm:t>
    </dgm:pt>
    <dgm:pt modelId="{F8A57EBB-792C-4EA2-BF84-78203E48745A}" type="sibTrans" cxnId="{57532B93-E5F1-4BEC-8F0D-6149A19A61A6}">
      <dgm:prSet/>
      <dgm:spPr/>
      <dgm:t>
        <a:bodyPr/>
        <a:lstStyle/>
        <a:p>
          <a:endParaRPr lang="es-ES"/>
        </a:p>
      </dgm:t>
    </dgm:pt>
    <dgm:pt modelId="{9601631E-F35C-419D-A18C-6603C561FD12}">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Acto inseguro</a:t>
          </a:r>
          <a:endParaRPr lang="es-ES" sz="1600" dirty="0">
            <a:solidFill>
              <a:schemeClr val="tx1"/>
            </a:solidFill>
            <a:latin typeface="Arial" panose="020B0604020202020204" pitchFamily="34" charset="0"/>
            <a:cs typeface="Arial" panose="020B0604020202020204" pitchFamily="34" charset="0"/>
          </a:endParaRPr>
        </a:p>
      </dgm:t>
    </dgm:pt>
    <dgm:pt modelId="{D507A723-75E1-4736-9048-A10EDC9E1378}" type="parTrans" cxnId="{DD7DADC8-A042-4A55-8394-AB4414CF5816}">
      <dgm:prSet/>
      <dgm:spPr/>
      <dgm:t>
        <a:bodyPr/>
        <a:lstStyle/>
        <a:p>
          <a:endParaRPr lang="es-ES"/>
        </a:p>
      </dgm:t>
    </dgm:pt>
    <dgm:pt modelId="{28C3093B-00E7-4646-8CCD-410A361B2C2E}" type="sibTrans" cxnId="{DD7DADC8-A042-4A55-8394-AB4414CF5816}">
      <dgm:prSet/>
      <dgm:spPr/>
      <dgm:t>
        <a:bodyPr/>
        <a:lstStyle/>
        <a:p>
          <a:endParaRPr lang="es-ES"/>
        </a:p>
      </dgm:t>
    </dgm:pt>
    <dgm:pt modelId="{1E849418-76B5-4864-A63C-6F6EC419F310}">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Condición peligrosa</a:t>
          </a:r>
          <a:endParaRPr lang="es-ES" sz="1600" dirty="0">
            <a:solidFill>
              <a:schemeClr val="tx1"/>
            </a:solidFill>
            <a:latin typeface="Arial" panose="020B0604020202020204" pitchFamily="34" charset="0"/>
            <a:cs typeface="Arial" panose="020B0604020202020204" pitchFamily="34" charset="0"/>
          </a:endParaRPr>
        </a:p>
      </dgm:t>
    </dgm:pt>
    <dgm:pt modelId="{F220EB2D-41D5-4E38-8C6F-07ED2D9D3A90}" type="parTrans" cxnId="{362D24C1-9C93-4DE4-A7FE-5A4C68C17E3D}">
      <dgm:prSet/>
      <dgm:spPr/>
      <dgm:t>
        <a:bodyPr/>
        <a:lstStyle/>
        <a:p>
          <a:endParaRPr lang="es-ES"/>
        </a:p>
      </dgm:t>
    </dgm:pt>
    <dgm:pt modelId="{5228C64D-3C28-4BC9-AF88-0629B7A8B106}" type="sibTrans" cxnId="{362D24C1-9C93-4DE4-A7FE-5A4C68C17E3D}">
      <dgm:prSet/>
      <dgm:spPr/>
      <dgm:t>
        <a:bodyPr/>
        <a:lstStyle/>
        <a:p>
          <a:endParaRPr lang="es-ES"/>
        </a:p>
      </dgm:t>
    </dgm:pt>
    <dgm:pt modelId="{7D676237-EBAF-478B-B586-CB0A1EEE62A7}" type="pres">
      <dgm:prSet presAssocID="{6146745B-B9B8-445D-B29D-70202C3B8FDF}" presName="Name0" presStyleCnt="0">
        <dgm:presLayoutVars>
          <dgm:chMax val="7"/>
          <dgm:resizeHandles val="exact"/>
        </dgm:presLayoutVars>
      </dgm:prSet>
      <dgm:spPr/>
      <dgm:t>
        <a:bodyPr/>
        <a:lstStyle/>
        <a:p>
          <a:endParaRPr lang="es-EC"/>
        </a:p>
      </dgm:t>
    </dgm:pt>
    <dgm:pt modelId="{320A3987-1013-4419-B335-8CBD1ADA6538}" type="pres">
      <dgm:prSet presAssocID="{6146745B-B9B8-445D-B29D-70202C3B8FDF}" presName="comp1" presStyleCnt="0"/>
      <dgm:spPr/>
      <dgm:t>
        <a:bodyPr/>
        <a:lstStyle/>
        <a:p>
          <a:endParaRPr lang="es-EC"/>
        </a:p>
      </dgm:t>
    </dgm:pt>
    <dgm:pt modelId="{0953E28A-C541-4F22-9C9A-79E417124490}" type="pres">
      <dgm:prSet presAssocID="{6146745B-B9B8-445D-B29D-70202C3B8FDF}" presName="circle1" presStyleLbl="node1" presStyleIdx="0" presStyleCnt="2" custLinFactNeighborX="-24180" custLinFactNeighborY="-935"/>
      <dgm:spPr/>
      <dgm:t>
        <a:bodyPr/>
        <a:lstStyle/>
        <a:p>
          <a:endParaRPr lang="es-ES"/>
        </a:p>
      </dgm:t>
    </dgm:pt>
    <dgm:pt modelId="{145CB3F4-4E7D-4E81-AC81-80A076B91A5D}" type="pres">
      <dgm:prSet presAssocID="{6146745B-B9B8-445D-B29D-70202C3B8FDF}" presName="c1text" presStyleLbl="node1" presStyleIdx="0" presStyleCnt="2">
        <dgm:presLayoutVars>
          <dgm:bulletEnabled val="1"/>
        </dgm:presLayoutVars>
      </dgm:prSet>
      <dgm:spPr/>
      <dgm:t>
        <a:bodyPr/>
        <a:lstStyle/>
        <a:p>
          <a:endParaRPr lang="es-ES"/>
        </a:p>
      </dgm:t>
    </dgm:pt>
    <dgm:pt modelId="{69965A06-D590-4454-82A3-FF8B12BC305D}" type="pres">
      <dgm:prSet presAssocID="{6146745B-B9B8-445D-B29D-70202C3B8FDF}" presName="comp2" presStyleCnt="0"/>
      <dgm:spPr/>
      <dgm:t>
        <a:bodyPr/>
        <a:lstStyle/>
        <a:p>
          <a:endParaRPr lang="es-EC"/>
        </a:p>
      </dgm:t>
    </dgm:pt>
    <dgm:pt modelId="{2D5F8D86-1060-4D32-ADB8-CB2295711D17}" type="pres">
      <dgm:prSet presAssocID="{6146745B-B9B8-445D-B29D-70202C3B8FDF}" presName="circle2" presStyleLbl="node1" presStyleIdx="1" presStyleCnt="2"/>
      <dgm:spPr/>
      <dgm:t>
        <a:bodyPr/>
        <a:lstStyle/>
        <a:p>
          <a:endParaRPr lang="es-ES"/>
        </a:p>
      </dgm:t>
    </dgm:pt>
    <dgm:pt modelId="{42469199-B0EE-4308-9188-1D4720AA532F}" type="pres">
      <dgm:prSet presAssocID="{6146745B-B9B8-445D-B29D-70202C3B8FDF}" presName="c2text" presStyleLbl="node1" presStyleIdx="1" presStyleCnt="2">
        <dgm:presLayoutVars>
          <dgm:bulletEnabled val="1"/>
        </dgm:presLayoutVars>
      </dgm:prSet>
      <dgm:spPr/>
      <dgm:t>
        <a:bodyPr/>
        <a:lstStyle/>
        <a:p>
          <a:endParaRPr lang="es-ES"/>
        </a:p>
      </dgm:t>
    </dgm:pt>
  </dgm:ptLst>
  <dgm:cxnLst>
    <dgm:cxn modelId="{A97824AE-8799-4714-B982-8AE1430F5EEA}" type="presOf" srcId="{0BC565FF-987C-4979-8147-A6DF762E417A}" destId="{42469199-B0EE-4308-9188-1D4720AA532F}" srcOrd="1" destOrd="0" presId="urn:microsoft.com/office/officeart/2005/8/layout/venn2"/>
    <dgm:cxn modelId="{DD7DADC8-A042-4A55-8394-AB4414CF5816}" srcId="{0BC565FF-987C-4979-8147-A6DF762E417A}" destId="{9601631E-F35C-419D-A18C-6603C561FD12}" srcOrd="2" destOrd="0" parTransId="{D507A723-75E1-4736-9048-A10EDC9E1378}" sibTransId="{28C3093B-00E7-4646-8CCD-410A361B2C2E}"/>
    <dgm:cxn modelId="{88413EE9-150E-4A30-90E8-6CCBFAF6F43B}" type="presOf" srcId="{6146745B-B9B8-445D-B29D-70202C3B8FDF}" destId="{7D676237-EBAF-478B-B586-CB0A1EEE62A7}" srcOrd="0" destOrd="0" presId="urn:microsoft.com/office/officeart/2005/8/layout/venn2"/>
    <dgm:cxn modelId="{FA92F49A-9F1E-4299-B97A-B7A5B3A26EA4}" type="presOf" srcId="{ABABA656-8CFE-4A1F-B251-DAFB775E8949}" destId="{0953E28A-C541-4F22-9C9A-79E417124490}" srcOrd="0" destOrd="0" presId="urn:microsoft.com/office/officeart/2005/8/layout/venn2"/>
    <dgm:cxn modelId="{8F62A340-F93C-4D0E-A5E4-DF68124A9BEA}" srcId="{6146745B-B9B8-445D-B29D-70202C3B8FDF}" destId="{0BC565FF-987C-4979-8147-A6DF762E417A}" srcOrd="1" destOrd="0" parTransId="{58CFEF96-C242-4319-9127-188F52D625A8}" sibTransId="{98763675-F29E-4EFE-B0C7-FDAD6E1F2B64}"/>
    <dgm:cxn modelId="{A1FF7709-8544-4CA0-9C85-9ECD9378F9A7}" type="presOf" srcId="{1E849418-76B5-4864-A63C-6F6EC419F310}" destId="{42469199-B0EE-4308-9188-1D4720AA532F}" srcOrd="1" destOrd="2" presId="urn:microsoft.com/office/officeart/2005/8/layout/venn2"/>
    <dgm:cxn modelId="{646C44DF-22B9-47C3-A1E1-E2E708AEFAD5}" type="presOf" srcId="{9601631E-F35C-419D-A18C-6603C561FD12}" destId="{42469199-B0EE-4308-9188-1D4720AA532F}" srcOrd="1" destOrd="3" presId="urn:microsoft.com/office/officeart/2005/8/layout/venn2"/>
    <dgm:cxn modelId="{8523BAC9-61FC-45D0-A568-53D1ED21A79C}" type="presOf" srcId="{0BC565FF-987C-4979-8147-A6DF762E417A}" destId="{2D5F8D86-1060-4D32-ADB8-CB2295711D17}" srcOrd="0" destOrd="0" presId="urn:microsoft.com/office/officeart/2005/8/layout/venn2"/>
    <dgm:cxn modelId="{8477277C-19F9-42EB-A7FC-074DE744DC64}" type="presOf" srcId="{1E849418-76B5-4864-A63C-6F6EC419F310}" destId="{2D5F8D86-1060-4D32-ADB8-CB2295711D17}" srcOrd="0" destOrd="2" presId="urn:microsoft.com/office/officeart/2005/8/layout/venn2"/>
    <dgm:cxn modelId="{EDD82A42-C083-4A90-8C3B-EB7B39EDEE12}" type="presOf" srcId="{9601631E-F35C-419D-A18C-6603C561FD12}" destId="{2D5F8D86-1060-4D32-ADB8-CB2295711D17}" srcOrd="0" destOrd="3" presId="urn:microsoft.com/office/officeart/2005/8/layout/venn2"/>
    <dgm:cxn modelId="{EE149F11-7FB5-4D03-BD79-DB9BCFF288AC}" srcId="{6146745B-B9B8-445D-B29D-70202C3B8FDF}" destId="{ABABA656-8CFE-4A1F-B251-DAFB775E8949}" srcOrd="0" destOrd="0" parTransId="{98129AA4-A627-4435-94B6-C066C24F5A10}" sibTransId="{8B76EF63-B0F8-4DC7-94D9-7128C1356AE2}"/>
    <dgm:cxn modelId="{38DB956F-E3AD-4CD4-AFE4-D743D23A9E1F}" type="presOf" srcId="{ABABA656-8CFE-4A1F-B251-DAFB775E8949}" destId="{145CB3F4-4E7D-4E81-AC81-80A076B91A5D}" srcOrd="1" destOrd="0" presId="urn:microsoft.com/office/officeart/2005/8/layout/venn2"/>
    <dgm:cxn modelId="{27F53295-13CA-48AA-9365-7FF6B1D6D516}" type="presOf" srcId="{9D8EE426-CE99-4C26-901D-C3B2B2896607}" destId="{2D5F8D86-1060-4D32-ADB8-CB2295711D17}" srcOrd="0" destOrd="1" presId="urn:microsoft.com/office/officeart/2005/8/layout/venn2"/>
    <dgm:cxn modelId="{42610C6D-06CB-4904-A0E4-0C055B7FEFDD}" type="presOf" srcId="{9D8EE426-CE99-4C26-901D-C3B2B2896607}" destId="{42469199-B0EE-4308-9188-1D4720AA532F}" srcOrd="1" destOrd="1" presId="urn:microsoft.com/office/officeart/2005/8/layout/venn2"/>
    <dgm:cxn modelId="{57532B93-E5F1-4BEC-8F0D-6149A19A61A6}" srcId="{0BC565FF-987C-4979-8147-A6DF762E417A}" destId="{9D8EE426-CE99-4C26-901D-C3B2B2896607}" srcOrd="0" destOrd="0" parTransId="{E3ECE0B7-6D1E-48A4-8B8F-FCFF5BF3FC46}" sibTransId="{F8A57EBB-792C-4EA2-BF84-78203E48745A}"/>
    <dgm:cxn modelId="{362D24C1-9C93-4DE4-A7FE-5A4C68C17E3D}" srcId="{0BC565FF-987C-4979-8147-A6DF762E417A}" destId="{1E849418-76B5-4864-A63C-6F6EC419F310}" srcOrd="1" destOrd="0" parTransId="{F220EB2D-41D5-4E38-8C6F-07ED2D9D3A90}" sibTransId="{5228C64D-3C28-4BC9-AF88-0629B7A8B106}"/>
    <dgm:cxn modelId="{CDB47C50-1C60-41D3-9E9D-899F734165BF}" type="presParOf" srcId="{7D676237-EBAF-478B-B586-CB0A1EEE62A7}" destId="{320A3987-1013-4419-B335-8CBD1ADA6538}" srcOrd="0" destOrd="0" presId="urn:microsoft.com/office/officeart/2005/8/layout/venn2"/>
    <dgm:cxn modelId="{1D8CBA68-F92D-4B7D-B9F4-2374B94F9038}" type="presParOf" srcId="{320A3987-1013-4419-B335-8CBD1ADA6538}" destId="{0953E28A-C541-4F22-9C9A-79E417124490}" srcOrd="0" destOrd="0" presId="urn:microsoft.com/office/officeart/2005/8/layout/venn2"/>
    <dgm:cxn modelId="{7F6B45A7-1F56-469A-84C0-240759421CA1}" type="presParOf" srcId="{320A3987-1013-4419-B335-8CBD1ADA6538}" destId="{145CB3F4-4E7D-4E81-AC81-80A076B91A5D}" srcOrd="1" destOrd="0" presId="urn:microsoft.com/office/officeart/2005/8/layout/venn2"/>
    <dgm:cxn modelId="{28B9056C-FEB9-4067-BBB5-725F9A600813}" type="presParOf" srcId="{7D676237-EBAF-478B-B586-CB0A1EEE62A7}" destId="{69965A06-D590-4454-82A3-FF8B12BC305D}" srcOrd="1" destOrd="0" presId="urn:microsoft.com/office/officeart/2005/8/layout/venn2"/>
    <dgm:cxn modelId="{C1ABC8C4-36F2-4392-A24B-A0022986E82D}" type="presParOf" srcId="{69965A06-D590-4454-82A3-FF8B12BC305D}" destId="{2D5F8D86-1060-4D32-ADB8-CB2295711D17}" srcOrd="0" destOrd="0" presId="urn:microsoft.com/office/officeart/2005/8/layout/venn2"/>
    <dgm:cxn modelId="{5092285C-25A8-4538-9030-B6E6A9DDCD3B}" type="presParOf" srcId="{69965A06-D590-4454-82A3-FF8B12BC305D}" destId="{42469199-B0EE-4308-9188-1D4720AA532F}"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3DE22-B1F1-4D26-876F-D4F14D9BB81A}"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s-ES"/>
        </a:p>
      </dgm:t>
    </dgm:pt>
    <dgm:pt modelId="{9479AADD-137F-42D5-B355-6746419F1294}">
      <dgm:prSet phldrT="[Texto]" custT="1"/>
      <dgm:spPr/>
      <dgm:t>
        <a:bodyPr/>
        <a:lstStyle/>
        <a:p>
          <a:r>
            <a:rPr lang="es-ES" sz="1600" b="1" dirty="0" smtClean="0">
              <a:latin typeface="Arial" panose="020B0604020202020204" pitchFamily="34" charset="0"/>
              <a:cs typeface="Arial" panose="020B0604020202020204" pitchFamily="34" charset="0"/>
            </a:rPr>
            <a:t>Tipo investigación</a:t>
          </a:r>
          <a:endParaRPr lang="es-ES" sz="1600" b="1" dirty="0">
            <a:latin typeface="Arial" panose="020B0604020202020204" pitchFamily="34" charset="0"/>
            <a:cs typeface="Arial" panose="020B0604020202020204" pitchFamily="34" charset="0"/>
          </a:endParaRPr>
        </a:p>
      </dgm:t>
    </dgm:pt>
    <dgm:pt modelId="{AD7AD5A3-232F-4021-9CC2-9D4C9F7EAE50}" type="parTrans" cxnId="{7FF8D1EA-5CED-4CE8-96C4-6EDD16C74BA7}">
      <dgm:prSet/>
      <dgm:spPr/>
      <dgm:t>
        <a:bodyPr/>
        <a:lstStyle/>
        <a:p>
          <a:endParaRPr lang="es-ES"/>
        </a:p>
      </dgm:t>
    </dgm:pt>
    <dgm:pt modelId="{B09A4499-6C81-4743-8346-3FF458F64BE6}" type="sibTrans" cxnId="{7FF8D1EA-5CED-4CE8-96C4-6EDD16C74BA7}">
      <dgm:prSet/>
      <dgm:spPr/>
      <dgm:t>
        <a:bodyPr/>
        <a:lstStyle/>
        <a:p>
          <a:endParaRPr lang="es-ES"/>
        </a:p>
      </dgm:t>
    </dgm:pt>
    <dgm:pt modelId="{C50020B6-DD56-4022-A235-F91E86214F3D}">
      <dgm:prSet phldrT="[Texto]" custT="1"/>
      <dgm:spPr/>
      <dgm:t>
        <a:bodyPr/>
        <a:lstStyle/>
        <a:p>
          <a:r>
            <a:rPr lang="es-ES" sz="1400" dirty="0" smtClean="0">
              <a:latin typeface="Arial" panose="020B0604020202020204" pitchFamily="34" charset="0"/>
              <a:cs typeface="Arial" panose="020B0604020202020204" pitchFamily="34" charset="0"/>
            </a:rPr>
            <a:t>Mixta</a:t>
          </a:r>
        </a:p>
        <a:p>
          <a:r>
            <a:rPr lang="es-ES" sz="1400" dirty="0" smtClean="0">
              <a:latin typeface="Arial" panose="020B0604020202020204" pitchFamily="34" charset="0"/>
              <a:cs typeface="Arial" panose="020B0604020202020204" pitchFamily="34" charset="0"/>
            </a:rPr>
            <a:t>Descriptiva correlacional </a:t>
          </a:r>
        </a:p>
        <a:p>
          <a:r>
            <a:rPr lang="es-ES" sz="1400" dirty="0" smtClean="0">
              <a:latin typeface="Arial" panose="020B0604020202020204" pitchFamily="34" charset="0"/>
              <a:cs typeface="Arial" panose="020B0604020202020204" pitchFamily="34" charset="0"/>
            </a:rPr>
            <a:t>No experimental y transversal</a:t>
          </a:r>
          <a:endParaRPr lang="es-ES" sz="1400" dirty="0">
            <a:latin typeface="Arial" panose="020B0604020202020204" pitchFamily="34" charset="0"/>
            <a:cs typeface="Arial" panose="020B0604020202020204" pitchFamily="34" charset="0"/>
          </a:endParaRPr>
        </a:p>
      </dgm:t>
    </dgm:pt>
    <dgm:pt modelId="{A4402E1A-69E1-48E5-8CF6-0F69EAB626A7}" type="parTrans" cxnId="{571C20E9-068D-4C5B-8012-137D02E9B377}">
      <dgm:prSet/>
      <dgm:spPr/>
      <dgm:t>
        <a:bodyPr/>
        <a:lstStyle/>
        <a:p>
          <a:endParaRPr lang="es-ES"/>
        </a:p>
      </dgm:t>
    </dgm:pt>
    <dgm:pt modelId="{1B09183F-68F7-4EB1-BA33-FACA6962E84C}" type="sibTrans" cxnId="{571C20E9-068D-4C5B-8012-137D02E9B377}">
      <dgm:prSet/>
      <dgm:spPr/>
      <dgm:t>
        <a:bodyPr/>
        <a:lstStyle/>
        <a:p>
          <a:endParaRPr lang="es-ES"/>
        </a:p>
      </dgm:t>
    </dgm:pt>
    <dgm:pt modelId="{0A1AB1B2-7E1E-4D09-A08F-BB0745B5ACE1}">
      <dgm:prSet phldrT="[Texto]" custT="1"/>
      <dgm:spPr/>
      <dgm:t>
        <a:bodyPr/>
        <a:lstStyle/>
        <a:p>
          <a:r>
            <a:rPr lang="es-ES" sz="1600" b="1" dirty="0" smtClean="0">
              <a:latin typeface="Arial" panose="020B0604020202020204" pitchFamily="34" charset="0"/>
              <a:cs typeface="Arial" panose="020B0604020202020204" pitchFamily="34" charset="0"/>
            </a:rPr>
            <a:t>Población</a:t>
          </a:r>
          <a:endParaRPr lang="es-ES" sz="1600" b="1" dirty="0">
            <a:latin typeface="Arial" panose="020B0604020202020204" pitchFamily="34" charset="0"/>
            <a:cs typeface="Arial" panose="020B0604020202020204" pitchFamily="34" charset="0"/>
          </a:endParaRPr>
        </a:p>
      </dgm:t>
    </dgm:pt>
    <dgm:pt modelId="{AB8D6C19-3193-428C-BC1A-C50B93999B97}" type="parTrans" cxnId="{13624924-DDA5-461B-9A8B-0304440398EA}">
      <dgm:prSet/>
      <dgm:spPr/>
      <dgm:t>
        <a:bodyPr/>
        <a:lstStyle/>
        <a:p>
          <a:endParaRPr lang="es-ES"/>
        </a:p>
      </dgm:t>
    </dgm:pt>
    <dgm:pt modelId="{EBB63157-6363-4B8F-B9BE-763E62FFF474}" type="sibTrans" cxnId="{13624924-DDA5-461B-9A8B-0304440398EA}">
      <dgm:prSet/>
      <dgm:spPr/>
      <dgm:t>
        <a:bodyPr/>
        <a:lstStyle/>
        <a:p>
          <a:endParaRPr lang="es-ES"/>
        </a:p>
      </dgm:t>
    </dgm:pt>
    <dgm:pt modelId="{A96AC22E-CA92-47A2-8966-BD1D2004C276}">
      <dgm:prSet phldrT="[Texto]" custT="1"/>
      <dgm:spPr/>
      <dgm:t>
        <a:bodyPr/>
        <a:lstStyle/>
        <a:p>
          <a:r>
            <a:rPr lang="es-ES" sz="1400" dirty="0" smtClean="0">
              <a:latin typeface="Arial" panose="020B0604020202020204" pitchFamily="34" charset="0"/>
              <a:cs typeface="Arial" panose="020B0604020202020204" pitchFamily="34" charset="0"/>
            </a:rPr>
            <a:t>31 empresas en Quito, Mejía y Rumiñahui</a:t>
          </a:r>
          <a:endParaRPr lang="es-ES" sz="1400" dirty="0">
            <a:latin typeface="Arial" panose="020B0604020202020204" pitchFamily="34" charset="0"/>
            <a:cs typeface="Arial" panose="020B0604020202020204" pitchFamily="34" charset="0"/>
          </a:endParaRPr>
        </a:p>
      </dgm:t>
    </dgm:pt>
    <dgm:pt modelId="{B35ED3B8-FA21-4481-A10E-71373643CEDB}" type="parTrans" cxnId="{9CE28749-B162-45A0-B079-EA5D3F5A455F}">
      <dgm:prSet/>
      <dgm:spPr/>
      <dgm:t>
        <a:bodyPr/>
        <a:lstStyle/>
        <a:p>
          <a:endParaRPr lang="es-ES"/>
        </a:p>
      </dgm:t>
    </dgm:pt>
    <dgm:pt modelId="{1401568D-7016-4B17-99C4-C38BA86CD04C}" type="sibTrans" cxnId="{9CE28749-B162-45A0-B079-EA5D3F5A455F}">
      <dgm:prSet/>
      <dgm:spPr/>
      <dgm:t>
        <a:bodyPr/>
        <a:lstStyle/>
        <a:p>
          <a:endParaRPr lang="es-ES"/>
        </a:p>
      </dgm:t>
    </dgm:pt>
    <dgm:pt modelId="{A0C9CEC3-EB82-4AE9-9281-1CE3FAB4EFB8}">
      <dgm:prSet phldrT="[Texto]" custT="1"/>
      <dgm:spPr/>
      <dgm:t>
        <a:bodyPr/>
        <a:lstStyle/>
        <a:p>
          <a:r>
            <a:rPr lang="es-ES" sz="1600" b="1" dirty="0" smtClean="0">
              <a:latin typeface="Arial" panose="020B0604020202020204" pitchFamily="34" charset="0"/>
              <a:cs typeface="Arial" panose="020B0604020202020204" pitchFamily="34" charset="0"/>
            </a:rPr>
            <a:t>Muestra</a:t>
          </a:r>
          <a:endParaRPr lang="es-ES" sz="1600" b="1" dirty="0">
            <a:latin typeface="Arial" panose="020B0604020202020204" pitchFamily="34" charset="0"/>
            <a:cs typeface="Arial" panose="020B0604020202020204" pitchFamily="34" charset="0"/>
          </a:endParaRPr>
        </a:p>
      </dgm:t>
    </dgm:pt>
    <dgm:pt modelId="{8E056383-606F-400F-89B8-89180CABF442}" type="parTrans" cxnId="{F7212A9A-9C64-4D56-B5D0-0D9BB54784CD}">
      <dgm:prSet/>
      <dgm:spPr/>
      <dgm:t>
        <a:bodyPr/>
        <a:lstStyle/>
        <a:p>
          <a:endParaRPr lang="es-ES"/>
        </a:p>
      </dgm:t>
    </dgm:pt>
    <dgm:pt modelId="{D9515132-12A6-49D9-A13C-143971A12346}" type="sibTrans" cxnId="{F7212A9A-9C64-4D56-B5D0-0D9BB54784CD}">
      <dgm:prSet/>
      <dgm:spPr/>
      <dgm:t>
        <a:bodyPr/>
        <a:lstStyle/>
        <a:p>
          <a:endParaRPr lang="es-ES"/>
        </a:p>
      </dgm:t>
    </dgm:pt>
    <dgm:pt modelId="{9C847E6D-16AB-4D1C-BBA2-E270657B1DFC}">
      <dgm:prSet phldrT="[Texto]" custT="1"/>
      <dgm:spPr/>
      <dgm:t>
        <a:bodyPr/>
        <a:lstStyle/>
        <a:p>
          <a:r>
            <a:rPr lang="es-ES" sz="1400" dirty="0" smtClean="0">
              <a:latin typeface="Arial" panose="020B0604020202020204" pitchFamily="34" charset="0"/>
              <a:cs typeface="Arial" panose="020B0604020202020204" pitchFamily="34" charset="0"/>
            </a:rPr>
            <a:t>Se aplica a todas</a:t>
          </a:r>
          <a:endParaRPr lang="es-ES" sz="1400" dirty="0">
            <a:latin typeface="Arial" panose="020B0604020202020204" pitchFamily="34" charset="0"/>
            <a:cs typeface="Arial" panose="020B0604020202020204" pitchFamily="34" charset="0"/>
          </a:endParaRPr>
        </a:p>
      </dgm:t>
    </dgm:pt>
    <dgm:pt modelId="{8956DAE4-222E-4DF7-BD48-D8ECE5CA9F7A}" type="parTrans" cxnId="{B5B4748B-EB9A-4C5F-BD1E-65A0C54CB1CD}">
      <dgm:prSet/>
      <dgm:spPr/>
      <dgm:t>
        <a:bodyPr/>
        <a:lstStyle/>
        <a:p>
          <a:endParaRPr lang="es-ES"/>
        </a:p>
      </dgm:t>
    </dgm:pt>
    <dgm:pt modelId="{A5588AB2-2E59-4C0F-865E-F8F7929353A0}" type="sibTrans" cxnId="{B5B4748B-EB9A-4C5F-BD1E-65A0C54CB1CD}">
      <dgm:prSet/>
      <dgm:spPr/>
      <dgm:t>
        <a:bodyPr/>
        <a:lstStyle/>
        <a:p>
          <a:endParaRPr lang="es-ES"/>
        </a:p>
      </dgm:t>
    </dgm:pt>
    <dgm:pt modelId="{EF62255E-9F2C-4FF9-9722-FEFDFAE6398D}" type="pres">
      <dgm:prSet presAssocID="{AE73DE22-B1F1-4D26-876F-D4F14D9BB81A}" presName="layout" presStyleCnt="0">
        <dgm:presLayoutVars>
          <dgm:chMax/>
          <dgm:chPref/>
          <dgm:dir/>
          <dgm:resizeHandles/>
        </dgm:presLayoutVars>
      </dgm:prSet>
      <dgm:spPr/>
      <dgm:t>
        <a:bodyPr/>
        <a:lstStyle/>
        <a:p>
          <a:endParaRPr lang="es-EC"/>
        </a:p>
      </dgm:t>
    </dgm:pt>
    <dgm:pt modelId="{B5422D75-7745-4FD9-BC58-F821AB25BA42}" type="pres">
      <dgm:prSet presAssocID="{9479AADD-137F-42D5-B355-6746419F1294}" presName="root" presStyleCnt="0">
        <dgm:presLayoutVars>
          <dgm:chMax/>
          <dgm:chPref/>
        </dgm:presLayoutVars>
      </dgm:prSet>
      <dgm:spPr/>
    </dgm:pt>
    <dgm:pt modelId="{D765DE17-F152-4824-918A-3F8302759258}" type="pres">
      <dgm:prSet presAssocID="{9479AADD-137F-42D5-B355-6746419F1294}" presName="rootComposite" presStyleCnt="0">
        <dgm:presLayoutVars/>
      </dgm:prSet>
      <dgm:spPr/>
    </dgm:pt>
    <dgm:pt modelId="{49CB5347-7BA6-4FC6-A9EB-A1359949B406}" type="pres">
      <dgm:prSet presAssocID="{9479AADD-137F-42D5-B355-6746419F1294}" presName="ParentAccent" presStyleLbl="alignNode1" presStyleIdx="0" presStyleCnt="3"/>
      <dgm:spPr/>
    </dgm:pt>
    <dgm:pt modelId="{2DAA9242-7771-48E7-A380-6B2F9C93E61C}" type="pres">
      <dgm:prSet presAssocID="{9479AADD-137F-42D5-B355-6746419F1294}" presName="ParentSmallAccent" presStyleLbl="fgAcc1" presStyleIdx="0" presStyleCnt="3"/>
      <dgm:spPr/>
    </dgm:pt>
    <dgm:pt modelId="{C78A15C4-2CCD-48E0-8974-DA774722DC7A}" type="pres">
      <dgm:prSet presAssocID="{9479AADD-137F-42D5-B355-6746419F1294}" presName="Parent" presStyleLbl="revTx" presStyleIdx="0" presStyleCnt="6" custLinFactNeighborX="8530" custLinFactNeighborY="92492">
        <dgm:presLayoutVars>
          <dgm:chMax/>
          <dgm:chPref val="4"/>
          <dgm:bulletEnabled val="1"/>
        </dgm:presLayoutVars>
      </dgm:prSet>
      <dgm:spPr/>
      <dgm:t>
        <a:bodyPr/>
        <a:lstStyle/>
        <a:p>
          <a:endParaRPr lang="es-EC"/>
        </a:p>
      </dgm:t>
    </dgm:pt>
    <dgm:pt modelId="{0C5D392D-58D2-44E3-8B14-DB7F6C80F657}" type="pres">
      <dgm:prSet presAssocID="{9479AADD-137F-42D5-B355-6746419F1294}" presName="childShape" presStyleCnt="0">
        <dgm:presLayoutVars>
          <dgm:chMax val="0"/>
          <dgm:chPref val="0"/>
        </dgm:presLayoutVars>
      </dgm:prSet>
      <dgm:spPr/>
    </dgm:pt>
    <dgm:pt modelId="{07A9BEF5-B5A7-4F8E-A7C6-BE1CD6BF1F1A}" type="pres">
      <dgm:prSet presAssocID="{C50020B6-DD56-4022-A235-F91E86214F3D}" presName="childComposite" presStyleCnt="0">
        <dgm:presLayoutVars>
          <dgm:chMax val="0"/>
          <dgm:chPref val="0"/>
        </dgm:presLayoutVars>
      </dgm:prSet>
      <dgm:spPr/>
    </dgm:pt>
    <dgm:pt modelId="{DF1A00DD-A999-4CC6-905F-F4CE688C8CD6}" type="pres">
      <dgm:prSet presAssocID="{C50020B6-DD56-4022-A235-F91E86214F3D}" presName="ChildAccent" presStyleLbl="solidFgAcc1" presStyleIdx="0" presStyleCnt="3"/>
      <dgm:spPr/>
    </dgm:pt>
    <dgm:pt modelId="{98FA8EE6-D696-4A95-A5AC-5574FD68D703}" type="pres">
      <dgm:prSet presAssocID="{C50020B6-DD56-4022-A235-F91E86214F3D}" presName="Child" presStyleLbl="revTx" presStyleIdx="1" presStyleCnt="6">
        <dgm:presLayoutVars>
          <dgm:chMax val="0"/>
          <dgm:chPref val="0"/>
          <dgm:bulletEnabled val="1"/>
        </dgm:presLayoutVars>
      </dgm:prSet>
      <dgm:spPr/>
      <dgm:t>
        <a:bodyPr/>
        <a:lstStyle/>
        <a:p>
          <a:endParaRPr lang="es-EC"/>
        </a:p>
      </dgm:t>
    </dgm:pt>
    <dgm:pt modelId="{6F0DAD71-AFF4-4BE0-90DD-7BFD4E0CE118}" type="pres">
      <dgm:prSet presAssocID="{0A1AB1B2-7E1E-4D09-A08F-BB0745B5ACE1}" presName="root" presStyleCnt="0">
        <dgm:presLayoutVars>
          <dgm:chMax/>
          <dgm:chPref/>
        </dgm:presLayoutVars>
      </dgm:prSet>
      <dgm:spPr/>
    </dgm:pt>
    <dgm:pt modelId="{1DEAC261-E951-43B1-B804-1D2776A0BCEB}" type="pres">
      <dgm:prSet presAssocID="{0A1AB1B2-7E1E-4D09-A08F-BB0745B5ACE1}" presName="rootComposite" presStyleCnt="0">
        <dgm:presLayoutVars/>
      </dgm:prSet>
      <dgm:spPr/>
    </dgm:pt>
    <dgm:pt modelId="{0EB0EBE1-18F5-4ACD-8C09-86F2CE0EA2BF}" type="pres">
      <dgm:prSet presAssocID="{0A1AB1B2-7E1E-4D09-A08F-BB0745B5ACE1}" presName="ParentAccent" presStyleLbl="alignNode1" presStyleIdx="1" presStyleCnt="3"/>
      <dgm:spPr/>
    </dgm:pt>
    <dgm:pt modelId="{65DFF9A6-C13E-4420-99BF-A21CC40E815F}" type="pres">
      <dgm:prSet presAssocID="{0A1AB1B2-7E1E-4D09-A08F-BB0745B5ACE1}" presName="ParentSmallAccent" presStyleLbl="fgAcc1" presStyleIdx="1" presStyleCnt="3"/>
      <dgm:spPr/>
    </dgm:pt>
    <dgm:pt modelId="{85C27A60-BF66-4D27-8CCA-D7F1EAC10246}" type="pres">
      <dgm:prSet presAssocID="{0A1AB1B2-7E1E-4D09-A08F-BB0745B5ACE1}" presName="Parent" presStyleLbl="revTx" presStyleIdx="2" presStyleCnt="6" custLinFactNeighborX="7819" custLinFactNeighborY="92492">
        <dgm:presLayoutVars>
          <dgm:chMax/>
          <dgm:chPref val="4"/>
          <dgm:bulletEnabled val="1"/>
        </dgm:presLayoutVars>
      </dgm:prSet>
      <dgm:spPr/>
      <dgm:t>
        <a:bodyPr/>
        <a:lstStyle/>
        <a:p>
          <a:endParaRPr lang="es-EC"/>
        </a:p>
      </dgm:t>
    </dgm:pt>
    <dgm:pt modelId="{A5991A5C-9E0B-467A-A637-14FDE4667103}" type="pres">
      <dgm:prSet presAssocID="{0A1AB1B2-7E1E-4D09-A08F-BB0745B5ACE1}" presName="childShape" presStyleCnt="0">
        <dgm:presLayoutVars>
          <dgm:chMax val="0"/>
          <dgm:chPref val="0"/>
        </dgm:presLayoutVars>
      </dgm:prSet>
      <dgm:spPr/>
    </dgm:pt>
    <dgm:pt modelId="{455DFA6E-48B4-41D4-88F5-A7A49040DD30}" type="pres">
      <dgm:prSet presAssocID="{A96AC22E-CA92-47A2-8966-BD1D2004C276}" presName="childComposite" presStyleCnt="0">
        <dgm:presLayoutVars>
          <dgm:chMax val="0"/>
          <dgm:chPref val="0"/>
        </dgm:presLayoutVars>
      </dgm:prSet>
      <dgm:spPr/>
    </dgm:pt>
    <dgm:pt modelId="{4C540F28-5D64-4132-86C9-DE518244E90E}" type="pres">
      <dgm:prSet presAssocID="{A96AC22E-CA92-47A2-8966-BD1D2004C276}" presName="ChildAccent" presStyleLbl="solidFgAcc1" presStyleIdx="1" presStyleCnt="3"/>
      <dgm:spPr/>
    </dgm:pt>
    <dgm:pt modelId="{9C89C40B-44A1-44A3-9D44-256EB5C4DB56}" type="pres">
      <dgm:prSet presAssocID="{A96AC22E-CA92-47A2-8966-BD1D2004C276}" presName="Child" presStyleLbl="revTx" presStyleIdx="3" presStyleCnt="6">
        <dgm:presLayoutVars>
          <dgm:chMax val="0"/>
          <dgm:chPref val="0"/>
          <dgm:bulletEnabled val="1"/>
        </dgm:presLayoutVars>
      </dgm:prSet>
      <dgm:spPr/>
      <dgm:t>
        <a:bodyPr/>
        <a:lstStyle/>
        <a:p>
          <a:endParaRPr lang="es-EC"/>
        </a:p>
      </dgm:t>
    </dgm:pt>
    <dgm:pt modelId="{E9A66A73-2FE9-4D04-A74E-48FF75B6185E}" type="pres">
      <dgm:prSet presAssocID="{A0C9CEC3-EB82-4AE9-9281-1CE3FAB4EFB8}" presName="root" presStyleCnt="0">
        <dgm:presLayoutVars>
          <dgm:chMax/>
          <dgm:chPref/>
        </dgm:presLayoutVars>
      </dgm:prSet>
      <dgm:spPr/>
    </dgm:pt>
    <dgm:pt modelId="{711B4E6E-0B3B-4193-968A-2E03871A76E7}" type="pres">
      <dgm:prSet presAssocID="{A0C9CEC3-EB82-4AE9-9281-1CE3FAB4EFB8}" presName="rootComposite" presStyleCnt="0">
        <dgm:presLayoutVars/>
      </dgm:prSet>
      <dgm:spPr/>
    </dgm:pt>
    <dgm:pt modelId="{92BBF536-6746-47E8-9BA4-65954E624519}" type="pres">
      <dgm:prSet presAssocID="{A0C9CEC3-EB82-4AE9-9281-1CE3FAB4EFB8}" presName="ParentAccent" presStyleLbl="alignNode1" presStyleIdx="2" presStyleCnt="3"/>
      <dgm:spPr/>
    </dgm:pt>
    <dgm:pt modelId="{38E3821C-9864-4EE0-BD54-800A19294FEE}" type="pres">
      <dgm:prSet presAssocID="{A0C9CEC3-EB82-4AE9-9281-1CE3FAB4EFB8}" presName="ParentSmallAccent" presStyleLbl="fgAcc1" presStyleIdx="2" presStyleCnt="3"/>
      <dgm:spPr/>
    </dgm:pt>
    <dgm:pt modelId="{B1C146F2-719E-4D0A-BDBF-1F5F2FE4D5A4}" type="pres">
      <dgm:prSet presAssocID="{A0C9CEC3-EB82-4AE9-9281-1CE3FAB4EFB8}" presName="Parent" presStyleLbl="revTx" presStyleIdx="4" presStyleCnt="6" custScaleX="86022" custLinFactNeighborX="1395" custLinFactNeighborY="87447">
        <dgm:presLayoutVars>
          <dgm:chMax/>
          <dgm:chPref val="4"/>
          <dgm:bulletEnabled val="1"/>
        </dgm:presLayoutVars>
      </dgm:prSet>
      <dgm:spPr/>
      <dgm:t>
        <a:bodyPr/>
        <a:lstStyle/>
        <a:p>
          <a:endParaRPr lang="es-EC"/>
        </a:p>
      </dgm:t>
    </dgm:pt>
    <dgm:pt modelId="{6BFCA2C9-48BB-49E5-8F01-60B8DC83CBAD}" type="pres">
      <dgm:prSet presAssocID="{A0C9CEC3-EB82-4AE9-9281-1CE3FAB4EFB8}" presName="childShape" presStyleCnt="0">
        <dgm:presLayoutVars>
          <dgm:chMax val="0"/>
          <dgm:chPref val="0"/>
        </dgm:presLayoutVars>
      </dgm:prSet>
      <dgm:spPr/>
    </dgm:pt>
    <dgm:pt modelId="{ADCFF15E-2285-483B-BD07-4804567623E5}" type="pres">
      <dgm:prSet presAssocID="{9C847E6D-16AB-4D1C-BBA2-E270657B1DFC}" presName="childComposite" presStyleCnt="0">
        <dgm:presLayoutVars>
          <dgm:chMax val="0"/>
          <dgm:chPref val="0"/>
        </dgm:presLayoutVars>
      </dgm:prSet>
      <dgm:spPr/>
    </dgm:pt>
    <dgm:pt modelId="{38F083C8-CEC9-4911-9C72-7573E46ECF84}" type="pres">
      <dgm:prSet presAssocID="{9C847E6D-16AB-4D1C-BBA2-E270657B1DFC}" presName="ChildAccent" presStyleLbl="solidFgAcc1" presStyleIdx="2" presStyleCnt="3"/>
      <dgm:spPr/>
    </dgm:pt>
    <dgm:pt modelId="{A68AC2D6-0E32-401B-B3AE-CE4299BCC6D3}" type="pres">
      <dgm:prSet presAssocID="{9C847E6D-16AB-4D1C-BBA2-E270657B1DFC}" presName="Child" presStyleLbl="revTx" presStyleIdx="5" presStyleCnt="6">
        <dgm:presLayoutVars>
          <dgm:chMax val="0"/>
          <dgm:chPref val="0"/>
          <dgm:bulletEnabled val="1"/>
        </dgm:presLayoutVars>
      </dgm:prSet>
      <dgm:spPr/>
      <dgm:t>
        <a:bodyPr/>
        <a:lstStyle/>
        <a:p>
          <a:endParaRPr lang="es-EC"/>
        </a:p>
      </dgm:t>
    </dgm:pt>
  </dgm:ptLst>
  <dgm:cxnLst>
    <dgm:cxn modelId="{59EC3151-54C1-44D9-B380-E05FC6A33FA2}" type="presOf" srcId="{A0C9CEC3-EB82-4AE9-9281-1CE3FAB4EFB8}" destId="{B1C146F2-719E-4D0A-BDBF-1F5F2FE4D5A4}" srcOrd="0" destOrd="0" presId="urn:microsoft.com/office/officeart/2008/layout/SquareAccentList"/>
    <dgm:cxn modelId="{13624924-DDA5-461B-9A8B-0304440398EA}" srcId="{AE73DE22-B1F1-4D26-876F-D4F14D9BB81A}" destId="{0A1AB1B2-7E1E-4D09-A08F-BB0745B5ACE1}" srcOrd="1" destOrd="0" parTransId="{AB8D6C19-3193-428C-BC1A-C50B93999B97}" sibTransId="{EBB63157-6363-4B8F-B9BE-763E62FFF474}"/>
    <dgm:cxn modelId="{7FF8D1EA-5CED-4CE8-96C4-6EDD16C74BA7}" srcId="{AE73DE22-B1F1-4D26-876F-D4F14D9BB81A}" destId="{9479AADD-137F-42D5-B355-6746419F1294}" srcOrd="0" destOrd="0" parTransId="{AD7AD5A3-232F-4021-9CC2-9D4C9F7EAE50}" sibTransId="{B09A4499-6C81-4743-8346-3FF458F64BE6}"/>
    <dgm:cxn modelId="{07DD2DB3-C511-42D7-9938-F32428F263A5}" type="presOf" srcId="{AE73DE22-B1F1-4D26-876F-D4F14D9BB81A}" destId="{EF62255E-9F2C-4FF9-9722-FEFDFAE6398D}" srcOrd="0" destOrd="0" presId="urn:microsoft.com/office/officeart/2008/layout/SquareAccentList"/>
    <dgm:cxn modelId="{571C20E9-068D-4C5B-8012-137D02E9B377}" srcId="{9479AADD-137F-42D5-B355-6746419F1294}" destId="{C50020B6-DD56-4022-A235-F91E86214F3D}" srcOrd="0" destOrd="0" parTransId="{A4402E1A-69E1-48E5-8CF6-0F69EAB626A7}" sibTransId="{1B09183F-68F7-4EB1-BA33-FACA6962E84C}"/>
    <dgm:cxn modelId="{9CE28749-B162-45A0-B079-EA5D3F5A455F}" srcId="{0A1AB1B2-7E1E-4D09-A08F-BB0745B5ACE1}" destId="{A96AC22E-CA92-47A2-8966-BD1D2004C276}" srcOrd="0" destOrd="0" parTransId="{B35ED3B8-FA21-4481-A10E-71373643CEDB}" sibTransId="{1401568D-7016-4B17-99C4-C38BA86CD04C}"/>
    <dgm:cxn modelId="{35AF2B56-0303-4812-B62F-AB6C528695C1}" type="presOf" srcId="{C50020B6-DD56-4022-A235-F91E86214F3D}" destId="{98FA8EE6-D696-4A95-A5AC-5574FD68D703}" srcOrd="0" destOrd="0" presId="urn:microsoft.com/office/officeart/2008/layout/SquareAccentList"/>
    <dgm:cxn modelId="{C248D271-5EE7-445C-95A6-DB770BC5231E}" type="presOf" srcId="{9479AADD-137F-42D5-B355-6746419F1294}" destId="{C78A15C4-2CCD-48E0-8974-DA774722DC7A}" srcOrd="0" destOrd="0" presId="urn:microsoft.com/office/officeart/2008/layout/SquareAccentList"/>
    <dgm:cxn modelId="{18B912C5-403B-4500-A9C4-818B4AC33D63}" type="presOf" srcId="{A96AC22E-CA92-47A2-8966-BD1D2004C276}" destId="{9C89C40B-44A1-44A3-9D44-256EB5C4DB56}" srcOrd="0" destOrd="0" presId="urn:microsoft.com/office/officeart/2008/layout/SquareAccentList"/>
    <dgm:cxn modelId="{387672EA-8C09-44FC-8337-62740616A1FE}" type="presOf" srcId="{9C847E6D-16AB-4D1C-BBA2-E270657B1DFC}" destId="{A68AC2D6-0E32-401B-B3AE-CE4299BCC6D3}" srcOrd="0" destOrd="0" presId="urn:microsoft.com/office/officeart/2008/layout/SquareAccentList"/>
    <dgm:cxn modelId="{F7212A9A-9C64-4D56-B5D0-0D9BB54784CD}" srcId="{AE73DE22-B1F1-4D26-876F-D4F14D9BB81A}" destId="{A0C9CEC3-EB82-4AE9-9281-1CE3FAB4EFB8}" srcOrd="2" destOrd="0" parTransId="{8E056383-606F-400F-89B8-89180CABF442}" sibTransId="{D9515132-12A6-49D9-A13C-143971A12346}"/>
    <dgm:cxn modelId="{B5B4748B-EB9A-4C5F-BD1E-65A0C54CB1CD}" srcId="{A0C9CEC3-EB82-4AE9-9281-1CE3FAB4EFB8}" destId="{9C847E6D-16AB-4D1C-BBA2-E270657B1DFC}" srcOrd="0" destOrd="0" parTransId="{8956DAE4-222E-4DF7-BD48-D8ECE5CA9F7A}" sibTransId="{A5588AB2-2E59-4C0F-865E-F8F7929353A0}"/>
    <dgm:cxn modelId="{41762726-83E9-43EE-A3FD-FDDC40D62FDA}" type="presOf" srcId="{0A1AB1B2-7E1E-4D09-A08F-BB0745B5ACE1}" destId="{85C27A60-BF66-4D27-8CCA-D7F1EAC10246}" srcOrd="0" destOrd="0" presId="urn:microsoft.com/office/officeart/2008/layout/SquareAccentList"/>
    <dgm:cxn modelId="{79F9DCD0-9D6E-48BA-B10C-C0CC956EE38A}" type="presParOf" srcId="{EF62255E-9F2C-4FF9-9722-FEFDFAE6398D}" destId="{B5422D75-7745-4FD9-BC58-F821AB25BA42}" srcOrd="0" destOrd="0" presId="urn:microsoft.com/office/officeart/2008/layout/SquareAccentList"/>
    <dgm:cxn modelId="{80B8F3D7-90F3-4105-AFD4-022682284033}" type="presParOf" srcId="{B5422D75-7745-4FD9-BC58-F821AB25BA42}" destId="{D765DE17-F152-4824-918A-3F8302759258}" srcOrd="0" destOrd="0" presId="urn:microsoft.com/office/officeart/2008/layout/SquareAccentList"/>
    <dgm:cxn modelId="{A5CF5498-D36A-4445-B1A2-1166E09FAF66}" type="presParOf" srcId="{D765DE17-F152-4824-918A-3F8302759258}" destId="{49CB5347-7BA6-4FC6-A9EB-A1359949B406}" srcOrd="0" destOrd="0" presId="urn:microsoft.com/office/officeart/2008/layout/SquareAccentList"/>
    <dgm:cxn modelId="{4B991519-5AAB-485C-ACBD-3547F8F63D78}" type="presParOf" srcId="{D765DE17-F152-4824-918A-3F8302759258}" destId="{2DAA9242-7771-48E7-A380-6B2F9C93E61C}" srcOrd="1" destOrd="0" presId="urn:microsoft.com/office/officeart/2008/layout/SquareAccentList"/>
    <dgm:cxn modelId="{75C556FB-DDAD-42D6-8763-93196D042222}" type="presParOf" srcId="{D765DE17-F152-4824-918A-3F8302759258}" destId="{C78A15C4-2CCD-48E0-8974-DA774722DC7A}" srcOrd="2" destOrd="0" presId="urn:microsoft.com/office/officeart/2008/layout/SquareAccentList"/>
    <dgm:cxn modelId="{D2179838-47E1-472C-A7E6-5B5DDC94BD83}" type="presParOf" srcId="{B5422D75-7745-4FD9-BC58-F821AB25BA42}" destId="{0C5D392D-58D2-44E3-8B14-DB7F6C80F657}" srcOrd="1" destOrd="0" presId="urn:microsoft.com/office/officeart/2008/layout/SquareAccentList"/>
    <dgm:cxn modelId="{0BAEDF16-98C8-43C1-9F6A-E224A43A9061}" type="presParOf" srcId="{0C5D392D-58D2-44E3-8B14-DB7F6C80F657}" destId="{07A9BEF5-B5A7-4F8E-A7C6-BE1CD6BF1F1A}" srcOrd="0" destOrd="0" presId="urn:microsoft.com/office/officeart/2008/layout/SquareAccentList"/>
    <dgm:cxn modelId="{B1D7B545-04C1-4477-BE7D-38C8133F273C}" type="presParOf" srcId="{07A9BEF5-B5A7-4F8E-A7C6-BE1CD6BF1F1A}" destId="{DF1A00DD-A999-4CC6-905F-F4CE688C8CD6}" srcOrd="0" destOrd="0" presId="urn:microsoft.com/office/officeart/2008/layout/SquareAccentList"/>
    <dgm:cxn modelId="{AA8A5B9F-3725-4905-AAAE-7E531F963FC4}" type="presParOf" srcId="{07A9BEF5-B5A7-4F8E-A7C6-BE1CD6BF1F1A}" destId="{98FA8EE6-D696-4A95-A5AC-5574FD68D703}" srcOrd="1" destOrd="0" presId="urn:microsoft.com/office/officeart/2008/layout/SquareAccentList"/>
    <dgm:cxn modelId="{CDB6E904-F156-4D71-B757-3D6A9F562F09}" type="presParOf" srcId="{EF62255E-9F2C-4FF9-9722-FEFDFAE6398D}" destId="{6F0DAD71-AFF4-4BE0-90DD-7BFD4E0CE118}" srcOrd="1" destOrd="0" presId="urn:microsoft.com/office/officeart/2008/layout/SquareAccentList"/>
    <dgm:cxn modelId="{6D3333F6-FA0A-494E-A2B5-269C0021037E}" type="presParOf" srcId="{6F0DAD71-AFF4-4BE0-90DD-7BFD4E0CE118}" destId="{1DEAC261-E951-43B1-B804-1D2776A0BCEB}" srcOrd="0" destOrd="0" presId="urn:microsoft.com/office/officeart/2008/layout/SquareAccentList"/>
    <dgm:cxn modelId="{5179CF6A-45FC-4654-A524-2F234C366CE8}" type="presParOf" srcId="{1DEAC261-E951-43B1-B804-1D2776A0BCEB}" destId="{0EB0EBE1-18F5-4ACD-8C09-86F2CE0EA2BF}" srcOrd="0" destOrd="0" presId="urn:microsoft.com/office/officeart/2008/layout/SquareAccentList"/>
    <dgm:cxn modelId="{DCF58843-BE2B-400A-B1C2-4F20FB7BEFC2}" type="presParOf" srcId="{1DEAC261-E951-43B1-B804-1D2776A0BCEB}" destId="{65DFF9A6-C13E-4420-99BF-A21CC40E815F}" srcOrd="1" destOrd="0" presId="urn:microsoft.com/office/officeart/2008/layout/SquareAccentList"/>
    <dgm:cxn modelId="{78E3F71D-517C-4128-A04B-AE17CB672143}" type="presParOf" srcId="{1DEAC261-E951-43B1-B804-1D2776A0BCEB}" destId="{85C27A60-BF66-4D27-8CCA-D7F1EAC10246}" srcOrd="2" destOrd="0" presId="urn:microsoft.com/office/officeart/2008/layout/SquareAccentList"/>
    <dgm:cxn modelId="{3E54F2D7-98BB-49DE-B903-D959B65BB2C1}" type="presParOf" srcId="{6F0DAD71-AFF4-4BE0-90DD-7BFD4E0CE118}" destId="{A5991A5C-9E0B-467A-A637-14FDE4667103}" srcOrd="1" destOrd="0" presId="urn:microsoft.com/office/officeart/2008/layout/SquareAccentList"/>
    <dgm:cxn modelId="{49C51A36-9765-48A0-ABFF-F9A33C3B9B31}" type="presParOf" srcId="{A5991A5C-9E0B-467A-A637-14FDE4667103}" destId="{455DFA6E-48B4-41D4-88F5-A7A49040DD30}" srcOrd="0" destOrd="0" presId="urn:microsoft.com/office/officeart/2008/layout/SquareAccentList"/>
    <dgm:cxn modelId="{D688CC14-08D5-417C-8574-3DC18D548D6D}" type="presParOf" srcId="{455DFA6E-48B4-41D4-88F5-A7A49040DD30}" destId="{4C540F28-5D64-4132-86C9-DE518244E90E}" srcOrd="0" destOrd="0" presId="urn:microsoft.com/office/officeart/2008/layout/SquareAccentList"/>
    <dgm:cxn modelId="{798EE5D7-B6A6-4B0D-ADE5-FEC6BE271FAB}" type="presParOf" srcId="{455DFA6E-48B4-41D4-88F5-A7A49040DD30}" destId="{9C89C40B-44A1-44A3-9D44-256EB5C4DB56}" srcOrd="1" destOrd="0" presId="urn:microsoft.com/office/officeart/2008/layout/SquareAccentList"/>
    <dgm:cxn modelId="{2A0594D7-37E5-46EE-A6F6-7FF8A1599ED1}" type="presParOf" srcId="{EF62255E-9F2C-4FF9-9722-FEFDFAE6398D}" destId="{E9A66A73-2FE9-4D04-A74E-48FF75B6185E}" srcOrd="2" destOrd="0" presId="urn:microsoft.com/office/officeart/2008/layout/SquareAccentList"/>
    <dgm:cxn modelId="{44717F24-555D-49CC-AF9C-6EF3B6C90EE0}" type="presParOf" srcId="{E9A66A73-2FE9-4D04-A74E-48FF75B6185E}" destId="{711B4E6E-0B3B-4193-968A-2E03871A76E7}" srcOrd="0" destOrd="0" presId="urn:microsoft.com/office/officeart/2008/layout/SquareAccentList"/>
    <dgm:cxn modelId="{6FCB87E4-3129-4C0B-B61C-5EAA3B21C6EC}" type="presParOf" srcId="{711B4E6E-0B3B-4193-968A-2E03871A76E7}" destId="{92BBF536-6746-47E8-9BA4-65954E624519}" srcOrd="0" destOrd="0" presId="urn:microsoft.com/office/officeart/2008/layout/SquareAccentList"/>
    <dgm:cxn modelId="{E42A7730-814E-4DB7-98E9-F5660890AD46}" type="presParOf" srcId="{711B4E6E-0B3B-4193-968A-2E03871A76E7}" destId="{38E3821C-9864-4EE0-BD54-800A19294FEE}" srcOrd="1" destOrd="0" presId="urn:microsoft.com/office/officeart/2008/layout/SquareAccentList"/>
    <dgm:cxn modelId="{B704B0DD-4E1A-42F8-8BA6-F6359BE61275}" type="presParOf" srcId="{711B4E6E-0B3B-4193-968A-2E03871A76E7}" destId="{B1C146F2-719E-4D0A-BDBF-1F5F2FE4D5A4}" srcOrd="2" destOrd="0" presId="urn:microsoft.com/office/officeart/2008/layout/SquareAccentList"/>
    <dgm:cxn modelId="{DA1DD19D-127F-44E4-BCAA-8C6AAB0BEEB3}" type="presParOf" srcId="{E9A66A73-2FE9-4D04-A74E-48FF75B6185E}" destId="{6BFCA2C9-48BB-49E5-8F01-60B8DC83CBAD}" srcOrd="1" destOrd="0" presId="urn:microsoft.com/office/officeart/2008/layout/SquareAccentList"/>
    <dgm:cxn modelId="{FA9464A3-FFAA-4609-A1F0-D2B459551EA2}" type="presParOf" srcId="{6BFCA2C9-48BB-49E5-8F01-60B8DC83CBAD}" destId="{ADCFF15E-2285-483B-BD07-4804567623E5}" srcOrd="0" destOrd="0" presId="urn:microsoft.com/office/officeart/2008/layout/SquareAccentList"/>
    <dgm:cxn modelId="{AD9827AC-D162-461D-9B75-F730883836DD}" type="presParOf" srcId="{ADCFF15E-2285-483B-BD07-4804567623E5}" destId="{38F083C8-CEC9-4911-9C72-7573E46ECF84}" srcOrd="0" destOrd="0" presId="urn:microsoft.com/office/officeart/2008/layout/SquareAccentList"/>
    <dgm:cxn modelId="{8248DF3C-6664-4530-B72E-EFE041508F38}" type="presParOf" srcId="{ADCFF15E-2285-483B-BD07-4804567623E5}" destId="{A68AC2D6-0E32-401B-B3AE-CE4299BCC6D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3DE22-B1F1-4D26-876F-D4F14D9BB81A}"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s-ES"/>
        </a:p>
      </dgm:t>
    </dgm:pt>
    <dgm:pt modelId="{3BD8BCE3-3B04-4B4A-B1FF-8AFBC95309FC}">
      <dgm:prSet phldrT="[Texto]" custT="1"/>
      <dgm:spPr/>
      <dgm:t>
        <a:bodyPr/>
        <a:lstStyle/>
        <a:p>
          <a:r>
            <a:rPr lang="es-ES" sz="1400" dirty="0" smtClean="0">
              <a:latin typeface="Arial" panose="020B0604020202020204" pitchFamily="34" charset="0"/>
              <a:cs typeface="Arial" panose="020B0604020202020204" pitchFamily="34" charset="0"/>
            </a:rPr>
            <a:t>Juicio de expertos</a:t>
          </a:r>
          <a:endParaRPr lang="es-ES" sz="1400" dirty="0">
            <a:latin typeface="Arial" panose="020B0604020202020204" pitchFamily="34" charset="0"/>
            <a:cs typeface="Arial" panose="020B0604020202020204" pitchFamily="34" charset="0"/>
          </a:endParaRPr>
        </a:p>
      </dgm:t>
    </dgm:pt>
    <dgm:pt modelId="{B1703EAA-CCF1-48E9-8431-D741691129DE}" type="parTrans" cxnId="{DC8A0F3E-9885-443E-A940-B2E090B81294}">
      <dgm:prSet/>
      <dgm:spPr/>
      <dgm:t>
        <a:bodyPr/>
        <a:lstStyle/>
        <a:p>
          <a:endParaRPr lang="es-ES"/>
        </a:p>
      </dgm:t>
    </dgm:pt>
    <dgm:pt modelId="{8F9E10FD-360E-4466-8C26-43585DFA351B}" type="sibTrans" cxnId="{DC8A0F3E-9885-443E-A940-B2E090B81294}">
      <dgm:prSet/>
      <dgm:spPr/>
      <dgm:t>
        <a:bodyPr/>
        <a:lstStyle/>
        <a:p>
          <a:endParaRPr lang="es-ES"/>
        </a:p>
      </dgm:t>
    </dgm:pt>
    <dgm:pt modelId="{2C3C4A4F-2F66-4E3C-82EF-F48942694A88}">
      <dgm:prSet phldrT="[Texto]" custT="1"/>
      <dgm:spPr/>
      <dgm:t>
        <a:bodyPr/>
        <a:lstStyle/>
        <a:p>
          <a:r>
            <a:rPr lang="es-ES" sz="1600" b="1" dirty="0" smtClean="0">
              <a:latin typeface="Arial" panose="020B0604020202020204" pitchFamily="34" charset="0"/>
              <a:cs typeface="Arial" panose="020B0604020202020204" pitchFamily="34" charset="0"/>
            </a:rPr>
            <a:t>Técnica</a:t>
          </a:r>
          <a:endParaRPr lang="es-ES" sz="1600" b="1" dirty="0">
            <a:latin typeface="Arial" panose="020B0604020202020204" pitchFamily="34" charset="0"/>
            <a:cs typeface="Arial" panose="020B0604020202020204" pitchFamily="34" charset="0"/>
          </a:endParaRPr>
        </a:p>
      </dgm:t>
    </dgm:pt>
    <dgm:pt modelId="{818BF2EE-D657-40C5-8BD8-7160244F5A64}" type="parTrans" cxnId="{28ACA13F-A47D-4181-BDF1-E34DD3E8E0D1}">
      <dgm:prSet/>
      <dgm:spPr/>
      <dgm:t>
        <a:bodyPr/>
        <a:lstStyle/>
        <a:p>
          <a:endParaRPr lang="es-ES"/>
        </a:p>
      </dgm:t>
    </dgm:pt>
    <dgm:pt modelId="{94DBADE6-EFA4-4387-B1BB-BDD5C99752FA}" type="sibTrans" cxnId="{28ACA13F-A47D-4181-BDF1-E34DD3E8E0D1}">
      <dgm:prSet/>
      <dgm:spPr/>
      <dgm:t>
        <a:bodyPr/>
        <a:lstStyle/>
        <a:p>
          <a:endParaRPr lang="es-ES"/>
        </a:p>
      </dgm:t>
    </dgm:pt>
    <dgm:pt modelId="{A1AD5A83-5A8A-4D27-BA2E-3FF361D642AC}">
      <dgm:prSet phldrT="[Texto]" custT="1"/>
      <dgm:spPr/>
      <dgm:t>
        <a:bodyPr/>
        <a:lstStyle/>
        <a:p>
          <a:r>
            <a:rPr lang="es-ES" sz="1400" dirty="0" smtClean="0">
              <a:latin typeface="Arial" panose="020B0604020202020204" pitchFamily="34" charset="0"/>
              <a:cs typeface="Arial" panose="020B0604020202020204" pitchFamily="34" charset="0"/>
            </a:rPr>
            <a:t>Encuesta, Cuestionario preguntas cerradas escala Likert</a:t>
          </a:r>
          <a:endParaRPr lang="es-ES" sz="1400" dirty="0">
            <a:latin typeface="Arial" panose="020B0604020202020204" pitchFamily="34" charset="0"/>
            <a:cs typeface="Arial" panose="020B0604020202020204" pitchFamily="34" charset="0"/>
          </a:endParaRPr>
        </a:p>
      </dgm:t>
    </dgm:pt>
    <dgm:pt modelId="{CFA95A3C-8F3B-4CB9-8DA4-E1ABB0713FB7}" type="parTrans" cxnId="{2F35244E-1330-4390-A40D-710561503A72}">
      <dgm:prSet/>
      <dgm:spPr/>
      <dgm:t>
        <a:bodyPr/>
        <a:lstStyle/>
        <a:p>
          <a:endParaRPr lang="es-ES"/>
        </a:p>
      </dgm:t>
    </dgm:pt>
    <dgm:pt modelId="{EA8D7304-8CCE-4E87-8A49-DC9F4AC04DAC}" type="sibTrans" cxnId="{2F35244E-1330-4390-A40D-710561503A72}">
      <dgm:prSet/>
      <dgm:spPr/>
      <dgm:t>
        <a:bodyPr/>
        <a:lstStyle/>
        <a:p>
          <a:endParaRPr lang="es-ES"/>
        </a:p>
      </dgm:t>
    </dgm:pt>
    <dgm:pt modelId="{1821BA61-795F-4AFD-8D05-3DA245D21318}">
      <dgm:prSet phldrT="[Texto]" custT="1"/>
      <dgm:spPr/>
      <dgm:t>
        <a:bodyPr/>
        <a:lstStyle/>
        <a:p>
          <a:r>
            <a:rPr lang="es-ES" sz="1600" b="1" dirty="0" smtClean="0">
              <a:latin typeface="Arial" panose="020B0604020202020204" pitchFamily="34" charset="0"/>
              <a:cs typeface="Arial" panose="020B0604020202020204" pitchFamily="34" charset="0"/>
            </a:rPr>
            <a:t>Correlación</a:t>
          </a:r>
          <a:endParaRPr lang="es-ES" sz="1600" b="1" dirty="0">
            <a:latin typeface="Arial" panose="020B0604020202020204" pitchFamily="34" charset="0"/>
            <a:cs typeface="Arial" panose="020B0604020202020204" pitchFamily="34" charset="0"/>
          </a:endParaRPr>
        </a:p>
      </dgm:t>
    </dgm:pt>
    <dgm:pt modelId="{0A61BBF8-CB77-49D5-A4EC-87F1D196BC7D}" type="parTrans" cxnId="{4C9E5A07-93A7-4D62-83DD-63349C595833}">
      <dgm:prSet/>
      <dgm:spPr/>
      <dgm:t>
        <a:bodyPr/>
        <a:lstStyle/>
        <a:p>
          <a:endParaRPr lang="es-ES"/>
        </a:p>
      </dgm:t>
    </dgm:pt>
    <dgm:pt modelId="{3D3E4BF6-FE2C-4921-8436-50BEABC1640E}" type="sibTrans" cxnId="{4C9E5A07-93A7-4D62-83DD-63349C595833}">
      <dgm:prSet/>
      <dgm:spPr/>
      <dgm:t>
        <a:bodyPr/>
        <a:lstStyle/>
        <a:p>
          <a:endParaRPr lang="es-ES"/>
        </a:p>
      </dgm:t>
    </dgm:pt>
    <dgm:pt modelId="{841855BB-AD94-44EF-9689-20BA4AFC43ED}">
      <dgm:prSet phldrT="[Texto]" custT="1"/>
      <dgm:spPr/>
      <dgm:t>
        <a:bodyPr/>
        <a:lstStyle/>
        <a:p>
          <a:r>
            <a:rPr lang="es-ES" sz="1400" dirty="0" smtClean="0">
              <a:latin typeface="Arial" panose="020B0604020202020204" pitchFamily="34" charset="0"/>
              <a:cs typeface="Arial" panose="020B0604020202020204" pitchFamily="34" charset="0"/>
            </a:rPr>
            <a:t>Coeficiente de Correlación de Pearson (entre -1 y +1)</a:t>
          </a:r>
          <a:endParaRPr lang="es-ES" sz="1400" dirty="0">
            <a:latin typeface="Arial" panose="020B0604020202020204" pitchFamily="34" charset="0"/>
            <a:cs typeface="Arial" panose="020B0604020202020204" pitchFamily="34" charset="0"/>
          </a:endParaRPr>
        </a:p>
      </dgm:t>
    </dgm:pt>
    <dgm:pt modelId="{0A9F8F07-8881-45EF-A33A-59ABF93AC2C8}" type="parTrans" cxnId="{A047F85E-F908-436A-AAFF-D8067F0FE766}">
      <dgm:prSet/>
      <dgm:spPr/>
      <dgm:t>
        <a:bodyPr/>
        <a:lstStyle/>
        <a:p>
          <a:endParaRPr lang="es-ES"/>
        </a:p>
      </dgm:t>
    </dgm:pt>
    <dgm:pt modelId="{28B28AE9-ED6D-48FD-9C86-62ED227E7BF2}" type="sibTrans" cxnId="{A047F85E-F908-436A-AAFF-D8067F0FE766}">
      <dgm:prSet/>
      <dgm:spPr/>
      <dgm:t>
        <a:bodyPr/>
        <a:lstStyle/>
        <a:p>
          <a:endParaRPr lang="es-ES"/>
        </a:p>
      </dgm:t>
    </dgm:pt>
    <dgm:pt modelId="{9ED78F44-CFC9-4D05-A14B-BC28CC78E9AA}">
      <dgm:prSet phldrT="[Texto]" custT="1"/>
      <dgm:spPr/>
      <dgm:t>
        <a:bodyPr/>
        <a:lstStyle/>
        <a:p>
          <a:r>
            <a:rPr lang="es-ES" sz="1600" b="1" dirty="0" smtClean="0">
              <a:latin typeface="Arial" panose="020B0604020202020204" pitchFamily="34" charset="0"/>
              <a:cs typeface="Arial" panose="020B0604020202020204" pitchFamily="34" charset="0"/>
            </a:rPr>
            <a:t>Validación</a:t>
          </a:r>
          <a:endParaRPr lang="es-ES" sz="1400" b="1" dirty="0">
            <a:latin typeface="Arial" panose="020B0604020202020204" pitchFamily="34" charset="0"/>
            <a:cs typeface="Arial" panose="020B0604020202020204" pitchFamily="34" charset="0"/>
          </a:endParaRPr>
        </a:p>
      </dgm:t>
    </dgm:pt>
    <dgm:pt modelId="{A59896DD-8B15-4758-B2BE-31654C781061}" type="parTrans" cxnId="{F7561058-1D3A-496E-86DA-3CC7E6563444}">
      <dgm:prSet/>
      <dgm:spPr/>
      <dgm:t>
        <a:bodyPr/>
        <a:lstStyle/>
        <a:p>
          <a:endParaRPr lang="es-ES"/>
        </a:p>
      </dgm:t>
    </dgm:pt>
    <dgm:pt modelId="{96F48CF0-5D39-4ADF-8827-C024F61C4604}" type="sibTrans" cxnId="{F7561058-1D3A-496E-86DA-3CC7E6563444}">
      <dgm:prSet/>
      <dgm:spPr/>
      <dgm:t>
        <a:bodyPr/>
        <a:lstStyle/>
        <a:p>
          <a:endParaRPr lang="es-ES"/>
        </a:p>
      </dgm:t>
    </dgm:pt>
    <dgm:pt modelId="{BC29A5CA-DF58-4D53-B7CF-035EC0E44131}" type="pres">
      <dgm:prSet presAssocID="{AE73DE22-B1F1-4D26-876F-D4F14D9BB81A}" presName="layout" presStyleCnt="0">
        <dgm:presLayoutVars>
          <dgm:chMax/>
          <dgm:chPref/>
          <dgm:dir/>
          <dgm:resizeHandles/>
        </dgm:presLayoutVars>
      </dgm:prSet>
      <dgm:spPr/>
      <dgm:t>
        <a:bodyPr/>
        <a:lstStyle/>
        <a:p>
          <a:endParaRPr lang="es-EC"/>
        </a:p>
      </dgm:t>
    </dgm:pt>
    <dgm:pt modelId="{CFFE86F2-049E-43B0-89B0-E78E5A9F95FF}" type="pres">
      <dgm:prSet presAssocID="{2C3C4A4F-2F66-4E3C-82EF-F48942694A88}" presName="root" presStyleCnt="0">
        <dgm:presLayoutVars>
          <dgm:chMax/>
          <dgm:chPref/>
        </dgm:presLayoutVars>
      </dgm:prSet>
      <dgm:spPr/>
      <dgm:t>
        <a:bodyPr/>
        <a:lstStyle/>
        <a:p>
          <a:endParaRPr lang="es-EC"/>
        </a:p>
      </dgm:t>
    </dgm:pt>
    <dgm:pt modelId="{F11C62CD-97F6-4B22-845A-9F2CEE316C15}" type="pres">
      <dgm:prSet presAssocID="{2C3C4A4F-2F66-4E3C-82EF-F48942694A88}" presName="rootComposite" presStyleCnt="0">
        <dgm:presLayoutVars/>
      </dgm:prSet>
      <dgm:spPr/>
      <dgm:t>
        <a:bodyPr/>
        <a:lstStyle/>
        <a:p>
          <a:endParaRPr lang="es-EC"/>
        </a:p>
      </dgm:t>
    </dgm:pt>
    <dgm:pt modelId="{1E722DD2-ACC9-4D38-AD35-458391B9452A}" type="pres">
      <dgm:prSet presAssocID="{2C3C4A4F-2F66-4E3C-82EF-F48942694A88}" presName="ParentAccent" presStyleLbl="alignNode1" presStyleIdx="0" presStyleCnt="3"/>
      <dgm:spPr/>
      <dgm:t>
        <a:bodyPr/>
        <a:lstStyle/>
        <a:p>
          <a:endParaRPr lang="es-EC"/>
        </a:p>
      </dgm:t>
    </dgm:pt>
    <dgm:pt modelId="{B403ED33-8B40-45C2-8FF4-8EA71CDAB790}" type="pres">
      <dgm:prSet presAssocID="{2C3C4A4F-2F66-4E3C-82EF-F48942694A88}" presName="ParentSmallAccent" presStyleLbl="fgAcc1" presStyleIdx="0" presStyleCnt="3"/>
      <dgm:spPr/>
      <dgm:t>
        <a:bodyPr/>
        <a:lstStyle/>
        <a:p>
          <a:endParaRPr lang="es-EC"/>
        </a:p>
      </dgm:t>
    </dgm:pt>
    <dgm:pt modelId="{E804BBBD-FF2D-4190-8338-70AE7F6E2FDE}" type="pres">
      <dgm:prSet presAssocID="{2C3C4A4F-2F66-4E3C-82EF-F48942694A88}" presName="Parent" presStyleLbl="revTx" presStyleIdx="0" presStyleCnt="6" custLinFactNeighborX="8052" custLinFactNeighborY="94619">
        <dgm:presLayoutVars>
          <dgm:chMax/>
          <dgm:chPref val="4"/>
          <dgm:bulletEnabled val="1"/>
        </dgm:presLayoutVars>
      </dgm:prSet>
      <dgm:spPr/>
      <dgm:t>
        <a:bodyPr/>
        <a:lstStyle/>
        <a:p>
          <a:endParaRPr lang="es-EC"/>
        </a:p>
      </dgm:t>
    </dgm:pt>
    <dgm:pt modelId="{9D05BC24-76AB-4ACD-BFDF-C0F94BBC348D}" type="pres">
      <dgm:prSet presAssocID="{2C3C4A4F-2F66-4E3C-82EF-F48942694A88}" presName="childShape" presStyleCnt="0">
        <dgm:presLayoutVars>
          <dgm:chMax val="0"/>
          <dgm:chPref val="0"/>
        </dgm:presLayoutVars>
      </dgm:prSet>
      <dgm:spPr/>
      <dgm:t>
        <a:bodyPr/>
        <a:lstStyle/>
        <a:p>
          <a:endParaRPr lang="es-EC"/>
        </a:p>
      </dgm:t>
    </dgm:pt>
    <dgm:pt modelId="{E90583AB-1E29-486E-B433-3863B460389F}" type="pres">
      <dgm:prSet presAssocID="{A1AD5A83-5A8A-4D27-BA2E-3FF361D642AC}" presName="childComposite" presStyleCnt="0">
        <dgm:presLayoutVars>
          <dgm:chMax val="0"/>
          <dgm:chPref val="0"/>
        </dgm:presLayoutVars>
      </dgm:prSet>
      <dgm:spPr/>
      <dgm:t>
        <a:bodyPr/>
        <a:lstStyle/>
        <a:p>
          <a:endParaRPr lang="es-EC"/>
        </a:p>
      </dgm:t>
    </dgm:pt>
    <dgm:pt modelId="{052555E0-A39C-4192-A11D-FECC8DB10F7F}" type="pres">
      <dgm:prSet presAssocID="{A1AD5A83-5A8A-4D27-BA2E-3FF361D642AC}" presName="ChildAccent" presStyleLbl="solidFgAcc1" presStyleIdx="0" presStyleCnt="3"/>
      <dgm:spPr/>
      <dgm:t>
        <a:bodyPr/>
        <a:lstStyle/>
        <a:p>
          <a:endParaRPr lang="es-EC"/>
        </a:p>
      </dgm:t>
    </dgm:pt>
    <dgm:pt modelId="{2684ED42-2913-48A0-89BB-47647AC1D9A5}" type="pres">
      <dgm:prSet presAssocID="{A1AD5A83-5A8A-4D27-BA2E-3FF361D642AC}" presName="Child" presStyleLbl="revTx" presStyleIdx="1" presStyleCnt="6">
        <dgm:presLayoutVars>
          <dgm:chMax val="0"/>
          <dgm:chPref val="0"/>
          <dgm:bulletEnabled val="1"/>
        </dgm:presLayoutVars>
      </dgm:prSet>
      <dgm:spPr/>
      <dgm:t>
        <a:bodyPr/>
        <a:lstStyle/>
        <a:p>
          <a:endParaRPr lang="es-EC"/>
        </a:p>
      </dgm:t>
    </dgm:pt>
    <dgm:pt modelId="{9D8FD447-008E-4DD0-8B46-568111609470}" type="pres">
      <dgm:prSet presAssocID="{1821BA61-795F-4AFD-8D05-3DA245D21318}" presName="root" presStyleCnt="0">
        <dgm:presLayoutVars>
          <dgm:chMax/>
          <dgm:chPref/>
        </dgm:presLayoutVars>
      </dgm:prSet>
      <dgm:spPr/>
      <dgm:t>
        <a:bodyPr/>
        <a:lstStyle/>
        <a:p>
          <a:endParaRPr lang="es-EC"/>
        </a:p>
      </dgm:t>
    </dgm:pt>
    <dgm:pt modelId="{F6E96B5F-9EC7-4B00-8237-FAE374A553CE}" type="pres">
      <dgm:prSet presAssocID="{1821BA61-795F-4AFD-8D05-3DA245D21318}" presName="rootComposite" presStyleCnt="0">
        <dgm:presLayoutVars/>
      </dgm:prSet>
      <dgm:spPr/>
      <dgm:t>
        <a:bodyPr/>
        <a:lstStyle/>
        <a:p>
          <a:endParaRPr lang="es-EC"/>
        </a:p>
      </dgm:t>
    </dgm:pt>
    <dgm:pt modelId="{0086F004-0F98-4690-8B77-C0D2E1DDF80E}" type="pres">
      <dgm:prSet presAssocID="{1821BA61-795F-4AFD-8D05-3DA245D21318}" presName="ParentAccent" presStyleLbl="alignNode1" presStyleIdx="1" presStyleCnt="3"/>
      <dgm:spPr/>
      <dgm:t>
        <a:bodyPr/>
        <a:lstStyle/>
        <a:p>
          <a:endParaRPr lang="es-EC"/>
        </a:p>
      </dgm:t>
    </dgm:pt>
    <dgm:pt modelId="{1D7E38C5-3F27-4512-B44A-EE5068E47F1B}" type="pres">
      <dgm:prSet presAssocID="{1821BA61-795F-4AFD-8D05-3DA245D21318}" presName="ParentSmallAccent" presStyleLbl="fgAcc1" presStyleIdx="1" presStyleCnt="3"/>
      <dgm:spPr/>
      <dgm:t>
        <a:bodyPr/>
        <a:lstStyle/>
        <a:p>
          <a:endParaRPr lang="es-EC"/>
        </a:p>
      </dgm:t>
    </dgm:pt>
    <dgm:pt modelId="{526D1FB1-2EAB-484C-B4F6-7A9758B9F2B9}" type="pres">
      <dgm:prSet presAssocID="{1821BA61-795F-4AFD-8D05-3DA245D21318}" presName="Parent" presStyleLbl="revTx" presStyleIdx="2" presStyleCnt="6" custLinFactNeighborX="8430" custLinFactNeighborY="94754">
        <dgm:presLayoutVars>
          <dgm:chMax/>
          <dgm:chPref val="4"/>
          <dgm:bulletEnabled val="1"/>
        </dgm:presLayoutVars>
      </dgm:prSet>
      <dgm:spPr/>
      <dgm:t>
        <a:bodyPr/>
        <a:lstStyle/>
        <a:p>
          <a:endParaRPr lang="es-EC"/>
        </a:p>
      </dgm:t>
    </dgm:pt>
    <dgm:pt modelId="{CCEED5C8-FA34-4212-8E29-1D5A93728791}" type="pres">
      <dgm:prSet presAssocID="{1821BA61-795F-4AFD-8D05-3DA245D21318}" presName="childShape" presStyleCnt="0">
        <dgm:presLayoutVars>
          <dgm:chMax val="0"/>
          <dgm:chPref val="0"/>
        </dgm:presLayoutVars>
      </dgm:prSet>
      <dgm:spPr/>
      <dgm:t>
        <a:bodyPr/>
        <a:lstStyle/>
        <a:p>
          <a:endParaRPr lang="es-EC"/>
        </a:p>
      </dgm:t>
    </dgm:pt>
    <dgm:pt modelId="{7360C9F4-6928-41B2-85CA-8A857883A2A4}" type="pres">
      <dgm:prSet presAssocID="{841855BB-AD94-44EF-9689-20BA4AFC43ED}" presName="childComposite" presStyleCnt="0">
        <dgm:presLayoutVars>
          <dgm:chMax val="0"/>
          <dgm:chPref val="0"/>
        </dgm:presLayoutVars>
      </dgm:prSet>
      <dgm:spPr/>
      <dgm:t>
        <a:bodyPr/>
        <a:lstStyle/>
        <a:p>
          <a:endParaRPr lang="es-EC"/>
        </a:p>
      </dgm:t>
    </dgm:pt>
    <dgm:pt modelId="{EB49202C-8999-4228-872B-62F5F87F6F6B}" type="pres">
      <dgm:prSet presAssocID="{841855BB-AD94-44EF-9689-20BA4AFC43ED}" presName="ChildAccent" presStyleLbl="solidFgAcc1" presStyleIdx="1" presStyleCnt="3"/>
      <dgm:spPr/>
      <dgm:t>
        <a:bodyPr/>
        <a:lstStyle/>
        <a:p>
          <a:endParaRPr lang="es-EC"/>
        </a:p>
      </dgm:t>
    </dgm:pt>
    <dgm:pt modelId="{0FA59041-DA51-4EDE-B34F-CF2F34024E45}" type="pres">
      <dgm:prSet presAssocID="{841855BB-AD94-44EF-9689-20BA4AFC43ED}" presName="Child" presStyleLbl="revTx" presStyleIdx="3" presStyleCnt="6">
        <dgm:presLayoutVars>
          <dgm:chMax val="0"/>
          <dgm:chPref val="0"/>
          <dgm:bulletEnabled val="1"/>
        </dgm:presLayoutVars>
      </dgm:prSet>
      <dgm:spPr/>
      <dgm:t>
        <a:bodyPr/>
        <a:lstStyle/>
        <a:p>
          <a:endParaRPr lang="es-EC"/>
        </a:p>
      </dgm:t>
    </dgm:pt>
    <dgm:pt modelId="{2A968E61-845E-403A-B718-2075F5EB0C7A}" type="pres">
      <dgm:prSet presAssocID="{9ED78F44-CFC9-4D05-A14B-BC28CC78E9AA}" presName="root" presStyleCnt="0">
        <dgm:presLayoutVars>
          <dgm:chMax/>
          <dgm:chPref/>
        </dgm:presLayoutVars>
      </dgm:prSet>
      <dgm:spPr/>
      <dgm:t>
        <a:bodyPr/>
        <a:lstStyle/>
        <a:p>
          <a:endParaRPr lang="es-EC"/>
        </a:p>
      </dgm:t>
    </dgm:pt>
    <dgm:pt modelId="{6DEA3B93-C774-4801-82AE-14AC51EB3C58}" type="pres">
      <dgm:prSet presAssocID="{9ED78F44-CFC9-4D05-A14B-BC28CC78E9AA}" presName="rootComposite" presStyleCnt="0">
        <dgm:presLayoutVars/>
      </dgm:prSet>
      <dgm:spPr/>
      <dgm:t>
        <a:bodyPr/>
        <a:lstStyle/>
        <a:p>
          <a:endParaRPr lang="es-EC"/>
        </a:p>
      </dgm:t>
    </dgm:pt>
    <dgm:pt modelId="{EB1DF412-C751-4FCF-ACEC-125788CEC34C}" type="pres">
      <dgm:prSet presAssocID="{9ED78F44-CFC9-4D05-A14B-BC28CC78E9AA}" presName="ParentAccent" presStyleLbl="alignNode1" presStyleIdx="2" presStyleCnt="3"/>
      <dgm:spPr/>
      <dgm:t>
        <a:bodyPr/>
        <a:lstStyle/>
        <a:p>
          <a:endParaRPr lang="es-EC"/>
        </a:p>
      </dgm:t>
    </dgm:pt>
    <dgm:pt modelId="{0EBB299A-281C-4EEF-B2CF-CC36121A1E27}" type="pres">
      <dgm:prSet presAssocID="{9ED78F44-CFC9-4D05-A14B-BC28CC78E9AA}" presName="ParentSmallAccent" presStyleLbl="fgAcc1" presStyleIdx="2" presStyleCnt="3"/>
      <dgm:spPr/>
      <dgm:t>
        <a:bodyPr/>
        <a:lstStyle/>
        <a:p>
          <a:endParaRPr lang="es-EC"/>
        </a:p>
      </dgm:t>
    </dgm:pt>
    <dgm:pt modelId="{F43AC7B3-509B-4DE2-BF50-5EA369EA6809}" type="pres">
      <dgm:prSet presAssocID="{9ED78F44-CFC9-4D05-A14B-BC28CC78E9AA}" presName="Parent" presStyleLbl="revTx" presStyleIdx="4" presStyleCnt="6" custScaleX="91565" custLinFactNeighborX="4245" custLinFactNeighborY="94460">
        <dgm:presLayoutVars>
          <dgm:chMax/>
          <dgm:chPref val="4"/>
          <dgm:bulletEnabled val="1"/>
        </dgm:presLayoutVars>
      </dgm:prSet>
      <dgm:spPr/>
      <dgm:t>
        <a:bodyPr/>
        <a:lstStyle/>
        <a:p>
          <a:endParaRPr lang="es-EC"/>
        </a:p>
      </dgm:t>
    </dgm:pt>
    <dgm:pt modelId="{81852687-35DE-4845-8069-F10ABF876D2F}" type="pres">
      <dgm:prSet presAssocID="{9ED78F44-CFC9-4D05-A14B-BC28CC78E9AA}" presName="childShape" presStyleCnt="0">
        <dgm:presLayoutVars>
          <dgm:chMax val="0"/>
          <dgm:chPref val="0"/>
        </dgm:presLayoutVars>
      </dgm:prSet>
      <dgm:spPr/>
      <dgm:t>
        <a:bodyPr/>
        <a:lstStyle/>
        <a:p>
          <a:endParaRPr lang="es-EC"/>
        </a:p>
      </dgm:t>
    </dgm:pt>
    <dgm:pt modelId="{6ABF0F40-82AC-44F9-87FF-E3F25BE01420}" type="pres">
      <dgm:prSet presAssocID="{3BD8BCE3-3B04-4B4A-B1FF-8AFBC95309FC}" presName="childComposite" presStyleCnt="0">
        <dgm:presLayoutVars>
          <dgm:chMax val="0"/>
          <dgm:chPref val="0"/>
        </dgm:presLayoutVars>
      </dgm:prSet>
      <dgm:spPr/>
      <dgm:t>
        <a:bodyPr/>
        <a:lstStyle/>
        <a:p>
          <a:endParaRPr lang="es-EC"/>
        </a:p>
      </dgm:t>
    </dgm:pt>
    <dgm:pt modelId="{62740077-CC13-4B71-901D-BBFD20CA8512}" type="pres">
      <dgm:prSet presAssocID="{3BD8BCE3-3B04-4B4A-B1FF-8AFBC95309FC}" presName="ChildAccent" presStyleLbl="solidFgAcc1" presStyleIdx="2" presStyleCnt="3"/>
      <dgm:spPr/>
      <dgm:t>
        <a:bodyPr/>
        <a:lstStyle/>
        <a:p>
          <a:endParaRPr lang="es-EC"/>
        </a:p>
      </dgm:t>
    </dgm:pt>
    <dgm:pt modelId="{F05EE24B-39D5-41BA-9028-1E30685E0263}" type="pres">
      <dgm:prSet presAssocID="{3BD8BCE3-3B04-4B4A-B1FF-8AFBC95309FC}" presName="Child" presStyleLbl="revTx" presStyleIdx="5" presStyleCnt="6">
        <dgm:presLayoutVars>
          <dgm:chMax val="0"/>
          <dgm:chPref val="0"/>
          <dgm:bulletEnabled val="1"/>
        </dgm:presLayoutVars>
      </dgm:prSet>
      <dgm:spPr/>
      <dgm:t>
        <a:bodyPr/>
        <a:lstStyle/>
        <a:p>
          <a:endParaRPr lang="es-EC"/>
        </a:p>
      </dgm:t>
    </dgm:pt>
  </dgm:ptLst>
  <dgm:cxnLst>
    <dgm:cxn modelId="{674CD72F-B393-48EE-AD06-6AC80F17BC2E}" type="presOf" srcId="{AE73DE22-B1F1-4D26-876F-D4F14D9BB81A}" destId="{BC29A5CA-DF58-4D53-B7CF-035EC0E44131}" srcOrd="0" destOrd="0" presId="urn:microsoft.com/office/officeart/2008/layout/SquareAccentList"/>
    <dgm:cxn modelId="{A4EFB0C6-F0E9-408C-8483-34340A9773C7}" type="presOf" srcId="{A1AD5A83-5A8A-4D27-BA2E-3FF361D642AC}" destId="{2684ED42-2913-48A0-89BB-47647AC1D9A5}" srcOrd="0" destOrd="0" presId="urn:microsoft.com/office/officeart/2008/layout/SquareAccentList"/>
    <dgm:cxn modelId="{F702239A-D3C9-4740-AA4E-E6E710F36B4C}" type="presOf" srcId="{2C3C4A4F-2F66-4E3C-82EF-F48942694A88}" destId="{E804BBBD-FF2D-4190-8338-70AE7F6E2FDE}" srcOrd="0" destOrd="0" presId="urn:microsoft.com/office/officeart/2008/layout/SquareAccentList"/>
    <dgm:cxn modelId="{9044EB9B-D78E-469F-847B-B344C38E4058}" type="presOf" srcId="{9ED78F44-CFC9-4D05-A14B-BC28CC78E9AA}" destId="{F43AC7B3-509B-4DE2-BF50-5EA369EA6809}" srcOrd="0" destOrd="0" presId="urn:microsoft.com/office/officeart/2008/layout/SquareAccentList"/>
    <dgm:cxn modelId="{2F35244E-1330-4390-A40D-710561503A72}" srcId="{2C3C4A4F-2F66-4E3C-82EF-F48942694A88}" destId="{A1AD5A83-5A8A-4D27-BA2E-3FF361D642AC}" srcOrd="0" destOrd="0" parTransId="{CFA95A3C-8F3B-4CB9-8DA4-E1ABB0713FB7}" sibTransId="{EA8D7304-8CCE-4E87-8A49-DC9F4AC04DAC}"/>
    <dgm:cxn modelId="{F7561058-1D3A-496E-86DA-3CC7E6563444}" srcId="{AE73DE22-B1F1-4D26-876F-D4F14D9BB81A}" destId="{9ED78F44-CFC9-4D05-A14B-BC28CC78E9AA}" srcOrd="2" destOrd="0" parTransId="{A59896DD-8B15-4758-B2BE-31654C781061}" sibTransId="{96F48CF0-5D39-4ADF-8827-C024F61C4604}"/>
    <dgm:cxn modelId="{880E5235-FF41-4D2C-88FF-6001252CFD69}" type="presOf" srcId="{3BD8BCE3-3B04-4B4A-B1FF-8AFBC95309FC}" destId="{F05EE24B-39D5-41BA-9028-1E30685E0263}" srcOrd="0" destOrd="0" presId="urn:microsoft.com/office/officeart/2008/layout/SquareAccentList"/>
    <dgm:cxn modelId="{BC7DB488-1497-45D2-B427-5E606AD48956}" type="presOf" srcId="{841855BB-AD94-44EF-9689-20BA4AFC43ED}" destId="{0FA59041-DA51-4EDE-B34F-CF2F34024E45}" srcOrd="0" destOrd="0" presId="urn:microsoft.com/office/officeart/2008/layout/SquareAccentList"/>
    <dgm:cxn modelId="{A047F85E-F908-436A-AAFF-D8067F0FE766}" srcId="{1821BA61-795F-4AFD-8D05-3DA245D21318}" destId="{841855BB-AD94-44EF-9689-20BA4AFC43ED}" srcOrd="0" destOrd="0" parTransId="{0A9F8F07-8881-45EF-A33A-59ABF93AC2C8}" sibTransId="{28B28AE9-ED6D-48FD-9C86-62ED227E7BF2}"/>
    <dgm:cxn modelId="{7F257DED-CE8F-4432-B828-4A73D153DB9D}" type="presOf" srcId="{1821BA61-795F-4AFD-8D05-3DA245D21318}" destId="{526D1FB1-2EAB-484C-B4F6-7A9758B9F2B9}" srcOrd="0" destOrd="0" presId="urn:microsoft.com/office/officeart/2008/layout/SquareAccentList"/>
    <dgm:cxn modelId="{28ACA13F-A47D-4181-BDF1-E34DD3E8E0D1}" srcId="{AE73DE22-B1F1-4D26-876F-D4F14D9BB81A}" destId="{2C3C4A4F-2F66-4E3C-82EF-F48942694A88}" srcOrd="0" destOrd="0" parTransId="{818BF2EE-D657-40C5-8BD8-7160244F5A64}" sibTransId="{94DBADE6-EFA4-4387-B1BB-BDD5C99752FA}"/>
    <dgm:cxn modelId="{4C9E5A07-93A7-4D62-83DD-63349C595833}" srcId="{AE73DE22-B1F1-4D26-876F-D4F14D9BB81A}" destId="{1821BA61-795F-4AFD-8D05-3DA245D21318}" srcOrd="1" destOrd="0" parTransId="{0A61BBF8-CB77-49D5-A4EC-87F1D196BC7D}" sibTransId="{3D3E4BF6-FE2C-4921-8436-50BEABC1640E}"/>
    <dgm:cxn modelId="{DC8A0F3E-9885-443E-A940-B2E090B81294}" srcId="{9ED78F44-CFC9-4D05-A14B-BC28CC78E9AA}" destId="{3BD8BCE3-3B04-4B4A-B1FF-8AFBC95309FC}" srcOrd="0" destOrd="0" parTransId="{B1703EAA-CCF1-48E9-8431-D741691129DE}" sibTransId="{8F9E10FD-360E-4466-8C26-43585DFA351B}"/>
    <dgm:cxn modelId="{F33F89BE-ABC4-4ED3-A3CA-85BB723E3AF8}" type="presParOf" srcId="{BC29A5CA-DF58-4D53-B7CF-035EC0E44131}" destId="{CFFE86F2-049E-43B0-89B0-E78E5A9F95FF}" srcOrd="0" destOrd="0" presId="urn:microsoft.com/office/officeart/2008/layout/SquareAccentList"/>
    <dgm:cxn modelId="{4EDF1514-D480-4EC0-8A7A-4B52DAA34553}" type="presParOf" srcId="{CFFE86F2-049E-43B0-89B0-E78E5A9F95FF}" destId="{F11C62CD-97F6-4B22-845A-9F2CEE316C15}" srcOrd="0" destOrd="0" presId="urn:microsoft.com/office/officeart/2008/layout/SquareAccentList"/>
    <dgm:cxn modelId="{43F83307-6519-4D27-856A-EB69BC3545AE}" type="presParOf" srcId="{F11C62CD-97F6-4B22-845A-9F2CEE316C15}" destId="{1E722DD2-ACC9-4D38-AD35-458391B9452A}" srcOrd="0" destOrd="0" presId="urn:microsoft.com/office/officeart/2008/layout/SquareAccentList"/>
    <dgm:cxn modelId="{12CA3C5F-12A9-4944-BE15-045BF57A0F29}" type="presParOf" srcId="{F11C62CD-97F6-4B22-845A-9F2CEE316C15}" destId="{B403ED33-8B40-45C2-8FF4-8EA71CDAB790}" srcOrd="1" destOrd="0" presId="urn:microsoft.com/office/officeart/2008/layout/SquareAccentList"/>
    <dgm:cxn modelId="{4E21FF3E-5562-4785-AE3F-BC45A0113121}" type="presParOf" srcId="{F11C62CD-97F6-4B22-845A-9F2CEE316C15}" destId="{E804BBBD-FF2D-4190-8338-70AE7F6E2FDE}" srcOrd="2" destOrd="0" presId="urn:microsoft.com/office/officeart/2008/layout/SquareAccentList"/>
    <dgm:cxn modelId="{7F9C35AD-F0F2-4BEE-A6DD-3877F0D0544C}" type="presParOf" srcId="{CFFE86F2-049E-43B0-89B0-E78E5A9F95FF}" destId="{9D05BC24-76AB-4ACD-BFDF-C0F94BBC348D}" srcOrd="1" destOrd="0" presId="urn:microsoft.com/office/officeart/2008/layout/SquareAccentList"/>
    <dgm:cxn modelId="{095F49CD-7101-4C39-BF32-D7AEA7B6B863}" type="presParOf" srcId="{9D05BC24-76AB-4ACD-BFDF-C0F94BBC348D}" destId="{E90583AB-1E29-486E-B433-3863B460389F}" srcOrd="0" destOrd="0" presId="urn:microsoft.com/office/officeart/2008/layout/SquareAccentList"/>
    <dgm:cxn modelId="{AE3B69A7-26B1-4B4A-A534-6A899200197A}" type="presParOf" srcId="{E90583AB-1E29-486E-B433-3863B460389F}" destId="{052555E0-A39C-4192-A11D-FECC8DB10F7F}" srcOrd="0" destOrd="0" presId="urn:microsoft.com/office/officeart/2008/layout/SquareAccentList"/>
    <dgm:cxn modelId="{5F12FC4E-0021-45D1-B5BA-5CABD7CA9AA4}" type="presParOf" srcId="{E90583AB-1E29-486E-B433-3863B460389F}" destId="{2684ED42-2913-48A0-89BB-47647AC1D9A5}" srcOrd="1" destOrd="0" presId="urn:microsoft.com/office/officeart/2008/layout/SquareAccentList"/>
    <dgm:cxn modelId="{CBD91127-EB22-44DC-98B3-0602814B8937}" type="presParOf" srcId="{BC29A5CA-DF58-4D53-B7CF-035EC0E44131}" destId="{9D8FD447-008E-4DD0-8B46-568111609470}" srcOrd="1" destOrd="0" presId="urn:microsoft.com/office/officeart/2008/layout/SquareAccentList"/>
    <dgm:cxn modelId="{3D8E827C-749C-42E2-9DAB-F1519EBE67BE}" type="presParOf" srcId="{9D8FD447-008E-4DD0-8B46-568111609470}" destId="{F6E96B5F-9EC7-4B00-8237-FAE374A553CE}" srcOrd="0" destOrd="0" presId="urn:microsoft.com/office/officeart/2008/layout/SquareAccentList"/>
    <dgm:cxn modelId="{C711B568-FFEE-4911-A277-368480788AD9}" type="presParOf" srcId="{F6E96B5F-9EC7-4B00-8237-FAE374A553CE}" destId="{0086F004-0F98-4690-8B77-C0D2E1DDF80E}" srcOrd="0" destOrd="0" presId="urn:microsoft.com/office/officeart/2008/layout/SquareAccentList"/>
    <dgm:cxn modelId="{CFEDA4EA-E2BF-4C1E-A602-5E54CF2A078A}" type="presParOf" srcId="{F6E96B5F-9EC7-4B00-8237-FAE374A553CE}" destId="{1D7E38C5-3F27-4512-B44A-EE5068E47F1B}" srcOrd="1" destOrd="0" presId="urn:microsoft.com/office/officeart/2008/layout/SquareAccentList"/>
    <dgm:cxn modelId="{8CA55E27-3027-41FE-9ECC-052EFB36AAE0}" type="presParOf" srcId="{F6E96B5F-9EC7-4B00-8237-FAE374A553CE}" destId="{526D1FB1-2EAB-484C-B4F6-7A9758B9F2B9}" srcOrd="2" destOrd="0" presId="urn:microsoft.com/office/officeart/2008/layout/SquareAccentList"/>
    <dgm:cxn modelId="{E1A6070B-BA20-4A54-B015-E6EFF13D9B24}" type="presParOf" srcId="{9D8FD447-008E-4DD0-8B46-568111609470}" destId="{CCEED5C8-FA34-4212-8E29-1D5A93728791}" srcOrd="1" destOrd="0" presId="urn:microsoft.com/office/officeart/2008/layout/SquareAccentList"/>
    <dgm:cxn modelId="{83BF93F8-8ADD-455E-973B-56A2F238E9FA}" type="presParOf" srcId="{CCEED5C8-FA34-4212-8E29-1D5A93728791}" destId="{7360C9F4-6928-41B2-85CA-8A857883A2A4}" srcOrd="0" destOrd="0" presId="urn:microsoft.com/office/officeart/2008/layout/SquareAccentList"/>
    <dgm:cxn modelId="{763FD23B-310C-4556-A007-68D88B952E54}" type="presParOf" srcId="{7360C9F4-6928-41B2-85CA-8A857883A2A4}" destId="{EB49202C-8999-4228-872B-62F5F87F6F6B}" srcOrd="0" destOrd="0" presId="urn:microsoft.com/office/officeart/2008/layout/SquareAccentList"/>
    <dgm:cxn modelId="{91AF945C-F65C-4791-A307-3EBD73FD4083}" type="presParOf" srcId="{7360C9F4-6928-41B2-85CA-8A857883A2A4}" destId="{0FA59041-DA51-4EDE-B34F-CF2F34024E45}" srcOrd="1" destOrd="0" presId="urn:microsoft.com/office/officeart/2008/layout/SquareAccentList"/>
    <dgm:cxn modelId="{BC47807E-BA16-4DE1-82DC-6B308141098A}" type="presParOf" srcId="{BC29A5CA-DF58-4D53-B7CF-035EC0E44131}" destId="{2A968E61-845E-403A-B718-2075F5EB0C7A}" srcOrd="2" destOrd="0" presId="urn:microsoft.com/office/officeart/2008/layout/SquareAccentList"/>
    <dgm:cxn modelId="{E00FA82E-BA3E-48AB-88F3-FDEA4930BDA1}" type="presParOf" srcId="{2A968E61-845E-403A-B718-2075F5EB0C7A}" destId="{6DEA3B93-C774-4801-82AE-14AC51EB3C58}" srcOrd="0" destOrd="0" presId="urn:microsoft.com/office/officeart/2008/layout/SquareAccentList"/>
    <dgm:cxn modelId="{92C18BDC-B6F3-4378-BA2C-893717F7CFE5}" type="presParOf" srcId="{6DEA3B93-C774-4801-82AE-14AC51EB3C58}" destId="{EB1DF412-C751-4FCF-ACEC-125788CEC34C}" srcOrd="0" destOrd="0" presId="urn:microsoft.com/office/officeart/2008/layout/SquareAccentList"/>
    <dgm:cxn modelId="{B5E3E1FB-D0E9-4088-81DF-A71F19A7C36C}" type="presParOf" srcId="{6DEA3B93-C774-4801-82AE-14AC51EB3C58}" destId="{0EBB299A-281C-4EEF-B2CF-CC36121A1E27}" srcOrd="1" destOrd="0" presId="urn:microsoft.com/office/officeart/2008/layout/SquareAccentList"/>
    <dgm:cxn modelId="{9C9331D1-4C83-4C38-8220-F2B9A4677D08}" type="presParOf" srcId="{6DEA3B93-C774-4801-82AE-14AC51EB3C58}" destId="{F43AC7B3-509B-4DE2-BF50-5EA369EA6809}" srcOrd="2" destOrd="0" presId="urn:microsoft.com/office/officeart/2008/layout/SquareAccentList"/>
    <dgm:cxn modelId="{50EDF15B-8DFC-426B-85AB-4AACB98DC5EB}" type="presParOf" srcId="{2A968E61-845E-403A-B718-2075F5EB0C7A}" destId="{81852687-35DE-4845-8069-F10ABF876D2F}" srcOrd="1" destOrd="0" presId="urn:microsoft.com/office/officeart/2008/layout/SquareAccentList"/>
    <dgm:cxn modelId="{86476711-E5DF-423A-8F0B-8D33E2EFB2ED}" type="presParOf" srcId="{81852687-35DE-4845-8069-F10ABF876D2F}" destId="{6ABF0F40-82AC-44F9-87FF-E3F25BE01420}" srcOrd="0" destOrd="0" presId="urn:microsoft.com/office/officeart/2008/layout/SquareAccentList"/>
    <dgm:cxn modelId="{1338EDC8-A6BC-4F8C-995D-03E962152FC7}" type="presParOf" srcId="{6ABF0F40-82AC-44F9-87FF-E3F25BE01420}" destId="{62740077-CC13-4B71-901D-BBFD20CA8512}" srcOrd="0" destOrd="0" presId="urn:microsoft.com/office/officeart/2008/layout/SquareAccentList"/>
    <dgm:cxn modelId="{2E9642C8-F5E0-463A-98ED-65936B83BA6A}" type="presParOf" srcId="{6ABF0F40-82AC-44F9-87FF-E3F25BE01420}" destId="{F05EE24B-39D5-41BA-9028-1E30685E0263}"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2B6593-2118-4839-BB59-21AEFDD17ED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ES"/>
        </a:p>
      </dgm:t>
    </dgm:pt>
    <dgm:pt modelId="{0F9A072B-A1E0-4B24-B95A-4250862EB983}">
      <dgm:prSet/>
      <dgm:spPr/>
      <dgm:t>
        <a:bodyPr/>
        <a:lstStyle/>
        <a:p>
          <a:pPr rtl="0"/>
          <a:r>
            <a:rPr lang="es-EC" dirty="0" smtClean="0">
              <a:latin typeface="Arial" panose="020B0604020202020204" pitchFamily="34" charset="0"/>
              <a:cs typeface="Arial" panose="020B0604020202020204" pitchFamily="34" charset="0"/>
            </a:rPr>
            <a:t>Problemas: son críticos, requieren ser corregidos o mejorados.</a:t>
          </a:r>
          <a:endParaRPr lang="es-EC" dirty="0">
            <a:latin typeface="Arial" panose="020B0604020202020204" pitchFamily="34" charset="0"/>
            <a:cs typeface="Arial" panose="020B0604020202020204" pitchFamily="34" charset="0"/>
          </a:endParaRPr>
        </a:p>
      </dgm:t>
    </dgm:pt>
    <dgm:pt modelId="{E66E5EE2-9906-4DFD-B346-AB3A0AF2A9D2}" type="parTrans" cxnId="{3E83F31E-7127-43E6-8366-E05ADC067483}">
      <dgm:prSet/>
      <dgm:spPr/>
      <dgm:t>
        <a:bodyPr/>
        <a:lstStyle/>
        <a:p>
          <a:endParaRPr lang="es-ES"/>
        </a:p>
      </dgm:t>
    </dgm:pt>
    <dgm:pt modelId="{E37D0642-699A-436A-AD5E-D7185AF106C6}" type="sibTrans" cxnId="{3E83F31E-7127-43E6-8366-E05ADC067483}">
      <dgm:prSet/>
      <dgm:spPr/>
      <dgm:t>
        <a:bodyPr/>
        <a:lstStyle/>
        <a:p>
          <a:endParaRPr lang="es-ES"/>
        </a:p>
      </dgm:t>
    </dgm:pt>
    <dgm:pt modelId="{C72EC794-033D-4E0D-90A9-24F0DCCAD5D1}">
      <dgm:prSet/>
      <dgm:spPr/>
      <dgm:t>
        <a:bodyPr/>
        <a:lstStyle/>
        <a:p>
          <a:pPr rtl="0"/>
          <a:r>
            <a:rPr lang="es-EC" dirty="0" smtClean="0">
              <a:latin typeface="Arial" panose="020B0604020202020204" pitchFamily="34" charset="0"/>
              <a:cs typeface="Arial" panose="020B0604020202020204" pitchFamily="34" charset="0"/>
            </a:rPr>
            <a:t>Pregunta 23: puntajes medio y alto en frecuencia de accidentes laborales provocados por errores humanos.</a:t>
          </a:r>
          <a:endParaRPr lang="es-EC" dirty="0">
            <a:latin typeface="Arial" panose="020B0604020202020204" pitchFamily="34" charset="0"/>
            <a:cs typeface="Arial" panose="020B0604020202020204" pitchFamily="34" charset="0"/>
          </a:endParaRPr>
        </a:p>
      </dgm:t>
    </dgm:pt>
    <dgm:pt modelId="{23FFB8B1-C0A0-446F-87E5-620EC62BDD47}" type="parTrans" cxnId="{19A09ACF-8496-46BB-AD7C-76E892C8A142}">
      <dgm:prSet/>
      <dgm:spPr/>
      <dgm:t>
        <a:bodyPr/>
        <a:lstStyle/>
        <a:p>
          <a:endParaRPr lang="es-ES"/>
        </a:p>
      </dgm:t>
    </dgm:pt>
    <dgm:pt modelId="{ED6298CA-68AB-4C76-80C4-C1F22D354565}" type="sibTrans" cxnId="{19A09ACF-8496-46BB-AD7C-76E892C8A142}">
      <dgm:prSet/>
      <dgm:spPr/>
      <dgm:t>
        <a:bodyPr/>
        <a:lstStyle/>
        <a:p>
          <a:endParaRPr lang="es-ES"/>
        </a:p>
      </dgm:t>
    </dgm:pt>
    <dgm:pt modelId="{C9799428-5F6D-4988-871D-268AEEFEF14F}">
      <dgm:prSet/>
      <dgm:spPr/>
      <dgm:t>
        <a:bodyPr/>
        <a:lstStyle/>
        <a:p>
          <a:pPr rtl="0"/>
          <a:r>
            <a:rPr lang="es-EC" dirty="0" smtClean="0">
              <a:latin typeface="Arial" panose="020B0604020202020204" pitchFamily="34" charset="0"/>
              <a:cs typeface="Arial" panose="020B0604020202020204" pitchFamily="34" charset="0"/>
            </a:rPr>
            <a:t>Pregunta 22, cerca del 70% de los eventos ocurrió con la incidencia de una limpieza inadecuada.</a:t>
          </a:r>
          <a:endParaRPr lang="es-EC" dirty="0">
            <a:latin typeface="Arial" panose="020B0604020202020204" pitchFamily="34" charset="0"/>
            <a:cs typeface="Arial" panose="020B0604020202020204" pitchFamily="34" charset="0"/>
          </a:endParaRPr>
        </a:p>
      </dgm:t>
    </dgm:pt>
    <dgm:pt modelId="{EF2AE51F-F04A-4016-B81C-23C1C59F79AE}" type="parTrans" cxnId="{A8D2ED01-38F2-44C0-A868-6410B7866B52}">
      <dgm:prSet/>
      <dgm:spPr/>
      <dgm:t>
        <a:bodyPr/>
        <a:lstStyle/>
        <a:p>
          <a:endParaRPr lang="es-ES"/>
        </a:p>
      </dgm:t>
    </dgm:pt>
    <dgm:pt modelId="{BD2E5846-4DC5-4730-B4E2-930EE0A0AF36}" type="sibTrans" cxnId="{A8D2ED01-38F2-44C0-A868-6410B7866B52}">
      <dgm:prSet/>
      <dgm:spPr/>
      <dgm:t>
        <a:bodyPr/>
        <a:lstStyle/>
        <a:p>
          <a:endParaRPr lang="es-ES"/>
        </a:p>
      </dgm:t>
    </dgm:pt>
    <dgm:pt modelId="{74C7A67A-AB08-4EDD-BDC3-F956F44E3BA1}">
      <dgm:prSet/>
      <dgm:spPr/>
      <dgm:t>
        <a:bodyPr/>
        <a:lstStyle/>
        <a:p>
          <a:pPr rtl="0"/>
          <a:r>
            <a:rPr lang="es-EC" dirty="0" smtClean="0">
              <a:latin typeface="Arial" panose="020B0604020202020204" pitchFamily="34" charset="0"/>
              <a:cs typeface="Arial" panose="020B0604020202020204" pitchFamily="34" charset="0"/>
            </a:rPr>
            <a:t>Necesidades: no son críticos, pero pueden mejorarse.</a:t>
          </a:r>
          <a:endParaRPr lang="es-EC" dirty="0">
            <a:latin typeface="Arial" panose="020B0604020202020204" pitchFamily="34" charset="0"/>
            <a:cs typeface="Arial" panose="020B0604020202020204" pitchFamily="34" charset="0"/>
          </a:endParaRPr>
        </a:p>
      </dgm:t>
    </dgm:pt>
    <dgm:pt modelId="{3B6F609E-9906-4770-A080-9B6D63B7243F}" type="parTrans" cxnId="{1ABE5FA4-EB57-4361-AF5A-803EFB54357A}">
      <dgm:prSet/>
      <dgm:spPr/>
      <dgm:t>
        <a:bodyPr/>
        <a:lstStyle/>
        <a:p>
          <a:endParaRPr lang="es-ES"/>
        </a:p>
      </dgm:t>
    </dgm:pt>
    <dgm:pt modelId="{CEB38B5B-6B92-41CF-BF8B-7BF232A53795}" type="sibTrans" cxnId="{1ABE5FA4-EB57-4361-AF5A-803EFB54357A}">
      <dgm:prSet/>
      <dgm:spPr/>
      <dgm:t>
        <a:bodyPr/>
        <a:lstStyle/>
        <a:p>
          <a:endParaRPr lang="es-ES"/>
        </a:p>
      </dgm:t>
    </dgm:pt>
    <dgm:pt modelId="{5AB757C7-19CC-448D-B7C6-DFD305F7B135}">
      <dgm:prSet/>
      <dgm:spPr/>
      <dgm:t>
        <a:bodyPr/>
        <a:lstStyle/>
        <a:p>
          <a:pPr rtl="0"/>
          <a:r>
            <a:rPr lang="es-EC" dirty="0" smtClean="0">
              <a:latin typeface="Arial" panose="020B0604020202020204" pitchFamily="34" charset="0"/>
              <a:cs typeface="Arial" panose="020B0604020202020204" pitchFamily="34" charset="0"/>
            </a:rPr>
            <a:t>Pregunta 10: frecuencia de capacitación en procesos mensual y cada 3 meses. </a:t>
          </a:r>
          <a:endParaRPr lang="es-EC" dirty="0">
            <a:latin typeface="Arial" panose="020B0604020202020204" pitchFamily="34" charset="0"/>
            <a:cs typeface="Arial" panose="020B0604020202020204" pitchFamily="34" charset="0"/>
          </a:endParaRPr>
        </a:p>
      </dgm:t>
    </dgm:pt>
    <dgm:pt modelId="{11EF5863-545E-41E4-89C7-886726816D26}" type="parTrans" cxnId="{423C0592-4B15-4F47-826F-2898872EC047}">
      <dgm:prSet/>
      <dgm:spPr/>
      <dgm:t>
        <a:bodyPr/>
        <a:lstStyle/>
        <a:p>
          <a:endParaRPr lang="es-ES"/>
        </a:p>
      </dgm:t>
    </dgm:pt>
    <dgm:pt modelId="{EA04FFED-BE31-4B43-B394-D5D255E5A9C0}" type="sibTrans" cxnId="{423C0592-4B15-4F47-826F-2898872EC047}">
      <dgm:prSet/>
      <dgm:spPr/>
      <dgm:t>
        <a:bodyPr/>
        <a:lstStyle/>
        <a:p>
          <a:endParaRPr lang="es-ES"/>
        </a:p>
      </dgm:t>
    </dgm:pt>
    <dgm:pt modelId="{DC5268E2-820D-4902-8180-FAFFB15B7FF7}">
      <dgm:prSet/>
      <dgm:spPr/>
      <dgm:t>
        <a:bodyPr/>
        <a:lstStyle/>
        <a:p>
          <a:pPr rtl="0"/>
          <a:r>
            <a:rPr lang="es-EC" dirty="0" smtClean="0">
              <a:latin typeface="Arial" panose="020B0604020202020204" pitchFamily="34" charset="0"/>
              <a:cs typeface="Arial" panose="020B0604020202020204" pitchFamily="34" charset="0"/>
            </a:rPr>
            <a:t>Existen algunos casos en los que el agente para los accidentes laborales es otro trabajador.</a:t>
          </a:r>
          <a:endParaRPr lang="es-EC" dirty="0">
            <a:latin typeface="Arial" panose="020B0604020202020204" pitchFamily="34" charset="0"/>
            <a:cs typeface="Arial" panose="020B0604020202020204" pitchFamily="34" charset="0"/>
          </a:endParaRPr>
        </a:p>
      </dgm:t>
    </dgm:pt>
    <dgm:pt modelId="{6D642719-CB8D-4BE6-B32D-C286F13E43E6}" type="parTrans" cxnId="{43758869-DA53-42C5-8DAD-35DB6DCDDEC2}">
      <dgm:prSet/>
      <dgm:spPr/>
      <dgm:t>
        <a:bodyPr/>
        <a:lstStyle/>
        <a:p>
          <a:endParaRPr lang="es-ES"/>
        </a:p>
      </dgm:t>
    </dgm:pt>
    <dgm:pt modelId="{225861C2-5ABA-4185-B0BD-C1A1727D32DB}" type="sibTrans" cxnId="{43758869-DA53-42C5-8DAD-35DB6DCDDEC2}">
      <dgm:prSet/>
      <dgm:spPr/>
      <dgm:t>
        <a:bodyPr/>
        <a:lstStyle/>
        <a:p>
          <a:endParaRPr lang="es-ES"/>
        </a:p>
      </dgm:t>
    </dgm:pt>
    <dgm:pt modelId="{66B2A335-B740-4BE5-B5D6-7E2D315AD924}">
      <dgm:prSet/>
      <dgm:spPr/>
      <dgm:t>
        <a:bodyPr/>
        <a:lstStyle/>
        <a:p>
          <a:pPr rtl="0"/>
          <a:r>
            <a:rPr lang="es-EC" dirty="0" smtClean="0">
              <a:latin typeface="Arial" panose="020B0604020202020204" pitchFamily="34" charset="0"/>
              <a:cs typeface="Arial" panose="020B0604020202020204" pitchFamily="34" charset="0"/>
            </a:rPr>
            <a:t>Pregunta 13: mitad de las empresas efectúan auditorías de proceso al año.</a:t>
          </a:r>
          <a:endParaRPr lang="es-EC" dirty="0">
            <a:latin typeface="Arial" panose="020B0604020202020204" pitchFamily="34" charset="0"/>
            <a:cs typeface="Arial" panose="020B0604020202020204" pitchFamily="34" charset="0"/>
          </a:endParaRPr>
        </a:p>
      </dgm:t>
    </dgm:pt>
    <dgm:pt modelId="{BDC9EF02-8B48-4473-8322-B49C9D9AAC1E}" type="parTrans" cxnId="{427665BD-06BC-499C-80A9-6C8DDA7A65C0}">
      <dgm:prSet/>
      <dgm:spPr/>
      <dgm:t>
        <a:bodyPr/>
        <a:lstStyle/>
        <a:p>
          <a:endParaRPr lang="es-ES"/>
        </a:p>
      </dgm:t>
    </dgm:pt>
    <dgm:pt modelId="{DB871A73-5358-4363-A5AE-014B3FB54866}" type="sibTrans" cxnId="{427665BD-06BC-499C-80A9-6C8DDA7A65C0}">
      <dgm:prSet/>
      <dgm:spPr/>
      <dgm:t>
        <a:bodyPr/>
        <a:lstStyle/>
        <a:p>
          <a:endParaRPr lang="es-ES"/>
        </a:p>
      </dgm:t>
    </dgm:pt>
    <dgm:pt modelId="{DFF0A665-53CA-4676-BE7C-0B5365B142BD}">
      <dgm:prSet/>
      <dgm:spPr/>
      <dgm:t>
        <a:bodyPr/>
        <a:lstStyle/>
        <a:p>
          <a:pPr rtl="0"/>
          <a:r>
            <a:rPr lang="es-EC" dirty="0" smtClean="0">
              <a:latin typeface="Arial" panose="020B0604020202020204" pitchFamily="34" charset="0"/>
              <a:cs typeface="Arial" panose="020B0604020202020204" pitchFamily="34" charset="0"/>
            </a:rPr>
            <a:t>Pregunta 21: 60% de empresas realiza difusión de los incidentes y/o accidentes laborales ocurridos.</a:t>
          </a:r>
          <a:endParaRPr lang="es-EC" dirty="0">
            <a:latin typeface="Arial" panose="020B0604020202020204" pitchFamily="34" charset="0"/>
            <a:cs typeface="Arial" panose="020B0604020202020204" pitchFamily="34" charset="0"/>
          </a:endParaRPr>
        </a:p>
      </dgm:t>
    </dgm:pt>
    <dgm:pt modelId="{0BB59542-1488-4417-BEEB-76B15406B9F4}" type="parTrans" cxnId="{169A4E8E-49C5-442D-98F0-D1C44DAADF56}">
      <dgm:prSet/>
      <dgm:spPr/>
      <dgm:t>
        <a:bodyPr/>
        <a:lstStyle/>
        <a:p>
          <a:endParaRPr lang="es-ES"/>
        </a:p>
      </dgm:t>
    </dgm:pt>
    <dgm:pt modelId="{7BA711B7-0F4D-4255-AD96-8E7296C02767}" type="sibTrans" cxnId="{169A4E8E-49C5-442D-98F0-D1C44DAADF56}">
      <dgm:prSet/>
      <dgm:spPr/>
      <dgm:t>
        <a:bodyPr/>
        <a:lstStyle/>
        <a:p>
          <a:endParaRPr lang="es-ES"/>
        </a:p>
      </dgm:t>
    </dgm:pt>
    <dgm:pt modelId="{100A28D9-71B5-40F0-8B2B-D67B4E26D068}">
      <dgm:prSet/>
      <dgm:spPr/>
      <dgm:t>
        <a:bodyPr/>
        <a:lstStyle/>
        <a:p>
          <a:pPr rtl="0"/>
          <a:r>
            <a:rPr lang="es-EC" dirty="0" smtClean="0">
              <a:latin typeface="Arial" panose="020B0604020202020204" pitchFamily="34" charset="0"/>
              <a:cs typeface="Arial" panose="020B0604020202020204" pitchFamily="34" charset="0"/>
            </a:rPr>
            <a:t>Oportunidades futuras: aspectos que podrían mejorar la prevención pero requieren alta inversión.</a:t>
          </a:r>
          <a:endParaRPr lang="es-EC" dirty="0">
            <a:latin typeface="Arial" panose="020B0604020202020204" pitchFamily="34" charset="0"/>
            <a:cs typeface="Arial" panose="020B0604020202020204" pitchFamily="34" charset="0"/>
          </a:endParaRPr>
        </a:p>
      </dgm:t>
    </dgm:pt>
    <dgm:pt modelId="{524648E8-1258-41E1-AAA0-3CF7C3C424F0}" type="parTrans" cxnId="{7E7C022C-B84F-46A7-9859-C0B08562B726}">
      <dgm:prSet/>
      <dgm:spPr/>
      <dgm:t>
        <a:bodyPr/>
        <a:lstStyle/>
        <a:p>
          <a:endParaRPr lang="es-ES"/>
        </a:p>
      </dgm:t>
    </dgm:pt>
    <dgm:pt modelId="{F8D8180E-9745-4A30-8B4C-22C2C47D2A06}" type="sibTrans" cxnId="{7E7C022C-B84F-46A7-9859-C0B08562B726}">
      <dgm:prSet/>
      <dgm:spPr/>
      <dgm:t>
        <a:bodyPr/>
        <a:lstStyle/>
        <a:p>
          <a:endParaRPr lang="es-ES"/>
        </a:p>
      </dgm:t>
    </dgm:pt>
    <dgm:pt modelId="{2CADBD88-BF95-4F11-88C0-831DEB617E06}">
      <dgm:prSet/>
      <dgm:spPr/>
      <dgm:t>
        <a:bodyPr/>
        <a:lstStyle/>
        <a:p>
          <a:pPr rtl="0"/>
          <a:r>
            <a:rPr lang="es-EC" dirty="0" smtClean="0">
              <a:latin typeface="Arial" panose="020B0604020202020204" pitchFamily="34" charset="0"/>
              <a:cs typeface="Arial" panose="020B0604020202020204" pitchFamily="34" charset="0"/>
            </a:rPr>
            <a:t>Pregunta 5: 67% de empresas tiene un nivel de automatización parcial; solamente 18% de entidades no está automatizada, mientras que el restante 16% se encuentra en proceso de implementación.</a:t>
          </a:r>
          <a:endParaRPr lang="es-EC" dirty="0">
            <a:latin typeface="Arial" panose="020B0604020202020204" pitchFamily="34" charset="0"/>
            <a:cs typeface="Arial" panose="020B0604020202020204" pitchFamily="34" charset="0"/>
          </a:endParaRPr>
        </a:p>
      </dgm:t>
    </dgm:pt>
    <dgm:pt modelId="{977065A2-2059-414A-9EFE-AFC662452A3A}" type="parTrans" cxnId="{41D5BDB1-DE35-4EB9-98A1-77666BFB63FF}">
      <dgm:prSet/>
      <dgm:spPr/>
      <dgm:t>
        <a:bodyPr/>
        <a:lstStyle/>
        <a:p>
          <a:endParaRPr lang="es-ES"/>
        </a:p>
      </dgm:t>
    </dgm:pt>
    <dgm:pt modelId="{281B20BC-4F99-4BED-80DF-01FEEC64727A}" type="sibTrans" cxnId="{41D5BDB1-DE35-4EB9-98A1-77666BFB63FF}">
      <dgm:prSet/>
      <dgm:spPr/>
      <dgm:t>
        <a:bodyPr/>
        <a:lstStyle/>
        <a:p>
          <a:endParaRPr lang="es-ES"/>
        </a:p>
      </dgm:t>
    </dgm:pt>
    <dgm:pt modelId="{C765E6C7-92C0-482A-ABDF-6010B87073C1}">
      <dgm:prSet/>
      <dgm:spPr/>
      <dgm:t>
        <a:bodyPr/>
        <a:lstStyle/>
        <a:p>
          <a:pPr rtl="0"/>
          <a:r>
            <a:rPr lang="es-EC" dirty="0" smtClean="0">
              <a:latin typeface="Arial" panose="020B0604020202020204" pitchFamily="34" charset="0"/>
              <a:cs typeface="Arial" panose="020B0604020202020204" pitchFamily="34" charset="0"/>
            </a:rPr>
            <a:t>Pregunta 17: casi ninguna entidad aplica normativas de seguridad laboral como las OHSAS 18001 o ISO 45001.</a:t>
          </a:r>
          <a:endParaRPr lang="es-EC" dirty="0">
            <a:latin typeface="Arial" panose="020B0604020202020204" pitchFamily="34" charset="0"/>
            <a:cs typeface="Arial" panose="020B0604020202020204" pitchFamily="34" charset="0"/>
          </a:endParaRPr>
        </a:p>
      </dgm:t>
    </dgm:pt>
    <dgm:pt modelId="{45AF0B9E-9ADE-42CF-B2E9-86E6C7AACE99}" type="parTrans" cxnId="{7670F619-5966-4062-B331-96357D620FB2}">
      <dgm:prSet/>
      <dgm:spPr/>
      <dgm:t>
        <a:bodyPr/>
        <a:lstStyle/>
        <a:p>
          <a:endParaRPr lang="es-ES"/>
        </a:p>
      </dgm:t>
    </dgm:pt>
    <dgm:pt modelId="{09DD2ADC-69F6-475E-96A3-6D0D78AF8AEB}" type="sibTrans" cxnId="{7670F619-5966-4062-B331-96357D620FB2}">
      <dgm:prSet/>
      <dgm:spPr/>
      <dgm:t>
        <a:bodyPr/>
        <a:lstStyle/>
        <a:p>
          <a:endParaRPr lang="es-ES"/>
        </a:p>
      </dgm:t>
    </dgm:pt>
    <dgm:pt modelId="{BD24069E-8800-4C32-B2E9-B820ABE97305}">
      <dgm:prSet/>
      <dgm:spPr/>
      <dgm:t>
        <a:bodyPr/>
        <a:lstStyle/>
        <a:p>
          <a:pPr rtl="0"/>
          <a:r>
            <a:rPr lang="es-EC" dirty="0" smtClean="0">
              <a:latin typeface="Arial" panose="020B0604020202020204" pitchFamily="34" charset="0"/>
              <a:cs typeface="Arial" panose="020B0604020202020204" pitchFamily="34" charset="0"/>
            </a:rPr>
            <a:t>Pregunta 24: ocurrencia de eventos por exceso de confianza de los trabajadores.</a:t>
          </a:r>
          <a:endParaRPr lang="es-EC" dirty="0">
            <a:latin typeface="Arial" panose="020B0604020202020204" pitchFamily="34" charset="0"/>
            <a:cs typeface="Arial" panose="020B0604020202020204" pitchFamily="34" charset="0"/>
          </a:endParaRPr>
        </a:p>
      </dgm:t>
    </dgm:pt>
    <dgm:pt modelId="{20F0EA03-5056-475A-BC01-B88160524F32}" type="parTrans" cxnId="{F1ED5B84-8D9F-4684-8DC7-B4187DBEA7DA}">
      <dgm:prSet/>
      <dgm:spPr/>
      <dgm:t>
        <a:bodyPr/>
        <a:lstStyle/>
        <a:p>
          <a:endParaRPr lang="es-ES"/>
        </a:p>
      </dgm:t>
    </dgm:pt>
    <dgm:pt modelId="{5EE47134-4306-4F14-8DA9-73B2051B5A19}" type="sibTrans" cxnId="{F1ED5B84-8D9F-4684-8DC7-B4187DBEA7DA}">
      <dgm:prSet/>
      <dgm:spPr/>
      <dgm:t>
        <a:bodyPr/>
        <a:lstStyle/>
        <a:p>
          <a:endParaRPr lang="es-ES"/>
        </a:p>
      </dgm:t>
    </dgm:pt>
    <dgm:pt modelId="{B68F5B63-B589-4B43-AA12-6B7F50F978A5}">
      <dgm:prSet/>
      <dgm:spPr/>
      <dgm:t>
        <a:bodyPr/>
        <a:lstStyle/>
        <a:p>
          <a:pPr rtl="0"/>
          <a:r>
            <a:rPr lang="es-EC" dirty="0" smtClean="0">
              <a:latin typeface="Arial" panose="020B0604020202020204" pitchFamily="34" charset="0"/>
              <a:cs typeface="Arial" panose="020B0604020202020204" pitchFamily="34" charset="0"/>
            </a:rPr>
            <a:t>Pregunta 11: la frecuencia de 40% fue trimestral y semestral,.</a:t>
          </a:r>
          <a:endParaRPr lang="es-EC" dirty="0">
            <a:latin typeface="Arial" panose="020B0604020202020204" pitchFamily="34" charset="0"/>
            <a:cs typeface="Arial" panose="020B0604020202020204" pitchFamily="34" charset="0"/>
          </a:endParaRPr>
        </a:p>
      </dgm:t>
    </dgm:pt>
    <dgm:pt modelId="{2C6155CD-2E10-4526-8A6B-057EC20F7993}" type="parTrans" cxnId="{E39F237B-E7BA-4D4A-A6B5-F903B2A2D3E5}">
      <dgm:prSet/>
      <dgm:spPr/>
      <dgm:t>
        <a:bodyPr/>
        <a:lstStyle/>
        <a:p>
          <a:endParaRPr lang="es-ES"/>
        </a:p>
      </dgm:t>
    </dgm:pt>
    <dgm:pt modelId="{2EF918A7-BFE5-4430-9860-C955BE9E5D88}" type="sibTrans" cxnId="{E39F237B-E7BA-4D4A-A6B5-F903B2A2D3E5}">
      <dgm:prSet/>
      <dgm:spPr/>
      <dgm:t>
        <a:bodyPr/>
        <a:lstStyle/>
        <a:p>
          <a:endParaRPr lang="es-ES"/>
        </a:p>
      </dgm:t>
    </dgm:pt>
    <dgm:pt modelId="{0BD2FB52-D986-484F-9202-34D0001218AD}" type="pres">
      <dgm:prSet presAssocID="{1C2B6593-2118-4839-BB59-21AEFDD17ED3}" presName="linear" presStyleCnt="0">
        <dgm:presLayoutVars>
          <dgm:animLvl val="lvl"/>
          <dgm:resizeHandles val="exact"/>
        </dgm:presLayoutVars>
      </dgm:prSet>
      <dgm:spPr/>
      <dgm:t>
        <a:bodyPr/>
        <a:lstStyle/>
        <a:p>
          <a:endParaRPr lang="es-EC"/>
        </a:p>
      </dgm:t>
    </dgm:pt>
    <dgm:pt modelId="{EC6390FA-763B-4E94-91BB-4EAB3FDDDE02}" type="pres">
      <dgm:prSet presAssocID="{0F9A072B-A1E0-4B24-B95A-4250862EB983}" presName="parentText" presStyleLbl="node1" presStyleIdx="0" presStyleCnt="3">
        <dgm:presLayoutVars>
          <dgm:chMax val="0"/>
          <dgm:bulletEnabled val="1"/>
        </dgm:presLayoutVars>
      </dgm:prSet>
      <dgm:spPr/>
      <dgm:t>
        <a:bodyPr/>
        <a:lstStyle/>
        <a:p>
          <a:endParaRPr lang="es-ES"/>
        </a:p>
      </dgm:t>
    </dgm:pt>
    <dgm:pt modelId="{ABE738F3-AA25-47DF-9833-489883B43F76}" type="pres">
      <dgm:prSet presAssocID="{0F9A072B-A1E0-4B24-B95A-4250862EB983}" presName="childText" presStyleLbl="revTx" presStyleIdx="0" presStyleCnt="3">
        <dgm:presLayoutVars>
          <dgm:bulletEnabled val="1"/>
        </dgm:presLayoutVars>
      </dgm:prSet>
      <dgm:spPr/>
      <dgm:t>
        <a:bodyPr/>
        <a:lstStyle/>
        <a:p>
          <a:endParaRPr lang="es-ES"/>
        </a:p>
      </dgm:t>
    </dgm:pt>
    <dgm:pt modelId="{DF020798-C948-48F2-B9BA-C0BEDB3AB659}" type="pres">
      <dgm:prSet presAssocID="{74C7A67A-AB08-4EDD-BDC3-F956F44E3BA1}" presName="parentText" presStyleLbl="node1" presStyleIdx="1" presStyleCnt="3">
        <dgm:presLayoutVars>
          <dgm:chMax val="0"/>
          <dgm:bulletEnabled val="1"/>
        </dgm:presLayoutVars>
      </dgm:prSet>
      <dgm:spPr/>
      <dgm:t>
        <a:bodyPr/>
        <a:lstStyle/>
        <a:p>
          <a:endParaRPr lang="es-ES"/>
        </a:p>
      </dgm:t>
    </dgm:pt>
    <dgm:pt modelId="{3FB19ED6-04CF-4A1B-A480-3F6BFD8AD187}" type="pres">
      <dgm:prSet presAssocID="{74C7A67A-AB08-4EDD-BDC3-F956F44E3BA1}" presName="childText" presStyleLbl="revTx" presStyleIdx="1" presStyleCnt="3">
        <dgm:presLayoutVars>
          <dgm:bulletEnabled val="1"/>
        </dgm:presLayoutVars>
      </dgm:prSet>
      <dgm:spPr/>
      <dgm:t>
        <a:bodyPr/>
        <a:lstStyle/>
        <a:p>
          <a:endParaRPr lang="es-ES"/>
        </a:p>
      </dgm:t>
    </dgm:pt>
    <dgm:pt modelId="{C4E8626A-BD62-480D-A3AE-20356B031F11}" type="pres">
      <dgm:prSet presAssocID="{100A28D9-71B5-40F0-8B2B-D67B4E26D068}" presName="parentText" presStyleLbl="node1" presStyleIdx="2" presStyleCnt="3">
        <dgm:presLayoutVars>
          <dgm:chMax val="0"/>
          <dgm:bulletEnabled val="1"/>
        </dgm:presLayoutVars>
      </dgm:prSet>
      <dgm:spPr/>
      <dgm:t>
        <a:bodyPr/>
        <a:lstStyle/>
        <a:p>
          <a:endParaRPr lang="es-ES"/>
        </a:p>
      </dgm:t>
    </dgm:pt>
    <dgm:pt modelId="{3087F0AB-AC93-49DD-9487-18CD4B829003}" type="pres">
      <dgm:prSet presAssocID="{100A28D9-71B5-40F0-8B2B-D67B4E26D068}" presName="childText" presStyleLbl="revTx" presStyleIdx="2" presStyleCnt="3">
        <dgm:presLayoutVars>
          <dgm:bulletEnabled val="1"/>
        </dgm:presLayoutVars>
      </dgm:prSet>
      <dgm:spPr/>
      <dgm:t>
        <a:bodyPr/>
        <a:lstStyle/>
        <a:p>
          <a:endParaRPr lang="es-ES"/>
        </a:p>
      </dgm:t>
    </dgm:pt>
  </dgm:ptLst>
  <dgm:cxnLst>
    <dgm:cxn modelId="{1FA64D21-95C9-4465-8E42-14418F224C04}" type="presOf" srcId="{C765E6C7-92C0-482A-ABDF-6010B87073C1}" destId="{3087F0AB-AC93-49DD-9487-18CD4B829003}" srcOrd="0" destOrd="1" presId="urn:microsoft.com/office/officeart/2005/8/layout/vList2"/>
    <dgm:cxn modelId="{1B603350-0D53-42B4-A6A8-369D9A1998FF}" type="presOf" srcId="{2CADBD88-BF95-4F11-88C0-831DEB617E06}" destId="{3087F0AB-AC93-49DD-9487-18CD4B829003}" srcOrd="0" destOrd="0" presId="urn:microsoft.com/office/officeart/2005/8/layout/vList2"/>
    <dgm:cxn modelId="{427665BD-06BC-499C-80A9-6C8DDA7A65C0}" srcId="{74C7A67A-AB08-4EDD-BDC3-F956F44E3BA1}" destId="{66B2A335-B740-4BE5-B5D6-7E2D315AD924}" srcOrd="3" destOrd="0" parTransId="{BDC9EF02-8B48-4473-8322-B49C9D9AAC1E}" sibTransId="{DB871A73-5358-4363-A5AE-014B3FB54866}"/>
    <dgm:cxn modelId="{E39F237B-E7BA-4D4A-A6B5-F903B2A2D3E5}" srcId="{74C7A67A-AB08-4EDD-BDC3-F956F44E3BA1}" destId="{B68F5B63-B589-4B43-AA12-6B7F50F978A5}" srcOrd="1" destOrd="0" parTransId="{2C6155CD-2E10-4526-8A6B-057EC20F7993}" sibTransId="{2EF918A7-BFE5-4430-9860-C955BE9E5D88}"/>
    <dgm:cxn modelId="{7E7C022C-B84F-46A7-9859-C0B08562B726}" srcId="{1C2B6593-2118-4839-BB59-21AEFDD17ED3}" destId="{100A28D9-71B5-40F0-8B2B-D67B4E26D068}" srcOrd="2" destOrd="0" parTransId="{524648E8-1258-41E1-AAA0-3CF7C3C424F0}" sibTransId="{F8D8180E-9745-4A30-8B4C-22C2C47D2A06}"/>
    <dgm:cxn modelId="{2B1EC43B-6F93-42E6-9FE2-6A2431DDD756}" type="presOf" srcId="{B68F5B63-B589-4B43-AA12-6B7F50F978A5}" destId="{3FB19ED6-04CF-4A1B-A480-3F6BFD8AD187}" srcOrd="0" destOrd="1" presId="urn:microsoft.com/office/officeart/2005/8/layout/vList2"/>
    <dgm:cxn modelId="{19A09ACF-8496-46BB-AD7C-76E892C8A142}" srcId="{0F9A072B-A1E0-4B24-B95A-4250862EB983}" destId="{C72EC794-033D-4E0D-90A9-24F0DCCAD5D1}" srcOrd="0" destOrd="0" parTransId="{23FFB8B1-C0A0-446F-87E5-620EC62BDD47}" sibTransId="{ED6298CA-68AB-4C76-80C4-C1F22D354565}"/>
    <dgm:cxn modelId="{7670F619-5966-4062-B331-96357D620FB2}" srcId="{100A28D9-71B5-40F0-8B2B-D67B4E26D068}" destId="{C765E6C7-92C0-482A-ABDF-6010B87073C1}" srcOrd="1" destOrd="0" parTransId="{45AF0B9E-9ADE-42CF-B2E9-86E6C7AACE99}" sibTransId="{09DD2ADC-69F6-475E-96A3-6D0D78AF8AEB}"/>
    <dgm:cxn modelId="{169A4E8E-49C5-442D-98F0-D1C44DAADF56}" srcId="{74C7A67A-AB08-4EDD-BDC3-F956F44E3BA1}" destId="{DFF0A665-53CA-4676-BE7C-0B5365B142BD}" srcOrd="4" destOrd="0" parTransId="{0BB59542-1488-4417-BEEB-76B15406B9F4}" sibTransId="{7BA711B7-0F4D-4255-AD96-8E7296C02767}"/>
    <dgm:cxn modelId="{3D589A51-3BEC-4553-9CC7-EDE7FEDDFD1B}" type="presOf" srcId="{BD24069E-8800-4C32-B2E9-B820ABE97305}" destId="{ABE738F3-AA25-47DF-9833-489883B43F76}" srcOrd="0" destOrd="1" presId="urn:microsoft.com/office/officeart/2005/8/layout/vList2"/>
    <dgm:cxn modelId="{3E83F31E-7127-43E6-8366-E05ADC067483}" srcId="{1C2B6593-2118-4839-BB59-21AEFDD17ED3}" destId="{0F9A072B-A1E0-4B24-B95A-4250862EB983}" srcOrd="0" destOrd="0" parTransId="{E66E5EE2-9906-4DFD-B346-AB3A0AF2A9D2}" sibTransId="{E37D0642-699A-436A-AD5E-D7185AF106C6}"/>
    <dgm:cxn modelId="{C7637C7A-2A87-4E09-BC18-B01D0FB26D75}" type="presOf" srcId="{1C2B6593-2118-4839-BB59-21AEFDD17ED3}" destId="{0BD2FB52-D986-484F-9202-34D0001218AD}" srcOrd="0" destOrd="0" presId="urn:microsoft.com/office/officeart/2005/8/layout/vList2"/>
    <dgm:cxn modelId="{3CAC1CC0-AA0D-4D6D-9124-21E8C28E7FB5}" type="presOf" srcId="{C72EC794-033D-4E0D-90A9-24F0DCCAD5D1}" destId="{ABE738F3-AA25-47DF-9833-489883B43F76}" srcOrd="0" destOrd="0" presId="urn:microsoft.com/office/officeart/2005/8/layout/vList2"/>
    <dgm:cxn modelId="{41D5BDB1-DE35-4EB9-98A1-77666BFB63FF}" srcId="{100A28D9-71B5-40F0-8B2B-D67B4E26D068}" destId="{2CADBD88-BF95-4F11-88C0-831DEB617E06}" srcOrd="0" destOrd="0" parTransId="{977065A2-2059-414A-9EFE-AFC662452A3A}" sibTransId="{281B20BC-4F99-4BED-80DF-01FEEC64727A}"/>
    <dgm:cxn modelId="{423C0592-4B15-4F47-826F-2898872EC047}" srcId="{74C7A67A-AB08-4EDD-BDC3-F956F44E3BA1}" destId="{5AB757C7-19CC-448D-B7C6-DFD305F7B135}" srcOrd="0" destOrd="0" parTransId="{11EF5863-545E-41E4-89C7-886726816D26}" sibTransId="{EA04FFED-BE31-4B43-B394-D5D255E5A9C0}"/>
    <dgm:cxn modelId="{1ABE5FA4-EB57-4361-AF5A-803EFB54357A}" srcId="{1C2B6593-2118-4839-BB59-21AEFDD17ED3}" destId="{74C7A67A-AB08-4EDD-BDC3-F956F44E3BA1}" srcOrd="1" destOrd="0" parTransId="{3B6F609E-9906-4770-A080-9B6D63B7243F}" sibTransId="{CEB38B5B-6B92-41CF-BF8B-7BF232A53795}"/>
    <dgm:cxn modelId="{588D5CD6-0641-4FA7-A3D3-87BAA57921ED}" type="presOf" srcId="{74C7A67A-AB08-4EDD-BDC3-F956F44E3BA1}" destId="{DF020798-C948-48F2-B9BA-C0BEDB3AB659}" srcOrd="0" destOrd="0" presId="urn:microsoft.com/office/officeart/2005/8/layout/vList2"/>
    <dgm:cxn modelId="{395F1B55-8DC2-4C49-ABEA-EE737CDB5862}" type="presOf" srcId="{DFF0A665-53CA-4676-BE7C-0B5365B142BD}" destId="{3FB19ED6-04CF-4A1B-A480-3F6BFD8AD187}" srcOrd="0" destOrd="4" presId="urn:microsoft.com/office/officeart/2005/8/layout/vList2"/>
    <dgm:cxn modelId="{623DA4E1-B223-452F-9CDD-FB5544F18844}" type="presOf" srcId="{5AB757C7-19CC-448D-B7C6-DFD305F7B135}" destId="{3FB19ED6-04CF-4A1B-A480-3F6BFD8AD187}" srcOrd="0" destOrd="0" presId="urn:microsoft.com/office/officeart/2005/8/layout/vList2"/>
    <dgm:cxn modelId="{64BE4D34-044F-4913-88B7-0C2EFABF099D}" type="presOf" srcId="{C9799428-5F6D-4988-871D-268AEEFEF14F}" destId="{ABE738F3-AA25-47DF-9833-489883B43F76}" srcOrd="0" destOrd="2" presId="urn:microsoft.com/office/officeart/2005/8/layout/vList2"/>
    <dgm:cxn modelId="{1D7F4D9C-4F48-4AAB-9100-65A5E3AD4677}" type="presOf" srcId="{0F9A072B-A1E0-4B24-B95A-4250862EB983}" destId="{EC6390FA-763B-4E94-91BB-4EAB3FDDDE02}" srcOrd="0" destOrd="0" presId="urn:microsoft.com/office/officeart/2005/8/layout/vList2"/>
    <dgm:cxn modelId="{2050CC3F-2777-4BCF-B805-F5631539A762}" type="presOf" srcId="{66B2A335-B740-4BE5-B5D6-7E2D315AD924}" destId="{3FB19ED6-04CF-4A1B-A480-3F6BFD8AD187}" srcOrd="0" destOrd="3" presId="urn:microsoft.com/office/officeart/2005/8/layout/vList2"/>
    <dgm:cxn modelId="{43758869-DA53-42C5-8DAD-35DB6DCDDEC2}" srcId="{74C7A67A-AB08-4EDD-BDC3-F956F44E3BA1}" destId="{DC5268E2-820D-4902-8180-FAFFB15B7FF7}" srcOrd="2" destOrd="0" parTransId="{6D642719-CB8D-4BE6-B32D-C286F13E43E6}" sibTransId="{225861C2-5ABA-4185-B0BD-C1A1727D32DB}"/>
    <dgm:cxn modelId="{F1ED5B84-8D9F-4684-8DC7-B4187DBEA7DA}" srcId="{0F9A072B-A1E0-4B24-B95A-4250862EB983}" destId="{BD24069E-8800-4C32-B2E9-B820ABE97305}" srcOrd="1" destOrd="0" parTransId="{20F0EA03-5056-475A-BC01-B88160524F32}" sibTransId="{5EE47134-4306-4F14-8DA9-73B2051B5A19}"/>
    <dgm:cxn modelId="{D109F004-F278-4E7B-9578-B598D00C6A51}" type="presOf" srcId="{100A28D9-71B5-40F0-8B2B-D67B4E26D068}" destId="{C4E8626A-BD62-480D-A3AE-20356B031F11}" srcOrd="0" destOrd="0" presId="urn:microsoft.com/office/officeart/2005/8/layout/vList2"/>
    <dgm:cxn modelId="{A8D2ED01-38F2-44C0-A868-6410B7866B52}" srcId="{0F9A072B-A1E0-4B24-B95A-4250862EB983}" destId="{C9799428-5F6D-4988-871D-268AEEFEF14F}" srcOrd="2" destOrd="0" parTransId="{EF2AE51F-F04A-4016-B81C-23C1C59F79AE}" sibTransId="{BD2E5846-4DC5-4730-B4E2-930EE0A0AF36}"/>
    <dgm:cxn modelId="{A274D606-08E4-44A9-8B07-E0B743C80D35}" type="presOf" srcId="{DC5268E2-820D-4902-8180-FAFFB15B7FF7}" destId="{3FB19ED6-04CF-4A1B-A480-3F6BFD8AD187}" srcOrd="0" destOrd="2" presId="urn:microsoft.com/office/officeart/2005/8/layout/vList2"/>
    <dgm:cxn modelId="{5253085D-7C12-4984-A0DF-2C0DE97B259A}" type="presParOf" srcId="{0BD2FB52-D986-484F-9202-34D0001218AD}" destId="{EC6390FA-763B-4E94-91BB-4EAB3FDDDE02}" srcOrd="0" destOrd="0" presId="urn:microsoft.com/office/officeart/2005/8/layout/vList2"/>
    <dgm:cxn modelId="{2E6DB921-9652-4EB8-91D3-99DFD165DB9F}" type="presParOf" srcId="{0BD2FB52-D986-484F-9202-34D0001218AD}" destId="{ABE738F3-AA25-47DF-9833-489883B43F76}" srcOrd="1" destOrd="0" presId="urn:microsoft.com/office/officeart/2005/8/layout/vList2"/>
    <dgm:cxn modelId="{D3519D02-78F1-4884-849D-90A80E1275AF}" type="presParOf" srcId="{0BD2FB52-D986-484F-9202-34D0001218AD}" destId="{DF020798-C948-48F2-B9BA-C0BEDB3AB659}" srcOrd="2" destOrd="0" presId="urn:microsoft.com/office/officeart/2005/8/layout/vList2"/>
    <dgm:cxn modelId="{25C7A219-9751-457F-BA98-7F855A8262D6}" type="presParOf" srcId="{0BD2FB52-D986-484F-9202-34D0001218AD}" destId="{3FB19ED6-04CF-4A1B-A480-3F6BFD8AD187}" srcOrd="3" destOrd="0" presId="urn:microsoft.com/office/officeart/2005/8/layout/vList2"/>
    <dgm:cxn modelId="{25402619-83AB-4D23-914A-426A9DE27401}" type="presParOf" srcId="{0BD2FB52-D986-484F-9202-34D0001218AD}" destId="{C4E8626A-BD62-480D-A3AE-20356B031F11}" srcOrd="4" destOrd="0" presId="urn:microsoft.com/office/officeart/2005/8/layout/vList2"/>
    <dgm:cxn modelId="{73349FFB-EF71-49AC-8401-EDC4AC4776AB}" type="presParOf" srcId="{0BD2FB52-D986-484F-9202-34D0001218AD}" destId="{3087F0AB-AC93-49DD-9487-18CD4B82900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25EF34-5DAE-447C-B2D0-D240127471D7}"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S"/>
        </a:p>
      </dgm:t>
    </dgm:pt>
    <dgm:pt modelId="{538B3D3E-AFF5-40EF-B4A3-06BD7104AAA5}">
      <dgm:prSet custT="1"/>
      <dgm:spPr/>
      <dgm:t>
        <a:bodyPr/>
        <a:lstStyle/>
        <a:p>
          <a:pPr rtl="0"/>
          <a:r>
            <a:rPr lang="es-ES" sz="1400" dirty="0" smtClean="0">
              <a:latin typeface="Arial" panose="020B0604020202020204" pitchFamily="34" charset="0"/>
              <a:cs typeface="Arial" panose="020B0604020202020204" pitchFamily="34" charset="0"/>
            </a:rPr>
            <a:t>La relación entre procesos productivos y accidentes laborales se presenta por dimensiones como la tarea, el trabajador y el sistema; así, si uno de estos elementos está fallando, la probabilidad de un accidente laboral aumenta. En la industria láctea los procesos operativos (repetitivos) que demandan gran esfuerzo físico (tarea); personal poco capacitado o en condiciones no óptimas para laborar (trabajador); y la eficiencia de los sistemas de supervisión y control (sistema); son elementos que, en teoría, se relacionan con una mayor probabilidad de accidentes laborales. </a:t>
          </a:r>
          <a:endParaRPr lang="es-EC" sz="1400" dirty="0">
            <a:latin typeface="Arial" panose="020B0604020202020204" pitchFamily="34" charset="0"/>
            <a:cs typeface="Arial" panose="020B0604020202020204" pitchFamily="34" charset="0"/>
          </a:endParaRPr>
        </a:p>
      </dgm:t>
    </dgm:pt>
    <dgm:pt modelId="{CBC14F44-566D-4FAE-95E5-63D59B7798BC}" type="parTrans" cxnId="{C548CFF3-A7E1-4578-B4EF-889BB8AB92E6}">
      <dgm:prSet/>
      <dgm:spPr/>
      <dgm:t>
        <a:bodyPr/>
        <a:lstStyle/>
        <a:p>
          <a:endParaRPr lang="es-ES"/>
        </a:p>
      </dgm:t>
    </dgm:pt>
    <dgm:pt modelId="{F593E9DE-C14D-448E-89AB-7BFB6BBD6454}" type="sibTrans" cxnId="{C548CFF3-A7E1-4578-B4EF-889BB8AB92E6}">
      <dgm:prSet/>
      <dgm:spPr/>
      <dgm:t>
        <a:bodyPr/>
        <a:lstStyle/>
        <a:p>
          <a:endParaRPr lang="es-ES"/>
        </a:p>
      </dgm:t>
    </dgm:pt>
    <dgm:pt modelId="{6DD2A8C6-E85B-4FD5-82EF-3DD756E04A4B}">
      <dgm:prSet custT="1"/>
      <dgm:spPr/>
      <dgm:t>
        <a:bodyPr/>
        <a:lstStyle/>
        <a:p>
          <a:pPr rtl="0"/>
          <a:r>
            <a:rPr lang="es-ES" sz="1400" dirty="0" smtClean="0">
              <a:latin typeface="Arial" panose="020B0604020202020204" pitchFamily="34" charset="0"/>
              <a:cs typeface="Arial" panose="020B0604020202020204" pitchFamily="34" charset="0"/>
            </a:rPr>
            <a:t>Se aplicó la encuesta estructurada sobre la base de información referente a procesos productivos y prevención de accidentes laborales. Este instrumento permitió obtener datos cuantificables y se propone como un referente para futuros estudios. </a:t>
          </a:r>
          <a:endParaRPr lang="es-EC" sz="1400" dirty="0">
            <a:latin typeface="Arial" panose="020B0604020202020204" pitchFamily="34" charset="0"/>
            <a:cs typeface="Arial" panose="020B0604020202020204" pitchFamily="34" charset="0"/>
          </a:endParaRPr>
        </a:p>
      </dgm:t>
    </dgm:pt>
    <dgm:pt modelId="{D3D37303-394C-46E0-9EB1-6ABDB600D5AD}" type="parTrans" cxnId="{767DB90A-400E-4898-B745-148DA33F0D39}">
      <dgm:prSet/>
      <dgm:spPr/>
      <dgm:t>
        <a:bodyPr/>
        <a:lstStyle/>
        <a:p>
          <a:endParaRPr lang="es-ES"/>
        </a:p>
      </dgm:t>
    </dgm:pt>
    <dgm:pt modelId="{0239EF63-306A-4880-8412-D991F99C693E}" type="sibTrans" cxnId="{767DB90A-400E-4898-B745-148DA33F0D39}">
      <dgm:prSet/>
      <dgm:spPr/>
      <dgm:t>
        <a:bodyPr/>
        <a:lstStyle/>
        <a:p>
          <a:endParaRPr lang="es-ES"/>
        </a:p>
      </dgm:t>
    </dgm:pt>
    <dgm:pt modelId="{1539FE47-552D-4524-8F48-800AFECB6368}">
      <dgm:prSet custT="1"/>
      <dgm:spPr/>
      <dgm:t>
        <a:bodyPr/>
        <a:lstStyle/>
        <a:p>
          <a:pPr rtl="0"/>
          <a:r>
            <a:rPr lang="es-ES" sz="1400" dirty="0" smtClean="0">
              <a:latin typeface="Arial" panose="020B0604020202020204" pitchFamily="34" charset="0"/>
              <a:cs typeface="Arial" panose="020B0604020202020204" pitchFamily="34" charset="0"/>
            </a:rPr>
            <a:t>Los resultados mostraron un nivel medio de </a:t>
          </a:r>
          <a:r>
            <a:rPr lang="es-ES" sz="1400" dirty="0" err="1" smtClean="0">
              <a:latin typeface="Arial" panose="020B0604020202020204" pitchFamily="34" charset="0"/>
              <a:cs typeface="Arial" panose="020B0604020202020204" pitchFamily="34" charset="0"/>
            </a:rPr>
            <a:t>automaticación</a:t>
          </a:r>
          <a:r>
            <a:rPr lang="es-ES" sz="1400" dirty="0" smtClean="0">
              <a:latin typeface="Arial" panose="020B0604020202020204" pitchFamily="34" charset="0"/>
              <a:cs typeface="Arial" panose="020B0604020202020204" pitchFamily="34" charset="0"/>
            </a:rPr>
            <a:t>  el 67% de empresas consultadas, y alto en el 37% restante. Más de la mitad de entidades, tuvieron un nivel muy bajo de accidentes laborales, y el resto fue puntuado como bajo. Se obtuvo un coeficiente de Pearson igual a -0.425, que indica una relación moderada inversa de la variable independiente sobre la dependiente.</a:t>
          </a:r>
          <a:endParaRPr lang="es-EC" sz="1400" dirty="0">
            <a:latin typeface="Arial" panose="020B0604020202020204" pitchFamily="34" charset="0"/>
            <a:cs typeface="Arial" panose="020B0604020202020204" pitchFamily="34" charset="0"/>
          </a:endParaRPr>
        </a:p>
      </dgm:t>
    </dgm:pt>
    <dgm:pt modelId="{AD189E2B-FE7F-4105-B266-68BB21A7A930}" type="parTrans" cxnId="{4C34935E-4541-49F4-968C-924C60BBB5F8}">
      <dgm:prSet/>
      <dgm:spPr/>
      <dgm:t>
        <a:bodyPr/>
        <a:lstStyle/>
        <a:p>
          <a:endParaRPr lang="es-ES"/>
        </a:p>
      </dgm:t>
    </dgm:pt>
    <dgm:pt modelId="{54BD5CEF-4B8C-4034-AAA2-7938D177ACC3}" type="sibTrans" cxnId="{4C34935E-4541-49F4-968C-924C60BBB5F8}">
      <dgm:prSet/>
      <dgm:spPr/>
      <dgm:t>
        <a:bodyPr/>
        <a:lstStyle/>
        <a:p>
          <a:endParaRPr lang="es-ES"/>
        </a:p>
      </dgm:t>
    </dgm:pt>
    <dgm:pt modelId="{FA97147E-BD5C-455E-952B-E94DF61D97FE}">
      <dgm:prSet custT="1"/>
      <dgm:spPr/>
      <dgm:t>
        <a:bodyPr/>
        <a:lstStyle/>
        <a:p>
          <a:pPr rtl="0"/>
          <a:r>
            <a:rPr lang="es-ES" sz="1400" dirty="0" smtClean="0">
              <a:latin typeface="Arial" panose="020B0604020202020204" pitchFamily="34" charset="0"/>
              <a:cs typeface="Arial" panose="020B0604020202020204" pitchFamily="34" charset="0"/>
            </a:rPr>
            <a:t>Se identificaron 2 problemas que deben ser corregidos, 4 necesidades que podrían ayudar a disminuir los accidentes laborales, así como 2 oportunidades que podrían mejorar la situación actual de las empresas abordadas, y que incidirían en la reducción de incidentes de trabajadores.</a:t>
          </a:r>
          <a:endParaRPr lang="es-EC" sz="1400" dirty="0">
            <a:latin typeface="Arial" panose="020B0604020202020204" pitchFamily="34" charset="0"/>
            <a:cs typeface="Arial" panose="020B0604020202020204" pitchFamily="34" charset="0"/>
          </a:endParaRPr>
        </a:p>
      </dgm:t>
    </dgm:pt>
    <dgm:pt modelId="{58770A8F-B0C5-4FB0-AD15-D829C00FC123}" type="parTrans" cxnId="{7A400B0D-BA16-4E0E-B123-34AA146EA456}">
      <dgm:prSet/>
      <dgm:spPr/>
      <dgm:t>
        <a:bodyPr/>
        <a:lstStyle/>
        <a:p>
          <a:endParaRPr lang="es-ES"/>
        </a:p>
      </dgm:t>
    </dgm:pt>
    <dgm:pt modelId="{78A7CA2D-05EA-4B48-A7E8-3E942081556D}" type="sibTrans" cxnId="{7A400B0D-BA16-4E0E-B123-34AA146EA456}">
      <dgm:prSet/>
      <dgm:spPr/>
      <dgm:t>
        <a:bodyPr/>
        <a:lstStyle/>
        <a:p>
          <a:endParaRPr lang="es-ES"/>
        </a:p>
      </dgm:t>
    </dgm:pt>
    <dgm:pt modelId="{09F5A631-BA41-4315-83B6-0B996A250552}" type="pres">
      <dgm:prSet presAssocID="{F525EF34-5DAE-447C-B2D0-D240127471D7}" presName="outerComposite" presStyleCnt="0">
        <dgm:presLayoutVars>
          <dgm:chMax val="5"/>
          <dgm:dir/>
          <dgm:resizeHandles val="exact"/>
        </dgm:presLayoutVars>
      </dgm:prSet>
      <dgm:spPr/>
      <dgm:t>
        <a:bodyPr/>
        <a:lstStyle/>
        <a:p>
          <a:endParaRPr lang="es-EC"/>
        </a:p>
      </dgm:t>
    </dgm:pt>
    <dgm:pt modelId="{94047369-DB4F-4378-8E2E-A8AA82FCDCFA}" type="pres">
      <dgm:prSet presAssocID="{F525EF34-5DAE-447C-B2D0-D240127471D7}" presName="dummyMaxCanvas" presStyleCnt="0">
        <dgm:presLayoutVars/>
      </dgm:prSet>
      <dgm:spPr/>
      <dgm:t>
        <a:bodyPr/>
        <a:lstStyle/>
        <a:p>
          <a:endParaRPr lang="es-EC"/>
        </a:p>
      </dgm:t>
    </dgm:pt>
    <dgm:pt modelId="{9BC1A492-383E-4E70-A722-A3372C194435}" type="pres">
      <dgm:prSet presAssocID="{F525EF34-5DAE-447C-B2D0-D240127471D7}" presName="FourNodes_1" presStyleLbl="node1" presStyleIdx="0" presStyleCnt="4" custScaleX="104376">
        <dgm:presLayoutVars>
          <dgm:bulletEnabled val="1"/>
        </dgm:presLayoutVars>
      </dgm:prSet>
      <dgm:spPr/>
      <dgm:t>
        <a:bodyPr/>
        <a:lstStyle/>
        <a:p>
          <a:endParaRPr lang="es-EC"/>
        </a:p>
      </dgm:t>
    </dgm:pt>
    <dgm:pt modelId="{07F3FBDC-412F-4C66-8308-F37EA7F1E73F}" type="pres">
      <dgm:prSet presAssocID="{F525EF34-5DAE-447C-B2D0-D240127471D7}" presName="FourNodes_2" presStyleLbl="node1" presStyleIdx="1" presStyleCnt="4" custScaleX="104376">
        <dgm:presLayoutVars>
          <dgm:bulletEnabled val="1"/>
        </dgm:presLayoutVars>
      </dgm:prSet>
      <dgm:spPr/>
      <dgm:t>
        <a:bodyPr/>
        <a:lstStyle/>
        <a:p>
          <a:endParaRPr lang="es-EC"/>
        </a:p>
      </dgm:t>
    </dgm:pt>
    <dgm:pt modelId="{A1242A67-BCC5-4F63-B793-BA80C7B3F53D}" type="pres">
      <dgm:prSet presAssocID="{F525EF34-5DAE-447C-B2D0-D240127471D7}" presName="FourNodes_3" presStyleLbl="node1" presStyleIdx="2" presStyleCnt="4" custScaleX="104376">
        <dgm:presLayoutVars>
          <dgm:bulletEnabled val="1"/>
        </dgm:presLayoutVars>
      </dgm:prSet>
      <dgm:spPr/>
      <dgm:t>
        <a:bodyPr/>
        <a:lstStyle/>
        <a:p>
          <a:endParaRPr lang="es-EC"/>
        </a:p>
      </dgm:t>
    </dgm:pt>
    <dgm:pt modelId="{350BC1D4-12BB-40F5-87F6-9367D0CCC6EE}" type="pres">
      <dgm:prSet presAssocID="{F525EF34-5DAE-447C-B2D0-D240127471D7}" presName="FourNodes_4" presStyleLbl="node1" presStyleIdx="3" presStyleCnt="4" custScaleX="104376">
        <dgm:presLayoutVars>
          <dgm:bulletEnabled val="1"/>
        </dgm:presLayoutVars>
      </dgm:prSet>
      <dgm:spPr/>
      <dgm:t>
        <a:bodyPr/>
        <a:lstStyle/>
        <a:p>
          <a:endParaRPr lang="es-EC"/>
        </a:p>
      </dgm:t>
    </dgm:pt>
    <dgm:pt modelId="{80A9E846-6DB6-49AD-A2DB-5B0884CF1B3E}" type="pres">
      <dgm:prSet presAssocID="{F525EF34-5DAE-447C-B2D0-D240127471D7}" presName="FourConn_1-2" presStyleLbl="fgAccFollowNode1" presStyleIdx="0" presStyleCnt="3">
        <dgm:presLayoutVars>
          <dgm:bulletEnabled val="1"/>
        </dgm:presLayoutVars>
      </dgm:prSet>
      <dgm:spPr/>
      <dgm:t>
        <a:bodyPr/>
        <a:lstStyle/>
        <a:p>
          <a:endParaRPr lang="es-EC"/>
        </a:p>
      </dgm:t>
    </dgm:pt>
    <dgm:pt modelId="{F7DF903F-BA54-4CA3-9962-592FCC066674}" type="pres">
      <dgm:prSet presAssocID="{F525EF34-5DAE-447C-B2D0-D240127471D7}" presName="FourConn_2-3" presStyleLbl="fgAccFollowNode1" presStyleIdx="1" presStyleCnt="3">
        <dgm:presLayoutVars>
          <dgm:bulletEnabled val="1"/>
        </dgm:presLayoutVars>
      </dgm:prSet>
      <dgm:spPr/>
      <dgm:t>
        <a:bodyPr/>
        <a:lstStyle/>
        <a:p>
          <a:endParaRPr lang="es-EC"/>
        </a:p>
      </dgm:t>
    </dgm:pt>
    <dgm:pt modelId="{E35880C2-6E77-4CBE-B3D7-4F058D138B11}" type="pres">
      <dgm:prSet presAssocID="{F525EF34-5DAE-447C-B2D0-D240127471D7}" presName="FourConn_3-4" presStyleLbl="fgAccFollowNode1" presStyleIdx="2" presStyleCnt="3">
        <dgm:presLayoutVars>
          <dgm:bulletEnabled val="1"/>
        </dgm:presLayoutVars>
      </dgm:prSet>
      <dgm:spPr/>
      <dgm:t>
        <a:bodyPr/>
        <a:lstStyle/>
        <a:p>
          <a:endParaRPr lang="es-EC"/>
        </a:p>
      </dgm:t>
    </dgm:pt>
    <dgm:pt modelId="{A2F75064-7BF8-42C4-B13C-D9039FF1D99B}" type="pres">
      <dgm:prSet presAssocID="{F525EF34-5DAE-447C-B2D0-D240127471D7}" presName="FourNodes_1_text" presStyleLbl="node1" presStyleIdx="3" presStyleCnt="4">
        <dgm:presLayoutVars>
          <dgm:bulletEnabled val="1"/>
        </dgm:presLayoutVars>
      </dgm:prSet>
      <dgm:spPr/>
      <dgm:t>
        <a:bodyPr/>
        <a:lstStyle/>
        <a:p>
          <a:endParaRPr lang="es-EC"/>
        </a:p>
      </dgm:t>
    </dgm:pt>
    <dgm:pt modelId="{E0BF1522-44C9-4ED6-80F5-BD895AE7D4C0}" type="pres">
      <dgm:prSet presAssocID="{F525EF34-5DAE-447C-B2D0-D240127471D7}" presName="FourNodes_2_text" presStyleLbl="node1" presStyleIdx="3" presStyleCnt="4">
        <dgm:presLayoutVars>
          <dgm:bulletEnabled val="1"/>
        </dgm:presLayoutVars>
      </dgm:prSet>
      <dgm:spPr/>
      <dgm:t>
        <a:bodyPr/>
        <a:lstStyle/>
        <a:p>
          <a:endParaRPr lang="es-EC"/>
        </a:p>
      </dgm:t>
    </dgm:pt>
    <dgm:pt modelId="{6395D080-ECF2-434B-A6AC-CA75B78B2876}" type="pres">
      <dgm:prSet presAssocID="{F525EF34-5DAE-447C-B2D0-D240127471D7}" presName="FourNodes_3_text" presStyleLbl="node1" presStyleIdx="3" presStyleCnt="4">
        <dgm:presLayoutVars>
          <dgm:bulletEnabled val="1"/>
        </dgm:presLayoutVars>
      </dgm:prSet>
      <dgm:spPr/>
      <dgm:t>
        <a:bodyPr/>
        <a:lstStyle/>
        <a:p>
          <a:endParaRPr lang="es-EC"/>
        </a:p>
      </dgm:t>
    </dgm:pt>
    <dgm:pt modelId="{A0A7DA60-0363-4CA2-B853-5A5FCE85A297}" type="pres">
      <dgm:prSet presAssocID="{F525EF34-5DAE-447C-B2D0-D240127471D7}" presName="FourNodes_4_text" presStyleLbl="node1" presStyleIdx="3" presStyleCnt="4">
        <dgm:presLayoutVars>
          <dgm:bulletEnabled val="1"/>
        </dgm:presLayoutVars>
      </dgm:prSet>
      <dgm:spPr/>
      <dgm:t>
        <a:bodyPr/>
        <a:lstStyle/>
        <a:p>
          <a:endParaRPr lang="es-EC"/>
        </a:p>
      </dgm:t>
    </dgm:pt>
  </dgm:ptLst>
  <dgm:cxnLst>
    <dgm:cxn modelId="{5154423A-5B7F-4FDD-B755-8EE635650B41}" type="presOf" srcId="{1539FE47-552D-4524-8F48-800AFECB6368}" destId="{A1242A67-BCC5-4F63-B793-BA80C7B3F53D}" srcOrd="0" destOrd="0" presId="urn:microsoft.com/office/officeart/2005/8/layout/vProcess5"/>
    <dgm:cxn modelId="{4C34935E-4541-49F4-968C-924C60BBB5F8}" srcId="{F525EF34-5DAE-447C-B2D0-D240127471D7}" destId="{1539FE47-552D-4524-8F48-800AFECB6368}" srcOrd="2" destOrd="0" parTransId="{AD189E2B-FE7F-4105-B266-68BB21A7A930}" sibTransId="{54BD5CEF-4B8C-4034-AAA2-7938D177ACC3}"/>
    <dgm:cxn modelId="{7A400B0D-BA16-4E0E-B123-34AA146EA456}" srcId="{F525EF34-5DAE-447C-B2D0-D240127471D7}" destId="{FA97147E-BD5C-455E-952B-E94DF61D97FE}" srcOrd="3" destOrd="0" parTransId="{58770A8F-B0C5-4FB0-AD15-D829C00FC123}" sibTransId="{78A7CA2D-05EA-4B48-A7E8-3E942081556D}"/>
    <dgm:cxn modelId="{C548CFF3-A7E1-4578-B4EF-889BB8AB92E6}" srcId="{F525EF34-5DAE-447C-B2D0-D240127471D7}" destId="{538B3D3E-AFF5-40EF-B4A3-06BD7104AAA5}" srcOrd="0" destOrd="0" parTransId="{CBC14F44-566D-4FAE-95E5-63D59B7798BC}" sibTransId="{F593E9DE-C14D-448E-89AB-7BFB6BBD6454}"/>
    <dgm:cxn modelId="{206EC351-5792-41FA-816D-AAAEFAC8D7C9}" type="presOf" srcId="{1539FE47-552D-4524-8F48-800AFECB6368}" destId="{6395D080-ECF2-434B-A6AC-CA75B78B2876}" srcOrd="1" destOrd="0" presId="urn:microsoft.com/office/officeart/2005/8/layout/vProcess5"/>
    <dgm:cxn modelId="{9A3F78C0-95D7-4136-9F6C-825B4110330F}" type="presOf" srcId="{6DD2A8C6-E85B-4FD5-82EF-3DD756E04A4B}" destId="{E0BF1522-44C9-4ED6-80F5-BD895AE7D4C0}" srcOrd="1" destOrd="0" presId="urn:microsoft.com/office/officeart/2005/8/layout/vProcess5"/>
    <dgm:cxn modelId="{812317AB-52BD-4D92-B560-59C77A2713A5}" type="presOf" srcId="{F525EF34-5DAE-447C-B2D0-D240127471D7}" destId="{09F5A631-BA41-4315-83B6-0B996A250552}" srcOrd="0" destOrd="0" presId="urn:microsoft.com/office/officeart/2005/8/layout/vProcess5"/>
    <dgm:cxn modelId="{19A81BC1-5397-4ED0-B171-636CEE0B3D55}" type="presOf" srcId="{0239EF63-306A-4880-8412-D991F99C693E}" destId="{F7DF903F-BA54-4CA3-9962-592FCC066674}" srcOrd="0" destOrd="0" presId="urn:microsoft.com/office/officeart/2005/8/layout/vProcess5"/>
    <dgm:cxn modelId="{2EB8541A-0ABB-4CB6-9AAA-F532651F6C4E}" type="presOf" srcId="{FA97147E-BD5C-455E-952B-E94DF61D97FE}" destId="{350BC1D4-12BB-40F5-87F6-9367D0CCC6EE}" srcOrd="0" destOrd="0" presId="urn:microsoft.com/office/officeart/2005/8/layout/vProcess5"/>
    <dgm:cxn modelId="{767DB90A-400E-4898-B745-148DA33F0D39}" srcId="{F525EF34-5DAE-447C-B2D0-D240127471D7}" destId="{6DD2A8C6-E85B-4FD5-82EF-3DD756E04A4B}" srcOrd="1" destOrd="0" parTransId="{D3D37303-394C-46E0-9EB1-6ABDB600D5AD}" sibTransId="{0239EF63-306A-4880-8412-D991F99C693E}"/>
    <dgm:cxn modelId="{7D23BCAE-27F6-463E-9127-4E43340E6199}" type="presOf" srcId="{FA97147E-BD5C-455E-952B-E94DF61D97FE}" destId="{A0A7DA60-0363-4CA2-B853-5A5FCE85A297}" srcOrd="1" destOrd="0" presId="urn:microsoft.com/office/officeart/2005/8/layout/vProcess5"/>
    <dgm:cxn modelId="{2648A38F-8369-401D-BDE5-35515CBAEC46}" type="presOf" srcId="{538B3D3E-AFF5-40EF-B4A3-06BD7104AAA5}" destId="{A2F75064-7BF8-42C4-B13C-D9039FF1D99B}" srcOrd="1" destOrd="0" presId="urn:microsoft.com/office/officeart/2005/8/layout/vProcess5"/>
    <dgm:cxn modelId="{80EBE458-8E55-4751-BCFE-F22978881DB5}" type="presOf" srcId="{54BD5CEF-4B8C-4034-AAA2-7938D177ACC3}" destId="{E35880C2-6E77-4CBE-B3D7-4F058D138B11}" srcOrd="0" destOrd="0" presId="urn:microsoft.com/office/officeart/2005/8/layout/vProcess5"/>
    <dgm:cxn modelId="{2CB06790-C462-4DE2-8328-B678898F7F49}" type="presOf" srcId="{538B3D3E-AFF5-40EF-B4A3-06BD7104AAA5}" destId="{9BC1A492-383E-4E70-A722-A3372C194435}" srcOrd="0" destOrd="0" presId="urn:microsoft.com/office/officeart/2005/8/layout/vProcess5"/>
    <dgm:cxn modelId="{630C1AB9-3DDE-4867-ADF5-422183C08D56}" type="presOf" srcId="{F593E9DE-C14D-448E-89AB-7BFB6BBD6454}" destId="{80A9E846-6DB6-49AD-A2DB-5B0884CF1B3E}" srcOrd="0" destOrd="0" presId="urn:microsoft.com/office/officeart/2005/8/layout/vProcess5"/>
    <dgm:cxn modelId="{07336D96-443A-4440-86D5-1971C41A18D0}" type="presOf" srcId="{6DD2A8C6-E85B-4FD5-82EF-3DD756E04A4B}" destId="{07F3FBDC-412F-4C66-8308-F37EA7F1E73F}" srcOrd="0" destOrd="0" presId="urn:microsoft.com/office/officeart/2005/8/layout/vProcess5"/>
    <dgm:cxn modelId="{9546B33C-1BA9-4A99-A190-EA2697AE2398}" type="presParOf" srcId="{09F5A631-BA41-4315-83B6-0B996A250552}" destId="{94047369-DB4F-4378-8E2E-A8AA82FCDCFA}" srcOrd="0" destOrd="0" presId="urn:microsoft.com/office/officeart/2005/8/layout/vProcess5"/>
    <dgm:cxn modelId="{2DD2FDEB-439F-42D5-8124-38AE57D18ECB}" type="presParOf" srcId="{09F5A631-BA41-4315-83B6-0B996A250552}" destId="{9BC1A492-383E-4E70-A722-A3372C194435}" srcOrd="1" destOrd="0" presId="urn:microsoft.com/office/officeart/2005/8/layout/vProcess5"/>
    <dgm:cxn modelId="{465AB921-6E93-4FF1-AD2E-7144E485FB0A}" type="presParOf" srcId="{09F5A631-BA41-4315-83B6-0B996A250552}" destId="{07F3FBDC-412F-4C66-8308-F37EA7F1E73F}" srcOrd="2" destOrd="0" presId="urn:microsoft.com/office/officeart/2005/8/layout/vProcess5"/>
    <dgm:cxn modelId="{D8EA9B13-6A66-4CBD-BE22-4091BE3CB12D}" type="presParOf" srcId="{09F5A631-BA41-4315-83B6-0B996A250552}" destId="{A1242A67-BCC5-4F63-B793-BA80C7B3F53D}" srcOrd="3" destOrd="0" presId="urn:microsoft.com/office/officeart/2005/8/layout/vProcess5"/>
    <dgm:cxn modelId="{3389A02F-F7D7-41D2-A440-72E490788630}" type="presParOf" srcId="{09F5A631-BA41-4315-83B6-0B996A250552}" destId="{350BC1D4-12BB-40F5-87F6-9367D0CCC6EE}" srcOrd="4" destOrd="0" presId="urn:microsoft.com/office/officeart/2005/8/layout/vProcess5"/>
    <dgm:cxn modelId="{CB96F06C-409F-418B-A24B-A4E2B5A42BA0}" type="presParOf" srcId="{09F5A631-BA41-4315-83B6-0B996A250552}" destId="{80A9E846-6DB6-49AD-A2DB-5B0884CF1B3E}" srcOrd="5" destOrd="0" presId="urn:microsoft.com/office/officeart/2005/8/layout/vProcess5"/>
    <dgm:cxn modelId="{A7C0B86C-FF23-4E22-9F84-396E5ECC4650}" type="presParOf" srcId="{09F5A631-BA41-4315-83B6-0B996A250552}" destId="{F7DF903F-BA54-4CA3-9962-592FCC066674}" srcOrd="6" destOrd="0" presId="urn:microsoft.com/office/officeart/2005/8/layout/vProcess5"/>
    <dgm:cxn modelId="{5993B8D1-1C32-4815-B691-16A073EA5D69}" type="presParOf" srcId="{09F5A631-BA41-4315-83B6-0B996A250552}" destId="{E35880C2-6E77-4CBE-B3D7-4F058D138B11}" srcOrd="7" destOrd="0" presId="urn:microsoft.com/office/officeart/2005/8/layout/vProcess5"/>
    <dgm:cxn modelId="{CEE061E1-B1C5-4AE0-9B2D-949885A48845}" type="presParOf" srcId="{09F5A631-BA41-4315-83B6-0B996A250552}" destId="{A2F75064-7BF8-42C4-B13C-D9039FF1D99B}" srcOrd="8" destOrd="0" presId="urn:microsoft.com/office/officeart/2005/8/layout/vProcess5"/>
    <dgm:cxn modelId="{F2B6DBCF-AA92-4CD4-B5E8-712E497409E4}" type="presParOf" srcId="{09F5A631-BA41-4315-83B6-0B996A250552}" destId="{E0BF1522-44C9-4ED6-80F5-BD895AE7D4C0}" srcOrd="9" destOrd="0" presId="urn:microsoft.com/office/officeart/2005/8/layout/vProcess5"/>
    <dgm:cxn modelId="{4BC59D3F-CC93-4BD7-B24C-AA07C66F6316}" type="presParOf" srcId="{09F5A631-BA41-4315-83B6-0B996A250552}" destId="{6395D080-ECF2-434B-A6AC-CA75B78B2876}" srcOrd="10" destOrd="0" presId="urn:microsoft.com/office/officeart/2005/8/layout/vProcess5"/>
    <dgm:cxn modelId="{85DCAB5C-3ED2-4B97-A98E-10775B7669C6}" type="presParOf" srcId="{09F5A631-BA41-4315-83B6-0B996A250552}" destId="{A0A7DA60-0363-4CA2-B853-5A5FCE85A29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1FDB9-6D23-455D-8625-1D6C39F4FC0A}" type="doc">
      <dgm:prSet loTypeId="urn:microsoft.com/office/officeart/2005/8/layout/process4" loCatId="process" qsTypeId="urn:microsoft.com/office/officeart/2005/8/quickstyle/simple3" qsCatId="simple" csTypeId="urn:microsoft.com/office/officeart/2005/8/colors/colorful4" csCatId="colorful" phldr="1"/>
      <dgm:spPr/>
      <dgm:t>
        <a:bodyPr/>
        <a:lstStyle/>
        <a:p>
          <a:endParaRPr lang="es-ES"/>
        </a:p>
      </dgm:t>
    </dgm:pt>
    <dgm:pt modelId="{507BC24C-CC4D-439D-91AC-33356AC33006}">
      <dgm:prSet/>
      <dgm:spPr/>
      <dgm:t>
        <a:bodyPr/>
        <a:lstStyle/>
        <a:p>
          <a:pPr rtl="0"/>
          <a:r>
            <a:rPr lang="es-ES" dirty="0" smtClean="0">
              <a:latin typeface="Arial" panose="020B0604020202020204" pitchFamily="34" charset="0"/>
              <a:cs typeface="Arial" panose="020B0604020202020204" pitchFamily="34" charset="0"/>
            </a:rPr>
            <a:t>Para futuras investigaciones puede tomarse esta investigación y compararla con otros sectores productivos, para ahondar en la incidencia de la automatización en los accidentes laborales.</a:t>
          </a:r>
          <a:endParaRPr lang="es-EC" dirty="0">
            <a:latin typeface="Arial" panose="020B0604020202020204" pitchFamily="34" charset="0"/>
            <a:cs typeface="Arial" panose="020B0604020202020204" pitchFamily="34" charset="0"/>
          </a:endParaRPr>
        </a:p>
      </dgm:t>
    </dgm:pt>
    <dgm:pt modelId="{D5504ACE-3FFA-4EAC-8B81-4CC663A0A40E}" type="parTrans" cxnId="{1B82D90D-B2A5-4D91-B2CF-04E16B20D777}">
      <dgm:prSet/>
      <dgm:spPr/>
      <dgm:t>
        <a:bodyPr/>
        <a:lstStyle/>
        <a:p>
          <a:endParaRPr lang="es-ES"/>
        </a:p>
      </dgm:t>
    </dgm:pt>
    <dgm:pt modelId="{11FD317A-1B98-41AA-9430-5B0D2B48D20C}" type="sibTrans" cxnId="{1B82D90D-B2A5-4D91-B2CF-04E16B20D777}">
      <dgm:prSet/>
      <dgm:spPr/>
      <dgm:t>
        <a:bodyPr/>
        <a:lstStyle/>
        <a:p>
          <a:endParaRPr lang="es-ES"/>
        </a:p>
      </dgm:t>
    </dgm:pt>
    <dgm:pt modelId="{33679EB0-E1EB-4687-B736-B607C177C60E}">
      <dgm:prSet/>
      <dgm:spPr/>
      <dgm:t>
        <a:bodyPr/>
        <a:lstStyle/>
        <a:p>
          <a:pPr rtl="0"/>
          <a:r>
            <a:rPr lang="es-ES" dirty="0" smtClean="0">
              <a:latin typeface="Arial" panose="020B0604020202020204" pitchFamily="34" charset="0"/>
              <a:cs typeface="Arial" panose="020B0604020202020204" pitchFamily="34" charset="0"/>
            </a:rPr>
            <a:t>El cuestionario estructurado aplicado en esta investigación puede tomarse como punto de partida para el desarrollo de instrumentos que permitan analizar ambas variables en otros estudios. </a:t>
          </a:r>
          <a:endParaRPr lang="es-EC" dirty="0">
            <a:latin typeface="Arial" panose="020B0604020202020204" pitchFamily="34" charset="0"/>
            <a:cs typeface="Arial" panose="020B0604020202020204" pitchFamily="34" charset="0"/>
          </a:endParaRPr>
        </a:p>
      </dgm:t>
    </dgm:pt>
    <dgm:pt modelId="{E55BCF86-1915-4BB9-BDA7-E45C9BBE7FC3}" type="parTrans" cxnId="{324977AD-3B6D-4BB5-A1E0-13E8CB770973}">
      <dgm:prSet/>
      <dgm:spPr/>
      <dgm:t>
        <a:bodyPr/>
        <a:lstStyle/>
        <a:p>
          <a:endParaRPr lang="es-ES"/>
        </a:p>
      </dgm:t>
    </dgm:pt>
    <dgm:pt modelId="{8ED6AEF3-8D27-47AA-977B-AD3A8F31E7AD}" type="sibTrans" cxnId="{324977AD-3B6D-4BB5-A1E0-13E8CB770973}">
      <dgm:prSet/>
      <dgm:spPr/>
      <dgm:t>
        <a:bodyPr/>
        <a:lstStyle/>
        <a:p>
          <a:endParaRPr lang="es-ES"/>
        </a:p>
      </dgm:t>
    </dgm:pt>
    <dgm:pt modelId="{DC584393-3C58-445E-88A7-4C206F581288}">
      <dgm:prSet/>
      <dgm:spPr/>
      <dgm:t>
        <a:bodyPr/>
        <a:lstStyle/>
        <a:p>
          <a:pPr rtl="0"/>
          <a:r>
            <a:rPr lang="es-ES" dirty="0" smtClean="0">
              <a:latin typeface="Arial" panose="020B0604020202020204" pitchFamily="34" charset="0"/>
              <a:cs typeface="Arial" panose="020B0604020202020204" pitchFamily="34" charset="0"/>
            </a:rPr>
            <a:t>A pesar de que las empresas analizadas han tenido pocos accidentes laborales durante el último año, es necesario que se mantengan activas medidas de prevención que disminuyan el grado de ocurrencia de inconvenientes, haciendo hincapié en la importancia de la concientización del cuidado de los trabajadores. </a:t>
          </a:r>
          <a:endParaRPr lang="es-EC" dirty="0">
            <a:latin typeface="Arial" panose="020B0604020202020204" pitchFamily="34" charset="0"/>
            <a:cs typeface="Arial" panose="020B0604020202020204" pitchFamily="34" charset="0"/>
          </a:endParaRPr>
        </a:p>
      </dgm:t>
    </dgm:pt>
    <dgm:pt modelId="{E45C1E66-F128-4656-9F44-6D837260D46C}" type="parTrans" cxnId="{BC5FCFBE-0162-40B9-9A4F-1BC6879702B2}">
      <dgm:prSet/>
      <dgm:spPr/>
      <dgm:t>
        <a:bodyPr/>
        <a:lstStyle/>
        <a:p>
          <a:endParaRPr lang="es-ES"/>
        </a:p>
      </dgm:t>
    </dgm:pt>
    <dgm:pt modelId="{70C3E1A1-2F30-4E54-A321-32CF8D9A392A}" type="sibTrans" cxnId="{BC5FCFBE-0162-40B9-9A4F-1BC6879702B2}">
      <dgm:prSet/>
      <dgm:spPr/>
      <dgm:t>
        <a:bodyPr/>
        <a:lstStyle/>
        <a:p>
          <a:endParaRPr lang="es-ES"/>
        </a:p>
      </dgm:t>
    </dgm:pt>
    <dgm:pt modelId="{5E388ED7-344B-407D-9EB0-DFAB72EA6384}">
      <dgm:prSet/>
      <dgm:spPr/>
      <dgm:t>
        <a:bodyPr/>
        <a:lstStyle/>
        <a:p>
          <a:pPr rtl="0"/>
          <a:r>
            <a:rPr lang="es-ES" dirty="0" smtClean="0">
              <a:latin typeface="Arial" panose="020B0604020202020204" pitchFamily="34" charset="0"/>
              <a:cs typeface="Arial" panose="020B0604020202020204" pitchFamily="34" charset="0"/>
            </a:rPr>
            <a:t>Se deben aplicar las 6 estrategias que pretenden solventar los problemas y necesidades encontrados, con la finalidad de concretar la diminución de los accidentes laborales.</a:t>
          </a:r>
          <a:endParaRPr lang="es-EC" dirty="0">
            <a:latin typeface="Arial" panose="020B0604020202020204" pitchFamily="34" charset="0"/>
            <a:cs typeface="Arial" panose="020B0604020202020204" pitchFamily="34" charset="0"/>
          </a:endParaRPr>
        </a:p>
      </dgm:t>
    </dgm:pt>
    <dgm:pt modelId="{9AA62C75-6966-49DB-B0E9-5C9644C02512}" type="parTrans" cxnId="{A3ED9036-5A1B-484B-B13D-1821E0BB6BE5}">
      <dgm:prSet/>
      <dgm:spPr/>
      <dgm:t>
        <a:bodyPr/>
        <a:lstStyle/>
        <a:p>
          <a:endParaRPr lang="es-ES"/>
        </a:p>
      </dgm:t>
    </dgm:pt>
    <dgm:pt modelId="{A22B3BF4-4107-49F2-8733-854092FD64FC}" type="sibTrans" cxnId="{A3ED9036-5A1B-484B-B13D-1821E0BB6BE5}">
      <dgm:prSet/>
      <dgm:spPr/>
      <dgm:t>
        <a:bodyPr/>
        <a:lstStyle/>
        <a:p>
          <a:endParaRPr lang="es-ES"/>
        </a:p>
      </dgm:t>
    </dgm:pt>
    <dgm:pt modelId="{951DD00D-1BE7-46BC-AEC4-638A842B7A56}" type="pres">
      <dgm:prSet presAssocID="{7141FDB9-6D23-455D-8625-1D6C39F4FC0A}" presName="Name0" presStyleCnt="0">
        <dgm:presLayoutVars>
          <dgm:dir/>
          <dgm:animLvl val="lvl"/>
          <dgm:resizeHandles val="exact"/>
        </dgm:presLayoutVars>
      </dgm:prSet>
      <dgm:spPr/>
      <dgm:t>
        <a:bodyPr/>
        <a:lstStyle/>
        <a:p>
          <a:endParaRPr lang="es-EC"/>
        </a:p>
      </dgm:t>
    </dgm:pt>
    <dgm:pt modelId="{D763D1DF-ECA6-446A-BDDA-F7A61000F470}" type="pres">
      <dgm:prSet presAssocID="{5E388ED7-344B-407D-9EB0-DFAB72EA6384}" presName="boxAndChildren" presStyleCnt="0"/>
      <dgm:spPr/>
    </dgm:pt>
    <dgm:pt modelId="{F23F2350-ECF4-4411-B1B0-FE2B3FAE7C1E}" type="pres">
      <dgm:prSet presAssocID="{5E388ED7-344B-407D-9EB0-DFAB72EA6384}" presName="parentTextBox" presStyleLbl="node1" presStyleIdx="0" presStyleCnt="4"/>
      <dgm:spPr/>
      <dgm:t>
        <a:bodyPr/>
        <a:lstStyle/>
        <a:p>
          <a:endParaRPr lang="es-EC"/>
        </a:p>
      </dgm:t>
    </dgm:pt>
    <dgm:pt modelId="{75EB40FD-6BB5-41D1-9D3A-CDBC12A5CE00}" type="pres">
      <dgm:prSet presAssocID="{70C3E1A1-2F30-4E54-A321-32CF8D9A392A}" presName="sp" presStyleCnt="0"/>
      <dgm:spPr/>
    </dgm:pt>
    <dgm:pt modelId="{4617A362-DFF7-4FA9-8439-7A0BCD230F56}" type="pres">
      <dgm:prSet presAssocID="{DC584393-3C58-445E-88A7-4C206F581288}" presName="arrowAndChildren" presStyleCnt="0"/>
      <dgm:spPr/>
    </dgm:pt>
    <dgm:pt modelId="{C932A327-0B41-4446-8FDA-D53A3F48C6E2}" type="pres">
      <dgm:prSet presAssocID="{DC584393-3C58-445E-88A7-4C206F581288}" presName="parentTextArrow" presStyleLbl="node1" presStyleIdx="1" presStyleCnt="4"/>
      <dgm:spPr/>
      <dgm:t>
        <a:bodyPr/>
        <a:lstStyle/>
        <a:p>
          <a:endParaRPr lang="es-EC"/>
        </a:p>
      </dgm:t>
    </dgm:pt>
    <dgm:pt modelId="{3E19C640-C984-4467-8623-47F30292F6E5}" type="pres">
      <dgm:prSet presAssocID="{8ED6AEF3-8D27-47AA-977B-AD3A8F31E7AD}" presName="sp" presStyleCnt="0"/>
      <dgm:spPr/>
    </dgm:pt>
    <dgm:pt modelId="{9FD25B44-252F-4C40-B516-101B388A48B5}" type="pres">
      <dgm:prSet presAssocID="{33679EB0-E1EB-4687-B736-B607C177C60E}" presName="arrowAndChildren" presStyleCnt="0"/>
      <dgm:spPr/>
    </dgm:pt>
    <dgm:pt modelId="{DDD4024D-B787-4BEA-BC30-58AF8AB08423}" type="pres">
      <dgm:prSet presAssocID="{33679EB0-E1EB-4687-B736-B607C177C60E}" presName="parentTextArrow" presStyleLbl="node1" presStyleIdx="2" presStyleCnt="4"/>
      <dgm:spPr/>
      <dgm:t>
        <a:bodyPr/>
        <a:lstStyle/>
        <a:p>
          <a:endParaRPr lang="es-EC"/>
        </a:p>
      </dgm:t>
    </dgm:pt>
    <dgm:pt modelId="{8C45A247-5B9D-4C66-B574-6D6B62E8B6E2}" type="pres">
      <dgm:prSet presAssocID="{11FD317A-1B98-41AA-9430-5B0D2B48D20C}" presName="sp" presStyleCnt="0"/>
      <dgm:spPr/>
    </dgm:pt>
    <dgm:pt modelId="{63A26024-2D14-45F2-9D34-BB05E4E26E8E}" type="pres">
      <dgm:prSet presAssocID="{507BC24C-CC4D-439D-91AC-33356AC33006}" presName="arrowAndChildren" presStyleCnt="0"/>
      <dgm:spPr/>
    </dgm:pt>
    <dgm:pt modelId="{DA1FE171-15B9-4500-933F-CCAEF5C79535}" type="pres">
      <dgm:prSet presAssocID="{507BC24C-CC4D-439D-91AC-33356AC33006}" presName="parentTextArrow" presStyleLbl="node1" presStyleIdx="3" presStyleCnt="4"/>
      <dgm:spPr/>
      <dgm:t>
        <a:bodyPr/>
        <a:lstStyle/>
        <a:p>
          <a:endParaRPr lang="es-ES"/>
        </a:p>
      </dgm:t>
    </dgm:pt>
  </dgm:ptLst>
  <dgm:cxnLst>
    <dgm:cxn modelId="{5E7142C8-D149-41D0-BE08-6E5C46A7C6D5}" type="presOf" srcId="{5E388ED7-344B-407D-9EB0-DFAB72EA6384}" destId="{F23F2350-ECF4-4411-B1B0-FE2B3FAE7C1E}" srcOrd="0" destOrd="0" presId="urn:microsoft.com/office/officeart/2005/8/layout/process4"/>
    <dgm:cxn modelId="{1877CAA5-0FBF-4722-9BA9-0F7D874C91C3}" type="presOf" srcId="{507BC24C-CC4D-439D-91AC-33356AC33006}" destId="{DA1FE171-15B9-4500-933F-CCAEF5C79535}" srcOrd="0" destOrd="0" presId="urn:microsoft.com/office/officeart/2005/8/layout/process4"/>
    <dgm:cxn modelId="{D6D82931-4EE2-4B01-AAD8-66462D667FF8}" type="presOf" srcId="{7141FDB9-6D23-455D-8625-1D6C39F4FC0A}" destId="{951DD00D-1BE7-46BC-AEC4-638A842B7A56}" srcOrd="0" destOrd="0" presId="urn:microsoft.com/office/officeart/2005/8/layout/process4"/>
    <dgm:cxn modelId="{E8C1D31D-E78F-49A5-A89D-7477AC06ADB8}" type="presOf" srcId="{33679EB0-E1EB-4687-B736-B607C177C60E}" destId="{DDD4024D-B787-4BEA-BC30-58AF8AB08423}" srcOrd="0" destOrd="0" presId="urn:microsoft.com/office/officeart/2005/8/layout/process4"/>
    <dgm:cxn modelId="{BF93B48C-A262-44E7-95C5-BF8AA9583032}" type="presOf" srcId="{DC584393-3C58-445E-88A7-4C206F581288}" destId="{C932A327-0B41-4446-8FDA-D53A3F48C6E2}" srcOrd="0" destOrd="0" presId="urn:microsoft.com/office/officeart/2005/8/layout/process4"/>
    <dgm:cxn modelId="{1B82D90D-B2A5-4D91-B2CF-04E16B20D777}" srcId="{7141FDB9-6D23-455D-8625-1D6C39F4FC0A}" destId="{507BC24C-CC4D-439D-91AC-33356AC33006}" srcOrd="0" destOrd="0" parTransId="{D5504ACE-3FFA-4EAC-8B81-4CC663A0A40E}" sibTransId="{11FD317A-1B98-41AA-9430-5B0D2B48D20C}"/>
    <dgm:cxn modelId="{BC5FCFBE-0162-40B9-9A4F-1BC6879702B2}" srcId="{7141FDB9-6D23-455D-8625-1D6C39F4FC0A}" destId="{DC584393-3C58-445E-88A7-4C206F581288}" srcOrd="2" destOrd="0" parTransId="{E45C1E66-F128-4656-9F44-6D837260D46C}" sibTransId="{70C3E1A1-2F30-4E54-A321-32CF8D9A392A}"/>
    <dgm:cxn modelId="{A3ED9036-5A1B-484B-B13D-1821E0BB6BE5}" srcId="{7141FDB9-6D23-455D-8625-1D6C39F4FC0A}" destId="{5E388ED7-344B-407D-9EB0-DFAB72EA6384}" srcOrd="3" destOrd="0" parTransId="{9AA62C75-6966-49DB-B0E9-5C9644C02512}" sibTransId="{A22B3BF4-4107-49F2-8733-854092FD64FC}"/>
    <dgm:cxn modelId="{324977AD-3B6D-4BB5-A1E0-13E8CB770973}" srcId="{7141FDB9-6D23-455D-8625-1D6C39F4FC0A}" destId="{33679EB0-E1EB-4687-B736-B607C177C60E}" srcOrd="1" destOrd="0" parTransId="{E55BCF86-1915-4BB9-BDA7-E45C9BBE7FC3}" sibTransId="{8ED6AEF3-8D27-47AA-977B-AD3A8F31E7AD}"/>
    <dgm:cxn modelId="{CCF367D8-CD71-461E-84BF-AA536DCC096C}" type="presParOf" srcId="{951DD00D-1BE7-46BC-AEC4-638A842B7A56}" destId="{D763D1DF-ECA6-446A-BDDA-F7A61000F470}" srcOrd="0" destOrd="0" presId="urn:microsoft.com/office/officeart/2005/8/layout/process4"/>
    <dgm:cxn modelId="{756C0BAC-453D-49B7-836F-F1FA399EC6BB}" type="presParOf" srcId="{D763D1DF-ECA6-446A-BDDA-F7A61000F470}" destId="{F23F2350-ECF4-4411-B1B0-FE2B3FAE7C1E}" srcOrd="0" destOrd="0" presId="urn:microsoft.com/office/officeart/2005/8/layout/process4"/>
    <dgm:cxn modelId="{40F8F67D-7516-40C5-B723-98B4F5DB2834}" type="presParOf" srcId="{951DD00D-1BE7-46BC-AEC4-638A842B7A56}" destId="{75EB40FD-6BB5-41D1-9D3A-CDBC12A5CE00}" srcOrd="1" destOrd="0" presId="urn:microsoft.com/office/officeart/2005/8/layout/process4"/>
    <dgm:cxn modelId="{1CC0FC69-E6B1-44C0-BCB1-D6BC382940A2}" type="presParOf" srcId="{951DD00D-1BE7-46BC-AEC4-638A842B7A56}" destId="{4617A362-DFF7-4FA9-8439-7A0BCD230F56}" srcOrd="2" destOrd="0" presId="urn:microsoft.com/office/officeart/2005/8/layout/process4"/>
    <dgm:cxn modelId="{1AC90DE4-EFF3-4479-8093-DE8577BE6D89}" type="presParOf" srcId="{4617A362-DFF7-4FA9-8439-7A0BCD230F56}" destId="{C932A327-0B41-4446-8FDA-D53A3F48C6E2}" srcOrd="0" destOrd="0" presId="urn:microsoft.com/office/officeart/2005/8/layout/process4"/>
    <dgm:cxn modelId="{98D03A7A-1020-4512-9D8B-573925842E22}" type="presParOf" srcId="{951DD00D-1BE7-46BC-AEC4-638A842B7A56}" destId="{3E19C640-C984-4467-8623-47F30292F6E5}" srcOrd="3" destOrd="0" presId="urn:microsoft.com/office/officeart/2005/8/layout/process4"/>
    <dgm:cxn modelId="{90E651C3-2531-4733-904A-612E905E45D1}" type="presParOf" srcId="{951DD00D-1BE7-46BC-AEC4-638A842B7A56}" destId="{9FD25B44-252F-4C40-B516-101B388A48B5}" srcOrd="4" destOrd="0" presId="urn:microsoft.com/office/officeart/2005/8/layout/process4"/>
    <dgm:cxn modelId="{8FFB000E-0FAD-4776-8A8D-DC88D778D578}" type="presParOf" srcId="{9FD25B44-252F-4C40-B516-101B388A48B5}" destId="{DDD4024D-B787-4BEA-BC30-58AF8AB08423}" srcOrd="0" destOrd="0" presId="urn:microsoft.com/office/officeart/2005/8/layout/process4"/>
    <dgm:cxn modelId="{273E931A-477C-4D9F-A650-2486F501B67D}" type="presParOf" srcId="{951DD00D-1BE7-46BC-AEC4-638A842B7A56}" destId="{8C45A247-5B9D-4C66-B574-6D6B62E8B6E2}" srcOrd="5" destOrd="0" presId="urn:microsoft.com/office/officeart/2005/8/layout/process4"/>
    <dgm:cxn modelId="{2366A7D4-C246-498F-9D00-67DD3B6A7B4D}" type="presParOf" srcId="{951DD00D-1BE7-46BC-AEC4-638A842B7A56}" destId="{63A26024-2D14-45F2-9D34-BB05E4E26E8E}" srcOrd="6" destOrd="0" presId="urn:microsoft.com/office/officeart/2005/8/layout/process4"/>
    <dgm:cxn modelId="{4CF9EC59-5D4F-4751-BE53-4C067EB10D1E}" type="presParOf" srcId="{63A26024-2D14-45F2-9D34-BB05E4E26E8E}" destId="{DA1FE171-15B9-4500-933F-CCAEF5C7953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8CC3-2027-4D50-8ECD-B3605DC89DBD}">
      <dsp:nvSpPr>
        <dsp:cNvPr id="0" name=""/>
        <dsp:cNvSpPr/>
      </dsp:nvSpPr>
      <dsp:spPr>
        <a:xfrm rot="5400000">
          <a:off x="309" y="-26497"/>
          <a:ext cx="4028836" cy="4029456"/>
        </a:xfrm>
        <a:prstGeom prst="blockArc">
          <a:avLst>
            <a:gd name="adj1" fmla="val 13500000"/>
            <a:gd name="adj2" fmla="val 18900000"/>
            <a:gd name="adj3" fmla="val 496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5AB06-D2C0-4502-8AF8-5A5147EED125}">
      <dsp:nvSpPr>
        <dsp:cNvPr id="0" name=""/>
        <dsp:cNvSpPr/>
      </dsp:nvSpPr>
      <dsp:spPr>
        <a:xfrm rot="16200000">
          <a:off x="4146808" y="15079"/>
          <a:ext cx="4028836" cy="4029456"/>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AB4DD-6623-4B21-89A5-AA74CA87D6BC}">
      <dsp:nvSpPr>
        <dsp:cNvPr id="0" name=""/>
        <dsp:cNvSpPr/>
      </dsp:nvSpPr>
      <dsp:spPr>
        <a:xfrm>
          <a:off x="4623206" y="3501201"/>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a:t>
          </a:r>
          <a:endParaRPr lang="es-EC" sz="1300" kern="1200" dirty="0">
            <a:latin typeface="Arial" panose="020B0604020202020204" pitchFamily="34" charset="0"/>
            <a:cs typeface="Arial" panose="020B0604020202020204" pitchFamily="34" charset="0"/>
          </a:endParaRPr>
        </a:p>
      </dsp:txBody>
      <dsp:txXfrm>
        <a:off x="4623206" y="3501201"/>
        <a:ext cx="3058972" cy="806025"/>
      </dsp:txXfrm>
    </dsp:sp>
    <dsp:sp modelId="{5C7D2C48-20ED-419E-B443-33E0FFC69229}">
      <dsp:nvSpPr>
        <dsp:cNvPr id="0" name=""/>
        <dsp:cNvSpPr/>
      </dsp:nvSpPr>
      <dsp:spPr>
        <a:xfrm rot="5400000">
          <a:off x="4017573" y="15079"/>
          <a:ext cx="4028836" cy="4029456"/>
        </a:xfrm>
        <a:prstGeom prst="blockArc">
          <a:avLst>
            <a:gd name="adj1" fmla="val 13500000"/>
            <a:gd name="adj2" fmla="val 18900000"/>
            <a:gd name="adj3" fmla="val 49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C76E8-513F-4965-8754-E53FB49E0BE5}">
      <dsp:nvSpPr>
        <dsp:cNvPr id="0" name=""/>
        <dsp:cNvSpPr/>
      </dsp:nvSpPr>
      <dsp:spPr>
        <a:xfrm rot="16200000">
          <a:off x="8162853" y="15079"/>
          <a:ext cx="4028836" cy="4029456"/>
        </a:xfrm>
        <a:prstGeom prst="blockArc">
          <a:avLst>
            <a:gd name="adj1" fmla="val 13500000"/>
            <a:gd name="adj2" fmla="val 18900000"/>
            <a:gd name="adj3" fmla="val 496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27A95-D6A5-46EB-AD17-08C0A9E972F6}">
      <dsp:nvSpPr>
        <dsp:cNvPr id="0" name=""/>
        <dsp:cNvSpPr/>
      </dsp:nvSpPr>
      <dsp:spPr>
        <a:xfrm>
          <a:off x="8345424" y="3515056"/>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a:t>
          </a:r>
          <a:endParaRPr lang="es-EC" sz="1300" kern="1200" dirty="0">
            <a:latin typeface="Arial" panose="020B0604020202020204" pitchFamily="34" charset="0"/>
            <a:cs typeface="Arial" panose="020B0604020202020204" pitchFamily="34" charset="0"/>
          </a:endParaRPr>
        </a:p>
      </dsp:txBody>
      <dsp:txXfrm>
        <a:off x="8345424" y="3515056"/>
        <a:ext cx="3058972" cy="806025"/>
      </dsp:txXfrm>
    </dsp:sp>
    <dsp:sp modelId="{AD3AC3E2-F754-4169-9167-5D2CD691D0B0}">
      <dsp:nvSpPr>
        <dsp:cNvPr id="0" name=""/>
        <dsp:cNvSpPr/>
      </dsp:nvSpPr>
      <dsp:spPr>
        <a:xfrm>
          <a:off x="4524914" y="1171434"/>
          <a:ext cx="1845917" cy="184591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Incremento de Exposición </a:t>
          </a:r>
          <a:endParaRPr lang="es-EC" sz="1300" kern="1200" dirty="0">
            <a:latin typeface="Arial" panose="020B0604020202020204" pitchFamily="34" charset="0"/>
            <a:cs typeface="Arial" panose="020B0604020202020204" pitchFamily="34" charset="0"/>
          </a:endParaRPr>
        </a:p>
      </dsp:txBody>
      <dsp:txXfrm>
        <a:off x="4782677" y="1389107"/>
        <a:ext cx="1064312" cy="1410570"/>
      </dsp:txXfrm>
    </dsp:sp>
    <dsp:sp modelId="{DF9706B1-5CF0-417C-BF5F-1F6F6063C3E8}">
      <dsp:nvSpPr>
        <dsp:cNvPr id="0" name=""/>
        <dsp:cNvSpPr/>
      </dsp:nvSpPr>
      <dsp:spPr>
        <a:xfrm>
          <a:off x="5855305" y="1171434"/>
          <a:ext cx="1845917" cy="184591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Probabilidad  de Riesgo </a:t>
          </a:r>
          <a:endParaRPr lang="es-EC" sz="1300" kern="1200" dirty="0">
            <a:latin typeface="Arial" panose="020B0604020202020204" pitchFamily="34" charset="0"/>
            <a:cs typeface="Arial" panose="020B0604020202020204" pitchFamily="34" charset="0"/>
          </a:endParaRPr>
        </a:p>
      </dsp:txBody>
      <dsp:txXfrm>
        <a:off x="6379147" y="1389107"/>
        <a:ext cx="1064312" cy="1410570"/>
      </dsp:txXfrm>
    </dsp:sp>
    <dsp:sp modelId="{A59857CE-009E-49DF-8097-843B92297B50}">
      <dsp:nvSpPr>
        <dsp:cNvPr id="0" name=""/>
        <dsp:cNvSpPr/>
      </dsp:nvSpPr>
      <dsp:spPr>
        <a:xfrm>
          <a:off x="1026592" y="618215"/>
          <a:ext cx="1457258" cy="12941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Procesos Manuales</a:t>
          </a:r>
          <a:endParaRPr lang="es-EC" sz="1300" kern="1200" dirty="0">
            <a:latin typeface="Arial" panose="020B0604020202020204" pitchFamily="34" charset="0"/>
            <a:cs typeface="Arial" panose="020B0604020202020204" pitchFamily="34" charset="0"/>
          </a:endParaRPr>
        </a:p>
      </dsp:txBody>
      <dsp:txXfrm>
        <a:off x="1240002" y="807740"/>
        <a:ext cx="1030438" cy="915105"/>
      </dsp:txXfrm>
    </dsp:sp>
    <dsp:sp modelId="{85BF8F18-6FD1-4671-A50B-65BBF45857BB}">
      <dsp:nvSpPr>
        <dsp:cNvPr id="0" name=""/>
        <dsp:cNvSpPr/>
      </dsp:nvSpPr>
      <dsp:spPr>
        <a:xfrm>
          <a:off x="646114" y="1694288"/>
          <a:ext cx="627061" cy="6268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5403DE-1BCA-4879-8BA1-63C79889A7B8}">
      <dsp:nvSpPr>
        <dsp:cNvPr id="0" name=""/>
        <dsp:cNvSpPr/>
      </dsp:nvSpPr>
      <dsp:spPr>
        <a:xfrm>
          <a:off x="2498267" y="878104"/>
          <a:ext cx="364863" cy="36462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6A6E0E-2E00-4F8B-82A0-2C6A81DBCF07}">
      <dsp:nvSpPr>
        <dsp:cNvPr id="0" name=""/>
        <dsp:cNvSpPr/>
      </dsp:nvSpPr>
      <dsp:spPr>
        <a:xfrm>
          <a:off x="2272335" y="1380688"/>
          <a:ext cx="1457258" cy="129415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Producción intensa y en grandes cantidades</a:t>
          </a:r>
        </a:p>
      </dsp:txBody>
      <dsp:txXfrm>
        <a:off x="2485745" y="1570213"/>
        <a:ext cx="1030438" cy="915105"/>
      </dsp:txXfrm>
    </dsp:sp>
    <dsp:sp modelId="{0A0E73A8-6351-418E-8EE1-1B94B226BD25}">
      <dsp:nvSpPr>
        <dsp:cNvPr id="0" name=""/>
        <dsp:cNvSpPr/>
      </dsp:nvSpPr>
      <dsp:spPr>
        <a:xfrm>
          <a:off x="2496172" y="2744142"/>
          <a:ext cx="364863" cy="36462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73AF80-1105-46C7-801C-B8D06C5A993A}">
      <dsp:nvSpPr>
        <dsp:cNvPr id="0" name=""/>
        <dsp:cNvSpPr/>
      </dsp:nvSpPr>
      <dsp:spPr>
        <a:xfrm>
          <a:off x="1049339" y="2110215"/>
          <a:ext cx="1457258" cy="12941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Nivel alto de participación de trabajadores </a:t>
          </a:r>
          <a:endParaRPr lang="es-EC" sz="1300" kern="1200" dirty="0">
            <a:latin typeface="Arial" panose="020B0604020202020204" pitchFamily="34" charset="0"/>
            <a:cs typeface="Arial" panose="020B0604020202020204" pitchFamily="34" charset="0"/>
          </a:endParaRPr>
        </a:p>
      </dsp:txBody>
      <dsp:txXfrm>
        <a:off x="1262749" y="2299740"/>
        <a:ext cx="1030438" cy="915105"/>
      </dsp:txXfrm>
    </dsp:sp>
    <dsp:sp modelId="{7A3169DB-171B-402E-A371-A4AF703FF05F}">
      <dsp:nvSpPr>
        <dsp:cNvPr id="0" name=""/>
        <dsp:cNvSpPr/>
      </dsp:nvSpPr>
      <dsp:spPr>
        <a:xfrm>
          <a:off x="8544135" y="494910"/>
          <a:ext cx="3121140" cy="30313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s-EC" sz="1800" kern="120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Accidentes laborales </a:t>
          </a:r>
          <a:endParaRPr lang="es-EC" sz="1800" kern="1200" dirty="0">
            <a:solidFill>
              <a:schemeClr val="tx1"/>
            </a:solidFill>
          </a:endParaRPr>
        </a:p>
      </dsp:txBody>
      <dsp:txXfrm>
        <a:off x="9001215" y="938836"/>
        <a:ext cx="2206980" cy="2143465"/>
      </dsp:txXfrm>
    </dsp:sp>
    <dsp:sp modelId="{82B9FB51-3016-47AC-9330-763D9AB58301}">
      <dsp:nvSpPr>
        <dsp:cNvPr id="0" name=""/>
        <dsp:cNvSpPr/>
      </dsp:nvSpPr>
      <dsp:spPr>
        <a:xfrm>
          <a:off x="757123" y="3515056"/>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latin typeface="Arial" panose="020B0604020202020204" pitchFamily="34" charset="0"/>
              <a:cs typeface="Arial" panose="020B0604020202020204" pitchFamily="34" charset="0"/>
            </a:rPr>
            <a:t>.</a:t>
          </a:r>
          <a:endParaRPr lang="es-EC" sz="800" kern="1200" dirty="0">
            <a:latin typeface="Arial" panose="020B0604020202020204" pitchFamily="34" charset="0"/>
            <a:cs typeface="Arial" panose="020B0604020202020204" pitchFamily="34" charset="0"/>
          </a:endParaRPr>
        </a:p>
      </dsp:txBody>
      <dsp:txXfrm>
        <a:off x="757123" y="3515056"/>
        <a:ext cx="3058972" cy="806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5F731-B10D-4F53-8C4A-1C5A774ED7BF}" type="datetimeFigureOut">
              <a:rPr lang="es-EC" smtClean="0"/>
              <a:t>28/10/2020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92875-C3EA-4955-8C37-23CA684A31AA}" type="slidenum">
              <a:rPr lang="es-EC" smtClean="0"/>
              <a:t>‹Nº›</a:t>
            </a:fld>
            <a:endParaRPr lang="es-EC"/>
          </a:p>
        </p:txBody>
      </p:sp>
    </p:spTree>
    <p:extLst>
      <p:ext uri="{BB962C8B-B14F-4D97-AF65-F5344CB8AC3E}">
        <p14:creationId xmlns:p14="http://schemas.microsoft.com/office/powerpoint/2010/main" val="241338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3</a:t>
            </a:fld>
            <a:endParaRPr lang="es-EC"/>
          </a:p>
        </p:txBody>
      </p:sp>
    </p:spTree>
    <p:extLst>
      <p:ext uri="{BB962C8B-B14F-4D97-AF65-F5344CB8AC3E}">
        <p14:creationId xmlns:p14="http://schemas.microsoft.com/office/powerpoint/2010/main" val="90333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12</a:t>
            </a:fld>
            <a:endParaRPr lang="es-EC"/>
          </a:p>
        </p:txBody>
      </p:sp>
    </p:spTree>
    <p:extLst>
      <p:ext uri="{BB962C8B-B14F-4D97-AF65-F5344CB8AC3E}">
        <p14:creationId xmlns:p14="http://schemas.microsoft.com/office/powerpoint/2010/main" val="196664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13</a:t>
            </a:fld>
            <a:endParaRPr lang="es-EC"/>
          </a:p>
        </p:txBody>
      </p:sp>
    </p:spTree>
    <p:extLst>
      <p:ext uri="{BB962C8B-B14F-4D97-AF65-F5344CB8AC3E}">
        <p14:creationId xmlns:p14="http://schemas.microsoft.com/office/powerpoint/2010/main" val="11204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14</a:t>
            </a:fld>
            <a:endParaRPr lang="es-EC"/>
          </a:p>
        </p:txBody>
      </p:sp>
    </p:spTree>
    <p:extLst>
      <p:ext uri="{BB962C8B-B14F-4D97-AF65-F5344CB8AC3E}">
        <p14:creationId xmlns:p14="http://schemas.microsoft.com/office/powerpoint/2010/main" val="203493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15</a:t>
            </a:fld>
            <a:endParaRPr lang="es-EC"/>
          </a:p>
        </p:txBody>
      </p:sp>
    </p:spTree>
    <p:extLst>
      <p:ext uri="{BB962C8B-B14F-4D97-AF65-F5344CB8AC3E}">
        <p14:creationId xmlns:p14="http://schemas.microsoft.com/office/powerpoint/2010/main" val="320458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16</a:t>
            </a:fld>
            <a:endParaRPr lang="es-EC"/>
          </a:p>
        </p:txBody>
      </p:sp>
    </p:spTree>
    <p:extLst>
      <p:ext uri="{BB962C8B-B14F-4D97-AF65-F5344CB8AC3E}">
        <p14:creationId xmlns:p14="http://schemas.microsoft.com/office/powerpoint/2010/main" val="100756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17</a:t>
            </a:fld>
            <a:endParaRPr lang="es-EC"/>
          </a:p>
        </p:txBody>
      </p:sp>
    </p:spTree>
    <p:extLst>
      <p:ext uri="{BB962C8B-B14F-4D97-AF65-F5344CB8AC3E}">
        <p14:creationId xmlns:p14="http://schemas.microsoft.com/office/powerpoint/2010/main" val="163017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18</a:t>
            </a:fld>
            <a:endParaRPr lang="es-EC"/>
          </a:p>
        </p:txBody>
      </p:sp>
    </p:spTree>
    <p:extLst>
      <p:ext uri="{BB962C8B-B14F-4D97-AF65-F5344CB8AC3E}">
        <p14:creationId xmlns:p14="http://schemas.microsoft.com/office/powerpoint/2010/main" val="241997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19</a:t>
            </a:fld>
            <a:endParaRPr lang="es-EC"/>
          </a:p>
        </p:txBody>
      </p:sp>
    </p:spTree>
    <p:extLst>
      <p:ext uri="{BB962C8B-B14F-4D97-AF65-F5344CB8AC3E}">
        <p14:creationId xmlns:p14="http://schemas.microsoft.com/office/powerpoint/2010/main" val="282143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20</a:t>
            </a:fld>
            <a:endParaRPr lang="es-EC"/>
          </a:p>
        </p:txBody>
      </p:sp>
    </p:spTree>
    <p:extLst>
      <p:ext uri="{BB962C8B-B14F-4D97-AF65-F5344CB8AC3E}">
        <p14:creationId xmlns:p14="http://schemas.microsoft.com/office/powerpoint/2010/main" val="104460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21</a:t>
            </a:fld>
            <a:endParaRPr lang="es-EC"/>
          </a:p>
        </p:txBody>
      </p:sp>
    </p:spTree>
    <p:extLst>
      <p:ext uri="{BB962C8B-B14F-4D97-AF65-F5344CB8AC3E}">
        <p14:creationId xmlns:p14="http://schemas.microsoft.com/office/powerpoint/2010/main" val="355714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6</a:t>
            </a:r>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4</a:t>
            </a:fld>
            <a:endParaRPr lang="es-EC"/>
          </a:p>
        </p:txBody>
      </p:sp>
    </p:spTree>
    <p:extLst>
      <p:ext uri="{BB962C8B-B14F-4D97-AF65-F5344CB8AC3E}">
        <p14:creationId xmlns:p14="http://schemas.microsoft.com/office/powerpoint/2010/main" val="564323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22</a:t>
            </a:fld>
            <a:endParaRPr lang="es-EC"/>
          </a:p>
        </p:txBody>
      </p:sp>
    </p:spTree>
    <p:extLst>
      <p:ext uri="{BB962C8B-B14F-4D97-AF65-F5344CB8AC3E}">
        <p14:creationId xmlns:p14="http://schemas.microsoft.com/office/powerpoint/2010/main" val="350831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23</a:t>
            </a:fld>
            <a:endParaRPr lang="es-EC"/>
          </a:p>
        </p:txBody>
      </p:sp>
    </p:spTree>
    <p:extLst>
      <p:ext uri="{BB962C8B-B14F-4D97-AF65-F5344CB8AC3E}">
        <p14:creationId xmlns:p14="http://schemas.microsoft.com/office/powerpoint/2010/main" val="298014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24</a:t>
            </a:fld>
            <a:endParaRPr lang="es-EC"/>
          </a:p>
        </p:txBody>
      </p:sp>
    </p:spTree>
    <p:extLst>
      <p:ext uri="{BB962C8B-B14F-4D97-AF65-F5344CB8AC3E}">
        <p14:creationId xmlns:p14="http://schemas.microsoft.com/office/powerpoint/2010/main" val="1915438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25</a:t>
            </a:fld>
            <a:endParaRPr lang="es-EC"/>
          </a:p>
        </p:txBody>
      </p:sp>
    </p:spTree>
    <p:extLst>
      <p:ext uri="{BB962C8B-B14F-4D97-AF65-F5344CB8AC3E}">
        <p14:creationId xmlns:p14="http://schemas.microsoft.com/office/powerpoint/2010/main" val="380965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5</a:t>
            </a:fld>
            <a:endParaRPr lang="es-EC"/>
          </a:p>
        </p:txBody>
      </p:sp>
    </p:spTree>
    <p:extLst>
      <p:ext uri="{BB962C8B-B14F-4D97-AF65-F5344CB8AC3E}">
        <p14:creationId xmlns:p14="http://schemas.microsoft.com/office/powerpoint/2010/main" val="143687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6</a:t>
            </a:fld>
            <a:endParaRPr lang="es-EC"/>
          </a:p>
        </p:txBody>
      </p:sp>
    </p:spTree>
    <p:extLst>
      <p:ext uri="{BB962C8B-B14F-4D97-AF65-F5344CB8AC3E}">
        <p14:creationId xmlns:p14="http://schemas.microsoft.com/office/powerpoint/2010/main" val="94169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7</a:t>
            </a:fld>
            <a:endParaRPr lang="es-EC"/>
          </a:p>
        </p:txBody>
      </p:sp>
    </p:spTree>
    <p:extLst>
      <p:ext uri="{BB962C8B-B14F-4D97-AF65-F5344CB8AC3E}">
        <p14:creationId xmlns:p14="http://schemas.microsoft.com/office/powerpoint/2010/main" val="353560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8</a:t>
            </a:fld>
            <a:endParaRPr lang="es-EC"/>
          </a:p>
        </p:txBody>
      </p:sp>
    </p:spTree>
    <p:extLst>
      <p:ext uri="{BB962C8B-B14F-4D97-AF65-F5344CB8AC3E}">
        <p14:creationId xmlns:p14="http://schemas.microsoft.com/office/powerpoint/2010/main" val="231083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9</a:t>
            </a:fld>
            <a:endParaRPr lang="es-EC"/>
          </a:p>
        </p:txBody>
      </p:sp>
    </p:spTree>
    <p:extLst>
      <p:ext uri="{BB962C8B-B14F-4D97-AF65-F5344CB8AC3E}">
        <p14:creationId xmlns:p14="http://schemas.microsoft.com/office/powerpoint/2010/main" val="352257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10</a:t>
            </a:fld>
            <a:endParaRPr lang="es-EC"/>
          </a:p>
        </p:txBody>
      </p:sp>
    </p:spTree>
    <p:extLst>
      <p:ext uri="{BB962C8B-B14F-4D97-AF65-F5344CB8AC3E}">
        <p14:creationId xmlns:p14="http://schemas.microsoft.com/office/powerpoint/2010/main" val="372761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3F92875-C3EA-4955-8C37-23CA684A31AA}" type="slidenum">
              <a:rPr lang="es-EC" smtClean="0"/>
              <a:t>11</a:t>
            </a:fld>
            <a:endParaRPr lang="es-EC"/>
          </a:p>
        </p:txBody>
      </p:sp>
    </p:spTree>
    <p:extLst>
      <p:ext uri="{BB962C8B-B14F-4D97-AF65-F5344CB8AC3E}">
        <p14:creationId xmlns:p14="http://schemas.microsoft.com/office/powerpoint/2010/main" val="384396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DC1E787-EA56-4B1C-8885-2DE5CAC35F63}" type="datetime1">
              <a:rPr lang="en-US" smtClean="0"/>
              <a:t>10/28/2020</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364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741E18E-254C-4B18-8DF2-5FA0E07ECA94}" type="datetime1">
              <a:rPr lang="en-US" smtClean="0"/>
              <a:t>10/28/2020</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318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1A56BF2-BE5C-478C-8CCC-53D3C051C394}" type="datetime1">
              <a:rPr lang="en-US" smtClean="0"/>
              <a:t>10/28/2020</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65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E1B51F1-B443-4979-B030-C583D3D6DACF}" type="datetime1">
              <a:rPr lang="en-US" smtClean="0"/>
              <a:t>10/28/2020</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771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BF93DCB-0995-45AC-B4F6-FF95F4600057}" type="datetime1">
              <a:rPr lang="en-US" smtClean="0"/>
              <a:t>10/28/2020</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387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17B7518-711F-4F65-81EC-A060E75EA601}" type="datetime1">
              <a:rPr lang="en-US" smtClean="0"/>
              <a:t>10/28/2020</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416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E85138E-97ED-4D89-87A1-AD4743322E6B}" type="datetime1">
              <a:rPr lang="en-US" smtClean="0"/>
              <a:t>10/28/2020</a:t>
            </a:fld>
            <a:endParaRPr lang="en-US" dirty="0"/>
          </a:p>
        </p:txBody>
      </p:sp>
      <p:sp>
        <p:nvSpPr>
          <p:cNvPr id="8" name="Marcador de pie de página 7"/>
          <p:cNvSpPr>
            <a:spLocks noGrp="1"/>
          </p:cNvSpPr>
          <p:nvPr>
            <p:ph type="ftr" sz="quarter" idx="11"/>
          </p:nvPr>
        </p:nvSpPr>
        <p:spPr/>
        <p:txBody>
          <a:bodyPr/>
          <a:lstStyle/>
          <a:p>
            <a:r>
              <a:rPr lang="en-US" smtClean="0"/>
              <a:t>
              </a:t>
            </a:r>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769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16F7E69-632D-47F6-BE65-B48867AEBD16}" type="datetime1">
              <a:rPr lang="en-US" smtClean="0"/>
              <a:t>10/28/2020</a:t>
            </a:fld>
            <a:endParaRPr lang="en-US" dirty="0"/>
          </a:p>
        </p:txBody>
      </p:sp>
      <p:sp>
        <p:nvSpPr>
          <p:cNvPr id="4" name="Marcador de pie de página 3"/>
          <p:cNvSpPr>
            <a:spLocks noGrp="1"/>
          </p:cNvSpPr>
          <p:nvPr>
            <p:ph type="ftr" sz="quarter" idx="11"/>
          </p:nvPr>
        </p:nvSpPr>
        <p:spPr/>
        <p:txBody>
          <a:bodyPr/>
          <a:lstStyle/>
          <a:p>
            <a:r>
              <a:rPr lang="en-US" smtClean="0"/>
              <a:t>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554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BCE348-D6DF-4363-ABE5-E9833D4C8FEB}" type="datetime1">
              <a:rPr lang="en-US" smtClean="0"/>
              <a:t>10/28/2020</a:t>
            </a:fld>
            <a:endParaRPr lang="en-US" dirty="0"/>
          </a:p>
        </p:txBody>
      </p:sp>
      <p:sp>
        <p:nvSpPr>
          <p:cNvPr id="3" name="Marcador de pie de página 2"/>
          <p:cNvSpPr>
            <a:spLocks noGrp="1"/>
          </p:cNvSpPr>
          <p:nvPr>
            <p:ph type="ftr" sz="quarter" idx="11"/>
          </p:nvPr>
        </p:nvSpPr>
        <p:spPr/>
        <p:txBody>
          <a:bodyPr/>
          <a:lstStyle/>
          <a:p>
            <a:r>
              <a:rPr lang="en-US" smtClean="0"/>
              <a:t>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184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19A236-31B2-48BF-9229-05FBC992E940}" type="datetime1">
              <a:rPr lang="en-US" smtClean="0"/>
              <a:t>10/28/2020</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655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06794B-7E27-410D-9735-B4CD25155486}" type="datetime1">
              <a:rPr lang="en-US" smtClean="0"/>
              <a:t>10/28/2020</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518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0C186-8B94-4EE0-BA4D-EAA27EAA918C}" type="datetime1">
              <a:rPr lang="en-US" smtClean="0"/>
              <a:t>10/28/2020</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672029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diagramData" Target="../diagrams/data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6.png"/><Relationship Id="rId4" Type="http://schemas.openxmlformats.org/officeDocument/2006/relationships/image" Target="../media/image10.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41000">
              <a:srgbClr val="FFFCF3"/>
            </a:gs>
            <a:gs pos="82000">
              <a:srgbClr val="FFF6DD"/>
            </a:gs>
          </a:gsLst>
          <a:lin ang="2700000" scaled="1"/>
          <a:tileRect/>
        </a:gradFill>
        <a:effectLst/>
      </p:bgPr>
    </p:bg>
    <p:spTree>
      <p:nvGrpSpPr>
        <p:cNvPr id="1" name=""/>
        <p:cNvGrpSpPr/>
        <p:nvPr/>
      </p:nvGrpSpPr>
      <p:grpSpPr>
        <a:xfrm>
          <a:off x="0" y="0"/>
          <a:ext cx="0" cy="0"/>
          <a:chOff x="0" y="0"/>
          <a:chExt cx="0" cy="0"/>
        </a:xfrm>
      </p:grpSpPr>
      <p:sp>
        <p:nvSpPr>
          <p:cNvPr id="11" name="Rectángulo 10"/>
          <p:cNvSpPr/>
          <p:nvPr/>
        </p:nvSpPr>
        <p:spPr>
          <a:xfrm>
            <a:off x="0" y="-1"/>
            <a:ext cx="12192000" cy="1634837"/>
          </a:xfrm>
          <a:prstGeom prst="rect">
            <a:avLst/>
          </a:prstGeom>
          <a:solidFill>
            <a:srgbClr val="B2130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2327564" y="2027229"/>
            <a:ext cx="9365672" cy="4524315"/>
          </a:xfrm>
          <a:prstGeom prst="rect">
            <a:avLst/>
          </a:prstGeom>
        </p:spPr>
        <p:txBody>
          <a:bodyPr wrap="square">
            <a:spAutoFit/>
          </a:bodyPr>
          <a:lstStyle/>
          <a:p>
            <a:pPr indent="450215" algn="ctr">
              <a:lnSpc>
                <a:spcPct val="150000"/>
              </a:lnSpc>
            </a:pPr>
            <a:r>
              <a:rPr lang="es-ES" sz="2100" b="1" dirty="0" smtClean="0">
                <a:latin typeface="Arial" panose="020B0604020202020204" pitchFamily="34" charset="0"/>
                <a:ea typeface="Times New Roman" panose="02020603050405020304" pitchFamily="18" charset="0"/>
                <a:cs typeface="Arial" panose="020B0604020202020204" pitchFamily="34" charset="0"/>
              </a:rPr>
              <a:t>“ANÁLISIS </a:t>
            </a:r>
            <a:r>
              <a:rPr lang="es-ES" sz="2100" b="1" dirty="0">
                <a:latin typeface="Arial" panose="020B0604020202020204" pitchFamily="34" charset="0"/>
                <a:ea typeface="Times New Roman" panose="02020603050405020304" pitchFamily="18" charset="0"/>
                <a:cs typeface="Arial" panose="020B0604020202020204" pitchFamily="34" charset="0"/>
              </a:rPr>
              <a:t>DE LOS PROCESOS PRODUCTIVOS Y SU INCIDENCIA EN LA PREVENCIÓN DE ACCIDENTES LABORALES EN INDUSTRIAS GRANDES Y MEDIANAS, PROCESADORAS DE PRODUCTOS LÁCTEOS EN LOS CANTONES QUITO RUMIÑAHUI Y </a:t>
            </a:r>
            <a:r>
              <a:rPr lang="es-ES" sz="2100" b="1" dirty="0" smtClean="0">
                <a:latin typeface="Arial" panose="020B0604020202020204" pitchFamily="34" charset="0"/>
                <a:ea typeface="Times New Roman" panose="02020603050405020304" pitchFamily="18" charset="0"/>
                <a:cs typeface="Arial" panose="020B0604020202020204" pitchFamily="34" charset="0"/>
              </a:rPr>
              <a:t>MEJÍA.”</a:t>
            </a:r>
          </a:p>
          <a:p>
            <a:pPr>
              <a:spcAft>
                <a:spcPts val="300"/>
              </a:spcAft>
            </a:pPr>
            <a:endParaRPr lang="es-EC"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300"/>
              </a:spcAft>
            </a:pPr>
            <a:endParaRPr lang="es-EC"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ct val="150000"/>
              </a:lnSpc>
            </a:pPr>
            <a:r>
              <a:rPr lang="es-ES" sz="2000" b="1" dirty="0" smtClean="0">
                <a:latin typeface="Arial" panose="020B0604020202020204" pitchFamily="34" charset="0"/>
                <a:ea typeface="Times New Roman" panose="02020603050405020304" pitchFamily="18" charset="0"/>
                <a:cs typeface="Arial" panose="020B0604020202020204" pitchFamily="34" charset="0"/>
              </a:rPr>
              <a:t>AUTORA:	</a:t>
            </a:r>
            <a:r>
              <a:rPr lang="es-ES" sz="2000" dirty="0" smtClean="0">
                <a:latin typeface="Arial" panose="020B0604020202020204" pitchFamily="34" charset="0"/>
                <a:ea typeface="Times New Roman" panose="02020603050405020304" pitchFamily="18" charset="0"/>
                <a:cs typeface="Arial" panose="020B0604020202020204" pitchFamily="34" charset="0"/>
              </a:rPr>
              <a:t> 	</a:t>
            </a:r>
            <a:r>
              <a:rPr lang="es-ES" sz="2000" b="1" dirty="0" smtClean="0">
                <a:latin typeface="Arial" panose="020B0604020202020204" pitchFamily="34" charset="0"/>
                <a:ea typeface="Times New Roman" panose="02020603050405020304" pitchFamily="18" charset="0"/>
                <a:cs typeface="Arial" panose="020B0604020202020204" pitchFamily="34" charset="0"/>
              </a:rPr>
              <a:t>BAYAS </a:t>
            </a:r>
            <a:r>
              <a:rPr lang="es-ES" sz="2000" b="1" dirty="0">
                <a:latin typeface="Arial" panose="020B0604020202020204" pitchFamily="34" charset="0"/>
                <a:ea typeface="Times New Roman" panose="02020603050405020304" pitchFamily="18" charset="0"/>
                <a:cs typeface="Arial" panose="020B0604020202020204" pitchFamily="34" charset="0"/>
              </a:rPr>
              <a:t>CALERO, MELISSA GABRIELA</a:t>
            </a:r>
            <a:endParaRPr lang="es-EC" sz="2000" dirty="0">
              <a:latin typeface="Arial" panose="020B0604020202020204" pitchFamily="34" charset="0"/>
              <a:ea typeface="Times New Roman" panose="02020603050405020304" pitchFamily="18" charset="0"/>
              <a:cs typeface="Arial" panose="020B0604020202020204" pitchFamily="34" charset="0"/>
            </a:endParaRPr>
          </a:p>
          <a:p>
            <a:pPr indent="450215">
              <a:lnSpc>
                <a:spcPct val="150000"/>
              </a:lnSpc>
            </a:pPr>
            <a:r>
              <a:rPr lang="es-ES" sz="2000" b="1" dirty="0" smtClean="0">
                <a:latin typeface="Arial" panose="020B0604020202020204" pitchFamily="34" charset="0"/>
                <a:ea typeface="Times New Roman" panose="02020603050405020304" pitchFamily="18" charset="0"/>
                <a:cs typeface="Arial" panose="020B0604020202020204" pitchFamily="34" charset="0"/>
              </a:rPr>
              <a:t>DIRECTOR</a:t>
            </a:r>
            <a:r>
              <a:rPr lang="es-ES" sz="2000" b="1" dirty="0">
                <a:latin typeface="Arial" panose="020B0604020202020204" pitchFamily="34" charset="0"/>
                <a:ea typeface="Times New Roman" panose="02020603050405020304" pitchFamily="18" charset="0"/>
                <a:cs typeface="Arial" panose="020B0604020202020204" pitchFamily="34" charset="0"/>
              </a:rPr>
              <a:t>: </a:t>
            </a:r>
            <a:r>
              <a:rPr lang="es-ES" sz="2000" b="1" dirty="0" smtClean="0">
                <a:latin typeface="Arial" panose="020B0604020202020204" pitchFamily="34" charset="0"/>
                <a:ea typeface="Times New Roman" panose="02020603050405020304" pitchFamily="18" charset="0"/>
                <a:cs typeface="Arial" panose="020B0604020202020204" pitchFamily="34" charset="0"/>
              </a:rPr>
              <a:t>	ING</a:t>
            </a:r>
            <a:r>
              <a:rPr lang="es-ES" sz="2000" b="1" dirty="0">
                <a:latin typeface="Arial" panose="020B0604020202020204" pitchFamily="34" charset="0"/>
                <a:ea typeface="Times New Roman" panose="02020603050405020304" pitchFamily="18" charset="0"/>
                <a:cs typeface="Arial" panose="020B0604020202020204" pitchFamily="34" charset="0"/>
              </a:rPr>
              <a:t>. CHRISTIAN VELOZ </a:t>
            </a:r>
            <a:endParaRPr lang="es-ES" sz="2000" b="1" dirty="0" smtClean="0">
              <a:latin typeface="Arial" panose="020B0604020202020204" pitchFamily="34" charset="0"/>
              <a:ea typeface="Times New Roman" panose="02020603050405020304" pitchFamily="18" charset="0"/>
              <a:cs typeface="Arial" panose="020B0604020202020204" pitchFamily="34" charset="0"/>
            </a:endParaRPr>
          </a:p>
          <a:p>
            <a:pPr indent="450215">
              <a:lnSpc>
                <a:spcPct val="150000"/>
              </a:lnSpc>
            </a:pPr>
            <a:endParaRPr lang="es-ES" sz="2000" b="1" dirty="0" smtClean="0">
              <a:latin typeface="Arial" panose="020B0604020202020204" pitchFamily="34" charset="0"/>
              <a:ea typeface="Times New Roman" panose="02020603050405020304" pitchFamily="18" charset="0"/>
              <a:cs typeface="Arial" panose="020B0604020202020204" pitchFamily="34" charset="0"/>
            </a:endParaRPr>
          </a:p>
          <a:p>
            <a:pPr indent="450215" algn="r">
              <a:lnSpc>
                <a:spcPct val="150000"/>
              </a:lnSpc>
            </a:pPr>
            <a:r>
              <a:rPr lang="es-ES" b="1" i="1" dirty="0" smtClean="0">
                <a:latin typeface="Arial" panose="020B0604020202020204" pitchFamily="34" charset="0"/>
                <a:ea typeface="Times New Roman" panose="02020603050405020304" pitchFamily="18" charset="0"/>
                <a:cs typeface="Arial" panose="020B0604020202020204" pitchFamily="34" charset="0"/>
              </a:rPr>
              <a:t>SANGOLQUÍ</a:t>
            </a:r>
            <a:r>
              <a:rPr lang="es-ES" b="1" i="1" dirty="0">
                <a:latin typeface="Arial" panose="020B0604020202020204" pitchFamily="34" charset="0"/>
                <a:ea typeface="Times New Roman" panose="02020603050405020304" pitchFamily="18" charset="0"/>
                <a:cs typeface="Arial" panose="020B0604020202020204" pitchFamily="34" charset="0"/>
              </a:rPr>
              <a:t>,  </a:t>
            </a:r>
            <a:r>
              <a:rPr lang="es-ES" b="1" i="1" dirty="0" smtClean="0">
                <a:latin typeface="Arial" panose="020B0604020202020204" pitchFamily="34" charset="0"/>
                <a:ea typeface="Times New Roman" panose="02020603050405020304" pitchFamily="18" charset="0"/>
                <a:cs typeface="Arial" panose="020B0604020202020204" pitchFamily="34" charset="0"/>
              </a:rPr>
              <a:t>17 de Agosto de 2020</a:t>
            </a:r>
            <a:endParaRPr lang="es-EC" b="1"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ángulo 9"/>
          <p:cNvSpPr/>
          <p:nvPr/>
        </p:nvSpPr>
        <p:spPr>
          <a:xfrm>
            <a:off x="1643604" y="3519279"/>
            <a:ext cx="8472668" cy="338554"/>
          </a:xfrm>
          <a:prstGeom prst="rect">
            <a:avLst/>
          </a:prstGeom>
        </p:spPr>
        <p:txBody>
          <a:bodyPr wrap="square">
            <a:spAutoFit/>
          </a:bodyPr>
          <a:lstStyle/>
          <a:p>
            <a:pPr>
              <a:spcAft>
                <a:spcPts val="300"/>
              </a:spcAft>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6" name="Picture 2" descr="ESPE | Universidad de las Fuerzas Armadas | Sangolqu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245" y="163696"/>
            <a:ext cx="5364284" cy="1314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0" y="0"/>
            <a:ext cx="1801091" cy="6858000"/>
          </a:xfrm>
          <a:prstGeom prst="rect">
            <a:avLst/>
          </a:prstGeom>
          <a:solidFill>
            <a:srgbClr val="1C6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777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09</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7" y="322163"/>
            <a:ext cx="724768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ANÁLISIS DE DATOS </a:t>
              </a:r>
              <a:endParaRPr lang="es-EC" sz="2200" b="1" i="1" dirty="0">
                <a:latin typeface="Arial" panose="020B0604020202020204" pitchFamily="34" charset="0"/>
                <a:cs typeface="Arial" panose="020B0604020202020204" pitchFamily="34" charset="0"/>
              </a:endParaRPr>
            </a:p>
          </p:txBody>
        </p:sp>
      </p:grpSp>
      <p:sp>
        <p:nvSpPr>
          <p:cNvPr id="8" name="Rectángulo 7"/>
          <p:cNvSpPr/>
          <p:nvPr/>
        </p:nvSpPr>
        <p:spPr>
          <a:xfrm rot="16200000">
            <a:off x="-926732" y="3611532"/>
            <a:ext cx="4240282" cy="369332"/>
          </a:xfrm>
          <a:prstGeom prst="rect">
            <a:avLst/>
          </a:prstGeom>
          <a:ln>
            <a:solidFill>
              <a:schemeClr val="accent5"/>
            </a:solidFill>
          </a:ln>
        </p:spPr>
        <p:txBody>
          <a:bodyPr wrap="square">
            <a:spAutoFit/>
          </a:bodyPr>
          <a:lstStyle/>
          <a:p>
            <a:r>
              <a:rPr lang="es-ES" dirty="0" smtClean="0"/>
              <a:t>Mapa de Procesos de la Industria</a:t>
            </a:r>
            <a:r>
              <a:rPr lang="es-ES" b="1" dirty="0" smtClean="0"/>
              <a:t> </a:t>
            </a:r>
            <a:endParaRPr lang="es-EC" dirty="0"/>
          </a:p>
        </p:txBody>
      </p:sp>
      <p:pic>
        <p:nvPicPr>
          <p:cNvPr id="2" name="Imagen 1"/>
          <p:cNvPicPr>
            <a:picLocks noChangeAspect="1"/>
          </p:cNvPicPr>
          <p:nvPr/>
        </p:nvPicPr>
        <p:blipFill>
          <a:blip r:embed="rId3"/>
          <a:stretch>
            <a:fillRect/>
          </a:stretch>
        </p:blipFill>
        <p:spPr>
          <a:xfrm>
            <a:off x="1556037" y="1676056"/>
            <a:ext cx="8530071" cy="5073731"/>
          </a:xfrm>
          <a:prstGeom prst="rect">
            <a:avLst/>
          </a:prstGeom>
        </p:spPr>
      </p:pic>
    </p:spTree>
    <p:extLst>
      <p:ext uri="{BB962C8B-B14F-4D97-AF65-F5344CB8AC3E}">
        <p14:creationId xmlns:p14="http://schemas.microsoft.com/office/powerpoint/2010/main" val="163662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35857" y="64795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10 </a:t>
            </a:r>
            <a:endParaRPr lang="en-US"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rot="16200000">
            <a:off x="-1509993" y="3704586"/>
            <a:ext cx="4240282" cy="369332"/>
          </a:xfrm>
          <a:prstGeom prst="rect">
            <a:avLst/>
          </a:prstGeom>
          <a:ln>
            <a:solidFill>
              <a:schemeClr val="accent5"/>
            </a:solidFill>
          </a:ln>
        </p:spPr>
        <p:txBody>
          <a:bodyPr wrap="square">
            <a:spAutoFit/>
          </a:bodyPr>
          <a:lstStyle/>
          <a:p>
            <a:r>
              <a:rPr lang="es-ES" dirty="0">
                <a:latin typeface="Times New Roman" panose="02020603050405020304" pitchFamily="18" charset="0"/>
                <a:ea typeface="Times New Roman" panose="02020603050405020304" pitchFamily="18" charset="0"/>
              </a:rPr>
              <a:t>Proceso de </a:t>
            </a:r>
            <a:r>
              <a:rPr lang="es-ES" dirty="0" smtClean="0">
                <a:latin typeface="Times New Roman" panose="02020603050405020304" pitchFamily="18" charset="0"/>
                <a:ea typeface="Times New Roman" panose="02020603050405020304" pitchFamily="18" charset="0"/>
              </a:rPr>
              <a:t>pasteurizado </a:t>
            </a:r>
            <a:r>
              <a:rPr lang="es-ES" dirty="0">
                <a:latin typeface="Times New Roman" panose="02020603050405020304" pitchFamily="18" charset="0"/>
                <a:ea typeface="Times New Roman" panose="02020603050405020304" pitchFamily="18" charset="0"/>
              </a:rPr>
              <a:t>de la leche</a:t>
            </a:r>
            <a:endParaRPr lang="es-EC" dirty="0"/>
          </a:p>
        </p:txBody>
      </p:sp>
      <p:sp>
        <p:nvSpPr>
          <p:cNvPr id="7" name="Rectángulo 6"/>
          <p:cNvSpPr/>
          <p:nvPr/>
        </p:nvSpPr>
        <p:spPr>
          <a:xfrm rot="16200000">
            <a:off x="3960880" y="3462480"/>
            <a:ext cx="4025221" cy="646331"/>
          </a:xfrm>
          <a:prstGeom prst="rect">
            <a:avLst/>
          </a:prstGeom>
          <a:ln>
            <a:solidFill>
              <a:schemeClr val="accent5"/>
            </a:solidFill>
          </a:ln>
        </p:spPr>
        <p:txBody>
          <a:bodyPr wrap="square">
            <a:spAutoFit/>
          </a:bodyPr>
          <a:lstStyle/>
          <a:p>
            <a:r>
              <a:rPr lang="es-ES" dirty="0">
                <a:latin typeface="Times New Roman" panose="02020603050405020304" pitchFamily="18" charset="0"/>
                <a:ea typeface="Times New Roman" panose="02020603050405020304" pitchFamily="18" charset="0"/>
              </a:rPr>
              <a:t>Proceso de envasado y empacado de la leche</a:t>
            </a:r>
            <a:endParaRPr lang="es-EC" dirty="0"/>
          </a:p>
        </p:txBody>
      </p:sp>
      <p:grpSp>
        <p:nvGrpSpPr>
          <p:cNvPr id="8" name="Grupo 7"/>
          <p:cNvGrpSpPr/>
          <p:nvPr/>
        </p:nvGrpSpPr>
        <p:grpSpPr>
          <a:xfrm>
            <a:off x="2046787" y="322163"/>
            <a:ext cx="7247684" cy="861774"/>
            <a:chOff x="2046787" y="322163"/>
            <a:chExt cx="3462762" cy="861774"/>
          </a:xfrm>
        </p:grpSpPr>
        <p:sp>
          <p:nvSpPr>
            <p:cNvPr id="9" name="CuadroTexto 8"/>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10" name="CuadroTexto 9"/>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ANÁLISIS DE DATOS </a:t>
              </a:r>
              <a:endParaRPr lang="es-EC" sz="2200" b="1" i="1" dirty="0">
                <a:latin typeface="Arial" panose="020B0604020202020204" pitchFamily="34" charset="0"/>
                <a:cs typeface="Arial" panose="020B0604020202020204" pitchFamily="34" charset="0"/>
              </a:endParaRPr>
            </a:p>
          </p:txBody>
        </p:sp>
      </p:grpSp>
      <p:pic>
        <p:nvPicPr>
          <p:cNvPr id="2" name="Imagen 1"/>
          <p:cNvPicPr>
            <a:picLocks noChangeAspect="1"/>
          </p:cNvPicPr>
          <p:nvPr/>
        </p:nvPicPr>
        <p:blipFill>
          <a:blip r:embed="rId3"/>
          <a:stretch>
            <a:fillRect/>
          </a:stretch>
        </p:blipFill>
        <p:spPr>
          <a:xfrm>
            <a:off x="1101380" y="1673614"/>
            <a:ext cx="4073184" cy="4805926"/>
          </a:xfrm>
          <a:prstGeom prst="rect">
            <a:avLst/>
          </a:prstGeom>
        </p:spPr>
      </p:pic>
      <p:pic>
        <p:nvPicPr>
          <p:cNvPr id="4" name="Imagen 3"/>
          <p:cNvPicPr>
            <a:picLocks noChangeAspect="1"/>
          </p:cNvPicPr>
          <p:nvPr/>
        </p:nvPicPr>
        <p:blipFill>
          <a:blip r:embed="rId4"/>
          <a:stretch>
            <a:fillRect/>
          </a:stretch>
        </p:blipFill>
        <p:spPr>
          <a:xfrm>
            <a:off x="6455784" y="1614824"/>
            <a:ext cx="4295775" cy="5219700"/>
          </a:xfrm>
          <a:prstGeom prst="rect">
            <a:avLst/>
          </a:prstGeom>
        </p:spPr>
      </p:pic>
    </p:spTree>
    <p:extLst>
      <p:ext uri="{BB962C8B-B14F-4D97-AF65-F5344CB8AC3E}">
        <p14:creationId xmlns:p14="http://schemas.microsoft.com/office/powerpoint/2010/main" val="133813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11</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7783013" cy="1200328"/>
            <a:chOff x="2046787" y="322163"/>
            <a:chExt cx="3462762" cy="1200328"/>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769441"/>
            </a:xfrm>
            <a:prstGeom prst="rect">
              <a:avLst/>
            </a:prstGeom>
            <a:noFill/>
          </p:spPr>
          <p:txBody>
            <a:bodyPr wrap="square" rtlCol="0">
              <a:spAutoFit/>
            </a:bodyPr>
            <a:lstStyle/>
            <a:p>
              <a:r>
                <a:rPr lang="es-ES" sz="2200" b="1" i="1" dirty="0" smtClean="0">
                  <a:latin typeface="Arial" panose="020B0604020202020204" pitchFamily="34" charset="0"/>
                  <a:cs typeface="Arial" panose="020B0604020202020204" pitchFamily="34" charset="0"/>
                </a:rPr>
                <a:t>ANÁLISIS </a:t>
              </a:r>
              <a:r>
                <a:rPr lang="es-ES" sz="2200" b="1" i="1" dirty="0">
                  <a:latin typeface="Arial" panose="020B0604020202020204" pitchFamily="34" charset="0"/>
                  <a:cs typeface="Arial" panose="020B0604020202020204" pitchFamily="34" charset="0"/>
                </a:rPr>
                <a:t>UNIVARIADO – Automatización de procesos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86802" y="1592440"/>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Sistema de Gestión de procesos</a:t>
            </a:r>
            <a:endParaRPr lang="es-EC" sz="1200" b="1" dirty="0">
              <a:latin typeface="Arial" panose="020B0604020202020204" pitchFamily="34" charset="0"/>
              <a:cs typeface="Arial" panose="020B0604020202020204" pitchFamily="34" charset="0"/>
            </a:endParaRPr>
          </a:p>
        </p:txBody>
      </p:sp>
      <p:sp>
        <p:nvSpPr>
          <p:cNvPr id="9" name="CuadroTexto 8"/>
          <p:cNvSpPr txBox="1"/>
          <p:nvPr/>
        </p:nvSpPr>
        <p:spPr>
          <a:xfrm>
            <a:off x="4123058" y="1509924"/>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Buenas Prácticas de Manufactura</a:t>
            </a:r>
            <a:endParaRPr lang="es-EC" sz="1200" b="1" dirty="0">
              <a:latin typeface="Arial" panose="020B0604020202020204" pitchFamily="34" charset="0"/>
              <a:cs typeface="Arial" panose="020B0604020202020204" pitchFamily="34" charset="0"/>
            </a:endParaRPr>
          </a:p>
        </p:txBody>
      </p:sp>
      <p:sp>
        <p:nvSpPr>
          <p:cNvPr id="11" name="CuadroTexto 10"/>
          <p:cNvSpPr txBox="1"/>
          <p:nvPr/>
        </p:nvSpPr>
        <p:spPr>
          <a:xfrm>
            <a:off x="8159313" y="1509924"/>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Plan de Mantenimiento</a:t>
            </a:r>
            <a:endParaRPr lang="es-EC" sz="1200" b="1" dirty="0">
              <a:latin typeface="Arial" panose="020B0604020202020204" pitchFamily="34" charset="0"/>
              <a:cs typeface="Arial" panose="020B0604020202020204" pitchFamily="34" charset="0"/>
            </a:endParaRPr>
          </a:p>
        </p:txBody>
      </p:sp>
      <p:sp>
        <p:nvSpPr>
          <p:cNvPr id="22" name="CuadroTexto 21"/>
          <p:cNvSpPr txBox="1"/>
          <p:nvPr/>
        </p:nvSpPr>
        <p:spPr>
          <a:xfrm>
            <a:off x="68048" y="3975218"/>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Alcance de Automatización</a:t>
            </a:r>
            <a:endParaRPr lang="es-EC" sz="1200" b="1" dirty="0">
              <a:latin typeface="Arial" panose="020B0604020202020204" pitchFamily="34" charset="0"/>
              <a:cs typeface="Arial" panose="020B0604020202020204" pitchFamily="34" charset="0"/>
            </a:endParaRPr>
          </a:p>
        </p:txBody>
      </p:sp>
      <p:sp>
        <p:nvSpPr>
          <p:cNvPr id="23" name="CuadroTexto 22"/>
          <p:cNvSpPr txBox="1"/>
          <p:nvPr/>
        </p:nvSpPr>
        <p:spPr>
          <a:xfrm>
            <a:off x="4123058" y="3975218"/>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Flujo de Procesos</a:t>
            </a:r>
            <a:endParaRPr lang="es-EC" sz="1200" b="1" dirty="0">
              <a:latin typeface="Arial" panose="020B0604020202020204" pitchFamily="34" charset="0"/>
              <a:cs typeface="Arial" panose="020B0604020202020204" pitchFamily="34" charset="0"/>
            </a:endParaRPr>
          </a:p>
        </p:txBody>
      </p:sp>
      <p:sp>
        <p:nvSpPr>
          <p:cNvPr id="24" name="CuadroTexto 23"/>
          <p:cNvSpPr txBox="1"/>
          <p:nvPr/>
        </p:nvSpPr>
        <p:spPr>
          <a:xfrm>
            <a:off x="8159313" y="3975218"/>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Área de Mantenimiento propia</a:t>
            </a:r>
            <a:endParaRPr lang="es-EC" sz="1200" b="1" dirty="0">
              <a:latin typeface="Arial" panose="020B0604020202020204" pitchFamily="34" charset="0"/>
              <a:cs typeface="Arial" panose="020B0604020202020204" pitchFamily="34" charset="0"/>
            </a:endParaRPr>
          </a:p>
        </p:txBody>
      </p:sp>
      <p:pic>
        <p:nvPicPr>
          <p:cNvPr id="34" name="Imagen 33"/>
          <p:cNvPicPr>
            <a:picLocks noChangeAspect="1"/>
          </p:cNvPicPr>
          <p:nvPr/>
        </p:nvPicPr>
        <p:blipFill>
          <a:blip r:embed="rId3"/>
          <a:stretch>
            <a:fillRect/>
          </a:stretch>
        </p:blipFill>
        <p:spPr>
          <a:xfrm>
            <a:off x="59749" y="1896295"/>
            <a:ext cx="3974071" cy="1932599"/>
          </a:xfrm>
          <a:prstGeom prst="rect">
            <a:avLst/>
          </a:prstGeom>
        </p:spPr>
      </p:pic>
      <p:pic>
        <p:nvPicPr>
          <p:cNvPr id="35" name="Imagen 34"/>
          <p:cNvPicPr>
            <a:picLocks noChangeAspect="1"/>
          </p:cNvPicPr>
          <p:nvPr/>
        </p:nvPicPr>
        <p:blipFill>
          <a:blip r:embed="rId4"/>
          <a:stretch>
            <a:fillRect/>
          </a:stretch>
        </p:blipFill>
        <p:spPr>
          <a:xfrm>
            <a:off x="4141812" y="1869439"/>
            <a:ext cx="3974071" cy="1932599"/>
          </a:xfrm>
          <a:prstGeom prst="rect">
            <a:avLst/>
          </a:prstGeom>
        </p:spPr>
      </p:pic>
      <p:pic>
        <p:nvPicPr>
          <p:cNvPr id="36" name="Imagen 35"/>
          <p:cNvPicPr/>
          <p:nvPr/>
        </p:nvPicPr>
        <p:blipFill>
          <a:blip r:embed="rId5">
            <a:extLst>
              <a:ext uri="{28A0092B-C50C-407E-A947-70E740481C1C}">
                <a14:useLocalDpi xmlns:a14="http://schemas.microsoft.com/office/drawing/2010/main" val="0"/>
              </a:ext>
            </a:extLst>
          </a:blip>
          <a:srcRect/>
          <a:stretch>
            <a:fillRect/>
          </a:stretch>
        </p:blipFill>
        <p:spPr bwMode="auto">
          <a:xfrm>
            <a:off x="8169771" y="1786923"/>
            <a:ext cx="3955316" cy="1932305"/>
          </a:xfrm>
          <a:prstGeom prst="rect">
            <a:avLst/>
          </a:prstGeom>
          <a:noFill/>
        </p:spPr>
      </p:pic>
      <p:pic>
        <p:nvPicPr>
          <p:cNvPr id="37" name="Imagen 36"/>
          <p:cNvPicPr>
            <a:picLocks noChangeAspect="1"/>
          </p:cNvPicPr>
          <p:nvPr/>
        </p:nvPicPr>
        <p:blipFill>
          <a:blip r:embed="rId6"/>
          <a:stretch>
            <a:fillRect/>
          </a:stretch>
        </p:blipFill>
        <p:spPr>
          <a:xfrm>
            <a:off x="59749" y="4259134"/>
            <a:ext cx="3974071" cy="1932599"/>
          </a:xfrm>
          <a:prstGeom prst="rect">
            <a:avLst/>
          </a:prstGeom>
        </p:spPr>
      </p:pic>
      <p:pic>
        <p:nvPicPr>
          <p:cNvPr id="38" name="Imagen 37"/>
          <p:cNvPicPr>
            <a:picLocks noChangeAspect="1"/>
          </p:cNvPicPr>
          <p:nvPr/>
        </p:nvPicPr>
        <p:blipFill>
          <a:blip r:embed="rId7"/>
          <a:stretch>
            <a:fillRect/>
          </a:stretch>
        </p:blipFill>
        <p:spPr>
          <a:xfrm>
            <a:off x="4110611" y="4259134"/>
            <a:ext cx="3974071" cy="1932599"/>
          </a:xfrm>
          <a:prstGeom prst="rect">
            <a:avLst/>
          </a:prstGeom>
        </p:spPr>
      </p:pic>
      <p:pic>
        <p:nvPicPr>
          <p:cNvPr id="39" name="Imagen 38"/>
          <p:cNvPicPr>
            <a:picLocks noChangeAspect="1"/>
          </p:cNvPicPr>
          <p:nvPr/>
        </p:nvPicPr>
        <p:blipFill>
          <a:blip r:embed="rId8"/>
          <a:stretch>
            <a:fillRect/>
          </a:stretch>
        </p:blipFill>
        <p:spPr>
          <a:xfrm>
            <a:off x="8169771" y="4252217"/>
            <a:ext cx="3955317" cy="1932747"/>
          </a:xfrm>
          <a:prstGeom prst="rect">
            <a:avLst/>
          </a:prstGeom>
        </p:spPr>
      </p:pic>
    </p:spTree>
    <p:extLst>
      <p:ext uri="{BB962C8B-B14F-4D97-AF65-F5344CB8AC3E}">
        <p14:creationId xmlns:p14="http://schemas.microsoft.com/office/powerpoint/2010/main" val="13852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12</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7783013" cy="1200328"/>
            <a:chOff x="2046787" y="322163"/>
            <a:chExt cx="3462762" cy="1200328"/>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769441"/>
            </a:xfrm>
            <a:prstGeom prst="rect">
              <a:avLst/>
            </a:prstGeom>
            <a:noFill/>
          </p:spPr>
          <p:txBody>
            <a:bodyPr wrap="square" rtlCol="0">
              <a:spAutoFit/>
            </a:bodyPr>
            <a:lstStyle/>
            <a:p>
              <a:r>
                <a:rPr lang="es-ES" sz="2200" b="1" i="1" dirty="0" smtClean="0">
                  <a:latin typeface="Arial" panose="020B0604020202020204" pitchFamily="34" charset="0"/>
                  <a:cs typeface="Arial" panose="020B0604020202020204" pitchFamily="34" charset="0"/>
                </a:rPr>
                <a:t>ANÁLISIS </a:t>
              </a:r>
              <a:r>
                <a:rPr lang="es-ES" sz="2200" b="1" i="1" dirty="0">
                  <a:latin typeface="Arial" panose="020B0604020202020204" pitchFamily="34" charset="0"/>
                  <a:cs typeface="Arial" panose="020B0604020202020204" pitchFamily="34" charset="0"/>
                </a:rPr>
                <a:t>UNIVARIADO – Automatización de procesos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68048" y="1509924"/>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Grado participación trabajadores</a:t>
            </a:r>
            <a:endParaRPr lang="es-EC" sz="1200" b="1" dirty="0">
              <a:latin typeface="Arial" panose="020B0604020202020204" pitchFamily="34" charset="0"/>
              <a:cs typeface="Arial" panose="020B0604020202020204" pitchFamily="34" charset="0"/>
            </a:endParaRPr>
          </a:p>
        </p:txBody>
      </p:sp>
      <p:sp>
        <p:nvSpPr>
          <p:cNvPr id="9" name="CuadroTexto 8"/>
          <p:cNvSpPr txBox="1"/>
          <p:nvPr/>
        </p:nvSpPr>
        <p:spPr>
          <a:xfrm>
            <a:off x="4123058" y="1509924"/>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Frecuencia Capacitación en PP</a:t>
            </a:r>
            <a:endParaRPr lang="es-EC" sz="1200" b="1" dirty="0">
              <a:latin typeface="Arial" panose="020B0604020202020204" pitchFamily="34" charset="0"/>
              <a:cs typeface="Arial" panose="020B0604020202020204" pitchFamily="34" charset="0"/>
            </a:endParaRPr>
          </a:p>
        </p:txBody>
      </p:sp>
      <p:sp>
        <p:nvSpPr>
          <p:cNvPr id="11" name="CuadroTexto 10"/>
          <p:cNvSpPr txBox="1"/>
          <p:nvPr/>
        </p:nvSpPr>
        <p:spPr>
          <a:xfrm>
            <a:off x="8159313" y="1509924"/>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Frecuencia Capacitación en RL</a:t>
            </a:r>
            <a:endParaRPr lang="es-EC" sz="1200" b="1" dirty="0">
              <a:latin typeface="Arial" panose="020B0604020202020204" pitchFamily="34" charset="0"/>
              <a:cs typeface="Arial" panose="020B0604020202020204" pitchFamily="34" charset="0"/>
            </a:endParaRPr>
          </a:p>
        </p:txBody>
      </p:sp>
      <p:pic>
        <p:nvPicPr>
          <p:cNvPr id="25" name="Imagen 24"/>
          <p:cNvPicPr/>
          <p:nvPr/>
        </p:nvPicPr>
        <p:blipFill>
          <a:blip r:embed="rId3">
            <a:extLst>
              <a:ext uri="{28A0092B-C50C-407E-A947-70E740481C1C}">
                <a14:useLocalDpi xmlns:a14="http://schemas.microsoft.com/office/drawing/2010/main" val="0"/>
              </a:ext>
            </a:extLst>
          </a:blip>
          <a:srcRect/>
          <a:stretch>
            <a:fillRect/>
          </a:stretch>
        </p:blipFill>
        <p:spPr bwMode="auto">
          <a:xfrm>
            <a:off x="59751" y="1782280"/>
            <a:ext cx="3974070" cy="1923074"/>
          </a:xfrm>
          <a:prstGeom prst="rect">
            <a:avLst/>
          </a:prstGeom>
          <a:noFill/>
        </p:spPr>
      </p:pic>
      <p:pic>
        <p:nvPicPr>
          <p:cNvPr id="26" name="Imagen 25"/>
          <p:cNvPicPr>
            <a:picLocks noChangeAspect="1"/>
          </p:cNvPicPr>
          <p:nvPr/>
        </p:nvPicPr>
        <p:blipFill>
          <a:blip r:embed="rId4"/>
          <a:stretch>
            <a:fillRect/>
          </a:stretch>
        </p:blipFill>
        <p:spPr>
          <a:xfrm>
            <a:off x="4123057" y="1778851"/>
            <a:ext cx="3974071" cy="1926503"/>
          </a:xfrm>
          <a:prstGeom prst="rect">
            <a:avLst/>
          </a:prstGeom>
        </p:spPr>
      </p:pic>
      <p:pic>
        <p:nvPicPr>
          <p:cNvPr id="27" name="Imagen 26"/>
          <p:cNvPicPr>
            <a:picLocks noChangeAspect="1"/>
          </p:cNvPicPr>
          <p:nvPr/>
        </p:nvPicPr>
        <p:blipFill>
          <a:blip r:embed="rId5"/>
          <a:stretch>
            <a:fillRect/>
          </a:stretch>
        </p:blipFill>
        <p:spPr>
          <a:xfrm>
            <a:off x="8159313" y="1782131"/>
            <a:ext cx="3974071" cy="1923223"/>
          </a:xfrm>
          <a:prstGeom prst="rect">
            <a:avLst/>
          </a:prstGeom>
        </p:spPr>
      </p:pic>
      <p:sp>
        <p:nvSpPr>
          <p:cNvPr id="28" name="CuadroTexto 27"/>
          <p:cNvSpPr txBox="1"/>
          <p:nvPr/>
        </p:nvSpPr>
        <p:spPr>
          <a:xfrm>
            <a:off x="68048" y="3974578"/>
            <a:ext cx="323088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Alcance Sistema de Supervisión</a:t>
            </a:r>
            <a:endParaRPr lang="es-EC" sz="1200" b="1" dirty="0">
              <a:latin typeface="Arial" panose="020B0604020202020204" pitchFamily="34" charset="0"/>
              <a:cs typeface="Arial" panose="020B0604020202020204" pitchFamily="34" charset="0"/>
            </a:endParaRPr>
          </a:p>
        </p:txBody>
      </p:sp>
      <p:sp>
        <p:nvSpPr>
          <p:cNvPr id="29" name="CuadroTexto 28"/>
          <p:cNvSpPr txBox="1"/>
          <p:nvPr/>
        </p:nvSpPr>
        <p:spPr>
          <a:xfrm>
            <a:off x="4123057" y="3974578"/>
            <a:ext cx="3501631"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Frecuencia Auditorías Internas Proceso</a:t>
            </a:r>
            <a:endParaRPr lang="es-EC" sz="1200" b="1" dirty="0">
              <a:latin typeface="Arial" panose="020B0604020202020204" pitchFamily="34" charset="0"/>
              <a:cs typeface="Arial" panose="020B0604020202020204" pitchFamily="34" charset="0"/>
            </a:endParaRPr>
          </a:p>
        </p:txBody>
      </p:sp>
      <p:sp>
        <p:nvSpPr>
          <p:cNvPr id="30" name="CuadroTexto 29"/>
          <p:cNvSpPr txBox="1"/>
          <p:nvPr/>
        </p:nvSpPr>
        <p:spPr>
          <a:xfrm>
            <a:off x="8159313" y="3974578"/>
            <a:ext cx="3892010" cy="276999"/>
          </a:xfrm>
          <a:prstGeom prst="rect">
            <a:avLst/>
          </a:prstGeom>
          <a:noFill/>
          <a:ln>
            <a:solidFill>
              <a:schemeClr val="accent5"/>
            </a:solidFill>
          </a:ln>
        </p:spPr>
        <p:txBody>
          <a:bodyPr wrap="square" rtlCol="0">
            <a:spAutoFit/>
          </a:bodyPr>
          <a:lstStyle/>
          <a:p>
            <a:r>
              <a:rPr lang="es-ES" sz="1200" b="1" dirty="0" smtClean="0">
                <a:latin typeface="Arial" panose="020B0604020202020204" pitchFamily="34" charset="0"/>
                <a:cs typeface="Arial" panose="020B0604020202020204" pitchFamily="34" charset="0"/>
              </a:rPr>
              <a:t>Frecuencia Inspecciones Seguridad Proceso</a:t>
            </a:r>
            <a:endParaRPr lang="es-EC" sz="1200" b="1" dirty="0">
              <a:latin typeface="Arial" panose="020B0604020202020204" pitchFamily="34" charset="0"/>
              <a:cs typeface="Arial" panose="020B0604020202020204" pitchFamily="34" charset="0"/>
            </a:endParaRPr>
          </a:p>
        </p:txBody>
      </p:sp>
      <p:pic>
        <p:nvPicPr>
          <p:cNvPr id="34" name="Imagen 33"/>
          <p:cNvPicPr>
            <a:picLocks noChangeAspect="1"/>
          </p:cNvPicPr>
          <p:nvPr/>
        </p:nvPicPr>
        <p:blipFill>
          <a:blip r:embed="rId6"/>
          <a:stretch>
            <a:fillRect/>
          </a:stretch>
        </p:blipFill>
        <p:spPr>
          <a:xfrm>
            <a:off x="85767" y="4248446"/>
            <a:ext cx="3974070" cy="1935878"/>
          </a:xfrm>
          <a:prstGeom prst="rect">
            <a:avLst/>
          </a:prstGeom>
        </p:spPr>
      </p:pic>
      <p:pic>
        <p:nvPicPr>
          <p:cNvPr id="35" name="Imagen 34"/>
          <p:cNvPicPr>
            <a:picLocks noChangeAspect="1"/>
          </p:cNvPicPr>
          <p:nvPr/>
        </p:nvPicPr>
        <p:blipFill>
          <a:blip r:embed="rId7"/>
          <a:stretch>
            <a:fillRect/>
          </a:stretch>
        </p:blipFill>
        <p:spPr>
          <a:xfrm>
            <a:off x="4140776" y="4248446"/>
            <a:ext cx="3974071" cy="1935878"/>
          </a:xfrm>
          <a:prstGeom prst="rect">
            <a:avLst/>
          </a:prstGeom>
        </p:spPr>
      </p:pic>
      <p:pic>
        <p:nvPicPr>
          <p:cNvPr id="36" name="Imagen 35"/>
          <p:cNvPicPr>
            <a:picLocks noChangeAspect="1"/>
          </p:cNvPicPr>
          <p:nvPr/>
        </p:nvPicPr>
        <p:blipFill>
          <a:blip r:embed="rId8"/>
          <a:stretch>
            <a:fillRect/>
          </a:stretch>
        </p:blipFill>
        <p:spPr>
          <a:xfrm>
            <a:off x="8195786" y="4248446"/>
            <a:ext cx="3974071" cy="1935878"/>
          </a:xfrm>
          <a:prstGeom prst="rect">
            <a:avLst/>
          </a:prstGeom>
        </p:spPr>
      </p:pic>
    </p:spTree>
    <p:extLst>
      <p:ext uri="{BB962C8B-B14F-4D97-AF65-F5344CB8AC3E}">
        <p14:creationId xmlns:p14="http://schemas.microsoft.com/office/powerpoint/2010/main" val="13554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48233" y="6519118"/>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13</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7783013"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UNIVARIADO – Accidentes laborales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68048" y="1509924"/>
            <a:ext cx="3230880" cy="338554"/>
          </a:xfrm>
          <a:prstGeom prst="rect">
            <a:avLst/>
          </a:prstGeom>
          <a:noFill/>
          <a:ln>
            <a:solidFill>
              <a:schemeClr val="accent5"/>
            </a:solidFill>
          </a:ln>
        </p:spPr>
        <p:txBody>
          <a:bodyPr wrap="square" rtlCol="0">
            <a:spAutoFit/>
          </a:bodyPr>
          <a:lstStyle/>
          <a:p>
            <a:r>
              <a:rPr lang="es-ES" sz="1600" b="1" dirty="0" smtClean="0"/>
              <a:t>Protocolos Seguridad y Prevención</a:t>
            </a:r>
            <a:endParaRPr lang="es-EC" sz="1600" b="1" dirty="0"/>
          </a:p>
        </p:txBody>
      </p:sp>
      <p:sp>
        <p:nvSpPr>
          <p:cNvPr id="8" name="CuadroTexto 7"/>
          <p:cNvSpPr txBox="1"/>
          <p:nvPr/>
        </p:nvSpPr>
        <p:spPr>
          <a:xfrm>
            <a:off x="68048" y="3942770"/>
            <a:ext cx="3230880" cy="338554"/>
          </a:xfrm>
          <a:prstGeom prst="rect">
            <a:avLst/>
          </a:prstGeom>
          <a:noFill/>
          <a:ln>
            <a:solidFill>
              <a:schemeClr val="accent5"/>
            </a:solidFill>
          </a:ln>
        </p:spPr>
        <p:txBody>
          <a:bodyPr wrap="square" rtlCol="0">
            <a:spAutoFit/>
          </a:bodyPr>
          <a:lstStyle/>
          <a:p>
            <a:r>
              <a:rPr lang="es-ES" sz="1600" b="1" dirty="0" smtClean="0"/>
              <a:t>Sucesos presentados en 2019</a:t>
            </a:r>
            <a:endParaRPr lang="es-EC" sz="1600" b="1" dirty="0"/>
          </a:p>
        </p:txBody>
      </p:sp>
      <p:sp>
        <p:nvSpPr>
          <p:cNvPr id="9" name="CuadroTexto 8"/>
          <p:cNvSpPr txBox="1"/>
          <p:nvPr/>
        </p:nvSpPr>
        <p:spPr>
          <a:xfrm>
            <a:off x="4123058" y="1509924"/>
            <a:ext cx="3230880" cy="338554"/>
          </a:xfrm>
          <a:prstGeom prst="rect">
            <a:avLst/>
          </a:prstGeom>
          <a:noFill/>
          <a:ln>
            <a:solidFill>
              <a:schemeClr val="accent5"/>
            </a:solidFill>
          </a:ln>
        </p:spPr>
        <p:txBody>
          <a:bodyPr wrap="square" rtlCol="0">
            <a:spAutoFit/>
          </a:bodyPr>
          <a:lstStyle/>
          <a:p>
            <a:r>
              <a:rPr lang="es-ES" sz="1600" b="1" dirty="0" smtClean="0"/>
              <a:t>Sistema o planes de SSO</a:t>
            </a:r>
            <a:endParaRPr lang="es-EC" sz="1600" b="1" dirty="0"/>
          </a:p>
        </p:txBody>
      </p:sp>
      <p:sp>
        <p:nvSpPr>
          <p:cNvPr id="10" name="CuadroTexto 9"/>
          <p:cNvSpPr txBox="1"/>
          <p:nvPr/>
        </p:nvSpPr>
        <p:spPr>
          <a:xfrm>
            <a:off x="4123058" y="3942770"/>
            <a:ext cx="3230880" cy="338554"/>
          </a:xfrm>
          <a:prstGeom prst="rect">
            <a:avLst/>
          </a:prstGeom>
          <a:noFill/>
          <a:ln>
            <a:solidFill>
              <a:schemeClr val="accent5"/>
            </a:solidFill>
          </a:ln>
        </p:spPr>
        <p:txBody>
          <a:bodyPr wrap="square" rtlCol="0">
            <a:spAutoFit/>
          </a:bodyPr>
          <a:lstStyle/>
          <a:p>
            <a:r>
              <a:rPr lang="es-ES" sz="1600" b="1" dirty="0" smtClean="0"/>
              <a:t>Sucesos con más de 48 horas</a:t>
            </a:r>
            <a:endParaRPr lang="es-EC" sz="1600" b="1" dirty="0"/>
          </a:p>
        </p:txBody>
      </p:sp>
      <p:sp>
        <p:nvSpPr>
          <p:cNvPr id="11" name="CuadroTexto 10"/>
          <p:cNvSpPr txBox="1"/>
          <p:nvPr/>
        </p:nvSpPr>
        <p:spPr>
          <a:xfrm>
            <a:off x="8159313" y="1509924"/>
            <a:ext cx="3230880" cy="338554"/>
          </a:xfrm>
          <a:prstGeom prst="rect">
            <a:avLst/>
          </a:prstGeom>
          <a:noFill/>
          <a:ln>
            <a:solidFill>
              <a:schemeClr val="accent5"/>
            </a:solidFill>
          </a:ln>
        </p:spPr>
        <p:txBody>
          <a:bodyPr wrap="square" rtlCol="0">
            <a:spAutoFit/>
          </a:bodyPr>
          <a:lstStyle/>
          <a:p>
            <a:r>
              <a:rPr lang="es-ES" sz="1600" b="1" dirty="0" smtClean="0"/>
              <a:t>Sistema de SSO basado en normas</a:t>
            </a:r>
            <a:endParaRPr lang="es-EC" sz="1600" b="1" dirty="0"/>
          </a:p>
        </p:txBody>
      </p:sp>
      <p:sp>
        <p:nvSpPr>
          <p:cNvPr id="12" name="CuadroTexto 11"/>
          <p:cNvSpPr txBox="1"/>
          <p:nvPr/>
        </p:nvSpPr>
        <p:spPr>
          <a:xfrm>
            <a:off x="8159313" y="3942770"/>
            <a:ext cx="3230880" cy="338554"/>
          </a:xfrm>
          <a:prstGeom prst="rect">
            <a:avLst/>
          </a:prstGeom>
          <a:noFill/>
          <a:ln>
            <a:solidFill>
              <a:schemeClr val="accent5"/>
            </a:solidFill>
          </a:ln>
        </p:spPr>
        <p:txBody>
          <a:bodyPr wrap="square" rtlCol="0">
            <a:spAutoFit/>
          </a:bodyPr>
          <a:lstStyle/>
          <a:p>
            <a:r>
              <a:rPr lang="es-ES" sz="1600" b="1" dirty="0" smtClean="0"/>
              <a:t>Sucesos más frecuentes</a:t>
            </a:r>
            <a:endParaRPr lang="es-EC" sz="1600" b="1" dirty="0"/>
          </a:p>
        </p:txBody>
      </p:sp>
      <p:pic>
        <p:nvPicPr>
          <p:cNvPr id="19" name="Imagen 18"/>
          <p:cNvPicPr>
            <a:picLocks noChangeAspect="1"/>
          </p:cNvPicPr>
          <p:nvPr/>
        </p:nvPicPr>
        <p:blipFill>
          <a:blip r:embed="rId3"/>
          <a:stretch>
            <a:fillRect/>
          </a:stretch>
        </p:blipFill>
        <p:spPr>
          <a:xfrm>
            <a:off x="68047" y="1831778"/>
            <a:ext cx="3974071" cy="1932599"/>
          </a:xfrm>
          <a:prstGeom prst="rect">
            <a:avLst/>
          </a:prstGeom>
        </p:spPr>
      </p:pic>
      <p:pic>
        <p:nvPicPr>
          <p:cNvPr id="20" name="Imagen 19"/>
          <p:cNvPicPr>
            <a:picLocks noChangeAspect="1"/>
          </p:cNvPicPr>
          <p:nvPr/>
        </p:nvPicPr>
        <p:blipFill>
          <a:blip r:embed="rId4"/>
          <a:stretch>
            <a:fillRect/>
          </a:stretch>
        </p:blipFill>
        <p:spPr>
          <a:xfrm>
            <a:off x="4123057" y="1841155"/>
            <a:ext cx="3974071" cy="1923222"/>
          </a:xfrm>
          <a:prstGeom prst="rect">
            <a:avLst/>
          </a:prstGeom>
        </p:spPr>
      </p:pic>
      <p:pic>
        <p:nvPicPr>
          <p:cNvPr id="21" name="Imagen 20"/>
          <p:cNvPicPr>
            <a:picLocks noChangeAspect="1"/>
          </p:cNvPicPr>
          <p:nvPr/>
        </p:nvPicPr>
        <p:blipFill>
          <a:blip r:embed="rId5"/>
          <a:stretch>
            <a:fillRect/>
          </a:stretch>
        </p:blipFill>
        <p:spPr>
          <a:xfrm>
            <a:off x="8159312" y="1841156"/>
            <a:ext cx="3974071" cy="1923222"/>
          </a:xfrm>
          <a:prstGeom prst="rect">
            <a:avLst/>
          </a:prstGeom>
        </p:spPr>
      </p:pic>
      <p:pic>
        <p:nvPicPr>
          <p:cNvPr id="22" name="Imagen 21"/>
          <p:cNvPicPr>
            <a:picLocks noChangeAspect="1"/>
          </p:cNvPicPr>
          <p:nvPr/>
        </p:nvPicPr>
        <p:blipFill>
          <a:blip r:embed="rId6"/>
          <a:stretch>
            <a:fillRect/>
          </a:stretch>
        </p:blipFill>
        <p:spPr>
          <a:xfrm>
            <a:off x="68047" y="4281325"/>
            <a:ext cx="3974071" cy="1932599"/>
          </a:xfrm>
          <a:prstGeom prst="rect">
            <a:avLst/>
          </a:prstGeom>
        </p:spPr>
      </p:pic>
      <p:pic>
        <p:nvPicPr>
          <p:cNvPr id="23" name="Imagen 22"/>
          <p:cNvPicPr>
            <a:picLocks noChangeAspect="1"/>
          </p:cNvPicPr>
          <p:nvPr/>
        </p:nvPicPr>
        <p:blipFill>
          <a:blip r:embed="rId7"/>
          <a:stretch>
            <a:fillRect/>
          </a:stretch>
        </p:blipFill>
        <p:spPr>
          <a:xfrm>
            <a:off x="4123057" y="4281324"/>
            <a:ext cx="3974071" cy="1932600"/>
          </a:xfrm>
          <a:prstGeom prst="rect">
            <a:avLst/>
          </a:prstGeom>
        </p:spPr>
      </p:pic>
      <p:pic>
        <p:nvPicPr>
          <p:cNvPr id="24" name="Imagen 23"/>
          <p:cNvPicPr>
            <a:picLocks noChangeAspect="1"/>
          </p:cNvPicPr>
          <p:nvPr/>
        </p:nvPicPr>
        <p:blipFill>
          <a:blip r:embed="rId8"/>
          <a:stretch>
            <a:fillRect/>
          </a:stretch>
        </p:blipFill>
        <p:spPr>
          <a:xfrm>
            <a:off x="8178067" y="4281324"/>
            <a:ext cx="3955316" cy="1942686"/>
          </a:xfrm>
          <a:prstGeom prst="rect">
            <a:avLst/>
          </a:prstGeom>
        </p:spPr>
      </p:pic>
    </p:spTree>
    <p:extLst>
      <p:ext uri="{BB962C8B-B14F-4D97-AF65-F5344CB8AC3E}">
        <p14:creationId xmlns:p14="http://schemas.microsoft.com/office/powerpoint/2010/main" val="7404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14</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7783013"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UNIVARIADO – Accidentes laborales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5925284" y="1540070"/>
            <a:ext cx="3230880" cy="338554"/>
          </a:xfrm>
          <a:prstGeom prst="rect">
            <a:avLst/>
          </a:prstGeom>
          <a:noFill/>
          <a:ln>
            <a:solidFill>
              <a:schemeClr val="accent5"/>
            </a:solidFill>
          </a:ln>
        </p:spPr>
        <p:txBody>
          <a:bodyPr wrap="square" rtlCol="0">
            <a:spAutoFit/>
          </a:bodyPr>
          <a:lstStyle/>
          <a:p>
            <a:r>
              <a:rPr lang="es-ES" sz="1600" b="1" dirty="0" smtClean="0"/>
              <a:t>Acciones ante un suceso</a:t>
            </a:r>
            <a:endParaRPr lang="es-EC" sz="1600" b="1" dirty="0"/>
          </a:p>
        </p:txBody>
      </p:sp>
      <p:sp>
        <p:nvSpPr>
          <p:cNvPr id="8" name="CuadroTexto 7"/>
          <p:cNvSpPr txBox="1"/>
          <p:nvPr/>
        </p:nvSpPr>
        <p:spPr>
          <a:xfrm>
            <a:off x="1807948" y="4246092"/>
            <a:ext cx="3230880" cy="338554"/>
          </a:xfrm>
          <a:prstGeom prst="rect">
            <a:avLst/>
          </a:prstGeom>
          <a:noFill/>
          <a:ln>
            <a:solidFill>
              <a:schemeClr val="accent5"/>
            </a:solidFill>
          </a:ln>
        </p:spPr>
        <p:txBody>
          <a:bodyPr wrap="square" rtlCol="0">
            <a:spAutoFit/>
          </a:bodyPr>
          <a:lstStyle/>
          <a:p>
            <a:r>
              <a:rPr lang="es-ES" sz="1600" b="1" dirty="0" smtClean="0"/>
              <a:t>Principal causa de accidentes</a:t>
            </a:r>
            <a:endParaRPr lang="es-EC" sz="1600" b="1" dirty="0"/>
          </a:p>
        </p:txBody>
      </p:sp>
      <p:sp>
        <p:nvSpPr>
          <p:cNvPr id="10" name="CuadroTexto 9"/>
          <p:cNvSpPr txBox="1"/>
          <p:nvPr/>
        </p:nvSpPr>
        <p:spPr>
          <a:xfrm>
            <a:off x="5982001" y="4246092"/>
            <a:ext cx="3418398" cy="338554"/>
          </a:xfrm>
          <a:prstGeom prst="rect">
            <a:avLst/>
          </a:prstGeom>
          <a:noFill/>
          <a:ln>
            <a:solidFill>
              <a:schemeClr val="accent5"/>
            </a:solidFill>
          </a:ln>
        </p:spPr>
        <p:txBody>
          <a:bodyPr wrap="square" rtlCol="0">
            <a:spAutoFit/>
          </a:bodyPr>
          <a:lstStyle/>
          <a:p>
            <a:r>
              <a:rPr lang="es-ES" sz="1600" b="1" dirty="0" smtClean="0"/>
              <a:t>Frecuencia de accidentes por aspecto</a:t>
            </a:r>
            <a:endParaRPr lang="es-EC" sz="1600" b="1" dirty="0"/>
          </a:p>
        </p:txBody>
      </p:sp>
      <p:pic>
        <p:nvPicPr>
          <p:cNvPr id="13" name="Imagen 12"/>
          <p:cNvPicPr>
            <a:picLocks noChangeAspect="1"/>
          </p:cNvPicPr>
          <p:nvPr/>
        </p:nvPicPr>
        <p:blipFill>
          <a:blip r:embed="rId3"/>
          <a:stretch>
            <a:fillRect/>
          </a:stretch>
        </p:blipFill>
        <p:spPr>
          <a:xfrm>
            <a:off x="5862957" y="4673665"/>
            <a:ext cx="3974070" cy="1923223"/>
          </a:xfrm>
          <a:prstGeom prst="rect">
            <a:avLst/>
          </a:prstGeom>
        </p:spPr>
      </p:pic>
      <p:pic>
        <p:nvPicPr>
          <p:cNvPr id="14" name="Imagen 13"/>
          <p:cNvPicPr>
            <a:picLocks noChangeAspect="1"/>
          </p:cNvPicPr>
          <p:nvPr/>
        </p:nvPicPr>
        <p:blipFill>
          <a:blip r:embed="rId4"/>
          <a:stretch>
            <a:fillRect/>
          </a:stretch>
        </p:blipFill>
        <p:spPr>
          <a:xfrm>
            <a:off x="1807947" y="4673665"/>
            <a:ext cx="3974071" cy="1942686"/>
          </a:xfrm>
          <a:prstGeom prst="rect">
            <a:avLst/>
          </a:prstGeom>
        </p:spPr>
      </p:pic>
      <p:pic>
        <p:nvPicPr>
          <p:cNvPr id="15" name="Imagen 14"/>
          <p:cNvPicPr>
            <a:picLocks noChangeAspect="1"/>
          </p:cNvPicPr>
          <p:nvPr/>
        </p:nvPicPr>
        <p:blipFill>
          <a:blip r:embed="rId5"/>
          <a:stretch>
            <a:fillRect/>
          </a:stretch>
        </p:blipFill>
        <p:spPr>
          <a:xfrm>
            <a:off x="5853482" y="1937497"/>
            <a:ext cx="3974071" cy="1923223"/>
          </a:xfrm>
          <a:prstGeom prst="rect">
            <a:avLst/>
          </a:prstGeom>
        </p:spPr>
      </p:pic>
      <p:sp>
        <p:nvSpPr>
          <p:cNvPr id="16" name="CuadroTexto 15"/>
          <p:cNvSpPr txBox="1"/>
          <p:nvPr/>
        </p:nvSpPr>
        <p:spPr>
          <a:xfrm>
            <a:off x="1807946" y="1500456"/>
            <a:ext cx="3454739" cy="338554"/>
          </a:xfrm>
          <a:prstGeom prst="rect">
            <a:avLst/>
          </a:prstGeom>
          <a:noFill/>
          <a:ln>
            <a:solidFill>
              <a:schemeClr val="accent5"/>
            </a:solidFill>
          </a:ln>
        </p:spPr>
        <p:txBody>
          <a:bodyPr wrap="square" rtlCol="0">
            <a:spAutoFit/>
          </a:bodyPr>
          <a:lstStyle/>
          <a:p>
            <a:r>
              <a:rPr lang="es-EC" sz="1600" b="1" dirty="0" smtClean="0"/>
              <a:t>Agentes más comunes en los sucesos</a:t>
            </a:r>
            <a:endParaRPr lang="es-EC" sz="1600" b="1" dirty="0"/>
          </a:p>
        </p:txBody>
      </p:sp>
      <p:pic>
        <p:nvPicPr>
          <p:cNvPr id="17" name="Imagen 16"/>
          <p:cNvPicPr>
            <a:picLocks noChangeAspect="1"/>
          </p:cNvPicPr>
          <p:nvPr/>
        </p:nvPicPr>
        <p:blipFill>
          <a:blip r:embed="rId6"/>
          <a:stretch>
            <a:fillRect/>
          </a:stretch>
        </p:blipFill>
        <p:spPr>
          <a:xfrm>
            <a:off x="1807946" y="1928029"/>
            <a:ext cx="3974071" cy="1920542"/>
          </a:xfrm>
          <a:prstGeom prst="rect">
            <a:avLst/>
          </a:prstGeom>
        </p:spPr>
      </p:pic>
    </p:spTree>
    <p:extLst>
      <p:ext uri="{BB962C8B-B14F-4D97-AF65-F5344CB8AC3E}">
        <p14:creationId xmlns:p14="http://schemas.microsoft.com/office/powerpoint/2010/main" val="16333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15</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8329114" cy="1200328"/>
            <a:chOff x="2046787" y="322163"/>
            <a:chExt cx="3462762" cy="1200328"/>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769441"/>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a:t>
              </a:r>
              <a:r>
                <a:rPr lang="es-ES" sz="2200" b="1" i="1" dirty="0" smtClean="0">
                  <a:latin typeface="Arial" panose="020B0604020202020204" pitchFamily="34" charset="0"/>
                  <a:cs typeface="Arial" panose="020B0604020202020204" pitchFamily="34" charset="0"/>
                </a:rPr>
                <a:t>POR DIMENSIÓN </a:t>
              </a:r>
              <a:r>
                <a:rPr lang="es-ES" sz="2200" b="1" i="1" dirty="0">
                  <a:latin typeface="Arial" panose="020B0604020202020204" pitchFamily="34" charset="0"/>
                  <a:cs typeface="Arial" panose="020B0604020202020204" pitchFamily="34" charset="0"/>
                </a:rPr>
                <a:t>– Automatización de procesos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1781232" y="1561298"/>
            <a:ext cx="3505146" cy="338554"/>
          </a:xfrm>
          <a:prstGeom prst="rect">
            <a:avLst/>
          </a:prstGeom>
          <a:noFill/>
          <a:ln>
            <a:solidFill>
              <a:schemeClr val="accent5"/>
            </a:solidFill>
          </a:ln>
        </p:spPr>
        <p:txBody>
          <a:bodyPr wrap="square" rtlCol="0">
            <a:spAutoFit/>
          </a:bodyPr>
          <a:lstStyle/>
          <a:p>
            <a:r>
              <a:rPr lang="es-ES" sz="1600" b="1" dirty="0" smtClean="0"/>
              <a:t>Automatización procesos productivos</a:t>
            </a:r>
            <a:endParaRPr lang="es-EC" sz="1600" b="1" dirty="0"/>
          </a:p>
        </p:txBody>
      </p:sp>
      <p:sp>
        <p:nvSpPr>
          <p:cNvPr id="8" name="CuadroTexto 7"/>
          <p:cNvSpPr txBox="1"/>
          <p:nvPr/>
        </p:nvSpPr>
        <p:spPr>
          <a:xfrm>
            <a:off x="6136275" y="1556138"/>
            <a:ext cx="3230880" cy="338554"/>
          </a:xfrm>
          <a:prstGeom prst="rect">
            <a:avLst/>
          </a:prstGeom>
          <a:noFill/>
          <a:ln>
            <a:solidFill>
              <a:schemeClr val="accent5"/>
            </a:solidFill>
          </a:ln>
        </p:spPr>
        <p:txBody>
          <a:bodyPr wrap="square" rtlCol="0">
            <a:spAutoFit/>
          </a:bodyPr>
          <a:lstStyle/>
          <a:p>
            <a:r>
              <a:rPr lang="es-ES" sz="1600" b="1" dirty="0" smtClean="0"/>
              <a:t>Dimensión Sistema</a:t>
            </a:r>
            <a:endParaRPr lang="es-EC" sz="1600" b="1" dirty="0"/>
          </a:p>
        </p:txBody>
      </p:sp>
      <p:sp>
        <p:nvSpPr>
          <p:cNvPr id="9" name="CuadroTexto 8"/>
          <p:cNvSpPr txBox="1"/>
          <p:nvPr/>
        </p:nvSpPr>
        <p:spPr>
          <a:xfrm>
            <a:off x="1719048" y="4320514"/>
            <a:ext cx="3230880" cy="338554"/>
          </a:xfrm>
          <a:prstGeom prst="rect">
            <a:avLst/>
          </a:prstGeom>
          <a:noFill/>
          <a:ln>
            <a:solidFill>
              <a:schemeClr val="accent5"/>
            </a:solidFill>
          </a:ln>
        </p:spPr>
        <p:txBody>
          <a:bodyPr wrap="square" rtlCol="0">
            <a:spAutoFit/>
          </a:bodyPr>
          <a:lstStyle/>
          <a:p>
            <a:r>
              <a:rPr lang="es-ES" sz="1600" b="1" dirty="0" smtClean="0"/>
              <a:t>Dimensión Tarea</a:t>
            </a:r>
            <a:endParaRPr lang="es-EC" sz="1600" b="1" dirty="0"/>
          </a:p>
        </p:txBody>
      </p:sp>
      <p:sp>
        <p:nvSpPr>
          <p:cNvPr id="10" name="CuadroTexto 9"/>
          <p:cNvSpPr txBox="1"/>
          <p:nvPr/>
        </p:nvSpPr>
        <p:spPr>
          <a:xfrm>
            <a:off x="6153718" y="4284928"/>
            <a:ext cx="3230880" cy="338554"/>
          </a:xfrm>
          <a:prstGeom prst="rect">
            <a:avLst/>
          </a:prstGeom>
          <a:noFill/>
          <a:ln>
            <a:solidFill>
              <a:schemeClr val="accent5"/>
            </a:solidFill>
          </a:ln>
        </p:spPr>
        <p:txBody>
          <a:bodyPr wrap="square" rtlCol="0">
            <a:spAutoFit/>
          </a:bodyPr>
          <a:lstStyle/>
          <a:p>
            <a:r>
              <a:rPr lang="es-ES" sz="1600" b="1" dirty="0" smtClean="0"/>
              <a:t>Dimensión Trabajador</a:t>
            </a:r>
            <a:endParaRPr lang="es-EC" sz="1600" b="1" dirty="0"/>
          </a:p>
        </p:txBody>
      </p:sp>
      <p:pic>
        <p:nvPicPr>
          <p:cNvPr id="11" name="Imagen 10"/>
          <p:cNvPicPr>
            <a:picLocks noChangeAspect="1"/>
          </p:cNvPicPr>
          <p:nvPr/>
        </p:nvPicPr>
        <p:blipFill>
          <a:blip r:embed="rId3"/>
          <a:stretch>
            <a:fillRect/>
          </a:stretch>
        </p:blipFill>
        <p:spPr>
          <a:xfrm>
            <a:off x="1781232" y="1995024"/>
            <a:ext cx="3974071" cy="1932599"/>
          </a:xfrm>
          <a:prstGeom prst="rect">
            <a:avLst/>
          </a:prstGeom>
        </p:spPr>
      </p:pic>
      <p:pic>
        <p:nvPicPr>
          <p:cNvPr id="12" name="Imagen 11"/>
          <p:cNvPicPr>
            <a:picLocks noChangeAspect="1"/>
          </p:cNvPicPr>
          <p:nvPr/>
        </p:nvPicPr>
        <p:blipFill>
          <a:blip r:embed="rId4"/>
          <a:stretch>
            <a:fillRect/>
          </a:stretch>
        </p:blipFill>
        <p:spPr>
          <a:xfrm>
            <a:off x="1719047" y="4738711"/>
            <a:ext cx="3974071" cy="1932599"/>
          </a:xfrm>
          <a:prstGeom prst="rect">
            <a:avLst/>
          </a:prstGeom>
        </p:spPr>
      </p:pic>
      <p:pic>
        <p:nvPicPr>
          <p:cNvPr id="13" name="Imagen 12"/>
          <p:cNvPicPr>
            <a:picLocks noChangeAspect="1"/>
          </p:cNvPicPr>
          <p:nvPr/>
        </p:nvPicPr>
        <p:blipFill>
          <a:blip r:embed="rId5"/>
          <a:stretch>
            <a:fillRect/>
          </a:stretch>
        </p:blipFill>
        <p:spPr>
          <a:xfrm>
            <a:off x="6136275" y="4738711"/>
            <a:ext cx="3955316" cy="1932599"/>
          </a:xfrm>
          <a:prstGeom prst="rect">
            <a:avLst/>
          </a:prstGeom>
        </p:spPr>
      </p:pic>
      <p:pic>
        <p:nvPicPr>
          <p:cNvPr id="14" name="Imagen 13"/>
          <p:cNvPicPr>
            <a:picLocks noChangeAspect="1"/>
          </p:cNvPicPr>
          <p:nvPr/>
        </p:nvPicPr>
        <p:blipFill>
          <a:blip r:embed="rId6"/>
          <a:stretch>
            <a:fillRect/>
          </a:stretch>
        </p:blipFill>
        <p:spPr>
          <a:xfrm>
            <a:off x="6136275" y="1987806"/>
            <a:ext cx="3974071" cy="1932599"/>
          </a:xfrm>
          <a:prstGeom prst="rect">
            <a:avLst/>
          </a:prstGeom>
        </p:spPr>
      </p:pic>
    </p:spTree>
    <p:extLst>
      <p:ext uri="{BB962C8B-B14F-4D97-AF65-F5344CB8AC3E}">
        <p14:creationId xmlns:p14="http://schemas.microsoft.com/office/powerpoint/2010/main" val="25203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16</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83291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a:t>
              </a:r>
              <a:r>
                <a:rPr lang="es-ES" sz="2200" b="1" i="1" dirty="0" smtClean="0">
                  <a:latin typeface="Arial" panose="020B0604020202020204" pitchFamily="34" charset="0"/>
                  <a:cs typeface="Arial" panose="020B0604020202020204" pitchFamily="34" charset="0"/>
                </a:rPr>
                <a:t>POR DIMENSIÓN </a:t>
              </a:r>
              <a:r>
                <a:rPr lang="es-ES" sz="2200" b="1" i="1" dirty="0">
                  <a:latin typeface="Arial" panose="020B0604020202020204" pitchFamily="34" charset="0"/>
                  <a:cs typeface="Arial" panose="020B0604020202020204" pitchFamily="34" charset="0"/>
                </a:rPr>
                <a:t>– Accidentes laborales</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1884148" y="1509924"/>
            <a:ext cx="3505146" cy="338554"/>
          </a:xfrm>
          <a:prstGeom prst="rect">
            <a:avLst/>
          </a:prstGeom>
          <a:noFill/>
          <a:ln>
            <a:solidFill>
              <a:schemeClr val="accent5"/>
            </a:solidFill>
          </a:ln>
        </p:spPr>
        <p:txBody>
          <a:bodyPr wrap="square" rtlCol="0">
            <a:spAutoFit/>
          </a:bodyPr>
          <a:lstStyle/>
          <a:p>
            <a:r>
              <a:rPr lang="es-ES" sz="1600" b="1" dirty="0" smtClean="0"/>
              <a:t>Accidentes Laborales</a:t>
            </a:r>
            <a:endParaRPr lang="es-EC" sz="1600" b="1" dirty="0"/>
          </a:p>
        </p:txBody>
      </p:sp>
      <p:sp>
        <p:nvSpPr>
          <p:cNvPr id="8" name="CuadroTexto 7"/>
          <p:cNvSpPr txBox="1"/>
          <p:nvPr/>
        </p:nvSpPr>
        <p:spPr>
          <a:xfrm>
            <a:off x="6301375" y="1523790"/>
            <a:ext cx="3230880" cy="338554"/>
          </a:xfrm>
          <a:prstGeom prst="rect">
            <a:avLst/>
          </a:prstGeom>
          <a:noFill/>
          <a:ln>
            <a:solidFill>
              <a:schemeClr val="accent5"/>
            </a:solidFill>
          </a:ln>
        </p:spPr>
        <p:txBody>
          <a:bodyPr wrap="square" rtlCol="0">
            <a:spAutoFit/>
          </a:bodyPr>
          <a:lstStyle/>
          <a:p>
            <a:r>
              <a:rPr lang="es-ES" sz="1600" b="1" dirty="0" smtClean="0"/>
              <a:t>Dimensión Acto inseguro</a:t>
            </a:r>
            <a:endParaRPr lang="es-EC" sz="1600" b="1" dirty="0"/>
          </a:p>
        </p:txBody>
      </p:sp>
      <p:sp>
        <p:nvSpPr>
          <p:cNvPr id="9" name="CuadroTexto 8"/>
          <p:cNvSpPr txBox="1"/>
          <p:nvPr/>
        </p:nvSpPr>
        <p:spPr>
          <a:xfrm>
            <a:off x="1884148" y="4353943"/>
            <a:ext cx="3230880" cy="338554"/>
          </a:xfrm>
          <a:prstGeom prst="rect">
            <a:avLst/>
          </a:prstGeom>
          <a:noFill/>
          <a:ln>
            <a:solidFill>
              <a:schemeClr val="accent5"/>
            </a:solidFill>
          </a:ln>
        </p:spPr>
        <p:txBody>
          <a:bodyPr wrap="square" rtlCol="0">
            <a:spAutoFit/>
          </a:bodyPr>
          <a:lstStyle/>
          <a:p>
            <a:r>
              <a:rPr lang="es-ES" sz="1600" b="1" dirty="0" smtClean="0"/>
              <a:t>Dimensión Incidente</a:t>
            </a:r>
            <a:endParaRPr lang="es-EC" sz="1600" b="1" dirty="0"/>
          </a:p>
        </p:txBody>
      </p:sp>
      <p:sp>
        <p:nvSpPr>
          <p:cNvPr id="10" name="CuadroTexto 9"/>
          <p:cNvSpPr txBox="1"/>
          <p:nvPr/>
        </p:nvSpPr>
        <p:spPr>
          <a:xfrm>
            <a:off x="6301375" y="4305800"/>
            <a:ext cx="3230880" cy="338554"/>
          </a:xfrm>
          <a:prstGeom prst="rect">
            <a:avLst/>
          </a:prstGeom>
          <a:noFill/>
          <a:ln>
            <a:solidFill>
              <a:schemeClr val="accent5"/>
            </a:solidFill>
          </a:ln>
        </p:spPr>
        <p:txBody>
          <a:bodyPr wrap="square" rtlCol="0">
            <a:spAutoFit/>
          </a:bodyPr>
          <a:lstStyle/>
          <a:p>
            <a:r>
              <a:rPr lang="es-ES" sz="1600" b="1" dirty="0" smtClean="0"/>
              <a:t>Dimensión Condición peligrosa</a:t>
            </a:r>
            <a:endParaRPr lang="es-EC" sz="1600" b="1" dirty="0"/>
          </a:p>
        </p:txBody>
      </p:sp>
      <p:pic>
        <p:nvPicPr>
          <p:cNvPr id="11" name="Imagen 10"/>
          <p:cNvPicPr>
            <a:picLocks noChangeAspect="1"/>
          </p:cNvPicPr>
          <p:nvPr/>
        </p:nvPicPr>
        <p:blipFill>
          <a:blip r:embed="rId3"/>
          <a:stretch>
            <a:fillRect/>
          </a:stretch>
        </p:blipFill>
        <p:spPr>
          <a:xfrm>
            <a:off x="1888835" y="1925813"/>
            <a:ext cx="3969383" cy="1932599"/>
          </a:xfrm>
          <a:prstGeom prst="rect">
            <a:avLst/>
          </a:prstGeom>
        </p:spPr>
      </p:pic>
      <p:pic>
        <p:nvPicPr>
          <p:cNvPr id="12" name="Imagen 11"/>
          <p:cNvPicPr>
            <a:picLocks noChangeAspect="1"/>
          </p:cNvPicPr>
          <p:nvPr/>
        </p:nvPicPr>
        <p:blipFill>
          <a:blip r:embed="rId4"/>
          <a:stretch>
            <a:fillRect/>
          </a:stretch>
        </p:blipFill>
        <p:spPr>
          <a:xfrm>
            <a:off x="1884148" y="4772139"/>
            <a:ext cx="3969382" cy="1932599"/>
          </a:xfrm>
          <a:prstGeom prst="rect">
            <a:avLst/>
          </a:prstGeom>
        </p:spPr>
      </p:pic>
      <p:pic>
        <p:nvPicPr>
          <p:cNvPr id="13" name="Imagen 12"/>
          <p:cNvPicPr>
            <a:picLocks noChangeAspect="1"/>
          </p:cNvPicPr>
          <p:nvPr/>
        </p:nvPicPr>
        <p:blipFill>
          <a:blip r:embed="rId5"/>
          <a:stretch>
            <a:fillRect/>
          </a:stretch>
        </p:blipFill>
        <p:spPr>
          <a:xfrm>
            <a:off x="6301375" y="4772138"/>
            <a:ext cx="3969382" cy="1932599"/>
          </a:xfrm>
          <a:prstGeom prst="rect">
            <a:avLst/>
          </a:prstGeom>
        </p:spPr>
      </p:pic>
      <p:pic>
        <p:nvPicPr>
          <p:cNvPr id="14" name="Imagen 13"/>
          <p:cNvPicPr>
            <a:picLocks noChangeAspect="1"/>
          </p:cNvPicPr>
          <p:nvPr/>
        </p:nvPicPr>
        <p:blipFill>
          <a:blip r:embed="rId6"/>
          <a:stretch>
            <a:fillRect/>
          </a:stretch>
        </p:blipFill>
        <p:spPr>
          <a:xfrm>
            <a:off x="6301375" y="1941985"/>
            <a:ext cx="3969382" cy="1933778"/>
          </a:xfrm>
          <a:prstGeom prst="rect">
            <a:avLst/>
          </a:prstGeom>
        </p:spPr>
      </p:pic>
    </p:spTree>
    <p:extLst>
      <p:ext uri="{BB962C8B-B14F-4D97-AF65-F5344CB8AC3E}">
        <p14:creationId xmlns:p14="http://schemas.microsoft.com/office/powerpoint/2010/main" val="137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17</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a:t>
              </a:r>
              <a:r>
                <a:rPr lang="es-ES" sz="2200" b="1" i="1" dirty="0" smtClean="0">
                  <a:latin typeface="Arial" panose="020B0604020202020204" pitchFamily="34" charset="0"/>
                  <a:cs typeface="Arial" panose="020B0604020202020204" pitchFamily="34" charset="0"/>
                </a:rPr>
                <a:t>BIVARIADO</a:t>
              </a:r>
              <a:endParaRPr lang="es-EC" sz="2200" b="1" i="1" dirty="0">
                <a:latin typeface="Arial" panose="020B0604020202020204" pitchFamily="34" charset="0"/>
                <a:cs typeface="Arial" panose="020B0604020202020204" pitchFamily="34" charset="0"/>
              </a:endParaRPr>
            </a:p>
          </p:txBody>
        </p:sp>
      </p:grpSp>
      <p:pic>
        <p:nvPicPr>
          <p:cNvPr id="8" name="Imagen 7"/>
          <p:cNvPicPr>
            <a:picLocks noChangeAspect="1"/>
          </p:cNvPicPr>
          <p:nvPr/>
        </p:nvPicPr>
        <p:blipFill rotWithShape="1">
          <a:blip r:embed="rId3"/>
          <a:srcRect l="16903" r="17010" b="18175"/>
          <a:stretch/>
        </p:blipFill>
        <p:spPr>
          <a:xfrm>
            <a:off x="361124" y="1640881"/>
            <a:ext cx="5397305" cy="1965287"/>
          </a:xfrm>
          <a:prstGeom prst="rect">
            <a:avLst/>
          </a:prstGeom>
        </p:spPr>
      </p:pic>
      <p:pic>
        <p:nvPicPr>
          <p:cNvPr id="9" name="Imagen 8"/>
          <p:cNvPicPr>
            <a:picLocks noChangeAspect="1"/>
          </p:cNvPicPr>
          <p:nvPr/>
        </p:nvPicPr>
        <p:blipFill>
          <a:blip r:embed="rId4"/>
          <a:stretch>
            <a:fillRect/>
          </a:stretch>
        </p:blipFill>
        <p:spPr>
          <a:xfrm>
            <a:off x="5885429" y="2778213"/>
            <a:ext cx="6196330" cy="2815122"/>
          </a:xfrm>
          <a:prstGeom prst="rect">
            <a:avLst/>
          </a:prstGeom>
          <a:solidFill>
            <a:schemeClr val="accent5">
              <a:lumMod val="20000"/>
              <a:lumOff val="80000"/>
            </a:schemeClr>
          </a:solidFill>
        </p:spPr>
      </p:pic>
      <p:pic>
        <p:nvPicPr>
          <p:cNvPr id="10" name="Imagen 9"/>
          <p:cNvPicPr>
            <a:picLocks noChangeAspect="1"/>
          </p:cNvPicPr>
          <p:nvPr/>
        </p:nvPicPr>
        <p:blipFill>
          <a:blip r:embed="rId5"/>
          <a:stretch>
            <a:fillRect/>
          </a:stretch>
        </p:blipFill>
        <p:spPr>
          <a:xfrm>
            <a:off x="517524" y="4409218"/>
            <a:ext cx="5084505" cy="2368235"/>
          </a:xfrm>
          <a:prstGeom prst="rect">
            <a:avLst/>
          </a:prstGeom>
        </p:spPr>
      </p:pic>
      <p:sp>
        <p:nvSpPr>
          <p:cNvPr id="11" name="CuadroTexto 10"/>
          <p:cNvSpPr txBox="1"/>
          <p:nvPr/>
        </p:nvSpPr>
        <p:spPr>
          <a:xfrm>
            <a:off x="614148" y="3838416"/>
            <a:ext cx="4405478" cy="338554"/>
          </a:xfrm>
          <a:prstGeom prst="rect">
            <a:avLst/>
          </a:prstGeom>
          <a:noFill/>
          <a:ln>
            <a:solidFill>
              <a:schemeClr val="accent5"/>
            </a:solidFill>
          </a:ln>
        </p:spPr>
        <p:txBody>
          <a:bodyPr wrap="square" rtlCol="0">
            <a:spAutoFit/>
          </a:bodyPr>
          <a:lstStyle/>
          <a:p>
            <a:r>
              <a:rPr lang="es-ES" sz="1600" b="1" dirty="0" smtClean="0"/>
              <a:t>Automatización procesos * Accidentes Laborales</a:t>
            </a:r>
            <a:endParaRPr lang="es-EC" sz="1600" b="1" dirty="0"/>
          </a:p>
        </p:txBody>
      </p:sp>
      <p:sp>
        <p:nvSpPr>
          <p:cNvPr id="12" name="CuadroTexto 11"/>
          <p:cNvSpPr txBox="1"/>
          <p:nvPr/>
        </p:nvSpPr>
        <p:spPr>
          <a:xfrm>
            <a:off x="7866629" y="2284970"/>
            <a:ext cx="2639983" cy="338554"/>
          </a:xfrm>
          <a:prstGeom prst="rect">
            <a:avLst/>
          </a:prstGeom>
          <a:noFill/>
          <a:ln>
            <a:solidFill>
              <a:schemeClr val="accent5"/>
            </a:solidFill>
          </a:ln>
        </p:spPr>
        <p:txBody>
          <a:bodyPr wrap="square" rtlCol="0">
            <a:spAutoFit/>
          </a:bodyPr>
          <a:lstStyle/>
          <a:p>
            <a:r>
              <a:rPr lang="es-ES" sz="1600" b="1" dirty="0" smtClean="0"/>
              <a:t>Coeficientes de las Hipótesis</a:t>
            </a:r>
            <a:endParaRPr lang="es-EC" sz="1600" b="1" dirty="0"/>
          </a:p>
        </p:txBody>
      </p:sp>
    </p:spTree>
    <p:extLst>
      <p:ext uri="{BB962C8B-B14F-4D97-AF65-F5344CB8AC3E}">
        <p14:creationId xmlns:p14="http://schemas.microsoft.com/office/powerpoint/2010/main" val="25628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18</a:t>
            </a:r>
            <a:endParaRPr lang="en-US"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271247" y="1481536"/>
            <a:ext cx="3669269" cy="338554"/>
          </a:xfrm>
          <a:prstGeom prst="rect">
            <a:avLst/>
          </a:prstGeom>
          <a:noFill/>
          <a:ln>
            <a:solidFill>
              <a:schemeClr val="accent5"/>
            </a:solidFill>
          </a:ln>
        </p:spPr>
        <p:txBody>
          <a:bodyPr wrap="square" rtlCol="0">
            <a:spAutoFit/>
          </a:bodyPr>
          <a:lstStyle/>
          <a:p>
            <a:r>
              <a:rPr lang="es-ES" sz="1600" b="1" dirty="0" smtClean="0"/>
              <a:t>Diseño de Tareas * Accidentes laborales</a:t>
            </a:r>
            <a:endParaRPr lang="es-EC" sz="1600" b="1" dirty="0"/>
          </a:p>
        </p:txBody>
      </p:sp>
      <p:pic>
        <p:nvPicPr>
          <p:cNvPr id="5" name="Imagen 4"/>
          <p:cNvPicPr>
            <a:picLocks noChangeAspect="1"/>
          </p:cNvPicPr>
          <p:nvPr/>
        </p:nvPicPr>
        <p:blipFill rotWithShape="1">
          <a:blip r:embed="rId3"/>
          <a:srcRect b="33118"/>
          <a:stretch/>
        </p:blipFill>
        <p:spPr>
          <a:xfrm>
            <a:off x="271246" y="1900448"/>
            <a:ext cx="8190723" cy="884701"/>
          </a:xfrm>
          <a:prstGeom prst="rect">
            <a:avLst/>
          </a:prstGeom>
        </p:spPr>
      </p:pic>
      <p:pic>
        <p:nvPicPr>
          <p:cNvPr id="6" name="Imagen 5"/>
          <p:cNvPicPr>
            <a:picLocks noChangeAspect="1"/>
          </p:cNvPicPr>
          <p:nvPr/>
        </p:nvPicPr>
        <p:blipFill>
          <a:blip r:embed="rId4"/>
          <a:stretch>
            <a:fillRect/>
          </a:stretch>
        </p:blipFill>
        <p:spPr>
          <a:xfrm>
            <a:off x="8746095" y="1575280"/>
            <a:ext cx="3115890" cy="1548981"/>
          </a:xfrm>
          <a:prstGeom prst="rect">
            <a:avLst/>
          </a:prstGeom>
        </p:spPr>
      </p:pic>
      <p:sp>
        <p:nvSpPr>
          <p:cNvPr id="7" name="CuadroTexto 6"/>
          <p:cNvSpPr txBox="1"/>
          <p:nvPr/>
        </p:nvSpPr>
        <p:spPr>
          <a:xfrm>
            <a:off x="271247" y="3087640"/>
            <a:ext cx="4025651" cy="338554"/>
          </a:xfrm>
          <a:prstGeom prst="rect">
            <a:avLst/>
          </a:prstGeom>
          <a:noFill/>
          <a:ln>
            <a:solidFill>
              <a:schemeClr val="accent5"/>
            </a:solidFill>
          </a:ln>
        </p:spPr>
        <p:txBody>
          <a:bodyPr wrap="square" rtlCol="0">
            <a:spAutoFit/>
          </a:bodyPr>
          <a:lstStyle/>
          <a:p>
            <a:r>
              <a:rPr lang="es-EC" sz="1600" b="1" dirty="0" smtClean="0"/>
              <a:t>Actitud del trabajador * Accidentes laborales</a:t>
            </a:r>
            <a:endParaRPr lang="es-EC" sz="1600" b="1" dirty="0"/>
          </a:p>
        </p:txBody>
      </p:sp>
      <p:sp>
        <p:nvSpPr>
          <p:cNvPr id="8" name="CuadroTexto 7"/>
          <p:cNvSpPr txBox="1"/>
          <p:nvPr/>
        </p:nvSpPr>
        <p:spPr>
          <a:xfrm>
            <a:off x="271247" y="4780402"/>
            <a:ext cx="4630562" cy="338554"/>
          </a:xfrm>
          <a:prstGeom prst="rect">
            <a:avLst/>
          </a:prstGeom>
          <a:noFill/>
          <a:ln>
            <a:solidFill>
              <a:schemeClr val="accent5"/>
            </a:solidFill>
          </a:ln>
        </p:spPr>
        <p:txBody>
          <a:bodyPr wrap="square" rtlCol="0">
            <a:spAutoFit/>
          </a:bodyPr>
          <a:lstStyle/>
          <a:p>
            <a:r>
              <a:rPr lang="es-EC" sz="1600" b="1" dirty="0" smtClean="0"/>
              <a:t>Sistema de revisión y control * Accidentes laborales</a:t>
            </a:r>
            <a:endParaRPr lang="es-EC" sz="1600" b="1" dirty="0"/>
          </a:p>
        </p:txBody>
      </p:sp>
      <p:pic>
        <p:nvPicPr>
          <p:cNvPr id="9" name="Imagen 8"/>
          <p:cNvPicPr>
            <a:picLocks noChangeAspect="1"/>
          </p:cNvPicPr>
          <p:nvPr/>
        </p:nvPicPr>
        <p:blipFill rotWithShape="1">
          <a:blip r:embed="rId5"/>
          <a:srcRect b="31648"/>
          <a:stretch/>
        </p:blipFill>
        <p:spPr>
          <a:xfrm>
            <a:off x="271245" y="3509122"/>
            <a:ext cx="8190723" cy="875054"/>
          </a:xfrm>
          <a:prstGeom prst="rect">
            <a:avLst/>
          </a:prstGeom>
        </p:spPr>
      </p:pic>
      <p:pic>
        <p:nvPicPr>
          <p:cNvPr id="10" name="Imagen 9"/>
          <p:cNvPicPr>
            <a:picLocks noChangeAspect="1"/>
          </p:cNvPicPr>
          <p:nvPr/>
        </p:nvPicPr>
        <p:blipFill>
          <a:blip r:embed="rId6"/>
          <a:stretch>
            <a:fillRect/>
          </a:stretch>
        </p:blipFill>
        <p:spPr>
          <a:xfrm>
            <a:off x="8746095" y="3198923"/>
            <a:ext cx="3115890" cy="1548981"/>
          </a:xfrm>
          <a:prstGeom prst="rect">
            <a:avLst/>
          </a:prstGeom>
        </p:spPr>
      </p:pic>
      <p:pic>
        <p:nvPicPr>
          <p:cNvPr id="11" name="Imagen 10"/>
          <p:cNvPicPr>
            <a:picLocks noChangeAspect="1"/>
          </p:cNvPicPr>
          <p:nvPr/>
        </p:nvPicPr>
        <p:blipFill rotWithShape="1">
          <a:blip r:embed="rId7"/>
          <a:srcRect b="34575"/>
          <a:stretch/>
        </p:blipFill>
        <p:spPr>
          <a:xfrm>
            <a:off x="271245" y="5150082"/>
            <a:ext cx="8190724" cy="865421"/>
          </a:xfrm>
          <a:prstGeom prst="rect">
            <a:avLst/>
          </a:prstGeom>
        </p:spPr>
      </p:pic>
      <p:pic>
        <p:nvPicPr>
          <p:cNvPr id="12" name="Imagen 11"/>
          <p:cNvPicPr>
            <a:picLocks noChangeAspect="1"/>
          </p:cNvPicPr>
          <p:nvPr/>
        </p:nvPicPr>
        <p:blipFill>
          <a:blip r:embed="rId8"/>
          <a:stretch>
            <a:fillRect/>
          </a:stretch>
        </p:blipFill>
        <p:spPr>
          <a:xfrm>
            <a:off x="8746095" y="4822616"/>
            <a:ext cx="3115890" cy="1538812"/>
          </a:xfrm>
          <a:prstGeom prst="rect">
            <a:avLst/>
          </a:prstGeom>
        </p:spPr>
      </p:pic>
      <p:grpSp>
        <p:nvGrpSpPr>
          <p:cNvPr id="13" name="Grupo 12"/>
          <p:cNvGrpSpPr/>
          <p:nvPr/>
        </p:nvGrpSpPr>
        <p:grpSpPr>
          <a:xfrm>
            <a:off x="2046786" y="322163"/>
            <a:ext cx="9053014" cy="861774"/>
            <a:chOff x="2046787" y="322163"/>
            <a:chExt cx="3462762" cy="861774"/>
          </a:xfrm>
        </p:grpSpPr>
        <p:sp>
          <p:nvSpPr>
            <p:cNvPr id="14" name="CuadroTexto 13"/>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15" name="CuadroTexto 14"/>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a:t>
              </a:r>
              <a:r>
                <a:rPr lang="es-ES" sz="2200" b="1" i="1" dirty="0" smtClean="0">
                  <a:latin typeface="Arial" panose="020B0604020202020204" pitchFamily="34" charset="0"/>
                  <a:cs typeface="Arial" panose="020B0604020202020204" pitchFamily="34" charset="0"/>
                </a:rPr>
                <a:t>BIVARIADO</a:t>
              </a:r>
              <a:endParaRPr lang="es-EC" sz="2200" b="1"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89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046787" y="322163"/>
            <a:ext cx="7247684" cy="861774"/>
            <a:chOff x="2046787" y="322163"/>
            <a:chExt cx="3462762" cy="861774"/>
          </a:xfrm>
        </p:grpSpPr>
        <p:sp>
          <p:nvSpPr>
            <p:cNvPr id="8" name="CuadroTexto 7"/>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ÍNDICE</a:t>
              </a:r>
              <a:endParaRPr lang="es-EC" sz="2400" b="1" dirty="0">
                <a:latin typeface="Arial" panose="020B0604020202020204" pitchFamily="34" charset="0"/>
                <a:cs typeface="Arial" panose="020B0604020202020204" pitchFamily="34" charset="0"/>
              </a:endParaRPr>
            </a:p>
          </p:txBody>
        </p:sp>
        <p:sp>
          <p:nvSpPr>
            <p:cNvPr id="9" name="CuadroTexto 8"/>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TABLA DE CONTENIDO</a:t>
              </a:r>
              <a:endParaRPr lang="es-EC" sz="2200" b="1" i="1" dirty="0">
                <a:latin typeface="Arial" panose="020B0604020202020204" pitchFamily="34" charset="0"/>
                <a:cs typeface="Arial" panose="020B0604020202020204" pitchFamily="34" charset="0"/>
              </a:endParaRPr>
            </a:p>
          </p:txBody>
        </p:sp>
      </p:grpSp>
      <p:sp>
        <p:nvSpPr>
          <p:cNvPr id="14"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a:t>
            </a:r>
            <a:r>
              <a:rPr lang="en-US" dirty="0">
                <a:solidFill>
                  <a:schemeClr val="bg1"/>
                </a:solidFill>
                <a:latin typeface="Arial" panose="020B0604020202020204" pitchFamily="34" charset="0"/>
                <a:cs typeface="Arial" panose="020B0604020202020204" pitchFamily="34" charset="0"/>
              </a:rPr>
              <a:t>2</a:t>
            </a:r>
          </a:p>
        </p:txBody>
      </p:sp>
      <p:grpSp>
        <p:nvGrpSpPr>
          <p:cNvPr id="7" name="Grupo 6"/>
          <p:cNvGrpSpPr/>
          <p:nvPr/>
        </p:nvGrpSpPr>
        <p:grpSpPr>
          <a:xfrm>
            <a:off x="2174687" y="1641389"/>
            <a:ext cx="8002795" cy="1273570"/>
            <a:chOff x="2058362" y="322163"/>
            <a:chExt cx="3823535" cy="1569749"/>
          </a:xfrm>
        </p:grpSpPr>
        <p:sp>
          <p:nvSpPr>
            <p:cNvPr id="11" name="CuadroTexto 10"/>
            <p:cNvSpPr txBox="1"/>
            <p:nvPr/>
          </p:nvSpPr>
          <p:spPr>
            <a:xfrm>
              <a:off x="2058362" y="322163"/>
              <a:ext cx="345118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CAPITULO I</a:t>
              </a:r>
              <a:endParaRPr lang="es-EC" b="1" dirty="0">
                <a:latin typeface="Arial" panose="020B0604020202020204" pitchFamily="34" charset="0"/>
                <a:cs typeface="Arial" panose="020B0604020202020204" pitchFamily="34" charset="0"/>
              </a:endParaRPr>
            </a:p>
          </p:txBody>
        </p:sp>
        <p:sp>
          <p:nvSpPr>
            <p:cNvPr id="12" name="CuadroTexto 11"/>
            <p:cNvSpPr txBox="1"/>
            <p:nvPr/>
          </p:nvSpPr>
          <p:spPr>
            <a:xfrm>
              <a:off x="2430710" y="753854"/>
              <a:ext cx="3451187" cy="1138058"/>
            </a:xfrm>
            <a:prstGeom prst="rect">
              <a:avLst/>
            </a:prstGeom>
            <a:noFill/>
          </p:spPr>
          <p:txBody>
            <a:bodyPr wrap="square" rtlCol="0">
              <a:spAutoFit/>
            </a:bodyPr>
            <a:lstStyle/>
            <a:p>
              <a:r>
                <a:rPr lang="es-EC" i="1" dirty="0" smtClean="0">
                  <a:latin typeface="Arial" panose="020B0604020202020204" pitchFamily="34" charset="0"/>
                  <a:cs typeface="Arial" panose="020B0604020202020204" pitchFamily="34" charset="0"/>
                </a:rPr>
                <a:t>1.1 INTRODUCCIÓN </a:t>
              </a:r>
            </a:p>
            <a:p>
              <a:r>
                <a:rPr lang="es-EC" i="1" dirty="0" smtClean="0">
                  <a:latin typeface="Arial" panose="020B0604020202020204" pitchFamily="34" charset="0"/>
                  <a:cs typeface="Arial" panose="020B0604020202020204" pitchFamily="34" charset="0"/>
                </a:rPr>
                <a:t>1.2 PLANTEAMIENTO DEL PROBLEMA </a:t>
              </a:r>
            </a:p>
            <a:p>
              <a:r>
                <a:rPr lang="es-EC" i="1" dirty="0" smtClean="0">
                  <a:latin typeface="Arial" panose="020B0604020202020204" pitchFamily="34" charset="0"/>
                  <a:cs typeface="Arial" panose="020B0604020202020204" pitchFamily="34" charset="0"/>
                </a:rPr>
                <a:t>1.3 OBJETIVOS </a:t>
              </a:r>
            </a:p>
          </p:txBody>
        </p:sp>
      </p:grpSp>
      <p:grpSp>
        <p:nvGrpSpPr>
          <p:cNvPr id="16" name="Grupo 15"/>
          <p:cNvGrpSpPr/>
          <p:nvPr/>
        </p:nvGrpSpPr>
        <p:grpSpPr>
          <a:xfrm>
            <a:off x="2126233" y="2924951"/>
            <a:ext cx="8047844" cy="1228253"/>
            <a:chOff x="2058362" y="322163"/>
            <a:chExt cx="3845058" cy="1228253"/>
          </a:xfrm>
        </p:grpSpPr>
        <p:sp>
          <p:nvSpPr>
            <p:cNvPr id="17" name="CuadroTexto 16"/>
            <p:cNvSpPr txBox="1"/>
            <p:nvPr/>
          </p:nvSpPr>
          <p:spPr>
            <a:xfrm>
              <a:off x="2058362" y="322163"/>
              <a:ext cx="345118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CAPITULO II</a:t>
              </a:r>
              <a:endParaRPr lang="es-EC" b="1" dirty="0">
                <a:latin typeface="Arial" panose="020B0604020202020204" pitchFamily="34" charset="0"/>
                <a:cs typeface="Arial" panose="020B0604020202020204" pitchFamily="34" charset="0"/>
              </a:endParaRPr>
            </a:p>
          </p:txBody>
        </p:sp>
        <p:sp>
          <p:nvSpPr>
            <p:cNvPr id="18" name="CuadroTexto 17"/>
            <p:cNvSpPr txBox="1"/>
            <p:nvPr/>
          </p:nvSpPr>
          <p:spPr>
            <a:xfrm>
              <a:off x="2452233" y="627086"/>
              <a:ext cx="3451187" cy="923330"/>
            </a:xfrm>
            <a:prstGeom prst="rect">
              <a:avLst/>
            </a:prstGeom>
            <a:noFill/>
          </p:spPr>
          <p:txBody>
            <a:bodyPr wrap="square" rtlCol="0">
              <a:spAutoFit/>
            </a:bodyPr>
            <a:lstStyle/>
            <a:p>
              <a:r>
                <a:rPr lang="es-EC" i="1" dirty="0" smtClean="0">
                  <a:latin typeface="Arial" panose="020B0604020202020204" pitchFamily="34" charset="0"/>
                  <a:cs typeface="Arial" panose="020B0604020202020204" pitchFamily="34" charset="0"/>
                </a:rPr>
                <a:t>2.1 MARCO TEÓRICO</a:t>
              </a:r>
            </a:p>
            <a:p>
              <a:r>
                <a:rPr lang="es-EC" i="1" dirty="0" smtClean="0">
                  <a:latin typeface="Arial" panose="020B0604020202020204" pitchFamily="34" charset="0"/>
                  <a:cs typeface="Arial" panose="020B0604020202020204" pitchFamily="34" charset="0"/>
                </a:rPr>
                <a:t>2.2 </a:t>
              </a:r>
              <a:r>
                <a:rPr lang="es-EC" i="1" dirty="0">
                  <a:latin typeface="Arial" panose="020B0604020202020204" pitchFamily="34" charset="0"/>
                  <a:cs typeface="Arial" panose="020B0604020202020204" pitchFamily="34" charset="0"/>
                </a:rPr>
                <a:t>HIPOTESIS </a:t>
              </a:r>
            </a:p>
            <a:p>
              <a:endParaRPr lang="es-EC" i="1" dirty="0">
                <a:latin typeface="Arial" panose="020B0604020202020204" pitchFamily="34" charset="0"/>
                <a:cs typeface="Arial" panose="020B0604020202020204" pitchFamily="34" charset="0"/>
              </a:endParaRPr>
            </a:p>
          </p:txBody>
        </p:sp>
      </p:grpSp>
      <p:grpSp>
        <p:nvGrpSpPr>
          <p:cNvPr id="19" name="Grupo 18"/>
          <p:cNvGrpSpPr/>
          <p:nvPr/>
        </p:nvGrpSpPr>
        <p:grpSpPr>
          <a:xfrm>
            <a:off x="2126233" y="3940947"/>
            <a:ext cx="8002795" cy="769377"/>
            <a:chOff x="2058362" y="322163"/>
            <a:chExt cx="3823535" cy="923248"/>
          </a:xfrm>
        </p:grpSpPr>
        <p:sp>
          <p:nvSpPr>
            <p:cNvPr id="20" name="CuadroTexto 19"/>
            <p:cNvSpPr txBox="1"/>
            <p:nvPr/>
          </p:nvSpPr>
          <p:spPr>
            <a:xfrm>
              <a:off x="2058362" y="322163"/>
              <a:ext cx="345118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CAPITULO III </a:t>
              </a:r>
              <a:endParaRPr lang="es-EC" b="1" dirty="0">
                <a:latin typeface="Arial" panose="020B0604020202020204" pitchFamily="34" charset="0"/>
                <a:cs typeface="Arial" panose="020B0604020202020204" pitchFamily="34" charset="0"/>
              </a:endParaRPr>
            </a:p>
          </p:txBody>
        </p:sp>
        <p:sp>
          <p:nvSpPr>
            <p:cNvPr id="21" name="CuadroTexto 20"/>
            <p:cNvSpPr txBox="1"/>
            <p:nvPr/>
          </p:nvSpPr>
          <p:spPr>
            <a:xfrm>
              <a:off x="2430710" y="802215"/>
              <a:ext cx="3451187" cy="443196"/>
            </a:xfrm>
            <a:prstGeom prst="rect">
              <a:avLst/>
            </a:prstGeom>
            <a:noFill/>
          </p:spPr>
          <p:txBody>
            <a:bodyPr wrap="square" rtlCol="0">
              <a:spAutoFit/>
            </a:bodyPr>
            <a:lstStyle/>
            <a:p>
              <a:r>
                <a:rPr lang="es-EC" i="1" dirty="0">
                  <a:latin typeface="Arial" panose="020B0604020202020204" pitchFamily="34" charset="0"/>
                  <a:cs typeface="Arial" panose="020B0604020202020204" pitchFamily="34" charset="0"/>
                </a:rPr>
                <a:t>3</a:t>
              </a:r>
              <a:r>
                <a:rPr lang="es-EC" i="1" dirty="0" smtClean="0">
                  <a:latin typeface="Arial" panose="020B0604020202020204" pitchFamily="34" charset="0"/>
                  <a:cs typeface="Arial" panose="020B0604020202020204" pitchFamily="34" charset="0"/>
                </a:rPr>
                <a:t>.1 METODOLOGÍA</a:t>
              </a:r>
              <a:endParaRPr lang="es-EC" i="1" dirty="0">
                <a:latin typeface="Arial" panose="020B0604020202020204" pitchFamily="34" charset="0"/>
                <a:cs typeface="Arial" panose="020B0604020202020204" pitchFamily="34" charset="0"/>
              </a:endParaRPr>
            </a:p>
          </p:txBody>
        </p:sp>
      </p:grpSp>
      <p:grpSp>
        <p:nvGrpSpPr>
          <p:cNvPr id="22" name="Grupo 21"/>
          <p:cNvGrpSpPr/>
          <p:nvPr/>
        </p:nvGrpSpPr>
        <p:grpSpPr>
          <a:xfrm>
            <a:off x="2126233" y="4741166"/>
            <a:ext cx="7995909" cy="1002018"/>
            <a:chOff x="2058362" y="322163"/>
            <a:chExt cx="3820245" cy="1202416"/>
          </a:xfrm>
        </p:grpSpPr>
        <p:sp>
          <p:nvSpPr>
            <p:cNvPr id="23" name="CuadroTexto 22"/>
            <p:cNvSpPr txBox="1"/>
            <p:nvPr/>
          </p:nvSpPr>
          <p:spPr>
            <a:xfrm>
              <a:off x="2058362" y="322163"/>
              <a:ext cx="345118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CAPITULO IV </a:t>
              </a:r>
              <a:endParaRPr lang="es-EC" b="1" dirty="0">
                <a:latin typeface="Arial" panose="020B0604020202020204" pitchFamily="34" charset="0"/>
                <a:cs typeface="Arial" panose="020B0604020202020204" pitchFamily="34" charset="0"/>
              </a:endParaRPr>
            </a:p>
          </p:txBody>
        </p:sp>
        <p:sp>
          <p:nvSpPr>
            <p:cNvPr id="24" name="CuadroTexto 23"/>
            <p:cNvSpPr txBox="1"/>
            <p:nvPr/>
          </p:nvSpPr>
          <p:spPr>
            <a:xfrm>
              <a:off x="2427420" y="748985"/>
              <a:ext cx="3451187" cy="775594"/>
            </a:xfrm>
            <a:prstGeom prst="rect">
              <a:avLst/>
            </a:prstGeom>
            <a:noFill/>
          </p:spPr>
          <p:txBody>
            <a:bodyPr wrap="square" rtlCol="0">
              <a:spAutoFit/>
            </a:bodyPr>
            <a:lstStyle/>
            <a:p>
              <a:r>
                <a:rPr lang="es-EC" i="1" dirty="0" smtClean="0">
                  <a:latin typeface="Arial" panose="020B0604020202020204" pitchFamily="34" charset="0"/>
                  <a:cs typeface="Arial" panose="020B0604020202020204" pitchFamily="34" charset="0"/>
                </a:rPr>
                <a:t>4.1 ANÁLISIS DE DATOS</a:t>
              </a:r>
            </a:p>
            <a:p>
              <a:r>
                <a:rPr lang="es-EC" i="1" dirty="0" smtClean="0">
                  <a:latin typeface="Arial" panose="020B0604020202020204" pitchFamily="34" charset="0"/>
                  <a:cs typeface="Arial" panose="020B0604020202020204" pitchFamily="34" charset="0"/>
                </a:rPr>
                <a:t>4.2 PROPUETA DE MEJORA  </a:t>
              </a:r>
              <a:endParaRPr lang="es-EC" i="1" dirty="0">
                <a:latin typeface="Arial" panose="020B0604020202020204" pitchFamily="34" charset="0"/>
                <a:cs typeface="Arial" panose="020B0604020202020204" pitchFamily="34" charset="0"/>
              </a:endParaRPr>
            </a:p>
          </p:txBody>
        </p:sp>
      </p:grpSp>
      <p:grpSp>
        <p:nvGrpSpPr>
          <p:cNvPr id="25" name="Grupo 24"/>
          <p:cNvGrpSpPr/>
          <p:nvPr/>
        </p:nvGrpSpPr>
        <p:grpSpPr>
          <a:xfrm>
            <a:off x="2174687" y="5743184"/>
            <a:ext cx="7985538" cy="910904"/>
            <a:chOff x="2058362" y="322163"/>
            <a:chExt cx="3815290" cy="1170331"/>
          </a:xfrm>
        </p:grpSpPr>
        <p:sp>
          <p:nvSpPr>
            <p:cNvPr id="26" name="CuadroTexto 25"/>
            <p:cNvSpPr txBox="1"/>
            <p:nvPr/>
          </p:nvSpPr>
          <p:spPr>
            <a:xfrm>
              <a:off x="2058362" y="322163"/>
              <a:ext cx="345118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CAPITULO V </a:t>
              </a:r>
              <a:endParaRPr lang="es-EC" b="1" dirty="0">
                <a:latin typeface="Arial" panose="020B0604020202020204" pitchFamily="34" charset="0"/>
                <a:cs typeface="Arial" panose="020B0604020202020204" pitchFamily="34" charset="0"/>
              </a:endParaRPr>
            </a:p>
          </p:txBody>
        </p:sp>
        <p:sp>
          <p:nvSpPr>
            <p:cNvPr id="27" name="CuadroTexto 26"/>
            <p:cNvSpPr txBox="1"/>
            <p:nvPr/>
          </p:nvSpPr>
          <p:spPr>
            <a:xfrm>
              <a:off x="2422465" y="662087"/>
              <a:ext cx="3451187" cy="830407"/>
            </a:xfrm>
            <a:prstGeom prst="rect">
              <a:avLst/>
            </a:prstGeom>
            <a:noFill/>
          </p:spPr>
          <p:txBody>
            <a:bodyPr wrap="square" rtlCol="0">
              <a:spAutoFit/>
            </a:bodyPr>
            <a:lstStyle/>
            <a:p>
              <a:r>
                <a:rPr lang="es-EC" i="1" dirty="0">
                  <a:latin typeface="Arial" panose="020B0604020202020204" pitchFamily="34" charset="0"/>
                  <a:cs typeface="Arial" panose="020B0604020202020204" pitchFamily="34" charset="0"/>
                </a:rPr>
                <a:t>5</a:t>
              </a:r>
              <a:r>
                <a:rPr lang="es-EC" i="1" dirty="0" smtClean="0">
                  <a:latin typeface="Arial" panose="020B0604020202020204" pitchFamily="34" charset="0"/>
                  <a:cs typeface="Arial" panose="020B0604020202020204" pitchFamily="34" charset="0"/>
                </a:rPr>
                <a:t>.1 CONCLUSIONES</a:t>
              </a:r>
            </a:p>
            <a:p>
              <a:r>
                <a:rPr lang="es-EC" i="1" dirty="0" smtClean="0">
                  <a:latin typeface="Arial" panose="020B0604020202020204" pitchFamily="34" charset="0"/>
                  <a:cs typeface="Arial" panose="020B0604020202020204" pitchFamily="34" charset="0"/>
                </a:rPr>
                <a:t>5.2 RECOMENSACIONES </a:t>
              </a:r>
              <a:endParaRPr lang="es-EC"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1267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19</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ANÁLISIS </a:t>
              </a:r>
              <a:r>
                <a:rPr lang="es-ES" sz="2200" b="1" i="1" dirty="0" smtClean="0">
                  <a:latin typeface="Arial" panose="020B0604020202020204" pitchFamily="34" charset="0"/>
                  <a:cs typeface="Arial" panose="020B0604020202020204" pitchFamily="34" charset="0"/>
                </a:rPr>
                <a:t>BIVARIADO</a:t>
              </a:r>
              <a:endParaRPr lang="es-EC" sz="2200" b="1" i="1" dirty="0">
                <a:latin typeface="Arial" panose="020B0604020202020204" pitchFamily="34" charset="0"/>
                <a:cs typeface="Arial" panose="020B0604020202020204" pitchFamily="34" charset="0"/>
              </a:endParaRPr>
            </a:p>
          </p:txBody>
        </p:sp>
      </p:grpSp>
      <p:sp>
        <p:nvSpPr>
          <p:cNvPr id="7" name="CuadroTexto 6"/>
          <p:cNvSpPr txBox="1"/>
          <p:nvPr/>
        </p:nvSpPr>
        <p:spPr>
          <a:xfrm>
            <a:off x="179326" y="1509924"/>
            <a:ext cx="3734919" cy="338554"/>
          </a:xfrm>
          <a:prstGeom prst="rect">
            <a:avLst/>
          </a:prstGeom>
          <a:noFill/>
          <a:ln>
            <a:solidFill>
              <a:schemeClr val="accent5"/>
            </a:solidFill>
          </a:ln>
        </p:spPr>
        <p:txBody>
          <a:bodyPr wrap="square" rtlCol="0">
            <a:spAutoFit/>
          </a:bodyPr>
          <a:lstStyle/>
          <a:p>
            <a:r>
              <a:rPr lang="es-EC" sz="1600" b="1" dirty="0" smtClean="0"/>
              <a:t>Automatización de procesos * Incidentes</a:t>
            </a:r>
            <a:endParaRPr lang="es-EC" sz="1600" b="1" dirty="0"/>
          </a:p>
        </p:txBody>
      </p:sp>
      <p:pic>
        <p:nvPicPr>
          <p:cNvPr id="8" name="Imagen 7"/>
          <p:cNvPicPr>
            <a:picLocks noChangeAspect="1"/>
          </p:cNvPicPr>
          <p:nvPr/>
        </p:nvPicPr>
        <p:blipFill rotWithShape="1">
          <a:blip r:embed="rId3"/>
          <a:srcRect r="46940" b="12032"/>
          <a:stretch/>
        </p:blipFill>
        <p:spPr>
          <a:xfrm>
            <a:off x="195046" y="1892796"/>
            <a:ext cx="3734919" cy="2952635"/>
          </a:xfrm>
          <a:prstGeom prst="rect">
            <a:avLst/>
          </a:prstGeom>
        </p:spPr>
      </p:pic>
      <p:sp>
        <p:nvSpPr>
          <p:cNvPr id="9" name="CuadroTexto 8"/>
          <p:cNvSpPr txBox="1"/>
          <p:nvPr/>
        </p:nvSpPr>
        <p:spPr>
          <a:xfrm>
            <a:off x="4089648" y="1509924"/>
            <a:ext cx="3957658" cy="338554"/>
          </a:xfrm>
          <a:prstGeom prst="rect">
            <a:avLst/>
          </a:prstGeom>
          <a:noFill/>
          <a:ln>
            <a:solidFill>
              <a:schemeClr val="accent5"/>
            </a:solidFill>
          </a:ln>
        </p:spPr>
        <p:txBody>
          <a:bodyPr wrap="square" rtlCol="0">
            <a:spAutoFit/>
          </a:bodyPr>
          <a:lstStyle/>
          <a:p>
            <a:r>
              <a:rPr lang="es-EC" sz="1600" b="1" dirty="0" smtClean="0"/>
              <a:t>Automatización de procesos * Con. peligrosa</a:t>
            </a:r>
            <a:endParaRPr lang="es-EC" sz="1600" b="1" dirty="0"/>
          </a:p>
        </p:txBody>
      </p:sp>
      <p:sp>
        <p:nvSpPr>
          <p:cNvPr id="10" name="CuadroTexto 9"/>
          <p:cNvSpPr txBox="1"/>
          <p:nvPr/>
        </p:nvSpPr>
        <p:spPr>
          <a:xfrm>
            <a:off x="8220862" y="1509924"/>
            <a:ext cx="3943589" cy="338554"/>
          </a:xfrm>
          <a:prstGeom prst="rect">
            <a:avLst/>
          </a:prstGeom>
          <a:noFill/>
          <a:ln>
            <a:solidFill>
              <a:schemeClr val="accent5"/>
            </a:solidFill>
          </a:ln>
        </p:spPr>
        <p:txBody>
          <a:bodyPr wrap="square" rtlCol="0">
            <a:spAutoFit/>
          </a:bodyPr>
          <a:lstStyle/>
          <a:p>
            <a:r>
              <a:rPr lang="es-EC" sz="1600" b="1" dirty="0" smtClean="0"/>
              <a:t>Automatización de procesos * Acto Inseguro</a:t>
            </a:r>
            <a:endParaRPr lang="es-EC" sz="1600" b="1" dirty="0"/>
          </a:p>
        </p:txBody>
      </p:sp>
      <p:pic>
        <p:nvPicPr>
          <p:cNvPr id="11" name="Imagen 10"/>
          <p:cNvPicPr>
            <a:picLocks noChangeAspect="1"/>
          </p:cNvPicPr>
          <p:nvPr/>
        </p:nvPicPr>
        <p:blipFill>
          <a:blip r:embed="rId4"/>
          <a:stretch>
            <a:fillRect/>
          </a:stretch>
        </p:blipFill>
        <p:spPr>
          <a:xfrm>
            <a:off x="195046" y="4889749"/>
            <a:ext cx="3284754" cy="1636681"/>
          </a:xfrm>
          <a:prstGeom prst="rect">
            <a:avLst/>
          </a:prstGeom>
        </p:spPr>
      </p:pic>
      <p:pic>
        <p:nvPicPr>
          <p:cNvPr id="12" name="Imagen 11"/>
          <p:cNvPicPr>
            <a:picLocks noChangeAspect="1"/>
          </p:cNvPicPr>
          <p:nvPr/>
        </p:nvPicPr>
        <p:blipFill rotWithShape="1">
          <a:blip r:embed="rId5"/>
          <a:srcRect r="43824" b="11106"/>
          <a:stretch/>
        </p:blipFill>
        <p:spPr>
          <a:xfrm>
            <a:off x="4178548" y="1892795"/>
            <a:ext cx="3794719" cy="2952635"/>
          </a:xfrm>
          <a:prstGeom prst="rect">
            <a:avLst/>
          </a:prstGeom>
        </p:spPr>
      </p:pic>
      <p:pic>
        <p:nvPicPr>
          <p:cNvPr id="13" name="Imagen 12"/>
          <p:cNvPicPr>
            <a:picLocks noChangeAspect="1"/>
          </p:cNvPicPr>
          <p:nvPr/>
        </p:nvPicPr>
        <p:blipFill>
          <a:blip r:embed="rId6"/>
          <a:stretch>
            <a:fillRect/>
          </a:stretch>
        </p:blipFill>
        <p:spPr>
          <a:xfrm>
            <a:off x="4178548" y="4889748"/>
            <a:ext cx="3271859" cy="1636682"/>
          </a:xfrm>
          <a:prstGeom prst="rect">
            <a:avLst/>
          </a:prstGeom>
        </p:spPr>
      </p:pic>
      <p:pic>
        <p:nvPicPr>
          <p:cNvPr id="14" name="Imagen 13"/>
          <p:cNvPicPr>
            <a:picLocks noChangeAspect="1"/>
          </p:cNvPicPr>
          <p:nvPr/>
        </p:nvPicPr>
        <p:blipFill rotWithShape="1">
          <a:blip r:embed="rId7"/>
          <a:srcRect r="46883" b="10787"/>
          <a:stretch/>
        </p:blipFill>
        <p:spPr>
          <a:xfrm>
            <a:off x="8284362" y="1892795"/>
            <a:ext cx="3575280" cy="2952635"/>
          </a:xfrm>
          <a:prstGeom prst="rect">
            <a:avLst/>
          </a:prstGeom>
        </p:spPr>
      </p:pic>
      <p:pic>
        <p:nvPicPr>
          <p:cNvPr id="15" name="Imagen 14"/>
          <p:cNvPicPr>
            <a:picLocks noChangeAspect="1"/>
          </p:cNvPicPr>
          <p:nvPr/>
        </p:nvPicPr>
        <p:blipFill>
          <a:blip r:embed="rId8"/>
          <a:stretch>
            <a:fillRect/>
          </a:stretch>
        </p:blipFill>
        <p:spPr>
          <a:xfrm>
            <a:off x="8220862" y="4845430"/>
            <a:ext cx="3271859" cy="1636681"/>
          </a:xfrm>
          <a:prstGeom prst="rect">
            <a:avLst/>
          </a:prstGeom>
        </p:spPr>
      </p:pic>
    </p:spTree>
    <p:extLst>
      <p:ext uri="{BB962C8B-B14F-4D97-AF65-F5344CB8AC3E}">
        <p14:creationId xmlns:p14="http://schemas.microsoft.com/office/powerpoint/2010/main" val="24324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20</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a:latin typeface="Arial" panose="020B0604020202020204" pitchFamily="34" charset="0"/>
                  <a:cs typeface="Arial" panose="020B0604020202020204" pitchFamily="34" charset="0"/>
                </a:rPr>
                <a:t>IDENTIFICACIÓN DE PUNTOS DE MEJORA</a:t>
              </a:r>
              <a:endParaRPr lang="es-EC" sz="2200" b="1" i="1" dirty="0">
                <a:latin typeface="Arial" panose="020B0604020202020204" pitchFamily="34" charset="0"/>
                <a:cs typeface="Arial" panose="020B0604020202020204" pitchFamily="34" charset="0"/>
              </a:endParaRPr>
            </a:p>
          </p:txBody>
        </p:sp>
      </p:grpSp>
      <p:graphicFrame>
        <p:nvGraphicFramePr>
          <p:cNvPr id="7" name="Marcador de contenido 3"/>
          <p:cNvGraphicFramePr>
            <a:graphicFrameLocks/>
          </p:cNvGraphicFramePr>
          <p:nvPr>
            <p:extLst>
              <p:ext uri="{D42A27DB-BD31-4B8C-83A1-F6EECF244321}">
                <p14:modId xmlns:p14="http://schemas.microsoft.com/office/powerpoint/2010/main" val="338278106"/>
              </p:ext>
            </p:extLst>
          </p:nvPr>
        </p:nvGraphicFramePr>
        <p:xfrm>
          <a:off x="422031" y="1547446"/>
          <a:ext cx="11408898" cy="501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90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21</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smtClean="0">
                  <a:latin typeface="Arial" panose="020B0604020202020204" pitchFamily="34" charset="0"/>
                  <a:cs typeface="Arial" panose="020B0604020202020204" pitchFamily="34" charset="0"/>
                </a:rPr>
                <a:t>PROPUESTA -  Disminución de Accidentes Laborales </a:t>
              </a:r>
              <a:endParaRPr lang="es-EC" sz="2200" b="1" i="1" dirty="0">
                <a:latin typeface="Arial" panose="020B0604020202020204" pitchFamily="34" charset="0"/>
                <a:cs typeface="Arial" panose="020B0604020202020204" pitchFamily="34" charset="0"/>
              </a:endParaRPr>
            </a:p>
          </p:txBody>
        </p:sp>
      </p:grpSp>
      <p:pic>
        <p:nvPicPr>
          <p:cNvPr id="2" name="Imagen 1"/>
          <p:cNvPicPr>
            <a:picLocks noChangeAspect="1"/>
          </p:cNvPicPr>
          <p:nvPr/>
        </p:nvPicPr>
        <p:blipFill>
          <a:blip r:embed="rId3"/>
          <a:stretch>
            <a:fillRect/>
          </a:stretch>
        </p:blipFill>
        <p:spPr>
          <a:xfrm>
            <a:off x="816283" y="1670685"/>
            <a:ext cx="8175914" cy="5000625"/>
          </a:xfrm>
          <a:prstGeom prst="rect">
            <a:avLst/>
          </a:prstGeom>
        </p:spPr>
      </p:pic>
      <p:cxnSp>
        <p:nvCxnSpPr>
          <p:cNvPr id="8" name="Conector recto 7"/>
          <p:cNvCxnSpPr/>
          <p:nvPr/>
        </p:nvCxnSpPr>
        <p:spPr>
          <a:xfrm>
            <a:off x="9116294" y="5320144"/>
            <a:ext cx="70633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Conector recto 9"/>
          <p:cNvCxnSpPr/>
          <p:nvPr/>
        </p:nvCxnSpPr>
        <p:spPr>
          <a:xfrm>
            <a:off x="9116294" y="5569525"/>
            <a:ext cx="70633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Conector recto 10"/>
          <p:cNvCxnSpPr/>
          <p:nvPr/>
        </p:nvCxnSpPr>
        <p:spPr>
          <a:xfrm>
            <a:off x="9132701" y="5818907"/>
            <a:ext cx="706338" cy="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12" name="CuadroTexto 11"/>
          <p:cNvSpPr txBox="1"/>
          <p:nvPr/>
        </p:nvSpPr>
        <p:spPr>
          <a:xfrm>
            <a:off x="9940297" y="5140219"/>
            <a:ext cx="1745673" cy="369332"/>
          </a:xfrm>
          <a:prstGeom prst="rect">
            <a:avLst/>
          </a:prstGeom>
          <a:noFill/>
        </p:spPr>
        <p:txBody>
          <a:bodyPr wrap="square" rtlCol="0">
            <a:spAutoFit/>
          </a:bodyPr>
          <a:lstStyle/>
          <a:p>
            <a:r>
              <a:rPr lang="es-EC" dirty="0" smtClean="0"/>
              <a:t>Problemas</a:t>
            </a:r>
            <a:endParaRPr lang="es-EC" dirty="0"/>
          </a:p>
        </p:txBody>
      </p:sp>
      <p:sp>
        <p:nvSpPr>
          <p:cNvPr id="13" name="CuadroTexto 12"/>
          <p:cNvSpPr txBox="1"/>
          <p:nvPr/>
        </p:nvSpPr>
        <p:spPr>
          <a:xfrm>
            <a:off x="9940297" y="5394710"/>
            <a:ext cx="1745673" cy="369332"/>
          </a:xfrm>
          <a:prstGeom prst="rect">
            <a:avLst/>
          </a:prstGeom>
          <a:noFill/>
        </p:spPr>
        <p:txBody>
          <a:bodyPr wrap="square" rtlCol="0">
            <a:spAutoFit/>
          </a:bodyPr>
          <a:lstStyle/>
          <a:p>
            <a:r>
              <a:rPr lang="es-EC" dirty="0" smtClean="0"/>
              <a:t>Necesidades</a:t>
            </a:r>
            <a:endParaRPr lang="es-EC" dirty="0"/>
          </a:p>
        </p:txBody>
      </p:sp>
      <p:sp>
        <p:nvSpPr>
          <p:cNvPr id="14" name="CuadroTexto 13"/>
          <p:cNvSpPr txBox="1"/>
          <p:nvPr/>
        </p:nvSpPr>
        <p:spPr>
          <a:xfrm>
            <a:off x="9940296" y="5667574"/>
            <a:ext cx="1745673" cy="369332"/>
          </a:xfrm>
          <a:prstGeom prst="rect">
            <a:avLst/>
          </a:prstGeom>
          <a:noFill/>
        </p:spPr>
        <p:txBody>
          <a:bodyPr wrap="square" rtlCol="0">
            <a:spAutoFit/>
          </a:bodyPr>
          <a:lstStyle/>
          <a:p>
            <a:r>
              <a:rPr lang="es-EC" dirty="0" smtClean="0"/>
              <a:t>Oportunidades</a:t>
            </a:r>
            <a:endParaRPr lang="es-EC" dirty="0"/>
          </a:p>
        </p:txBody>
      </p:sp>
    </p:spTree>
    <p:extLst>
      <p:ext uri="{BB962C8B-B14F-4D97-AF65-F5344CB8AC3E}">
        <p14:creationId xmlns:p14="http://schemas.microsoft.com/office/powerpoint/2010/main" val="3454497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22</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smtClean="0">
                  <a:latin typeface="Arial" panose="020B0604020202020204" pitchFamily="34" charset="0"/>
                  <a:cs typeface="Arial" panose="020B0604020202020204" pitchFamily="34" charset="0"/>
                </a:rPr>
                <a:t>CONCLUSIONES</a:t>
              </a:r>
              <a:endParaRPr lang="es-EC" sz="2200" b="1" i="1" dirty="0">
                <a:latin typeface="Arial" panose="020B0604020202020204" pitchFamily="34" charset="0"/>
                <a:cs typeface="Arial" panose="020B0604020202020204" pitchFamily="34" charset="0"/>
              </a:endParaRPr>
            </a:p>
          </p:txBody>
        </p:sp>
      </p:grpSp>
      <p:graphicFrame>
        <p:nvGraphicFramePr>
          <p:cNvPr id="7" name="Marcador de contenido 4"/>
          <p:cNvGraphicFramePr>
            <a:graphicFrameLocks/>
          </p:cNvGraphicFramePr>
          <p:nvPr>
            <p:extLst>
              <p:ext uri="{D42A27DB-BD31-4B8C-83A1-F6EECF244321}">
                <p14:modId xmlns:p14="http://schemas.microsoft.com/office/powerpoint/2010/main" val="3219386458"/>
              </p:ext>
            </p:extLst>
          </p:nvPr>
        </p:nvGraphicFramePr>
        <p:xfrm>
          <a:off x="422031" y="1547446"/>
          <a:ext cx="11499459" cy="485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6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graphicEl>
                                              <a:dgm id="{9BC1A492-383E-4E70-A722-A3372C194435}"/>
                                            </p:graphicEl>
                                          </p:spTgt>
                                        </p:tgtEl>
                                        <p:attrNameLst>
                                          <p:attrName>style.visibility</p:attrName>
                                        </p:attrNameLst>
                                      </p:cBhvr>
                                      <p:to>
                                        <p:strVal val="visible"/>
                                      </p:to>
                                    </p:set>
                                    <p:animEffect transition="in" filter="fade">
                                      <p:cBhvr>
                                        <p:cTn id="7" dur="1000"/>
                                        <p:tgtEl>
                                          <p:spTgt spid="7">
                                            <p:graphicEl>
                                              <a:dgm id="{9BC1A492-383E-4E70-A722-A3372C194435}"/>
                                            </p:graphicEl>
                                          </p:spTgt>
                                        </p:tgtEl>
                                      </p:cBhvr>
                                    </p:animEffect>
                                    <p:anim calcmode="lin" valueType="num">
                                      <p:cBhvr>
                                        <p:cTn id="8" dur="1000" fill="hold"/>
                                        <p:tgtEl>
                                          <p:spTgt spid="7">
                                            <p:graphicEl>
                                              <a:dgm id="{9BC1A492-383E-4E70-A722-A3372C194435}"/>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BC1A492-383E-4E70-A722-A3372C19443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80A9E846-6DB6-49AD-A2DB-5B0884CF1B3E}"/>
                                            </p:graphicEl>
                                          </p:spTgt>
                                        </p:tgtEl>
                                        <p:attrNameLst>
                                          <p:attrName>style.visibility</p:attrName>
                                        </p:attrNameLst>
                                      </p:cBhvr>
                                      <p:to>
                                        <p:strVal val="visible"/>
                                      </p:to>
                                    </p:set>
                                    <p:animEffect transition="in" filter="fade">
                                      <p:cBhvr>
                                        <p:cTn id="14" dur="1000"/>
                                        <p:tgtEl>
                                          <p:spTgt spid="7">
                                            <p:graphicEl>
                                              <a:dgm id="{80A9E846-6DB6-49AD-A2DB-5B0884CF1B3E}"/>
                                            </p:graphicEl>
                                          </p:spTgt>
                                        </p:tgtEl>
                                      </p:cBhvr>
                                    </p:animEffect>
                                    <p:anim calcmode="lin" valueType="num">
                                      <p:cBhvr>
                                        <p:cTn id="15" dur="1000" fill="hold"/>
                                        <p:tgtEl>
                                          <p:spTgt spid="7">
                                            <p:graphicEl>
                                              <a:dgm id="{80A9E846-6DB6-49AD-A2DB-5B0884CF1B3E}"/>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80A9E846-6DB6-49AD-A2DB-5B0884CF1B3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07F3FBDC-412F-4C66-8308-F37EA7F1E73F}"/>
                                            </p:graphicEl>
                                          </p:spTgt>
                                        </p:tgtEl>
                                        <p:attrNameLst>
                                          <p:attrName>style.visibility</p:attrName>
                                        </p:attrNameLst>
                                      </p:cBhvr>
                                      <p:to>
                                        <p:strVal val="visible"/>
                                      </p:to>
                                    </p:set>
                                    <p:animEffect transition="in" filter="fade">
                                      <p:cBhvr>
                                        <p:cTn id="19" dur="1000"/>
                                        <p:tgtEl>
                                          <p:spTgt spid="7">
                                            <p:graphicEl>
                                              <a:dgm id="{07F3FBDC-412F-4C66-8308-F37EA7F1E73F}"/>
                                            </p:graphicEl>
                                          </p:spTgt>
                                        </p:tgtEl>
                                      </p:cBhvr>
                                    </p:animEffect>
                                    <p:anim calcmode="lin" valueType="num">
                                      <p:cBhvr>
                                        <p:cTn id="20" dur="1000" fill="hold"/>
                                        <p:tgtEl>
                                          <p:spTgt spid="7">
                                            <p:graphicEl>
                                              <a:dgm id="{07F3FBDC-412F-4C66-8308-F37EA7F1E73F}"/>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07F3FBDC-412F-4C66-8308-F37EA7F1E73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F7DF903F-BA54-4CA3-9962-592FCC066674}"/>
                                            </p:graphicEl>
                                          </p:spTgt>
                                        </p:tgtEl>
                                        <p:attrNameLst>
                                          <p:attrName>style.visibility</p:attrName>
                                        </p:attrNameLst>
                                      </p:cBhvr>
                                      <p:to>
                                        <p:strVal val="visible"/>
                                      </p:to>
                                    </p:set>
                                    <p:animEffect transition="in" filter="fade">
                                      <p:cBhvr>
                                        <p:cTn id="26" dur="1000"/>
                                        <p:tgtEl>
                                          <p:spTgt spid="7">
                                            <p:graphicEl>
                                              <a:dgm id="{F7DF903F-BA54-4CA3-9962-592FCC066674}"/>
                                            </p:graphicEl>
                                          </p:spTgt>
                                        </p:tgtEl>
                                      </p:cBhvr>
                                    </p:animEffect>
                                    <p:anim calcmode="lin" valueType="num">
                                      <p:cBhvr>
                                        <p:cTn id="27" dur="1000" fill="hold"/>
                                        <p:tgtEl>
                                          <p:spTgt spid="7">
                                            <p:graphicEl>
                                              <a:dgm id="{F7DF903F-BA54-4CA3-9962-592FCC066674}"/>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F7DF903F-BA54-4CA3-9962-592FCC06667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A1242A67-BCC5-4F63-B793-BA80C7B3F53D}"/>
                                            </p:graphicEl>
                                          </p:spTgt>
                                        </p:tgtEl>
                                        <p:attrNameLst>
                                          <p:attrName>style.visibility</p:attrName>
                                        </p:attrNameLst>
                                      </p:cBhvr>
                                      <p:to>
                                        <p:strVal val="visible"/>
                                      </p:to>
                                    </p:set>
                                    <p:animEffect transition="in" filter="fade">
                                      <p:cBhvr>
                                        <p:cTn id="31" dur="1000"/>
                                        <p:tgtEl>
                                          <p:spTgt spid="7">
                                            <p:graphicEl>
                                              <a:dgm id="{A1242A67-BCC5-4F63-B793-BA80C7B3F53D}"/>
                                            </p:graphicEl>
                                          </p:spTgt>
                                        </p:tgtEl>
                                      </p:cBhvr>
                                    </p:animEffect>
                                    <p:anim calcmode="lin" valueType="num">
                                      <p:cBhvr>
                                        <p:cTn id="32" dur="1000" fill="hold"/>
                                        <p:tgtEl>
                                          <p:spTgt spid="7">
                                            <p:graphicEl>
                                              <a:dgm id="{A1242A67-BCC5-4F63-B793-BA80C7B3F53D}"/>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A1242A67-BCC5-4F63-B793-BA80C7B3F53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E35880C2-6E77-4CBE-B3D7-4F058D138B11}"/>
                                            </p:graphicEl>
                                          </p:spTgt>
                                        </p:tgtEl>
                                        <p:attrNameLst>
                                          <p:attrName>style.visibility</p:attrName>
                                        </p:attrNameLst>
                                      </p:cBhvr>
                                      <p:to>
                                        <p:strVal val="visible"/>
                                      </p:to>
                                    </p:set>
                                    <p:animEffect transition="in" filter="fade">
                                      <p:cBhvr>
                                        <p:cTn id="38" dur="1000"/>
                                        <p:tgtEl>
                                          <p:spTgt spid="7">
                                            <p:graphicEl>
                                              <a:dgm id="{E35880C2-6E77-4CBE-B3D7-4F058D138B11}"/>
                                            </p:graphicEl>
                                          </p:spTgt>
                                        </p:tgtEl>
                                      </p:cBhvr>
                                    </p:animEffect>
                                    <p:anim calcmode="lin" valueType="num">
                                      <p:cBhvr>
                                        <p:cTn id="39" dur="1000" fill="hold"/>
                                        <p:tgtEl>
                                          <p:spTgt spid="7">
                                            <p:graphicEl>
                                              <a:dgm id="{E35880C2-6E77-4CBE-B3D7-4F058D138B11}"/>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E35880C2-6E77-4CBE-B3D7-4F058D138B11}"/>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350BC1D4-12BB-40F5-87F6-9367D0CCC6EE}"/>
                                            </p:graphicEl>
                                          </p:spTgt>
                                        </p:tgtEl>
                                        <p:attrNameLst>
                                          <p:attrName>style.visibility</p:attrName>
                                        </p:attrNameLst>
                                      </p:cBhvr>
                                      <p:to>
                                        <p:strVal val="visible"/>
                                      </p:to>
                                    </p:set>
                                    <p:animEffect transition="in" filter="fade">
                                      <p:cBhvr>
                                        <p:cTn id="43" dur="1000"/>
                                        <p:tgtEl>
                                          <p:spTgt spid="7">
                                            <p:graphicEl>
                                              <a:dgm id="{350BC1D4-12BB-40F5-87F6-9367D0CCC6EE}"/>
                                            </p:graphicEl>
                                          </p:spTgt>
                                        </p:tgtEl>
                                      </p:cBhvr>
                                    </p:animEffect>
                                    <p:anim calcmode="lin" valueType="num">
                                      <p:cBhvr>
                                        <p:cTn id="44" dur="1000" fill="hold"/>
                                        <p:tgtEl>
                                          <p:spTgt spid="7">
                                            <p:graphicEl>
                                              <a:dgm id="{350BC1D4-12BB-40F5-87F6-9367D0CCC6EE}"/>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350BC1D4-12BB-40F5-87F6-9367D0CCC6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23</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6" y="322163"/>
            <a:ext cx="905301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V</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S" sz="2200" b="1" i="1" dirty="0" smtClean="0">
                  <a:latin typeface="Arial" panose="020B0604020202020204" pitchFamily="34" charset="0"/>
                  <a:cs typeface="Arial" panose="020B0604020202020204" pitchFamily="34" charset="0"/>
                </a:rPr>
                <a:t>RECOMENDACIONES</a:t>
              </a:r>
              <a:endParaRPr lang="es-EC" sz="2200" b="1" i="1" dirty="0">
                <a:latin typeface="Arial" panose="020B0604020202020204" pitchFamily="34" charset="0"/>
                <a:cs typeface="Arial" panose="020B0604020202020204" pitchFamily="34" charset="0"/>
              </a:endParaRPr>
            </a:p>
          </p:txBody>
        </p:sp>
      </p:grpSp>
      <p:graphicFrame>
        <p:nvGraphicFramePr>
          <p:cNvPr id="16" name="Marcador de contenido 4"/>
          <p:cNvGraphicFramePr>
            <a:graphicFrameLocks/>
          </p:cNvGraphicFramePr>
          <p:nvPr>
            <p:extLst>
              <p:ext uri="{D42A27DB-BD31-4B8C-83A1-F6EECF244321}">
                <p14:modId xmlns:p14="http://schemas.microsoft.com/office/powerpoint/2010/main" val="3485952967"/>
              </p:ext>
            </p:extLst>
          </p:nvPr>
        </p:nvGraphicFramePr>
        <p:xfrm>
          <a:off x="422031" y="1547446"/>
          <a:ext cx="11236569" cy="4840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4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graphicEl>
                                              <a:dgm id="{DA1FE171-15B9-4500-933F-CCAEF5C79535}"/>
                                            </p:graphicEl>
                                          </p:spTgt>
                                        </p:tgtEl>
                                        <p:attrNameLst>
                                          <p:attrName>style.visibility</p:attrName>
                                        </p:attrNameLst>
                                      </p:cBhvr>
                                      <p:to>
                                        <p:strVal val="visible"/>
                                      </p:to>
                                    </p:set>
                                    <p:animEffect transition="in" filter="fade">
                                      <p:cBhvr>
                                        <p:cTn id="7" dur="1000"/>
                                        <p:tgtEl>
                                          <p:spTgt spid="16">
                                            <p:graphicEl>
                                              <a:dgm id="{DA1FE171-15B9-4500-933F-CCAEF5C79535}"/>
                                            </p:graphicEl>
                                          </p:spTgt>
                                        </p:tgtEl>
                                      </p:cBhvr>
                                    </p:animEffect>
                                    <p:anim calcmode="lin" valueType="num">
                                      <p:cBhvr>
                                        <p:cTn id="8" dur="1000" fill="hold"/>
                                        <p:tgtEl>
                                          <p:spTgt spid="16">
                                            <p:graphicEl>
                                              <a:dgm id="{DA1FE171-15B9-4500-933F-CCAEF5C79535}"/>
                                            </p:graphicEl>
                                          </p:spTgt>
                                        </p:tgtEl>
                                        <p:attrNameLst>
                                          <p:attrName>ppt_x</p:attrName>
                                        </p:attrNameLst>
                                      </p:cBhvr>
                                      <p:tavLst>
                                        <p:tav tm="0">
                                          <p:val>
                                            <p:strVal val="#ppt_x"/>
                                          </p:val>
                                        </p:tav>
                                        <p:tav tm="100000">
                                          <p:val>
                                            <p:strVal val="#ppt_x"/>
                                          </p:val>
                                        </p:tav>
                                      </p:tavLst>
                                    </p:anim>
                                    <p:anim calcmode="lin" valueType="num">
                                      <p:cBhvr>
                                        <p:cTn id="9" dur="1000" fill="hold"/>
                                        <p:tgtEl>
                                          <p:spTgt spid="16">
                                            <p:graphicEl>
                                              <a:dgm id="{DA1FE171-15B9-4500-933F-CCAEF5C7953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graphicEl>
                                              <a:dgm id="{DDD4024D-B787-4BEA-BC30-58AF8AB08423}"/>
                                            </p:graphicEl>
                                          </p:spTgt>
                                        </p:tgtEl>
                                        <p:attrNameLst>
                                          <p:attrName>style.visibility</p:attrName>
                                        </p:attrNameLst>
                                      </p:cBhvr>
                                      <p:to>
                                        <p:strVal val="visible"/>
                                      </p:to>
                                    </p:set>
                                    <p:animEffect transition="in" filter="fade">
                                      <p:cBhvr>
                                        <p:cTn id="14" dur="1000"/>
                                        <p:tgtEl>
                                          <p:spTgt spid="16">
                                            <p:graphicEl>
                                              <a:dgm id="{DDD4024D-B787-4BEA-BC30-58AF8AB08423}"/>
                                            </p:graphicEl>
                                          </p:spTgt>
                                        </p:tgtEl>
                                      </p:cBhvr>
                                    </p:animEffect>
                                    <p:anim calcmode="lin" valueType="num">
                                      <p:cBhvr>
                                        <p:cTn id="15" dur="1000" fill="hold"/>
                                        <p:tgtEl>
                                          <p:spTgt spid="16">
                                            <p:graphicEl>
                                              <a:dgm id="{DDD4024D-B787-4BEA-BC30-58AF8AB08423}"/>
                                            </p:graphicEl>
                                          </p:spTgt>
                                        </p:tgtEl>
                                        <p:attrNameLst>
                                          <p:attrName>ppt_x</p:attrName>
                                        </p:attrNameLst>
                                      </p:cBhvr>
                                      <p:tavLst>
                                        <p:tav tm="0">
                                          <p:val>
                                            <p:strVal val="#ppt_x"/>
                                          </p:val>
                                        </p:tav>
                                        <p:tav tm="100000">
                                          <p:val>
                                            <p:strVal val="#ppt_x"/>
                                          </p:val>
                                        </p:tav>
                                      </p:tavLst>
                                    </p:anim>
                                    <p:anim calcmode="lin" valueType="num">
                                      <p:cBhvr>
                                        <p:cTn id="16" dur="1000" fill="hold"/>
                                        <p:tgtEl>
                                          <p:spTgt spid="16">
                                            <p:graphicEl>
                                              <a:dgm id="{DDD4024D-B787-4BEA-BC30-58AF8AB0842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graphicEl>
                                              <a:dgm id="{C932A327-0B41-4446-8FDA-D53A3F48C6E2}"/>
                                            </p:graphicEl>
                                          </p:spTgt>
                                        </p:tgtEl>
                                        <p:attrNameLst>
                                          <p:attrName>style.visibility</p:attrName>
                                        </p:attrNameLst>
                                      </p:cBhvr>
                                      <p:to>
                                        <p:strVal val="visible"/>
                                      </p:to>
                                    </p:set>
                                    <p:animEffect transition="in" filter="fade">
                                      <p:cBhvr>
                                        <p:cTn id="21" dur="1000"/>
                                        <p:tgtEl>
                                          <p:spTgt spid="16">
                                            <p:graphicEl>
                                              <a:dgm id="{C932A327-0B41-4446-8FDA-D53A3F48C6E2}"/>
                                            </p:graphicEl>
                                          </p:spTgt>
                                        </p:tgtEl>
                                      </p:cBhvr>
                                    </p:animEffect>
                                    <p:anim calcmode="lin" valueType="num">
                                      <p:cBhvr>
                                        <p:cTn id="22" dur="1000" fill="hold"/>
                                        <p:tgtEl>
                                          <p:spTgt spid="16">
                                            <p:graphicEl>
                                              <a:dgm id="{C932A327-0B41-4446-8FDA-D53A3F48C6E2}"/>
                                            </p:graphicEl>
                                          </p:spTgt>
                                        </p:tgtEl>
                                        <p:attrNameLst>
                                          <p:attrName>ppt_x</p:attrName>
                                        </p:attrNameLst>
                                      </p:cBhvr>
                                      <p:tavLst>
                                        <p:tav tm="0">
                                          <p:val>
                                            <p:strVal val="#ppt_x"/>
                                          </p:val>
                                        </p:tav>
                                        <p:tav tm="100000">
                                          <p:val>
                                            <p:strVal val="#ppt_x"/>
                                          </p:val>
                                        </p:tav>
                                      </p:tavLst>
                                    </p:anim>
                                    <p:anim calcmode="lin" valueType="num">
                                      <p:cBhvr>
                                        <p:cTn id="23" dur="1000" fill="hold"/>
                                        <p:tgtEl>
                                          <p:spTgt spid="16">
                                            <p:graphicEl>
                                              <a:dgm id="{C932A327-0B41-4446-8FDA-D53A3F48C6E2}"/>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graphicEl>
                                              <a:dgm id="{F23F2350-ECF4-4411-B1B0-FE2B3FAE7C1E}"/>
                                            </p:graphicEl>
                                          </p:spTgt>
                                        </p:tgtEl>
                                        <p:attrNameLst>
                                          <p:attrName>style.visibility</p:attrName>
                                        </p:attrNameLst>
                                      </p:cBhvr>
                                      <p:to>
                                        <p:strVal val="visible"/>
                                      </p:to>
                                    </p:set>
                                    <p:animEffect transition="in" filter="fade">
                                      <p:cBhvr>
                                        <p:cTn id="28" dur="1000"/>
                                        <p:tgtEl>
                                          <p:spTgt spid="16">
                                            <p:graphicEl>
                                              <a:dgm id="{F23F2350-ECF4-4411-B1B0-FE2B3FAE7C1E}"/>
                                            </p:graphicEl>
                                          </p:spTgt>
                                        </p:tgtEl>
                                      </p:cBhvr>
                                    </p:animEffect>
                                    <p:anim calcmode="lin" valueType="num">
                                      <p:cBhvr>
                                        <p:cTn id="29" dur="1000" fill="hold"/>
                                        <p:tgtEl>
                                          <p:spTgt spid="16">
                                            <p:graphicEl>
                                              <a:dgm id="{F23F2350-ECF4-4411-B1B0-FE2B3FAE7C1E}"/>
                                            </p:graphicEl>
                                          </p:spTgt>
                                        </p:tgtEl>
                                        <p:attrNameLst>
                                          <p:attrName>ppt_x</p:attrName>
                                        </p:attrNameLst>
                                      </p:cBhvr>
                                      <p:tavLst>
                                        <p:tav tm="0">
                                          <p:val>
                                            <p:strVal val="#ppt_x"/>
                                          </p:val>
                                        </p:tav>
                                        <p:tav tm="100000">
                                          <p:val>
                                            <p:strVal val="#ppt_x"/>
                                          </p:val>
                                        </p:tav>
                                      </p:tavLst>
                                    </p:anim>
                                    <p:anim calcmode="lin" valueType="num">
                                      <p:cBhvr>
                                        <p:cTn id="30" dur="1000" fill="hold"/>
                                        <p:tgtEl>
                                          <p:spTgt spid="16">
                                            <p:graphicEl>
                                              <a:dgm id="{F23F2350-ECF4-4411-B1B0-FE2B3FAE7C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24</a:t>
            </a:r>
            <a:endParaRPr lang="en-US"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2738296" y="2576327"/>
            <a:ext cx="7126139" cy="2215991"/>
          </a:xfrm>
          <a:prstGeom prst="rect">
            <a:avLst/>
          </a:prstGeom>
          <a:noFill/>
        </p:spPr>
        <p:txBody>
          <a:bodyPr wrap="square" lIns="91440" tIns="45720" rIns="91440" bIns="45720">
            <a:spAutoFit/>
          </a:bodyPr>
          <a:lstStyle/>
          <a:p>
            <a:pPr algn="ctr"/>
            <a:r>
              <a:rPr lang="es-ES" sz="13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GRACIAS</a:t>
            </a:r>
            <a:endParaRPr lang="es-ES" sz="13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412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632030" y="3554003"/>
            <a:ext cx="8472668" cy="338554"/>
          </a:xfrm>
          <a:prstGeom prst="rect">
            <a:avLst/>
          </a:prstGeom>
        </p:spPr>
        <p:txBody>
          <a:bodyPr wrap="square">
            <a:spAutoFit/>
          </a:bodyPr>
          <a:lstStyle/>
          <a:p>
            <a:pPr>
              <a:spcAft>
                <a:spcPts val="300"/>
              </a:spcAft>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7" name="Imagen 6"/>
          <p:cNvPicPr>
            <a:picLocks noChangeAspect="1"/>
          </p:cNvPicPr>
          <p:nvPr/>
        </p:nvPicPr>
        <p:blipFill rotWithShape="1">
          <a:blip r:embed="rId3"/>
          <a:srcRect l="4710"/>
          <a:stretch/>
        </p:blipFill>
        <p:spPr>
          <a:xfrm>
            <a:off x="0" y="2257335"/>
            <a:ext cx="5455041" cy="4446437"/>
          </a:xfrm>
          <a:prstGeom prst="rect">
            <a:avLst/>
          </a:prstGeom>
        </p:spPr>
      </p:pic>
      <p:sp>
        <p:nvSpPr>
          <p:cNvPr id="2" name="CuadroTexto 1"/>
          <p:cNvSpPr txBox="1"/>
          <p:nvPr/>
        </p:nvSpPr>
        <p:spPr>
          <a:xfrm>
            <a:off x="177479" y="1722638"/>
            <a:ext cx="3985550" cy="646331"/>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5.022.056 </a:t>
            </a:r>
            <a:r>
              <a:rPr lang="es-EC" b="1" dirty="0" smtClean="0">
                <a:latin typeface="Arial" panose="020B0604020202020204" pitchFamily="34" charset="0"/>
                <a:cs typeface="Arial" panose="020B0604020202020204" pitchFamily="34" charset="0"/>
              </a:rPr>
              <a:t>Litros/día</a:t>
            </a:r>
          </a:p>
          <a:p>
            <a:r>
              <a:rPr lang="es-EC" b="1" dirty="0" smtClean="0">
                <a:latin typeface="Arial" panose="020B0604020202020204" pitchFamily="34" charset="0"/>
                <a:cs typeface="Arial" panose="020B0604020202020204" pitchFamily="34" charset="0"/>
              </a:rPr>
              <a:t>Producción de leche cruda </a:t>
            </a:r>
            <a:endParaRPr lang="es-EC"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srcRect l="5014" r="3131" b="5207"/>
          <a:stretch/>
        </p:blipFill>
        <p:spPr>
          <a:xfrm>
            <a:off x="4945782" y="1532603"/>
            <a:ext cx="6502696" cy="2332815"/>
          </a:xfrm>
          <a:prstGeom prst="rect">
            <a:avLst/>
          </a:prstGeom>
        </p:spPr>
      </p:pic>
      <p:grpSp>
        <p:nvGrpSpPr>
          <p:cNvPr id="16" name="Grupo 15"/>
          <p:cNvGrpSpPr/>
          <p:nvPr/>
        </p:nvGrpSpPr>
        <p:grpSpPr>
          <a:xfrm>
            <a:off x="2046787" y="322163"/>
            <a:ext cx="7247684" cy="861774"/>
            <a:chOff x="2046787" y="322163"/>
            <a:chExt cx="3462762" cy="861774"/>
          </a:xfrm>
        </p:grpSpPr>
        <p:sp>
          <p:nvSpPr>
            <p:cNvPr id="17" name="CuadroTexto 16"/>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a:t>
              </a:r>
              <a:endParaRPr lang="es-EC" sz="2400" b="1" dirty="0">
                <a:latin typeface="Arial" panose="020B0604020202020204" pitchFamily="34" charset="0"/>
                <a:cs typeface="Arial" panose="020B0604020202020204" pitchFamily="34" charset="0"/>
              </a:endParaRPr>
            </a:p>
          </p:txBody>
        </p:sp>
        <p:sp>
          <p:nvSpPr>
            <p:cNvPr id="18" name="CuadroTexto 17"/>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INTRODUCCIÓN</a:t>
              </a:r>
              <a:endParaRPr lang="es-EC" sz="2200" b="1" i="1" dirty="0">
                <a:latin typeface="Arial" panose="020B0604020202020204" pitchFamily="34" charset="0"/>
                <a:cs typeface="Arial" panose="020B0604020202020204" pitchFamily="34" charset="0"/>
              </a:endParaRPr>
            </a:p>
          </p:txBody>
        </p:sp>
      </p:grpSp>
      <p:sp>
        <p:nvSpPr>
          <p:cNvPr id="19"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a:t>
            </a:r>
            <a:fld id="{D57F1E4F-1CFF-5643-939E-217C01CDF565}" type="slidenum">
              <a:rPr lang="en-US" smtClean="0">
                <a:solidFill>
                  <a:schemeClr val="bg1"/>
                </a:solidFill>
                <a:latin typeface="Arial" panose="020B0604020202020204" pitchFamily="34" charset="0"/>
                <a:cs typeface="Arial" panose="020B0604020202020204" pitchFamily="34" charset="0"/>
              </a:rPr>
              <a:pPr algn="l"/>
              <a:t>3</a:t>
            </a:fld>
            <a:endParaRPr lang="en-US"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339828" y="3034146"/>
            <a:ext cx="817419" cy="14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8554345" y="3171296"/>
            <a:ext cx="1087583" cy="131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p:cNvSpPr/>
          <p:nvPr/>
        </p:nvSpPr>
        <p:spPr>
          <a:xfrm>
            <a:off x="7639945" y="2494436"/>
            <a:ext cx="817419" cy="14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p:cNvSpPr/>
          <p:nvPr/>
        </p:nvSpPr>
        <p:spPr>
          <a:xfrm>
            <a:off x="5544608" y="5009917"/>
            <a:ext cx="2353720" cy="983673"/>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2" name="Rectángulo 21"/>
          <p:cNvSpPr/>
          <p:nvPr/>
        </p:nvSpPr>
        <p:spPr>
          <a:xfrm>
            <a:off x="5661595" y="5178588"/>
            <a:ext cx="2236733" cy="646331"/>
          </a:xfrm>
          <a:prstGeom prst="rect">
            <a:avLst/>
          </a:prstGeom>
        </p:spPr>
        <p:txBody>
          <a:bodyPr wrap="square">
            <a:spAutoFit/>
          </a:bodyPr>
          <a:lstStyle/>
          <a:p>
            <a:r>
              <a:rPr lang="es-EC" b="1" dirty="0" smtClean="0">
                <a:solidFill>
                  <a:srgbClr val="263743"/>
                </a:solidFill>
                <a:latin typeface="Arial" panose="020B0604020202020204" pitchFamily="34" charset="0"/>
                <a:cs typeface="Arial" panose="020B0604020202020204" pitchFamily="34" charset="0"/>
              </a:rPr>
              <a:t>500.000</a:t>
            </a:r>
          </a:p>
          <a:p>
            <a:r>
              <a:rPr lang="es-EC" b="1" dirty="0" smtClean="0">
                <a:solidFill>
                  <a:srgbClr val="263743"/>
                </a:solidFill>
                <a:latin typeface="Arial" panose="020B0604020202020204" pitchFamily="34" charset="0"/>
                <a:cs typeface="Arial" panose="020B0604020202020204" pitchFamily="34" charset="0"/>
              </a:rPr>
              <a:t>Fuentes de trabajo</a:t>
            </a:r>
            <a:endParaRPr lang="es-EC" b="1" dirty="0">
              <a:solidFill>
                <a:srgbClr val="263743"/>
              </a:solidFill>
              <a:latin typeface="Arial" panose="020B0604020202020204" pitchFamily="34" charset="0"/>
              <a:cs typeface="Arial" panose="020B0604020202020204" pitchFamily="34" charset="0"/>
            </a:endParaRPr>
          </a:p>
        </p:txBody>
      </p:sp>
      <p:sp>
        <p:nvSpPr>
          <p:cNvPr id="12" name="Rectángulo 11"/>
          <p:cNvSpPr/>
          <p:nvPr/>
        </p:nvSpPr>
        <p:spPr>
          <a:xfrm>
            <a:off x="6567031" y="6002448"/>
            <a:ext cx="1474443" cy="369332"/>
          </a:xfrm>
          <a:prstGeom prst="rect">
            <a:avLst/>
          </a:prstGeom>
        </p:spPr>
        <p:txBody>
          <a:bodyPr wrap="none">
            <a:spAutoFit/>
          </a:bodyPr>
          <a:lstStyle/>
          <a:p>
            <a:r>
              <a:rPr lang="es-EC" dirty="0"/>
              <a:t>(CEPAL, 2005)</a:t>
            </a:r>
          </a:p>
        </p:txBody>
      </p:sp>
      <p:sp>
        <p:nvSpPr>
          <p:cNvPr id="25" name="Rectángulo 24"/>
          <p:cNvSpPr/>
          <p:nvPr/>
        </p:nvSpPr>
        <p:spPr>
          <a:xfrm>
            <a:off x="5939255" y="4648800"/>
            <a:ext cx="2111732" cy="369332"/>
          </a:xfrm>
          <a:prstGeom prst="rect">
            <a:avLst/>
          </a:prstGeom>
        </p:spPr>
        <p:txBody>
          <a:bodyPr wrap="none">
            <a:spAutoFit/>
          </a:bodyPr>
          <a:lstStyle/>
          <a:p>
            <a:r>
              <a:rPr lang="es-EC" dirty="0"/>
              <a:t>(</a:t>
            </a:r>
            <a:r>
              <a:rPr lang="es-EC" dirty="0" smtClean="0"/>
              <a:t>CILECUADOR, 2018)</a:t>
            </a:r>
            <a:endParaRPr lang="es-EC" dirty="0"/>
          </a:p>
        </p:txBody>
      </p:sp>
      <p:sp>
        <p:nvSpPr>
          <p:cNvPr id="26" name="Rectángulo 25"/>
          <p:cNvSpPr/>
          <p:nvPr/>
        </p:nvSpPr>
        <p:spPr>
          <a:xfrm>
            <a:off x="5509196" y="3645189"/>
            <a:ext cx="2353720" cy="98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8" name="Rectángulo 27"/>
          <p:cNvSpPr/>
          <p:nvPr/>
        </p:nvSpPr>
        <p:spPr>
          <a:xfrm>
            <a:off x="5818884" y="3875004"/>
            <a:ext cx="1870364" cy="646331"/>
          </a:xfrm>
          <a:prstGeom prst="rect">
            <a:avLst/>
          </a:prstGeom>
        </p:spPr>
        <p:txBody>
          <a:bodyPr wrap="square">
            <a:spAutoFit/>
          </a:bodyPr>
          <a:lstStyle/>
          <a:p>
            <a:r>
              <a:rPr lang="es-EC" b="1" dirty="0">
                <a:solidFill>
                  <a:srgbClr val="263743"/>
                </a:solidFill>
                <a:latin typeface="Arial" panose="020B0604020202020204" pitchFamily="34" charset="0"/>
                <a:cs typeface="Arial" panose="020B0604020202020204" pitchFamily="34" charset="0"/>
              </a:rPr>
              <a:t>$1.121.883.712</a:t>
            </a:r>
          </a:p>
          <a:p>
            <a:r>
              <a:rPr lang="es-EC" b="1" dirty="0">
                <a:solidFill>
                  <a:srgbClr val="263743"/>
                </a:solidFill>
                <a:latin typeface="Arial" panose="020B0604020202020204" pitchFamily="34" charset="0"/>
                <a:cs typeface="Arial" panose="020B0604020202020204" pitchFamily="34" charset="0"/>
              </a:rPr>
              <a:t>Ventas Anuales</a:t>
            </a:r>
            <a:endParaRPr lang="es-EC" dirty="0">
              <a:latin typeface="Arial" panose="020B0604020202020204" pitchFamily="34" charset="0"/>
              <a:cs typeface="Arial" panose="020B0604020202020204" pitchFamily="34" charset="0"/>
            </a:endParaRPr>
          </a:p>
        </p:txBody>
      </p:sp>
      <p:pic>
        <p:nvPicPr>
          <p:cNvPr id="1026" name="Picture 2" descr="Aumentan un 7% los accidentes laborales en Aragón | Radio Zaragoza ..."/>
          <p:cNvPicPr>
            <a:picLocks noChangeAspect="1" noChangeArrowheads="1"/>
          </p:cNvPicPr>
          <p:nvPr/>
        </p:nvPicPr>
        <p:blipFill rotWithShape="1">
          <a:blip r:embed="rId5">
            <a:extLst>
              <a:ext uri="{28A0092B-C50C-407E-A947-70E740481C1C}">
                <a14:useLocalDpi xmlns:a14="http://schemas.microsoft.com/office/drawing/2010/main" val="0"/>
              </a:ext>
            </a:extLst>
          </a:blip>
          <a:srcRect l="54172"/>
          <a:stretch/>
        </p:blipFill>
        <p:spPr bwMode="auto">
          <a:xfrm>
            <a:off x="10347012" y="4342220"/>
            <a:ext cx="1616043" cy="16807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644527" y="4389318"/>
            <a:ext cx="1813579" cy="1477328"/>
          </a:xfrm>
          <a:prstGeom prst="rect">
            <a:avLst/>
          </a:prstGeom>
          <a:noFill/>
        </p:spPr>
        <p:txBody>
          <a:bodyPr wrap="square" rtlCol="0">
            <a:spAutoFit/>
          </a:bodyPr>
          <a:lstStyle/>
          <a:p>
            <a:pPr algn="ctr"/>
            <a:r>
              <a:rPr lang="es-EC" dirty="0" smtClean="0"/>
              <a:t>De cada 1000 trabajadores 42 sufrieron accidentes laborales.</a:t>
            </a:r>
            <a:endParaRPr lang="es-EC" dirty="0"/>
          </a:p>
        </p:txBody>
      </p:sp>
      <p:sp>
        <p:nvSpPr>
          <p:cNvPr id="23" name="Rectángulo 22"/>
          <p:cNvSpPr/>
          <p:nvPr/>
        </p:nvSpPr>
        <p:spPr>
          <a:xfrm>
            <a:off x="8913819" y="5824919"/>
            <a:ext cx="1283685" cy="369332"/>
          </a:xfrm>
          <a:prstGeom prst="rect">
            <a:avLst/>
          </a:prstGeom>
        </p:spPr>
        <p:txBody>
          <a:bodyPr wrap="none">
            <a:spAutoFit/>
          </a:bodyPr>
          <a:lstStyle/>
          <a:p>
            <a:r>
              <a:rPr lang="es-EC" dirty="0" smtClean="0"/>
              <a:t>(IESS, 2016)</a:t>
            </a:r>
            <a:endParaRPr lang="es-EC" dirty="0"/>
          </a:p>
        </p:txBody>
      </p:sp>
    </p:spTree>
    <p:extLst>
      <p:ext uri="{BB962C8B-B14F-4D97-AF65-F5344CB8AC3E}">
        <p14:creationId xmlns:p14="http://schemas.microsoft.com/office/powerpoint/2010/main" val="26766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1000"/>
                                        <p:tgtEl>
                                          <p:spTgt spid="1026"/>
                                        </p:tgtEl>
                                      </p:cBhvr>
                                    </p:animEffect>
                                    <p:anim calcmode="lin" valueType="num">
                                      <p:cBhvr>
                                        <p:cTn id="63" dur="1000" fill="hold"/>
                                        <p:tgtEl>
                                          <p:spTgt spid="1026"/>
                                        </p:tgtEl>
                                        <p:attrNameLst>
                                          <p:attrName>ppt_x</p:attrName>
                                        </p:attrNameLst>
                                      </p:cBhvr>
                                      <p:tavLst>
                                        <p:tav tm="0">
                                          <p:val>
                                            <p:strVal val="#ppt_x"/>
                                          </p:val>
                                        </p:tav>
                                        <p:tav tm="100000">
                                          <p:val>
                                            <p:strVal val="#ppt_x"/>
                                          </p:val>
                                        </p:tav>
                                      </p:tavLst>
                                    </p:anim>
                                    <p:anim calcmode="lin" valueType="num">
                                      <p:cBhvr>
                                        <p:cTn id="64" dur="1000" fill="hold"/>
                                        <p:tgtEl>
                                          <p:spTgt spid="10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2" grpId="0"/>
      <p:bldP spid="12" grpId="0"/>
      <p:bldP spid="25" grpId="0"/>
      <p:bldP spid="26" grpId="0" animBg="1"/>
      <p:bldP spid="28" grpId="0"/>
      <p:bldP spid="4"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632030" y="3554003"/>
            <a:ext cx="8472668" cy="338554"/>
          </a:xfrm>
          <a:prstGeom prst="rect">
            <a:avLst/>
          </a:prstGeom>
        </p:spPr>
        <p:txBody>
          <a:bodyPr wrap="square">
            <a:spAutoFit/>
          </a:bodyPr>
          <a:lstStyle/>
          <a:p>
            <a:pPr>
              <a:spcAft>
                <a:spcPts val="300"/>
              </a:spcAft>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a:t>
            </a:r>
            <a:r>
              <a:rPr lang="en-US" dirty="0">
                <a:solidFill>
                  <a:schemeClr val="bg1"/>
                </a:solidFill>
                <a:latin typeface="Arial" panose="020B0604020202020204" pitchFamily="34" charset="0"/>
                <a:cs typeface="Arial" panose="020B0604020202020204" pitchFamily="34" charset="0"/>
              </a:rPr>
              <a:t>4</a:t>
            </a:r>
          </a:p>
        </p:txBody>
      </p:sp>
      <p:grpSp>
        <p:nvGrpSpPr>
          <p:cNvPr id="13" name="Grupo 12"/>
          <p:cNvGrpSpPr/>
          <p:nvPr/>
        </p:nvGrpSpPr>
        <p:grpSpPr>
          <a:xfrm>
            <a:off x="2046787" y="322163"/>
            <a:ext cx="7247684" cy="861774"/>
            <a:chOff x="2046787" y="322163"/>
            <a:chExt cx="3462762" cy="861774"/>
          </a:xfrm>
        </p:grpSpPr>
        <p:sp>
          <p:nvSpPr>
            <p:cNvPr id="14" name="CuadroTexto 13"/>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a:t>
              </a:r>
              <a:endParaRPr lang="es-EC" sz="2400" b="1" dirty="0">
                <a:latin typeface="Arial" panose="020B0604020202020204" pitchFamily="34" charset="0"/>
                <a:cs typeface="Arial" panose="020B0604020202020204" pitchFamily="34" charset="0"/>
              </a:endParaRPr>
            </a:p>
          </p:txBody>
        </p:sp>
        <p:sp>
          <p:nvSpPr>
            <p:cNvPr id="15" name="CuadroTexto 14"/>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PLANTEAMIENTO DEL PROBLEMA </a:t>
              </a:r>
              <a:endParaRPr lang="es-EC" sz="2200" b="1" i="1" dirty="0">
                <a:latin typeface="Arial" panose="020B0604020202020204" pitchFamily="34" charset="0"/>
                <a:cs typeface="Arial" panose="020B0604020202020204" pitchFamily="34" charset="0"/>
              </a:endParaRPr>
            </a:p>
          </p:txBody>
        </p:sp>
      </p:grpSp>
      <p:graphicFrame>
        <p:nvGraphicFramePr>
          <p:cNvPr id="5" name="Diagrama 4"/>
          <p:cNvGraphicFramePr/>
          <p:nvPr>
            <p:extLst>
              <p:ext uri="{D42A27DB-BD31-4B8C-83A1-F6EECF244321}">
                <p14:modId xmlns:p14="http://schemas.microsoft.com/office/powerpoint/2010/main" val="3427231967"/>
              </p:ext>
            </p:extLst>
          </p:nvPr>
        </p:nvGraphicFramePr>
        <p:xfrm>
          <a:off x="27709" y="2549236"/>
          <a:ext cx="12192000" cy="433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046786" y="1548962"/>
            <a:ext cx="8468813" cy="923330"/>
          </a:xfrm>
          <a:prstGeom prst="rect">
            <a:avLst/>
          </a:prstGeom>
        </p:spPr>
        <p:txBody>
          <a:bodyPr wrap="square">
            <a:spAutoFit/>
          </a:bodyPr>
          <a:lstStyle/>
          <a:p>
            <a:pPr lvl="0"/>
            <a:r>
              <a:rPr lang="es-ES" dirty="0">
                <a:latin typeface="Arial" panose="020B0604020202020204" pitchFamily="34" charset="0"/>
                <a:cs typeface="Arial" panose="020B0604020202020204" pitchFamily="34" charset="0"/>
              </a:rPr>
              <a:t>Desconocimiento de los factores del proceso productivo que provocan accidentes laborales en la industrial del sector lácteo, específicamente en el proceso de pasteurización y envasado de leche.</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0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046787" y="322163"/>
            <a:ext cx="7247684" cy="861774"/>
            <a:chOff x="2046787" y="322163"/>
            <a:chExt cx="3462762" cy="861774"/>
          </a:xfrm>
        </p:grpSpPr>
        <p:sp>
          <p:nvSpPr>
            <p:cNvPr id="4" name="CuadroTexto 3"/>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OBJETIVOS</a:t>
              </a:r>
              <a:endParaRPr lang="es-EC" sz="2200" b="1" i="1" dirty="0">
                <a:latin typeface="Arial" panose="020B0604020202020204" pitchFamily="34" charset="0"/>
                <a:cs typeface="Arial" panose="020B0604020202020204" pitchFamily="34" charset="0"/>
              </a:endParaRPr>
            </a:p>
          </p:txBody>
        </p:sp>
      </p:grpSp>
      <p:graphicFrame>
        <p:nvGraphicFramePr>
          <p:cNvPr id="6" name="Diagrama 5"/>
          <p:cNvGraphicFramePr/>
          <p:nvPr>
            <p:extLst>
              <p:ext uri="{D42A27DB-BD31-4B8C-83A1-F6EECF244321}">
                <p14:modId xmlns:p14="http://schemas.microsoft.com/office/powerpoint/2010/main" val="3170489614"/>
              </p:ext>
            </p:extLst>
          </p:nvPr>
        </p:nvGraphicFramePr>
        <p:xfrm>
          <a:off x="287479" y="894503"/>
          <a:ext cx="11257640" cy="559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a:t>
            </a:r>
            <a:r>
              <a:rPr lang="en-US"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78658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06</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7" y="322163"/>
            <a:ext cx="724768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a:t>
              </a:r>
              <a:r>
                <a:rPr lang="es-EC" sz="2400" b="1" dirty="0">
                  <a:latin typeface="Arial" panose="020B0604020202020204" pitchFamily="34" charset="0"/>
                  <a:cs typeface="Arial" panose="020B0604020202020204" pitchFamily="34" charset="0"/>
                </a:rPr>
                <a:t>I</a:t>
              </a:r>
              <a:r>
                <a:rPr lang="es-EC" sz="2400" b="1" dirty="0" smtClean="0">
                  <a:latin typeface="Arial" panose="020B0604020202020204" pitchFamily="34" charset="0"/>
                  <a:cs typeface="Arial" panose="020B0604020202020204" pitchFamily="34" charset="0"/>
                </a:rPr>
                <a:t>I</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MARCO TEÓRICO</a:t>
              </a:r>
              <a:endParaRPr lang="es-EC" sz="2200" b="1" i="1" dirty="0">
                <a:latin typeface="Arial" panose="020B0604020202020204" pitchFamily="34" charset="0"/>
                <a:cs typeface="Arial" panose="020B0604020202020204" pitchFamily="34" charset="0"/>
              </a:endParaRPr>
            </a:p>
          </p:txBody>
        </p:sp>
      </p:grpSp>
      <p:pic>
        <p:nvPicPr>
          <p:cNvPr id="7" name="Picture 2" descr="Resultado de imagen para engranaje png">
            <a:extLst>
              <a:ext uri="{FF2B5EF4-FFF2-40B4-BE49-F238E27FC236}">
                <a16:creationId xmlns="" xmlns:a16="http://schemas.microsoft.com/office/drawing/2014/main" id="{99584BAA-7B06-470F-92B8-8D1F41E62C7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5745" y="2731804"/>
            <a:ext cx="3275527" cy="32755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Marcador de contenido 3"/>
          <p:cNvGraphicFramePr>
            <a:graphicFrameLocks/>
          </p:cNvGraphicFramePr>
          <p:nvPr>
            <p:extLst/>
          </p:nvPr>
        </p:nvGraphicFramePr>
        <p:xfrm>
          <a:off x="301246" y="2008910"/>
          <a:ext cx="3983714" cy="3895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p:cNvSpPr txBox="1"/>
          <p:nvPr/>
        </p:nvSpPr>
        <p:spPr>
          <a:xfrm>
            <a:off x="1512346" y="5925148"/>
            <a:ext cx="1561514" cy="369332"/>
          </a:xfrm>
          <a:prstGeom prst="rect">
            <a:avLst/>
          </a:prstGeom>
          <a:noFill/>
        </p:spPr>
        <p:txBody>
          <a:bodyPr wrap="square" rtlCol="0">
            <a:spAutoFit/>
          </a:bodyPr>
          <a:lstStyle/>
          <a:p>
            <a:r>
              <a:rPr lang="es-ES" dirty="0" smtClean="0"/>
              <a:t>(Muñoz, 2007)</a:t>
            </a:r>
            <a:endParaRPr lang="es-EC" dirty="0"/>
          </a:p>
        </p:txBody>
      </p:sp>
      <p:sp>
        <p:nvSpPr>
          <p:cNvPr id="13" name="CuadroTexto 12"/>
          <p:cNvSpPr txBox="1"/>
          <p:nvPr/>
        </p:nvSpPr>
        <p:spPr>
          <a:xfrm>
            <a:off x="2112579" y="4149522"/>
            <a:ext cx="2106671" cy="261610"/>
          </a:xfrm>
          <a:prstGeom prst="rect">
            <a:avLst/>
          </a:prstGeom>
          <a:noFill/>
        </p:spPr>
        <p:txBody>
          <a:bodyPr wrap="square" rtlCol="0">
            <a:spAutoFit/>
          </a:bodyPr>
          <a:lstStyle/>
          <a:p>
            <a:r>
              <a:rPr lang="es-ES" sz="1100" dirty="0" smtClean="0">
                <a:solidFill>
                  <a:schemeClr val="tx1">
                    <a:lumMod val="85000"/>
                    <a:lumOff val="15000"/>
                  </a:schemeClr>
                </a:solidFill>
              </a:rPr>
              <a:t>(Torres &amp; Jaramillo,2014)</a:t>
            </a:r>
            <a:endParaRPr lang="es-EC" sz="1100" dirty="0">
              <a:solidFill>
                <a:schemeClr val="tx1">
                  <a:lumMod val="85000"/>
                  <a:lumOff val="15000"/>
                </a:schemeClr>
              </a:solidFill>
            </a:endParaRPr>
          </a:p>
        </p:txBody>
      </p:sp>
      <p:sp>
        <p:nvSpPr>
          <p:cNvPr id="14" name="CuadroTexto 13"/>
          <p:cNvSpPr txBox="1"/>
          <p:nvPr/>
        </p:nvSpPr>
        <p:spPr>
          <a:xfrm>
            <a:off x="2583636" y="4426615"/>
            <a:ext cx="2106671" cy="261610"/>
          </a:xfrm>
          <a:prstGeom prst="rect">
            <a:avLst/>
          </a:prstGeom>
          <a:noFill/>
        </p:spPr>
        <p:txBody>
          <a:bodyPr wrap="square" rtlCol="0">
            <a:spAutoFit/>
          </a:bodyPr>
          <a:lstStyle/>
          <a:p>
            <a:r>
              <a:rPr lang="es-ES" sz="1100" dirty="0" smtClean="0">
                <a:solidFill>
                  <a:schemeClr val="tx1">
                    <a:lumMod val="85000"/>
                    <a:lumOff val="15000"/>
                  </a:schemeClr>
                </a:solidFill>
              </a:rPr>
              <a:t>(Quinn,1994)</a:t>
            </a:r>
            <a:endParaRPr lang="es-EC" sz="1100" dirty="0">
              <a:solidFill>
                <a:schemeClr val="tx1">
                  <a:lumMod val="85000"/>
                  <a:lumOff val="15000"/>
                </a:schemeClr>
              </a:solidFill>
            </a:endParaRPr>
          </a:p>
        </p:txBody>
      </p:sp>
      <p:sp>
        <p:nvSpPr>
          <p:cNvPr id="16" name="CuadroTexto 15"/>
          <p:cNvSpPr txBox="1"/>
          <p:nvPr/>
        </p:nvSpPr>
        <p:spPr>
          <a:xfrm>
            <a:off x="2348107" y="4717562"/>
            <a:ext cx="2106671" cy="261610"/>
          </a:xfrm>
          <a:prstGeom prst="rect">
            <a:avLst/>
          </a:prstGeom>
          <a:noFill/>
        </p:spPr>
        <p:txBody>
          <a:bodyPr wrap="square" rtlCol="0">
            <a:spAutoFit/>
          </a:bodyPr>
          <a:lstStyle/>
          <a:p>
            <a:r>
              <a:rPr lang="es-ES" sz="1100" dirty="0" smtClean="0">
                <a:solidFill>
                  <a:schemeClr val="tx1">
                    <a:lumMod val="85000"/>
                    <a:lumOff val="15000"/>
                  </a:schemeClr>
                </a:solidFill>
              </a:rPr>
              <a:t>(Alarcón,1998)</a:t>
            </a:r>
            <a:endParaRPr lang="es-EC" sz="1100" dirty="0">
              <a:solidFill>
                <a:schemeClr val="tx1">
                  <a:lumMod val="85000"/>
                  <a:lumOff val="15000"/>
                </a:schemeClr>
              </a:solidFill>
            </a:endParaRPr>
          </a:p>
        </p:txBody>
      </p:sp>
      <p:sp>
        <p:nvSpPr>
          <p:cNvPr id="22" name="Elipse 21"/>
          <p:cNvSpPr/>
          <p:nvPr/>
        </p:nvSpPr>
        <p:spPr>
          <a:xfrm>
            <a:off x="9047238" y="1726134"/>
            <a:ext cx="1357745" cy="1289433"/>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CuadroTexto 22"/>
          <p:cNvSpPr txBox="1"/>
          <p:nvPr/>
        </p:nvSpPr>
        <p:spPr>
          <a:xfrm>
            <a:off x="8271164" y="3486878"/>
            <a:ext cx="2951018" cy="338554"/>
          </a:xfrm>
          <a:prstGeom prst="rect">
            <a:avLst/>
          </a:prstGeom>
          <a:noFill/>
        </p:spPr>
        <p:txBody>
          <a:bodyPr wrap="square" rtlCol="0">
            <a:spAutoFit/>
          </a:bodyPr>
          <a:lstStyle/>
          <a:p>
            <a:pPr algn="ctr"/>
            <a:r>
              <a:rPr lang="es-EC" sz="1600" dirty="0" smtClean="0">
                <a:solidFill>
                  <a:schemeClr val="bg2">
                    <a:lumMod val="50000"/>
                  </a:schemeClr>
                </a:solidFill>
              </a:rPr>
              <a:t>Modelo de Accidentes Laborales </a:t>
            </a:r>
            <a:endParaRPr lang="es-EC" sz="1600" dirty="0">
              <a:solidFill>
                <a:schemeClr val="bg2">
                  <a:lumMod val="50000"/>
                </a:schemeClr>
              </a:solidFill>
            </a:endParaRPr>
          </a:p>
        </p:txBody>
      </p:sp>
      <p:pic>
        <p:nvPicPr>
          <p:cNvPr id="24" name="Imagen 23"/>
          <p:cNvPicPr/>
          <p:nvPr/>
        </p:nvPicPr>
        <p:blipFill>
          <a:blip r:embed="rId9"/>
          <a:stretch>
            <a:fillRect/>
          </a:stretch>
        </p:blipFill>
        <p:spPr>
          <a:xfrm>
            <a:off x="7866437" y="3995499"/>
            <a:ext cx="4055053" cy="2326674"/>
          </a:xfrm>
          <a:prstGeom prst="rect">
            <a:avLst/>
          </a:prstGeom>
          <a:solidFill>
            <a:schemeClr val="accent5">
              <a:lumMod val="20000"/>
              <a:lumOff val="80000"/>
            </a:schemeClr>
          </a:solidFill>
        </p:spPr>
      </p:pic>
      <p:sp>
        <p:nvSpPr>
          <p:cNvPr id="25" name="CuadroTexto 24"/>
          <p:cNvSpPr txBox="1"/>
          <p:nvPr/>
        </p:nvSpPr>
        <p:spPr>
          <a:xfrm>
            <a:off x="8963661" y="3147552"/>
            <a:ext cx="1993858" cy="584775"/>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a:t>
            </a:r>
            <a:r>
              <a:rPr lang="es-ES" sz="1400" dirty="0" smtClean="0">
                <a:latin typeface="Arial" panose="020B0604020202020204" pitchFamily="34" charset="0"/>
                <a:cs typeface="Arial" panose="020B0604020202020204" pitchFamily="34" charset="0"/>
              </a:rPr>
              <a:t>García, 2002</a:t>
            </a:r>
            <a:r>
              <a:rPr lang="es-ES" sz="1400" dirty="0"/>
              <a:t>)</a:t>
            </a:r>
            <a:endParaRPr lang="es-EC" sz="1400" dirty="0"/>
          </a:p>
          <a:p>
            <a:endParaRPr lang="es-EC" dirty="0"/>
          </a:p>
        </p:txBody>
      </p:sp>
      <p:pic>
        <p:nvPicPr>
          <p:cNvPr id="26" name="Picture 8" descr="Automatización de procesos industriales | Libros | EP - Electro P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3365" y="1842835"/>
            <a:ext cx="7587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07</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7" y="322163"/>
            <a:ext cx="724768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a:t>
              </a:r>
              <a:r>
                <a:rPr lang="es-EC" sz="2400" b="1" dirty="0">
                  <a:latin typeface="Arial" panose="020B0604020202020204" pitchFamily="34" charset="0"/>
                  <a:cs typeface="Arial" panose="020B0604020202020204" pitchFamily="34" charset="0"/>
                </a:rPr>
                <a:t>I</a:t>
              </a:r>
              <a:r>
                <a:rPr lang="es-EC" sz="2400" b="1" dirty="0" smtClean="0">
                  <a:latin typeface="Arial" panose="020B0604020202020204" pitchFamily="34" charset="0"/>
                  <a:cs typeface="Arial" panose="020B0604020202020204" pitchFamily="34" charset="0"/>
                </a:rPr>
                <a:t>I</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MARCO TEÓRICO</a:t>
              </a:r>
              <a:endParaRPr lang="es-EC" sz="2200" b="1" i="1" dirty="0">
                <a:latin typeface="Arial" panose="020B0604020202020204" pitchFamily="34" charset="0"/>
                <a:cs typeface="Arial" panose="020B0604020202020204" pitchFamily="34" charset="0"/>
              </a:endParaRPr>
            </a:p>
          </p:txBody>
        </p:sp>
      </p:grpSp>
      <p:sp>
        <p:nvSpPr>
          <p:cNvPr id="389" name="Elipse 388"/>
          <p:cNvSpPr/>
          <p:nvPr/>
        </p:nvSpPr>
        <p:spPr>
          <a:xfrm>
            <a:off x="9116317" y="1629213"/>
            <a:ext cx="1357745" cy="1289433"/>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91" name="CuadroTexto 390"/>
          <p:cNvSpPr txBox="1"/>
          <p:nvPr/>
        </p:nvSpPr>
        <p:spPr>
          <a:xfrm>
            <a:off x="8492713" y="2966732"/>
            <a:ext cx="2480004" cy="307777"/>
          </a:xfrm>
          <a:prstGeom prst="rect">
            <a:avLst/>
          </a:prstGeom>
          <a:noFill/>
        </p:spPr>
        <p:txBody>
          <a:bodyPr wrap="square" rtlCol="0">
            <a:spAutoFit/>
          </a:bodyPr>
          <a:lstStyle/>
          <a:p>
            <a:pPr algn="ctr"/>
            <a:r>
              <a:rPr lang="es-EC" sz="1400" dirty="0" smtClean="0">
                <a:latin typeface="Arial" panose="020B0604020202020204" pitchFamily="34" charset="0"/>
                <a:cs typeface="Arial" panose="020B0604020202020204" pitchFamily="34" charset="0"/>
              </a:rPr>
              <a:t>(</a:t>
            </a:r>
            <a:r>
              <a:rPr lang="es-EC" sz="1400" dirty="0" err="1" smtClean="0">
                <a:latin typeface="Arial" panose="020B0604020202020204" pitchFamily="34" charset="0"/>
                <a:cs typeface="Arial" panose="020B0604020202020204" pitchFamily="34" charset="0"/>
              </a:rPr>
              <a:t>Szostak</a:t>
            </a:r>
            <a:r>
              <a:rPr lang="es-EC" sz="1400" dirty="0" smtClean="0">
                <a:latin typeface="Arial" panose="020B0604020202020204" pitchFamily="34" charset="0"/>
                <a:cs typeface="Arial" panose="020B0604020202020204" pitchFamily="34" charset="0"/>
              </a:rPr>
              <a:t> y </a:t>
            </a:r>
            <a:r>
              <a:rPr lang="es-EC" sz="1400" dirty="0" err="1" smtClean="0">
                <a:latin typeface="Arial" panose="020B0604020202020204" pitchFamily="34" charset="0"/>
                <a:cs typeface="Arial" panose="020B0604020202020204" pitchFamily="34" charset="0"/>
              </a:rPr>
              <a:t>Bozenna</a:t>
            </a:r>
            <a:r>
              <a:rPr lang="es-EC" sz="1400" dirty="0" smtClean="0">
                <a:latin typeface="Arial" panose="020B0604020202020204" pitchFamily="34" charset="0"/>
                <a:cs typeface="Arial" panose="020B0604020202020204" pitchFamily="34" charset="0"/>
              </a:rPr>
              <a:t>, 2017)</a:t>
            </a:r>
            <a:endParaRPr lang="es-EC" sz="1400" dirty="0">
              <a:latin typeface="Arial" panose="020B0604020202020204" pitchFamily="34" charset="0"/>
              <a:cs typeface="Arial" panose="020B0604020202020204" pitchFamily="34" charset="0"/>
            </a:endParaRPr>
          </a:p>
        </p:txBody>
      </p:sp>
      <p:sp>
        <p:nvSpPr>
          <p:cNvPr id="392" name="CuadroTexto 391"/>
          <p:cNvSpPr txBox="1"/>
          <p:nvPr/>
        </p:nvSpPr>
        <p:spPr>
          <a:xfrm>
            <a:off x="8174182" y="3389957"/>
            <a:ext cx="3422073" cy="338554"/>
          </a:xfrm>
          <a:prstGeom prst="rect">
            <a:avLst/>
          </a:prstGeom>
          <a:noFill/>
        </p:spPr>
        <p:txBody>
          <a:bodyPr wrap="square" rtlCol="0">
            <a:spAutoFit/>
          </a:bodyPr>
          <a:lstStyle/>
          <a:p>
            <a:pPr algn="ctr"/>
            <a:r>
              <a:rPr lang="es-EC" sz="1600" dirty="0" smtClean="0">
                <a:solidFill>
                  <a:schemeClr val="bg2">
                    <a:lumMod val="50000"/>
                  </a:schemeClr>
                </a:solidFill>
              </a:rPr>
              <a:t>Modelos de Accidentes Laborales </a:t>
            </a:r>
            <a:endParaRPr lang="es-EC" sz="1600" dirty="0">
              <a:solidFill>
                <a:schemeClr val="bg2">
                  <a:lumMod val="50000"/>
                </a:schemeClr>
              </a:solidFill>
            </a:endParaRPr>
          </a:p>
        </p:txBody>
      </p:sp>
      <p:pic>
        <p:nvPicPr>
          <p:cNvPr id="7" name="Imagen 6"/>
          <p:cNvPicPr>
            <a:picLocks noChangeAspect="1"/>
          </p:cNvPicPr>
          <p:nvPr/>
        </p:nvPicPr>
        <p:blipFill>
          <a:blip r:embed="rId3"/>
          <a:stretch>
            <a:fillRect/>
          </a:stretch>
        </p:blipFill>
        <p:spPr>
          <a:xfrm>
            <a:off x="7866437" y="3728511"/>
            <a:ext cx="4055053" cy="2703091"/>
          </a:xfrm>
          <a:prstGeom prst="rect">
            <a:avLst/>
          </a:prstGeom>
        </p:spPr>
      </p:pic>
      <p:pic>
        <p:nvPicPr>
          <p:cNvPr id="2054" name="Picture 6" descr="Ile zarabia sekretarz miasta Bożena Szostak? - Ostrów Mazowiecka"/>
          <p:cNvPicPr>
            <a:picLocks noChangeAspect="1" noChangeArrowheads="1"/>
          </p:cNvPicPr>
          <p:nvPr/>
        </p:nvPicPr>
        <p:blipFill rotWithShape="1">
          <a:blip r:embed="rId4">
            <a:extLst>
              <a:ext uri="{28A0092B-C50C-407E-A947-70E740481C1C}">
                <a14:useLocalDpi xmlns:a14="http://schemas.microsoft.com/office/drawing/2010/main" val="0"/>
              </a:ext>
            </a:extLst>
          </a:blip>
          <a:srcRect l="28699" r="17118"/>
          <a:stretch/>
        </p:blipFill>
        <p:spPr bwMode="auto">
          <a:xfrm>
            <a:off x="9325752" y="1759431"/>
            <a:ext cx="104029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9" name="Marcador de contenido 3"/>
          <p:cNvGraphicFramePr>
            <a:graphicFrameLocks/>
          </p:cNvGraphicFramePr>
          <p:nvPr>
            <p:extLst>
              <p:ext uri="{D42A27DB-BD31-4B8C-83A1-F6EECF244321}">
                <p14:modId xmlns:p14="http://schemas.microsoft.com/office/powerpoint/2010/main" val="1286853861"/>
              </p:ext>
            </p:extLst>
          </p:nvPr>
        </p:nvGraphicFramePr>
        <p:xfrm>
          <a:off x="486854" y="1808335"/>
          <a:ext cx="4066204" cy="4154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CuadroTexto 19"/>
          <p:cNvSpPr txBox="1"/>
          <p:nvPr/>
        </p:nvSpPr>
        <p:spPr>
          <a:xfrm>
            <a:off x="1708318" y="5987018"/>
            <a:ext cx="2541563" cy="369332"/>
          </a:xfrm>
          <a:prstGeom prst="rect">
            <a:avLst/>
          </a:prstGeom>
          <a:noFill/>
        </p:spPr>
        <p:txBody>
          <a:bodyPr wrap="square" rtlCol="0">
            <a:spAutoFit/>
          </a:bodyPr>
          <a:lstStyle/>
          <a:p>
            <a:r>
              <a:rPr lang="es-ES" dirty="0" smtClean="0"/>
              <a:t>(Mercader, 2007)</a:t>
            </a:r>
            <a:endParaRPr lang="es-EC" dirty="0"/>
          </a:p>
        </p:txBody>
      </p:sp>
      <p:sp>
        <p:nvSpPr>
          <p:cNvPr id="21" name="CuadroTexto 20"/>
          <p:cNvSpPr txBox="1"/>
          <p:nvPr/>
        </p:nvSpPr>
        <p:spPr>
          <a:xfrm>
            <a:off x="2707393" y="4133657"/>
            <a:ext cx="1711288" cy="600164"/>
          </a:xfrm>
          <a:prstGeom prst="rect">
            <a:avLst/>
          </a:prstGeom>
          <a:noFill/>
        </p:spPr>
        <p:txBody>
          <a:bodyPr wrap="square" rtlCol="0">
            <a:spAutoFit/>
          </a:bodyPr>
          <a:lstStyle/>
          <a:p>
            <a:r>
              <a:rPr lang="es-EC" sz="1100" dirty="0" smtClean="0">
                <a:solidFill>
                  <a:schemeClr val="tx1">
                    <a:lumMod val="85000"/>
                    <a:lumOff val="15000"/>
                  </a:schemeClr>
                </a:solidFill>
              </a:rPr>
              <a:t>(</a:t>
            </a:r>
            <a:r>
              <a:rPr lang="es-EC" sz="1100" dirty="0" err="1" smtClean="0">
                <a:solidFill>
                  <a:schemeClr val="tx1">
                    <a:lumMod val="85000"/>
                    <a:lumOff val="15000"/>
                  </a:schemeClr>
                </a:solidFill>
              </a:rPr>
              <a:t>Hovden</a:t>
            </a:r>
            <a:r>
              <a:rPr lang="es-EC" sz="1100" dirty="0">
                <a:solidFill>
                  <a:schemeClr val="tx1">
                    <a:lumMod val="85000"/>
                    <a:lumOff val="15000"/>
                  </a:schemeClr>
                </a:solidFill>
              </a:rPr>
              <a:t>, </a:t>
            </a:r>
            <a:r>
              <a:rPr lang="es-EC" sz="1100" dirty="0" err="1">
                <a:solidFill>
                  <a:schemeClr val="tx1">
                    <a:lumMod val="85000"/>
                    <a:lumOff val="15000"/>
                  </a:schemeClr>
                </a:solidFill>
              </a:rPr>
              <a:t>Albrechtsen</a:t>
            </a:r>
            <a:r>
              <a:rPr lang="es-EC" sz="1100" dirty="0">
                <a:solidFill>
                  <a:schemeClr val="tx1">
                    <a:lumMod val="85000"/>
                    <a:lumOff val="15000"/>
                  </a:schemeClr>
                </a:solidFill>
              </a:rPr>
              <a:t> y </a:t>
            </a:r>
            <a:r>
              <a:rPr lang="es-EC" sz="1100" dirty="0" smtClean="0">
                <a:solidFill>
                  <a:schemeClr val="tx1">
                    <a:lumMod val="85000"/>
                    <a:lumOff val="15000"/>
                  </a:schemeClr>
                </a:solidFill>
              </a:rPr>
              <a:t>Herrera, 2010</a:t>
            </a:r>
            <a:r>
              <a:rPr lang="es-EC" sz="1100" dirty="0">
                <a:solidFill>
                  <a:schemeClr val="tx1">
                    <a:lumMod val="85000"/>
                    <a:lumOff val="15000"/>
                  </a:schemeClr>
                </a:solidFill>
              </a:rPr>
              <a:t>)</a:t>
            </a:r>
          </a:p>
          <a:p>
            <a:endParaRPr lang="es-EC" sz="1100" dirty="0">
              <a:solidFill>
                <a:schemeClr val="tx1">
                  <a:lumMod val="85000"/>
                  <a:lumOff val="15000"/>
                </a:schemeClr>
              </a:solidFill>
            </a:endParaRPr>
          </a:p>
        </p:txBody>
      </p:sp>
      <p:sp>
        <p:nvSpPr>
          <p:cNvPr id="22" name="CuadroTexto 21"/>
          <p:cNvSpPr txBox="1"/>
          <p:nvPr/>
        </p:nvSpPr>
        <p:spPr>
          <a:xfrm>
            <a:off x="3054669" y="4721235"/>
            <a:ext cx="1711288" cy="430887"/>
          </a:xfrm>
          <a:prstGeom prst="rect">
            <a:avLst/>
          </a:prstGeom>
          <a:noFill/>
        </p:spPr>
        <p:txBody>
          <a:bodyPr wrap="square" rtlCol="0">
            <a:spAutoFit/>
          </a:bodyPr>
          <a:lstStyle/>
          <a:p>
            <a:r>
              <a:rPr lang="es-EC" sz="1100" dirty="0" smtClean="0">
                <a:solidFill>
                  <a:schemeClr val="tx1">
                    <a:lumMod val="85000"/>
                    <a:lumOff val="15000"/>
                  </a:schemeClr>
                </a:solidFill>
              </a:rPr>
              <a:t>(</a:t>
            </a:r>
            <a:r>
              <a:rPr lang="es-EC" sz="1100" dirty="0" err="1" smtClean="0">
                <a:solidFill>
                  <a:schemeClr val="tx1">
                    <a:lumMod val="85000"/>
                    <a:lumOff val="15000"/>
                  </a:schemeClr>
                </a:solidFill>
              </a:rPr>
              <a:t>Kjellén</a:t>
            </a:r>
            <a:r>
              <a:rPr lang="es-EC" sz="1100" dirty="0" smtClean="0">
                <a:solidFill>
                  <a:schemeClr val="tx1">
                    <a:lumMod val="85000"/>
                    <a:lumOff val="15000"/>
                  </a:schemeClr>
                </a:solidFill>
              </a:rPr>
              <a:t>, 2000)</a:t>
            </a:r>
            <a:endParaRPr lang="es-EC" sz="1100" dirty="0">
              <a:solidFill>
                <a:schemeClr val="tx1">
                  <a:lumMod val="85000"/>
                  <a:lumOff val="15000"/>
                </a:schemeClr>
              </a:solidFill>
            </a:endParaRPr>
          </a:p>
          <a:p>
            <a:endParaRPr lang="es-EC" sz="1100" dirty="0">
              <a:solidFill>
                <a:schemeClr val="tx1">
                  <a:lumMod val="85000"/>
                  <a:lumOff val="15000"/>
                </a:schemeClr>
              </a:solidFill>
            </a:endParaRPr>
          </a:p>
        </p:txBody>
      </p:sp>
      <p:pic>
        <p:nvPicPr>
          <p:cNvPr id="23" name="Picture 2" descr="Resultado de imagen para engranaje png">
            <a:extLst>
              <a:ext uri="{FF2B5EF4-FFF2-40B4-BE49-F238E27FC236}">
                <a16:creationId xmlns="" xmlns:a16="http://schemas.microsoft.com/office/drawing/2014/main" id="{99584BAA-7B06-470F-92B8-8D1F41E62C71}"/>
              </a:ext>
            </a:extLst>
          </p:cNvPr>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5957" y="2495893"/>
            <a:ext cx="3275527" cy="327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anim calcmode="lin" valueType="num">
                                      <p:cBhvr>
                                        <p:cTn id="13" dur="1000" fill="hold"/>
                                        <p:tgtEl>
                                          <p:spTgt spid="389"/>
                                        </p:tgtEl>
                                        <p:attrNameLst>
                                          <p:attrName>ppt_x</p:attrName>
                                        </p:attrNameLst>
                                      </p:cBhvr>
                                      <p:tavLst>
                                        <p:tav tm="0">
                                          <p:val>
                                            <p:strVal val="#ppt_x"/>
                                          </p:val>
                                        </p:tav>
                                        <p:tav tm="100000">
                                          <p:val>
                                            <p:strVal val="#ppt_x"/>
                                          </p:val>
                                        </p:tav>
                                      </p:tavLst>
                                    </p:anim>
                                    <p:anim calcmode="lin" valueType="num">
                                      <p:cBhvr>
                                        <p:cTn id="14" dur="1000" fill="hold"/>
                                        <p:tgtEl>
                                          <p:spTgt spid="38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1000"/>
                                        <p:tgtEl>
                                          <p:spTgt spid="2054"/>
                                        </p:tgtEl>
                                      </p:cBhvr>
                                    </p:animEffect>
                                    <p:anim calcmode="lin" valueType="num">
                                      <p:cBhvr>
                                        <p:cTn id="18" dur="1000" fill="hold"/>
                                        <p:tgtEl>
                                          <p:spTgt spid="2054"/>
                                        </p:tgtEl>
                                        <p:attrNameLst>
                                          <p:attrName>ppt_x</p:attrName>
                                        </p:attrNameLst>
                                      </p:cBhvr>
                                      <p:tavLst>
                                        <p:tav tm="0">
                                          <p:val>
                                            <p:strVal val="#ppt_x"/>
                                          </p:val>
                                        </p:tav>
                                        <p:tav tm="100000">
                                          <p:val>
                                            <p:strVal val="#ppt_x"/>
                                          </p:val>
                                        </p:tav>
                                      </p:tavLst>
                                    </p:anim>
                                    <p:anim calcmode="lin" valueType="num">
                                      <p:cBhvr>
                                        <p:cTn id="19" dur="1000" fill="hold"/>
                                        <p:tgtEl>
                                          <p:spTgt spid="20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1"/>
                                        </p:tgtEl>
                                        <p:attrNameLst>
                                          <p:attrName>style.visibility</p:attrName>
                                        </p:attrNameLst>
                                      </p:cBhvr>
                                      <p:to>
                                        <p:strVal val="visible"/>
                                      </p:to>
                                    </p:set>
                                    <p:animEffect transition="in" filter="fade">
                                      <p:cBhvr>
                                        <p:cTn id="22" dur="1000"/>
                                        <p:tgtEl>
                                          <p:spTgt spid="391"/>
                                        </p:tgtEl>
                                      </p:cBhvr>
                                    </p:animEffect>
                                    <p:anim calcmode="lin" valueType="num">
                                      <p:cBhvr>
                                        <p:cTn id="23" dur="1000" fill="hold"/>
                                        <p:tgtEl>
                                          <p:spTgt spid="391"/>
                                        </p:tgtEl>
                                        <p:attrNameLst>
                                          <p:attrName>ppt_x</p:attrName>
                                        </p:attrNameLst>
                                      </p:cBhvr>
                                      <p:tavLst>
                                        <p:tav tm="0">
                                          <p:val>
                                            <p:strVal val="#ppt_x"/>
                                          </p:val>
                                        </p:tav>
                                        <p:tav tm="100000">
                                          <p:val>
                                            <p:strVal val="#ppt_x"/>
                                          </p:val>
                                        </p:tav>
                                      </p:tavLst>
                                    </p:anim>
                                    <p:anim calcmode="lin" valueType="num">
                                      <p:cBhvr>
                                        <p:cTn id="24" dur="1000" fill="hold"/>
                                        <p:tgtEl>
                                          <p:spTgt spid="39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2"/>
                                        </p:tgtEl>
                                        <p:attrNameLst>
                                          <p:attrName>style.visibility</p:attrName>
                                        </p:attrNameLst>
                                      </p:cBhvr>
                                      <p:to>
                                        <p:strVal val="visible"/>
                                      </p:to>
                                    </p:set>
                                    <p:animEffect transition="in" filter="fade">
                                      <p:cBhvr>
                                        <p:cTn id="27" dur="1000"/>
                                        <p:tgtEl>
                                          <p:spTgt spid="392"/>
                                        </p:tgtEl>
                                      </p:cBhvr>
                                    </p:animEffect>
                                    <p:anim calcmode="lin" valueType="num">
                                      <p:cBhvr>
                                        <p:cTn id="28" dur="1000" fill="hold"/>
                                        <p:tgtEl>
                                          <p:spTgt spid="392"/>
                                        </p:tgtEl>
                                        <p:attrNameLst>
                                          <p:attrName>ppt_x</p:attrName>
                                        </p:attrNameLst>
                                      </p:cBhvr>
                                      <p:tavLst>
                                        <p:tav tm="0">
                                          <p:val>
                                            <p:strVal val="#ppt_x"/>
                                          </p:val>
                                        </p:tav>
                                        <p:tav tm="100000">
                                          <p:val>
                                            <p:strVal val="#ppt_x"/>
                                          </p:val>
                                        </p:tav>
                                      </p:tavLst>
                                    </p:anim>
                                    <p:anim calcmode="lin" valueType="num">
                                      <p:cBhvr>
                                        <p:cTn id="29"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animBg="1"/>
      <p:bldP spid="391" grpId="0"/>
      <p:bldP spid="3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a:t>
            </a:r>
            <a:r>
              <a:rPr lang="en-US" dirty="0">
                <a:solidFill>
                  <a:schemeClr val="bg1"/>
                </a:solidFill>
                <a:latin typeface="Arial" panose="020B0604020202020204" pitchFamily="34" charset="0"/>
                <a:cs typeface="Arial" panose="020B0604020202020204" pitchFamily="34" charset="0"/>
              </a:rPr>
              <a:t>7</a:t>
            </a:r>
          </a:p>
        </p:txBody>
      </p:sp>
      <p:grpSp>
        <p:nvGrpSpPr>
          <p:cNvPr id="5" name="Grupo 4"/>
          <p:cNvGrpSpPr/>
          <p:nvPr/>
        </p:nvGrpSpPr>
        <p:grpSpPr>
          <a:xfrm>
            <a:off x="2046787" y="322163"/>
            <a:ext cx="7247684" cy="861774"/>
            <a:chOff x="2046787" y="322163"/>
            <a:chExt cx="3462762" cy="861774"/>
          </a:xfrm>
        </p:grpSpPr>
        <p:sp>
          <p:nvSpPr>
            <p:cNvPr id="6" name="CuadroTexto 5"/>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a:t>
              </a:r>
              <a:r>
                <a:rPr lang="es-EC" sz="2400" b="1" dirty="0">
                  <a:latin typeface="Arial" panose="020B0604020202020204" pitchFamily="34" charset="0"/>
                  <a:cs typeface="Arial" panose="020B0604020202020204" pitchFamily="34" charset="0"/>
                </a:rPr>
                <a:t>I</a:t>
              </a:r>
              <a:r>
                <a:rPr lang="es-EC" sz="2400" b="1" dirty="0" smtClean="0">
                  <a:latin typeface="Arial" panose="020B0604020202020204" pitchFamily="34" charset="0"/>
                  <a:cs typeface="Arial" panose="020B0604020202020204" pitchFamily="34" charset="0"/>
                </a:rPr>
                <a:t>I</a:t>
              </a:r>
              <a:endParaRPr lang="es-EC" sz="2400" b="1" dirty="0">
                <a:latin typeface="Arial" panose="020B0604020202020204" pitchFamily="34" charset="0"/>
                <a:cs typeface="Arial" panose="020B0604020202020204" pitchFamily="34" charset="0"/>
              </a:endParaRPr>
            </a:p>
          </p:txBody>
        </p:sp>
        <p:sp>
          <p:nvSpPr>
            <p:cNvPr id="7" name="CuadroTexto 6"/>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HIPOTESIS</a:t>
              </a:r>
              <a:endParaRPr lang="es-EC" sz="2200" b="1" i="1" dirty="0">
                <a:latin typeface="Arial" panose="020B0604020202020204" pitchFamily="34" charset="0"/>
                <a:cs typeface="Arial" panose="020B0604020202020204" pitchFamily="34" charset="0"/>
              </a:endParaRPr>
            </a:p>
          </p:txBody>
        </p:sp>
      </p:grpSp>
      <p:pic>
        <p:nvPicPr>
          <p:cNvPr id="2" name="Imagen 1"/>
          <p:cNvPicPr>
            <a:picLocks noChangeAspect="1"/>
          </p:cNvPicPr>
          <p:nvPr/>
        </p:nvPicPr>
        <p:blipFill>
          <a:blip r:embed="rId3"/>
          <a:stretch>
            <a:fillRect/>
          </a:stretch>
        </p:blipFill>
        <p:spPr>
          <a:xfrm>
            <a:off x="2302249" y="3147476"/>
            <a:ext cx="7417453" cy="3344764"/>
          </a:xfrm>
          <a:prstGeom prst="rect">
            <a:avLst/>
          </a:prstGeom>
        </p:spPr>
      </p:pic>
      <p:sp>
        <p:nvSpPr>
          <p:cNvPr id="4" name="Rectángulo redondeado 3"/>
          <p:cNvSpPr/>
          <p:nvPr/>
        </p:nvSpPr>
        <p:spPr>
          <a:xfrm>
            <a:off x="2533484" y="1767682"/>
            <a:ext cx="6954981" cy="1235091"/>
          </a:xfrm>
          <a:prstGeom prst="roundRect">
            <a:avLst/>
          </a:prstGeom>
          <a:solidFill>
            <a:srgbClr val="CC99FF"/>
          </a:solidFill>
          <a:ln>
            <a:solidFill>
              <a:srgbClr val="7030A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smtClean="0"/>
          </a:p>
          <a:p>
            <a:pPr algn="ctr"/>
            <a:r>
              <a:rPr lang="es-ES" dirty="0" smtClean="0"/>
              <a:t>Un mayor grado de automatización y estandarización en los procesos de pasteurización y envasado de la leche reduce los accidentes laborales en la industria procesadora de productos lácteos.</a:t>
            </a:r>
            <a:endParaRPr lang="es-EC" dirty="0" smtClean="0"/>
          </a:p>
          <a:p>
            <a:pPr algn="ctr"/>
            <a:endParaRPr lang="es-EC" dirty="0"/>
          </a:p>
        </p:txBody>
      </p:sp>
    </p:spTree>
    <p:extLst>
      <p:ext uri="{BB962C8B-B14F-4D97-AF65-F5344CB8AC3E}">
        <p14:creationId xmlns:p14="http://schemas.microsoft.com/office/powerpoint/2010/main" val="42281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18"/>
          <p:cNvSpPr>
            <a:spLocks noGrp="1"/>
          </p:cNvSpPr>
          <p:nvPr>
            <p:ph type="sldNum" sz="quarter" idx="12"/>
          </p:nvPr>
        </p:nvSpPr>
        <p:spPr>
          <a:xfrm>
            <a:off x="10961370" y="6492240"/>
            <a:ext cx="960120" cy="179070"/>
          </a:xfrm>
        </p:spPr>
        <p:txBody>
          <a:bodyPr/>
          <a:lstStyle/>
          <a:p>
            <a:pPr algn="l"/>
            <a:r>
              <a:rPr lang="en-US" dirty="0" err="1" smtClean="0">
                <a:solidFill>
                  <a:schemeClr val="tx1"/>
                </a:solidFill>
                <a:latin typeface="Arial" panose="020B0604020202020204" pitchFamily="34" charset="0"/>
                <a:cs typeface="Arial" panose="020B0604020202020204" pitchFamily="34" charset="0"/>
              </a:rPr>
              <a:t>Página</a:t>
            </a:r>
            <a:r>
              <a:rPr lang="en-US"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08</a:t>
            </a:r>
            <a:endParaRPr lang="en-US" dirty="0">
              <a:solidFill>
                <a:schemeClr val="bg1"/>
              </a:solidFill>
              <a:latin typeface="Arial" panose="020B0604020202020204" pitchFamily="34" charset="0"/>
              <a:cs typeface="Arial" panose="020B0604020202020204" pitchFamily="34" charset="0"/>
            </a:endParaRPr>
          </a:p>
        </p:txBody>
      </p:sp>
      <p:grpSp>
        <p:nvGrpSpPr>
          <p:cNvPr id="4" name="Grupo 3"/>
          <p:cNvGrpSpPr/>
          <p:nvPr/>
        </p:nvGrpSpPr>
        <p:grpSpPr>
          <a:xfrm>
            <a:off x="2046787" y="322163"/>
            <a:ext cx="7247684" cy="861774"/>
            <a:chOff x="2046787" y="322163"/>
            <a:chExt cx="3462762" cy="861774"/>
          </a:xfrm>
        </p:grpSpPr>
        <p:sp>
          <p:nvSpPr>
            <p:cNvPr id="5" name="CuadroTexto 4"/>
            <p:cNvSpPr txBox="1"/>
            <p:nvPr/>
          </p:nvSpPr>
          <p:spPr>
            <a:xfrm>
              <a:off x="2058362" y="322163"/>
              <a:ext cx="3451187"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CAPÍTULO III</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2046787" y="753050"/>
              <a:ext cx="3451187" cy="430887"/>
            </a:xfrm>
            <a:prstGeom prst="rect">
              <a:avLst/>
            </a:prstGeom>
            <a:noFill/>
          </p:spPr>
          <p:txBody>
            <a:bodyPr wrap="square" rtlCol="0">
              <a:spAutoFit/>
            </a:bodyPr>
            <a:lstStyle/>
            <a:p>
              <a:r>
                <a:rPr lang="es-EC" sz="2200" b="1" i="1" dirty="0" smtClean="0">
                  <a:latin typeface="Arial" panose="020B0604020202020204" pitchFamily="34" charset="0"/>
                  <a:cs typeface="Arial" panose="020B0604020202020204" pitchFamily="34" charset="0"/>
                </a:rPr>
                <a:t>METODOLOGÍA</a:t>
              </a:r>
              <a:endParaRPr lang="es-EC" sz="2200" b="1" i="1" dirty="0">
                <a:latin typeface="Arial" panose="020B0604020202020204" pitchFamily="34" charset="0"/>
                <a:cs typeface="Arial" panose="020B0604020202020204" pitchFamily="34" charset="0"/>
              </a:endParaRPr>
            </a:p>
          </p:txBody>
        </p:sp>
      </p:grpSp>
      <p:graphicFrame>
        <p:nvGraphicFramePr>
          <p:cNvPr id="28" name="Marcador de contenido 3"/>
          <p:cNvGraphicFramePr>
            <a:graphicFrameLocks/>
          </p:cNvGraphicFramePr>
          <p:nvPr>
            <p:extLst>
              <p:ext uri="{D42A27DB-BD31-4B8C-83A1-F6EECF244321}">
                <p14:modId xmlns:p14="http://schemas.microsoft.com/office/powerpoint/2010/main" val="3843255966"/>
              </p:ext>
            </p:extLst>
          </p:nvPr>
        </p:nvGraphicFramePr>
        <p:xfrm>
          <a:off x="710565" y="1017924"/>
          <a:ext cx="11083925" cy="209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7" name="Marcador de contenido 3"/>
          <p:cNvGraphicFramePr>
            <a:graphicFrameLocks/>
          </p:cNvGraphicFramePr>
          <p:nvPr>
            <p:extLst>
              <p:ext uri="{D42A27DB-BD31-4B8C-83A1-F6EECF244321}">
                <p14:modId xmlns:p14="http://schemas.microsoft.com/office/powerpoint/2010/main" val="1129711824"/>
              </p:ext>
            </p:extLst>
          </p:nvPr>
        </p:nvGraphicFramePr>
        <p:xfrm>
          <a:off x="710565" y="3594100"/>
          <a:ext cx="11210925" cy="2755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229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1634</TotalTime>
  <Words>1454</Words>
  <Application>Microsoft Office PowerPoint</Application>
  <PresentationFormat>Panorámica</PresentationFormat>
  <Paragraphs>249</Paragraphs>
  <Slides>25</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Luis Cruz</dc:creator>
  <cp:lastModifiedBy>Jorge Luis Cruz</cp:lastModifiedBy>
  <cp:revision>113</cp:revision>
  <cp:lastPrinted>2020-08-13T20:40:15Z</cp:lastPrinted>
  <dcterms:created xsi:type="dcterms:W3CDTF">2020-08-04T20:05:01Z</dcterms:created>
  <dcterms:modified xsi:type="dcterms:W3CDTF">2020-10-28T21:08:22Z</dcterms:modified>
</cp:coreProperties>
</file>